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58" r:id="rId11"/>
    <p:sldId id="265" r:id="rId12"/>
    <p:sldId id="269" r:id="rId13"/>
    <p:sldId id="272" r:id="rId14"/>
    <p:sldId id="273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2"/>
    <p:restoredTop sz="94744"/>
  </p:normalViewPr>
  <p:slideViewPr>
    <p:cSldViewPr snapToGrid="0" snapToObjects="1">
      <p:cViewPr varScale="1">
        <p:scale>
          <a:sx n="40" d="100"/>
          <a:sy n="40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Gould" userId="919fc2a8-c54f-4e54-9a29-970ec6188644" providerId="ADAL" clId="{BA150479-CC59-4936-8152-780D2B3F3867}"/>
    <pc:docChg chg="delSld">
      <pc:chgData name="Gareth Gould" userId="919fc2a8-c54f-4e54-9a29-970ec6188644" providerId="ADAL" clId="{BA150479-CC59-4936-8152-780D2B3F3867}" dt="2022-12-02T12:43:43.139" v="1" actId="2696"/>
      <pc:docMkLst>
        <pc:docMk/>
      </pc:docMkLst>
      <pc:sldChg chg="del">
        <pc:chgData name="Gareth Gould" userId="919fc2a8-c54f-4e54-9a29-970ec6188644" providerId="ADAL" clId="{BA150479-CC59-4936-8152-780D2B3F3867}" dt="2022-12-02T12:43:39.926" v="0" actId="2696"/>
        <pc:sldMkLst>
          <pc:docMk/>
          <pc:sldMk cId="265486971" sldId="259"/>
        </pc:sldMkLst>
      </pc:sldChg>
      <pc:sldChg chg="del">
        <pc:chgData name="Gareth Gould" userId="919fc2a8-c54f-4e54-9a29-970ec6188644" providerId="ADAL" clId="{BA150479-CC59-4936-8152-780D2B3F3867}" dt="2022-12-02T12:43:43.139" v="1" actId="2696"/>
        <pc:sldMkLst>
          <pc:docMk/>
          <pc:sldMk cId="946282094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92F22-9697-8A47-5D54-757D5532E2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BF643-877F-F02C-414D-EA4A1A5612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CEEC6-4B9E-2642-998E-C84C2F919C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34166-6FE2-484E-AF8B-2FAE79527D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41595-FA2C-F074-1ED4-A445C24EA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445-A5FF-8F45-BCB9-7FCB366A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DD96-0FFB-3746-AED6-2E32BCA551B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7CAC-75C1-6D4C-A365-4F2AC431A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5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1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5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1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5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8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4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5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7CAC-75C1-6D4C-A365-4F2AC431A8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45BC-899C-FE32-825B-0355028F8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F5938-F3F4-A6CC-D8E4-04123BBBE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72EC-4175-0B35-E4FF-FD9E8289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DC88-CE2D-5600-2984-D23B55A9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AB16-6F9B-1EEA-F2C6-5F61CF47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6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255C-5C18-E737-7347-BABADF8D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5BAB0-DA00-1F7E-6582-2A7729D77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5D9B-15F8-B280-B2C1-D93A99B4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AD7E-B1CA-AB57-B65D-31519F57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07059-F4EB-C677-BAC4-44F9F3D5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3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29DBB-0736-5842-63B5-ABE5BDC52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3CA5E-5F94-0C23-1C52-79CEF335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243C-C361-062A-E594-A44E94D2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319D3-969F-4027-87EC-D61E30F2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C0171-8B56-EE13-A714-CF7341B9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9FEC-9B37-8602-8980-651426B6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8F424-458E-DE05-EF77-330A7BF9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73AD-8925-F2D3-4E9C-EAD5FE06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2D59-0ACE-8C6A-372B-9C2F1560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EAF5-5BFB-2685-73A2-D0AF2D9B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A808-3E68-8D48-507E-5753FD38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8AC3-A2DE-55FB-93D2-E2EFBCF8D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C85B9-3E0D-743D-742C-7233C31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E69F-D1AB-C27F-C091-5F7CE7ED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00502-7C8D-0C4E-BEAC-195E44BC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2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2D01-988C-03DA-11D6-AD896546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4D6F-2C79-B60A-C5DD-6390CD1F0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A9045-71C4-BB0A-8BB0-41732678F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546F8-EE18-A133-614B-0107C5C3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BBCC7-7ADF-CD27-0776-2C1E881D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BB09B-8690-41D0-118C-267731E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614D-FC87-CE91-AFF0-39AAB754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CCF99-86D6-240A-BD49-9DD0AD405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B9754-0C7F-734A-EC3B-A71F89BBF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7C00D-AAF4-0B09-6F4B-B69AF77AE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F97DB-205B-F485-09CB-155217F11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737FC-345A-16DE-4427-7B5FF44D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EB43-55A2-C87D-E354-93D75167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B11E6-E61E-E866-C826-7541E35B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5D49-AB20-598F-5634-19DF8D50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4F3CB-F0F3-13E2-2E87-7498B546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FC1F3-C47A-2999-881A-1ECE8DDB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77BAA-E132-5785-D7F5-52874B19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1E605-BFE1-E46E-2503-0874A714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23FB4-6509-D736-8EB9-7346A1D4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2109F-076C-6F5E-F75D-8C2AC133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8827-42B7-380A-9E47-70DAFF99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1363-617E-B0EC-4B2C-7314DE32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EA670-F37D-DF6D-CF16-079A5C4E8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4621C-8DCF-CA66-1900-7872159E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5EB43-2238-167D-7BB8-6BBEBBAC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E763C-81A6-5EBF-03EC-3E8CE768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83C7-2DA0-C2DC-0FD6-94A3705C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1E706-697D-96E9-3196-F333DC84F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138B-EA5F-BAA1-3C58-8798DE120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AB007-4B6B-E338-6190-F772F4CF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95943-5A60-FD3C-08D9-411AB2C9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8351B-D97B-6D1A-DB45-968698F6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F612F-5B07-96FB-DA2E-D7BF5E3F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9BB06-B537-41C0-3164-AC17A58D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7527-7714-0B2E-FFD8-88B1AFCB0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C1AD-ACD3-534A-8630-B8B4F6DCD76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FC7C9-D2CF-F217-322C-90ADA611A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57DE3-AFA7-5102-AE76-B6859EA4E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6D594-0DBD-3F43-A4BA-35040292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76B1A44-54DC-003F-AA8C-7CCA95C7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DE7CC166-D17D-EA07-7329-D0744BE8B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C6063198-F688-DD6D-03D4-DD072862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8974CA3-5A8C-F25E-AA40-B1EC897F7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9F98C81-3C92-F7BC-609A-3C0D6963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4A29788-9ABD-6F01-E27B-5D7F60D0A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ACD1606-007D-A47B-5870-39D94FFC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6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35E527-5EFD-AE3C-99A1-D940235E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17E8C5EE-00D6-608F-54EE-EC8A22DCF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0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F003EE8-2CF1-86E0-FB7C-154F6D8C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5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9E0ADA-AF28-67D0-381A-04065E451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6A6C36-92F8-3387-6A2E-3ABAE45F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7AAA1E-B4D0-0DF0-0782-9D4A3159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7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C6CD2E2-37CE-E108-964F-14EDC1D3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7318A8D-2008-6F9C-3B50-1F490C5F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6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52E27C3-8732-4057-2AF7-0F16493E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16</Words>
  <Application>Microsoft Office PowerPoint</Application>
  <PresentationFormat>Widescreen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Gould</dc:creator>
  <cp:lastModifiedBy>Gareth Gould</cp:lastModifiedBy>
  <cp:revision>2</cp:revision>
  <cp:lastPrinted>2022-11-24T16:49:40Z</cp:lastPrinted>
  <dcterms:created xsi:type="dcterms:W3CDTF">2022-11-24T16:16:56Z</dcterms:created>
  <dcterms:modified xsi:type="dcterms:W3CDTF">2022-12-02T12:43:45Z</dcterms:modified>
</cp:coreProperties>
</file>