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62" r:id="rId7"/>
    <p:sldId id="263" r:id="rId8"/>
    <p:sldId id="277" r:id="rId9"/>
    <p:sldId id="264" r:id="rId10"/>
    <p:sldId id="275" r:id="rId11"/>
    <p:sldId id="276" r:id="rId12"/>
    <p:sldId id="265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73854-60DC-4133-958F-956E2E6B9E0F}" v="58" dt="2022-10-06T13:18:47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8582" autoAdjust="0"/>
  </p:normalViewPr>
  <p:slideViewPr>
    <p:cSldViewPr snapToGrid="0">
      <p:cViewPr varScale="1">
        <p:scale>
          <a:sx n="44" d="100"/>
          <a:sy n="44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al Dudley" userId="S::michial.dudley@boysandgirlsclubs.net::89ddba62-d651-40d7-8793-ffc5fc64fabd" providerId="AD" clId="Web-{4A173854-60DC-4133-958F-956E2E6B9E0F}"/>
    <pc:docChg chg="modSld">
      <pc:chgData name="Michial Dudley" userId="S::michial.dudley@boysandgirlsclubs.net::89ddba62-d651-40d7-8793-ffc5fc64fabd" providerId="AD" clId="Web-{4A173854-60DC-4133-958F-956E2E6B9E0F}" dt="2022-10-06T13:18:45.058" v="55" actId="20577"/>
      <pc:docMkLst>
        <pc:docMk/>
      </pc:docMkLst>
      <pc:sldChg chg="modSp">
        <pc:chgData name="Michial Dudley" userId="S::michial.dudley@boysandgirlsclubs.net::89ddba62-d651-40d7-8793-ffc5fc64fabd" providerId="AD" clId="Web-{4A173854-60DC-4133-958F-956E2E6B9E0F}" dt="2022-10-06T13:16:46.550" v="3" actId="20577"/>
        <pc:sldMkLst>
          <pc:docMk/>
          <pc:sldMk cId="300102741" sldId="257"/>
        </pc:sldMkLst>
        <pc:spChg chg="mod">
          <ac:chgData name="Michial Dudley" userId="S::michial.dudley@boysandgirlsclubs.net::89ddba62-d651-40d7-8793-ffc5fc64fabd" providerId="AD" clId="Web-{4A173854-60DC-4133-958F-956E2E6B9E0F}" dt="2022-10-06T13:16:46.550" v="3" actId="20577"/>
          <ac:spMkLst>
            <pc:docMk/>
            <pc:sldMk cId="300102741" sldId="257"/>
            <ac:spMk id="3" creationId="{00000000-0000-0000-0000-000000000000}"/>
          </ac:spMkLst>
        </pc:spChg>
      </pc:sldChg>
      <pc:sldChg chg="modSp">
        <pc:chgData name="Michial Dudley" userId="S::michial.dudley@boysandgirlsclubs.net::89ddba62-d651-40d7-8793-ffc5fc64fabd" providerId="AD" clId="Web-{4A173854-60DC-4133-958F-956E2E6B9E0F}" dt="2022-10-06T13:17:04.411" v="5" actId="20577"/>
        <pc:sldMkLst>
          <pc:docMk/>
          <pc:sldMk cId="2389632944" sldId="275"/>
        </pc:sldMkLst>
        <pc:spChg chg="mod">
          <ac:chgData name="Michial Dudley" userId="S::michial.dudley@boysandgirlsclubs.net::89ddba62-d651-40d7-8793-ffc5fc64fabd" providerId="AD" clId="Web-{4A173854-60DC-4133-958F-956E2E6B9E0F}" dt="2022-10-06T13:17:04.411" v="5" actId="20577"/>
          <ac:spMkLst>
            <pc:docMk/>
            <pc:sldMk cId="2389632944" sldId="275"/>
            <ac:spMk id="3" creationId="{00000000-0000-0000-0000-000000000000}"/>
          </ac:spMkLst>
        </pc:spChg>
      </pc:sldChg>
      <pc:sldChg chg="modSp">
        <pc:chgData name="Michial Dudley" userId="S::michial.dudley@boysandgirlsclubs.net::89ddba62-d651-40d7-8793-ffc5fc64fabd" providerId="AD" clId="Web-{4A173854-60DC-4133-958F-956E2E6B9E0F}" dt="2022-10-06T13:18:45.058" v="55" actId="20577"/>
        <pc:sldMkLst>
          <pc:docMk/>
          <pc:sldMk cId="2588508162" sldId="281"/>
        </pc:sldMkLst>
        <pc:spChg chg="mod">
          <ac:chgData name="Michial Dudley" userId="S::michial.dudley@boysandgirlsclubs.net::89ddba62-d651-40d7-8793-ffc5fc64fabd" providerId="AD" clId="Web-{4A173854-60DC-4133-958F-956E2E6B9E0F}" dt="2022-10-06T13:18:45.058" v="55" actId="20577"/>
          <ac:spMkLst>
            <pc:docMk/>
            <pc:sldMk cId="2588508162" sldId="281"/>
            <ac:spMk id="3" creationId="{7F104FEE-B06D-8681-B0AF-0DBCB772C44C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307AD-49AC-4208-A2F5-E1A0E2EE014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1ECD2C-1948-474F-A8F1-6151A7D2F48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Using the bottles in front of you, label them</a:t>
          </a:r>
          <a:endParaRPr lang="en-US"/>
        </a:p>
      </dgm:t>
    </dgm:pt>
    <dgm:pt modelId="{3FDD5C00-6184-49ED-9E7E-EA029CEF09B4}" type="parTrans" cxnId="{1C7AAD99-37A6-46AD-9856-51EE14E56858}">
      <dgm:prSet/>
      <dgm:spPr/>
      <dgm:t>
        <a:bodyPr/>
        <a:lstStyle/>
        <a:p>
          <a:endParaRPr lang="en-US"/>
        </a:p>
      </dgm:t>
    </dgm:pt>
    <dgm:pt modelId="{480432E4-AD54-4E04-94E6-55DCD4C3F46F}" type="sibTrans" cxnId="{1C7AAD99-37A6-46AD-9856-51EE14E56858}">
      <dgm:prSet/>
      <dgm:spPr/>
      <dgm:t>
        <a:bodyPr/>
        <a:lstStyle/>
        <a:p>
          <a:endParaRPr lang="en-US"/>
        </a:p>
      </dgm:t>
    </dgm:pt>
    <dgm:pt modelId="{99F621F6-B039-4735-A721-4DFCA60C33A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Green – if you can drink them all the time</a:t>
          </a:r>
          <a:endParaRPr lang="en-US"/>
        </a:p>
      </dgm:t>
    </dgm:pt>
    <dgm:pt modelId="{4A3844D8-B244-4A20-81D6-F2B1F28580BD}" type="parTrans" cxnId="{8AC1449C-E495-412C-9748-72FED724247F}">
      <dgm:prSet/>
      <dgm:spPr/>
      <dgm:t>
        <a:bodyPr/>
        <a:lstStyle/>
        <a:p>
          <a:endParaRPr lang="en-US"/>
        </a:p>
      </dgm:t>
    </dgm:pt>
    <dgm:pt modelId="{E9B1A02F-B1EE-48A3-A096-9A79F8C5DA32}" type="sibTrans" cxnId="{8AC1449C-E495-412C-9748-72FED724247F}">
      <dgm:prSet/>
      <dgm:spPr/>
      <dgm:t>
        <a:bodyPr/>
        <a:lstStyle/>
        <a:p>
          <a:endParaRPr lang="en-US"/>
        </a:p>
      </dgm:t>
    </dgm:pt>
    <dgm:pt modelId="{852F05C8-0FEC-40EA-9D31-96BE6A7B349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Amber – if you can drink them sometimes throughout the week.</a:t>
          </a:r>
          <a:endParaRPr lang="en-US"/>
        </a:p>
      </dgm:t>
    </dgm:pt>
    <dgm:pt modelId="{1B29ED51-E15A-4DF0-9B3C-BF5A7600EECB}" type="parTrans" cxnId="{19E29262-6A2E-48A0-BF97-3CCCC0FABD2C}">
      <dgm:prSet/>
      <dgm:spPr/>
      <dgm:t>
        <a:bodyPr/>
        <a:lstStyle/>
        <a:p>
          <a:endParaRPr lang="en-US"/>
        </a:p>
      </dgm:t>
    </dgm:pt>
    <dgm:pt modelId="{A0F0F8B2-200F-40C3-90A0-700BFD5A69E4}" type="sibTrans" cxnId="{19E29262-6A2E-48A0-BF97-3CCCC0FABD2C}">
      <dgm:prSet/>
      <dgm:spPr/>
      <dgm:t>
        <a:bodyPr/>
        <a:lstStyle/>
        <a:p>
          <a:endParaRPr lang="en-US"/>
        </a:p>
      </dgm:t>
    </dgm:pt>
    <dgm:pt modelId="{B33D687E-5420-4C08-A1A7-F968D9F5230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Red – if you should not be drinking them at all</a:t>
          </a:r>
          <a:endParaRPr lang="en-US"/>
        </a:p>
      </dgm:t>
    </dgm:pt>
    <dgm:pt modelId="{BE4D0A62-62A5-48B6-9145-9374536C452E}" type="parTrans" cxnId="{CD9136EA-A13F-4069-90D8-860F8FE5BE2C}">
      <dgm:prSet/>
      <dgm:spPr/>
      <dgm:t>
        <a:bodyPr/>
        <a:lstStyle/>
        <a:p>
          <a:endParaRPr lang="en-US"/>
        </a:p>
      </dgm:t>
    </dgm:pt>
    <dgm:pt modelId="{FCE60D5D-9AA4-4D2A-ADBA-ABC48712508C}" type="sibTrans" cxnId="{CD9136EA-A13F-4069-90D8-860F8FE5BE2C}">
      <dgm:prSet/>
      <dgm:spPr/>
      <dgm:t>
        <a:bodyPr/>
        <a:lstStyle/>
        <a:p>
          <a:endParaRPr lang="en-US"/>
        </a:p>
      </dgm:t>
    </dgm:pt>
    <dgm:pt modelId="{4508C606-0B25-4407-9404-540489B5CA28}" type="pres">
      <dgm:prSet presAssocID="{691307AD-49AC-4208-A2F5-E1A0E2EE0145}" presName="root" presStyleCnt="0">
        <dgm:presLayoutVars>
          <dgm:dir/>
          <dgm:resizeHandles val="exact"/>
        </dgm:presLayoutVars>
      </dgm:prSet>
      <dgm:spPr/>
    </dgm:pt>
    <dgm:pt modelId="{EBA0C0AE-5FBF-4D76-B507-24ADB1671D90}" type="pres">
      <dgm:prSet presAssocID="{C41ECD2C-1948-474F-A8F1-6151A7D2F48D}" presName="compNode" presStyleCnt="0"/>
      <dgm:spPr/>
    </dgm:pt>
    <dgm:pt modelId="{24BF5FD0-07CC-4DC9-8E39-E0546493B16D}" type="pres">
      <dgm:prSet presAssocID="{C41ECD2C-1948-474F-A8F1-6151A7D2F48D}" presName="bgRect" presStyleLbl="bgShp" presStyleIdx="0" presStyleCnt="4"/>
      <dgm:spPr/>
    </dgm:pt>
    <dgm:pt modelId="{0BE8B1F0-284B-4FA6-A8C6-9D6800F0CDF5}" type="pres">
      <dgm:prSet presAssocID="{C41ECD2C-1948-474F-A8F1-6151A7D2F48D}" presName="iconRect" presStyleLbl="node1" presStyleIdx="0" presStyleCnt="4"/>
      <dgm:spPr>
        <a:solidFill>
          <a:schemeClr val="accent1"/>
        </a:solidFill>
      </dgm:spPr>
    </dgm:pt>
    <dgm:pt modelId="{45C43B1A-9238-4D2F-B813-82E9DD6DD860}" type="pres">
      <dgm:prSet presAssocID="{C41ECD2C-1948-474F-A8F1-6151A7D2F48D}" presName="spaceRect" presStyleCnt="0"/>
      <dgm:spPr/>
    </dgm:pt>
    <dgm:pt modelId="{FE01B35D-4067-4FBD-BBE0-59F4E48FAC5A}" type="pres">
      <dgm:prSet presAssocID="{C41ECD2C-1948-474F-A8F1-6151A7D2F48D}" presName="parTx" presStyleLbl="revTx" presStyleIdx="0" presStyleCnt="4">
        <dgm:presLayoutVars>
          <dgm:chMax val="0"/>
          <dgm:chPref val="0"/>
        </dgm:presLayoutVars>
      </dgm:prSet>
      <dgm:spPr/>
    </dgm:pt>
    <dgm:pt modelId="{52B4BD17-882C-4CFD-AFD9-9DEB66D3BFFA}" type="pres">
      <dgm:prSet presAssocID="{480432E4-AD54-4E04-94E6-55DCD4C3F46F}" presName="sibTrans" presStyleCnt="0"/>
      <dgm:spPr/>
    </dgm:pt>
    <dgm:pt modelId="{B2EB39BB-3A5F-4AE3-8CA0-BCEC692986C7}" type="pres">
      <dgm:prSet presAssocID="{99F621F6-B039-4735-A721-4DFCA60C33A1}" presName="compNode" presStyleCnt="0"/>
      <dgm:spPr/>
    </dgm:pt>
    <dgm:pt modelId="{5459AE2E-6FF1-4C5F-992F-D37C7FAFD3FB}" type="pres">
      <dgm:prSet presAssocID="{99F621F6-B039-4735-A721-4DFCA60C33A1}" presName="bgRect" presStyleLbl="bgShp" presStyleIdx="1" presStyleCnt="4"/>
      <dgm:spPr/>
    </dgm:pt>
    <dgm:pt modelId="{6A6847ED-DBB1-4360-8A4C-D109A5EEF561}" type="pres">
      <dgm:prSet presAssocID="{99F621F6-B039-4735-A721-4DFCA60C33A1}" presName="iconRect" presStyleLbl="node1" presStyleIdx="1" presStyleCnt="4"/>
      <dgm:spPr>
        <a:solidFill>
          <a:schemeClr val="accent1"/>
        </a:solidFill>
      </dgm:spPr>
    </dgm:pt>
    <dgm:pt modelId="{4A206761-2D0F-4EDA-ADC9-C00A589F1447}" type="pres">
      <dgm:prSet presAssocID="{99F621F6-B039-4735-A721-4DFCA60C33A1}" presName="spaceRect" presStyleCnt="0"/>
      <dgm:spPr/>
    </dgm:pt>
    <dgm:pt modelId="{5E31C530-885B-4893-AD71-F872EACABC24}" type="pres">
      <dgm:prSet presAssocID="{99F621F6-B039-4735-A721-4DFCA60C33A1}" presName="parTx" presStyleLbl="revTx" presStyleIdx="1" presStyleCnt="4">
        <dgm:presLayoutVars>
          <dgm:chMax val="0"/>
          <dgm:chPref val="0"/>
        </dgm:presLayoutVars>
      </dgm:prSet>
      <dgm:spPr/>
    </dgm:pt>
    <dgm:pt modelId="{7B4CCEFF-BD94-4FEB-9B1F-3BA20312DBEC}" type="pres">
      <dgm:prSet presAssocID="{E9B1A02F-B1EE-48A3-A096-9A79F8C5DA32}" presName="sibTrans" presStyleCnt="0"/>
      <dgm:spPr/>
    </dgm:pt>
    <dgm:pt modelId="{9911727B-C6EA-4FCD-A4FE-E3EF9C4CF0CC}" type="pres">
      <dgm:prSet presAssocID="{852F05C8-0FEC-40EA-9D31-96BE6A7B3498}" presName="compNode" presStyleCnt="0"/>
      <dgm:spPr/>
    </dgm:pt>
    <dgm:pt modelId="{AAA8770E-0C92-492A-99E3-6F62400CA47D}" type="pres">
      <dgm:prSet presAssocID="{852F05C8-0FEC-40EA-9D31-96BE6A7B3498}" presName="bgRect" presStyleLbl="bgShp" presStyleIdx="2" presStyleCnt="4"/>
      <dgm:spPr/>
    </dgm:pt>
    <dgm:pt modelId="{C706244D-1D28-4193-9C86-E2D5862D2F0B}" type="pres">
      <dgm:prSet presAssocID="{852F05C8-0FEC-40EA-9D31-96BE6A7B3498}" presName="iconRect" presStyleLbl="node1" presStyleIdx="2" presStyleCnt="4"/>
      <dgm:spPr>
        <a:solidFill>
          <a:schemeClr val="accent4">
            <a:lumMod val="60000"/>
            <a:lumOff val="40000"/>
          </a:schemeClr>
        </a:solidFill>
      </dgm:spPr>
    </dgm:pt>
    <dgm:pt modelId="{4C74DE61-AEBA-45BA-8323-E021EDCCE23E}" type="pres">
      <dgm:prSet presAssocID="{852F05C8-0FEC-40EA-9D31-96BE6A7B3498}" presName="spaceRect" presStyleCnt="0"/>
      <dgm:spPr/>
    </dgm:pt>
    <dgm:pt modelId="{A04B6484-1EB0-45C6-9C71-6D0F00E4E7B2}" type="pres">
      <dgm:prSet presAssocID="{852F05C8-0FEC-40EA-9D31-96BE6A7B3498}" presName="parTx" presStyleLbl="revTx" presStyleIdx="2" presStyleCnt="4">
        <dgm:presLayoutVars>
          <dgm:chMax val="0"/>
          <dgm:chPref val="0"/>
        </dgm:presLayoutVars>
      </dgm:prSet>
      <dgm:spPr/>
    </dgm:pt>
    <dgm:pt modelId="{FC55983E-C2CE-4351-B159-10296F6BEED5}" type="pres">
      <dgm:prSet presAssocID="{A0F0F8B2-200F-40C3-90A0-700BFD5A69E4}" presName="sibTrans" presStyleCnt="0"/>
      <dgm:spPr/>
    </dgm:pt>
    <dgm:pt modelId="{ABAC1CCC-EC92-45C1-AF82-3902369B6A30}" type="pres">
      <dgm:prSet presAssocID="{B33D687E-5420-4C08-A1A7-F968D9F5230C}" presName="compNode" presStyleCnt="0"/>
      <dgm:spPr/>
    </dgm:pt>
    <dgm:pt modelId="{8B380DF3-3237-44D6-A293-6208C6A899C8}" type="pres">
      <dgm:prSet presAssocID="{B33D687E-5420-4C08-A1A7-F968D9F5230C}" presName="bgRect" presStyleLbl="bgShp" presStyleIdx="3" presStyleCnt="4"/>
      <dgm:spPr/>
    </dgm:pt>
    <dgm:pt modelId="{BEC5F9D1-9C1D-4827-B951-9DAFCEF79AF4}" type="pres">
      <dgm:prSet presAssocID="{B33D687E-5420-4C08-A1A7-F968D9F5230C}" presName="iconRect" presStyleLbl="node1" presStyleIdx="3" presStyleCnt="4"/>
      <dgm:spPr>
        <a:solidFill>
          <a:srgbClr val="FF0000"/>
        </a:solidFill>
      </dgm:spPr>
    </dgm:pt>
    <dgm:pt modelId="{9FABA21B-558C-4A81-B951-07AF6509F732}" type="pres">
      <dgm:prSet presAssocID="{B33D687E-5420-4C08-A1A7-F968D9F5230C}" presName="spaceRect" presStyleCnt="0"/>
      <dgm:spPr/>
    </dgm:pt>
    <dgm:pt modelId="{6D799999-0B14-4976-BCA7-9C0C51F7322A}" type="pres">
      <dgm:prSet presAssocID="{B33D687E-5420-4C08-A1A7-F968D9F5230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242020F-19E4-49D7-9B5E-E230110BAD69}" type="presOf" srcId="{852F05C8-0FEC-40EA-9D31-96BE6A7B3498}" destId="{A04B6484-1EB0-45C6-9C71-6D0F00E4E7B2}" srcOrd="0" destOrd="0" presId="urn:microsoft.com/office/officeart/2018/2/layout/IconVerticalSolidList"/>
    <dgm:cxn modelId="{DB4B5440-759C-49E6-9484-375E410DC082}" type="presOf" srcId="{99F621F6-B039-4735-A721-4DFCA60C33A1}" destId="{5E31C530-885B-4893-AD71-F872EACABC24}" srcOrd="0" destOrd="0" presId="urn:microsoft.com/office/officeart/2018/2/layout/IconVerticalSolidList"/>
    <dgm:cxn modelId="{19E29262-6A2E-48A0-BF97-3CCCC0FABD2C}" srcId="{691307AD-49AC-4208-A2F5-E1A0E2EE0145}" destId="{852F05C8-0FEC-40EA-9D31-96BE6A7B3498}" srcOrd="2" destOrd="0" parTransId="{1B29ED51-E15A-4DF0-9B3C-BF5A7600EECB}" sibTransId="{A0F0F8B2-200F-40C3-90A0-700BFD5A69E4}"/>
    <dgm:cxn modelId="{F6C3BD42-9EE5-4B7A-BEC1-447DE6B595EF}" type="presOf" srcId="{691307AD-49AC-4208-A2F5-E1A0E2EE0145}" destId="{4508C606-0B25-4407-9404-540489B5CA28}" srcOrd="0" destOrd="0" presId="urn:microsoft.com/office/officeart/2018/2/layout/IconVerticalSolidList"/>
    <dgm:cxn modelId="{13599394-8874-40F1-ABB3-95E9D9ADC11E}" type="presOf" srcId="{B33D687E-5420-4C08-A1A7-F968D9F5230C}" destId="{6D799999-0B14-4976-BCA7-9C0C51F7322A}" srcOrd="0" destOrd="0" presId="urn:microsoft.com/office/officeart/2018/2/layout/IconVerticalSolidList"/>
    <dgm:cxn modelId="{1C7AAD99-37A6-46AD-9856-51EE14E56858}" srcId="{691307AD-49AC-4208-A2F5-E1A0E2EE0145}" destId="{C41ECD2C-1948-474F-A8F1-6151A7D2F48D}" srcOrd="0" destOrd="0" parTransId="{3FDD5C00-6184-49ED-9E7E-EA029CEF09B4}" sibTransId="{480432E4-AD54-4E04-94E6-55DCD4C3F46F}"/>
    <dgm:cxn modelId="{8AC1449C-E495-412C-9748-72FED724247F}" srcId="{691307AD-49AC-4208-A2F5-E1A0E2EE0145}" destId="{99F621F6-B039-4735-A721-4DFCA60C33A1}" srcOrd="1" destOrd="0" parTransId="{4A3844D8-B244-4A20-81D6-F2B1F28580BD}" sibTransId="{E9B1A02F-B1EE-48A3-A096-9A79F8C5DA32}"/>
    <dgm:cxn modelId="{CD9136EA-A13F-4069-90D8-860F8FE5BE2C}" srcId="{691307AD-49AC-4208-A2F5-E1A0E2EE0145}" destId="{B33D687E-5420-4C08-A1A7-F968D9F5230C}" srcOrd="3" destOrd="0" parTransId="{BE4D0A62-62A5-48B6-9145-9374536C452E}" sibTransId="{FCE60D5D-9AA4-4D2A-ADBA-ABC48712508C}"/>
    <dgm:cxn modelId="{83D49DF1-E46C-4238-93A7-8752BB0CFDE9}" type="presOf" srcId="{C41ECD2C-1948-474F-A8F1-6151A7D2F48D}" destId="{FE01B35D-4067-4FBD-BBE0-59F4E48FAC5A}" srcOrd="0" destOrd="0" presId="urn:microsoft.com/office/officeart/2018/2/layout/IconVerticalSolidList"/>
    <dgm:cxn modelId="{D2A9F391-7776-484D-877A-5119FB018FF7}" type="presParOf" srcId="{4508C606-0B25-4407-9404-540489B5CA28}" destId="{EBA0C0AE-5FBF-4D76-B507-24ADB1671D90}" srcOrd="0" destOrd="0" presId="urn:microsoft.com/office/officeart/2018/2/layout/IconVerticalSolidList"/>
    <dgm:cxn modelId="{D5257011-E88D-4937-8FD0-2FA064E2856A}" type="presParOf" srcId="{EBA0C0AE-5FBF-4D76-B507-24ADB1671D90}" destId="{24BF5FD0-07CC-4DC9-8E39-E0546493B16D}" srcOrd="0" destOrd="0" presId="urn:microsoft.com/office/officeart/2018/2/layout/IconVerticalSolidList"/>
    <dgm:cxn modelId="{53AD05A0-7EF9-44A3-8E5D-D28B3E05AB59}" type="presParOf" srcId="{EBA0C0AE-5FBF-4D76-B507-24ADB1671D90}" destId="{0BE8B1F0-284B-4FA6-A8C6-9D6800F0CDF5}" srcOrd="1" destOrd="0" presId="urn:microsoft.com/office/officeart/2018/2/layout/IconVerticalSolidList"/>
    <dgm:cxn modelId="{B1DA375E-87A6-488E-9D14-A6A9D0408EDA}" type="presParOf" srcId="{EBA0C0AE-5FBF-4D76-B507-24ADB1671D90}" destId="{45C43B1A-9238-4D2F-B813-82E9DD6DD860}" srcOrd="2" destOrd="0" presId="urn:microsoft.com/office/officeart/2018/2/layout/IconVerticalSolidList"/>
    <dgm:cxn modelId="{3EF80B33-0D5C-49FE-975C-E3D08A0DABF4}" type="presParOf" srcId="{EBA0C0AE-5FBF-4D76-B507-24ADB1671D90}" destId="{FE01B35D-4067-4FBD-BBE0-59F4E48FAC5A}" srcOrd="3" destOrd="0" presId="urn:microsoft.com/office/officeart/2018/2/layout/IconVerticalSolidList"/>
    <dgm:cxn modelId="{B4634CC6-836A-41BA-A3CB-E3C7227DB902}" type="presParOf" srcId="{4508C606-0B25-4407-9404-540489B5CA28}" destId="{52B4BD17-882C-4CFD-AFD9-9DEB66D3BFFA}" srcOrd="1" destOrd="0" presId="urn:microsoft.com/office/officeart/2018/2/layout/IconVerticalSolidList"/>
    <dgm:cxn modelId="{958410AE-C426-4CCD-9295-21995FED6504}" type="presParOf" srcId="{4508C606-0B25-4407-9404-540489B5CA28}" destId="{B2EB39BB-3A5F-4AE3-8CA0-BCEC692986C7}" srcOrd="2" destOrd="0" presId="urn:microsoft.com/office/officeart/2018/2/layout/IconVerticalSolidList"/>
    <dgm:cxn modelId="{A26B97FE-7E0B-470C-A14A-E1A8433A71D4}" type="presParOf" srcId="{B2EB39BB-3A5F-4AE3-8CA0-BCEC692986C7}" destId="{5459AE2E-6FF1-4C5F-992F-D37C7FAFD3FB}" srcOrd="0" destOrd="0" presId="urn:microsoft.com/office/officeart/2018/2/layout/IconVerticalSolidList"/>
    <dgm:cxn modelId="{359ABE0D-2539-44E2-A65C-1FD8F63AC255}" type="presParOf" srcId="{B2EB39BB-3A5F-4AE3-8CA0-BCEC692986C7}" destId="{6A6847ED-DBB1-4360-8A4C-D109A5EEF561}" srcOrd="1" destOrd="0" presId="urn:microsoft.com/office/officeart/2018/2/layout/IconVerticalSolidList"/>
    <dgm:cxn modelId="{0F5449EB-CFE7-4B52-9BC2-E688C4A277F2}" type="presParOf" srcId="{B2EB39BB-3A5F-4AE3-8CA0-BCEC692986C7}" destId="{4A206761-2D0F-4EDA-ADC9-C00A589F1447}" srcOrd="2" destOrd="0" presId="urn:microsoft.com/office/officeart/2018/2/layout/IconVerticalSolidList"/>
    <dgm:cxn modelId="{696A6324-801B-404C-A340-3D06CF5D5D27}" type="presParOf" srcId="{B2EB39BB-3A5F-4AE3-8CA0-BCEC692986C7}" destId="{5E31C530-885B-4893-AD71-F872EACABC24}" srcOrd="3" destOrd="0" presId="urn:microsoft.com/office/officeart/2018/2/layout/IconVerticalSolidList"/>
    <dgm:cxn modelId="{563FD24E-2365-4D92-AD9D-11C199F21042}" type="presParOf" srcId="{4508C606-0B25-4407-9404-540489B5CA28}" destId="{7B4CCEFF-BD94-4FEB-9B1F-3BA20312DBEC}" srcOrd="3" destOrd="0" presId="urn:microsoft.com/office/officeart/2018/2/layout/IconVerticalSolidList"/>
    <dgm:cxn modelId="{1BAA906A-D813-4B13-A8FC-6DAB39B979D3}" type="presParOf" srcId="{4508C606-0B25-4407-9404-540489B5CA28}" destId="{9911727B-C6EA-4FCD-A4FE-E3EF9C4CF0CC}" srcOrd="4" destOrd="0" presId="urn:microsoft.com/office/officeart/2018/2/layout/IconVerticalSolidList"/>
    <dgm:cxn modelId="{134FF257-2D5B-4A8F-B28E-BBEF8FB53D97}" type="presParOf" srcId="{9911727B-C6EA-4FCD-A4FE-E3EF9C4CF0CC}" destId="{AAA8770E-0C92-492A-99E3-6F62400CA47D}" srcOrd="0" destOrd="0" presId="urn:microsoft.com/office/officeart/2018/2/layout/IconVerticalSolidList"/>
    <dgm:cxn modelId="{99835DC7-2F33-4525-98CE-76CBE8E6A08E}" type="presParOf" srcId="{9911727B-C6EA-4FCD-A4FE-E3EF9C4CF0CC}" destId="{C706244D-1D28-4193-9C86-E2D5862D2F0B}" srcOrd="1" destOrd="0" presId="urn:microsoft.com/office/officeart/2018/2/layout/IconVerticalSolidList"/>
    <dgm:cxn modelId="{EED3CDC1-869F-44FB-A63F-FAB86A6D5795}" type="presParOf" srcId="{9911727B-C6EA-4FCD-A4FE-E3EF9C4CF0CC}" destId="{4C74DE61-AEBA-45BA-8323-E021EDCCE23E}" srcOrd="2" destOrd="0" presId="urn:microsoft.com/office/officeart/2018/2/layout/IconVerticalSolidList"/>
    <dgm:cxn modelId="{B62074C2-66ED-4C5C-BB22-86F12C9467F3}" type="presParOf" srcId="{9911727B-C6EA-4FCD-A4FE-E3EF9C4CF0CC}" destId="{A04B6484-1EB0-45C6-9C71-6D0F00E4E7B2}" srcOrd="3" destOrd="0" presId="urn:microsoft.com/office/officeart/2018/2/layout/IconVerticalSolidList"/>
    <dgm:cxn modelId="{986D03CA-B03D-465E-A97A-6F3EF454148D}" type="presParOf" srcId="{4508C606-0B25-4407-9404-540489B5CA28}" destId="{FC55983E-C2CE-4351-B159-10296F6BEED5}" srcOrd="5" destOrd="0" presId="urn:microsoft.com/office/officeart/2018/2/layout/IconVerticalSolidList"/>
    <dgm:cxn modelId="{7DF1B001-2AD3-4D98-9E6B-D3BC89F365B1}" type="presParOf" srcId="{4508C606-0B25-4407-9404-540489B5CA28}" destId="{ABAC1CCC-EC92-45C1-AF82-3902369B6A30}" srcOrd="6" destOrd="0" presId="urn:microsoft.com/office/officeart/2018/2/layout/IconVerticalSolidList"/>
    <dgm:cxn modelId="{ED249A75-98DD-47BE-A1EB-63E62396BD3A}" type="presParOf" srcId="{ABAC1CCC-EC92-45C1-AF82-3902369B6A30}" destId="{8B380DF3-3237-44D6-A293-6208C6A899C8}" srcOrd="0" destOrd="0" presId="urn:microsoft.com/office/officeart/2018/2/layout/IconVerticalSolidList"/>
    <dgm:cxn modelId="{ADE8D381-D288-4012-B5A7-0F4D20161322}" type="presParOf" srcId="{ABAC1CCC-EC92-45C1-AF82-3902369B6A30}" destId="{BEC5F9D1-9C1D-4827-B951-9DAFCEF79AF4}" srcOrd="1" destOrd="0" presId="urn:microsoft.com/office/officeart/2018/2/layout/IconVerticalSolidList"/>
    <dgm:cxn modelId="{C5E8D2BE-7A7C-42F4-B8A3-6751F8BBF200}" type="presParOf" srcId="{ABAC1CCC-EC92-45C1-AF82-3902369B6A30}" destId="{9FABA21B-558C-4A81-B951-07AF6509F732}" srcOrd="2" destOrd="0" presId="urn:microsoft.com/office/officeart/2018/2/layout/IconVerticalSolidList"/>
    <dgm:cxn modelId="{CCEB147F-1538-4F17-A98C-BC0871F89A6B}" type="presParOf" srcId="{ABAC1CCC-EC92-45C1-AF82-3902369B6A30}" destId="{6D799999-0B14-4976-BCA7-9C0C51F732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6BDF7C-233B-48FC-817F-5FA5FFA0053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90609A9-6DD0-4F74-BE1D-19FF73CB97C1}">
      <dgm:prSet/>
      <dgm:spPr/>
      <dgm:t>
        <a:bodyPr/>
        <a:lstStyle/>
        <a:p>
          <a:r>
            <a:rPr lang="en-GB"/>
            <a:t>Aids digestion </a:t>
          </a:r>
          <a:endParaRPr lang="en-US"/>
        </a:p>
      </dgm:t>
    </dgm:pt>
    <dgm:pt modelId="{B18ABEA5-F236-4A6A-AE1B-E04323A1A670}" type="parTrans" cxnId="{917A7290-12CA-4F0E-A0DD-7EA9F0BDA9B5}">
      <dgm:prSet/>
      <dgm:spPr/>
      <dgm:t>
        <a:bodyPr/>
        <a:lstStyle/>
        <a:p>
          <a:endParaRPr lang="en-US"/>
        </a:p>
      </dgm:t>
    </dgm:pt>
    <dgm:pt modelId="{1D8330A2-291B-4DCB-803B-92FF1DF32C73}" type="sibTrans" cxnId="{917A7290-12CA-4F0E-A0DD-7EA9F0BDA9B5}">
      <dgm:prSet/>
      <dgm:spPr/>
      <dgm:t>
        <a:bodyPr/>
        <a:lstStyle/>
        <a:p>
          <a:endParaRPr lang="en-US"/>
        </a:p>
      </dgm:t>
    </dgm:pt>
    <dgm:pt modelId="{22748BC5-1184-47ED-8749-21188AB13A92}">
      <dgm:prSet/>
      <dgm:spPr/>
      <dgm:t>
        <a:bodyPr/>
        <a:lstStyle/>
        <a:p>
          <a:r>
            <a:rPr lang="en-GB"/>
            <a:t>Flushes bacteria from your bladder</a:t>
          </a:r>
          <a:endParaRPr lang="en-US"/>
        </a:p>
      </dgm:t>
    </dgm:pt>
    <dgm:pt modelId="{C2E44159-A1B4-414F-980B-ED0CB6A35A46}" type="parTrans" cxnId="{0E2CBD30-63E0-4AC3-B80C-A5F8F760088E}">
      <dgm:prSet/>
      <dgm:spPr/>
      <dgm:t>
        <a:bodyPr/>
        <a:lstStyle/>
        <a:p>
          <a:endParaRPr lang="en-US"/>
        </a:p>
      </dgm:t>
    </dgm:pt>
    <dgm:pt modelId="{9130783B-D697-44FE-B9F8-48BC34EC0F5D}" type="sibTrans" cxnId="{0E2CBD30-63E0-4AC3-B80C-A5F8F760088E}">
      <dgm:prSet/>
      <dgm:spPr/>
      <dgm:t>
        <a:bodyPr/>
        <a:lstStyle/>
        <a:p>
          <a:endParaRPr lang="en-US"/>
        </a:p>
      </dgm:t>
    </dgm:pt>
    <dgm:pt modelId="{15E35ACA-BC47-4019-A297-40F20F75AC2B}">
      <dgm:prSet/>
      <dgm:spPr/>
      <dgm:t>
        <a:bodyPr/>
        <a:lstStyle/>
        <a:p>
          <a:r>
            <a:rPr lang="en-GB"/>
            <a:t>Normalises blood pressure </a:t>
          </a:r>
          <a:endParaRPr lang="en-US"/>
        </a:p>
      </dgm:t>
    </dgm:pt>
    <dgm:pt modelId="{536ADF59-0B7C-4778-993F-D87377A09733}" type="parTrans" cxnId="{2F3147AF-FEFC-4FEC-B70A-6E999B096365}">
      <dgm:prSet/>
      <dgm:spPr/>
      <dgm:t>
        <a:bodyPr/>
        <a:lstStyle/>
        <a:p>
          <a:endParaRPr lang="en-US"/>
        </a:p>
      </dgm:t>
    </dgm:pt>
    <dgm:pt modelId="{D32F726B-3292-41C1-83D3-793C67742BC2}" type="sibTrans" cxnId="{2F3147AF-FEFC-4FEC-B70A-6E999B096365}">
      <dgm:prSet/>
      <dgm:spPr/>
      <dgm:t>
        <a:bodyPr/>
        <a:lstStyle/>
        <a:p>
          <a:endParaRPr lang="en-US"/>
        </a:p>
      </dgm:t>
    </dgm:pt>
    <dgm:pt modelId="{B7A7BB96-06FB-4E56-9316-346327EE5139}">
      <dgm:prSet/>
      <dgm:spPr/>
      <dgm:t>
        <a:bodyPr/>
        <a:lstStyle/>
        <a:p>
          <a:r>
            <a:rPr lang="en-GB"/>
            <a:t>Helps muscle and joint function </a:t>
          </a:r>
          <a:endParaRPr lang="en-US"/>
        </a:p>
      </dgm:t>
    </dgm:pt>
    <dgm:pt modelId="{29E4FA25-9D1C-4E2B-B800-84F5CB7C1963}" type="parTrans" cxnId="{E14FB1B6-2CB6-440A-91B1-F7A787761F01}">
      <dgm:prSet/>
      <dgm:spPr/>
      <dgm:t>
        <a:bodyPr/>
        <a:lstStyle/>
        <a:p>
          <a:endParaRPr lang="en-US"/>
        </a:p>
      </dgm:t>
    </dgm:pt>
    <dgm:pt modelId="{543F2A2F-B0CC-4497-8CB3-CE14C48DABF7}" type="sibTrans" cxnId="{E14FB1B6-2CB6-440A-91B1-F7A787761F01}">
      <dgm:prSet/>
      <dgm:spPr/>
      <dgm:t>
        <a:bodyPr/>
        <a:lstStyle/>
        <a:p>
          <a:endParaRPr lang="en-US"/>
        </a:p>
      </dgm:t>
    </dgm:pt>
    <dgm:pt modelId="{77C86F59-2570-4D08-A00E-C3B57A506F7B}">
      <dgm:prSet/>
      <dgm:spPr/>
      <dgm:t>
        <a:bodyPr/>
        <a:lstStyle/>
        <a:p>
          <a:r>
            <a:rPr lang="en-GB"/>
            <a:t>Protects and helps vital organs to function </a:t>
          </a:r>
          <a:endParaRPr lang="en-US"/>
        </a:p>
      </dgm:t>
    </dgm:pt>
    <dgm:pt modelId="{46A25DAF-FD49-443C-AB31-8CEAC5BDBE33}" type="parTrans" cxnId="{1765F078-217A-40C2-8854-B835606DFF62}">
      <dgm:prSet/>
      <dgm:spPr/>
      <dgm:t>
        <a:bodyPr/>
        <a:lstStyle/>
        <a:p>
          <a:endParaRPr lang="en-US"/>
        </a:p>
      </dgm:t>
    </dgm:pt>
    <dgm:pt modelId="{DE1D7ED8-2FC6-4929-856B-42809E5FA178}" type="sibTrans" cxnId="{1765F078-217A-40C2-8854-B835606DFF62}">
      <dgm:prSet/>
      <dgm:spPr/>
      <dgm:t>
        <a:bodyPr/>
        <a:lstStyle/>
        <a:p>
          <a:endParaRPr lang="en-US"/>
        </a:p>
      </dgm:t>
    </dgm:pt>
    <dgm:pt modelId="{C3C32454-6245-4FE4-A38E-09E440365BFD}">
      <dgm:prSet/>
      <dgm:spPr/>
      <dgm:t>
        <a:bodyPr/>
        <a:lstStyle/>
        <a:p>
          <a:r>
            <a:rPr lang="en-GB"/>
            <a:t>Regulates body temperate.</a:t>
          </a:r>
          <a:endParaRPr lang="en-US"/>
        </a:p>
      </dgm:t>
    </dgm:pt>
    <dgm:pt modelId="{162A658B-0C51-49DC-B4A4-5F8D1C7127B3}" type="parTrans" cxnId="{652FE88C-2B62-48F6-8631-F99F0FFA9AFF}">
      <dgm:prSet/>
      <dgm:spPr/>
      <dgm:t>
        <a:bodyPr/>
        <a:lstStyle/>
        <a:p>
          <a:endParaRPr lang="en-US"/>
        </a:p>
      </dgm:t>
    </dgm:pt>
    <dgm:pt modelId="{89D3FC1F-1C1B-4E5F-8A9E-5C504CE0A8B1}" type="sibTrans" cxnId="{652FE88C-2B62-48F6-8631-F99F0FFA9AFF}">
      <dgm:prSet/>
      <dgm:spPr/>
      <dgm:t>
        <a:bodyPr/>
        <a:lstStyle/>
        <a:p>
          <a:endParaRPr lang="en-US"/>
        </a:p>
      </dgm:t>
    </dgm:pt>
    <dgm:pt modelId="{06150813-7118-413D-99A2-ACD8D1EDAF51}" type="pres">
      <dgm:prSet presAssocID="{1F6BDF7C-233B-48FC-817F-5FA5FFA00539}" presName="diagram" presStyleCnt="0">
        <dgm:presLayoutVars>
          <dgm:dir/>
          <dgm:resizeHandles val="exact"/>
        </dgm:presLayoutVars>
      </dgm:prSet>
      <dgm:spPr/>
    </dgm:pt>
    <dgm:pt modelId="{8204B978-1FD8-4179-98D5-1147B1EEB281}" type="pres">
      <dgm:prSet presAssocID="{B90609A9-6DD0-4F74-BE1D-19FF73CB97C1}" presName="node" presStyleLbl="node1" presStyleIdx="0" presStyleCnt="6">
        <dgm:presLayoutVars>
          <dgm:bulletEnabled val="1"/>
        </dgm:presLayoutVars>
      </dgm:prSet>
      <dgm:spPr/>
    </dgm:pt>
    <dgm:pt modelId="{9F263740-4B2C-40C1-AD83-CF44ECE8E7B7}" type="pres">
      <dgm:prSet presAssocID="{1D8330A2-291B-4DCB-803B-92FF1DF32C73}" presName="sibTrans" presStyleCnt="0"/>
      <dgm:spPr/>
    </dgm:pt>
    <dgm:pt modelId="{877C3DEF-57A2-4DE5-AF3C-B071A2514264}" type="pres">
      <dgm:prSet presAssocID="{22748BC5-1184-47ED-8749-21188AB13A92}" presName="node" presStyleLbl="node1" presStyleIdx="1" presStyleCnt="6">
        <dgm:presLayoutVars>
          <dgm:bulletEnabled val="1"/>
        </dgm:presLayoutVars>
      </dgm:prSet>
      <dgm:spPr/>
    </dgm:pt>
    <dgm:pt modelId="{042EC024-048B-4027-AE1B-90CAF6D270AF}" type="pres">
      <dgm:prSet presAssocID="{9130783B-D697-44FE-B9F8-48BC34EC0F5D}" presName="sibTrans" presStyleCnt="0"/>
      <dgm:spPr/>
    </dgm:pt>
    <dgm:pt modelId="{9E1965D0-1276-4646-93FD-BD9ACA9C5C2C}" type="pres">
      <dgm:prSet presAssocID="{15E35ACA-BC47-4019-A297-40F20F75AC2B}" presName="node" presStyleLbl="node1" presStyleIdx="2" presStyleCnt="6">
        <dgm:presLayoutVars>
          <dgm:bulletEnabled val="1"/>
        </dgm:presLayoutVars>
      </dgm:prSet>
      <dgm:spPr/>
    </dgm:pt>
    <dgm:pt modelId="{79DC9B83-7FC5-4CF7-9FA7-EBC14DAEFF7F}" type="pres">
      <dgm:prSet presAssocID="{D32F726B-3292-41C1-83D3-793C67742BC2}" presName="sibTrans" presStyleCnt="0"/>
      <dgm:spPr/>
    </dgm:pt>
    <dgm:pt modelId="{F4309F7C-19F5-4FE9-97AD-15F6AA489AAF}" type="pres">
      <dgm:prSet presAssocID="{B7A7BB96-06FB-4E56-9316-346327EE5139}" presName="node" presStyleLbl="node1" presStyleIdx="3" presStyleCnt="6">
        <dgm:presLayoutVars>
          <dgm:bulletEnabled val="1"/>
        </dgm:presLayoutVars>
      </dgm:prSet>
      <dgm:spPr/>
    </dgm:pt>
    <dgm:pt modelId="{8F68C68B-CB1B-4765-B669-E037DB5CF1DF}" type="pres">
      <dgm:prSet presAssocID="{543F2A2F-B0CC-4497-8CB3-CE14C48DABF7}" presName="sibTrans" presStyleCnt="0"/>
      <dgm:spPr/>
    </dgm:pt>
    <dgm:pt modelId="{416FA3D8-6C47-4774-8C1A-811B8A94E603}" type="pres">
      <dgm:prSet presAssocID="{77C86F59-2570-4D08-A00E-C3B57A506F7B}" presName="node" presStyleLbl="node1" presStyleIdx="4" presStyleCnt="6">
        <dgm:presLayoutVars>
          <dgm:bulletEnabled val="1"/>
        </dgm:presLayoutVars>
      </dgm:prSet>
      <dgm:spPr/>
    </dgm:pt>
    <dgm:pt modelId="{3989D2EF-7EDA-4D80-8E6E-52A2114562E0}" type="pres">
      <dgm:prSet presAssocID="{DE1D7ED8-2FC6-4929-856B-42809E5FA178}" presName="sibTrans" presStyleCnt="0"/>
      <dgm:spPr/>
    </dgm:pt>
    <dgm:pt modelId="{1ED67575-CDC5-4B80-9B46-53F2C5853919}" type="pres">
      <dgm:prSet presAssocID="{C3C32454-6245-4FE4-A38E-09E440365BFD}" presName="node" presStyleLbl="node1" presStyleIdx="5" presStyleCnt="6">
        <dgm:presLayoutVars>
          <dgm:bulletEnabled val="1"/>
        </dgm:presLayoutVars>
      </dgm:prSet>
      <dgm:spPr/>
    </dgm:pt>
  </dgm:ptLst>
  <dgm:cxnLst>
    <dgm:cxn modelId="{0E2CBD30-63E0-4AC3-B80C-A5F8F760088E}" srcId="{1F6BDF7C-233B-48FC-817F-5FA5FFA00539}" destId="{22748BC5-1184-47ED-8749-21188AB13A92}" srcOrd="1" destOrd="0" parTransId="{C2E44159-A1B4-414F-980B-ED0CB6A35A46}" sibTransId="{9130783B-D697-44FE-B9F8-48BC34EC0F5D}"/>
    <dgm:cxn modelId="{CE3D536F-4664-4C38-9F21-F60354F50219}" type="presOf" srcId="{B7A7BB96-06FB-4E56-9316-346327EE5139}" destId="{F4309F7C-19F5-4FE9-97AD-15F6AA489AAF}" srcOrd="0" destOrd="0" presId="urn:microsoft.com/office/officeart/2005/8/layout/default"/>
    <dgm:cxn modelId="{21EEF24F-41E6-484D-B87D-A4F17E3978B7}" type="presOf" srcId="{1F6BDF7C-233B-48FC-817F-5FA5FFA00539}" destId="{06150813-7118-413D-99A2-ACD8D1EDAF51}" srcOrd="0" destOrd="0" presId="urn:microsoft.com/office/officeart/2005/8/layout/default"/>
    <dgm:cxn modelId="{1765F078-217A-40C2-8854-B835606DFF62}" srcId="{1F6BDF7C-233B-48FC-817F-5FA5FFA00539}" destId="{77C86F59-2570-4D08-A00E-C3B57A506F7B}" srcOrd="4" destOrd="0" parTransId="{46A25DAF-FD49-443C-AB31-8CEAC5BDBE33}" sibTransId="{DE1D7ED8-2FC6-4929-856B-42809E5FA178}"/>
    <dgm:cxn modelId="{9422D97D-13F1-4302-9917-8A89D4969B4C}" type="presOf" srcId="{C3C32454-6245-4FE4-A38E-09E440365BFD}" destId="{1ED67575-CDC5-4B80-9B46-53F2C5853919}" srcOrd="0" destOrd="0" presId="urn:microsoft.com/office/officeart/2005/8/layout/default"/>
    <dgm:cxn modelId="{652FE88C-2B62-48F6-8631-F99F0FFA9AFF}" srcId="{1F6BDF7C-233B-48FC-817F-5FA5FFA00539}" destId="{C3C32454-6245-4FE4-A38E-09E440365BFD}" srcOrd="5" destOrd="0" parTransId="{162A658B-0C51-49DC-B4A4-5F8D1C7127B3}" sibTransId="{89D3FC1F-1C1B-4E5F-8A9E-5C504CE0A8B1}"/>
    <dgm:cxn modelId="{917A7290-12CA-4F0E-A0DD-7EA9F0BDA9B5}" srcId="{1F6BDF7C-233B-48FC-817F-5FA5FFA00539}" destId="{B90609A9-6DD0-4F74-BE1D-19FF73CB97C1}" srcOrd="0" destOrd="0" parTransId="{B18ABEA5-F236-4A6A-AE1B-E04323A1A670}" sibTransId="{1D8330A2-291B-4DCB-803B-92FF1DF32C73}"/>
    <dgm:cxn modelId="{DAA164AD-FBE1-4A00-A4A6-E58FD6C2943D}" type="presOf" srcId="{77C86F59-2570-4D08-A00E-C3B57A506F7B}" destId="{416FA3D8-6C47-4774-8C1A-811B8A94E603}" srcOrd="0" destOrd="0" presId="urn:microsoft.com/office/officeart/2005/8/layout/default"/>
    <dgm:cxn modelId="{2F3147AF-FEFC-4FEC-B70A-6E999B096365}" srcId="{1F6BDF7C-233B-48FC-817F-5FA5FFA00539}" destId="{15E35ACA-BC47-4019-A297-40F20F75AC2B}" srcOrd="2" destOrd="0" parTransId="{536ADF59-0B7C-4778-993F-D87377A09733}" sibTransId="{D32F726B-3292-41C1-83D3-793C67742BC2}"/>
    <dgm:cxn modelId="{E14FB1B6-2CB6-440A-91B1-F7A787761F01}" srcId="{1F6BDF7C-233B-48FC-817F-5FA5FFA00539}" destId="{B7A7BB96-06FB-4E56-9316-346327EE5139}" srcOrd="3" destOrd="0" parTransId="{29E4FA25-9D1C-4E2B-B800-84F5CB7C1963}" sibTransId="{543F2A2F-B0CC-4497-8CB3-CE14C48DABF7}"/>
    <dgm:cxn modelId="{0A1D33C0-C06D-43BA-8FBF-1F73092C2C3D}" type="presOf" srcId="{B90609A9-6DD0-4F74-BE1D-19FF73CB97C1}" destId="{8204B978-1FD8-4179-98D5-1147B1EEB281}" srcOrd="0" destOrd="0" presId="urn:microsoft.com/office/officeart/2005/8/layout/default"/>
    <dgm:cxn modelId="{3E0112C5-E51B-4F69-A193-CB3890F55EAD}" type="presOf" srcId="{22748BC5-1184-47ED-8749-21188AB13A92}" destId="{877C3DEF-57A2-4DE5-AF3C-B071A2514264}" srcOrd="0" destOrd="0" presId="urn:microsoft.com/office/officeart/2005/8/layout/default"/>
    <dgm:cxn modelId="{8A4B0ECD-D8B8-4CC2-901B-729D1557BD7B}" type="presOf" srcId="{15E35ACA-BC47-4019-A297-40F20F75AC2B}" destId="{9E1965D0-1276-4646-93FD-BD9ACA9C5C2C}" srcOrd="0" destOrd="0" presId="urn:microsoft.com/office/officeart/2005/8/layout/default"/>
    <dgm:cxn modelId="{D6107F5B-91B3-4D67-8128-03AE54C2019D}" type="presParOf" srcId="{06150813-7118-413D-99A2-ACD8D1EDAF51}" destId="{8204B978-1FD8-4179-98D5-1147B1EEB281}" srcOrd="0" destOrd="0" presId="urn:microsoft.com/office/officeart/2005/8/layout/default"/>
    <dgm:cxn modelId="{7D6440D9-6E90-43D2-8E54-37AD07EA0171}" type="presParOf" srcId="{06150813-7118-413D-99A2-ACD8D1EDAF51}" destId="{9F263740-4B2C-40C1-AD83-CF44ECE8E7B7}" srcOrd="1" destOrd="0" presId="urn:microsoft.com/office/officeart/2005/8/layout/default"/>
    <dgm:cxn modelId="{5DACF5F7-77DD-4EDD-85F4-C9D3E1FE3189}" type="presParOf" srcId="{06150813-7118-413D-99A2-ACD8D1EDAF51}" destId="{877C3DEF-57A2-4DE5-AF3C-B071A2514264}" srcOrd="2" destOrd="0" presId="urn:microsoft.com/office/officeart/2005/8/layout/default"/>
    <dgm:cxn modelId="{A5BE0D1B-AEC5-4437-BA22-C234020520C7}" type="presParOf" srcId="{06150813-7118-413D-99A2-ACD8D1EDAF51}" destId="{042EC024-048B-4027-AE1B-90CAF6D270AF}" srcOrd="3" destOrd="0" presId="urn:microsoft.com/office/officeart/2005/8/layout/default"/>
    <dgm:cxn modelId="{DA55605B-DC9C-42D3-A266-DF5D106A5196}" type="presParOf" srcId="{06150813-7118-413D-99A2-ACD8D1EDAF51}" destId="{9E1965D0-1276-4646-93FD-BD9ACA9C5C2C}" srcOrd="4" destOrd="0" presId="urn:microsoft.com/office/officeart/2005/8/layout/default"/>
    <dgm:cxn modelId="{E63E4F49-2071-4706-851A-0EF63C4048BC}" type="presParOf" srcId="{06150813-7118-413D-99A2-ACD8D1EDAF51}" destId="{79DC9B83-7FC5-4CF7-9FA7-EBC14DAEFF7F}" srcOrd="5" destOrd="0" presId="urn:microsoft.com/office/officeart/2005/8/layout/default"/>
    <dgm:cxn modelId="{E44B9DE0-BB1F-41CA-B418-B11D4AF2AA93}" type="presParOf" srcId="{06150813-7118-413D-99A2-ACD8D1EDAF51}" destId="{F4309F7C-19F5-4FE9-97AD-15F6AA489AAF}" srcOrd="6" destOrd="0" presId="urn:microsoft.com/office/officeart/2005/8/layout/default"/>
    <dgm:cxn modelId="{21BC93AE-C940-4ECA-B331-B2AB406EB568}" type="presParOf" srcId="{06150813-7118-413D-99A2-ACD8D1EDAF51}" destId="{8F68C68B-CB1B-4765-B669-E037DB5CF1DF}" srcOrd="7" destOrd="0" presId="urn:microsoft.com/office/officeart/2005/8/layout/default"/>
    <dgm:cxn modelId="{95EF3C36-8785-4F71-A102-A8A42399AC14}" type="presParOf" srcId="{06150813-7118-413D-99A2-ACD8D1EDAF51}" destId="{416FA3D8-6C47-4774-8C1A-811B8A94E603}" srcOrd="8" destOrd="0" presId="urn:microsoft.com/office/officeart/2005/8/layout/default"/>
    <dgm:cxn modelId="{0303D67F-7FA7-44F7-8751-1AFF72B76B1E}" type="presParOf" srcId="{06150813-7118-413D-99A2-ACD8D1EDAF51}" destId="{3989D2EF-7EDA-4D80-8E6E-52A2114562E0}" srcOrd="9" destOrd="0" presId="urn:microsoft.com/office/officeart/2005/8/layout/default"/>
    <dgm:cxn modelId="{95C7F8A3-9856-4123-B7C0-640DAFA2B78E}" type="presParOf" srcId="{06150813-7118-413D-99A2-ACD8D1EDAF51}" destId="{1ED67575-CDC5-4B80-9B46-53F2C585391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35A395-3589-4E84-A5FE-07A5BE6F54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F5DD95C-939B-4EC4-944D-8017ACA4F392}">
      <dgm:prSet/>
      <dgm:spPr/>
      <dgm:t>
        <a:bodyPr/>
        <a:lstStyle/>
        <a:p>
          <a:r>
            <a:rPr lang="en-GB"/>
            <a:t>Activity In groups, fill a pint glass with water to demonstrate how much water should be drank each day and see what group can get closest to the recommended intake.</a:t>
          </a:r>
          <a:endParaRPr lang="en-US"/>
        </a:p>
      </dgm:t>
    </dgm:pt>
    <dgm:pt modelId="{DF23038C-4C5A-423F-B5A0-85DE89D2F61F}" type="parTrans" cxnId="{F7DA324A-8A39-4806-875D-E86E45B51034}">
      <dgm:prSet/>
      <dgm:spPr/>
      <dgm:t>
        <a:bodyPr/>
        <a:lstStyle/>
        <a:p>
          <a:endParaRPr lang="en-US"/>
        </a:p>
      </dgm:t>
    </dgm:pt>
    <dgm:pt modelId="{207625E3-0F1E-4E10-85CE-156A5C095897}" type="sibTrans" cxnId="{F7DA324A-8A39-4806-875D-E86E45B51034}">
      <dgm:prSet/>
      <dgm:spPr/>
      <dgm:t>
        <a:bodyPr/>
        <a:lstStyle/>
        <a:p>
          <a:endParaRPr lang="en-US"/>
        </a:p>
      </dgm:t>
    </dgm:pt>
    <dgm:pt modelId="{5C3B4904-C570-4033-9B36-A7C8AE4D5D64}">
      <dgm:prSet/>
      <dgm:spPr/>
      <dgm:t>
        <a:bodyPr/>
        <a:lstStyle/>
        <a:p>
          <a:r>
            <a:rPr lang="en-GB"/>
            <a:t>In the same groups, discuss how the group can drink more water each day and keep track of this. Use slides 16-18 to help you). </a:t>
          </a:r>
          <a:endParaRPr lang="en-US"/>
        </a:p>
      </dgm:t>
    </dgm:pt>
    <dgm:pt modelId="{8F4F284E-CA46-462C-94E8-B9E7B677EE59}" type="parTrans" cxnId="{1EC9121C-F7EC-4CF8-AE57-1CD3828C1808}">
      <dgm:prSet/>
      <dgm:spPr/>
      <dgm:t>
        <a:bodyPr/>
        <a:lstStyle/>
        <a:p>
          <a:endParaRPr lang="en-US"/>
        </a:p>
      </dgm:t>
    </dgm:pt>
    <dgm:pt modelId="{0ACE3380-FE99-4CE3-BB0E-EFAA4DA9015F}" type="sibTrans" cxnId="{1EC9121C-F7EC-4CF8-AE57-1CD3828C1808}">
      <dgm:prSet/>
      <dgm:spPr/>
      <dgm:t>
        <a:bodyPr/>
        <a:lstStyle/>
        <a:p>
          <a:endParaRPr lang="en-US"/>
        </a:p>
      </dgm:t>
    </dgm:pt>
    <dgm:pt modelId="{23795F4E-1AB5-4ED4-A5CD-06F2F5AB3578}" type="pres">
      <dgm:prSet presAssocID="{1E35A395-3589-4E84-A5FE-07A5BE6F5493}" presName="root" presStyleCnt="0">
        <dgm:presLayoutVars>
          <dgm:dir/>
          <dgm:resizeHandles val="exact"/>
        </dgm:presLayoutVars>
      </dgm:prSet>
      <dgm:spPr/>
    </dgm:pt>
    <dgm:pt modelId="{F2FA7807-E2F5-48B0-8B68-8986F9BFAEA5}" type="pres">
      <dgm:prSet presAssocID="{BF5DD95C-939B-4EC4-944D-8017ACA4F392}" presName="compNode" presStyleCnt="0"/>
      <dgm:spPr/>
    </dgm:pt>
    <dgm:pt modelId="{163A22DD-4F45-4177-B0CB-8DCB0261663D}" type="pres">
      <dgm:prSet presAssocID="{BF5DD95C-939B-4EC4-944D-8017ACA4F392}" presName="bgRect" presStyleLbl="bgShp" presStyleIdx="0" presStyleCnt="2"/>
      <dgm:spPr/>
    </dgm:pt>
    <dgm:pt modelId="{2775E5E1-BE55-4DB0-A4FA-35AA44F328D0}" type="pres">
      <dgm:prSet presAssocID="{BF5DD95C-939B-4EC4-944D-8017ACA4F39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2D68B01C-3452-4AEC-88DD-B6BD109E0C54}" type="pres">
      <dgm:prSet presAssocID="{BF5DD95C-939B-4EC4-944D-8017ACA4F392}" presName="spaceRect" presStyleCnt="0"/>
      <dgm:spPr/>
    </dgm:pt>
    <dgm:pt modelId="{445C30B4-EA1E-40D3-9F8F-FB62924317BD}" type="pres">
      <dgm:prSet presAssocID="{BF5DD95C-939B-4EC4-944D-8017ACA4F392}" presName="parTx" presStyleLbl="revTx" presStyleIdx="0" presStyleCnt="2">
        <dgm:presLayoutVars>
          <dgm:chMax val="0"/>
          <dgm:chPref val="0"/>
        </dgm:presLayoutVars>
      </dgm:prSet>
      <dgm:spPr/>
    </dgm:pt>
    <dgm:pt modelId="{D551EAE0-2AE0-467B-803D-8CCB58EB9DC8}" type="pres">
      <dgm:prSet presAssocID="{207625E3-0F1E-4E10-85CE-156A5C095897}" presName="sibTrans" presStyleCnt="0"/>
      <dgm:spPr/>
    </dgm:pt>
    <dgm:pt modelId="{D3E0FB2A-EE29-4FC2-8745-B214AD928241}" type="pres">
      <dgm:prSet presAssocID="{5C3B4904-C570-4033-9B36-A7C8AE4D5D64}" presName="compNode" presStyleCnt="0"/>
      <dgm:spPr/>
    </dgm:pt>
    <dgm:pt modelId="{FC2BFD73-1463-42C3-ACF7-925A36426F81}" type="pres">
      <dgm:prSet presAssocID="{5C3B4904-C570-4033-9B36-A7C8AE4D5D64}" presName="bgRect" presStyleLbl="bgShp" presStyleIdx="1" presStyleCnt="2"/>
      <dgm:spPr/>
    </dgm:pt>
    <dgm:pt modelId="{D482BCDC-8C6C-4CBD-AA93-782BDAFA58F8}" type="pres">
      <dgm:prSet presAssocID="{5C3B4904-C570-4033-9B36-A7C8AE4D5D6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96AF4D0-48DA-4B4C-AB28-7516E1EFC294}" type="pres">
      <dgm:prSet presAssocID="{5C3B4904-C570-4033-9B36-A7C8AE4D5D64}" presName="spaceRect" presStyleCnt="0"/>
      <dgm:spPr/>
    </dgm:pt>
    <dgm:pt modelId="{3697D1A6-A23B-49DB-9B7C-5B5CD09218E1}" type="pres">
      <dgm:prSet presAssocID="{5C3B4904-C570-4033-9B36-A7C8AE4D5D6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EC9121C-F7EC-4CF8-AE57-1CD3828C1808}" srcId="{1E35A395-3589-4E84-A5FE-07A5BE6F5493}" destId="{5C3B4904-C570-4033-9B36-A7C8AE4D5D64}" srcOrd="1" destOrd="0" parTransId="{8F4F284E-CA46-462C-94E8-B9E7B677EE59}" sibTransId="{0ACE3380-FE99-4CE3-BB0E-EFAA4DA9015F}"/>
    <dgm:cxn modelId="{A176423B-41DE-461F-9E93-43A1564FF97A}" type="presOf" srcId="{1E35A395-3589-4E84-A5FE-07A5BE6F5493}" destId="{23795F4E-1AB5-4ED4-A5CD-06F2F5AB3578}" srcOrd="0" destOrd="0" presId="urn:microsoft.com/office/officeart/2018/2/layout/IconVerticalSolidList"/>
    <dgm:cxn modelId="{2A8CB266-4F53-4898-A3B5-2488961C5AC3}" type="presOf" srcId="{BF5DD95C-939B-4EC4-944D-8017ACA4F392}" destId="{445C30B4-EA1E-40D3-9F8F-FB62924317BD}" srcOrd="0" destOrd="0" presId="urn:microsoft.com/office/officeart/2018/2/layout/IconVerticalSolidList"/>
    <dgm:cxn modelId="{F7DA324A-8A39-4806-875D-E86E45B51034}" srcId="{1E35A395-3589-4E84-A5FE-07A5BE6F5493}" destId="{BF5DD95C-939B-4EC4-944D-8017ACA4F392}" srcOrd="0" destOrd="0" parTransId="{DF23038C-4C5A-423F-B5A0-85DE89D2F61F}" sibTransId="{207625E3-0F1E-4E10-85CE-156A5C095897}"/>
    <dgm:cxn modelId="{3C1DBFF2-94AE-4733-8C41-EC03E6426A25}" type="presOf" srcId="{5C3B4904-C570-4033-9B36-A7C8AE4D5D64}" destId="{3697D1A6-A23B-49DB-9B7C-5B5CD09218E1}" srcOrd="0" destOrd="0" presId="urn:microsoft.com/office/officeart/2018/2/layout/IconVerticalSolidList"/>
    <dgm:cxn modelId="{DC513F86-E24F-4F90-9204-64A62273BCE2}" type="presParOf" srcId="{23795F4E-1AB5-4ED4-A5CD-06F2F5AB3578}" destId="{F2FA7807-E2F5-48B0-8B68-8986F9BFAEA5}" srcOrd="0" destOrd="0" presId="urn:microsoft.com/office/officeart/2018/2/layout/IconVerticalSolidList"/>
    <dgm:cxn modelId="{DCFC459C-C5B6-48BE-97DD-3FBE69861A9B}" type="presParOf" srcId="{F2FA7807-E2F5-48B0-8B68-8986F9BFAEA5}" destId="{163A22DD-4F45-4177-B0CB-8DCB0261663D}" srcOrd="0" destOrd="0" presId="urn:microsoft.com/office/officeart/2018/2/layout/IconVerticalSolidList"/>
    <dgm:cxn modelId="{717C7069-7F51-48BE-9F43-CF1A9DF72235}" type="presParOf" srcId="{F2FA7807-E2F5-48B0-8B68-8986F9BFAEA5}" destId="{2775E5E1-BE55-4DB0-A4FA-35AA44F328D0}" srcOrd="1" destOrd="0" presId="urn:microsoft.com/office/officeart/2018/2/layout/IconVerticalSolidList"/>
    <dgm:cxn modelId="{E69A5F2A-DFF1-403F-BB65-36D94E118438}" type="presParOf" srcId="{F2FA7807-E2F5-48B0-8B68-8986F9BFAEA5}" destId="{2D68B01C-3452-4AEC-88DD-B6BD109E0C54}" srcOrd="2" destOrd="0" presId="urn:microsoft.com/office/officeart/2018/2/layout/IconVerticalSolidList"/>
    <dgm:cxn modelId="{CED1F07B-1B52-4E7B-A9B8-FEBFF9CD7BAB}" type="presParOf" srcId="{F2FA7807-E2F5-48B0-8B68-8986F9BFAEA5}" destId="{445C30B4-EA1E-40D3-9F8F-FB62924317BD}" srcOrd="3" destOrd="0" presId="urn:microsoft.com/office/officeart/2018/2/layout/IconVerticalSolidList"/>
    <dgm:cxn modelId="{EBA3DF38-FD1F-45A2-9DE1-D32C3638DE2F}" type="presParOf" srcId="{23795F4E-1AB5-4ED4-A5CD-06F2F5AB3578}" destId="{D551EAE0-2AE0-467B-803D-8CCB58EB9DC8}" srcOrd="1" destOrd="0" presId="urn:microsoft.com/office/officeart/2018/2/layout/IconVerticalSolidList"/>
    <dgm:cxn modelId="{6494F507-F79F-4B1E-8012-14F3340ED8F9}" type="presParOf" srcId="{23795F4E-1AB5-4ED4-A5CD-06F2F5AB3578}" destId="{D3E0FB2A-EE29-4FC2-8745-B214AD928241}" srcOrd="2" destOrd="0" presId="urn:microsoft.com/office/officeart/2018/2/layout/IconVerticalSolidList"/>
    <dgm:cxn modelId="{7249F8EB-9D1D-41F3-A1A7-BB93B3AA4940}" type="presParOf" srcId="{D3E0FB2A-EE29-4FC2-8745-B214AD928241}" destId="{FC2BFD73-1463-42C3-ACF7-925A36426F81}" srcOrd="0" destOrd="0" presId="urn:microsoft.com/office/officeart/2018/2/layout/IconVerticalSolidList"/>
    <dgm:cxn modelId="{54F6EA6F-9174-4DB6-974E-3E592089590C}" type="presParOf" srcId="{D3E0FB2A-EE29-4FC2-8745-B214AD928241}" destId="{D482BCDC-8C6C-4CBD-AA93-782BDAFA58F8}" srcOrd="1" destOrd="0" presId="urn:microsoft.com/office/officeart/2018/2/layout/IconVerticalSolidList"/>
    <dgm:cxn modelId="{75C18F50-B1DE-4433-A8D4-A8AE7347005D}" type="presParOf" srcId="{D3E0FB2A-EE29-4FC2-8745-B214AD928241}" destId="{596AF4D0-48DA-4B4C-AB28-7516E1EFC294}" srcOrd="2" destOrd="0" presId="urn:microsoft.com/office/officeart/2018/2/layout/IconVerticalSolidList"/>
    <dgm:cxn modelId="{D3398D84-2573-463F-9CC2-351CDBBF44C4}" type="presParOf" srcId="{D3E0FB2A-EE29-4FC2-8745-B214AD928241}" destId="{3697D1A6-A23B-49DB-9B7C-5B5CD09218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F5FD0-07CC-4DC9-8E39-E0546493B16D}">
      <dsp:nvSpPr>
        <dsp:cNvPr id="0" name=""/>
        <dsp:cNvSpPr/>
      </dsp:nvSpPr>
      <dsp:spPr>
        <a:xfrm>
          <a:off x="0" y="1610"/>
          <a:ext cx="8596668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8B1F0-284B-4FA6-A8C6-9D6800F0CDF5}">
      <dsp:nvSpPr>
        <dsp:cNvPr id="0" name=""/>
        <dsp:cNvSpPr/>
      </dsp:nvSpPr>
      <dsp:spPr>
        <a:xfrm>
          <a:off x="246938" y="185284"/>
          <a:ext cx="448979" cy="448979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1B35D-4067-4FBD-BBE0-59F4E48FAC5A}">
      <dsp:nvSpPr>
        <dsp:cNvPr id="0" name=""/>
        <dsp:cNvSpPr/>
      </dsp:nvSpPr>
      <dsp:spPr>
        <a:xfrm>
          <a:off x="942857" y="1610"/>
          <a:ext cx="7653810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Using the bottles in front of you, label them</a:t>
          </a:r>
          <a:endParaRPr lang="en-US" sz="2100" kern="1200"/>
        </a:p>
      </dsp:txBody>
      <dsp:txXfrm>
        <a:off x="942857" y="1610"/>
        <a:ext cx="7653810" cy="816326"/>
      </dsp:txXfrm>
    </dsp:sp>
    <dsp:sp modelId="{5459AE2E-6FF1-4C5F-992F-D37C7FAFD3FB}">
      <dsp:nvSpPr>
        <dsp:cNvPr id="0" name=""/>
        <dsp:cNvSpPr/>
      </dsp:nvSpPr>
      <dsp:spPr>
        <a:xfrm>
          <a:off x="0" y="1022019"/>
          <a:ext cx="8596668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847ED-DBB1-4360-8A4C-D109A5EEF561}">
      <dsp:nvSpPr>
        <dsp:cNvPr id="0" name=""/>
        <dsp:cNvSpPr/>
      </dsp:nvSpPr>
      <dsp:spPr>
        <a:xfrm>
          <a:off x="246938" y="1205692"/>
          <a:ext cx="448979" cy="448979"/>
        </a:xfrm>
        <a:prstGeom prst="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1C530-885B-4893-AD71-F872EACABC24}">
      <dsp:nvSpPr>
        <dsp:cNvPr id="0" name=""/>
        <dsp:cNvSpPr/>
      </dsp:nvSpPr>
      <dsp:spPr>
        <a:xfrm>
          <a:off x="942857" y="1022019"/>
          <a:ext cx="7653810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Green – if you can drink them all the time</a:t>
          </a:r>
          <a:endParaRPr lang="en-US" sz="2100" kern="1200"/>
        </a:p>
      </dsp:txBody>
      <dsp:txXfrm>
        <a:off x="942857" y="1022019"/>
        <a:ext cx="7653810" cy="816326"/>
      </dsp:txXfrm>
    </dsp:sp>
    <dsp:sp modelId="{AAA8770E-0C92-492A-99E3-6F62400CA47D}">
      <dsp:nvSpPr>
        <dsp:cNvPr id="0" name=""/>
        <dsp:cNvSpPr/>
      </dsp:nvSpPr>
      <dsp:spPr>
        <a:xfrm>
          <a:off x="0" y="2042427"/>
          <a:ext cx="8596668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6244D-1D28-4193-9C86-E2D5862D2F0B}">
      <dsp:nvSpPr>
        <dsp:cNvPr id="0" name=""/>
        <dsp:cNvSpPr/>
      </dsp:nvSpPr>
      <dsp:spPr>
        <a:xfrm>
          <a:off x="246938" y="2226100"/>
          <a:ext cx="448979" cy="44897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B6484-1EB0-45C6-9C71-6D0F00E4E7B2}">
      <dsp:nvSpPr>
        <dsp:cNvPr id="0" name=""/>
        <dsp:cNvSpPr/>
      </dsp:nvSpPr>
      <dsp:spPr>
        <a:xfrm>
          <a:off x="942857" y="2042427"/>
          <a:ext cx="7653810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Amber – if you can drink them sometimes throughout the week.</a:t>
          </a:r>
          <a:endParaRPr lang="en-US" sz="2100" kern="1200"/>
        </a:p>
      </dsp:txBody>
      <dsp:txXfrm>
        <a:off x="942857" y="2042427"/>
        <a:ext cx="7653810" cy="816326"/>
      </dsp:txXfrm>
    </dsp:sp>
    <dsp:sp modelId="{8B380DF3-3237-44D6-A293-6208C6A899C8}">
      <dsp:nvSpPr>
        <dsp:cNvPr id="0" name=""/>
        <dsp:cNvSpPr/>
      </dsp:nvSpPr>
      <dsp:spPr>
        <a:xfrm>
          <a:off x="0" y="3062835"/>
          <a:ext cx="8596668" cy="8163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5F9D1-9C1D-4827-B951-9DAFCEF79AF4}">
      <dsp:nvSpPr>
        <dsp:cNvPr id="0" name=""/>
        <dsp:cNvSpPr/>
      </dsp:nvSpPr>
      <dsp:spPr>
        <a:xfrm>
          <a:off x="246938" y="3246509"/>
          <a:ext cx="448979" cy="448979"/>
        </a:xfrm>
        <a:prstGeom prst="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99999-0B14-4976-BCA7-9C0C51F7322A}">
      <dsp:nvSpPr>
        <dsp:cNvPr id="0" name=""/>
        <dsp:cNvSpPr/>
      </dsp:nvSpPr>
      <dsp:spPr>
        <a:xfrm>
          <a:off x="942857" y="3062835"/>
          <a:ext cx="7653810" cy="816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95" tIns="86395" rIns="86395" bIns="8639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Red – if you should not be drinking them at all</a:t>
          </a:r>
          <a:endParaRPr lang="en-US" sz="2100" kern="1200"/>
        </a:p>
      </dsp:txBody>
      <dsp:txXfrm>
        <a:off x="942857" y="3062835"/>
        <a:ext cx="7653810" cy="816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4B978-1FD8-4179-98D5-1147B1EEB281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Aids digestion </a:t>
          </a:r>
          <a:endParaRPr lang="en-US" sz="2600" kern="1200"/>
        </a:p>
      </dsp:txBody>
      <dsp:txXfrm>
        <a:off x="0" y="194592"/>
        <a:ext cx="2686347" cy="1611808"/>
      </dsp:txXfrm>
    </dsp:sp>
    <dsp:sp modelId="{877C3DEF-57A2-4DE5-AF3C-B071A2514264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Flushes bacteria from your bladder</a:t>
          </a:r>
          <a:endParaRPr lang="en-US" sz="2600" kern="1200"/>
        </a:p>
      </dsp:txBody>
      <dsp:txXfrm>
        <a:off x="2954982" y="194592"/>
        <a:ext cx="2686347" cy="1611808"/>
      </dsp:txXfrm>
    </dsp:sp>
    <dsp:sp modelId="{9E1965D0-1276-4646-93FD-BD9ACA9C5C2C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Normalises blood pressure </a:t>
          </a:r>
          <a:endParaRPr lang="en-US" sz="2600" kern="1200"/>
        </a:p>
      </dsp:txBody>
      <dsp:txXfrm>
        <a:off x="5909964" y="194592"/>
        <a:ext cx="2686347" cy="1611808"/>
      </dsp:txXfrm>
    </dsp:sp>
    <dsp:sp modelId="{F4309F7C-19F5-4FE9-97AD-15F6AA489AAF}">
      <dsp:nvSpPr>
        <dsp:cNvPr id="0" name=""/>
        <dsp:cNvSpPr/>
      </dsp:nvSpPr>
      <dsp:spPr>
        <a:xfrm>
          <a:off x="0" y="2075035"/>
          <a:ext cx="2686347" cy="16118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Helps muscle and joint function </a:t>
          </a:r>
          <a:endParaRPr lang="en-US" sz="2600" kern="1200"/>
        </a:p>
      </dsp:txBody>
      <dsp:txXfrm>
        <a:off x="0" y="2075035"/>
        <a:ext cx="2686347" cy="1611808"/>
      </dsp:txXfrm>
    </dsp:sp>
    <dsp:sp modelId="{416FA3D8-6C47-4774-8C1A-811B8A94E603}">
      <dsp:nvSpPr>
        <dsp:cNvPr id="0" name=""/>
        <dsp:cNvSpPr/>
      </dsp:nvSpPr>
      <dsp:spPr>
        <a:xfrm>
          <a:off x="2954982" y="2075035"/>
          <a:ext cx="2686347" cy="16118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Protects and helps vital organs to function </a:t>
          </a:r>
          <a:endParaRPr lang="en-US" sz="2600" kern="1200"/>
        </a:p>
      </dsp:txBody>
      <dsp:txXfrm>
        <a:off x="2954982" y="2075035"/>
        <a:ext cx="2686347" cy="1611808"/>
      </dsp:txXfrm>
    </dsp:sp>
    <dsp:sp modelId="{1ED67575-CDC5-4B80-9B46-53F2C5853919}">
      <dsp:nvSpPr>
        <dsp:cNvPr id="0" name=""/>
        <dsp:cNvSpPr/>
      </dsp:nvSpPr>
      <dsp:spPr>
        <a:xfrm>
          <a:off x="5909964" y="2075035"/>
          <a:ext cx="2686347" cy="1611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Regulates body temperate.</a:t>
          </a:r>
          <a:endParaRPr lang="en-US" sz="2600" kern="1200"/>
        </a:p>
      </dsp:txBody>
      <dsp:txXfrm>
        <a:off x="5909964" y="2075035"/>
        <a:ext cx="2686347" cy="1611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A22DD-4F45-4177-B0CB-8DCB0261663D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5E5E1-BE55-4DB0-A4FA-35AA44F328D0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C30B4-EA1E-40D3-9F8F-FB62924317BD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Activity In groups, fill a pint glass with water to demonstrate how much water should be drank each day and see what group can get closest to the recommended intake.</a:t>
          </a:r>
          <a:endParaRPr lang="en-US" sz="2300" kern="1200"/>
        </a:p>
      </dsp:txBody>
      <dsp:txXfrm>
        <a:off x="1418391" y="665190"/>
        <a:ext cx="8199741" cy="1228044"/>
      </dsp:txXfrm>
    </dsp:sp>
    <dsp:sp modelId="{FC2BFD73-1463-42C3-ACF7-925A36426F81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2BCDC-8C6C-4CBD-AA93-782BDAFA58F8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7D1A6-A23B-49DB-9B7C-5B5CD09218E1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In the same groups, discuss how the group can drink more water each day and keep track of this. Use slides 16-18 to help you). </a:t>
          </a:r>
          <a:endParaRPr lang="en-US" sz="2300" kern="1200"/>
        </a:p>
      </dsp:txBody>
      <dsp:txXfrm>
        <a:off x="1418391" y="2200246"/>
        <a:ext cx="8199741" cy="122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53548-32AA-47D9-AACB-8D9E4B925066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4484D-BAB3-443A-8C16-7A9ADA77DF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 drinking just one of those you are drinking more than your daily amount.</a:t>
            </a:r>
            <a:r>
              <a:rPr lang="en-GB" baseline="0" dirty="0"/>
              <a:t> Is it worth it? </a:t>
            </a:r>
          </a:p>
          <a:p>
            <a:r>
              <a:rPr lang="en-GB" baseline="0" dirty="0"/>
              <a:t>What else do you eat/drink in a day that contains sugar?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4484D-BAB3-443A-8C16-7A9ADA77DF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5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ter droplets suspended mid-air">
            <a:extLst>
              <a:ext uri="{FF2B5EF4-FFF2-40B4-BE49-F238E27FC236}">
                <a16:creationId xmlns:a16="http://schemas.microsoft.com/office/drawing/2014/main" id="{DFD1C36B-B3B2-02C6-A6FB-2B2C29A4D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05" r="26385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r>
              <a:rPr lang="en-GB" dirty="0"/>
              <a:t>Fizzy Drinks vs Water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en-GB" dirty="0"/>
              <a:t>Healthy Eating- session 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0144DC-2430-3262-3E2A-1F92FD67D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Why drinking water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34C0E-82CF-4417-8513-DA90C5BFF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Without water, your body cannot function correctly.</a:t>
            </a:r>
          </a:p>
          <a:p>
            <a:r>
              <a:rPr lang="en-GB" dirty="0"/>
              <a:t>Going without water for even short periods of time can cause dehydration. </a:t>
            </a:r>
          </a:p>
          <a:p>
            <a:r>
              <a:rPr lang="en-GB" dirty="0"/>
              <a:t>Children should be drinking about six to eight glasses of fluid a day to avoid dehydration. Adults need to drink a bit more.</a:t>
            </a:r>
          </a:p>
          <a:p>
            <a:r>
              <a:rPr lang="en-GB" dirty="0"/>
              <a:t>However, if you participate in sport or go outside during warm weather, you may need to drink more than this as you lose fluid faster through increased sweating.</a:t>
            </a:r>
          </a:p>
          <a:p>
            <a:r>
              <a:rPr lang="en-GB" dirty="0"/>
              <a:t>How much water have you drank today?</a:t>
            </a:r>
          </a:p>
          <a:p>
            <a:r>
              <a:rPr lang="en-GB" dirty="0"/>
              <a:t>What stops you drinking enough?  </a:t>
            </a:r>
          </a:p>
        </p:txBody>
      </p:sp>
    </p:spTree>
    <p:extLst>
      <p:ext uri="{BB962C8B-B14F-4D97-AF65-F5344CB8AC3E}">
        <p14:creationId xmlns:p14="http://schemas.microsoft.com/office/powerpoint/2010/main" val="127405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86EDE-AEC9-DC1B-7AE6-175C77F5F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Benefits of drinking water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9F6F4A-8A12-1263-7D9B-135157796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21209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28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25D4F-50D7-3E7C-810E-67D68C8D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Activity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554B73-29AE-3BF2-B3F0-731189484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57546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40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073B-F02F-99B9-A69B-37D66E6B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know if you are dehydrated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04FEE-B06D-8681-B0AF-0DBCB772C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Babies, toddlers and children are most at risk of dehydration. </a:t>
            </a:r>
          </a:p>
          <a:p>
            <a:r>
              <a:rPr lang="en-GB" dirty="0"/>
              <a:t>You may be dehydrated if you have any of the following symptoms:</a:t>
            </a:r>
          </a:p>
          <a:p>
            <a:r>
              <a:rPr lang="en-GB" dirty="0"/>
              <a:t>Thirst is an early sign and your body’s signal that you should drink something! </a:t>
            </a:r>
          </a:p>
          <a:p>
            <a:r>
              <a:rPr lang="en-GB" dirty="0"/>
              <a:t>Headaches </a:t>
            </a:r>
          </a:p>
          <a:p>
            <a:r>
              <a:rPr lang="en-GB" dirty="0"/>
              <a:t>Lack of concentration</a:t>
            </a:r>
          </a:p>
          <a:p>
            <a:r>
              <a:rPr lang="en-GB" dirty="0"/>
              <a:t>Dry mouth</a:t>
            </a:r>
          </a:p>
          <a:p>
            <a:r>
              <a:rPr lang="en-GB" dirty="0"/>
              <a:t>Constipation</a:t>
            </a:r>
          </a:p>
          <a:p>
            <a:r>
              <a:rPr lang="en-GB" dirty="0"/>
              <a:t>Tiredness</a:t>
            </a:r>
          </a:p>
          <a:p>
            <a:r>
              <a:rPr lang="en-GB" dirty="0"/>
              <a:t>Dark-coloured urine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50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A6305F-A800-F71B-6790-2C376D68C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40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584908-68C1-5C2F-8CDD-F6A389F9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GB" dirty="0"/>
              <a:t>Ways to prevent dehydration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FDB5E-86D0-385C-8289-F4A7B8275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/>
              <a:t>Bring a water bottle to school. If it's a warm day, try a frozen water bottle.</a:t>
            </a:r>
          </a:p>
          <a:p>
            <a:pPr>
              <a:lnSpc>
                <a:spcPct val="90000"/>
              </a:lnSpc>
            </a:pPr>
            <a:r>
              <a:rPr lang="en-GB" sz="1500"/>
              <a:t>Always drink before, during and after physical activity.</a:t>
            </a:r>
          </a:p>
          <a:p>
            <a:pPr>
              <a:lnSpc>
                <a:spcPct val="90000"/>
              </a:lnSpc>
            </a:pPr>
            <a:r>
              <a:rPr lang="en-GB" sz="1500"/>
              <a:t>Drink during meals and with your snack.</a:t>
            </a:r>
          </a:p>
          <a:p>
            <a:pPr>
              <a:lnSpc>
                <a:spcPct val="90000"/>
              </a:lnSpc>
            </a:pPr>
            <a:r>
              <a:rPr lang="en-GB" sz="1500"/>
              <a:t>Try adding fresh fruit to your water. </a:t>
            </a:r>
          </a:p>
          <a:p>
            <a:pPr>
              <a:lnSpc>
                <a:spcPct val="90000"/>
              </a:lnSpc>
            </a:pPr>
            <a:r>
              <a:rPr lang="en-GB" sz="1500"/>
              <a:t>Experiment with the temperature; some people like iced cold water and some prefer it warmer. </a:t>
            </a:r>
          </a:p>
          <a:p>
            <a:pPr>
              <a:lnSpc>
                <a:spcPct val="90000"/>
              </a:lnSpc>
            </a:pPr>
            <a:r>
              <a:rPr lang="en-GB" sz="1500"/>
              <a:t>Water is best but milk and juice also keep you hydrated. Just watch out for added sugar!</a:t>
            </a:r>
          </a:p>
          <a:p>
            <a:pPr>
              <a:lnSpc>
                <a:spcPct val="90000"/>
              </a:lnSpc>
            </a:pPr>
            <a:r>
              <a:rPr lang="en-GB" sz="1500"/>
              <a:t>What other tips can you think of? </a:t>
            </a:r>
          </a:p>
          <a:p>
            <a:pPr>
              <a:lnSpc>
                <a:spcPct val="90000"/>
              </a:lnSpc>
            </a:pPr>
            <a:endParaRPr lang="en-GB" sz="1500"/>
          </a:p>
          <a:p>
            <a:pPr>
              <a:lnSpc>
                <a:spcPct val="90000"/>
              </a:lnSpc>
            </a:pPr>
            <a:endParaRPr lang="en-GB" sz="15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411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/>
              <a:t>Introduction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Establishing context</a:t>
            </a:r>
            <a:endParaRPr lang="en-US"/>
          </a:p>
          <a:p>
            <a:pPr marL="0" indent="0">
              <a:buNone/>
            </a:pPr>
            <a:r>
              <a:rPr lang="en-GB" dirty="0"/>
              <a:t>What are your favourite beverages to drink?</a:t>
            </a:r>
          </a:p>
          <a:p>
            <a:pPr marL="0" indent="0">
              <a:buNone/>
            </a:pPr>
            <a:r>
              <a:rPr lang="en-GB" dirty="0"/>
              <a:t>Which ones are healthy? Why?</a:t>
            </a:r>
          </a:p>
          <a:p>
            <a:pPr marL="0" indent="0">
              <a:buNone/>
            </a:pPr>
            <a:r>
              <a:rPr lang="en-GB" dirty="0"/>
              <a:t>How many sugary drinks have you drank today?</a:t>
            </a:r>
          </a:p>
          <a:p>
            <a:endParaRPr lang="en-GB" dirty="0"/>
          </a:p>
        </p:txBody>
      </p:sp>
      <p:pic>
        <p:nvPicPr>
          <p:cNvPr id="5" name="Picture 4" descr="Three glasses of bubble milk tea">
            <a:extLst>
              <a:ext uri="{FF2B5EF4-FFF2-40B4-BE49-F238E27FC236}">
                <a16:creationId xmlns:a16="http://schemas.microsoft.com/office/drawing/2014/main" id="{7F768B3B-54AA-B40B-60FB-8FD877D22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" r="45215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10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ottle of liquid&#10;&#10;Description automatically generated with low confiden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024" y="1131994"/>
            <a:ext cx="4602479" cy="4602479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4367" y="1660419"/>
            <a:ext cx="4650004" cy="354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3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ucozade Energy Drink Original 900ml | Sports &amp; Energy Drinks | Iceland  Foods">
            <a:extLst>
              <a:ext uri="{FF2B5EF4-FFF2-40B4-BE49-F238E27FC236}">
                <a16:creationId xmlns:a16="http://schemas.microsoft.com/office/drawing/2014/main" id="{C5F64387-8FBF-45F9-BD15-AB015EB5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723" y="609600"/>
            <a:ext cx="2601747" cy="26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DF92CC-3784-4913-98BF-446738CE1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462" y="2160589"/>
            <a:ext cx="52175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Lucozade original has 11.2g per 100 of sugar- each bottle will contain 56g of sugar per bottle which is 14 sugar cubes per bottle.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Mountain Dew has 12.3g of sugar pre 100ml – each bottle typically contains 500ml = 61.5g of sugar in each bottle which is 15.4 cubes of sugar per bottle.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Mountain Dew Energy (500ml) - Pack of 6 : Amazon.co.uk: Grocery">
            <a:extLst>
              <a:ext uri="{FF2B5EF4-FFF2-40B4-BE49-F238E27FC236}">
                <a16:creationId xmlns:a16="http://schemas.microsoft.com/office/drawing/2014/main" id="{FAF6FEAC-5E7E-4B83-9DEA-F3A924468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9476" y="3439020"/>
            <a:ext cx="826243" cy="2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47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8CDE77D-3BDF-4B6A-ABAD-5B4E8EDE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Recommended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99C6B-A5C8-4E52-A809-2E53F9B42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Recommended intake for young people aged 10 is 24g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Aged 11 - adults is 30g. </a:t>
            </a:r>
          </a:p>
          <a:p>
            <a:endParaRPr lang="en-GB" dirty="0"/>
          </a:p>
          <a:p>
            <a:r>
              <a:rPr lang="en-GB" dirty="0"/>
              <a:t>One of these drinks per day is almost double your recommended intake. </a:t>
            </a:r>
          </a:p>
          <a:p>
            <a:endParaRPr lang="en-GB" dirty="0"/>
          </a:p>
          <a:p>
            <a:r>
              <a:rPr lang="en-GB" dirty="0"/>
              <a:t>Have you had days where you have drank more than 2 of these?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557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Both healthy? If so, why? If not, why?</a:t>
            </a:r>
          </a:p>
        </p:txBody>
      </p:sp>
      <p:sp>
        <p:nvSpPr>
          <p:cNvPr id="25" name="Isosceles Triangle 8">
            <a:extLst>
              <a:ext uri="{FF2B5EF4-FFF2-40B4-BE49-F238E27FC236}">
                <a16:creationId xmlns:a16="http://schemas.microsoft.com/office/drawing/2014/main" id="{98EE4960-6ED7-49B4-BEEE-A96A0C83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bottle of liquid&#10;&#10;Description automatically generated with low confidence">
            <a:extLst>
              <a:ext uri="{FF2B5EF4-FFF2-40B4-BE49-F238E27FC236}">
                <a16:creationId xmlns:a16="http://schemas.microsoft.com/office/drawing/2014/main" id="{896F915B-A879-4D4A-8589-E5B9ABEAB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93" r="12786" b="1"/>
          <a:stretch/>
        </p:blipFill>
        <p:spPr>
          <a:xfrm>
            <a:off x="649075" y="2158073"/>
            <a:ext cx="2625335" cy="3882362"/>
          </a:xfrm>
          <a:prstGeom prst="rect">
            <a:avLst/>
          </a:prstGeom>
        </p:spPr>
      </p:pic>
      <p:pic>
        <p:nvPicPr>
          <p:cNvPr id="4" name="Content Placeholder 3" descr="A glass of water&#10;&#10;Description automatically generated with low confidence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7332" r="15046" b="1"/>
          <a:stretch/>
        </p:blipFill>
        <p:spPr>
          <a:xfrm>
            <a:off x="3470357" y="2159331"/>
            <a:ext cx="2625335" cy="388236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98E36C-1810-4FD9-A9EE-05A8A1928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5880" y="2160589"/>
            <a:ext cx="2948121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Water has 0 sugar </a:t>
            </a:r>
          </a:p>
          <a:p>
            <a:endParaRPr lang="en-US"/>
          </a:p>
          <a:p>
            <a:r>
              <a:rPr lang="en-US"/>
              <a:t>Apple juice has 9.5g per 100ml.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3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Working as a team, using the sugar cubes in front of you, place the amount of sugar you think is in each bottle of juice.</a:t>
            </a:r>
          </a:p>
          <a:p>
            <a:r>
              <a:rPr lang="en-GB" dirty="0"/>
              <a:t>Explain why you have chosen to put that amount in. </a:t>
            </a:r>
          </a:p>
          <a:p>
            <a:r>
              <a:rPr lang="en-GB" dirty="0"/>
              <a:t>Revisit the choices that participants put on the board and ask would they still consume the same amount knowing about sugar levels? </a:t>
            </a:r>
          </a:p>
        </p:txBody>
      </p:sp>
    </p:spTree>
    <p:extLst>
      <p:ext uri="{BB962C8B-B14F-4D97-AF65-F5344CB8AC3E}">
        <p14:creationId xmlns:p14="http://schemas.microsoft.com/office/powerpoint/2010/main" val="2389632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/>
              <a:t>Reading the label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100"/>
              <a:t>When buying a fizzy drink, always read the back of the label; </a:t>
            </a:r>
          </a:p>
          <a:p>
            <a:pPr>
              <a:lnSpc>
                <a:spcPct val="90000"/>
              </a:lnSpc>
            </a:pPr>
            <a:endParaRPr lang="en-GB" sz="1100"/>
          </a:p>
          <a:p>
            <a:pPr>
              <a:lnSpc>
                <a:spcPct val="90000"/>
              </a:lnSpc>
            </a:pPr>
            <a:r>
              <a:rPr lang="en-GB" sz="1100"/>
              <a:t>There is a box called ‘Nutrition Information Typical Values’</a:t>
            </a:r>
          </a:p>
          <a:p>
            <a:pPr>
              <a:lnSpc>
                <a:spcPct val="90000"/>
              </a:lnSpc>
            </a:pPr>
            <a:endParaRPr lang="en-GB" sz="1100"/>
          </a:p>
          <a:p>
            <a:pPr>
              <a:lnSpc>
                <a:spcPct val="90000"/>
              </a:lnSpc>
            </a:pPr>
            <a:r>
              <a:rPr lang="en-GB" sz="1100"/>
              <a:t>Have a look at the section reading ‘Carbohydrate: of which sugars’.</a:t>
            </a:r>
          </a:p>
          <a:p>
            <a:pPr>
              <a:lnSpc>
                <a:spcPct val="90000"/>
              </a:lnSpc>
            </a:pPr>
            <a:endParaRPr lang="en-GB" sz="1100"/>
          </a:p>
          <a:p>
            <a:pPr>
              <a:lnSpc>
                <a:spcPct val="90000"/>
              </a:lnSpc>
            </a:pPr>
            <a:r>
              <a:rPr lang="en-GB" sz="1100"/>
              <a:t>In this tin of Monster energy drink there are 55grams  of sugar.</a:t>
            </a:r>
          </a:p>
          <a:p>
            <a:pPr>
              <a:lnSpc>
                <a:spcPct val="90000"/>
              </a:lnSpc>
            </a:pPr>
            <a:r>
              <a:rPr lang="en-GB" sz="1100"/>
              <a:t>The NHS advises that </a:t>
            </a:r>
          </a:p>
          <a:p>
            <a:pPr>
              <a:lnSpc>
                <a:spcPct val="90000"/>
              </a:lnSpc>
            </a:pPr>
            <a:endParaRPr lang="en-GB" sz="1100"/>
          </a:p>
          <a:p>
            <a:pPr marL="0" indent="0">
              <a:lnSpc>
                <a:spcPct val="90000"/>
              </a:lnSpc>
              <a:buNone/>
            </a:pPr>
            <a:r>
              <a:rPr lang="en-GB" sz="1100"/>
              <a:t>	</a:t>
            </a:r>
            <a:r>
              <a:rPr lang="en-GB" sz="1100" i="1"/>
              <a:t>Adults should have no more than 30g of free sugars a day, (roughly 	equivalent to 7 sugar cubes). Children aged 7 to 10 should have no more 	than 24g of free sugars a day (6 sugar cubes).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610" r="1072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068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Traffic Lights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FA6594-47EA-DED5-3252-3DE6FCFF81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52071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34453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352633357DB4A9CDED4894FB09656" ma:contentTypeVersion="16" ma:contentTypeDescription="Create a new document." ma:contentTypeScope="" ma:versionID="5dd9311cc6bdf7d30fb26a1cc3525edb">
  <xsd:schema xmlns:xsd="http://www.w3.org/2001/XMLSchema" xmlns:xs="http://www.w3.org/2001/XMLSchema" xmlns:p="http://schemas.microsoft.com/office/2006/metadata/properties" xmlns:ns2="230bd275-c2df-4447-ba48-a2e1c88e0f34" xmlns:ns3="9130cc07-5ab4-4370-b41a-4bc008a89c08" targetNamespace="http://schemas.microsoft.com/office/2006/metadata/properties" ma:root="true" ma:fieldsID="f359daa30cbc4ad048abcdf32148003f" ns2:_="" ns3:_="">
    <xsd:import namespace="230bd275-c2df-4447-ba48-a2e1c88e0f34"/>
    <xsd:import namespace="9130cc07-5ab4-4370-b41a-4bc008a89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bd275-c2df-4447-ba48-a2e1c88e0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771dba-0eef-4bb6-b6bb-0dda00949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0cc07-5ab4-4370-b41a-4bc008a89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9c1718-1e3f-4848-8084-d7e87a3a6d4d}" ma:internalName="TaxCatchAll" ma:showField="CatchAllData" ma:web="9130cc07-5ab4-4370-b41a-4bc008a89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0bd275-c2df-4447-ba48-a2e1c88e0f34">
      <Terms xmlns="http://schemas.microsoft.com/office/infopath/2007/PartnerControls"/>
    </lcf76f155ced4ddcb4097134ff3c332f>
    <TaxCatchAll xmlns="9130cc07-5ab4-4370-b41a-4bc008a89c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202FD3-1D36-42C9-A8B5-518D561D4640}"/>
</file>

<file path=customXml/itemProps2.xml><?xml version="1.0" encoding="utf-8"?>
<ds:datastoreItem xmlns:ds="http://schemas.openxmlformats.org/officeDocument/2006/customXml" ds:itemID="{738D9836-3A20-4ED7-89A9-219EB59817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C873180-C776-4A46-BBE1-6F025E34E9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</TotalTime>
  <Words>746</Words>
  <Application>Microsoft Office PowerPoint</Application>
  <PresentationFormat>Widescreen</PresentationFormat>
  <Paragraphs>83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Fizzy Drinks vs Water</vt:lpstr>
      <vt:lpstr>Introduction </vt:lpstr>
      <vt:lpstr>PowerPoint Presentation</vt:lpstr>
      <vt:lpstr>PowerPoint Presentation</vt:lpstr>
      <vt:lpstr>Recommended guidelines </vt:lpstr>
      <vt:lpstr>Both healthy? If so, why? If not, why?</vt:lpstr>
      <vt:lpstr>Activity</vt:lpstr>
      <vt:lpstr>Reading the label</vt:lpstr>
      <vt:lpstr>Traffic Lights </vt:lpstr>
      <vt:lpstr>Why drinking water is important</vt:lpstr>
      <vt:lpstr>Benefits of drinking water</vt:lpstr>
      <vt:lpstr>Activity</vt:lpstr>
      <vt:lpstr>How to know if you are dehydrated</vt:lpstr>
      <vt:lpstr>Ways to prevent dehydration</vt:lpstr>
    </vt:vector>
  </TitlesOfParts>
  <Company>N.I. Assembly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Fizzy Drinks vs Water</dc:title>
  <dc:creator>manningt</dc:creator>
  <cp:lastModifiedBy>Michial</cp:lastModifiedBy>
  <cp:revision>38</cp:revision>
  <dcterms:created xsi:type="dcterms:W3CDTF">2021-08-03T14:49:58Z</dcterms:created>
  <dcterms:modified xsi:type="dcterms:W3CDTF">2022-10-06T13:18:56Z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0x010100243352633357DB4A9CDED4894FB09656</vt:lpwstr>
  </property>
</Properties>
</file>