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81" r:id="rId5"/>
    <p:sldId id="261" r:id="rId6"/>
    <p:sldId id="274" r:id="rId7"/>
    <p:sldId id="288" r:id="rId8"/>
    <p:sldId id="275" r:id="rId9"/>
    <p:sldId id="276" r:id="rId10"/>
    <p:sldId id="270" r:id="rId11"/>
    <p:sldId id="282" r:id="rId12"/>
    <p:sldId id="283" r:id="rId13"/>
    <p:sldId id="284" r:id="rId14"/>
    <p:sldId id="285" r:id="rId15"/>
    <p:sldId id="286" r:id="rId16"/>
    <p:sldId id="259" r:id="rId17"/>
    <p:sldId id="271" r:id="rId18"/>
    <p:sldId id="273" r:id="rId19"/>
    <p:sldId id="26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347"/>
    <a:srgbClr val="FD83B1"/>
    <a:srgbClr val="FC2476"/>
    <a:srgbClr val="FD4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A5D7B-0EE7-48DD-9B4A-FAE3F9C2512F}" v="27" dt="2022-10-06T12:53:43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46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E2DA5D7B-0EE7-48DD-9B4A-FAE3F9C2512F}"/>
    <pc:docChg chg="modSld">
      <pc:chgData name="Michial Dudley" userId="S::michial.dudley@boysandgirlsclubs.net::89ddba62-d651-40d7-8793-ffc5fc64fabd" providerId="AD" clId="Web-{E2DA5D7B-0EE7-48DD-9B4A-FAE3F9C2512F}" dt="2022-10-06T12:53:43.073" v="20" actId="20577"/>
      <pc:docMkLst>
        <pc:docMk/>
      </pc:docMkLst>
      <pc:sldChg chg="modSp">
        <pc:chgData name="Michial Dudley" userId="S::michial.dudley@boysandgirlsclubs.net::89ddba62-d651-40d7-8793-ffc5fc64fabd" providerId="AD" clId="Web-{E2DA5D7B-0EE7-48DD-9B4A-FAE3F9C2512F}" dt="2022-10-06T12:48:16.908" v="3" actId="20577"/>
        <pc:sldMkLst>
          <pc:docMk/>
          <pc:sldMk cId="0" sldId="281"/>
        </pc:sldMkLst>
        <pc:spChg chg="mod">
          <ac:chgData name="Michial Dudley" userId="S::michial.dudley@boysandgirlsclubs.net::89ddba62-d651-40d7-8793-ffc5fc64fabd" providerId="AD" clId="Web-{E2DA5D7B-0EE7-48DD-9B4A-FAE3F9C2512F}" dt="2022-10-06T12:48:16.908" v="3" actId="20577"/>
          <ac:spMkLst>
            <pc:docMk/>
            <pc:sldMk cId="0" sldId="281"/>
            <ac:spMk id="5" creationId="{A0E443C0-F167-C345-9B2A-F8478C598686}"/>
          </ac:spMkLst>
        </pc:spChg>
      </pc:sldChg>
      <pc:sldChg chg="modSp">
        <pc:chgData name="Michial Dudley" userId="S::michial.dudley@boysandgirlsclubs.net::89ddba62-d651-40d7-8793-ffc5fc64fabd" providerId="AD" clId="Web-{E2DA5D7B-0EE7-48DD-9B4A-FAE3F9C2512F}" dt="2022-10-06T12:53:43.073" v="20" actId="20577"/>
        <pc:sldMkLst>
          <pc:docMk/>
          <pc:sldMk cId="0" sldId="284"/>
        </pc:sldMkLst>
        <pc:spChg chg="mod">
          <ac:chgData name="Michial Dudley" userId="S::michial.dudley@boysandgirlsclubs.net::89ddba62-d651-40d7-8793-ffc5fc64fabd" providerId="AD" clId="Web-{E2DA5D7B-0EE7-48DD-9B4A-FAE3F9C2512F}" dt="2022-10-06T12:53:38.979" v="18" actId="20577"/>
          <ac:spMkLst>
            <pc:docMk/>
            <pc:sldMk cId="0" sldId="284"/>
            <ac:spMk id="18" creationId="{00000000-0000-0000-0000-000000000000}"/>
          </ac:spMkLst>
        </pc:spChg>
        <pc:spChg chg="mod">
          <ac:chgData name="Michial Dudley" userId="S::michial.dudley@boysandgirlsclubs.net::89ddba62-d651-40d7-8793-ffc5fc64fabd" providerId="AD" clId="Web-{E2DA5D7B-0EE7-48DD-9B4A-FAE3F9C2512F}" dt="2022-10-06T12:53:43.073" v="20" actId="20577"/>
          <ac:spMkLst>
            <pc:docMk/>
            <pc:sldMk cId="0" sldId="284"/>
            <ac:spMk id="21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E2DA5D7B-0EE7-48DD-9B4A-FAE3F9C2512F}" dt="2022-10-06T12:48:58.503" v="16" actId="20577"/>
        <pc:sldMkLst>
          <pc:docMk/>
          <pc:sldMk cId="0" sldId="288"/>
        </pc:sldMkLst>
        <pc:spChg chg="mod">
          <ac:chgData name="Michial Dudley" userId="S::michial.dudley@boysandgirlsclubs.net::89ddba62-d651-40d7-8793-ffc5fc64fabd" providerId="AD" clId="Web-{E2DA5D7B-0EE7-48DD-9B4A-FAE3F9C2512F}" dt="2022-10-06T12:48:58.503" v="16" actId="20577"/>
          <ac:spMkLst>
            <pc:docMk/>
            <pc:sldMk cId="0" sldId="288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4FA40-C6F4-49FE-9598-2B574AF8E2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D63E1D0-4FFF-492B-A188-F44C50C88D0A}">
      <dgm:prSet/>
      <dgm:spPr/>
      <dgm:t>
        <a:bodyPr/>
        <a:lstStyle/>
        <a:p>
          <a:r>
            <a:rPr lang="en-GB"/>
            <a:t>Mindfulness means paying full attention to something. It means taking your time to really notice what you're doing.</a:t>
          </a:r>
          <a:endParaRPr lang="en-US"/>
        </a:p>
      </dgm:t>
    </dgm:pt>
    <dgm:pt modelId="{0AFBAF12-2C55-41C2-B580-792C775B747E}" type="parTrans" cxnId="{E16154CE-E59F-4B5B-9CAF-69971EDCF9DB}">
      <dgm:prSet/>
      <dgm:spPr/>
      <dgm:t>
        <a:bodyPr/>
        <a:lstStyle/>
        <a:p>
          <a:endParaRPr lang="en-US"/>
        </a:p>
      </dgm:t>
    </dgm:pt>
    <dgm:pt modelId="{5FB3DE54-E788-4C6B-BC09-91549F403129}" type="sibTrans" cxnId="{E16154CE-E59F-4B5B-9CAF-69971EDCF9DB}">
      <dgm:prSet/>
      <dgm:spPr/>
      <dgm:t>
        <a:bodyPr/>
        <a:lstStyle/>
        <a:p>
          <a:endParaRPr lang="en-US"/>
        </a:p>
      </dgm:t>
    </dgm:pt>
    <dgm:pt modelId="{AB0FB6F3-6EC9-47DE-9487-DBC73C39DE0F}">
      <dgm:prSet/>
      <dgm:spPr/>
      <dgm:t>
        <a:bodyPr/>
        <a:lstStyle/>
        <a:p>
          <a:r>
            <a:rPr lang="en-GB" dirty="0"/>
            <a:t>This can help you feel calmer when you're stressed, or more focused when you must do something difficult or complicated.</a:t>
          </a:r>
          <a:endParaRPr lang="en-US" dirty="0"/>
        </a:p>
      </dgm:t>
    </dgm:pt>
    <dgm:pt modelId="{12DFF7DF-B1DD-434D-A7CF-B24EF4FD78E7}" type="parTrans" cxnId="{6FCDE5AD-9044-4A05-89D3-8A5A4BE980B0}">
      <dgm:prSet/>
      <dgm:spPr/>
      <dgm:t>
        <a:bodyPr/>
        <a:lstStyle/>
        <a:p>
          <a:endParaRPr lang="en-US"/>
        </a:p>
      </dgm:t>
    </dgm:pt>
    <dgm:pt modelId="{6C9E2A9D-AFC3-491A-9132-F8038FC95F15}" type="sibTrans" cxnId="{6FCDE5AD-9044-4A05-89D3-8A5A4BE980B0}">
      <dgm:prSet/>
      <dgm:spPr/>
      <dgm:t>
        <a:bodyPr/>
        <a:lstStyle/>
        <a:p>
          <a:endParaRPr lang="en-US"/>
        </a:p>
      </dgm:t>
    </dgm:pt>
    <dgm:pt modelId="{38DB6D24-53B6-4C43-B3C2-BAA0348C2929}">
      <dgm:prSet/>
      <dgm:spPr/>
      <dgm:t>
        <a:bodyPr/>
        <a:lstStyle/>
        <a:p>
          <a:r>
            <a:rPr lang="en-GB"/>
            <a:t>When you practice mindfulness skills, you're training your attention.</a:t>
          </a:r>
          <a:endParaRPr lang="en-US"/>
        </a:p>
      </dgm:t>
    </dgm:pt>
    <dgm:pt modelId="{5BE68ED3-8E11-46A7-AF68-42277F71DFCB}" type="parTrans" cxnId="{5FD63A41-2F69-41A1-8116-1076F684FB49}">
      <dgm:prSet/>
      <dgm:spPr/>
      <dgm:t>
        <a:bodyPr/>
        <a:lstStyle/>
        <a:p>
          <a:endParaRPr lang="en-US"/>
        </a:p>
      </dgm:t>
    </dgm:pt>
    <dgm:pt modelId="{B5073A9A-A240-4088-9BB1-723EF5E23471}" type="sibTrans" cxnId="{5FD63A41-2F69-41A1-8116-1076F684FB49}">
      <dgm:prSet/>
      <dgm:spPr/>
      <dgm:t>
        <a:bodyPr/>
        <a:lstStyle/>
        <a:p>
          <a:endParaRPr lang="en-US"/>
        </a:p>
      </dgm:t>
    </dgm:pt>
    <dgm:pt modelId="{0C68C00C-DC1A-4BEE-AAE1-A16D1B3E503F}" type="pres">
      <dgm:prSet presAssocID="{2AC4FA40-C6F4-49FE-9598-2B574AF8E2F1}" presName="root" presStyleCnt="0">
        <dgm:presLayoutVars>
          <dgm:dir/>
          <dgm:resizeHandles val="exact"/>
        </dgm:presLayoutVars>
      </dgm:prSet>
      <dgm:spPr/>
    </dgm:pt>
    <dgm:pt modelId="{E8B4E61C-E4D6-4684-A1C8-591E2AB6BAD4}" type="pres">
      <dgm:prSet presAssocID="{CD63E1D0-4FFF-492B-A188-F44C50C88D0A}" presName="compNode" presStyleCnt="0"/>
      <dgm:spPr/>
    </dgm:pt>
    <dgm:pt modelId="{426A9F44-9187-45E0-BCE1-7C74CD5C503D}" type="pres">
      <dgm:prSet presAssocID="{CD63E1D0-4FFF-492B-A188-F44C50C88D0A}" presName="bgRect" presStyleLbl="bgShp" presStyleIdx="0" presStyleCnt="3"/>
      <dgm:spPr/>
    </dgm:pt>
    <dgm:pt modelId="{5A99ECA7-FC4A-485A-87CA-AAB87D88455F}" type="pres">
      <dgm:prSet presAssocID="{CD63E1D0-4FFF-492B-A188-F44C50C88D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751C20B-F75D-4ABE-8782-BFFB24E5248B}" type="pres">
      <dgm:prSet presAssocID="{CD63E1D0-4FFF-492B-A188-F44C50C88D0A}" presName="spaceRect" presStyleCnt="0"/>
      <dgm:spPr/>
    </dgm:pt>
    <dgm:pt modelId="{180E1C45-4650-47F5-9036-488D9CC06BDB}" type="pres">
      <dgm:prSet presAssocID="{CD63E1D0-4FFF-492B-A188-F44C50C88D0A}" presName="parTx" presStyleLbl="revTx" presStyleIdx="0" presStyleCnt="3">
        <dgm:presLayoutVars>
          <dgm:chMax val="0"/>
          <dgm:chPref val="0"/>
        </dgm:presLayoutVars>
      </dgm:prSet>
      <dgm:spPr/>
    </dgm:pt>
    <dgm:pt modelId="{9DCFC6FA-E927-4A98-85E9-16E01ACEA73E}" type="pres">
      <dgm:prSet presAssocID="{5FB3DE54-E788-4C6B-BC09-91549F403129}" presName="sibTrans" presStyleCnt="0"/>
      <dgm:spPr/>
    </dgm:pt>
    <dgm:pt modelId="{E77A0816-5706-4014-838B-54A30CF0A7FC}" type="pres">
      <dgm:prSet presAssocID="{AB0FB6F3-6EC9-47DE-9487-DBC73C39DE0F}" presName="compNode" presStyleCnt="0"/>
      <dgm:spPr/>
    </dgm:pt>
    <dgm:pt modelId="{D3C19BF7-93B0-4F4B-BBE5-4A437E57A34D}" type="pres">
      <dgm:prSet presAssocID="{AB0FB6F3-6EC9-47DE-9487-DBC73C39DE0F}" presName="bgRect" presStyleLbl="bgShp" presStyleIdx="1" presStyleCnt="3"/>
      <dgm:spPr/>
    </dgm:pt>
    <dgm:pt modelId="{5B047B47-74B5-4987-8140-19D7AC48B3EC}" type="pres">
      <dgm:prSet presAssocID="{AB0FB6F3-6EC9-47DE-9487-DBC73C39DE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50C3E558-F159-4FB8-915F-066A2584BD1E}" type="pres">
      <dgm:prSet presAssocID="{AB0FB6F3-6EC9-47DE-9487-DBC73C39DE0F}" presName="spaceRect" presStyleCnt="0"/>
      <dgm:spPr/>
    </dgm:pt>
    <dgm:pt modelId="{1A20C80D-4D3B-411C-88F3-573F15EA2475}" type="pres">
      <dgm:prSet presAssocID="{AB0FB6F3-6EC9-47DE-9487-DBC73C39DE0F}" presName="parTx" presStyleLbl="revTx" presStyleIdx="1" presStyleCnt="3">
        <dgm:presLayoutVars>
          <dgm:chMax val="0"/>
          <dgm:chPref val="0"/>
        </dgm:presLayoutVars>
      </dgm:prSet>
      <dgm:spPr/>
    </dgm:pt>
    <dgm:pt modelId="{264CAC74-C231-4225-8DFA-FA99BF995251}" type="pres">
      <dgm:prSet presAssocID="{6C9E2A9D-AFC3-491A-9132-F8038FC95F15}" presName="sibTrans" presStyleCnt="0"/>
      <dgm:spPr/>
    </dgm:pt>
    <dgm:pt modelId="{4B38FA0E-DBB3-49AE-8E23-9766795175F8}" type="pres">
      <dgm:prSet presAssocID="{38DB6D24-53B6-4C43-B3C2-BAA0348C2929}" presName="compNode" presStyleCnt="0"/>
      <dgm:spPr/>
    </dgm:pt>
    <dgm:pt modelId="{A49D5745-B68E-426D-BC2A-49052C2D6AE8}" type="pres">
      <dgm:prSet presAssocID="{38DB6D24-53B6-4C43-B3C2-BAA0348C2929}" presName="bgRect" presStyleLbl="bgShp" presStyleIdx="2" presStyleCnt="3"/>
      <dgm:spPr/>
    </dgm:pt>
    <dgm:pt modelId="{20E8CC5F-A333-4E7D-9564-B5D4B16FE041}" type="pres">
      <dgm:prSet presAssocID="{38DB6D24-53B6-4C43-B3C2-BAA0348C29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2D8BE25-A034-4F09-BECE-7AB6529B3244}" type="pres">
      <dgm:prSet presAssocID="{38DB6D24-53B6-4C43-B3C2-BAA0348C2929}" presName="spaceRect" presStyleCnt="0"/>
      <dgm:spPr/>
    </dgm:pt>
    <dgm:pt modelId="{C875BBF8-334D-44EF-80CF-00F7BDFACA41}" type="pres">
      <dgm:prSet presAssocID="{38DB6D24-53B6-4C43-B3C2-BAA0348C29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FFDE01-B528-4D20-9E96-6B3CCCBD3047}" type="presOf" srcId="{38DB6D24-53B6-4C43-B3C2-BAA0348C2929}" destId="{C875BBF8-334D-44EF-80CF-00F7BDFACA41}" srcOrd="0" destOrd="0" presId="urn:microsoft.com/office/officeart/2018/2/layout/IconVerticalSolidList"/>
    <dgm:cxn modelId="{AEB1345C-704C-4DE2-83B3-6EBDD9BB3BB6}" type="presOf" srcId="{AB0FB6F3-6EC9-47DE-9487-DBC73C39DE0F}" destId="{1A20C80D-4D3B-411C-88F3-573F15EA2475}" srcOrd="0" destOrd="0" presId="urn:microsoft.com/office/officeart/2018/2/layout/IconVerticalSolidList"/>
    <dgm:cxn modelId="{5FD63A41-2F69-41A1-8116-1076F684FB49}" srcId="{2AC4FA40-C6F4-49FE-9598-2B574AF8E2F1}" destId="{38DB6D24-53B6-4C43-B3C2-BAA0348C2929}" srcOrd="2" destOrd="0" parTransId="{5BE68ED3-8E11-46A7-AF68-42277F71DFCB}" sibTransId="{B5073A9A-A240-4088-9BB1-723EF5E23471}"/>
    <dgm:cxn modelId="{EF6EF245-DB16-4FBA-8476-36888F467C0B}" type="presOf" srcId="{CD63E1D0-4FFF-492B-A188-F44C50C88D0A}" destId="{180E1C45-4650-47F5-9036-488D9CC06BDB}" srcOrd="0" destOrd="0" presId="urn:microsoft.com/office/officeart/2018/2/layout/IconVerticalSolidList"/>
    <dgm:cxn modelId="{6FCDE5AD-9044-4A05-89D3-8A5A4BE980B0}" srcId="{2AC4FA40-C6F4-49FE-9598-2B574AF8E2F1}" destId="{AB0FB6F3-6EC9-47DE-9487-DBC73C39DE0F}" srcOrd="1" destOrd="0" parTransId="{12DFF7DF-B1DD-434D-A7CF-B24EF4FD78E7}" sibTransId="{6C9E2A9D-AFC3-491A-9132-F8038FC95F15}"/>
    <dgm:cxn modelId="{D3B1F4B4-9991-4650-9982-7971029867A3}" type="presOf" srcId="{2AC4FA40-C6F4-49FE-9598-2B574AF8E2F1}" destId="{0C68C00C-DC1A-4BEE-AAE1-A16D1B3E503F}" srcOrd="0" destOrd="0" presId="urn:microsoft.com/office/officeart/2018/2/layout/IconVerticalSolidList"/>
    <dgm:cxn modelId="{E16154CE-E59F-4B5B-9CAF-69971EDCF9DB}" srcId="{2AC4FA40-C6F4-49FE-9598-2B574AF8E2F1}" destId="{CD63E1D0-4FFF-492B-A188-F44C50C88D0A}" srcOrd="0" destOrd="0" parTransId="{0AFBAF12-2C55-41C2-B580-792C775B747E}" sibTransId="{5FB3DE54-E788-4C6B-BC09-91549F403129}"/>
    <dgm:cxn modelId="{8B0C3F12-62C0-421E-9299-CBA7F4700327}" type="presParOf" srcId="{0C68C00C-DC1A-4BEE-AAE1-A16D1B3E503F}" destId="{E8B4E61C-E4D6-4684-A1C8-591E2AB6BAD4}" srcOrd="0" destOrd="0" presId="urn:microsoft.com/office/officeart/2018/2/layout/IconVerticalSolidList"/>
    <dgm:cxn modelId="{D6577768-9D32-4BA4-ACBA-648673ECDF08}" type="presParOf" srcId="{E8B4E61C-E4D6-4684-A1C8-591E2AB6BAD4}" destId="{426A9F44-9187-45E0-BCE1-7C74CD5C503D}" srcOrd="0" destOrd="0" presId="urn:microsoft.com/office/officeart/2018/2/layout/IconVerticalSolidList"/>
    <dgm:cxn modelId="{FAF1DCB6-6B12-4C50-A8FC-984E03978478}" type="presParOf" srcId="{E8B4E61C-E4D6-4684-A1C8-591E2AB6BAD4}" destId="{5A99ECA7-FC4A-485A-87CA-AAB87D88455F}" srcOrd="1" destOrd="0" presId="urn:microsoft.com/office/officeart/2018/2/layout/IconVerticalSolidList"/>
    <dgm:cxn modelId="{F4CEB482-7476-4717-B619-230126B272D4}" type="presParOf" srcId="{E8B4E61C-E4D6-4684-A1C8-591E2AB6BAD4}" destId="{3751C20B-F75D-4ABE-8782-BFFB24E5248B}" srcOrd="2" destOrd="0" presId="urn:microsoft.com/office/officeart/2018/2/layout/IconVerticalSolidList"/>
    <dgm:cxn modelId="{E6B5F3D2-1653-4BF8-9A51-688CB82567C7}" type="presParOf" srcId="{E8B4E61C-E4D6-4684-A1C8-591E2AB6BAD4}" destId="{180E1C45-4650-47F5-9036-488D9CC06BDB}" srcOrd="3" destOrd="0" presId="urn:microsoft.com/office/officeart/2018/2/layout/IconVerticalSolidList"/>
    <dgm:cxn modelId="{533F79BE-8A24-4909-BD77-1BF136E51E44}" type="presParOf" srcId="{0C68C00C-DC1A-4BEE-AAE1-A16D1B3E503F}" destId="{9DCFC6FA-E927-4A98-85E9-16E01ACEA73E}" srcOrd="1" destOrd="0" presId="urn:microsoft.com/office/officeart/2018/2/layout/IconVerticalSolidList"/>
    <dgm:cxn modelId="{3D608274-71B6-4CCE-A6A7-DEE974F7E534}" type="presParOf" srcId="{0C68C00C-DC1A-4BEE-AAE1-A16D1B3E503F}" destId="{E77A0816-5706-4014-838B-54A30CF0A7FC}" srcOrd="2" destOrd="0" presId="urn:microsoft.com/office/officeart/2018/2/layout/IconVerticalSolidList"/>
    <dgm:cxn modelId="{0EBDD2D4-0713-4C5A-A6E1-568823605E88}" type="presParOf" srcId="{E77A0816-5706-4014-838B-54A30CF0A7FC}" destId="{D3C19BF7-93B0-4F4B-BBE5-4A437E57A34D}" srcOrd="0" destOrd="0" presId="urn:microsoft.com/office/officeart/2018/2/layout/IconVerticalSolidList"/>
    <dgm:cxn modelId="{8F997B94-D20C-4020-B7B8-2588387BC0C6}" type="presParOf" srcId="{E77A0816-5706-4014-838B-54A30CF0A7FC}" destId="{5B047B47-74B5-4987-8140-19D7AC48B3EC}" srcOrd="1" destOrd="0" presId="urn:microsoft.com/office/officeart/2018/2/layout/IconVerticalSolidList"/>
    <dgm:cxn modelId="{FED23E58-80B9-4251-9053-D94E5BE9BEFE}" type="presParOf" srcId="{E77A0816-5706-4014-838B-54A30CF0A7FC}" destId="{50C3E558-F159-4FB8-915F-066A2584BD1E}" srcOrd="2" destOrd="0" presId="urn:microsoft.com/office/officeart/2018/2/layout/IconVerticalSolidList"/>
    <dgm:cxn modelId="{4A8DB30D-6A14-4E28-9B77-3F997AC4F855}" type="presParOf" srcId="{E77A0816-5706-4014-838B-54A30CF0A7FC}" destId="{1A20C80D-4D3B-411C-88F3-573F15EA2475}" srcOrd="3" destOrd="0" presId="urn:microsoft.com/office/officeart/2018/2/layout/IconVerticalSolidList"/>
    <dgm:cxn modelId="{A63CE778-5627-426C-968F-7231D2329022}" type="presParOf" srcId="{0C68C00C-DC1A-4BEE-AAE1-A16D1B3E503F}" destId="{264CAC74-C231-4225-8DFA-FA99BF995251}" srcOrd="3" destOrd="0" presId="urn:microsoft.com/office/officeart/2018/2/layout/IconVerticalSolidList"/>
    <dgm:cxn modelId="{BC34D984-21A4-4EF1-A0B1-8C0C43D822E8}" type="presParOf" srcId="{0C68C00C-DC1A-4BEE-AAE1-A16D1B3E503F}" destId="{4B38FA0E-DBB3-49AE-8E23-9766795175F8}" srcOrd="4" destOrd="0" presId="urn:microsoft.com/office/officeart/2018/2/layout/IconVerticalSolidList"/>
    <dgm:cxn modelId="{F0664347-0C65-4E1A-B592-3A85446ECE71}" type="presParOf" srcId="{4B38FA0E-DBB3-49AE-8E23-9766795175F8}" destId="{A49D5745-B68E-426D-BC2A-49052C2D6AE8}" srcOrd="0" destOrd="0" presId="urn:microsoft.com/office/officeart/2018/2/layout/IconVerticalSolidList"/>
    <dgm:cxn modelId="{00ACCF1B-3845-4932-B7B6-D8EA3F3AF417}" type="presParOf" srcId="{4B38FA0E-DBB3-49AE-8E23-9766795175F8}" destId="{20E8CC5F-A333-4E7D-9564-B5D4B16FE041}" srcOrd="1" destOrd="0" presId="urn:microsoft.com/office/officeart/2018/2/layout/IconVerticalSolidList"/>
    <dgm:cxn modelId="{FD10C51E-1E79-4C44-9903-DE7DE4585A02}" type="presParOf" srcId="{4B38FA0E-DBB3-49AE-8E23-9766795175F8}" destId="{42D8BE25-A034-4F09-BECE-7AB6529B3244}" srcOrd="2" destOrd="0" presId="urn:microsoft.com/office/officeart/2018/2/layout/IconVerticalSolidList"/>
    <dgm:cxn modelId="{0312E199-ACBE-41EB-A85D-0338A2FA0B51}" type="presParOf" srcId="{4B38FA0E-DBB3-49AE-8E23-9766795175F8}" destId="{C875BBF8-334D-44EF-80CF-00F7BDFACA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A9F44-9187-45E0-BCE1-7C74CD5C503D}">
      <dsp:nvSpPr>
        <dsp:cNvPr id="0" name=""/>
        <dsp:cNvSpPr/>
      </dsp:nvSpPr>
      <dsp:spPr>
        <a:xfrm>
          <a:off x="0" y="499"/>
          <a:ext cx="7213600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9ECA7-FC4A-485A-87CA-AAB87D88455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E1C45-4650-47F5-9036-488D9CC06BDB}">
      <dsp:nvSpPr>
        <dsp:cNvPr id="0" name=""/>
        <dsp:cNvSpPr/>
      </dsp:nvSpPr>
      <dsp:spPr>
        <a:xfrm>
          <a:off x="1350519" y="499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Mindfulness means paying full attention to something. It means taking your time to really notice what you're doing.</a:t>
          </a:r>
          <a:endParaRPr lang="en-US" sz="2300" kern="1200"/>
        </a:p>
      </dsp:txBody>
      <dsp:txXfrm>
        <a:off x="1350519" y="499"/>
        <a:ext cx="5863080" cy="1169280"/>
      </dsp:txXfrm>
    </dsp:sp>
    <dsp:sp modelId="{D3C19BF7-93B0-4F4B-BBE5-4A437E57A34D}">
      <dsp:nvSpPr>
        <dsp:cNvPr id="0" name=""/>
        <dsp:cNvSpPr/>
      </dsp:nvSpPr>
      <dsp:spPr>
        <a:xfrm>
          <a:off x="0" y="1462100"/>
          <a:ext cx="7213600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47B47-74B5-4987-8140-19D7AC48B3EC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0C80D-4D3B-411C-88F3-573F15EA2475}">
      <dsp:nvSpPr>
        <dsp:cNvPr id="0" name=""/>
        <dsp:cNvSpPr/>
      </dsp:nvSpPr>
      <dsp:spPr>
        <a:xfrm>
          <a:off x="1350519" y="1462100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This can help you feel calmer when you're stressed, or more focused when you must do something difficult or complicated.</a:t>
          </a:r>
          <a:endParaRPr lang="en-US" sz="2300" kern="1200" dirty="0"/>
        </a:p>
      </dsp:txBody>
      <dsp:txXfrm>
        <a:off x="1350519" y="1462100"/>
        <a:ext cx="5863080" cy="1169280"/>
      </dsp:txXfrm>
    </dsp:sp>
    <dsp:sp modelId="{A49D5745-B68E-426D-BC2A-49052C2D6AE8}">
      <dsp:nvSpPr>
        <dsp:cNvPr id="0" name=""/>
        <dsp:cNvSpPr/>
      </dsp:nvSpPr>
      <dsp:spPr>
        <a:xfrm>
          <a:off x="0" y="2923701"/>
          <a:ext cx="7213600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8CC5F-A333-4E7D-9564-B5D4B16FE041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5BBF8-334D-44EF-80CF-00F7BDFACA41}">
      <dsp:nvSpPr>
        <dsp:cNvPr id="0" name=""/>
        <dsp:cNvSpPr/>
      </dsp:nvSpPr>
      <dsp:spPr>
        <a:xfrm>
          <a:off x="1350519" y="2923701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When you practice mindfulness skills, you're training your attention.</a:t>
          </a:r>
          <a:endParaRPr lang="en-US" sz="2300" kern="1200"/>
        </a:p>
      </dsp:txBody>
      <dsp:txXfrm>
        <a:off x="1350519" y="2923701"/>
        <a:ext cx="5863080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7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4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91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3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5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2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8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7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7786-3DDA-4D6A-B1E8-EF01A618AA12}" type="datetimeFigureOut">
              <a:rPr lang="en-US" smtClean="0"/>
              <a:t>10/6/2022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245ED0-239B-4406-B920-6AFC2C4E7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752" y="1265314"/>
            <a:ext cx="3224750" cy="3249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Hope &amp; Self Care 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E443C0-F167-C345-9B2A-F8478C59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752" y="4514446"/>
            <a:ext cx="3224749" cy="87104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Emotional wellbeing </a:t>
            </a:r>
            <a:endParaRPr lang="en-GB"/>
          </a:p>
          <a:p>
            <a:pPr algn="l"/>
            <a:r>
              <a:rPr lang="en-GB" dirty="0"/>
              <a:t>Session 8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Graphic 8" descr="Doctor">
            <a:extLst>
              <a:ext uri="{FF2B5EF4-FFF2-40B4-BE49-F238E27FC236}">
                <a16:creationId xmlns:a16="http://schemas.microsoft.com/office/drawing/2014/main" id="{2723CC43-F5EA-5C35-AAC7-EABEE827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CIRCLES OF CONTROL</a:t>
            </a:r>
          </a:p>
        </p:txBody>
      </p:sp>
      <p:sp>
        <p:nvSpPr>
          <p:cNvPr id="12" name="Oval 11"/>
          <p:cNvSpPr/>
          <p:nvPr/>
        </p:nvSpPr>
        <p:spPr>
          <a:xfrm>
            <a:off x="1714480" y="1285860"/>
            <a:ext cx="5572164" cy="5500726"/>
          </a:xfrm>
          <a:prstGeom prst="ellipse">
            <a:avLst/>
          </a:prstGeom>
          <a:solidFill>
            <a:srgbClr val="B503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71736" y="2071678"/>
            <a:ext cx="3929090" cy="4000528"/>
          </a:xfrm>
          <a:prstGeom prst="ellipse">
            <a:avLst/>
          </a:prstGeom>
          <a:solidFill>
            <a:srgbClr val="FC2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28992" y="3000372"/>
            <a:ext cx="2230024" cy="2357454"/>
          </a:xfrm>
          <a:prstGeom prst="ellipse">
            <a:avLst/>
          </a:prstGeom>
          <a:solidFill>
            <a:srgbClr val="FD83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786182" y="385423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Things you can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24881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Things you can influence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54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Things you can’t control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835188"/>
            <a:ext cx="185735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FC2476"/>
              </a:buClr>
              <a:buFont typeface="Arial" pitchFamily="34" charset="0"/>
              <a:buChar char="•"/>
            </a:pPr>
            <a:r>
              <a:rPr lang="en-GB" dirty="0"/>
              <a:t>Other people's actions</a:t>
            </a:r>
          </a:p>
          <a:p>
            <a:pPr>
              <a:buClr>
                <a:srgbClr val="FC2476"/>
              </a:buClr>
              <a:buFont typeface="Arial" pitchFamily="34" charset="0"/>
              <a:buChar char="•"/>
            </a:pPr>
            <a:r>
              <a:rPr lang="en-GB" dirty="0"/>
              <a:t>Where I work</a:t>
            </a:r>
          </a:p>
          <a:p>
            <a:pPr>
              <a:buClr>
                <a:srgbClr val="FC2476"/>
              </a:buClr>
              <a:buFont typeface="Arial" pitchFamily="34" charset="0"/>
              <a:buChar char="•"/>
            </a:pPr>
            <a:r>
              <a:rPr lang="en-GB" dirty="0"/>
              <a:t>Who follows me on social media </a:t>
            </a:r>
          </a:p>
          <a:p>
            <a:pPr>
              <a:buClr>
                <a:srgbClr val="FC2476"/>
              </a:buClr>
              <a:buFont typeface="Arial" pitchFamily="34" charset="0"/>
              <a:buChar char="•"/>
            </a:pPr>
            <a:r>
              <a:rPr lang="en-GB" dirty="0"/>
              <a:t>My productivity </a:t>
            </a:r>
          </a:p>
          <a:p>
            <a:pPr>
              <a:buClr>
                <a:srgbClr val="FC2476"/>
              </a:buClr>
              <a:buFont typeface="Arial" pitchFamily="34" charset="0"/>
              <a:buChar char="•"/>
            </a:pPr>
            <a:r>
              <a:rPr lang="en-GB" dirty="0"/>
              <a:t>My reputation</a:t>
            </a:r>
          </a:p>
          <a:p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6446" y="1571612"/>
            <a:ext cx="1000132" cy="71438"/>
          </a:xfrm>
          <a:prstGeom prst="straightConnector1">
            <a:avLst/>
          </a:prstGeom>
          <a:ln w="28575">
            <a:solidFill>
              <a:srgbClr val="B503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16" y="1428736"/>
            <a:ext cx="278608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B50347"/>
              </a:buClr>
              <a:buFont typeface="Arial" pitchFamily="34" charset="0"/>
              <a:buChar char="•"/>
            </a:pPr>
            <a:r>
              <a:rPr lang="en-GB" dirty="0"/>
              <a:t>Weather</a:t>
            </a:r>
          </a:p>
          <a:p>
            <a:pPr>
              <a:buClr>
                <a:srgbClr val="B50347"/>
              </a:buClr>
              <a:buFont typeface="Arial" pitchFamily="34" charset="0"/>
              <a:buChar char="•"/>
            </a:pPr>
            <a:r>
              <a:rPr lang="en-GB" dirty="0"/>
              <a:t>Traffic </a:t>
            </a:r>
          </a:p>
          <a:p>
            <a:pPr>
              <a:buClr>
                <a:srgbClr val="B50347"/>
              </a:buClr>
              <a:buFont typeface="Arial" pitchFamily="34" charset="0"/>
              <a:buChar char="•"/>
            </a:pPr>
            <a:r>
              <a:rPr lang="en-GB" dirty="0"/>
              <a:t>The media</a:t>
            </a:r>
          </a:p>
          <a:p>
            <a:pPr>
              <a:buClr>
                <a:srgbClr val="B50347"/>
              </a:buClr>
              <a:buFont typeface="Arial" pitchFamily="34" charset="0"/>
              <a:buChar char="•"/>
            </a:pPr>
            <a:r>
              <a:rPr lang="en-GB" dirty="0"/>
              <a:t>Where you were born</a:t>
            </a:r>
          </a:p>
          <a:p>
            <a:pPr>
              <a:buClr>
                <a:srgbClr val="B50347"/>
              </a:buClr>
              <a:buFont typeface="Arial" pitchFamily="34" charset="0"/>
              <a:buChar char="•"/>
            </a:pPr>
            <a:r>
              <a:rPr lang="en-GB" dirty="0"/>
              <a:t>Strangers' behaviour</a:t>
            </a:r>
          </a:p>
          <a:p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285852" y="3429000"/>
            <a:ext cx="1500198" cy="142876"/>
          </a:xfrm>
          <a:prstGeom prst="straightConnector1">
            <a:avLst/>
          </a:prstGeom>
          <a:ln w="28575">
            <a:solidFill>
              <a:srgbClr val="FC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6644" y="471488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83B1"/>
              </a:buClr>
              <a:buFont typeface="Arial" pitchFamily="34" charset="0"/>
              <a:buChar char="•"/>
            </a:pPr>
            <a:r>
              <a:rPr lang="en-GB" dirty="0"/>
              <a:t>My words </a:t>
            </a:r>
          </a:p>
          <a:p>
            <a:pPr>
              <a:buClr>
                <a:srgbClr val="FD83B1"/>
              </a:buClr>
              <a:buFont typeface="Arial" pitchFamily="34" charset="0"/>
              <a:buChar char="•"/>
            </a:pPr>
            <a:r>
              <a:rPr lang="en-GB" dirty="0"/>
              <a:t>My thoughts </a:t>
            </a:r>
          </a:p>
          <a:p>
            <a:pPr>
              <a:buClr>
                <a:srgbClr val="FD83B1"/>
              </a:buClr>
              <a:buFont typeface="Arial" pitchFamily="34" charset="0"/>
              <a:buChar char="•"/>
            </a:pPr>
            <a:r>
              <a:rPr lang="en-GB" dirty="0"/>
              <a:t>My actions</a:t>
            </a:r>
          </a:p>
          <a:p>
            <a:pPr>
              <a:buClr>
                <a:srgbClr val="FD83B1"/>
              </a:buClr>
              <a:buFont typeface="Arial" pitchFamily="34" charset="0"/>
              <a:buChar char="•"/>
            </a:pPr>
            <a:r>
              <a:rPr lang="en-GB" dirty="0"/>
              <a:t>My mindset</a:t>
            </a:r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5143504" y="4572008"/>
            <a:ext cx="2143140" cy="743041"/>
          </a:xfrm>
          <a:prstGeom prst="straightConnector1">
            <a:avLst/>
          </a:prstGeom>
          <a:ln w="28575">
            <a:solidFill>
              <a:srgbClr val="FD83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7-11 BREATHING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We often freak out about things in the circle of control that we have no influence over. This can lead to increased anxiety. To overcome this, the 7-11 breathing activity can be helpful.</a:t>
            </a:r>
          </a:p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This breathing exercise can help you to reduce stress in the moment.</a:t>
            </a:r>
          </a:p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If you practice it regularly, you may also find that it helps you feel calmer generally. The more you practice, the more effective this technique becomes.</a:t>
            </a:r>
          </a:p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b="1" dirty="0"/>
              <a:t>Breathe in for a count of 7, then breathe out for a count of 11. Do this for 1 minute.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083E5A-FC9B-047F-A5B8-4E1444ACF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4" r="2414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1C059FB-3B5B-FE0C-D032-06A43953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n-GB" sz="4200"/>
              <a:t>Mindfulness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GB" u="sng"/>
              <a:t>WHAT IS MINDFULNESS?</a:t>
            </a:r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D29B6E0-407F-1F1C-FF85-49E73C014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322862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2A48E71B-3F4D-A4DF-3A4B-2BB75F86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2" r="27835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GB" u="sng"/>
              <a:t>WHAT IS SELF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buClr>
                <a:srgbClr val="FD419F"/>
              </a:buClr>
              <a:buFont typeface="Wingdings" pitchFamily="2" charset="2"/>
              <a:buChar char=""/>
            </a:pPr>
            <a:r>
              <a:rPr lang="en-GB" dirty="0"/>
              <a:t>Self-care is important to maintaining a healthy relationship with yourself. </a:t>
            </a:r>
          </a:p>
          <a:p>
            <a:pPr>
              <a:buClr>
                <a:srgbClr val="FD419F"/>
              </a:buClr>
              <a:buFont typeface="Wingdings" pitchFamily="2" charset="2"/>
              <a:buChar char=""/>
            </a:pPr>
            <a:r>
              <a:rPr lang="en-GB" dirty="0"/>
              <a:t>It means doing things to take care of our minds, bodies, and souls by engaging in activities that promote well-being and reduce stress.</a:t>
            </a: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D419F"/>
              </a:buClr>
              <a:buNone/>
            </a:pPr>
            <a:r>
              <a:rPr lang="en-GB" dirty="0"/>
              <a:t> </a:t>
            </a:r>
          </a:p>
        </p:txBody>
      </p:sp>
      <p:pic>
        <p:nvPicPr>
          <p:cNvPr id="30722" name="Picture 2" descr="The Counselor's Corner – Alliance Charter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29" y="571481"/>
            <a:ext cx="8781804" cy="5469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en placed on top of a signature line">
            <a:extLst>
              <a:ext uri="{FF2B5EF4-FFF2-40B4-BE49-F238E27FC236}">
                <a16:creationId xmlns:a16="http://schemas.microsoft.com/office/drawing/2014/main" id="{1CD773A8-9717-2D92-0229-FC544928C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0" r="-2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Activity: COMPASSIONATE LETTER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The idea of compassionate letter writing is </a:t>
            </a:r>
            <a:r>
              <a:rPr lang="en-GB" b="1" dirty="0"/>
              <a:t>to help you refocus your thoughts and feelings on being supportive, helpful and caring of yourself</a:t>
            </a:r>
            <a:r>
              <a:rPr lang="en-GB" dirty="0"/>
              <a:t>. </a:t>
            </a:r>
            <a:endParaRPr lang="en-GB"/>
          </a:p>
          <a:p>
            <a:pPr>
              <a:lnSpc>
                <a:spcPct val="90000"/>
              </a:lnSpc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In practicing doing this it can help you access an aspect of yourself that can help tone down more negative feelings and thoughts.</a:t>
            </a:r>
            <a:endParaRPr lang="en-GB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200" name="Straight Connector 819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1" name="Straight Connector 820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4" name="Isosceles Triangle 820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Isosceles Triangle 820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Isosceles Triangle 820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13" name="Group 821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214" name="Straight Connector 821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1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7" name="Isosceles Triangle 821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2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21" name="Isosceles Triangle 822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22" name="Isosceles Triangle 822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224" name="Rectangle 822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240 Self Care Quotes To Inspire You To Take Time For Yourself"/>
          <p:cNvPicPr>
            <a:picLocks noChangeAspect="1" noChangeArrowheads="1"/>
          </p:cNvPicPr>
          <p:nvPr/>
        </p:nvPicPr>
        <p:blipFill rotWithShape="1">
          <a:blip r:embed="rId2"/>
          <a:srcRect t="24062" b="7528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 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 </a:t>
            </a:r>
          </a:p>
        </p:txBody>
      </p:sp>
      <p:pic>
        <p:nvPicPr>
          <p:cNvPr id="22530" name="Picture 2" descr="Ice Breaker Questions: 130 Ridiculously Useful Ex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47851"/>
            <a:ext cx="762000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belief that the future will be better than the present, along with the belief that you have the power to make it so”</a:t>
            </a:r>
          </a:p>
          <a:p>
            <a:pPr marL="0" indent="0">
              <a:buClr>
                <a:srgbClr val="FD419F"/>
              </a:buClr>
              <a:buFont typeface="Wingdings" pitchFamily="2" charset="2"/>
              <a:buChar char="£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“…not only is hope good for your wellbeing, but it’s a measurable quality that can be increased with practice”</a:t>
            </a:r>
          </a:p>
          <a:p>
            <a:pPr marL="0" indent="0">
              <a:buClr>
                <a:srgbClr val="FD419F"/>
              </a:buClr>
              <a:buFont typeface="Wingdings" pitchFamily="2" charset="2"/>
              <a:buChar char="£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“…the ability to clearly and consistently articulate goals (</a:t>
            </a:r>
            <a:r>
              <a:rPr lang="en-GB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thinking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develop step-by-step plans to reach those goals (</a:t>
            </a:r>
            <a:r>
              <a:rPr lang="en-GB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thinking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and persevere in spite of obstacles (</a:t>
            </a:r>
            <a:r>
              <a:rPr lang="en-GB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thinking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).” (Lopez, et al., 2009)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WORDS OF POSSIBILITY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640"/>
              </a:spcBef>
              <a:buClr>
                <a:srgbClr val="FD419F"/>
              </a:buClr>
              <a:buSzPts val="320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200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instead of “</a:t>
            </a:r>
            <a:r>
              <a:rPr lang="en-GB" sz="2200" b="1" dirty="0">
                <a:solidFill>
                  <a:srgbClr val="B50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  <a:endParaRPr lang="en-US"/>
          </a:p>
          <a:p>
            <a:pPr marL="457200" lvl="1" indent="0">
              <a:spcBef>
                <a:spcPts val="640"/>
              </a:spcBef>
              <a:buClr>
                <a:srgbClr val="FD419F"/>
              </a:buClr>
              <a:buSzPts val="3200"/>
              <a:buNone/>
            </a:pPr>
            <a:r>
              <a:rPr lang="en-GB" sz="1800" b="1" dirty="0">
                <a:solidFill>
                  <a:srgbClr val="FD83B1"/>
                </a:solidFill>
                <a:latin typeface="Arial"/>
                <a:cs typeface="Arial"/>
              </a:rPr>
              <a:t>“WHEN </a:t>
            </a:r>
            <a:r>
              <a:rPr lang="en-GB" sz="1800" b="1" dirty="0">
                <a:latin typeface="Arial"/>
                <a:cs typeface="Arial"/>
              </a:rPr>
              <a:t>this difficult time passes”</a:t>
            </a:r>
          </a:p>
          <a:p>
            <a:pPr marL="457200" lvl="1" indent="0">
              <a:spcBef>
                <a:spcPts val="640"/>
              </a:spcBef>
              <a:spcAft>
                <a:spcPts val="600"/>
              </a:spcAft>
              <a:buClr>
                <a:srgbClr val="FD419F"/>
              </a:buClr>
              <a:buSzPts val="3200"/>
              <a:buNone/>
            </a:pPr>
            <a:r>
              <a:rPr lang="en-GB" sz="1800" b="1" dirty="0">
                <a:solidFill>
                  <a:srgbClr val="FD83B1"/>
                </a:solidFill>
                <a:latin typeface="Arial"/>
                <a:cs typeface="Arial"/>
              </a:rPr>
              <a:t>“WHEN </a:t>
            </a:r>
            <a:r>
              <a:rPr lang="en-GB" sz="1800" b="1" dirty="0">
                <a:latin typeface="Arial"/>
                <a:cs typeface="Arial"/>
              </a:rPr>
              <a:t>they discover a vaccine for this virus”</a:t>
            </a:r>
          </a:p>
          <a:p>
            <a:pPr marL="0" indent="0">
              <a:spcBef>
                <a:spcPts val="640"/>
              </a:spcBef>
              <a:spcAft>
                <a:spcPts val="600"/>
              </a:spcAft>
              <a:buClr>
                <a:srgbClr val="FD419F"/>
              </a:buClr>
              <a:buSzPts val="3200"/>
              <a:buNone/>
            </a:pPr>
            <a:r>
              <a:rPr lang="en-GB" sz="2200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thinking</a:t>
            </a:r>
          </a:p>
          <a:p>
            <a:pPr marL="0" indent="0">
              <a:spcBef>
                <a:spcPts val="640"/>
              </a:spcBef>
              <a:buClr>
                <a:srgbClr val="FD419F"/>
              </a:buClr>
              <a:buSzPts val="320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200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instead of “</a:t>
            </a:r>
            <a:r>
              <a:rPr lang="en-GB" sz="2200" b="1" dirty="0">
                <a:solidFill>
                  <a:srgbClr val="B50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 marL="457200" lvl="1" indent="0">
              <a:spcBef>
                <a:spcPts val="640"/>
              </a:spcBef>
              <a:spcAft>
                <a:spcPts val="600"/>
              </a:spcAft>
              <a:buClr>
                <a:srgbClr val="FD419F"/>
              </a:buClr>
              <a:buSzPts val="3200"/>
              <a:buNone/>
            </a:pPr>
            <a:r>
              <a:rPr lang="en-GB" sz="1800" b="1" dirty="0">
                <a:latin typeface="Arial"/>
                <a:cs typeface="Arial"/>
              </a:rPr>
              <a:t>“you </a:t>
            </a:r>
            <a:r>
              <a:rPr lang="en-GB" sz="1800" b="1" dirty="0">
                <a:solidFill>
                  <a:srgbClr val="FD83B1"/>
                </a:solidFill>
                <a:latin typeface="Arial"/>
                <a:cs typeface="Arial"/>
              </a:rPr>
              <a:t>COULD</a:t>
            </a:r>
            <a:r>
              <a:rPr lang="en-GB" sz="1800" b="1" dirty="0">
                <a:latin typeface="Arial"/>
                <a:cs typeface="Arial"/>
              </a:rPr>
              <a:t> try that now” 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/>
                <a:cs typeface="Arial"/>
              </a:rPr>
              <a:t>‘’we </a:t>
            </a:r>
            <a:r>
              <a:rPr lang="en-GB" sz="1800" b="1" dirty="0">
                <a:solidFill>
                  <a:srgbClr val="FD83B1"/>
                </a:solidFill>
                <a:latin typeface="Arial"/>
                <a:cs typeface="Arial"/>
              </a:rPr>
              <a:t>COULD</a:t>
            </a:r>
            <a:r>
              <a:rPr lang="en-GB" sz="1800" b="1" dirty="0">
                <a:latin typeface="Arial"/>
                <a:cs typeface="Arial"/>
              </a:rPr>
              <a:t> try this together’’</a:t>
            </a:r>
          </a:p>
          <a:p>
            <a:pPr marL="0" indent="0">
              <a:spcBef>
                <a:spcPts val="640"/>
              </a:spcBef>
              <a:buClr>
                <a:srgbClr val="FD419F"/>
              </a:buClr>
              <a:buSzPts val="320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200" b="1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n-GB" sz="2200" dirty="0">
                <a:solidFill>
                  <a:srgbClr val="FD8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give possibility rather than just “</a:t>
            </a:r>
            <a:r>
              <a:rPr lang="en-GB" sz="2200" b="1" dirty="0">
                <a:solidFill>
                  <a:srgbClr val="B50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00050" lvl="1" indent="0">
              <a:spcBef>
                <a:spcPts val="640"/>
              </a:spcBef>
              <a:buClr>
                <a:srgbClr val="FD419F"/>
              </a:buClr>
              <a:buSzPts val="3200"/>
              <a:buNone/>
            </a:pPr>
            <a:r>
              <a:rPr lang="en-GB" sz="1800" dirty="0">
                <a:latin typeface="Arial"/>
                <a:cs typeface="Arial"/>
              </a:rPr>
              <a:t>“</a:t>
            </a:r>
            <a:r>
              <a:rPr lang="en-GB" sz="1800" b="1" dirty="0">
                <a:latin typeface="Arial"/>
                <a:cs typeface="Arial"/>
              </a:rPr>
              <a:t>You can’t climb that mountain </a:t>
            </a:r>
            <a:r>
              <a:rPr lang="en-GB" sz="1800" b="1" dirty="0">
                <a:solidFill>
                  <a:srgbClr val="FD83B1"/>
                </a:solidFill>
                <a:latin typeface="Arial"/>
                <a:cs typeface="Arial"/>
              </a:rPr>
              <a:t>YET</a:t>
            </a:r>
            <a:r>
              <a:rPr lang="en-GB" sz="1800" dirty="0">
                <a:latin typeface="Arial"/>
                <a:cs typeface="Arial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Bear </a:t>
            </a:r>
            <a:r>
              <a:rPr lang="en-GB" dirty="0" err="1"/>
              <a:t>Pic</a:t>
            </a:r>
            <a:r>
              <a:rPr lang="en-GB" dirty="0"/>
              <a:t> 1 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788" r="4912" b="52468"/>
          <a:stretch/>
        </p:blipFill>
        <p:spPr>
          <a:xfrm>
            <a:off x="571472" y="1214422"/>
            <a:ext cx="8033270" cy="475309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Bear </a:t>
            </a:r>
            <a:r>
              <a:rPr lang="en-GB" dirty="0" err="1"/>
              <a:t>Pic</a:t>
            </a:r>
            <a:r>
              <a:rPr lang="en-GB" dirty="0"/>
              <a:t>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50000" r="4200" b="3801"/>
          <a:stretch/>
        </p:blipFill>
        <p:spPr>
          <a:xfrm>
            <a:off x="500034" y="974458"/>
            <a:ext cx="8069153" cy="48834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BRIDGE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D419F"/>
              </a:buClr>
              <a:buFont typeface="Wingdings" pitchFamily="2" charset="2"/>
              <a:buChar char="£"/>
            </a:pPr>
            <a:r>
              <a:rPr lang="en-GB" dirty="0"/>
              <a:t>Build the tallest tower that must be standing independent of you when finished.</a:t>
            </a:r>
          </a:p>
        </p:txBody>
      </p:sp>
      <p:pic>
        <p:nvPicPr>
          <p:cNvPr id="33794" name="Picture 2" descr="Wholesale Vidal Veggie Marshmallows 1kg | Hancocks"/>
          <p:cNvPicPr>
            <a:picLocks noChangeAspect="1" noChangeArrowheads="1"/>
          </p:cNvPicPr>
          <p:nvPr/>
        </p:nvPicPr>
        <p:blipFill>
          <a:blip r:embed="rId2"/>
          <a:srcRect l="4348" t="11594" r="4347" b="14492"/>
          <a:stretch>
            <a:fillRect/>
          </a:stretch>
        </p:blipFill>
        <p:spPr bwMode="auto">
          <a:xfrm>
            <a:off x="571472" y="3037792"/>
            <a:ext cx="3571900" cy="2891538"/>
          </a:xfrm>
          <a:prstGeom prst="rect">
            <a:avLst/>
          </a:prstGeom>
          <a:noFill/>
        </p:spPr>
      </p:pic>
      <p:pic>
        <p:nvPicPr>
          <p:cNvPr id="33796" name="Picture 4" descr="42,248 Dry Spaghetti Stock Photos, Pictures &amp; Royalty-Free Images - iStock"/>
          <p:cNvPicPr>
            <a:picLocks noChangeAspect="1" noChangeArrowheads="1"/>
          </p:cNvPicPr>
          <p:nvPr/>
        </p:nvPicPr>
        <p:blipFill>
          <a:blip r:embed="rId3"/>
          <a:srcRect l="4438" t="5605" r="5325" b="6436"/>
          <a:stretch>
            <a:fillRect/>
          </a:stretch>
        </p:blipFill>
        <p:spPr bwMode="auto">
          <a:xfrm>
            <a:off x="4143372" y="3000372"/>
            <a:ext cx="435771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 Generated Lights">
            <a:extLst>
              <a:ext uri="{FF2B5EF4-FFF2-40B4-BE49-F238E27FC236}">
                <a16:creationId xmlns:a16="http://schemas.microsoft.com/office/drawing/2014/main" id="{64D40872-970F-AB2A-E345-27C316EEA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r="19357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n-GB" sz="4200"/>
              <a:t>Importance of the brain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7" name="Group 46086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6088" name="Straight Connector 46087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89" name="Straight Connector 46088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0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1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2" name="Isosceles Triangle 46091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3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4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5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6" name="Isosceles Triangle 46095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097" name="Isosceles Triangle 46096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099" name="Rectangle 4609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101" name="Group 4610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6102" name="Straight Connector 4610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5" name="Isosceles Triangle 4610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09" name="Isosceles Triangle 4610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110" name="Isosceles Triangle 4610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112" name="Rectangle 4611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The teenage brain"/>
          <p:cNvPicPr>
            <a:picLocks noChangeAspect="1" noChangeArrowheads="1"/>
          </p:cNvPicPr>
          <p:nvPr/>
        </p:nvPicPr>
        <p:blipFill rotWithShape="1">
          <a:blip r:embed="rId2"/>
          <a:srcRect t="16003" r="7" b="1084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EBE99-A4D9-4D1D-8FA8-0E3C6C7433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7F5A42-79D6-411C-88E0-F2F76693A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8D1A6-D55B-4F47-B49E-7EE48E8A839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3535</TotalTime>
  <Words>528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Hope &amp; Self Care </vt:lpstr>
      <vt:lpstr>ICE BREAKER</vt:lpstr>
      <vt:lpstr>HOPE</vt:lpstr>
      <vt:lpstr>USE WORDS OF POSSIBILITY</vt:lpstr>
      <vt:lpstr>PowerPoint Presentation</vt:lpstr>
      <vt:lpstr>PowerPoint Presentation</vt:lpstr>
      <vt:lpstr>BRIDGE BUILDING</vt:lpstr>
      <vt:lpstr>Importance of the brain </vt:lpstr>
      <vt:lpstr>PowerPoint Presentation</vt:lpstr>
      <vt:lpstr>CIRCLES OF CONTROL</vt:lpstr>
      <vt:lpstr>7-11 BREATHING ACTIVITY</vt:lpstr>
      <vt:lpstr>Mindfulness</vt:lpstr>
      <vt:lpstr>WHAT IS MINDFULNESS?</vt:lpstr>
      <vt:lpstr>WHAT IS SELF CARE?</vt:lpstr>
      <vt:lpstr>PowerPoint Presentation</vt:lpstr>
      <vt:lpstr>Activity: COMPASSIONATE LETTER WRITING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Michial</cp:lastModifiedBy>
  <cp:revision>34</cp:revision>
  <dcterms:created xsi:type="dcterms:W3CDTF">2022-03-16T14:43:05Z</dcterms:created>
  <dcterms:modified xsi:type="dcterms:W3CDTF">2022-10-06T12:53:48Z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