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256" r:id="rId5"/>
    <p:sldId id="281" r:id="rId6"/>
    <p:sldId id="284" r:id="rId7"/>
    <p:sldId id="257" r:id="rId8"/>
    <p:sldId id="285" r:id="rId9"/>
    <p:sldId id="286" r:id="rId10"/>
    <p:sldId id="287" r:id="rId11"/>
    <p:sldId id="288" r:id="rId12"/>
    <p:sldId id="289" r:id="rId13"/>
    <p:sldId id="29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e Gilday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B791EB-9383-4543-A144-D0AFAC848CEA}" v="35" dt="2022-10-06T13:41:21.4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5408" autoAdjust="0"/>
  </p:normalViewPr>
  <p:slideViewPr>
    <p:cSldViewPr snapToGrid="0">
      <p:cViewPr varScale="1">
        <p:scale>
          <a:sx n="43" d="100"/>
          <a:sy n="43" d="100"/>
        </p:scale>
        <p:origin x="11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ial Dudley" userId="S::michial.dudley@boysandgirlsclubs.net::89ddba62-d651-40d7-8793-ffc5fc64fabd" providerId="AD" clId="Web-{4AB791EB-9383-4543-A144-D0AFAC848CEA}"/>
    <pc:docChg chg="modSld">
      <pc:chgData name="Michial Dudley" userId="S::michial.dudley@boysandgirlsclubs.net::89ddba62-d651-40d7-8793-ffc5fc64fabd" providerId="AD" clId="Web-{4AB791EB-9383-4543-A144-D0AFAC848CEA}" dt="2022-10-06T13:41:21.433" v="31" actId="20577"/>
      <pc:docMkLst>
        <pc:docMk/>
      </pc:docMkLst>
      <pc:sldChg chg="modSp">
        <pc:chgData name="Michial Dudley" userId="S::michial.dudley@boysandgirlsclubs.net::89ddba62-d651-40d7-8793-ffc5fc64fabd" providerId="AD" clId="Web-{4AB791EB-9383-4543-A144-D0AFAC848CEA}" dt="2022-10-06T13:38:24.005" v="4" actId="20577"/>
        <pc:sldMkLst>
          <pc:docMk/>
          <pc:sldMk cId="2830751615" sldId="256"/>
        </pc:sldMkLst>
        <pc:spChg chg="mod">
          <ac:chgData name="Michial Dudley" userId="S::michial.dudley@boysandgirlsclubs.net::89ddba62-d651-40d7-8793-ffc5fc64fabd" providerId="AD" clId="Web-{4AB791EB-9383-4543-A144-D0AFAC848CEA}" dt="2022-10-06T13:38:24.005" v="4" actId="20577"/>
          <ac:spMkLst>
            <pc:docMk/>
            <pc:sldMk cId="2830751615" sldId="256"/>
            <ac:spMk id="3" creationId="{00000000-0000-0000-0000-000000000000}"/>
          </ac:spMkLst>
        </pc:spChg>
      </pc:sldChg>
      <pc:sldChg chg="modSp">
        <pc:chgData name="Michial Dudley" userId="S::michial.dudley@boysandgirlsclubs.net::89ddba62-d651-40d7-8793-ffc5fc64fabd" providerId="AD" clId="Web-{4AB791EB-9383-4543-A144-D0AFAC848CEA}" dt="2022-10-06T13:38:31.693" v="5" actId="20577"/>
        <pc:sldMkLst>
          <pc:docMk/>
          <pc:sldMk cId="1768951799" sldId="281"/>
        </pc:sldMkLst>
        <pc:spChg chg="mod">
          <ac:chgData name="Michial Dudley" userId="S::michial.dudley@boysandgirlsclubs.net::89ddba62-d651-40d7-8793-ffc5fc64fabd" providerId="AD" clId="Web-{4AB791EB-9383-4543-A144-D0AFAC848CEA}" dt="2022-10-06T13:38:31.693" v="5" actId="20577"/>
          <ac:spMkLst>
            <pc:docMk/>
            <pc:sldMk cId="1768951799" sldId="281"/>
            <ac:spMk id="2" creationId="{803A8AFE-9681-490D-9615-28C9F61B12A2}"/>
          </ac:spMkLst>
        </pc:spChg>
      </pc:sldChg>
      <pc:sldChg chg="modSp">
        <pc:chgData name="Michial Dudley" userId="S::michial.dudley@boysandgirlsclubs.net::89ddba62-d651-40d7-8793-ffc5fc64fabd" providerId="AD" clId="Web-{4AB791EB-9383-4543-A144-D0AFAC848CEA}" dt="2022-10-06T13:39:28.961" v="8" actId="20577"/>
        <pc:sldMkLst>
          <pc:docMk/>
          <pc:sldMk cId="165923344" sldId="284"/>
        </pc:sldMkLst>
        <pc:spChg chg="mod">
          <ac:chgData name="Michial Dudley" userId="S::michial.dudley@boysandgirlsclubs.net::89ddba62-d651-40d7-8793-ffc5fc64fabd" providerId="AD" clId="Web-{4AB791EB-9383-4543-A144-D0AFAC848CEA}" dt="2022-10-06T13:39:28.961" v="8" actId="20577"/>
          <ac:spMkLst>
            <pc:docMk/>
            <pc:sldMk cId="165923344" sldId="284"/>
            <ac:spMk id="3" creationId="{6E392815-062E-82CF-445A-4155E083A70A}"/>
          </ac:spMkLst>
        </pc:spChg>
      </pc:sldChg>
      <pc:sldChg chg="modSp">
        <pc:chgData name="Michial Dudley" userId="S::michial.dudley@boysandgirlsclubs.net::89ddba62-d651-40d7-8793-ffc5fc64fabd" providerId="AD" clId="Web-{4AB791EB-9383-4543-A144-D0AFAC848CEA}" dt="2022-10-06T13:39:54.383" v="12" actId="20577"/>
        <pc:sldMkLst>
          <pc:docMk/>
          <pc:sldMk cId="2937156153" sldId="285"/>
        </pc:sldMkLst>
        <pc:spChg chg="mod">
          <ac:chgData name="Michial Dudley" userId="S::michial.dudley@boysandgirlsclubs.net::89ddba62-d651-40d7-8793-ffc5fc64fabd" providerId="AD" clId="Web-{4AB791EB-9383-4543-A144-D0AFAC848CEA}" dt="2022-10-06T13:39:54.383" v="12" actId="20577"/>
          <ac:spMkLst>
            <pc:docMk/>
            <pc:sldMk cId="2937156153" sldId="285"/>
            <ac:spMk id="3" creationId="{55567C6F-BAB1-E30D-AE34-1820391752FC}"/>
          </ac:spMkLst>
        </pc:spChg>
      </pc:sldChg>
      <pc:sldChg chg="modSp">
        <pc:chgData name="Michial Dudley" userId="S::michial.dudley@boysandgirlsclubs.net::89ddba62-d651-40d7-8793-ffc5fc64fabd" providerId="AD" clId="Web-{4AB791EB-9383-4543-A144-D0AFAC848CEA}" dt="2022-10-06T13:40:39.635" v="19" actId="20577"/>
        <pc:sldMkLst>
          <pc:docMk/>
          <pc:sldMk cId="1923680623" sldId="287"/>
        </pc:sldMkLst>
        <pc:spChg chg="mod">
          <ac:chgData name="Michial Dudley" userId="S::michial.dudley@boysandgirlsclubs.net::89ddba62-d651-40d7-8793-ffc5fc64fabd" providerId="AD" clId="Web-{4AB791EB-9383-4543-A144-D0AFAC848CEA}" dt="2022-10-06T13:40:39.635" v="19" actId="20577"/>
          <ac:spMkLst>
            <pc:docMk/>
            <pc:sldMk cId="1923680623" sldId="287"/>
            <ac:spMk id="3" creationId="{6C4DCFCE-D8BB-2A9C-0381-D1CC206924F1}"/>
          </ac:spMkLst>
        </pc:spChg>
      </pc:sldChg>
      <pc:sldChg chg="modSp">
        <pc:chgData name="Michial Dudley" userId="S::michial.dudley@boysandgirlsclubs.net::89ddba62-d651-40d7-8793-ffc5fc64fabd" providerId="AD" clId="Web-{4AB791EB-9383-4543-A144-D0AFAC848CEA}" dt="2022-10-06T13:40:53.916" v="21" actId="20577"/>
        <pc:sldMkLst>
          <pc:docMk/>
          <pc:sldMk cId="2548838527" sldId="289"/>
        </pc:sldMkLst>
        <pc:spChg chg="mod">
          <ac:chgData name="Michial Dudley" userId="S::michial.dudley@boysandgirlsclubs.net::89ddba62-d651-40d7-8793-ffc5fc64fabd" providerId="AD" clId="Web-{4AB791EB-9383-4543-A144-D0AFAC848CEA}" dt="2022-10-06T13:40:53.916" v="21" actId="20577"/>
          <ac:spMkLst>
            <pc:docMk/>
            <pc:sldMk cId="2548838527" sldId="289"/>
            <ac:spMk id="6" creationId="{CF7C68C2-86BD-18D1-5F63-BB3DC25A3822}"/>
          </ac:spMkLst>
        </pc:spChg>
      </pc:sldChg>
      <pc:sldChg chg="modSp">
        <pc:chgData name="Michial Dudley" userId="S::michial.dudley@boysandgirlsclubs.net::89ddba62-d651-40d7-8793-ffc5fc64fabd" providerId="AD" clId="Web-{4AB791EB-9383-4543-A144-D0AFAC848CEA}" dt="2022-10-06T13:41:21.433" v="31" actId="20577"/>
        <pc:sldMkLst>
          <pc:docMk/>
          <pc:sldMk cId="2833682369" sldId="290"/>
        </pc:sldMkLst>
        <pc:spChg chg="mod">
          <ac:chgData name="Michial Dudley" userId="S::michial.dudley@boysandgirlsclubs.net::89ddba62-d651-40d7-8793-ffc5fc64fabd" providerId="AD" clId="Web-{4AB791EB-9383-4543-A144-D0AFAC848CEA}" dt="2022-10-06T13:41:21.433" v="31" actId="20577"/>
          <ac:spMkLst>
            <pc:docMk/>
            <pc:sldMk cId="2833682369" sldId="290"/>
            <ac:spMk id="3" creationId="{B65BF3C5-AB33-3400-8750-1A5F6669F2C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7E8F4-E3A9-485E-B141-C2592ECE798B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7C756-3CB3-4E13-83D3-3A8E1B9A65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482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0822-54A8-4B0E-8084-ADDB3337B531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A4A45-2143-4079-8A2F-5AEA7DC91F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294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0822-54A8-4B0E-8084-ADDB3337B531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A4A45-2143-4079-8A2F-5AEA7DC91F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52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0822-54A8-4B0E-8084-ADDB3337B531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A4A45-2143-4079-8A2F-5AEA7DC91FD5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0969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0822-54A8-4B0E-8084-ADDB3337B531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A4A45-2143-4079-8A2F-5AEA7DC91F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400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0822-54A8-4B0E-8084-ADDB3337B531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A4A45-2143-4079-8A2F-5AEA7DC91FD5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6067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0822-54A8-4B0E-8084-ADDB3337B531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A4A45-2143-4079-8A2F-5AEA7DC91F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18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0822-54A8-4B0E-8084-ADDB3337B531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A4A45-2143-4079-8A2F-5AEA7DC91F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842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0822-54A8-4B0E-8084-ADDB3337B531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A4A45-2143-4079-8A2F-5AEA7DC91F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905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0822-54A8-4B0E-8084-ADDB3337B531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A4A45-2143-4079-8A2F-5AEA7DC91F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191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0822-54A8-4B0E-8084-ADDB3337B531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A4A45-2143-4079-8A2F-5AEA7DC91F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960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0822-54A8-4B0E-8084-ADDB3337B531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A4A45-2143-4079-8A2F-5AEA7DC91F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732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0822-54A8-4B0E-8084-ADDB3337B531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A4A45-2143-4079-8A2F-5AEA7DC91F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600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0822-54A8-4B0E-8084-ADDB3337B531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A4A45-2143-4079-8A2F-5AEA7DC91F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820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0822-54A8-4B0E-8084-ADDB3337B531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A4A45-2143-4079-8A2F-5AEA7DC91F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871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0822-54A8-4B0E-8084-ADDB3337B531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A4A45-2143-4079-8A2F-5AEA7DC91F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859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0822-54A8-4B0E-8084-ADDB3337B531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A4A45-2143-4079-8A2F-5AEA7DC91F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508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60822-54A8-4B0E-8084-ADDB3337B531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5AA4A45-2143-4079-8A2F-5AEA7DC91F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34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800"/>
              <a:t>Positive emotional wellbeing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5969" y="5650029"/>
            <a:ext cx="8288032" cy="469122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000" dirty="0"/>
              <a:t>Emotional Wellbeing</a:t>
            </a:r>
          </a:p>
          <a:p>
            <a:pPr algn="ctr">
              <a:lnSpc>
                <a:spcPct val="90000"/>
              </a:lnSpc>
            </a:pPr>
            <a:r>
              <a:rPr lang="en-US" sz="2000" dirty="0"/>
              <a:t>Session 7</a:t>
            </a:r>
          </a:p>
        </p:txBody>
      </p:sp>
      <p:pic>
        <p:nvPicPr>
          <p:cNvPr id="4" name="Picture 3" descr="A figurine of a child wearing a blue shirt with flowers on it&#10;&#10;Description automatically generated with low confidence">
            <a:extLst>
              <a:ext uri="{FF2B5EF4-FFF2-40B4-BE49-F238E27FC236}">
                <a16:creationId xmlns:a16="http://schemas.microsoft.com/office/drawing/2014/main" id="{6DFFF9C8-0820-D2E0-8945-85F0755E2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052" y="934222"/>
            <a:ext cx="4601864" cy="329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75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859B8-97E7-9FB4-C003-A0BED3FC5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6" y="609600"/>
            <a:ext cx="3729076" cy="1320800"/>
          </a:xfrm>
        </p:spPr>
        <p:txBody>
          <a:bodyPr anchor="ctr">
            <a:normAutofit/>
          </a:bodyPr>
          <a:lstStyle/>
          <a:p>
            <a:r>
              <a:rPr lang="en-GB" dirty="0"/>
              <a:t>Activity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BF3C5-AB33-3400-8750-1A5F6669F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167" y="2160589"/>
            <a:ext cx="3720916" cy="35607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000" dirty="0"/>
              <a:t>Theory to practice- using the take 5 steps to wellbeing as a framework. Create an initiative for your youth club that can positively impact the emotional wellbeing of your members.</a:t>
            </a:r>
          </a:p>
        </p:txBody>
      </p:sp>
      <p:pic>
        <p:nvPicPr>
          <p:cNvPr id="7" name="Graphic 6" descr="Business Growth">
            <a:extLst>
              <a:ext uri="{FF2B5EF4-FFF2-40B4-BE49-F238E27FC236}">
                <a16:creationId xmlns:a16="http://schemas.microsoft.com/office/drawing/2014/main" id="{579076FC-07DD-2EAC-752C-981F1ACB6B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4035" y="875360"/>
            <a:ext cx="4602747" cy="460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82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3A8AFE-9681-490D-9615-28C9F61B1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950" y="1179151"/>
            <a:ext cx="3300646" cy="44638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What is emotional wellbeing?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4FB5B-264E-CA58-DB1B-4CD45DDFB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918" y="1109145"/>
            <a:ext cx="6341016" cy="46039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sz="2000" dirty="0"/>
              <a:t>Activity: In groups of 4/5 – create a mind map to describe what you think the term “emotional wellbeing” means. 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A common misconception is that people associated mental health with negative consequences and illness. However, you can also have good emotional wellbeing. 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Good mental health is as important as good physical health. 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68951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291FC97-FFF4-1B64-1C79-12E534C03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GB" dirty="0"/>
              <a:t>Good emotional health means…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92815-062E-82CF-445A-4155E083A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9911" y="1286364"/>
            <a:ext cx="4619706" cy="5224724"/>
          </a:xfrm>
        </p:spPr>
        <p:txBody>
          <a:bodyPr anchor="ctr">
            <a:normAutofit/>
          </a:bodyPr>
          <a:lstStyle/>
          <a:p>
            <a:r>
              <a:rPr lang="en-GB" sz="2000" dirty="0"/>
              <a:t>Feeling positive about yourself</a:t>
            </a:r>
          </a:p>
          <a:p>
            <a:endParaRPr lang="en-GB" sz="2000" dirty="0"/>
          </a:p>
          <a:p>
            <a:r>
              <a:rPr lang="en-GB" sz="2000" dirty="0"/>
              <a:t>Being able to cope with everyday pressures; and</a:t>
            </a:r>
          </a:p>
          <a:p>
            <a:endParaRPr lang="en-GB" sz="2000" dirty="0"/>
          </a:p>
          <a:p>
            <a:r>
              <a:rPr lang="en-GB" sz="2000" dirty="0"/>
              <a:t>Being able to form and maintain healthy relationships </a:t>
            </a:r>
          </a:p>
          <a:p>
            <a:endParaRPr lang="en-GB" sz="2000" dirty="0"/>
          </a:p>
          <a:p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65923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4337" y="1265314"/>
            <a:ext cx="4299666" cy="324913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6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Is there a stigma associated with emotional wellbeing?</a:t>
            </a: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Graphic 5" descr="Brain in head">
            <a:extLst>
              <a:ext uri="{FF2B5EF4-FFF2-40B4-BE49-F238E27FC236}">
                <a16:creationId xmlns:a16="http://schemas.microsoft.com/office/drawing/2014/main" id="{A910C45C-4CA5-7DD0-A701-F5FDF0EFC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8604" y="1550139"/>
            <a:ext cx="3765692" cy="376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13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526AB-8FCC-1D1B-5708-11B112CA1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000" dirty="0"/>
              <a:t>Factors that influence emotional wellbeing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67C6F-BAB1-E30D-AE34-182039175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533" y="1488613"/>
            <a:ext cx="9345207" cy="46073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000" dirty="0"/>
              <a:t>There are four core factors that influence a person's emotional wellbeing, and they are described in the acronym HELP. </a:t>
            </a:r>
          </a:p>
          <a:p>
            <a:r>
              <a:rPr lang="en-GB" sz="3000" dirty="0"/>
              <a:t>H</a:t>
            </a:r>
            <a:r>
              <a:rPr lang="en-GB" sz="2000" dirty="0"/>
              <a:t>eredity: factors can be passed down through generations. However, this can also be a way to protect yourself against these. For example, if you have had parents that have abused alcohol, you can avoid usage. </a:t>
            </a:r>
          </a:p>
          <a:p>
            <a:r>
              <a:rPr lang="en-GB" sz="3000" dirty="0"/>
              <a:t>E</a:t>
            </a:r>
            <a:r>
              <a:rPr lang="en-GB" sz="2000" dirty="0"/>
              <a:t>nvironmental: this refers to the community or household you live in. For example, some areas have higher rates of negative mental health, why?</a:t>
            </a:r>
          </a:p>
          <a:p>
            <a:r>
              <a:rPr lang="en-GB" sz="3000" dirty="0"/>
              <a:t>L</a:t>
            </a:r>
            <a:r>
              <a:rPr lang="en-GB" sz="2000" dirty="0"/>
              <a:t>ife: Illness, debt and similar aspects can all influence emotional wellbeing. </a:t>
            </a:r>
          </a:p>
          <a:p>
            <a:r>
              <a:rPr lang="en-GB" sz="3000" dirty="0"/>
              <a:t>P</a:t>
            </a:r>
            <a:r>
              <a:rPr lang="en-GB" sz="2000" dirty="0"/>
              <a:t>ersonality: you can be a perfectionist, self-critic or overly focused on control. These can all impact emotional wellbeing. </a:t>
            </a:r>
          </a:p>
        </p:txBody>
      </p:sp>
    </p:spTree>
    <p:extLst>
      <p:ext uri="{BB962C8B-B14F-4D97-AF65-F5344CB8AC3E}">
        <p14:creationId xmlns:p14="http://schemas.microsoft.com/office/powerpoint/2010/main" val="2937156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F3989-10A4-E7BA-E796-C865AE70C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True or false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BDB61-3398-CD91-F331-B2B43C89C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/>
          <a:lstStyle/>
          <a:p>
            <a:r>
              <a:rPr lang="en-GB" sz="2000" dirty="0"/>
              <a:t>One in four people in Northern Ireland will experience problems that affect their mental health. </a:t>
            </a:r>
          </a:p>
          <a:p>
            <a:endParaRPr lang="en-GB" sz="2000" dirty="0"/>
          </a:p>
          <a:p>
            <a:r>
              <a:rPr lang="en-GB" sz="2000" dirty="0"/>
              <a:t>Issues around emotional wellbeing only affects certain people. 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You can go from poor emotional wellbeing to positive emotional wellbeing. 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If you need support for emotional wellbeing, you must go and see your GP.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7131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ADD2520-76AF-9489-02C0-1744451CB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GB" dirty="0"/>
              <a:t>Communication to promote positive emotional wellbeing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DCFCE-D8BB-2A9C-0381-D1CC20692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anchor="ctr">
            <a:normAutofit/>
          </a:bodyPr>
          <a:lstStyle/>
          <a:p>
            <a:r>
              <a:rPr lang="en-GB" dirty="0"/>
              <a:t>The most important thing we can do to maintain a positive emotional wellbeing is learn how to communicate. </a:t>
            </a:r>
          </a:p>
          <a:p>
            <a:endParaRPr lang="en-GB"/>
          </a:p>
          <a:p>
            <a:r>
              <a:rPr lang="en-GB" dirty="0"/>
              <a:t>If you need some support, speak with someone close. Or alternatively, if you think someone around you needs support, speak with them. </a:t>
            </a:r>
          </a:p>
          <a:p>
            <a:endParaRPr lang="en-GB"/>
          </a:p>
          <a:p>
            <a:r>
              <a:rPr lang="en-GB" dirty="0"/>
              <a:t>Best way to start the conversation is: “I have noticed…”. </a:t>
            </a:r>
          </a:p>
          <a:p>
            <a:endParaRPr lang="en-GB"/>
          </a:p>
          <a:p>
            <a:r>
              <a:rPr lang="en-GB" dirty="0"/>
              <a:t>Participate in the group activity outlined in the lesson plan. </a:t>
            </a:r>
          </a:p>
        </p:txBody>
      </p:sp>
    </p:spTree>
    <p:extLst>
      <p:ext uri="{BB962C8B-B14F-4D97-AF65-F5344CB8AC3E}">
        <p14:creationId xmlns:p14="http://schemas.microsoft.com/office/powerpoint/2010/main" val="1923680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8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982D417-2E73-0C74-4D06-EC0A0711D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73" y="392358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How to maintain positive emotional wellbeing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69D19F-A5D2-4F32-B493-25AB53731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12" y="1667863"/>
            <a:ext cx="9251575" cy="430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492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7C68C2-86BD-18D1-5F63-BB3DC25A3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141"/>
            <a:ext cx="9076266" cy="45532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000" dirty="0"/>
              <a:t>Connect: speak to people and open dialogue to manage emotions</a:t>
            </a:r>
          </a:p>
          <a:p>
            <a:r>
              <a:rPr lang="en-GB" sz="2000" dirty="0"/>
              <a:t>Be active: physical activity is proven to be a viable strategy to manage emotions.</a:t>
            </a:r>
          </a:p>
          <a:p>
            <a:r>
              <a:rPr lang="en-GB" sz="2000" dirty="0"/>
              <a:t>Take notice: try to be socially aware and ask yourself how you have been feeling lately and whether you need some support. Also, be grateful for aspects of your life. </a:t>
            </a:r>
          </a:p>
          <a:p>
            <a:r>
              <a:rPr lang="en-GB" sz="2000" dirty="0"/>
              <a:t>Keep learning: Keep trying new hobbies and challenge yourself. This helps cognitive development and supports goal setting. </a:t>
            </a:r>
          </a:p>
          <a:p>
            <a:r>
              <a:rPr lang="en-GB" sz="2000" dirty="0"/>
              <a:t>Give: giving back provides a sense of reward and increases self-worth. This can be done through volunteering or something simplistic like doing a favour for a stranger. </a:t>
            </a:r>
          </a:p>
        </p:txBody>
      </p:sp>
    </p:spTree>
    <p:extLst>
      <p:ext uri="{BB962C8B-B14F-4D97-AF65-F5344CB8AC3E}">
        <p14:creationId xmlns:p14="http://schemas.microsoft.com/office/powerpoint/2010/main" val="254883852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30bd275-c2df-4447-ba48-a2e1c88e0f34">
      <Terms xmlns="http://schemas.microsoft.com/office/infopath/2007/PartnerControls"/>
    </lcf76f155ced4ddcb4097134ff3c332f>
    <TaxCatchAll xmlns="9130cc07-5ab4-4370-b41a-4bc008a89c0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3352633357DB4A9CDED4894FB09656" ma:contentTypeVersion="16" ma:contentTypeDescription="Create a new document." ma:contentTypeScope="" ma:versionID="5dd9311cc6bdf7d30fb26a1cc3525edb">
  <xsd:schema xmlns:xsd="http://www.w3.org/2001/XMLSchema" xmlns:xs="http://www.w3.org/2001/XMLSchema" xmlns:p="http://schemas.microsoft.com/office/2006/metadata/properties" xmlns:ns2="230bd275-c2df-4447-ba48-a2e1c88e0f34" xmlns:ns3="9130cc07-5ab4-4370-b41a-4bc008a89c08" targetNamespace="http://schemas.microsoft.com/office/2006/metadata/properties" ma:root="true" ma:fieldsID="f359daa30cbc4ad048abcdf32148003f" ns2:_="" ns3:_="">
    <xsd:import namespace="230bd275-c2df-4447-ba48-a2e1c88e0f34"/>
    <xsd:import namespace="9130cc07-5ab4-4370-b41a-4bc008a89c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bd275-c2df-4447-ba48-a2e1c88e0f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9771dba-0eef-4bb6-b6bb-0dda009492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30cc07-5ab4-4370-b41a-4bc008a89c0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19c1718-1e3f-4848-8084-d7e87a3a6d4d}" ma:internalName="TaxCatchAll" ma:showField="CatchAllData" ma:web="9130cc07-5ab4-4370-b41a-4bc008a89c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62AB35-F127-42B1-8D90-E0AE6759540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F5C2439-F920-4764-B3BC-03CFDCE74B3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41FE79-0A03-4124-8E30-C73C22B98A29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729</TotalTime>
  <Words>524</Words>
  <Application>Microsoft Office PowerPoint</Application>
  <PresentationFormat>Widescreen</PresentationFormat>
  <Paragraphs>51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Facet</vt:lpstr>
      <vt:lpstr>Positive emotional wellbeing </vt:lpstr>
      <vt:lpstr>What is emotional wellbeing?</vt:lpstr>
      <vt:lpstr>Good emotional health means…</vt:lpstr>
      <vt:lpstr>Is there a stigma associated with emotional wellbeing?</vt:lpstr>
      <vt:lpstr>Factors that influence emotional wellbeing</vt:lpstr>
      <vt:lpstr>True or false</vt:lpstr>
      <vt:lpstr>Communication to promote positive emotional wellbeing  </vt:lpstr>
      <vt:lpstr>How to maintain positive emotional wellbeing</vt:lpstr>
      <vt:lpstr>PowerPoint Presentation</vt:lpstr>
      <vt:lpstr>Activity </vt:lpstr>
    </vt:vector>
  </TitlesOfParts>
  <Company>N.I. Assembly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Resilience – understanding our emotions</dc:title>
  <dc:creator>manningt</dc:creator>
  <cp:lastModifiedBy>Michial</cp:lastModifiedBy>
  <cp:revision>34</cp:revision>
  <dcterms:created xsi:type="dcterms:W3CDTF">2021-08-03T10:51:41Z</dcterms:created>
  <dcterms:modified xsi:type="dcterms:W3CDTF">2022-10-06T13:41:24Z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0x010100243352633357DB4A9CDED4894FB09656</vt:lpwstr>
  </property>
</Properties>
</file>