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2"/>
  </p:notesMasterIdLst>
  <p:sldIdLst>
    <p:sldId id="256" r:id="rId5"/>
    <p:sldId id="266" r:id="rId6"/>
    <p:sldId id="257" r:id="rId7"/>
    <p:sldId id="265" r:id="rId8"/>
    <p:sldId id="268" r:id="rId9"/>
    <p:sldId id="270"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6171E6-336F-4321-A5F6-7DA524F4A473}" v="9" dt="2022-10-06T12:47:57.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7" d="100"/>
          <a:sy n="77" d="100"/>
        </p:scale>
        <p:origin x="7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ial Dudley" userId="S::michial.dudley@boysandgirlsclubs.net::89ddba62-d651-40d7-8793-ffc5fc64fabd" providerId="AD" clId="Web-{A26171E6-336F-4321-A5F6-7DA524F4A473}"/>
    <pc:docChg chg="modSld">
      <pc:chgData name="Michial Dudley" userId="S::michial.dudley@boysandgirlsclubs.net::89ddba62-d651-40d7-8793-ffc5fc64fabd" providerId="AD" clId="Web-{A26171E6-336F-4321-A5F6-7DA524F4A473}" dt="2022-10-06T12:47:57.758" v="47" actId="20577"/>
      <pc:docMkLst>
        <pc:docMk/>
      </pc:docMkLst>
      <pc:sldChg chg="modSp">
        <pc:chgData name="Michial Dudley" userId="S::michial.dudley@boysandgirlsclubs.net::89ddba62-d651-40d7-8793-ffc5fc64fabd" providerId="AD" clId="Web-{A26171E6-336F-4321-A5F6-7DA524F4A473}" dt="2022-10-06T12:46:44.412" v="38" actId="20577"/>
        <pc:sldMkLst>
          <pc:docMk/>
          <pc:sldMk cId="2248322044" sldId="266"/>
        </pc:sldMkLst>
        <pc:graphicFrameChg chg="modGraphic">
          <ac:chgData name="Michial Dudley" userId="S::michial.dudley@boysandgirlsclubs.net::89ddba62-d651-40d7-8793-ffc5fc64fabd" providerId="AD" clId="Web-{A26171E6-336F-4321-A5F6-7DA524F4A473}" dt="2022-10-06T12:46:44.412" v="38" actId="20577"/>
          <ac:graphicFrameMkLst>
            <pc:docMk/>
            <pc:sldMk cId="2248322044" sldId="266"/>
            <ac:graphicFrameMk id="5" creationId="{708AC947-6763-A61B-9A5E-CD3E6AFA08EF}"/>
          </ac:graphicFrameMkLst>
        </pc:graphicFrameChg>
      </pc:sldChg>
      <pc:sldChg chg="modSp">
        <pc:chgData name="Michial Dudley" userId="S::michial.dudley@boysandgirlsclubs.net::89ddba62-d651-40d7-8793-ffc5fc64fabd" providerId="AD" clId="Web-{A26171E6-336F-4321-A5F6-7DA524F4A473}" dt="2022-10-06T12:47:57.758" v="47" actId="20577"/>
        <pc:sldMkLst>
          <pc:docMk/>
          <pc:sldMk cId="1205666239" sldId="269"/>
        </pc:sldMkLst>
        <pc:spChg chg="mod">
          <ac:chgData name="Michial Dudley" userId="S::michial.dudley@boysandgirlsclubs.net::89ddba62-d651-40d7-8793-ffc5fc64fabd" providerId="AD" clId="Web-{A26171E6-336F-4321-A5F6-7DA524F4A473}" dt="2022-10-06T12:47:57.758" v="47" actId="20577"/>
          <ac:spMkLst>
            <pc:docMk/>
            <pc:sldMk cId="1205666239" sldId="269"/>
            <ac:spMk id="3" creationId="{A5347B54-BB47-42A7-8BCF-2E69144E3483}"/>
          </ac:spMkLst>
        </pc:spChg>
      </pc:sldChg>
      <pc:sldChg chg="modSp">
        <pc:chgData name="Michial Dudley" userId="S::michial.dudley@boysandgirlsclubs.net::89ddba62-d651-40d7-8793-ffc5fc64fabd" providerId="AD" clId="Web-{A26171E6-336F-4321-A5F6-7DA524F4A473}" dt="2022-10-06T12:47:38.554" v="43" actId="20577"/>
        <pc:sldMkLst>
          <pc:docMk/>
          <pc:sldMk cId="575454388" sldId="270"/>
        </pc:sldMkLst>
        <pc:spChg chg="mod">
          <ac:chgData name="Michial Dudley" userId="S::michial.dudley@boysandgirlsclubs.net::89ddba62-d651-40d7-8793-ffc5fc64fabd" providerId="AD" clId="Web-{A26171E6-336F-4321-A5F6-7DA524F4A473}" dt="2022-10-06T12:47:38.554" v="43" actId="20577"/>
          <ac:spMkLst>
            <pc:docMk/>
            <pc:sldMk cId="575454388" sldId="270"/>
            <ac:spMk id="3" creationId="{9C3C3E2F-594D-B7F7-E69C-78A1F3FFD193}"/>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E5920-DE05-4C32-A312-F785C50A077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41C7F59-91C9-44AE-815B-F50867D8972B}">
      <dgm:prSet custT="1"/>
      <dgm:spPr/>
      <dgm:t>
        <a:bodyPr/>
        <a:lstStyle/>
        <a:p>
          <a:pPr rtl="0"/>
          <a:r>
            <a:rPr lang="en-GB" sz="1500" dirty="0"/>
            <a:t>Last week we discussed the emotions that </a:t>
          </a:r>
          <a:r>
            <a:rPr lang="en-GB" sz="1500" dirty="0">
              <a:latin typeface="Trebuchet MS" panose="020B0603020202020204"/>
            </a:rPr>
            <a:t>we experience </a:t>
          </a:r>
          <a:r>
            <a:rPr lang="en-GB" sz="1500" dirty="0"/>
            <a:t>and discussed how to engage in open dialogue to express these emotions. Has anyone practiced this in the past week or had a situation where they had to use what we learned last week? Tutor to provide a situation for reinforcement.</a:t>
          </a:r>
          <a:r>
            <a:rPr lang="en-GB" sz="1500" dirty="0">
              <a:latin typeface="Trebuchet MS" panose="020B0603020202020204"/>
            </a:rPr>
            <a:t> </a:t>
          </a:r>
          <a:endParaRPr lang="en-US" sz="1500" dirty="0"/>
        </a:p>
      </dgm:t>
    </dgm:pt>
    <dgm:pt modelId="{191562ED-5E06-4E8A-AFD1-81299392E9EB}" type="parTrans" cxnId="{7C51254A-787B-4783-9EC0-4EC38262CB75}">
      <dgm:prSet/>
      <dgm:spPr/>
      <dgm:t>
        <a:bodyPr/>
        <a:lstStyle/>
        <a:p>
          <a:endParaRPr lang="en-US"/>
        </a:p>
      </dgm:t>
    </dgm:pt>
    <dgm:pt modelId="{DAD0029A-3416-4208-8A2B-D367A41D64C6}" type="sibTrans" cxnId="{7C51254A-787B-4783-9EC0-4EC38262CB75}">
      <dgm:prSet/>
      <dgm:spPr/>
      <dgm:t>
        <a:bodyPr/>
        <a:lstStyle/>
        <a:p>
          <a:endParaRPr lang="en-US"/>
        </a:p>
      </dgm:t>
    </dgm:pt>
    <dgm:pt modelId="{D79F31D0-2161-42AE-8F60-CF7C00AEBB51}">
      <dgm:prSet/>
      <dgm:spPr/>
      <dgm:t>
        <a:bodyPr/>
        <a:lstStyle/>
        <a:p>
          <a:pPr rtl="0"/>
          <a:r>
            <a:rPr lang="en-GB" dirty="0"/>
            <a:t>Ice breaker</a:t>
          </a:r>
          <a:r>
            <a:rPr lang="en-GB" dirty="0">
              <a:latin typeface="Trebuchet MS" panose="020B0603020202020204"/>
            </a:rPr>
            <a:t> outlined in session plan</a:t>
          </a:r>
          <a:endParaRPr lang="en-US" dirty="0"/>
        </a:p>
      </dgm:t>
    </dgm:pt>
    <dgm:pt modelId="{A9E60598-5807-48CE-B07C-6EB546556A08}" type="parTrans" cxnId="{DF8366AB-370F-4152-876F-318999691C59}">
      <dgm:prSet/>
      <dgm:spPr/>
      <dgm:t>
        <a:bodyPr/>
        <a:lstStyle/>
        <a:p>
          <a:endParaRPr lang="en-US"/>
        </a:p>
      </dgm:t>
    </dgm:pt>
    <dgm:pt modelId="{F59A2F22-25E4-4AC8-A0EC-15DB5BF07424}" type="sibTrans" cxnId="{DF8366AB-370F-4152-876F-318999691C59}">
      <dgm:prSet/>
      <dgm:spPr/>
      <dgm:t>
        <a:bodyPr/>
        <a:lstStyle/>
        <a:p>
          <a:endParaRPr lang="en-US"/>
        </a:p>
      </dgm:t>
    </dgm:pt>
    <dgm:pt modelId="{F608224C-19FA-408A-81F4-29FA9F96EFAF}">
      <dgm:prSet/>
      <dgm:spPr/>
      <dgm:t>
        <a:bodyPr/>
        <a:lstStyle/>
        <a:p>
          <a:r>
            <a:rPr lang="en-GB" dirty="0"/>
            <a:t>Explore existing group knowledge: what big feelings do you experience and how do you deal with them? Write as many on flipchart paper or a whiteboard. </a:t>
          </a:r>
          <a:endParaRPr lang="en-US" dirty="0"/>
        </a:p>
      </dgm:t>
    </dgm:pt>
    <dgm:pt modelId="{8C33DF2A-FD64-4C50-A7B2-191E60529517}" type="parTrans" cxnId="{DF71CCBC-48D7-485A-BCD4-454EEC38CA97}">
      <dgm:prSet/>
      <dgm:spPr/>
      <dgm:t>
        <a:bodyPr/>
        <a:lstStyle/>
        <a:p>
          <a:endParaRPr lang="en-US"/>
        </a:p>
      </dgm:t>
    </dgm:pt>
    <dgm:pt modelId="{FD029CDE-F435-4D17-BADA-A106C3CDA0AF}" type="sibTrans" cxnId="{DF71CCBC-48D7-485A-BCD4-454EEC38CA97}">
      <dgm:prSet/>
      <dgm:spPr/>
      <dgm:t>
        <a:bodyPr/>
        <a:lstStyle/>
        <a:p>
          <a:endParaRPr lang="en-US"/>
        </a:p>
      </dgm:t>
    </dgm:pt>
    <dgm:pt modelId="{10687603-C4EE-4F6E-9A86-64BA128452DD}" type="pres">
      <dgm:prSet presAssocID="{1D6E5920-DE05-4C32-A312-F785C50A0775}" presName="root" presStyleCnt="0">
        <dgm:presLayoutVars>
          <dgm:dir/>
          <dgm:resizeHandles val="exact"/>
        </dgm:presLayoutVars>
      </dgm:prSet>
      <dgm:spPr/>
    </dgm:pt>
    <dgm:pt modelId="{990ACCBB-C8F4-4AB9-A5DF-05C8F945CC0E}" type="pres">
      <dgm:prSet presAssocID="{241C7F59-91C9-44AE-815B-F50867D8972B}" presName="compNode" presStyleCnt="0"/>
      <dgm:spPr/>
    </dgm:pt>
    <dgm:pt modelId="{139F36BC-2A43-4F5C-ADE4-C874D1711E0C}" type="pres">
      <dgm:prSet presAssocID="{241C7F59-91C9-44AE-815B-F50867D8972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ngue Face with Solid Fill"/>
        </a:ext>
      </dgm:extLst>
    </dgm:pt>
    <dgm:pt modelId="{8AD109C1-0741-49F1-BEF3-DD3F8076B457}" type="pres">
      <dgm:prSet presAssocID="{241C7F59-91C9-44AE-815B-F50867D8972B}" presName="spaceRect" presStyleCnt="0"/>
      <dgm:spPr/>
    </dgm:pt>
    <dgm:pt modelId="{F1214B89-06FF-41DD-849F-2923718EAAEE}" type="pres">
      <dgm:prSet presAssocID="{241C7F59-91C9-44AE-815B-F50867D8972B}" presName="textRect" presStyleLbl="revTx" presStyleIdx="0" presStyleCnt="3" custScaleX="159637" custScaleY="184375" custLinFactNeighborX="-1555" custLinFactNeighborY="25417">
        <dgm:presLayoutVars>
          <dgm:chMax val="1"/>
          <dgm:chPref val="1"/>
        </dgm:presLayoutVars>
      </dgm:prSet>
      <dgm:spPr/>
    </dgm:pt>
    <dgm:pt modelId="{40B69F2D-03D2-43E1-B0EB-DCFC63522702}" type="pres">
      <dgm:prSet presAssocID="{DAD0029A-3416-4208-8A2B-D367A41D64C6}" presName="sibTrans" presStyleCnt="0"/>
      <dgm:spPr/>
    </dgm:pt>
    <dgm:pt modelId="{35CEC999-5E51-43FD-9F7D-3C88E9686A4E}" type="pres">
      <dgm:prSet presAssocID="{D79F31D0-2161-42AE-8F60-CF7C00AEBB51}" presName="compNode" presStyleCnt="0"/>
      <dgm:spPr/>
    </dgm:pt>
    <dgm:pt modelId="{2EB48839-56D1-42ED-A958-7861E9DA2646}" type="pres">
      <dgm:prSet presAssocID="{D79F31D0-2161-42AE-8F60-CF7C00AEBB51}" presName="iconRect" presStyleLbl="node1" presStyleIdx="1" presStyleCnt="3" custLinFactNeighborX="-16263" custLinFactNeighborY="-3689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nce"/>
        </a:ext>
      </dgm:extLst>
    </dgm:pt>
    <dgm:pt modelId="{A00E897E-474E-4292-945E-5FE5220C56A0}" type="pres">
      <dgm:prSet presAssocID="{D79F31D0-2161-42AE-8F60-CF7C00AEBB51}" presName="spaceRect" presStyleCnt="0"/>
      <dgm:spPr/>
    </dgm:pt>
    <dgm:pt modelId="{70536C0E-6D1B-4DA7-BF54-6F5F1ED1501B}" type="pres">
      <dgm:prSet presAssocID="{D79F31D0-2161-42AE-8F60-CF7C00AEBB51}" presName="textRect" presStyleLbl="revTx" presStyleIdx="1" presStyleCnt="3" custLinFactNeighborX="-2473" custLinFactNeighborY="-33145">
        <dgm:presLayoutVars>
          <dgm:chMax val="1"/>
          <dgm:chPref val="1"/>
        </dgm:presLayoutVars>
      </dgm:prSet>
      <dgm:spPr/>
    </dgm:pt>
    <dgm:pt modelId="{444A7143-8D8C-445B-87B0-B72D9FFD6BA5}" type="pres">
      <dgm:prSet presAssocID="{F59A2F22-25E4-4AC8-A0EC-15DB5BF07424}" presName="sibTrans" presStyleCnt="0"/>
      <dgm:spPr/>
    </dgm:pt>
    <dgm:pt modelId="{5D8E1321-341C-4796-8E9F-A6744311B3F1}" type="pres">
      <dgm:prSet presAssocID="{F608224C-19FA-408A-81F4-29FA9F96EFAF}" presName="compNode" presStyleCnt="0"/>
      <dgm:spPr/>
    </dgm:pt>
    <dgm:pt modelId="{9BA53129-1351-496D-8DD7-8A3FA5EA6F4F}" type="pres">
      <dgm:prSet presAssocID="{F608224C-19FA-408A-81F4-29FA9F96EFAF}" presName="iconRect" presStyleLbl="node1" presStyleIdx="2" presStyleCnt="3" custLinFactNeighborX="-785" custLinFactNeighborY="-3375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F56EDA8B-76B2-4D70-A01E-357A94155A56}" type="pres">
      <dgm:prSet presAssocID="{F608224C-19FA-408A-81F4-29FA9F96EFAF}" presName="spaceRect" presStyleCnt="0"/>
      <dgm:spPr/>
    </dgm:pt>
    <dgm:pt modelId="{4C84F097-16B9-4D4D-B45D-EF824102C254}" type="pres">
      <dgm:prSet presAssocID="{F608224C-19FA-408A-81F4-29FA9F96EFAF}" presName="textRect" presStyleLbl="revTx" presStyleIdx="2" presStyleCnt="3" custLinFactNeighborX="-706" custLinFactNeighborY="-33145">
        <dgm:presLayoutVars>
          <dgm:chMax val="1"/>
          <dgm:chPref val="1"/>
        </dgm:presLayoutVars>
      </dgm:prSet>
      <dgm:spPr/>
    </dgm:pt>
  </dgm:ptLst>
  <dgm:cxnLst>
    <dgm:cxn modelId="{D6FFDA64-5FDE-4365-AE78-607157FC4636}" type="presOf" srcId="{1D6E5920-DE05-4C32-A312-F785C50A0775}" destId="{10687603-C4EE-4F6E-9A86-64BA128452DD}" srcOrd="0" destOrd="0" presId="urn:microsoft.com/office/officeart/2018/2/layout/IconLabelList"/>
    <dgm:cxn modelId="{7C51254A-787B-4783-9EC0-4EC38262CB75}" srcId="{1D6E5920-DE05-4C32-A312-F785C50A0775}" destId="{241C7F59-91C9-44AE-815B-F50867D8972B}" srcOrd="0" destOrd="0" parTransId="{191562ED-5E06-4E8A-AFD1-81299392E9EB}" sibTransId="{DAD0029A-3416-4208-8A2B-D367A41D64C6}"/>
    <dgm:cxn modelId="{6A8DBB85-849E-4869-BE9E-C68896CFEE1A}" type="presOf" srcId="{241C7F59-91C9-44AE-815B-F50867D8972B}" destId="{F1214B89-06FF-41DD-849F-2923718EAAEE}" srcOrd="0" destOrd="0" presId="urn:microsoft.com/office/officeart/2018/2/layout/IconLabelList"/>
    <dgm:cxn modelId="{DF8366AB-370F-4152-876F-318999691C59}" srcId="{1D6E5920-DE05-4C32-A312-F785C50A0775}" destId="{D79F31D0-2161-42AE-8F60-CF7C00AEBB51}" srcOrd="1" destOrd="0" parTransId="{A9E60598-5807-48CE-B07C-6EB546556A08}" sibTransId="{F59A2F22-25E4-4AC8-A0EC-15DB5BF07424}"/>
    <dgm:cxn modelId="{DF71CCBC-48D7-485A-BCD4-454EEC38CA97}" srcId="{1D6E5920-DE05-4C32-A312-F785C50A0775}" destId="{F608224C-19FA-408A-81F4-29FA9F96EFAF}" srcOrd="2" destOrd="0" parTransId="{8C33DF2A-FD64-4C50-A7B2-191E60529517}" sibTransId="{FD029CDE-F435-4D17-BADA-A106C3CDA0AF}"/>
    <dgm:cxn modelId="{2083D7D9-8FDC-42F8-8D59-F8DC942B98BF}" type="presOf" srcId="{D79F31D0-2161-42AE-8F60-CF7C00AEBB51}" destId="{70536C0E-6D1B-4DA7-BF54-6F5F1ED1501B}" srcOrd="0" destOrd="0" presId="urn:microsoft.com/office/officeart/2018/2/layout/IconLabelList"/>
    <dgm:cxn modelId="{07D24DE1-6A63-41AB-A870-0F38132BE087}" type="presOf" srcId="{F608224C-19FA-408A-81F4-29FA9F96EFAF}" destId="{4C84F097-16B9-4D4D-B45D-EF824102C254}" srcOrd="0" destOrd="0" presId="urn:microsoft.com/office/officeart/2018/2/layout/IconLabelList"/>
    <dgm:cxn modelId="{FE5D31D4-4F37-402E-BD91-CD3F908A9291}" type="presParOf" srcId="{10687603-C4EE-4F6E-9A86-64BA128452DD}" destId="{990ACCBB-C8F4-4AB9-A5DF-05C8F945CC0E}" srcOrd="0" destOrd="0" presId="urn:microsoft.com/office/officeart/2018/2/layout/IconLabelList"/>
    <dgm:cxn modelId="{46CC9960-2B40-47B2-B8E0-1BFF7ADC04C2}" type="presParOf" srcId="{990ACCBB-C8F4-4AB9-A5DF-05C8F945CC0E}" destId="{139F36BC-2A43-4F5C-ADE4-C874D1711E0C}" srcOrd="0" destOrd="0" presId="urn:microsoft.com/office/officeart/2018/2/layout/IconLabelList"/>
    <dgm:cxn modelId="{3D01795D-60FE-4CEC-904E-6E038991BE3A}" type="presParOf" srcId="{990ACCBB-C8F4-4AB9-A5DF-05C8F945CC0E}" destId="{8AD109C1-0741-49F1-BEF3-DD3F8076B457}" srcOrd="1" destOrd="0" presId="urn:microsoft.com/office/officeart/2018/2/layout/IconLabelList"/>
    <dgm:cxn modelId="{F1FDC67D-9F17-4B7C-80FF-FEB47C834138}" type="presParOf" srcId="{990ACCBB-C8F4-4AB9-A5DF-05C8F945CC0E}" destId="{F1214B89-06FF-41DD-849F-2923718EAAEE}" srcOrd="2" destOrd="0" presId="urn:microsoft.com/office/officeart/2018/2/layout/IconLabelList"/>
    <dgm:cxn modelId="{CFD39BAC-6B0E-4725-A6C7-93B0CBD24F69}" type="presParOf" srcId="{10687603-C4EE-4F6E-9A86-64BA128452DD}" destId="{40B69F2D-03D2-43E1-B0EB-DCFC63522702}" srcOrd="1" destOrd="0" presId="urn:microsoft.com/office/officeart/2018/2/layout/IconLabelList"/>
    <dgm:cxn modelId="{B802AD33-B96F-4BD9-87E9-4601E2A448FF}" type="presParOf" srcId="{10687603-C4EE-4F6E-9A86-64BA128452DD}" destId="{35CEC999-5E51-43FD-9F7D-3C88E9686A4E}" srcOrd="2" destOrd="0" presId="urn:microsoft.com/office/officeart/2018/2/layout/IconLabelList"/>
    <dgm:cxn modelId="{09854AC1-9B45-4610-8F71-D79197AD9FBD}" type="presParOf" srcId="{35CEC999-5E51-43FD-9F7D-3C88E9686A4E}" destId="{2EB48839-56D1-42ED-A958-7861E9DA2646}" srcOrd="0" destOrd="0" presId="urn:microsoft.com/office/officeart/2018/2/layout/IconLabelList"/>
    <dgm:cxn modelId="{5434D211-5705-4B50-941B-AA327918788B}" type="presParOf" srcId="{35CEC999-5E51-43FD-9F7D-3C88E9686A4E}" destId="{A00E897E-474E-4292-945E-5FE5220C56A0}" srcOrd="1" destOrd="0" presId="urn:microsoft.com/office/officeart/2018/2/layout/IconLabelList"/>
    <dgm:cxn modelId="{7D86937A-7849-47A7-B77A-CDE845753434}" type="presParOf" srcId="{35CEC999-5E51-43FD-9F7D-3C88E9686A4E}" destId="{70536C0E-6D1B-4DA7-BF54-6F5F1ED1501B}" srcOrd="2" destOrd="0" presId="urn:microsoft.com/office/officeart/2018/2/layout/IconLabelList"/>
    <dgm:cxn modelId="{EBE255F4-8098-423B-9C94-375F9C02FF02}" type="presParOf" srcId="{10687603-C4EE-4F6E-9A86-64BA128452DD}" destId="{444A7143-8D8C-445B-87B0-B72D9FFD6BA5}" srcOrd="3" destOrd="0" presId="urn:microsoft.com/office/officeart/2018/2/layout/IconLabelList"/>
    <dgm:cxn modelId="{2A843045-4413-41A5-A3D3-9105532B8BFD}" type="presParOf" srcId="{10687603-C4EE-4F6E-9A86-64BA128452DD}" destId="{5D8E1321-341C-4796-8E9F-A6744311B3F1}" srcOrd="4" destOrd="0" presId="urn:microsoft.com/office/officeart/2018/2/layout/IconLabelList"/>
    <dgm:cxn modelId="{20103E11-6496-4A82-A05A-924F307D3C5B}" type="presParOf" srcId="{5D8E1321-341C-4796-8E9F-A6744311B3F1}" destId="{9BA53129-1351-496D-8DD7-8A3FA5EA6F4F}" srcOrd="0" destOrd="0" presId="urn:microsoft.com/office/officeart/2018/2/layout/IconLabelList"/>
    <dgm:cxn modelId="{62410805-E802-45DA-8F9B-F16BB9E32D23}" type="presParOf" srcId="{5D8E1321-341C-4796-8E9F-A6744311B3F1}" destId="{F56EDA8B-76B2-4D70-A01E-357A94155A56}" srcOrd="1" destOrd="0" presId="urn:microsoft.com/office/officeart/2018/2/layout/IconLabelList"/>
    <dgm:cxn modelId="{81821BC4-980C-41A0-B375-0ABB35B50380}" type="presParOf" srcId="{5D8E1321-341C-4796-8E9F-A6744311B3F1}" destId="{4C84F097-16B9-4D4D-B45D-EF824102C25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675B1-C8E4-41D5-87E0-62DF68D5699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3AF198B-5624-4E9D-9F5A-5E5E6B0F246D}">
      <dgm:prSet/>
      <dgm:spPr/>
      <dgm:t>
        <a:bodyPr/>
        <a:lstStyle/>
        <a:p>
          <a:pPr>
            <a:lnSpc>
              <a:spcPct val="100000"/>
            </a:lnSpc>
          </a:pPr>
          <a:r>
            <a:rPr lang="en-GB" dirty="0"/>
            <a:t>Connect: speak to people and open dialogue to manage emotions.</a:t>
          </a:r>
          <a:endParaRPr lang="en-US" dirty="0"/>
        </a:p>
      </dgm:t>
    </dgm:pt>
    <dgm:pt modelId="{FD1D8369-8C53-4E21-B171-807C348C5A96}" type="parTrans" cxnId="{E6806C9F-5F8C-4145-B019-436EE61112B3}">
      <dgm:prSet/>
      <dgm:spPr/>
      <dgm:t>
        <a:bodyPr/>
        <a:lstStyle/>
        <a:p>
          <a:endParaRPr lang="en-US"/>
        </a:p>
      </dgm:t>
    </dgm:pt>
    <dgm:pt modelId="{D58EE534-65E8-47E3-BB12-9B5235428CBB}" type="sibTrans" cxnId="{E6806C9F-5F8C-4145-B019-436EE61112B3}">
      <dgm:prSet/>
      <dgm:spPr/>
      <dgm:t>
        <a:bodyPr/>
        <a:lstStyle/>
        <a:p>
          <a:endParaRPr lang="en-US"/>
        </a:p>
      </dgm:t>
    </dgm:pt>
    <dgm:pt modelId="{0B7F7366-15CB-4681-855D-A55CFDF8ED22}">
      <dgm:prSet/>
      <dgm:spPr/>
      <dgm:t>
        <a:bodyPr/>
        <a:lstStyle/>
        <a:p>
          <a:pPr>
            <a:lnSpc>
              <a:spcPct val="100000"/>
            </a:lnSpc>
          </a:pPr>
          <a:r>
            <a:rPr lang="en-GB"/>
            <a:t>Be active: physical activity is an escape and is proven to help deal and manage emotions. </a:t>
          </a:r>
          <a:endParaRPr lang="en-US"/>
        </a:p>
      </dgm:t>
    </dgm:pt>
    <dgm:pt modelId="{82392FF5-14F0-402F-BF09-8C0E2D07C0E4}" type="parTrans" cxnId="{49999ABA-A650-449F-8862-0D50F4E419CF}">
      <dgm:prSet/>
      <dgm:spPr/>
      <dgm:t>
        <a:bodyPr/>
        <a:lstStyle/>
        <a:p>
          <a:endParaRPr lang="en-US"/>
        </a:p>
      </dgm:t>
    </dgm:pt>
    <dgm:pt modelId="{A61A9C87-0FEC-4ABD-A689-17D8FFB28F1D}" type="sibTrans" cxnId="{49999ABA-A650-449F-8862-0D50F4E419CF}">
      <dgm:prSet/>
      <dgm:spPr/>
      <dgm:t>
        <a:bodyPr/>
        <a:lstStyle/>
        <a:p>
          <a:endParaRPr lang="en-US"/>
        </a:p>
      </dgm:t>
    </dgm:pt>
    <dgm:pt modelId="{3AE09A8C-1ABC-404A-89A7-D7BE963B8CDD}">
      <dgm:prSet/>
      <dgm:spPr/>
      <dgm:t>
        <a:bodyPr/>
        <a:lstStyle/>
        <a:p>
          <a:pPr algn="ctr">
            <a:lnSpc>
              <a:spcPct val="100000"/>
            </a:lnSpc>
          </a:pPr>
          <a:r>
            <a:rPr lang="en-GB" dirty="0"/>
            <a:t>Take notice: try to be socially aware when others around you are struggling with emotions and be there when they need support. This also involves taking notice of your own senses, feelings and emotions. For example, how have you been feeling lately, why and what can be done for support?</a:t>
          </a:r>
          <a:endParaRPr lang="en-US" dirty="0"/>
        </a:p>
      </dgm:t>
    </dgm:pt>
    <dgm:pt modelId="{D47FD491-D17C-479C-B2BB-C19F29F4E442}" type="parTrans" cxnId="{20817197-2416-4A04-9EF7-1EC8F54C401E}">
      <dgm:prSet/>
      <dgm:spPr/>
      <dgm:t>
        <a:bodyPr/>
        <a:lstStyle/>
        <a:p>
          <a:endParaRPr lang="en-US"/>
        </a:p>
      </dgm:t>
    </dgm:pt>
    <dgm:pt modelId="{B4FAD9B0-FD7B-4DE3-8339-92DA2F93B5A0}" type="sibTrans" cxnId="{20817197-2416-4A04-9EF7-1EC8F54C401E}">
      <dgm:prSet/>
      <dgm:spPr/>
      <dgm:t>
        <a:bodyPr/>
        <a:lstStyle/>
        <a:p>
          <a:endParaRPr lang="en-US"/>
        </a:p>
      </dgm:t>
    </dgm:pt>
    <dgm:pt modelId="{D98F66D1-6A75-42AE-87EB-A6DDBB21D86C}">
      <dgm:prSet/>
      <dgm:spPr/>
      <dgm:t>
        <a:bodyPr/>
        <a:lstStyle/>
        <a:p>
          <a:pPr>
            <a:lnSpc>
              <a:spcPct val="100000"/>
            </a:lnSpc>
          </a:pPr>
          <a:r>
            <a:rPr lang="en-GB"/>
            <a:t>Keep learning: don’t be afraid of trying something new, try new hobbies or challenge yourself. This helps cognitive development and helps goal setting. </a:t>
          </a:r>
          <a:endParaRPr lang="en-US"/>
        </a:p>
      </dgm:t>
    </dgm:pt>
    <dgm:pt modelId="{61494666-4A00-40F8-80FB-47E5F00EFDDE}" type="parTrans" cxnId="{AA8D712E-2329-406D-81B7-B23C624AD6D8}">
      <dgm:prSet/>
      <dgm:spPr/>
      <dgm:t>
        <a:bodyPr/>
        <a:lstStyle/>
        <a:p>
          <a:endParaRPr lang="en-US"/>
        </a:p>
      </dgm:t>
    </dgm:pt>
    <dgm:pt modelId="{65EBB7CD-B7BE-440B-8999-6806CC1FF34D}" type="sibTrans" cxnId="{AA8D712E-2329-406D-81B7-B23C624AD6D8}">
      <dgm:prSet/>
      <dgm:spPr/>
      <dgm:t>
        <a:bodyPr/>
        <a:lstStyle/>
        <a:p>
          <a:endParaRPr lang="en-US"/>
        </a:p>
      </dgm:t>
    </dgm:pt>
    <dgm:pt modelId="{2D5AFF88-8230-4D1F-BA4B-170DADDDEF32}">
      <dgm:prSet/>
      <dgm:spPr/>
      <dgm:t>
        <a:bodyPr/>
        <a:lstStyle/>
        <a:p>
          <a:pPr>
            <a:lnSpc>
              <a:spcPct val="100000"/>
            </a:lnSpc>
          </a:pPr>
          <a:r>
            <a:rPr lang="en-GB"/>
            <a:t>Give: giving back provides a sense of reward, increases self worth and positive feelings. This can be done through volunteering, thanking people, or doing something nice for a friend or stranger. </a:t>
          </a:r>
          <a:endParaRPr lang="en-US"/>
        </a:p>
      </dgm:t>
    </dgm:pt>
    <dgm:pt modelId="{1881E41E-254D-46AC-8FFD-F19E7C886637}" type="parTrans" cxnId="{89374A2D-FEA7-4DCA-9EF1-D7D96A1B1D34}">
      <dgm:prSet/>
      <dgm:spPr/>
      <dgm:t>
        <a:bodyPr/>
        <a:lstStyle/>
        <a:p>
          <a:endParaRPr lang="en-US"/>
        </a:p>
      </dgm:t>
    </dgm:pt>
    <dgm:pt modelId="{FD416A98-D866-46AA-BCCD-F2A087F64F9E}" type="sibTrans" cxnId="{89374A2D-FEA7-4DCA-9EF1-D7D96A1B1D34}">
      <dgm:prSet/>
      <dgm:spPr/>
      <dgm:t>
        <a:bodyPr/>
        <a:lstStyle/>
        <a:p>
          <a:endParaRPr lang="en-US"/>
        </a:p>
      </dgm:t>
    </dgm:pt>
    <dgm:pt modelId="{D355DAED-1C64-41B3-BAA9-3C2E73B71D92}" type="pres">
      <dgm:prSet presAssocID="{43F675B1-C8E4-41D5-87E0-62DF68D5699A}" presName="root" presStyleCnt="0">
        <dgm:presLayoutVars>
          <dgm:dir/>
          <dgm:resizeHandles val="exact"/>
        </dgm:presLayoutVars>
      </dgm:prSet>
      <dgm:spPr/>
    </dgm:pt>
    <dgm:pt modelId="{8FBCB9BD-6ECB-4B8B-91D6-1941CF7C9D7F}" type="pres">
      <dgm:prSet presAssocID="{D3AF198B-5624-4E9D-9F5A-5E5E6B0F246D}" presName="compNode" presStyleCnt="0"/>
      <dgm:spPr/>
    </dgm:pt>
    <dgm:pt modelId="{0DA53FB8-C1F3-4042-857E-1ACDFC518599}" type="pres">
      <dgm:prSet presAssocID="{D3AF198B-5624-4E9D-9F5A-5E5E6B0F246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3C1DBDAC-078F-4561-812C-FDFE06B434B5}" type="pres">
      <dgm:prSet presAssocID="{D3AF198B-5624-4E9D-9F5A-5E5E6B0F246D}" presName="spaceRect" presStyleCnt="0"/>
      <dgm:spPr/>
    </dgm:pt>
    <dgm:pt modelId="{7E001C58-58B5-4A54-B92B-0496CB482365}" type="pres">
      <dgm:prSet presAssocID="{D3AF198B-5624-4E9D-9F5A-5E5E6B0F246D}" presName="textRect" presStyleLbl="revTx" presStyleIdx="0" presStyleCnt="5">
        <dgm:presLayoutVars>
          <dgm:chMax val="1"/>
          <dgm:chPref val="1"/>
        </dgm:presLayoutVars>
      </dgm:prSet>
      <dgm:spPr/>
    </dgm:pt>
    <dgm:pt modelId="{3C02F38F-8BE6-47AE-8ABF-3E6F8C3FD6E0}" type="pres">
      <dgm:prSet presAssocID="{D58EE534-65E8-47E3-BB12-9B5235428CBB}" presName="sibTrans" presStyleCnt="0"/>
      <dgm:spPr/>
    </dgm:pt>
    <dgm:pt modelId="{21B2F0E4-2A31-42D9-B57D-0EA2765FF0F1}" type="pres">
      <dgm:prSet presAssocID="{0B7F7366-15CB-4681-855D-A55CFDF8ED22}" presName="compNode" presStyleCnt="0"/>
      <dgm:spPr/>
    </dgm:pt>
    <dgm:pt modelId="{D52CCAFE-B7C8-45AB-9271-8BF6BA757650}" type="pres">
      <dgm:prSet presAssocID="{0B7F7366-15CB-4681-855D-A55CFDF8ED2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un"/>
        </a:ext>
      </dgm:extLst>
    </dgm:pt>
    <dgm:pt modelId="{9D7D9654-53C1-4137-B7F3-46D6D10A2606}" type="pres">
      <dgm:prSet presAssocID="{0B7F7366-15CB-4681-855D-A55CFDF8ED22}" presName="spaceRect" presStyleCnt="0"/>
      <dgm:spPr/>
    </dgm:pt>
    <dgm:pt modelId="{D92B9C1C-8D38-4749-87CD-E61DE45F41B2}" type="pres">
      <dgm:prSet presAssocID="{0B7F7366-15CB-4681-855D-A55CFDF8ED22}" presName="textRect" presStyleLbl="revTx" presStyleIdx="1" presStyleCnt="5">
        <dgm:presLayoutVars>
          <dgm:chMax val="1"/>
          <dgm:chPref val="1"/>
        </dgm:presLayoutVars>
      </dgm:prSet>
      <dgm:spPr/>
    </dgm:pt>
    <dgm:pt modelId="{3E86763B-BF3A-4B4A-9513-98B71C6AC4C6}" type="pres">
      <dgm:prSet presAssocID="{A61A9C87-0FEC-4ABD-A689-17D8FFB28F1D}" presName="sibTrans" presStyleCnt="0"/>
      <dgm:spPr/>
    </dgm:pt>
    <dgm:pt modelId="{C91B125F-BD13-4D6E-BF0A-F31EB0D6ED47}" type="pres">
      <dgm:prSet presAssocID="{3AE09A8C-1ABC-404A-89A7-D7BE963B8CDD}" presName="compNode" presStyleCnt="0"/>
      <dgm:spPr/>
    </dgm:pt>
    <dgm:pt modelId="{3CE3A395-6236-4529-8F3A-25B4866F9AA5}" type="pres">
      <dgm:prSet presAssocID="{3AE09A8C-1ABC-404A-89A7-D7BE963B8CD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ongue Face with Solid Fill"/>
        </a:ext>
      </dgm:extLst>
    </dgm:pt>
    <dgm:pt modelId="{D6194507-D6E6-434C-B3F0-A13C61274401}" type="pres">
      <dgm:prSet presAssocID="{3AE09A8C-1ABC-404A-89A7-D7BE963B8CDD}" presName="spaceRect" presStyleCnt="0"/>
      <dgm:spPr/>
    </dgm:pt>
    <dgm:pt modelId="{9E463C3D-B0B3-40AC-9C7C-7FD0DDD66F02}" type="pres">
      <dgm:prSet presAssocID="{3AE09A8C-1ABC-404A-89A7-D7BE963B8CDD}" presName="textRect" presStyleLbl="revTx" presStyleIdx="2" presStyleCnt="5">
        <dgm:presLayoutVars>
          <dgm:chMax val="1"/>
          <dgm:chPref val="1"/>
        </dgm:presLayoutVars>
      </dgm:prSet>
      <dgm:spPr/>
    </dgm:pt>
    <dgm:pt modelId="{2EDD27F2-4B2F-4B86-A4DD-105F61DC8FA4}" type="pres">
      <dgm:prSet presAssocID="{B4FAD9B0-FD7B-4DE3-8339-92DA2F93B5A0}" presName="sibTrans" presStyleCnt="0"/>
      <dgm:spPr/>
    </dgm:pt>
    <dgm:pt modelId="{AADFEB57-E42D-4ECE-BDE6-C1DEDAC0335A}" type="pres">
      <dgm:prSet presAssocID="{D98F66D1-6A75-42AE-87EB-A6DDBB21D86C}" presName="compNode" presStyleCnt="0"/>
      <dgm:spPr/>
    </dgm:pt>
    <dgm:pt modelId="{6DEEA7D9-1081-45A5-9A81-8854ED6E5E96}" type="pres">
      <dgm:prSet presAssocID="{D98F66D1-6A75-42AE-87EB-A6DDBB21D86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BC221D34-BB2F-4FD1-BA65-9D0902551ED5}" type="pres">
      <dgm:prSet presAssocID="{D98F66D1-6A75-42AE-87EB-A6DDBB21D86C}" presName="spaceRect" presStyleCnt="0"/>
      <dgm:spPr/>
    </dgm:pt>
    <dgm:pt modelId="{F1000347-52A2-4035-8954-F9EEEA45DB13}" type="pres">
      <dgm:prSet presAssocID="{D98F66D1-6A75-42AE-87EB-A6DDBB21D86C}" presName="textRect" presStyleLbl="revTx" presStyleIdx="3" presStyleCnt="5">
        <dgm:presLayoutVars>
          <dgm:chMax val="1"/>
          <dgm:chPref val="1"/>
        </dgm:presLayoutVars>
      </dgm:prSet>
      <dgm:spPr/>
    </dgm:pt>
    <dgm:pt modelId="{6C1A927C-9734-4841-824B-D26C5C1CDE5D}" type="pres">
      <dgm:prSet presAssocID="{65EBB7CD-B7BE-440B-8999-6806CC1FF34D}" presName="sibTrans" presStyleCnt="0"/>
      <dgm:spPr/>
    </dgm:pt>
    <dgm:pt modelId="{708FE90E-C69E-4FF1-8C42-AF14F6CD0478}" type="pres">
      <dgm:prSet presAssocID="{2D5AFF88-8230-4D1F-BA4B-170DADDDEF32}" presName="compNode" presStyleCnt="0"/>
      <dgm:spPr/>
    </dgm:pt>
    <dgm:pt modelId="{DF25AA36-C591-43F5-B8C7-5A19506DA650}" type="pres">
      <dgm:prSet presAssocID="{2D5AFF88-8230-4D1F-BA4B-170DADDDEF3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Love Letter"/>
        </a:ext>
      </dgm:extLst>
    </dgm:pt>
    <dgm:pt modelId="{10BA269C-8080-4521-8F85-9EB4DD848907}" type="pres">
      <dgm:prSet presAssocID="{2D5AFF88-8230-4D1F-BA4B-170DADDDEF32}" presName="spaceRect" presStyleCnt="0"/>
      <dgm:spPr/>
    </dgm:pt>
    <dgm:pt modelId="{467BC594-D0D6-44FC-8E0A-53E8CC140602}" type="pres">
      <dgm:prSet presAssocID="{2D5AFF88-8230-4D1F-BA4B-170DADDDEF32}" presName="textRect" presStyleLbl="revTx" presStyleIdx="4" presStyleCnt="5">
        <dgm:presLayoutVars>
          <dgm:chMax val="1"/>
          <dgm:chPref val="1"/>
        </dgm:presLayoutVars>
      </dgm:prSet>
      <dgm:spPr/>
    </dgm:pt>
  </dgm:ptLst>
  <dgm:cxnLst>
    <dgm:cxn modelId="{0BEB8904-C956-41D2-8B3A-0B8049B4ACA8}" type="presOf" srcId="{43F675B1-C8E4-41D5-87E0-62DF68D5699A}" destId="{D355DAED-1C64-41B3-BAA9-3C2E73B71D92}" srcOrd="0" destOrd="0" presId="urn:microsoft.com/office/officeart/2018/2/layout/IconLabelList"/>
    <dgm:cxn modelId="{7B9D981F-F482-44D2-AA4F-AD5135CA0743}" type="presOf" srcId="{D98F66D1-6A75-42AE-87EB-A6DDBB21D86C}" destId="{F1000347-52A2-4035-8954-F9EEEA45DB13}" srcOrd="0" destOrd="0" presId="urn:microsoft.com/office/officeart/2018/2/layout/IconLabelList"/>
    <dgm:cxn modelId="{89374A2D-FEA7-4DCA-9EF1-D7D96A1B1D34}" srcId="{43F675B1-C8E4-41D5-87E0-62DF68D5699A}" destId="{2D5AFF88-8230-4D1F-BA4B-170DADDDEF32}" srcOrd="4" destOrd="0" parTransId="{1881E41E-254D-46AC-8FFD-F19E7C886637}" sibTransId="{FD416A98-D866-46AA-BCCD-F2A087F64F9E}"/>
    <dgm:cxn modelId="{AA8D712E-2329-406D-81B7-B23C624AD6D8}" srcId="{43F675B1-C8E4-41D5-87E0-62DF68D5699A}" destId="{D98F66D1-6A75-42AE-87EB-A6DDBB21D86C}" srcOrd="3" destOrd="0" parTransId="{61494666-4A00-40F8-80FB-47E5F00EFDDE}" sibTransId="{65EBB7CD-B7BE-440B-8999-6806CC1FF34D}"/>
    <dgm:cxn modelId="{3D4C023A-09BA-408C-BE22-D57F862A7607}" type="presOf" srcId="{3AE09A8C-1ABC-404A-89A7-D7BE963B8CDD}" destId="{9E463C3D-B0B3-40AC-9C7C-7FD0DDD66F02}" srcOrd="0" destOrd="0" presId="urn:microsoft.com/office/officeart/2018/2/layout/IconLabelList"/>
    <dgm:cxn modelId="{54CEA040-D39C-4FE0-80D2-19D0CD60CC85}" type="presOf" srcId="{0B7F7366-15CB-4681-855D-A55CFDF8ED22}" destId="{D92B9C1C-8D38-4749-87CD-E61DE45F41B2}" srcOrd="0" destOrd="0" presId="urn:microsoft.com/office/officeart/2018/2/layout/IconLabelList"/>
    <dgm:cxn modelId="{20817197-2416-4A04-9EF7-1EC8F54C401E}" srcId="{43F675B1-C8E4-41D5-87E0-62DF68D5699A}" destId="{3AE09A8C-1ABC-404A-89A7-D7BE963B8CDD}" srcOrd="2" destOrd="0" parTransId="{D47FD491-D17C-479C-B2BB-C19F29F4E442}" sibTransId="{B4FAD9B0-FD7B-4DE3-8339-92DA2F93B5A0}"/>
    <dgm:cxn modelId="{E6806C9F-5F8C-4145-B019-436EE61112B3}" srcId="{43F675B1-C8E4-41D5-87E0-62DF68D5699A}" destId="{D3AF198B-5624-4E9D-9F5A-5E5E6B0F246D}" srcOrd="0" destOrd="0" parTransId="{FD1D8369-8C53-4E21-B171-807C348C5A96}" sibTransId="{D58EE534-65E8-47E3-BB12-9B5235428CBB}"/>
    <dgm:cxn modelId="{A04198B1-9ADC-4087-B025-5CD342E9D74D}" type="presOf" srcId="{D3AF198B-5624-4E9D-9F5A-5E5E6B0F246D}" destId="{7E001C58-58B5-4A54-B92B-0496CB482365}" srcOrd="0" destOrd="0" presId="urn:microsoft.com/office/officeart/2018/2/layout/IconLabelList"/>
    <dgm:cxn modelId="{B8019BB3-EB12-4E1F-AF1E-EC134FAD2FFC}" type="presOf" srcId="{2D5AFF88-8230-4D1F-BA4B-170DADDDEF32}" destId="{467BC594-D0D6-44FC-8E0A-53E8CC140602}" srcOrd="0" destOrd="0" presId="urn:microsoft.com/office/officeart/2018/2/layout/IconLabelList"/>
    <dgm:cxn modelId="{49999ABA-A650-449F-8862-0D50F4E419CF}" srcId="{43F675B1-C8E4-41D5-87E0-62DF68D5699A}" destId="{0B7F7366-15CB-4681-855D-A55CFDF8ED22}" srcOrd="1" destOrd="0" parTransId="{82392FF5-14F0-402F-BF09-8C0E2D07C0E4}" sibTransId="{A61A9C87-0FEC-4ABD-A689-17D8FFB28F1D}"/>
    <dgm:cxn modelId="{13DE89E2-1BD9-460E-A250-C1CE783C6C31}" type="presParOf" srcId="{D355DAED-1C64-41B3-BAA9-3C2E73B71D92}" destId="{8FBCB9BD-6ECB-4B8B-91D6-1941CF7C9D7F}" srcOrd="0" destOrd="0" presId="urn:microsoft.com/office/officeart/2018/2/layout/IconLabelList"/>
    <dgm:cxn modelId="{871F2EF2-92BB-4172-A88A-D05CFF0E7B79}" type="presParOf" srcId="{8FBCB9BD-6ECB-4B8B-91D6-1941CF7C9D7F}" destId="{0DA53FB8-C1F3-4042-857E-1ACDFC518599}" srcOrd="0" destOrd="0" presId="urn:microsoft.com/office/officeart/2018/2/layout/IconLabelList"/>
    <dgm:cxn modelId="{A68706B7-BA63-4681-82CA-6B49792FCDB1}" type="presParOf" srcId="{8FBCB9BD-6ECB-4B8B-91D6-1941CF7C9D7F}" destId="{3C1DBDAC-078F-4561-812C-FDFE06B434B5}" srcOrd="1" destOrd="0" presId="urn:microsoft.com/office/officeart/2018/2/layout/IconLabelList"/>
    <dgm:cxn modelId="{6CE066F2-B36A-4D9F-9C37-B43E1F1A75A7}" type="presParOf" srcId="{8FBCB9BD-6ECB-4B8B-91D6-1941CF7C9D7F}" destId="{7E001C58-58B5-4A54-B92B-0496CB482365}" srcOrd="2" destOrd="0" presId="urn:microsoft.com/office/officeart/2018/2/layout/IconLabelList"/>
    <dgm:cxn modelId="{04DD38B1-29A7-4EAE-B94D-E24C57C65C24}" type="presParOf" srcId="{D355DAED-1C64-41B3-BAA9-3C2E73B71D92}" destId="{3C02F38F-8BE6-47AE-8ABF-3E6F8C3FD6E0}" srcOrd="1" destOrd="0" presId="urn:microsoft.com/office/officeart/2018/2/layout/IconLabelList"/>
    <dgm:cxn modelId="{58F3A312-038F-442D-9514-4789144C9BE2}" type="presParOf" srcId="{D355DAED-1C64-41B3-BAA9-3C2E73B71D92}" destId="{21B2F0E4-2A31-42D9-B57D-0EA2765FF0F1}" srcOrd="2" destOrd="0" presId="urn:microsoft.com/office/officeart/2018/2/layout/IconLabelList"/>
    <dgm:cxn modelId="{BB85AAC7-E8BD-48CB-8763-4706F793D1BA}" type="presParOf" srcId="{21B2F0E4-2A31-42D9-B57D-0EA2765FF0F1}" destId="{D52CCAFE-B7C8-45AB-9271-8BF6BA757650}" srcOrd="0" destOrd="0" presId="urn:microsoft.com/office/officeart/2018/2/layout/IconLabelList"/>
    <dgm:cxn modelId="{1A79C4CA-968D-4199-8CBD-BB24C23A6B46}" type="presParOf" srcId="{21B2F0E4-2A31-42D9-B57D-0EA2765FF0F1}" destId="{9D7D9654-53C1-4137-B7F3-46D6D10A2606}" srcOrd="1" destOrd="0" presId="urn:microsoft.com/office/officeart/2018/2/layout/IconLabelList"/>
    <dgm:cxn modelId="{09DDB58A-CB89-4991-A350-C5B705A7EB59}" type="presParOf" srcId="{21B2F0E4-2A31-42D9-B57D-0EA2765FF0F1}" destId="{D92B9C1C-8D38-4749-87CD-E61DE45F41B2}" srcOrd="2" destOrd="0" presId="urn:microsoft.com/office/officeart/2018/2/layout/IconLabelList"/>
    <dgm:cxn modelId="{6D6BA398-0533-4094-955E-934FCF83394B}" type="presParOf" srcId="{D355DAED-1C64-41B3-BAA9-3C2E73B71D92}" destId="{3E86763B-BF3A-4B4A-9513-98B71C6AC4C6}" srcOrd="3" destOrd="0" presId="urn:microsoft.com/office/officeart/2018/2/layout/IconLabelList"/>
    <dgm:cxn modelId="{7A7257ED-444B-4433-8449-45E43FFA21EE}" type="presParOf" srcId="{D355DAED-1C64-41B3-BAA9-3C2E73B71D92}" destId="{C91B125F-BD13-4D6E-BF0A-F31EB0D6ED47}" srcOrd="4" destOrd="0" presId="urn:microsoft.com/office/officeart/2018/2/layout/IconLabelList"/>
    <dgm:cxn modelId="{A1E9A26C-554C-4C1A-9F42-0CE18215D912}" type="presParOf" srcId="{C91B125F-BD13-4D6E-BF0A-F31EB0D6ED47}" destId="{3CE3A395-6236-4529-8F3A-25B4866F9AA5}" srcOrd="0" destOrd="0" presId="urn:microsoft.com/office/officeart/2018/2/layout/IconLabelList"/>
    <dgm:cxn modelId="{4E5B2804-9ACE-49D7-805E-FB96581176D2}" type="presParOf" srcId="{C91B125F-BD13-4D6E-BF0A-F31EB0D6ED47}" destId="{D6194507-D6E6-434C-B3F0-A13C61274401}" srcOrd="1" destOrd="0" presId="urn:microsoft.com/office/officeart/2018/2/layout/IconLabelList"/>
    <dgm:cxn modelId="{AC6655BA-323E-40E2-BF6E-9B7145A049A5}" type="presParOf" srcId="{C91B125F-BD13-4D6E-BF0A-F31EB0D6ED47}" destId="{9E463C3D-B0B3-40AC-9C7C-7FD0DDD66F02}" srcOrd="2" destOrd="0" presId="urn:microsoft.com/office/officeart/2018/2/layout/IconLabelList"/>
    <dgm:cxn modelId="{ED2FD356-F672-4F33-AE9C-1BB4E5361BBB}" type="presParOf" srcId="{D355DAED-1C64-41B3-BAA9-3C2E73B71D92}" destId="{2EDD27F2-4B2F-4B86-A4DD-105F61DC8FA4}" srcOrd="5" destOrd="0" presId="urn:microsoft.com/office/officeart/2018/2/layout/IconLabelList"/>
    <dgm:cxn modelId="{C1E8E3C8-FD9F-43D3-B845-8BD3164D4C06}" type="presParOf" srcId="{D355DAED-1C64-41B3-BAA9-3C2E73B71D92}" destId="{AADFEB57-E42D-4ECE-BDE6-C1DEDAC0335A}" srcOrd="6" destOrd="0" presId="urn:microsoft.com/office/officeart/2018/2/layout/IconLabelList"/>
    <dgm:cxn modelId="{6774FA6E-B8CD-43F8-89A3-B4DEF838071E}" type="presParOf" srcId="{AADFEB57-E42D-4ECE-BDE6-C1DEDAC0335A}" destId="{6DEEA7D9-1081-45A5-9A81-8854ED6E5E96}" srcOrd="0" destOrd="0" presId="urn:microsoft.com/office/officeart/2018/2/layout/IconLabelList"/>
    <dgm:cxn modelId="{902F50FC-5E0A-4B5A-8675-C41E1E0F95D8}" type="presParOf" srcId="{AADFEB57-E42D-4ECE-BDE6-C1DEDAC0335A}" destId="{BC221D34-BB2F-4FD1-BA65-9D0902551ED5}" srcOrd="1" destOrd="0" presId="urn:microsoft.com/office/officeart/2018/2/layout/IconLabelList"/>
    <dgm:cxn modelId="{30CBE89E-3222-48E9-9FF1-44E55054BC90}" type="presParOf" srcId="{AADFEB57-E42D-4ECE-BDE6-C1DEDAC0335A}" destId="{F1000347-52A2-4035-8954-F9EEEA45DB13}" srcOrd="2" destOrd="0" presId="urn:microsoft.com/office/officeart/2018/2/layout/IconLabelList"/>
    <dgm:cxn modelId="{87D9F0B7-E53C-410D-8716-69009828D6BB}" type="presParOf" srcId="{D355DAED-1C64-41B3-BAA9-3C2E73B71D92}" destId="{6C1A927C-9734-4841-824B-D26C5C1CDE5D}" srcOrd="7" destOrd="0" presId="urn:microsoft.com/office/officeart/2018/2/layout/IconLabelList"/>
    <dgm:cxn modelId="{27E44138-E9CA-4D34-BC07-647267D78C2E}" type="presParOf" srcId="{D355DAED-1C64-41B3-BAA9-3C2E73B71D92}" destId="{708FE90E-C69E-4FF1-8C42-AF14F6CD0478}" srcOrd="8" destOrd="0" presId="urn:microsoft.com/office/officeart/2018/2/layout/IconLabelList"/>
    <dgm:cxn modelId="{05BF65BD-1541-4CC1-8BBE-BDE09E8DB6CE}" type="presParOf" srcId="{708FE90E-C69E-4FF1-8C42-AF14F6CD0478}" destId="{DF25AA36-C591-43F5-B8C7-5A19506DA650}" srcOrd="0" destOrd="0" presId="urn:microsoft.com/office/officeart/2018/2/layout/IconLabelList"/>
    <dgm:cxn modelId="{01AD767F-6A08-4790-B414-4CA1890EDABA}" type="presParOf" srcId="{708FE90E-C69E-4FF1-8C42-AF14F6CD0478}" destId="{10BA269C-8080-4521-8F85-9EB4DD848907}" srcOrd="1" destOrd="0" presId="urn:microsoft.com/office/officeart/2018/2/layout/IconLabelList"/>
    <dgm:cxn modelId="{7DDB0CDB-46FF-4557-8F10-11D8CEEDAA3F}" type="presParOf" srcId="{708FE90E-C69E-4FF1-8C42-AF14F6CD0478}" destId="{467BC594-D0D6-44FC-8E0A-53E8CC14060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F36BC-2A43-4F5C-ADE4-C874D1711E0C}">
      <dsp:nvSpPr>
        <dsp:cNvPr id="0" name=""/>
        <dsp:cNvSpPr/>
      </dsp:nvSpPr>
      <dsp:spPr>
        <a:xfrm>
          <a:off x="1690214" y="775105"/>
          <a:ext cx="1188711" cy="11887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214B89-06FF-41DD-849F-2923718EAAEE}">
      <dsp:nvSpPr>
        <dsp:cNvPr id="0" name=""/>
        <dsp:cNvSpPr/>
      </dsp:nvSpPr>
      <dsp:spPr>
        <a:xfrm>
          <a:off x="135024" y="2185919"/>
          <a:ext cx="4216939" cy="2572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rtl="0">
            <a:lnSpc>
              <a:spcPct val="90000"/>
            </a:lnSpc>
            <a:spcBef>
              <a:spcPct val="0"/>
            </a:spcBef>
            <a:spcAft>
              <a:spcPct val="35000"/>
            </a:spcAft>
            <a:buNone/>
          </a:pPr>
          <a:r>
            <a:rPr lang="en-GB" sz="1500" kern="1200" dirty="0"/>
            <a:t>Last week we discussed the emotions that </a:t>
          </a:r>
          <a:r>
            <a:rPr lang="en-GB" sz="1500" kern="1200" dirty="0">
              <a:latin typeface="Trebuchet MS" panose="020B0603020202020204"/>
            </a:rPr>
            <a:t>we experience </a:t>
          </a:r>
          <a:r>
            <a:rPr lang="en-GB" sz="1500" kern="1200" dirty="0"/>
            <a:t>and discussed how to engage in open dialogue to express these emotions. Has anyone practiced this in the past week or had a situation where they had to use what we learned last week? Tutor to provide a situation for reinforcement.</a:t>
          </a:r>
          <a:r>
            <a:rPr lang="en-GB" sz="1500" kern="1200" dirty="0">
              <a:latin typeface="Trebuchet MS" panose="020B0603020202020204"/>
            </a:rPr>
            <a:t> </a:t>
          </a:r>
          <a:endParaRPr lang="en-US" sz="1500" kern="1200" dirty="0"/>
        </a:p>
      </dsp:txBody>
      <dsp:txXfrm>
        <a:off x="135024" y="2185919"/>
        <a:ext cx="4216939" cy="2572031"/>
      </dsp:txXfrm>
    </dsp:sp>
    <dsp:sp modelId="{2EB48839-56D1-42ED-A958-7861E9DA2646}">
      <dsp:nvSpPr>
        <dsp:cNvPr id="0" name=""/>
        <dsp:cNvSpPr/>
      </dsp:nvSpPr>
      <dsp:spPr>
        <a:xfrm>
          <a:off x="5388430" y="630824"/>
          <a:ext cx="1188711" cy="11887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536C0E-6D1B-4DA7-BF54-6F5F1ED1501B}">
      <dsp:nvSpPr>
        <dsp:cNvPr id="0" name=""/>
        <dsp:cNvSpPr/>
      </dsp:nvSpPr>
      <dsp:spPr>
        <a:xfrm>
          <a:off x="4789990" y="2251752"/>
          <a:ext cx="264158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rtl="0">
            <a:lnSpc>
              <a:spcPct val="90000"/>
            </a:lnSpc>
            <a:spcBef>
              <a:spcPct val="0"/>
            </a:spcBef>
            <a:spcAft>
              <a:spcPct val="35000"/>
            </a:spcAft>
            <a:buNone/>
          </a:pPr>
          <a:r>
            <a:rPr lang="en-GB" sz="1500" kern="1200" dirty="0"/>
            <a:t>Ice breaker</a:t>
          </a:r>
          <a:r>
            <a:rPr lang="en-GB" sz="1500" kern="1200" dirty="0">
              <a:latin typeface="Trebuchet MS" panose="020B0603020202020204"/>
            </a:rPr>
            <a:t> outlined in session plan</a:t>
          </a:r>
          <a:endParaRPr lang="en-US" sz="1500" kern="1200" dirty="0"/>
        </a:p>
      </dsp:txBody>
      <dsp:txXfrm>
        <a:off x="4789990" y="2251752"/>
        <a:ext cx="2641580" cy="1395000"/>
      </dsp:txXfrm>
    </dsp:sp>
    <dsp:sp modelId="{9BA53129-1351-496D-8DD7-8A3FA5EA6F4F}">
      <dsp:nvSpPr>
        <dsp:cNvPr id="0" name=""/>
        <dsp:cNvSpPr/>
      </dsp:nvSpPr>
      <dsp:spPr>
        <a:xfrm>
          <a:off x="8676276" y="668149"/>
          <a:ext cx="1188711" cy="11887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C84F097-16B9-4D4D-B45D-EF824102C254}">
      <dsp:nvSpPr>
        <dsp:cNvPr id="0" name=""/>
        <dsp:cNvSpPr/>
      </dsp:nvSpPr>
      <dsp:spPr>
        <a:xfrm>
          <a:off x="7940523" y="2251752"/>
          <a:ext cx="264158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Explore existing group knowledge: what big feelings do you experience and how do you deal with them? Write as many on flipchart paper or a whiteboard. </a:t>
          </a:r>
          <a:endParaRPr lang="en-US" sz="1500" kern="1200" dirty="0"/>
        </a:p>
      </dsp:txBody>
      <dsp:txXfrm>
        <a:off x="7940523" y="2251752"/>
        <a:ext cx="2641580" cy="139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53FB8-C1F3-4042-857E-1ACDFC518599}">
      <dsp:nvSpPr>
        <dsp:cNvPr id="0" name=""/>
        <dsp:cNvSpPr/>
      </dsp:nvSpPr>
      <dsp:spPr>
        <a:xfrm>
          <a:off x="419237" y="566840"/>
          <a:ext cx="677900" cy="6779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01C58-58B5-4A54-B92B-0496CB482365}">
      <dsp:nvSpPr>
        <dsp:cNvPr id="0" name=""/>
        <dsp:cNvSpPr/>
      </dsp:nvSpPr>
      <dsp:spPr>
        <a:xfrm>
          <a:off x="4964" y="1656843"/>
          <a:ext cx="1506445" cy="1657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Connect: speak to people and open dialogue to manage emotions.</a:t>
          </a:r>
          <a:endParaRPr lang="en-US" sz="1100" kern="1200" dirty="0"/>
        </a:p>
      </dsp:txBody>
      <dsp:txXfrm>
        <a:off x="4964" y="1656843"/>
        <a:ext cx="1506445" cy="1657089"/>
      </dsp:txXfrm>
    </dsp:sp>
    <dsp:sp modelId="{D52CCAFE-B7C8-45AB-9271-8BF6BA757650}">
      <dsp:nvSpPr>
        <dsp:cNvPr id="0" name=""/>
        <dsp:cNvSpPr/>
      </dsp:nvSpPr>
      <dsp:spPr>
        <a:xfrm>
          <a:off x="2189310" y="566840"/>
          <a:ext cx="677900" cy="6779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B9C1C-8D38-4749-87CD-E61DE45F41B2}">
      <dsp:nvSpPr>
        <dsp:cNvPr id="0" name=""/>
        <dsp:cNvSpPr/>
      </dsp:nvSpPr>
      <dsp:spPr>
        <a:xfrm>
          <a:off x="1775038" y="1656843"/>
          <a:ext cx="1506445" cy="1657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t>Be active: physical activity is an escape and is proven to help deal and manage emotions. </a:t>
          </a:r>
          <a:endParaRPr lang="en-US" sz="1100" kern="1200"/>
        </a:p>
      </dsp:txBody>
      <dsp:txXfrm>
        <a:off x="1775038" y="1656843"/>
        <a:ext cx="1506445" cy="1657089"/>
      </dsp:txXfrm>
    </dsp:sp>
    <dsp:sp modelId="{3CE3A395-6236-4529-8F3A-25B4866F9AA5}">
      <dsp:nvSpPr>
        <dsp:cNvPr id="0" name=""/>
        <dsp:cNvSpPr/>
      </dsp:nvSpPr>
      <dsp:spPr>
        <a:xfrm>
          <a:off x="3959383" y="566840"/>
          <a:ext cx="677900" cy="6779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463C3D-B0B3-40AC-9C7C-7FD0DDD66F02}">
      <dsp:nvSpPr>
        <dsp:cNvPr id="0" name=""/>
        <dsp:cNvSpPr/>
      </dsp:nvSpPr>
      <dsp:spPr>
        <a:xfrm>
          <a:off x="3545111" y="1656843"/>
          <a:ext cx="1506445" cy="1657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Take notice: try to be socially aware when others around you are struggling with emotions and be there when they need support. This also involves taking notice of your own senses, feelings and emotions. For example, how have you been feeling lately, why and what can be done for support?</a:t>
          </a:r>
          <a:endParaRPr lang="en-US" sz="1100" kern="1200" dirty="0"/>
        </a:p>
      </dsp:txBody>
      <dsp:txXfrm>
        <a:off x="3545111" y="1656843"/>
        <a:ext cx="1506445" cy="1657089"/>
      </dsp:txXfrm>
    </dsp:sp>
    <dsp:sp modelId="{6DEEA7D9-1081-45A5-9A81-8854ED6E5E96}">
      <dsp:nvSpPr>
        <dsp:cNvPr id="0" name=""/>
        <dsp:cNvSpPr/>
      </dsp:nvSpPr>
      <dsp:spPr>
        <a:xfrm>
          <a:off x="5729457" y="566840"/>
          <a:ext cx="677900" cy="6779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000347-52A2-4035-8954-F9EEEA45DB13}">
      <dsp:nvSpPr>
        <dsp:cNvPr id="0" name=""/>
        <dsp:cNvSpPr/>
      </dsp:nvSpPr>
      <dsp:spPr>
        <a:xfrm>
          <a:off x="5315184" y="1656843"/>
          <a:ext cx="1506445" cy="1657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t>Keep learning: don’t be afraid of trying something new, try new hobbies or challenge yourself. This helps cognitive development and helps goal setting. </a:t>
          </a:r>
          <a:endParaRPr lang="en-US" sz="1100" kern="1200"/>
        </a:p>
      </dsp:txBody>
      <dsp:txXfrm>
        <a:off x="5315184" y="1656843"/>
        <a:ext cx="1506445" cy="1657089"/>
      </dsp:txXfrm>
    </dsp:sp>
    <dsp:sp modelId="{DF25AA36-C591-43F5-B8C7-5A19506DA650}">
      <dsp:nvSpPr>
        <dsp:cNvPr id="0" name=""/>
        <dsp:cNvSpPr/>
      </dsp:nvSpPr>
      <dsp:spPr>
        <a:xfrm>
          <a:off x="7499530" y="566840"/>
          <a:ext cx="677900" cy="6779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BC594-D0D6-44FC-8E0A-53E8CC140602}">
      <dsp:nvSpPr>
        <dsp:cNvPr id="0" name=""/>
        <dsp:cNvSpPr/>
      </dsp:nvSpPr>
      <dsp:spPr>
        <a:xfrm>
          <a:off x="7085257" y="1656843"/>
          <a:ext cx="1506445" cy="1657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t>Give: giving back provides a sense of reward, increases self worth and positive feelings. This can be done through volunteering, thanking people, or doing something nice for a friend or stranger. </a:t>
          </a:r>
          <a:endParaRPr lang="en-US" sz="1100" kern="1200"/>
        </a:p>
      </dsp:txBody>
      <dsp:txXfrm>
        <a:off x="7085257" y="1656843"/>
        <a:ext cx="1506445" cy="165708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5CAFD-CBC8-4D68-9367-5C77054D412A}" type="datetimeFigureOut">
              <a:rPr lang="en-GB" smtClean="0"/>
              <a:t>06/10/2022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980F5-0879-4C2B-85C6-742FC0134DF3}" type="slidenum">
              <a:rPr lang="en-GB" smtClean="0"/>
              <a:t>‹#›</a:t>
            </a:fld>
            <a:endParaRPr lang="en-GB"/>
          </a:p>
        </p:txBody>
      </p:sp>
    </p:spTree>
    <p:extLst>
      <p:ext uri="{BB962C8B-B14F-4D97-AF65-F5344CB8AC3E}">
        <p14:creationId xmlns:p14="http://schemas.microsoft.com/office/powerpoint/2010/main" val="247486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the poster - ‘Take 5 Steps to wellbeing’</a:t>
            </a:r>
          </a:p>
          <a:p>
            <a:endParaRPr lang="en-GB" dirty="0"/>
          </a:p>
        </p:txBody>
      </p:sp>
      <p:sp>
        <p:nvSpPr>
          <p:cNvPr id="4" name="Slide Number Placeholder 3"/>
          <p:cNvSpPr>
            <a:spLocks noGrp="1"/>
          </p:cNvSpPr>
          <p:nvPr>
            <p:ph type="sldNum" sz="quarter" idx="10"/>
          </p:nvPr>
        </p:nvSpPr>
        <p:spPr/>
        <p:txBody>
          <a:bodyPr/>
          <a:lstStyle/>
          <a:p>
            <a:fld id="{3BDDF63B-14C4-4EC8-856A-329C44913405}" type="slidenum">
              <a:rPr lang="en-GB" smtClean="0"/>
              <a:t>4</a:t>
            </a:fld>
            <a:endParaRPr lang="en-GB"/>
          </a:p>
        </p:txBody>
      </p:sp>
    </p:spTree>
    <p:extLst>
      <p:ext uri="{BB962C8B-B14F-4D97-AF65-F5344CB8AC3E}">
        <p14:creationId xmlns:p14="http://schemas.microsoft.com/office/powerpoint/2010/main" val="294543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Managing Emotions</a:t>
            </a:r>
          </a:p>
        </p:txBody>
      </p:sp>
      <p:sp>
        <p:nvSpPr>
          <p:cNvPr id="3" name="Subtitle 2"/>
          <p:cNvSpPr>
            <a:spLocks noGrp="1"/>
          </p:cNvSpPr>
          <p:nvPr>
            <p:ph type="subTitle" idx="1"/>
          </p:nvPr>
        </p:nvSpPr>
        <p:spPr/>
        <p:txBody>
          <a:bodyPr/>
          <a:lstStyle/>
          <a:p>
            <a:pPr algn="l"/>
            <a:r>
              <a:rPr lang="en-GB" dirty="0"/>
              <a:t>Emotional Wellbeing- session 7</a:t>
            </a:r>
          </a:p>
        </p:txBody>
      </p:sp>
      <p:pic>
        <p:nvPicPr>
          <p:cNvPr id="4" name="Picture 3"/>
          <p:cNvPicPr>
            <a:picLocks noChangeAspect="1"/>
          </p:cNvPicPr>
          <p:nvPr/>
        </p:nvPicPr>
        <p:blipFill>
          <a:blip r:embed="rId2"/>
          <a:stretch>
            <a:fillRect/>
          </a:stretch>
        </p:blipFill>
        <p:spPr>
          <a:xfrm>
            <a:off x="9253473" y="0"/>
            <a:ext cx="2938527" cy="1268078"/>
          </a:xfrm>
          <a:prstGeom prst="rect">
            <a:avLst/>
          </a:prstGeom>
        </p:spPr>
      </p:pic>
    </p:spTree>
    <p:extLst>
      <p:ext uri="{BB962C8B-B14F-4D97-AF65-F5344CB8AC3E}">
        <p14:creationId xmlns:p14="http://schemas.microsoft.com/office/powerpoint/2010/main" val="4208938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C6ECDD-F10B-4032-89A9-4E9B343C49EC}"/>
              </a:ext>
            </a:extLst>
          </p:cNvPr>
          <p:cNvSpPr>
            <a:spLocks noGrp="1"/>
          </p:cNvSpPr>
          <p:nvPr>
            <p:ph type="title"/>
          </p:nvPr>
        </p:nvSpPr>
        <p:spPr>
          <a:xfrm>
            <a:off x="4683276" y="628262"/>
            <a:ext cx="3816912" cy="1099457"/>
          </a:xfrm>
        </p:spPr>
        <p:txBody>
          <a:bodyPr>
            <a:normAutofit/>
          </a:bodyPr>
          <a:lstStyle/>
          <a:p>
            <a:r>
              <a:rPr lang="en-GB" dirty="0"/>
              <a:t>Introduction </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708AC947-6763-A61B-9A5E-CD3E6AFA08EF}"/>
              </a:ext>
            </a:extLst>
          </p:cNvPr>
          <p:cNvGraphicFramePr>
            <a:graphicFrameLocks noGrp="1"/>
          </p:cNvGraphicFramePr>
          <p:nvPr>
            <p:ph idx="1"/>
            <p:extLst>
              <p:ext uri="{D42A27DB-BD31-4B8C-83A1-F6EECF244321}">
                <p14:modId xmlns:p14="http://schemas.microsoft.com/office/powerpoint/2010/main" val="216367853"/>
              </p:ext>
            </p:extLst>
          </p:nvPr>
        </p:nvGraphicFramePr>
        <p:xfrm>
          <a:off x="707573" y="1334278"/>
          <a:ext cx="10776854" cy="5178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832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3362" r="21659"/>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title"/>
          </p:nvPr>
        </p:nvSpPr>
        <p:spPr>
          <a:xfrm>
            <a:off x="677333" y="609600"/>
            <a:ext cx="3851123" cy="1320800"/>
          </a:xfrm>
        </p:spPr>
        <p:txBody>
          <a:bodyPr>
            <a:normAutofit/>
          </a:bodyPr>
          <a:lstStyle/>
          <a:p>
            <a:r>
              <a:rPr lang="en-GB" dirty="0"/>
              <a:t>Graffiti Wall for emotions</a:t>
            </a:r>
          </a:p>
        </p:txBody>
      </p:sp>
      <p:sp>
        <p:nvSpPr>
          <p:cNvPr id="3" name="Content Placeholder 2"/>
          <p:cNvSpPr>
            <a:spLocks noGrp="1"/>
          </p:cNvSpPr>
          <p:nvPr>
            <p:ph idx="1"/>
          </p:nvPr>
        </p:nvSpPr>
        <p:spPr>
          <a:xfrm>
            <a:off x="677334" y="2160590"/>
            <a:ext cx="3851122" cy="2103298"/>
          </a:xfrm>
        </p:spPr>
        <p:txBody>
          <a:bodyPr>
            <a:normAutofit/>
          </a:bodyPr>
          <a:lstStyle/>
          <a:p>
            <a:r>
              <a:rPr lang="en-GB" dirty="0"/>
              <a:t>Create a graffiti wall on the A3 page in front of you.</a:t>
            </a:r>
          </a:p>
          <a:p>
            <a:r>
              <a:rPr lang="en-GB" dirty="0"/>
              <a:t>In groups, identify 4 emotions and how you currently manage this. </a:t>
            </a:r>
          </a:p>
        </p:txBody>
      </p:sp>
      <p:cxnSp>
        <p:nvCxnSpPr>
          <p:cNvPr id="10" name="Straight Connector 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12756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3" name="Group 103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4" name="Straight Connector 103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5" name="Straight Connector 103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8" name="Isosceles Triangle 103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Isosceles Triangle 104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3" name="Isosceles Triangle 104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extBox 4"/>
          <p:cNvSpPr txBox="1"/>
          <p:nvPr/>
        </p:nvSpPr>
        <p:spPr>
          <a:xfrm>
            <a:off x="1146997" y="542745"/>
            <a:ext cx="8288032" cy="109631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400" b="1" kern="1200" dirty="0">
                <a:solidFill>
                  <a:schemeClr val="accent1"/>
                </a:solidFill>
                <a:latin typeface="+mj-lt"/>
                <a:ea typeface="+mj-ea"/>
                <a:cs typeface="+mj-cs"/>
              </a:rPr>
              <a:t>Strategies to manage emotions- Take 5  </a:t>
            </a:r>
          </a:p>
        </p:txBody>
      </p:sp>
      <p:pic>
        <p:nvPicPr>
          <p:cNvPr id="1028" name="Picture 4" descr="Image result for positive benefits of maintaining mental well bei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58407" y="2334608"/>
            <a:ext cx="8288033" cy="2693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96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2">
            <a:extLst>
              <a:ext uri="{FF2B5EF4-FFF2-40B4-BE49-F238E27FC236}">
                <a16:creationId xmlns:a16="http://schemas.microsoft.com/office/drawing/2014/main" id="{691E649B-665C-C3AD-90D5-63E522863D5E}"/>
              </a:ext>
            </a:extLst>
          </p:cNvPr>
          <p:cNvGraphicFramePr>
            <a:graphicFrameLocks noGrp="1"/>
          </p:cNvGraphicFramePr>
          <p:nvPr>
            <p:ph idx="1"/>
            <p:extLst>
              <p:ext uri="{D42A27DB-BD31-4B8C-83A1-F6EECF244321}">
                <p14:modId xmlns:p14="http://schemas.microsoft.com/office/powerpoint/2010/main" val="3067821804"/>
              </p:ext>
            </p:extLst>
          </p:nvPr>
        </p:nvGraphicFramePr>
        <p:xfrm>
          <a:off x="624581" y="912081"/>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62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DE26-1BEE-FEF1-6333-60B3808BDC96}"/>
              </a:ext>
            </a:extLst>
          </p:cNvPr>
          <p:cNvSpPr>
            <a:spLocks noGrp="1"/>
          </p:cNvSpPr>
          <p:nvPr>
            <p:ph type="title"/>
          </p:nvPr>
        </p:nvSpPr>
        <p:spPr>
          <a:xfrm>
            <a:off x="677334" y="609600"/>
            <a:ext cx="8596668" cy="1320800"/>
          </a:xfrm>
        </p:spPr>
        <p:txBody>
          <a:bodyPr anchor="t">
            <a:normAutofit/>
          </a:bodyPr>
          <a:lstStyle/>
          <a:p>
            <a:r>
              <a:rPr lang="en-GB" dirty="0"/>
              <a:t>Take 5 task </a:t>
            </a:r>
          </a:p>
        </p:txBody>
      </p:sp>
      <p:pic>
        <p:nvPicPr>
          <p:cNvPr id="7" name="Graphic 6" descr="Group of People">
            <a:extLst>
              <a:ext uri="{FF2B5EF4-FFF2-40B4-BE49-F238E27FC236}">
                <a16:creationId xmlns:a16="http://schemas.microsoft.com/office/drawing/2014/main" id="{57CF9C34-D5D1-46F6-9424-FC9F55706A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7474" y="2159331"/>
            <a:ext cx="2915973" cy="2915973"/>
          </a:xfrm>
          <a:prstGeom prst="rect">
            <a:avLst/>
          </a:prstGeom>
        </p:spPr>
      </p:pic>
      <p:sp>
        <p:nvSpPr>
          <p:cNvPr id="3" name="Content Placeholder 2">
            <a:extLst>
              <a:ext uri="{FF2B5EF4-FFF2-40B4-BE49-F238E27FC236}">
                <a16:creationId xmlns:a16="http://schemas.microsoft.com/office/drawing/2014/main" id="{9C3C3E2F-594D-B7F7-E69C-78A1F3FFD193}"/>
              </a:ext>
            </a:extLst>
          </p:cNvPr>
          <p:cNvSpPr>
            <a:spLocks noGrp="1"/>
          </p:cNvSpPr>
          <p:nvPr>
            <p:ph idx="1"/>
          </p:nvPr>
        </p:nvSpPr>
        <p:spPr>
          <a:xfrm>
            <a:off x="4063160" y="2160589"/>
            <a:ext cx="5207839" cy="3880773"/>
          </a:xfrm>
        </p:spPr>
        <p:txBody>
          <a:bodyPr vert="horz" lIns="91440" tIns="45720" rIns="91440" bIns="45720" rtlCol="0" anchor="t">
            <a:normAutofit/>
          </a:bodyPr>
          <a:lstStyle/>
          <a:p>
            <a:pPr>
              <a:lnSpc>
                <a:spcPct val="90000"/>
              </a:lnSpc>
            </a:pPr>
            <a:r>
              <a:rPr lang="en-GB" dirty="0"/>
              <a:t>Split the participants into five equal groups and assign an element of the take 5 framework to each group.</a:t>
            </a:r>
          </a:p>
          <a:p>
            <a:pPr>
              <a:lnSpc>
                <a:spcPct val="90000"/>
              </a:lnSpc>
            </a:pPr>
            <a:r>
              <a:rPr lang="en-GB" dirty="0"/>
              <a:t>Participants are then tasked with producing how they can use their assigned element of the take 5 principle to manage their feelings.</a:t>
            </a:r>
          </a:p>
          <a:p>
            <a:pPr>
              <a:lnSpc>
                <a:spcPct val="90000"/>
              </a:lnSpc>
            </a:pPr>
            <a:r>
              <a:rPr lang="en-GB" dirty="0"/>
              <a:t>For example, </a:t>
            </a:r>
            <a:r>
              <a:rPr lang="en-GB" b="1" dirty="0"/>
              <a:t>Give: </a:t>
            </a:r>
            <a:r>
              <a:rPr lang="en-GB" dirty="0"/>
              <a:t>people could volunteer in their youth club, this will give them a sense of achievement, help keep you focused and establishes a support network for you. Keep the examples as relevant as possible and present these to the group. </a:t>
            </a:r>
          </a:p>
        </p:txBody>
      </p:sp>
    </p:spTree>
    <p:extLst>
      <p:ext uri="{BB962C8B-B14F-4D97-AF65-F5344CB8AC3E}">
        <p14:creationId xmlns:p14="http://schemas.microsoft.com/office/powerpoint/2010/main" val="57545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70077-8DB7-09D6-733E-45DFBC8C66EA}"/>
              </a:ext>
            </a:extLst>
          </p:cNvPr>
          <p:cNvSpPr>
            <a:spLocks noGrp="1"/>
          </p:cNvSpPr>
          <p:nvPr>
            <p:ph type="title"/>
          </p:nvPr>
        </p:nvSpPr>
        <p:spPr>
          <a:xfrm>
            <a:off x="2786047" y="609600"/>
            <a:ext cx="6487955" cy="1320800"/>
          </a:xfrm>
        </p:spPr>
        <p:txBody>
          <a:bodyPr>
            <a:normAutofit/>
          </a:bodyPr>
          <a:lstStyle/>
          <a:p>
            <a:r>
              <a:rPr lang="en-GB" dirty="0"/>
              <a:t>Activity for understanding</a:t>
            </a:r>
          </a:p>
        </p:txBody>
      </p:sp>
      <p:pic>
        <p:nvPicPr>
          <p:cNvPr id="5" name="Picture 4" descr="Colourful hot air balloon on sunset sky">
            <a:extLst>
              <a:ext uri="{FF2B5EF4-FFF2-40B4-BE49-F238E27FC236}">
                <a16:creationId xmlns:a16="http://schemas.microsoft.com/office/drawing/2014/main" id="{7D116D11-337E-8A84-C282-4C52ED21FB78}"/>
              </a:ext>
            </a:extLst>
          </p:cNvPr>
          <p:cNvPicPr>
            <a:picLocks noChangeAspect="1"/>
          </p:cNvPicPr>
          <p:nvPr/>
        </p:nvPicPr>
        <p:blipFill rotWithShape="1">
          <a:blip r:embed="rId2">
            <a:duotone>
              <a:prstClr val="black"/>
              <a:schemeClr val="tx2">
                <a:tint val="45000"/>
                <a:satMod val="400000"/>
              </a:schemeClr>
            </a:duotone>
          </a:blip>
          <a:srcRect l="23621" r="48844"/>
          <a:stretch/>
        </p:blipFill>
        <p:spPr>
          <a:xfrm>
            <a:off x="20" y="10"/>
            <a:ext cx="2734036" cy="6876278"/>
          </a:xfrm>
          <a:custGeom>
            <a:avLst/>
            <a:gdLst/>
            <a:ahLst/>
            <a:cxnLst/>
            <a:rect l="l" t="t" r="r" b="b"/>
            <a:pathLst>
              <a:path w="2734056" h="6858000">
                <a:moveTo>
                  <a:pt x="0" y="0"/>
                </a:moveTo>
                <a:lnTo>
                  <a:pt x="1674254" y="0"/>
                </a:lnTo>
                <a:lnTo>
                  <a:pt x="2734056" y="6850199"/>
                </a:lnTo>
                <a:lnTo>
                  <a:pt x="2734056" y="6858000"/>
                </a:lnTo>
                <a:lnTo>
                  <a:pt x="842596" y="6858000"/>
                </a:lnTo>
                <a:lnTo>
                  <a:pt x="0" y="1191846"/>
                </a:lnTo>
                <a:close/>
              </a:path>
            </a:pathLst>
          </a:custGeom>
        </p:spPr>
      </p:pic>
      <p:sp>
        <p:nvSpPr>
          <p:cNvPr id="9" name="Isosceles Triangle 8">
            <a:extLst>
              <a:ext uri="{FF2B5EF4-FFF2-40B4-BE49-F238E27FC236}">
                <a16:creationId xmlns:a16="http://schemas.microsoft.com/office/drawing/2014/main" id="{518E5A25-92C5-4F27-8E26-0AAAB0CDC8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191846"/>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5347B54-BB47-42A7-8BCF-2E69144E3483}"/>
              </a:ext>
            </a:extLst>
          </p:cNvPr>
          <p:cNvSpPr>
            <a:spLocks noGrp="1"/>
          </p:cNvSpPr>
          <p:nvPr>
            <p:ph idx="1"/>
          </p:nvPr>
        </p:nvSpPr>
        <p:spPr>
          <a:xfrm>
            <a:off x="2786047" y="2160589"/>
            <a:ext cx="6487955" cy="3880773"/>
          </a:xfrm>
        </p:spPr>
        <p:txBody>
          <a:bodyPr vert="horz" lIns="91440" tIns="45720" rIns="91440" bIns="45720" rtlCol="0" anchor="t">
            <a:normAutofit/>
          </a:bodyPr>
          <a:lstStyle/>
          <a:p>
            <a:pPr>
              <a:lnSpc>
                <a:spcPct val="90000"/>
              </a:lnSpc>
            </a:pPr>
            <a:r>
              <a:rPr lang="en-GB" dirty="0"/>
              <a:t>Linking theory to practice and individual action planning: are there any aspects of it that you could do to improve your wellbeing and help improve your emotional wellbeing? </a:t>
            </a:r>
          </a:p>
          <a:p>
            <a:pPr>
              <a:lnSpc>
                <a:spcPct val="90000"/>
              </a:lnSpc>
            </a:pPr>
            <a:endParaRPr lang="en-GB" dirty="0"/>
          </a:p>
          <a:p>
            <a:pPr>
              <a:lnSpc>
                <a:spcPct val="90000"/>
              </a:lnSpc>
            </a:pPr>
            <a:r>
              <a:rPr lang="en-GB" dirty="0"/>
              <a:t>Draw a hot air balloon with an emotion in the middle. Around the balloon, write how you can effectively deal with this. Use what you have learned over the past two weeks and think about the take 5 framework along with the 7-11 technique and positive self-talk. Also, be specific with examples. For example, in the take 5 framework, what can you do to take notice? How can you be active? How could you use positive self-talk? </a:t>
            </a:r>
          </a:p>
          <a:p>
            <a:pPr>
              <a:lnSpc>
                <a:spcPct val="90000"/>
              </a:lnSpc>
            </a:pPr>
            <a:endParaRPr lang="en-GB" dirty="0"/>
          </a:p>
        </p:txBody>
      </p:sp>
    </p:spTree>
    <p:extLst>
      <p:ext uri="{BB962C8B-B14F-4D97-AF65-F5344CB8AC3E}">
        <p14:creationId xmlns:p14="http://schemas.microsoft.com/office/powerpoint/2010/main" val="12056662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30bd275-c2df-4447-ba48-a2e1c88e0f34">
      <Terms xmlns="http://schemas.microsoft.com/office/infopath/2007/PartnerControls"/>
    </lcf76f155ced4ddcb4097134ff3c332f>
    <TaxCatchAll xmlns="9130cc07-5ab4-4370-b41a-4bc008a89c0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3352633357DB4A9CDED4894FB09656" ma:contentTypeVersion="16" ma:contentTypeDescription="Create a new document." ma:contentTypeScope="" ma:versionID="5dd9311cc6bdf7d30fb26a1cc3525edb">
  <xsd:schema xmlns:xsd="http://www.w3.org/2001/XMLSchema" xmlns:xs="http://www.w3.org/2001/XMLSchema" xmlns:p="http://schemas.microsoft.com/office/2006/metadata/properties" xmlns:ns2="230bd275-c2df-4447-ba48-a2e1c88e0f34" xmlns:ns3="9130cc07-5ab4-4370-b41a-4bc008a89c08" targetNamespace="http://schemas.microsoft.com/office/2006/metadata/properties" ma:root="true" ma:fieldsID="f359daa30cbc4ad048abcdf32148003f" ns2:_="" ns3:_="">
    <xsd:import namespace="230bd275-c2df-4447-ba48-a2e1c88e0f34"/>
    <xsd:import namespace="9130cc07-5ab4-4370-b41a-4bc008a89c0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bd275-c2df-4447-ba48-a2e1c88e0f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771dba-0eef-4bb6-b6bb-0dda009492d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30cc07-5ab4-4370-b41a-4bc008a89c0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19c1718-1e3f-4848-8084-d7e87a3a6d4d}" ma:internalName="TaxCatchAll" ma:showField="CatchAllData" ma:web="9130cc07-5ab4-4370-b41a-4bc008a89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984D09-F4F5-41D8-95C1-10F4D4E393C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BBD4E82-9D23-4FE9-A1B2-9BE62009BCDD}">
  <ds:schemaRefs>
    <ds:schemaRef ds:uri="http://schemas.microsoft.com/sharepoint/v3/contenttype/forms"/>
  </ds:schemaRefs>
</ds:datastoreItem>
</file>

<file path=customXml/itemProps3.xml><?xml version="1.0" encoding="utf-8"?>
<ds:datastoreItem xmlns:ds="http://schemas.openxmlformats.org/officeDocument/2006/customXml" ds:itemID="{2A508191-BC02-42D3-AEA9-76AF2CC6EF80}"/>
</file>

<file path=docProps/app.xml><?xml version="1.0" encoding="utf-8"?>
<Properties xmlns="http://schemas.openxmlformats.org/officeDocument/2006/extended-properties" xmlns:vt="http://schemas.openxmlformats.org/officeDocument/2006/docPropsVTypes">
  <Template>Facet</Template>
  <TotalTime>203</TotalTime>
  <Words>507</Words>
  <Application>Microsoft Office PowerPoint</Application>
  <PresentationFormat>Widescreen</PresentationFormat>
  <Paragraphs>25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Managing Emotions</vt:lpstr>
      <vt:lpstr>Introduction </vt:lpstr>
      <vt:lpstr>Graffiti Wall for emotions</vt:lpstr>
      <vt:lpstr>PowerPoint Presentation</vt:lpstr>
      <vt:lpstr>PowerPoint Presentation</vt:lpstr>
      <vt:lpstr>Take 5 task </vt:lpstr>
      <vt:lpstr>Activity for understanding</vt:lpstr>
    </vt:vector>
  </TitlesOfParts>
  <Company>N.I. Assembly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Feelings</dc:title>
  <dc:creator>manningt</dc:creator>
  <cp:lastModifiedBy>Michial</cp:lastModifiedBy>
  <cp:revision>26</cp:revision>
  <dcterms:created xsi:type="dcterms:W3CDTF">2021-08-03T13:08:48Z</dcterms:created>
  <dcterms:modified xsi:type="dcterms:W3CDTF">2022-10-06T12:48:02Z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0x010100243352633357DB4A9CDED4894FB09656</vt:lpwstr>
  </property>
</Properties>
</file>