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layout1.xml" ContentType="application/vnd.openxmlformats-officedocument.drawingml.diagramLayout+xml"/>
  <Override PartName="/ppt/diagrams/colors2.xml" ContentType="application/vnd.openxmlformats-officedocument.drawingml.diagramColors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9" r:id="rId4"/>
    <p:sldId id="280" r:id="rId5"/>
    <p:sldId id="258" r:id="rId6"/>
    <p:sldId id="275" r:id="rId7"/>
    <p:sldId id="271" r:id="rId8"/>
    <p:sldId id="27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81343" autoAdjust="0"/>
  </p:normalViewPr>
  <p:slideViewPr>
    <p:cSldViewPr snapToGrid="0">
      <p:cViewPr varScale="1">
        <p:scale>
          <a:sx n="41" d="100"/>
          <a:sy n="41" d="100"/>
        </p:scale>
        <p:origin x="20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42458F-4155-4F23-8D45-3DF90DA3582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5DE3882-9517-4B46-8158-B4FA12A4A72A}">
      <dgm:prSet/>
      <dgm:spPr/>
      <dgm:t>
        <a:bodyPr/>
        <a:lstStyle/>
        <a:p>
          <a:r>
            <a:rPr lang="en-GB" b="1"/>
            <a:t>What is it? </a:t>
          </a:r>
          <a:r>
            <a:rPr lang="en-GB"/>
            <a:t>Self confidence is described as </a:t>
          </a:r>
          <a:r>
            <a:rPr lang="en-GB" i="1"/>
            <a:t>‘belief and confidence in your own ability and value.’</a:t>
          </a:r>
          <a:endParaRPr lang="en-US"/>
        </a:p>
      </dgm:t>
    </dgm:pt>
    <dgm:pt modelId="{09026A91-235C-490C-97EE-F2FEFBB66FFA}" type="parTrans" cxnId="{B84C5D79-A6C3-4C5C-BD2E-C4F0F542ECB8}">
      <dgm:prSet/>
      <dgm:spPr/>
      <dgm:t>
        <a:bodyPr/>
        <a:lstStyle/>
        <a:p>
          <a:endParaRPr lang="en-US"/>
        </a:p>
      </dgm:t>
    </dgm:pt>
    <dgm:pt modelId="{073202C5-8B9D-456F-8739-1167647E2BE4}" type="sibTrans" cxnId="{B84C5D79-A6C3-4C5C-BD2E-C4F0F542ECB8}">
      <dgm:prSet/>
      <dgm:spPr/>
      <dgm:t>
        <a:bodyPr/>
        <a:lstStyle/>
        <a:p>
          <a:endParaRPr lang="en-US"/>
        </a:p>
      </dgm:t>
    </dgm:pt>
    <dgm:pt modelId="{41B3A99C-3659-4A98-9F08-E209FB2F0AE8}">
      <dgm:prSet/>
      <dgm:spPr/>
      <dgm:t>
        <a:bodyPr/>
        <a:lstStyle/>
        <a:p>
          <a:r>
            <a:rPr lang="en-GB" b="1" dirty="0"/>
            <a:t>Why is it important? </a:t>
          </a:r>
          <a:r>
            <a:rPr lang="en-GB" dirty="0"/>
            <a:t>When we are confident, we are more likely to take opportunities. When things do not work out, confidence will allow us to handle setbacks and try again. </a:t>
          </a:r>
          <a:endParaRPr lang="en-US" dirty="0"/>
        </a:p>
      </dgm:t>
    </dgm:pt>
    <dgm:pt modelId="{18A27131-415D-411E-85CE-6F7EB02D66CC}" type="parTrans" cxnId="{5E607702-B631-4DEF-832A-BC457864D74F}">
      <dgm:prSet/>
      <dgm:spPr/>
      <dgm:t>
        <a:bodyPr/>
        <a:lstStyle/>
        <a:p>
          <a:endParaRPr lang="en-US"/>
        </a:p>
      </dgm:t>
    </dgm:pt>
    <dgm:pt modelId="{57B7FCDA-94E1-4C58-BBF0-4DFFC63476B6}" type="sibTrans" cxnId="{5E607702-B631-4DEF-832A-BC457864D74F}">
      <dgm:prSet/>
      <dgm:spPr/>
      <dgm:t>
        <a:bodyPr/>
        <a:lstStyle/>
        <a:p>
          <a:endParaRPr lang="en-US"/>
        </a:p>
      </dgm:t>
    </dgm:pt>
    <dgm:pt modelId="{5CE479A0-DF43-495C-B0C6-2969BB4DA36B}">
      <dgm:prSet/>
      <dgm:spPr/>
      <dgm:t>
        <a:bodyPr/>
        <a:lstStyle/>
        <a:p>
          <a:r>
            <a:rPr lang="en-GB" b="1"/>
            <a:t>Are you self-confident? </a:t>
          </a:r>
          <a:endParaRPr lang="en-US"/>
        </a:p>
      </dgm:t>
    </dgm:pt>
    <dgm:pt modelId="{1DD3DB5A-544F-459A-B52A-1CC40FE4EA1F}" type="parTrans" cxnId="{8AABF5F1-BC92-4267-B83D-B4C475F36161}">
      <dgm:prSet/>
      <dgm:spPr/>
      <dgm:t>
        <a:bodyPr/>
        <a:lstStyle/>
        <a:p>
          <a:endParaRPr lang="en-US"/>
        </a:p>
      </dgm:t>
    </dgm:pt>
    <dgm:pt modelId="{130F667E-DF74-46C9-99D5-D05A0F23B077}" type="sibTrans" cxnId="{8AABF5F1-BC92-4267-B83D-B4C475F36161}">
      <dgm:prSet/>
      <dgm:spPr/>
      <dgm:t>
        <a:bodyPr/>
        <a:lstStyle/>
        <a:p>
          <a:endParaRPr lang="en-US"/>
        </a:p>
      </dgm:t>
    </dgm:pt>
    <dgm:pt modelId="{4A425E86-FC60-40D0-A2EE-A1A579C768BC}">
      <dgm:prSet/>
      <dgm:spPr/>
      <dgm:t>
        <a:bodyPr/>
        <a:lstStyle/>
        <a:p>
          <a:r>
            <a:rPr lang="en-GB" b="1"/>
            <a:t>What does it mean to you?</a:t>
          </a:r>
          <a:endParaRPr lang="en-US"/>
        </a:p>
      </dgm:t>
    </dgm:pt>
    <dgm:pt modelId="{D58CC751-45ED-4372-8F2F-4B0C2C039DF4}" type="parTrans" cxnId="{F196372B-9618-4ACF-94BE-572BC2CBBC72}">
      <dgm:prSet/>
      <dgm:spPr/>
      <dgm:t>
        <a:bodyPr/>
        <a:lstStyle/>
        <a:p>
          <a:endParaRPr lang="en-US"/>
        </a:p>
      </dgm:t>
    </dgm:pt>
    <dgm:pt modelId="{2EE87EC9-83F1-4980-A2B3-C96BF63C0515}" type="sibTrans" cxnId="{F196372B-9618-4ACF-94BE-572BC2CBBC72}">
      <dgm:prSet/>
      <dgm:spPr/>
      <dgm:t>
        <a:bodyPr/>
        <a:lstStyle/>
        <a:p>
          <a:endParaRPr lang="en-US"/>
        </a:p>
      </dgm:t>
    </dgm:pt>
    <dgm:pt modelId="{35DCD7DC-9A6B-45F3-B0DD-7A4E24AACACA}" type="pres">
      <dgm:prSet presAssocID="{4542458F-4155-4F23-8D45-3DF90DA35829}" presName="root" presStyleCnt="0">
        <dgm:presLayoutVars>
          <dgm:dir/>
          <dgm:resizeHandles val="exact"/>
        </dgm:presLayoutVars>
      </dgm:prSet>
      <dgm:spPr/>
    </dgm:pt>
    <dgm:pt modelId="{1045EEB6-D576-4020-B7DA-697B30ADA47E}" type="pres">
      <dgm:prSet presAssocID="{E5DE3882-9517-4B46-8158-B4FA12A4A72A}" presName="compNode" presStyleCnt="0"/>
      <dgm:spPr/>
    </dgm:pt>
    <dgm:pt modelId="{8A7803D4-3AD6-4B9F-B5EC-E3FFB60F0E41}" type="pres">
      <dgm:prSet presAssocID="{E5DE3882-9517-4B46-8158-B4FA12A4A72A}" presName="bgRect" presStyleLbl="bgShp" presStyleIdx="0" presStyleCnt="4"/>
      <dgm:spPr/>
    </dgm:pt>
    <dgm:pt modelId="{4C1BF397-3F90-4CC7-B384-A2E7C5529B5C}" type="pres">
      <dgm:prSet presAssocID="{E5DE3882-9517-4B46-8158-B4FA12A4A72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47847E1E-783B-43EF-8666-C00862929E86}" type="pres">
      <dgm:prSet presAssocID="{E5DE3882-9517-4B46-8158-B4FA12A4A72A}" presName="spaceRect" presStyleCnt="0"/>
      <dgm:spPr/>
    </dgm:pt>
    <dgm:pt modelId="{3FDB25A5-35C7-4CEF-B451-B3CF0FC502FE}" type="pres">
      <dgm:prSet presAssocID="{E5DE3882-9517-4B46-8158-B4FA12A4A72A}" presName="parTx" presStyleLbl="revTx" presStyleIdx="0" presStyleCnt="4">
        <dgm:presLayoutVars>
          <dgm:chMax val="0"/>
          <dgm:chPref val="0"/>
        </dgm:presLayoutVars>
      </dgm:prSet>
      <dgm:spPr/>
    </dgm:pt>
    <dgm:pt modelId="{DF9EE05D-4972-4048-93AF-59D3C7274F58}" type="pres">
      <dgm:prSet presAssocID="{073202C5-8B9D-456F-8739-1167647E2BE4}" presName="sibTrans" presStyleCnt="0"/>
      <dgm:spPr/>
    </dgm:pt>
    <dgm:pt modelId="{FB4048B5-F3EE-49E5-BE22-1669208D6215}" type="pres">
      <dgm:prSet presAssocID="{41B3A99C-3659-4A98-9F08-E209FB2F0AE8}" presName="compNode" presStyleCnt="0"/>
      <dgm:spPr/>
    </dgm:pt>
    <dgm:pt modelId="{52F1A5CA-E6CA-46A7-B119-BDF5581AA7B1}" type="pres">
      <dgm:prSet presAssocID="{41B3A99C-3659-4A98-9F08-E209FB2F0AE8}" presName="bgRect" presStyleLbl="bgShp" presStyleIdx="1" presStyleCnt="4"/>
      <dgm:spPr/>
    </dgm:pt>
    <dgm:pt modelId="{6D840F09-4DFB-4D8D-B46D-E7B109E14DC1}" type="pres">
      <dgm:prSet presAssocID="{41B3A99C-3659-4A98-9F08-E209FB2F0AE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ass"/>
        </a:ext>
      </dgm:extLst>
    </dgm:pt>
    <dgm:pt modelId="{3340AFB5-922C-42A9-BD96-3301A11C68E7}" type="pres">
      <dgm:prSet presAssocID="{41B3A99C-3659-4A98-9F08-E209FB2F0AE8}" presName="spaceRect" presStyleCnt="0"/>
      <dgm:spPr/>
    </dgm:pt>
    <dgm:pt modelId="{1D458EBC-90D7-4EF7-ADE6-5F73CF351B47}" type="pres">
      <dgm:prSet presAssocID="{41B3A99C-3659-4A98-9F08-E209FB2F0AE8}" presName="parTx" presStyleLbl="revTx" presStyleIdx="1" presStyleCnt="4">
        <dgm:presLayoutVars>
          <dgm:chMax val="0"/>
          <dgm:chPref val="0"/>
        </dgm:presLayoutVars>
      </dgm:prSet>
      <dgm:spPr/>
    </dgm:pt>
    <dgm:pt modelId="{EBD306E3-1FDB-43A3-AC22-496691E6E4E0}" type="pres">
      <dgm:prSet presAssocID="{57B7FCDA-94E1-4C58-BBF0-4DFFC63476B6}" presName="sibTrans" presStyleCnt="0"/>
      <dgm:spPr/>
    </dgm:pt>
    <dgm:pt modelId="{0B52B1D3-3AD9-4634-87A9-F4B6AE0D3DB1}" type="pres">
      <dgm:prSet presAssocID="{5CE479A0-DF43-495C-B0C6-2969BB4DA36B}" presName="compNode" presStyleCnt="0"/>
      <dgm:spPr/>
    </dgm:pt>
    <dgm:pt modelId="{5A179684-7D65-49B3-9035-2A5119D028D5}" type="pres">
      <dgm:prSet presAssocID="{5CE479A0-DF43-495C-B0C6-2969BB4DA36B}" presName="bgRect" presStyleLbl="bgShp" presStyleIdx="2" presStyleCnt="4"/>
      <dgm:spPr/>
    </dgm:pt>
    <dgm:pt modelId="{45A1F3BF-4C5B-4876-AA4B-788F9DA8E028}" type="pres">
      <dgm:prSet presAssocID="{5CE479A0-DF43-495C-B0C6-2969BB4DA36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ngel Face Outline"/>
        </a:ext>
      </dgm:extLst>
    </dgm:pt>
    <dgm:pt modelId="{78F97939-B536-4F4D-9CA3-669BB8B42BF1}" type="pres">
      <dgm:prSet presAssocID="{5CE479A0-DF43-495C-B0C6-2969BB4DA36B}" presName="spaceRect" presStyleCnt="0"/>
      <dgm:spPr/>
    </dgm:pt>
    <dgm:pt modelId="{BFDCD9A4-00BE-4CF1-BE2C-BEA0C684E956}" type="pres">
      <dgm:prSet presAssocID="{5CE479A0-DF43-495C-B0C6-2969BB4DA36B}" presName="parTx" presStyleLbl="revTx" presStyleIdx="2" presStyleCnt="4">
        <dgm:presLayoutVars>
          <dgm:chMax val="0"/>
          <dgm:chPref val="0"/>
        </dgm:presLayoutVars>
      </dgm:prSet>
      <dgm:spPr/>
    </dgm:pt>
    <dgm:pt modelId="{DBCAF215-55C4-4419-9524-8F59B60A0F7B}" type="pres">
      <dgm:prSet presAssocID="{130F667E-DF74-46C9-99D5-D05A0F23B077}" presName="sibTrans" presStyleCnt="0"/>
      <dgm:spPr/>
    </dgm:pt>
    <dgm:pt modelId="{800F3296-0C13-4FD6-AE6F-94E3AFBC79C2}" type="pres">
      <dgm:prSet presAssocID="{4A425E86-FC60-40D0-A2EE-A1A579C768BC}" presName="compNode" presStyleCnt="0"/>
      <dgm:spPr/>
    </dgm:pt>
    <dgm:pt modelId="{7974EDC6-7F2E-4B9A-BF0F-73384A17BAEF}" type="pres">
      <dgm:prSet presAssocID="{4A425E86-FC60-40D0-A2EE-A1A579C768BC}" presName="bgRect" presStyleLbl="bgShp" presStyleIdx="3" presStyleCnt="4"/>
      <dgm:spPr/>
    </dgm:pt>
    <dgm:pt modelId="{7E0A6FFE-EC55-48A9-9FAA-D347E7A97BC9}" type="pres">
      <dgm:prSet presAssocID="{4A425E86-FC60-40D0-A2EE-A1A579C768B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E5947119-2826-4F53-9217-48EE413CA111}" type="pres">
      <dgm:prSet presAssocID="{4A425E86-FC60-40D0-A2EE-A1A579C768BC}" presName="spaceRect" presStyleCnt="0"/>
      <dgm:spPr/>
    </dgm:pt>
    <dgm:pt modelId="{DF7ED135-21E9-4799-97B3-E1F84540570E}" type="pres">
      <dgm:prSet presAssocID="{4A425E86-FC60-40D0-A2EE-A1A579C768BC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5E607702-B631-4DEF-832A-BC457864D74F}" srcId="{4542458F-4155-4F23-8D45-3DF90DA35829}" destId="{41B3A99C-3659-4A98-9F08-E209FB2F0AE8}" srcOrd="1" destOrd="0" parTransId="{18A27131-415D-411E-85CE-6F7EB02D66CC}" sibTransId="{57B7FCDA-94E1-4C58-BBF0-4DFFC63476B6}"/>
    <dgm:cxn modelId="{F196372B-9618-4ACF-94BE-572BC2CBBC72}" srcId="{4542458F-4155-4F23-8D45-3DF90DA35829}" destId="{4A425E86-FC60-40D0-A2EE-A1A579C768BC}" srcOrd="3" destOrd="0" parTransId="{D58CC751-45ED-4372-8F2F-4B0C2C039DF4}" sibTransId="{2EE87EC9-83F1-4980-A2B3-C96BF63C0515}"/>
    <dgm:cxn modelId="{329F2E6B-E104-446D-BE9C-F1812C7A6B1C}" type="presOf" srcId="{4542458F-4155-4F23-8D45-3DF90DA35829}" destId="{35DCD7DC-9A6B-45F3-B0DD-7A4E24AACACA}" srcOrd="0" destOrd="0" presId="urn:microsoft.com/office/officeart/2018/2/layout/IconVerticalSolidList"/>
    <dgm:cxn modelId="{C0865955-15B5-446C-A1A5-59BCF9A2A41C}" type="presOf" srcId="{41B3A99C-3659-4A98-9F08-E209FB2F0AE8}" destId="{1D458EBC-90D7-4EF7-ADE6-5F73CF351B47}" srcOrd="0" destOrd="0" presId="urn:microsoft.com/office/officeart/2018/2/layout/IconVerticalSolidList"/>
    <dgm:cxn modelId="{B84C5D79-A6C3-4C5C-BD2E-C4F0F542ECB8}" srcId="{4542458F-4155-4F23-8D45-3DF90DA35829}" destId="{E5DE3882-9517-4B46-8158-B4FA12A4A72A}" srcOrd="0" destOrd="0" parTransId="{09026A91-235C-490C-97EE-F2FEFBB66FFA}" sibTransId="{073202C5-8B9D-456F-8739-1167647E2BE4}"/>
    <dgm:cxn modelId="{DF8D7DAC-C600-4257-A259-3EB50B1A2229}" type="presOf" srcId="{5CE479A0-DF43-495C-B0C6-2969BB4DA36B}" destId="{BFDCD9A4-00BE-4CF1-BE2C-BEA0C684E956}" srcOrd="0" destOrd="0" presId="urn:microsoft.com/office/officeart/2018/2/layout/IconVerticalSolidList"/>
    <dgm:cxn modelId="{64F95EB1-90C1-45E8-81C5-F5819ADE6B56}" type="presOf" srcId="{4A425E86-FC60-40D0-A2EE-A1A579C768BC}" destId="{DF7ED135-21E9-4799-97B3-E1F84540570E}" srcOrd="0" destOrd="0" presId="urn:microsoft.com/office/officeart/2018/2/layout/IconVerticalSolidList"/>
    <dgm:cxn modelId="{0FD2E8D4-29EE-490B-B348-8BFE8714BF4B}" type="presOf" srcId="{E5DE3882-9517-4B46-8158-B4FA12A4A72A}" destId="{3FDB25A5-35C7-4CEF-B451-B3CF0FC502FE}" srcOrd="0" destOrd="0" presId="urn:microsoft.com/office/officeart/2018/2/layout/IconVerticalSolidList"/>
    <dgm:cxn modelId="{8AABF5F1-BC92-4267-B83D-B4C475F36161}" srcId="{4542458F-4155-4F23-8D45-3DF90DA35829}" destId="{5CE479A0-DF43-495C-B0C6-2969BB4DA36B}" srcOrd="2" destOrd="0" parTransId="{1DD3DB5A-544F-459A-B52A-1CC40FE4EA1F}" sibTransId="{130F667E-DF74-46C9-99D5-D05A0F23B077}"/>
    <dgm:cxn modelId="{84D25260-9573-4427-8356-9CE45E0F9AB8}" type="presParOf" srcId="{35DCD7DC-9A6B-45F3-B0DD-7A4E24AACACA}" destId="{1045EEB6-D576-4020-B7DA-697B30ADA47E}" srcOrd="0" destOrd="0" presId="urn:microsoft.com/office/officeart/2018/2/layout/IconVerticalSolidList"/>
    <dgm:cxn modelId="{77A22EDC-D7E5-4AEB-8C15-9E3B6B9B1B1A}" type="presParOf" srcId="{1045EEB6-D576-4020-B7DA-697B30ADA47E}" destId="{8A7803D4-3AD6-4B9F-B5EC-E3FFB60F0E41}" srcOrd="0" destOrd="0" presId="urn:microsoft.com/office/officeart/2018/2/layout/IconVerticalSolidList"/>
    <dgm:cxn modelId="{AB94EDCD-A015-4917-AD40-DBD65E9C4296}" type="presParOf" srcId="{1045EEB6-D576-4020-B7DA-697B30ADA47E}" destId="{4C1BF397-3F90-4CC7-B384-A2E7C5529B5C}" srcOrd="1" destOrd="0" presId="urn:microsoft.com/office/officeart/2018/2/layout/IconVerticalSolidList"/>
    <dgm:cxn modelId="{003CB04B-0B55-40B5-89C8-D0E411E987F0}" type="presParOf" srcId="{1045EEB6-D576-4020-B7DA-697B30ADA47E}" destId="{47847E1E-783B-43EF-8666-C00862929E86}" srcOrd="2" destOrd="0" presId="urn:microsoft.com/office/officeart/2018/2/layout/IconVerticalSolidList"/>
    <dgm:cxn modelId="{F8D72998-C664-4207-9895-F4BC4CBA89C6}" type="presParOf" srcId="{1045EEB6-D576-4020-B7DA-697B30ADA47E}" destId="{3FDB25A5-35C7-4CEF-B451-B3CF0FC502FE}" srcOrd="3" destOrd="0" presId="urn:microsoft.com/office/officeart/2018/2/layout/IconVerticalSolidList"/>
    <dgm:cxn modelId="{A8CE96E8-5823-4E76-BD57-FBE0590ED217}" type="presParOf" srcId="{35DCD7DC-9A6B-45F3-B0DD-7A4E24AACACA}" destId="{DF9EE05D-4972-4048-93AF-59D3C7274F58}" srcOrd="1" destOrd="0" presId="urn:microsoft.com/office/officeart/2018/2/layout/IconVerticalSolidList"/>
    <dgm:cxn modelId="{56BB6108-9D3D-4C9E-B430-24D75AE23C4C}" type="presParOf" srcId="{35DCD7DC-9A6B-45F3-B0DD-7A4E24AACACA}" destId="{FB4048B5-F3EE-49E5-BE22-1669208D6215}" srcOrd="2" destOrd="0" presId="urn:microsoft.com/office/officeart/2018/2/layout/IconVerticalSolidList"/>
    <dgm:cxn modelId="{8DFBBCE2-FED0-46F2-A6FB-18DE7F37953E}" type="presParOf" srcId="{FB4048B5-F3EE-49E5-BE22-1669208D6215}" destId="{52F1A5CA-E6CA-46A7-B119-BDF5581AA7B1}" srcOrd="0" destOrd="0" presId="urn:microsoft.com/office/officeart/2018/2/layout/IconVerticalSolidList"/>
    <dgm:cxn modelId="{C832A8E1-A90E-4873-8169-AF9C39359D8B}" type="presParOf" srcId="{FB4048B5-F3EE-49E5-BE22-1669208D6215}" destId="{6D840F09-4DFB-4D8D-B46D-E7B109E14DC1}" srcOrd="1" destOrd="0" presId="urn:microsoft.com/office/officeart/2018/2/layout/IconVerticalSolidList"/>
    <dgm:cxn modelId="{DC9E1F1C-58CA-481F-98B4-FF37F3F37C01}" type="presParOf" srcId="{FB4048B5-F3EE-49E5-BE22-1669208D6215}" destId="{3340AFB5-922C-42A9-BD96-3301A11C68E7}" srcOrd="2" destOrd="0" presId="urn:microsoft.com/office/officeart/2018/2/layout/IconVerticalSolidList"/>
    <dgm:cxn modelId="{1453D7E3-9B80-477C-8789-D0E74F587B3B}" type="presParOf" srcId="{FB4048B5-F3EE-49E5-BE22-1669208D6215}" destId="{1D458EBC-90D7-4EF7-ADE6-5F73CF351B47}" srcOrd="3" destOrd="0" presId="urn:microsoft.com/office/officeart/2018/2/layout/IconVerticalSolidList"/>
    <dgm:cxn modelId="{1BB2E7EB-4377-4756-BBA8-8CFF1849B123}" type="presParOf" srcId="{35DCD7DC-9A6B-45F3-B0DD-7A4E24AACACA}" destId="{EBD306E3-1FDB-43A3-AC22-496691E6E4E0}" srcOrd="3" destOrd="0" presId="urn:microsoft.com/office/officeart/2018/2/layout/IconVerticalSolidList"/>
    <dgm:cxn modelId="{ABDE7327-382D-4D3A-82B1-73F53AB69C12}" type="presParOf" srcId="{35DCD7DC-9A6B-45F3-B0DD-7A4E24AACACA}" destId="{0B52B1D3-3AD9-4634-87A9-F4B6AE0D3DB1}" srcOrd="4" destOrd="0" presId="urn:microsoft.com/office/officeart/2018/2/layout/IconVerticalSolidList"/>
    <dgm:cxn modelId="{F9A04985-36D6-477C-B9F1-AE1F43B00EF9}" type="presParOf" srcId="{0B52B1D3-3AD9-4634-87A9-F4B6AE0D3DB1}" destId="{5A179684-7D65-49B3-9035-2A5119D028D5}" srcOrd="0" destOrd="0" presId="urn:microsoft.com/office/officeart/2018/2/layout/IconVerticalSolidList"/>
    <dgm:cxn modelId="{1785A4E1-1B68-4E69-A153-CE135AFAED3B}" type="presParOf" srcId="{0B52B1D3-3AD9-4634-87A9-F4B6AE0D3DB1}" destId="{45A1F3BF-4C5B-4876-AA4B-788F9DA8E028}" srcOrd="1" destOrd="0" presId="urn:microsoft.com/office/officeart/2018/2/layout/IconVerticalSolidList"/>
    <dgm:cxn modelId="{8029F431-8D4A-4914-86E9-BA889498210E}" type="presParOf" srcId="{0B52B1D3-3AD9-4634-87A9-F4B6AE0D3DB1}" destId="{78F97939-B536-4F4D-9CA3-669BB8B42BF1}" srcOrd="2" destOrd="0" presId="urn:microsoft.com/office/officeart/2018/2/layout/IconVerticalSolidList"/>
    <dgm:cxn modelId="{1EC0AD1E-4FEF-4F2D-B8ED-615B40D8BFDE}" type="presParOf" srcId="{0B52B1D3-3AD9-4634-87A9-F4B6AE0D3DB1}" destId="{BFDCD9A4-00BE-4CF1-BE2C-BEA0C684E956}" srcOrd="3" destOrd="0" presId="urn:microsoft.com/office/officeart/2018/2/layout/IconVerticalSolidList"/>
    <dgm:cxn modelId="{2B7BD50D-E095-412D-A6AB-DB0CCE3E7B57}" type="presParOf" srcId="{35DCD7DC-9A6B-45F3-B0DD-7A4E24AACACA}" destId="{DBCAF215-55C4-4419-9524-8F59B60A0F7B}" srcOrd="5" destOrd="0" presId="urn:microsoft.com/office/officeart/2018/2/layout/IconVerticalSolidList"/>
    <dgm:cxn modelId="{E361D7E8-E79D-4560-8BE3-A338E5269894}" type="presParOf" srcId="{35DCD7DC-9A6B-45F3-B0DD-7A4E24AACACA}" destId="{800F3296-0C13-4FD6-AE6F-94E3AFBC79C2}" srcOrd="6" destOrd="0" presId="urn:microsoft.com/office/officeart/2018/2/layout/IconVerticalSolidList"/>
    <dgm:cxn modelId="{C8506151-C8AB-43F4-A3C4-3F12B0BEADDC}" type="presParOf" srcId="{800F3296-0C13-4FD6-AE6F-94E3AFBC79C2}" destId="{7974EDC6-7F2E-4B9A-BF0F-73384A17BAEF}" srcOrd="0" destOrd="0" presId="urn:microsoft.com/office/officeart/2018/2/layout/IconVerticalSolidList"/>
    <dgm:cxn modelId="{885EF2A6-833A-4A40-B8F7-1F3E0AD2DD80}" type="presParOf" srcId="{800F3296-0C13-4FD6-AE6F-94E3AFBC79C2}" destId="{7E0A6FFE-EC55-48A9-9FAA-D347E7A97BC9}" srcOrd="1" destOrd="0" presId="urn:microsoft.com/office/officeart/2018/2/layout/IconVerticalSolidList"/>
    <dgm:cxn modelId="{B9CD5612-38DF-4840-A9CA-CE8207358FA7}" type="presParOf" srcId="{800F3296-0C13-4FD6-AE6F-94E3AFBC79C2}" destId="{E5947119-2826-4F53-9217-48EE413CA111}" srcOrd="2" destOrd="0" presId="urn:microsoft.com/office/officeart/2018/2/layout/IconVerticalSolidList"/>
    <dgm:cxn modelId="{D03D4C34-F49E-4C8F-9BD8-10265662EAEF}" type="presParOf" srcId="{800F3296-0C13-4FD6-AE6F-94E3AFBC79C2}" destId="{DF7ED135-21E9-4799-97B3-E1F84540570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F0F955-1500-455B-97E2-0B07BE931C36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573BB9C-1A5C-494D-B055-3E6D737B11FE}">
      <dgm:prSet/>
      <dgm:spPr/>
      <dgm:t>
        <a:bodyPr/>
        <a:lstStyle/>
        <a:p>
          <a:r>
            <a:rPr lang="en-GB"/>
            <a:t>Positive self talk</a:t>
          </a:r>
          <a:endParaRPr lang="en-US"/>
        </a:p>
      </dgm:t>
    </dgm:pt>
    <dgm:pt modelId="{99D82609-44B0-41C5-B3BE-D3159B2CE30D}" type="parTrans" cxnId="{F5EFED92-1933-4BD9-B3A1-3E587218AAAF}">
      <dgm:prSet/>
      <dgm:spPr/>
      <dgm:t>
        <a:bodyPr/>
        <a:lstStyle/>
        <a:p>
          <a:endParaRPr lang="en-US"/>
        </a:p>
      </dgm:t>
    </dgm:pt>
    <dgm:pt modelId="{43E40A59-4401-4B22-A438-5477D8341FB3}" type="sibTrans" cxnId="{F5EFED92-1933-4BD9-B3A1-3E587218AAAF}">
      <dgm:prSet/>
      <dgm:spPr/>
      <dgm:t>
        <a:bodyPr/>
        <a:lstStyle/>
        <a:p>
          <a:endParaRPr lang="en-US"/>
        </a:p>
      </dgm:t>
    </dgm:pt>
    <dgm:pt modelId="{E2BAF7F1-4D22-45A1-B869-0D8110BCD91E}">
      <dgm:prSet/>
      <dgm:spPr/>
      <dgm:t>
        <a:bodyPr/>
        <a:lstStyle/>
        <a:p>
          <a:r>
            <a:rPr lang="en-GB"/>
            <a:t>Spend time with family/friends.</a:t>
          </a:r>
          <a:endParaRPr lang="en-US"/>
        </a:p>
      </dgm:t>
    </dgm:pt>
    <dgm:pt modelId="{EE43F996-CC07-4271-8E90-0EC4CECC5026}" type="parTrans" cxnId="{3F148D69-4E7B-4990-944D-0A895D0E9E72}">
      <dgm:prSet/>
      <dgm:spPr/>
      <dgm:t>
        <a:bodyPr/>
        <a:lstStyle/>
        <a:p>
          <a:endParaRPr lang="en-US"/>
        </a:p>
      </dgm:t>
    </dgm:pt>
    <dgm:pt modelId="{FEDD4243-E6D5-4130-A0B7-A581A64A1830}" type="sibTrans" cxnId="{3F148D69-4E7B-4990-944D-0A895D0E9E72}">
      <dgm:prSet/>
      <dgm:spPr/>
      <dgm:t>
        <a:bodyPr/>
        <a:lstStyle/>
        <a:p>
          <a:endParaRPr lang="en-US"/>
        </a:p>
      </dgm:t>
    </dgm:pt>
    <dgm:pt modelId="{91022095-30B9-4139-BB77-436FA0093817}">
      <dgm:prSet/>
      <dgm:spPr/>
      <dgm:t>
        <a:bodyPr/>
        <a:lstStyle/>
        <a:p>
          <a:r>
            <a:rPr lang="en-GB"/>
            <a:t>Learn how to assert yourself- this involves giving your opinion and learning to say no. </a:t>
          </a:r>
          <a:endParaRPr lang="en-US"/>
        </a:p>
      </dgm:t>
    </dgm:pt>
    <dgm:pt modelId="{1F7928F2-A91D-4505-BC0F-05F198A36F7E}" type="parTrans" cxnId="{D4134DC2-4A42-4CB6-822F-DF572FA26B73}">
      <dgm:prSet/>
      <dgm:spPr/>
      <dgm:t>
        <a:bodyPr/>
        <a:lstStyle/>
        <a:p>
          <a:endParaRPr lang="en-US"/>
        </a:p>
      </dgm:t>
    </dgm:pt>
    <dgm:pt modelId="{BD927A5C-139F-4119-9636-E710C43A6444}" type="sibTrans" cxnId="{D4134DC2-4A42-4CB6-822F-DF572FA26B73}">
      <dgm:prSet/>
      <dgm:spPr/>
      <dgm:t>
        <a:bodyPr/>
        <a:lstStyle/>
        <a:p>
          <a:endParaRPr lang="en-US"/>
        </a:p>
      </dgm:t>
    </dgm:pt>
    <dgm:pt modelId="{16D89A53-EEB3-4F3E-894F-1552C76FF4E0}">
      <dgm:prSet/>
      <dgm:spPr/>
      <dgm:t>
        <a:bodyPr/>
        <a:lstStyle/>
        <a:p>
          <a:r>
            <a:rPr lang="en-GB"/>
            <a:t>Participate in activities you enjoy. </a:t>
          </a:r>
          <a:endParaRPr lang="en-US"/>
        </a:p>
      </dgm:t>
    </dgm:pt>
    <dgm:pt modelId="{2FC10426-D75C-4B82-A854-C1EE6A61BCDC}" type="parTrans" cxnId="{228959BA-4A9A-4DC3-8720-1DF12C055AF7}">
      <dgm:prSet/>
      <dgm:spPr/>
      <dgm:t>
        <a:bodyPr/>
        <a:lstStyle/>
        <a:p>
          <a:endParaRPr lang="en-US"/>
        </a:p>
      </dgm:t>
    </dgm:pt>
    <dgm:pt modelId="{3689F7A9-399D-4EE8-B1A3-5B0E6F29F268}" type="sibTrans" cxnId="{228959BA-4A9A-4DC3-8720-1DF12C055AF7}">
      <dgm:prSet/>
      <dgm:spPr/>
      <dgm:t>
        <a:bodyPr/>
        <a:lstStyle/>
        <a:p>
          <a:endParaRPr lang="en-US"/>
        </a:p>
      </dgm:t>
    </dgm:pt>
    <dgm:pt modelId="{2BDDD737-7292-42F9-9949-AD0F831B3244}" type="pres">
      <dgm:prSet presAssocID="{98F0F955-1500-455B-97E2-0B07BE931C36}" presName="outerComposite" presStyleCnt="0">
        <dgm:presLayoutVars>
          <dgm:chMax val="5"/>
          <dgm:dir/>
          <dgm:resizeHandles val="exact"/>
        </dgm:presLayoutVars>
      </dgm:prSet>
      <dgm:spPr/>
    </dgm:pt>
    <dgm:pt modelId="{B1BB8EDE-6CB9-4295-800F-221A3F0EA3DC}" type="pres">
      <dgm:prSet presAssocID="{98F0F955-1500-455B-97E2-0B07BE931C36}" presName="dummyMaxCanvas" presStyleCnt="0">
        <dgm:presLayoutVars/>
      </dgm:prSet>
      <dgm:spPr/>
    </dgm:pt>
    <dgm:pt modelId="{AEB1EF0F-B6CA-43A1-BB27-649F852C9FE4}" type="pres">
      <dgm:prSet presAssocID="{98F0F955-1500-455B-97E2-0B07BE931C36}" presName="FourNodes_1" presStyleLbl="node1" presStyleIdx="0" presStyleCnt="4">
        <dgm:presLayoutVars>
          <dgm:bulletEnabled val="1"/>
        </dgm:presLayoutVars>
      </dgm:prSet>
      <dgm:spPr/>
    </dgm:pt>
    <dgm:pt modelId="{DC1BA23A-141F-4E86-B529-201B2D01C1B8}" type="pres">
      <dgm:prSet presAssocID="{98F0F955-1500-455B-97E2-0B07BE931C36}" presName="FourNodes_2" presStyleLbl="node1" presStyleIdx="1" presStyleCnt="4">
        <dgm:presLayoutVars>
          <dgm:bulletEnabled val="1"/>
        </dgm:presLayoutVars>
      </dgm:prSet>
      <dgm:spPr/>
    </dgm:pt>
    <dgm:pt modelId="{ED420255-5DB5-4788-BB16-8F63A01BBF64}" type="pres">
      <dgm:prSet presAssocID="{98F0F955-1500-455B-97E2-0B07BE931C36}" presName="FourNodes_3" presStyleLbl="node1" presStyleIdx="2" presStyleCnt="4">
        <dgm:presLayoutVars>
          <dgm:bulletEnabled val="1"/>
        </dgm:presLayoutVars>
      </dgm:prSet>
      <dgm:spPr/>
    </dgm:pt>
    <dgm:pt modelId="{CFE9ECAA-825D-423B-8C48-3E9AF3F5507C}" type="pres">
      <dgm:prSet presAssocID="{98F0F955-1500-455B-97E2-0B07BE931C36}" presName="FourNodes_4" presStyleLbl="node1" presStyleIdx="3" presStyleCnt="4">
        <dgm:presLayoutVars>
          <dgm:bulletEnabled val="1"/>
        </dgm:presLayoutVars>
      </dgm:prSet>
      <dgm:spPr/>
    </dgm:pt>
    <dgm:pt modelId="{3012BBB7-6643-42DB-BA96-B2DEA97E1038}" type="pres">
      <dgm:prSet presAssocID="{98F0F955-1500-455B-97E2-0B07BE931C36}" presName="FourConn_1-2" presStyleLbl="fgAccFollowNode1" presStyleIdx="0" presStyleCnt="3">
        <dgm:presLayoutVars>
          <dgm:bulletEnabled val="1"/>
        </dgm:presLayoutVars>
      </dgm:prSet>
      <dgm:spPr/>
    </dgm:pt>
    <dgm:pt modelId="{BC2CF8BA-32EE-4FC4-984A-ED96486C5877}" type="pres">
      <dgm:prSet presAssocID="{98F0F955-1500-455B-97E2-0B07BE931C36}" presName="FourConn_2-3" presStyleLbl="fgAccFollowNode1" presStyleIdx="1" presStyleCnt="3">
        <dgm:presLayoutVars>
          <dgm:bulletEnabled val="1"/>
        </dgm:presLayoutVars>
      </dgm:prSet>
      <dgm:spPr/>
    </dgm:pt>
    <dgm:pt modelId="{AF5FE6AE-7074-4411-8668-4FFEB5C4763E}" type="pres">
      <dgm:prSet presAssocID="{98F0F955-1500-455B-97E2-0B07BE931C36}" presName="FourConn_3-4" presStyleLbl="fgAccFollowNode1" presStyleIdx="2" presStyleCnt="3">
        <dgm:presLayoutVars>
          <dgm:bulletEnabled val="1"/>
        </dgm:presLayoutVars>
      </dgm:prSet>
      <dgm:spPr/>
    </dgm:pt>
    <dgm:pt modelId="{AFF47AE7-C198-4338-B530-142E6F15C087}" type="pres">
      <dgm:prSet presAssocID="{98F0F955-1500-455B-97E2-0B07BE931C36}" presName="FourNodes_1_text" presStyleLbl="node1" presStyleIdx="3" presStyleCnt="4">
        <dgm:presLayoutVars>
          <dgm:bulletEnabled val="1"/>
        </dgm:presLayoutVars>
      </dgm:prSet>
      <dgm:spPr/>
    </dgm:pt>
    <dgm:pt modelId="{D37DC162-D98F-47B2-9BAE-BF0C0488FC2A}" type="pres">
      <dgm:prSet presAssocID="{98F0F955-1500-455B-97E2-0B07BE931C36}" presName="FourNodes_2_text" presStyleLbl="node1" presStyleIdx="3" presStyleCnt="4">
        <dgm:presLayoutVars>
          <dgm:bulletEnabled val="1"/>
        </dgm:presLayoutVars>
      </dgm:prSet>
      <dgm:spPr/>
    </dgm:pt>
    <dgm:pt modelId="{51F28E22-37A4-475D-8BA0-BF1C45175645}" type="pres">
      <dgm:prSet presAssocID="{98F0F955-1500-455B-97E2-0B07BE931C36}" presName="FourNodes_3_text" presStyleLbl="node1" presStyleIdx="3" presStyleCnt="4">
        <dgm:presLayoutVars>
          <dgm:bulletEnabled val="1"/>
        </dgm:presLayoutVars>
      </dgm:prSet>
      <dgm:spPr/>
    </dgm:pt>
    <dgm:pt modelId="{569D2E6D-1B3B-4C48-875A-A438149A414D}" type="pres">
      <dgm:prSet presAssocID="{98F0F955-1500-455B-97E2-0B07BE931C36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7763F423-5E15-4813-9E13-EF391A21AE30}" type="presOf" srcId="{BD927A5C-139F-4119-9636-E710C43A6444}" destId="{AF5FE6AE-7074-4411-8668-4FFEB5C4763E}" srcOrd="0" destOrd="0" presId="urn:microsoft.com/office/officeart/2005/8/layout/vProcess5"/>
    <dgm:cxn modelId="{D259FD28-EE75-4E09-868D-B1C3E170C79F}" type="presOf" srcId="{E2BAF7F1-4D22-45A1-B869-0D8110BCD91E}" destId="{DC1BA23A-141F-4E86-B529-201B2D01C1B8}" srcOrd="0" destOrd="0" presId="urn:microsoft.com/office/officeart/2005/8/layout/vProcess5"/>
    <dgm:cxn modelId="{94D48F43-D3D3-41FD-A666-ECF3A82D6E69}" type="presOf" srcId="{4573BB9C-1A5C-494D-B055-3E6D737B11FE}" destId="{AFF47AE7-C198-4338-B530-142E6F15C087}" srcOrd="1" destOrd="0" presId="urn:microsoft.com/office/officeart/2005/8/layout/vProcess5"/>
    <dgm:cxn modelId="{8FD20466-70E3-4E4C-9B5D-6253F3B3CC53}" type="presOf" srcId="{91022095-30B9-4139-BB77-436FA0093817}" destId="{51F28E22-37A4-475D-8BA0-BF1C45175645}" srcOrd="1" destOrd="0" presId="urn:microsoft.com/office/officeart/2005/8/layout/vProcess5"/>
    <dgm:cxn modelId="{3F148D69-4E7B-4990-944D-0A895D0E9E72}" srcId="{98F0F955-1500-455B-97E2-0B07BE931C36}" destId="{E2BAF7F1-4D22-45A1-B869-0D8110BCD91E}" srcOrd="1" destOrd="0" parTransId="{EE43F996-CC07-4271-8E90-0EC4CECC5026}" sibTransId="{FEDD4243-E6D5-4130-A0B7-A581A64A1830}"/>
    <dgm:cxn modelId="{7D15116B-9ED2-4385-95E6-74F4FAAEA173}" type="presOf" srcId="{FEDD4243-E6D5-4130-A0B7-A581A64A1830}" destId="{BC2CF8BA-32EE-4FC4-984A-ED96486C5877}" srcOrd="0" destOrd="0" presId="urn:microsoft.com/office/officeart/2005/8/layout/vProcess5"/>
    <dgm:cxn modelId="{6747B34D-55D0-4B4F-9513-7E2C8D155B0A}" type="presOf" srcId="{98F0F955-1500-455B-97E2-0B07BE931C36}" destId="{2BDDD737-7292-42F9-9949-AD0F831B3244}" srcOrd="0" destOrd="0" presId="urn:microsoft.com/office/officeart/2005/8/layout/vProcess5"/>
    <dgm:cxn modelId="{7D070B55-7176-4B0E-B1E3-5F9262CDCB24}" type="presOf" srcId="{4573BB9C-1A5C-494D-B055-3E6D737B11FE}" destId="{AEB1EF0F-B6CA-43A1-BB27-649F852C9FE4}" srcOrd="0" destOrd="0" presId="urn:microsoft.com/office/officeart/2005/8/layout/vProcess5"/>
    <dgm:cxn modelId="{B10B8C7B-28F2-4CEB-B9CF-65C4C4708B65}" type="presOf" srcId="{43E40A59-4401-4B22-A438-5477D8341FB3}" destId="{3012BBB7-6643-42DB-BA96-B2DEA97E1038}" srcOrd="0" destOrd="0" presId="urn:microsoft.com/office/officeart/2005/8/layout/vProcess5"/>
    <dgm:cxn modelId="{F5EFED92-1933-4BD9-B3A1-3E587218AAAF}" srcId="{98F0F955-1500-455B-97E2-0B07BE931C36}" destId="{4573BB9C-1A5C-494D-B055-3E6D737B11FE}" srcOrd="0" destOrd="0" parTransId="{99D82609-44B0-41C5-B3BE-D3159B2CE30D}" sibTransId="{43E40A59-4401-4B22-A438-5477D8341FB3}"/>
    <dgm:cxn modelId="{72D0B799-D513-4C9E-876A-5942E9B16783}" type="presOf" srcId="{16D89A53-EEB3-4F3E-894F-1552C76FF4E0}" destId="{CFE9ECAA-825D-423B-8C48-3E9AF3F5507C}" srcOrd="0" destOrd="0" presId="urn:microsoft.com/office/officeart/2005/8/layout/vProcess5"/>
    <dgm:cxn modelId="{B938C0A2-C4C8-4B25-B2A6-2F4224656BF0}" type="presOf" srcId="{E2BAF7F1-4D22-45A1-B869-0D8110BCD91E}" destId="{D37DC162-D98F-47B2-9BAE-BF0C0488FC2A}" srcOrd="1" destOrd="0" presId="urn:microsoft.com/office/officeart/2005/8/layout/vProcess5"/>
    <dgm:cxn modelId="{702763BA-45BC-4F7E-81E5-8FE923C03CAA}" type="presOf" srcId="{91022095-30B9-4139-BB77-436FA0093817}" destId="{ED420255-5DB5-4788-BB16-8F63A01BBF64}" srcOrd="0" destOrd="0" presId="urn:microsoft.com/office/officeart/2005/8/layout/vProcess5"/>
    <dgm:cxn modelId="{228959BA-4A9A-4DC3-8720-1DF12C055AF7}" srcId="{98F0F955-1500-455B-97E2-0B07BE931C36}" destId="{16D89A53-EEB3-4F3E-894F-1552C76FF4E0}" srcOrd="3" destOrd="0" parTransId="{2FC10426-D75C-4B82-A854-C1EE6A61BCDC}" sibTransId="{3689F7A9-399D-4EE8-B1A3-5B0E6F29F268}"/>
    <dgm:cxn modelId="{D4134DC2-4A42-4CB6-822F-DF572FA26B73}" srcId="{98F0F955-1500-455B-97E2-0B07BE931C36}" destId="{91022095-30B9-4139-BB77-436FA0093817}" srcOrd="2" destOrd="0" parTransId="{1F7928F2-A91D-4505-BC0F-05F198A36F7E}" sibTransId="{BD927A5C-139F-4119-9636-E710C43A6444}"/>
    <dgm:cxn modelId="{473076E1-94F0-4D3D-8E6C-A4A878DB0138}" type="presOf" srcId="{16D89A53-EEB3-4F3E-894F-1552C76FF4E0}" destId="{569D2E6D-1B3B-4C48-875A-A438149A414D}" srcOrd="1" destOrd="0" presId="urn:microsoft.com/office/officeart/2005/8/layout/vProcess5"/>
    <dgm:cxn modelId="{8FD90294-9DD9-4851-936E-AB3153D1F883}" type="presParOf" srcId="{2BDDD737-7292-42F9-9949-AD0F831B3244}" destId="{B1BB8EDE-6CB9-4295-800F-221A3F0EA3DC}" srcOrd="0" destOrd="0" presId="urn:microsoft.com/office/officeart/2005/8/layout/vProcess5"/>
    <dgm:cxn modelId="{4A2E21C9-D5D0-4DE6-A8F8-B31FEAB1E89D}" type="presParOf" srcId="{2BDDD737-7292-42F9-9949-AD0F831B3244}" destId="{AEB1EF0F-B6CA-43A1-BB27-649F852C9FE4}" srcOrd="1" destOrd="0" presId="urn:microsoft.com/office/officeart/2005/8/layout/vProcess5"/>
    <dgm:cxn modelId="{FE31DFD5-A7ED-4F1F-9783-F1F9972F1556}" type="presParOf" srcId="{2BDDD737-7292-42F9-9949-AD0F831B3244}" destId="{DC1BA23A-141F-4E86-B529-201B2D01C1B8}" srcOrd="2" destOrd="0" presId="urn:microsoft.com/office/officeart/2005/8/layout/vProcess5"/>
    <dgm:cxn modelId="{2C216D33-FBCD-4395-AEE2-2567E6E15DC4}" type="presParOf" srcId="{2BDDD737-7292-42F9-9949-AD0F831B3244}" destId="{ED420255-5DB5-4788-BB16-8F63A01BBF64}" srcOrd="3" destOrd="0" presId="urn:microsoft.com/office/officeart/2005/8/layout/vProcess5"/>
    <dgm:cxn modelId="{6A8A5E0E-A1FB-4D85-A4BC-E63D9E9A977A}" type="presParOf" srcId="{2BDDD737-7292-42F9-9949-AD0F831B3244}" destId="{CFE9ECAA-825D-423B-8C48-3E9AF3F5507C}" srcOrd="4" destOrd="0" presId="urn:microsoft.com/office/officeart/2005/8/layout/vProcess5"/>
    <dgm:cxn modelId="{413C74AE-A579-45FD-8B85-950B330BE688}" type="presParOf" srcId="{2BDDD737-7292-42F9-9949-AD0F831B3244}" destId="{3012BBB7-6643-42DB-BA96-B2DEA97E1038}" srcOrd="5" destOrd="0" presId="urn:microsoft.com/office/officeart/2005/8/layout/vProcess5"/>
    <dgm:cxn modelId="{5D705AFC-CAD0-476A-B7D5-9338A3146982}" type="presParOf" srcId="{2BDDD737-7292-42F9-9949-AD0F831B3244}" destId="{BC2CF8BA-32EE-4FC4-984A-ED96486C5877}" srcOrd="6" destOrd="0" presId="urn:microsoft.com/office/officeart/2005/8/layout/vProcess5"/>
    <dgm:cxn modelId="{AC30DDC2-B477-469F-956E-21839BB4C446}" type="presParOf" srcId="{2BDDD737-7292-42F9-9949-AD0F831B3244}" destId="{AF5FE6AE-7074-4411-8668-4FFEB5C4763E}" srcOrd="7" destOrd="0" presId="urn:microsoft.com/office/officeart/2005/8/layout/vProcess5"/>
    <dgm:cxn modelId="{3345C207-354F-4D1E-9C35-59C3A177F28E}" type="presParOf" srcId="{2BDDD737-7292-42F9-9949-AD0F831B3244}" destId="{AFF47AE7-C198-4338-B530-142E6F15C087}" srcOrd="8" destOrd="0" presId="urn:microsoft.com/office/officeart/2005/8/layout/vProcess5"/>
    <dgm:cxn modelId="{7E7CDA19-3676-4897-8C5D-E356F32AB10C}" type="presParOf" srcId="{2BDDD737-7292-42F9-9949-AD0F831B3244}" destId="{D37DC162-D98F-47B2-9BAE-BF0C0488FC2A}" srcOrd="9" destOrd="0" presId="urn:microsoft.com/office/officeart/2005/8/layout/vProcess5"/>
    <dgm:cxn modelId="{74551C52-9C2F-4436-ADDB-2A2FD7D5DECE}" type="presParOf" srcId="{2BDDD737-7292-42F9-9949-AD0F831B3244}" destId="{51F28E22-37A4-475D-8BA0-BF1C45175645}" srcOrd="10" destOrd="0" presId="urn:microsoft.com/office/officeart/2005/8/layout/vProcess5"/>
    <dgm:cxn modelId="{0B2D851A-1E59-4247-B3F1-E3A8D0AA1168}" type="presParOf" srcId="{2BDDD737-7292-42F9-9949-AD0F831B3244}" destId="{569D2E6D-1B3B-4C48-875A-A438149A414D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7803D4-3AD6-4B9F-B5EC-E3FFB60F0E41}">
      <dsp:nvSpPr>
        <dsp:cNvPr id="0" name=""/>
        <dsp:cNvSpPr/>
      </dsp:nvSpPr>
      <dsp:spPr>
        <a:xfrm>
          <a:off x="0" y="1698"/>
          <a:ext cx="9618133" cy="8610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1BF397-3F90-4CC7-B384-A2E7C5529B5C}">
      <dsp:nvSpPr>
        <dsp:cNvPr id="0" name=""/>
        <dsp:cNvSpPr/>
      </dsp:nvSpPr>
      <dsp:spPr>
        <a:xfrm>
          <a:off x="260473" y="195439"/>
          <a:ext cx="473588" cy="4735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DB25A5-35C7-4CEF-B451-B3CF0FC502FE}">
      <dsp:nvSpPr>
        <dsp:cNvPr id="0" name=""/>
        <dsp:cNvSpPr/>
      </dsp:nvSpPr>
      <dsp:spPr>
        <a:xfrm>
          <a:off x="994536" y="1698"/>
          <a:ext cx="8623596" cy="86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30" tIns="91130" rIns="91130" bIns="9113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/>
            <a:t>What is it? </a:t>
          </a:r>
          <a:r>
            <a:rPr lang="en-GB" sz="1700" kern="1200"/>
            <a:t>Self confidence is described as </a:t>
          </a:r>
          <a:r>
            <a:rPr lang="en-GB" sz="1700" i="1" kern="1200"/>
            <a:t>‘belief and confidence in your own ability and value.’</a:t>
          </a:r>
          <a:endParaRPr lang="en-US" sz="1700" kern="1200"/>
        </a:p>
      </dsp:txBody>
      <dsp:txXfrm>
        <a:off x="994536" y="1698"/>
        <a:ext cx="8623596" cy="861070"/>
      </dsp:txXfrm>
    </dsp:sp>
    <dsp:sp modelId="{52F1A5CA-E6CA-46A7-B119-BDF5581AA7B1}">
      <dsp:nvSpPr>
        <dsp:cNvPr id="0" name=""/>
        <dsp:cNvSpPr/>
      </dsp:nvSpPr>
      <dsp:spPr>
        <a:xfrm>
          <a:off x="0" y="1078036"/>
          <a:ext cx="9618133" cy="86107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840F09-4DFB-4D8D-B46D-E7B109E14DC1}">
      <dsp:nvSpPr>
        <dsp:cNvPr id="0" name=""/>
        <dsp:cNvSpPr/>
      </dsp:nvSpPr>
      <dsp:spPr>
        <a:xfrm>
          <a:off x="260473" y="1271777"/>
          <a:ext cx="473588" cy="47358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58EBC-90D7-4EF7-ADE6-5F73CF351B47}">
      <dsp:nvSpPr>
        <dsp:cNvPr id="0" name=""/>
        <dsp:cNvSpPr/>
      </dsp:nvSpPr>
      <dsp:spPr>
        <a:xfrm>
          <a:off x="994536" y="1078036"/>
          <a:ext cx="8623596" cy="86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30" tIns="91130" rIns="91130" bIns="9113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Why is it important? </a:t>
          </a:r>
          <a:r>
            <a:rPr lang="en-GB" sz="1700" kern="1200" dirty="0"/>
            <a:t>When we are confident, we are more likely to take opportunities. When things do not work out, confidence will allow us to handle setbacks and try again. </a:t>
          </a:r>
          <a:endParaRPr lang="en-US" sz="1700" kern="1200" dirty="0"/>
        </a:p>
      </dsp:txBody>
      <dsp:txXfrm>
        <a:off x="994536" y="1078036"/>
        <a:ext cx="8623596" cy="861070"/>
      </dsp:txXfrm>
    </dsp:sp>
    <dsp:sp modelId="{5A179684-7D65-49B3-9035-2A5119D028D5}">
      <dsp:nvSpPr>
        <dsp:cNvPr id="0" name=""/>
        <dsp:cNvSpPr/>
      </dsp:nvSpPr>
      <dsp:spPr>
        <a:xfrm>
          <a:off x="0" y="2154374"/>
          <a:ext cx="9618133" cy="8610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A1F3BF-4C5B-4876-AA4B-788F9DA8E028}">
      <dsp:nvSpPr>
        <dsp:cNvPr id="0" name=""/>
        <dsp:cNvSpPr/>
      </dsp:nvSpPr>
      <dsp:spPr>
        <a:xfrm>
          <a:off x="260473" y="2348115"/>
          <a:ext cx="473588" cy="47358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DCD9A4-00BE-4CF1-BE2C-BEA0C684E956}">
      <dsp:nvSpPr>
        <dsp:cNvPr id="0" name=""/>
        <dsp:cNvSpPr/>
      </dsp:nvSpPr>
      <dsp:spPr>
        <a:xfrm>
          <a:off x="994536" y="2154374"/>
          <a:ext cx="8623596" cy="86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30" tIns="91130" rIns="91130" bIns="9113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/>
            <a:t>Are you self-confident? </a:t>
          </a:r>
          <a:endParaRPr lang="en-US" sz="1700" kern="1200"/>
        </a:p>
      </dsp:txBody>
      <dsp:txXfrm>
        <a:off x="994536" y="2154374"/>
        <a:ext cx="8623596" cy="861070"/>
      </dsp:txXfrm>
    </dsp:sp>
    <dsp:sp modelId="{7974EDC6-7F2E-4B9A-BF0F-73384A17BAEF}">
      <dsp:nvSpPr>
        <dsp:cNvPr id="0" name=""/>
        <dsp:cNvSpPr/>
      </dsp:nvSpPr>
      <dsp:spPr>
        <a:xfrm>
          <a:off x="0" y="3230712"/>
          <a:ext cx="9618133" cy="86107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0A6FFE-EC55-48A9-9FAA-D347E7A97BC9}">
      <dsp:nvSpPr>
        <dsp:cNvPr id="0" name=""/>
        <dsp:cNvSpPr/>
      </dsp:nvSpPr>
      <dsp:spPr>
        <a:xfrm>
          <a:off x="260473" y="3424453"/>
          <a:ext cx="473588" cy="47358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7ED135-21E9-4799-97B3-E1F84540570E}">
      <dsp:nvSpPr>
        <dsp:cNvPr id="0" name=""/>
        <dsp:cNvSpPr/>
      </dsp:nvSpPr>
      <dsp:spPr>
        <a:xfrm>
          <a:off x="994536" y="3230712"/>
          <a:ext cx="8623596" cy="86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30" tIns="91130" rIns="91130" bIns="9113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/>
            <a:t>What does it mean to you?</a:t>
          </a:r>
          <a:endParaRPr lang="en-US" sz="1700" kern="1200"/>
        </a:p>
      </dsp:txBody>
      <dsp:txXfrm>
        <a:off x="994536" y="3230712"/>
        <a:ext cx="8623596" cy="8610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B1EF0F-B6CA-43A1-BB27-649F852C9FE4}">
      <dsp:nvSpPr>
        <dsp:cNvPr id="0" name=""/>
        <dsp:cNvSpPr/>
      </dsp:nvSpPr>
      <dsp:spPr>
        <a:xfrm>
          <a:off x="0" y="0"/>
          <a:ext cx="7694506" cy="9005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Positive self talk</a:t>
          </a:r>
          <a:endParaRPr lang="en-US" sz="2400" kern="1200"/>
        </a:p>
      </dsp:txBody>
      <dsp:txXfrm>
        <a:off x="26377" y="26377"/>
        <a:ext cx="6646626" cy="847812"/>
      </dsp:txXfrm>
    </dsp:sp>
    <dsp:sp modelId="{DC1BA23A-141F-4E86-B529-201B2D01C1B8}">
      <dsp:nvSpPr>
        <dsp:cNvPr id="0" name=""/>
        <dsp:cNvSpPr/>
      </dsp:nvSpPr>
      <dsp:spPr>
        <a:xfrm>
          <a:off x="644414" y="1064305"/>
          <a:ext cx="7694506" cy="900566"/>
        </a:xfrm>
        <a:prstGeom prst="roundRect">
          <a:avLst>
            <a:gd name="adj" fmla="val 10000"/>
          </a:avLst>
        </a:prstGeom>
        <a:solidFill>
          <a:schemeClr val="accent2">
            <a:hueOff val="-988095"/>
            <a:satOff val="4733"/>
            <a:lumOff val="437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Spend time with family/friends.</a:t>
          </a:r>
          <a:endParaRPr lang="en-US" sz="2400" kern="1200"/>
        </a:p>
      </dsp:txBody>
      <dsp:txXfrm>
        <a:off x="670791" y="1090682"/>
        <a:ext cx="6411969" cy="847812"/>
      </dsp:txXfrm>
    </dsp:sp>
    <dsp:sp modelId="{ED420255-5DB5-4788-BB16-8F63A01BBF64}">
      <dsp:nvSpPr>
        <dsp:cNvPr id="0" name=""/>
        <dsp:cNvSpPr/>
      </dsp:nvSpPr>
      <dsp:spPr>
        <a:xfrm>
          <a:off x="1279211" y="2128610"/>
          <a:ext cx="7694506" cy="900566"/>
        </a:xfrm>
        <a:prstGeom prst="roundRect">
          <a:avLst>
            <a:gd name="adj" fmla="val 10000"/>
          </a:avLst>
        </a:prstGeom>
        <a:solidFill>
          <a:schemeClr val="accent2">
            <a:hueOff val="-1976191"/>
            <a:satOff val="9467"/>
            <a:lumOff val="875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Learn how to assert yourself- this involves giving your opinion and learning to say no. </a:t>
          </a:r>
          <a:endParaRPr lang="en-US" sz="2400" kern="1200"/>
        </a:p>
      </dsp:txBody>
      <dsp:txXfrm>
        <a:off x="1305588" y="2154987"/>
        <a:ext cx="6421587" cy="847812"/>
      </dsp:txXfrm>
    </dsp:sp>
    <dsp:sp modelId="{CFE9ECAA-825D-423B-8C48-3E9AF3F5507C}">
      <dsp:nvSpPr>
        <dsp:cNvPr id="0" name=""/>
        <dsp:cNvSpPr/>
      </dsp:nvSpPr>
      <dsp:spPr>
        <a:xfrm>
          <a:off x="1923626" y="3192915"/>
          <a:ext cx="7694506" cy="900566"/>
        </a:xfrm>
        <a:prstGeom prst="roundRect">
          <a:avLst>
            <a:gd name="adj" fmla="val 10000"/>
          </a:avLst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Participate in activities you enjoy. </a:t>
          </a:r>
          <a:endParaRPr lang="en-US" sz="2400" kern="1200"/>
        </a:p>
      </dsp:txBody>
      <dsp:txXfrm>
        <a:off x="1950003" y="3219292"/>
        <a:ext cx="6411969" cy="847812"/>
      </dsp:txXfrm>
    </dsp:sp>
    <dsp:sp modelId="{3012BBB7-6643-42DB-BA96-B2DEA97E1038}">
      <dsp:nvSpPr>
        <dsp:cNvPr id="0" name=""/>
        <dsp:cNvSpPr/>
      </dsp:nvSpPr>
      <dsp:spPr>
        <a:xfrm>
          <a:off x="7109138" y="689751"/>
          <a:ext cx="585367" cy="58536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7240846" y="689751"/>
        <a:ext cx="321951" cy="440489"/>
      </dsp:txXfrm>
    </dsp:sp>
    <dsp:sp modelId="{BC2CF8BA-32EE-4FC4-984A-ED96486C5877}">
      <dsp:nvSpPr>
        <dsp:cNvPr id="0" name=""/>
        <dsp:cNvSpPr/>
      </dsp:nvSpPr>
      <dsp:spPr>
        <a:xfrm>
          <a:off x="7753553" y="1754057"/>
          <a:ext cx="585367" cy="58536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045920"/>
            <a:satOff val="22554"/>
            <a:lumOff val="2148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2045920"/>
              <a:satOff val="22554"/>
              <a:lumOff val="21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7885261" y="1754057"/>
        <a:ext cx="321951" cy="440489"/>
      </dsp:txXfrm>
    </dsp:sp>
    <dsp:sp modelId="{AF5FE6AE-7074-4411-8668-4FFEB5C4763E}">
      <dsp:nvSpPr>
        <dsp:cNvPr id="0" name=""/>
        <dsp:cNvSpPr/>
      </dsp:nvSpPr>
      <dsp:spPr>
        <a:xfrm>
          <a:off x="8388350" y="2818362"/>
          <a:ext cx="585367" cy="58536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8520058" y="2818362"/>
        <a:ext cx="321951" cy="440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CEB29-55B8-4325-9A89-7E7F69B7AC0F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10C3D-D76C-4D1E-9D62-87A07318D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0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Cambridge English Dictionary defines</a:t>
            </a:r>
            <a:r>
              <a:rPr lang="en-GB" baseline="0" dirty="0"/>
              <a:t> </a:t>
            </a:r>
            <a:r>
              <a:rPr lang="en-GB" dirty="0"/>
              <a:t>self-esteem as ‘belief and confidence in</a:t>
            </a:r>
            <a:r>
              <a:rPr lang="en-GB" baseline="0" dirty="0"/>
              <a:t> </a:t>
            </a:r>
            <a:r>
              <a:rPr lang="en-GB" dirty="0"/>
              <a:t>your own ability and value.’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10C3D-D76C-4D1E-9D62-87A07318DFC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842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10C3D-D76C-4D1E-9D62-87A07318DFC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87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Each young person will receive various compliments about aspects they did not value and therefore increase confidence.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10C3D-D76C-4D1E-9D62-87A07318DFC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842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5969" y="4553712"/>
            <a:ext cx="8288032" cy="1096316"/>
          </a:xfrm>
        </p:spPr>
        <p:txBody>
          <a:bodyPr>
            <a:normAutofit/>
          </a:bodyPr>
          <a:lstStyle/>
          <a:p>
            <a:pPr algn="ctr"/>
            <a:r>
              <a:rPr lang="en-GB" sz="4800"/>
              <a:t>Increasing Confidence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5969" y="5650029"/>
            <a:ext cx="8288032" cy="469122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Social Wellbeing</a:t>
            </a:r>
            <a:endParaRPr lang="en-GB"/>
          </a:p>
        </p:txBody>
      </p:sp>
      <p:pic>
        <p:nvPicPr>
          <p:cNvPr id="4" name="Picture 3" descr="Logo, company name&#10;&#10;Description automatically generat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5591" y="934222"/>
            <a:ext cx="7628787" cy="329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09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GB" dirty="0"/>
              <a:t>Self-Confidence	</a:t>
            </a: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9F4DF354-762E-26F0-03FC-B0DFCB8442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9549143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35219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8B7B370-1DB3-4388-9D7F-E6C237281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GB" dirty="0"/>
              <a:t>What impacts confidence?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4CCED-040C-4EB4-84F1-591E9A7D4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en-GB" dirty="0"/>
              <a:t>Confidence can be impacted by results in school, social media/ advertisements, level of support you receive from people you trust, how you feel about your appearance, your achievements or skills.</a:t>
            </a:r>
          </a:p>
          <a:p>
            <a:endParaRPr lang="en-GB" dirty="0"/>
          </a:p>
          <a:p>
            <a:r>
              <a:rPr lang="en-GB" dirty="0"/>
              <a:t>Being bullied, family problems, peer pressure to fit in and physical/mental health problems.</a:t>
            </a:r>
          </a:p>
        </p:txBody>
      </p:sp>
    </p:spTree>
    <p:extLst>
      <p:ext uri="{BB962C8B-B14F-4D97-AF65-F5344CB8AC3E}">
        <p14:creationId xmlns:p14="http://schemas.microsoft.com/office/powerpoint/2010/main" val="92452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F7BA49-09D9-43E1-A8EF-08C677CCA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GB" dirty="0"/>
              <a:t>How can we build confidence? 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3CEEDDE-7A58-B055-C2B0-409D4990F2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738610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796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Activity in pairs</a:t>
            </a:r>
          </a:p>
        </p:txBody>
      </p:sp>
      <p:pic>
        <p:nvPicPr>
          <p:cNvPr id="7" name="Graphic 6" descr="Angel Face Outline">
            <a:extLst>
              <a:ext uri="{FF2B5EF4-FFF2-40B4-BE49-F238E27FC236}">
                <a16:creationId xmlns:a16="http://schemas.microsoft.com/office/drawing/2014/main" id="{338325B8-4607-7250-25FE-1F9B604AB2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7251" y="1545062"/>
            <a:ext cx="3856774" cy="385677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Positive self talk is brilliant to increase confidence.</a:t>
            </a:r>
          </a:p>
          <a:p>
            <a:endParaRPr lang="en-GB">
              <a:solidFill>
                <a:srgbClr val="FFFFFF"/>
              </a:solidFill>
            </a:endParaRPr>
          </a:p>
          <a:p>
            <a:r>
              <a:rPr lang="en-GB">
                <a:solidFill>
                  <a:srgbClr val="FFFFFF"/>
                </a:solidFill>
              </a:rPr>
              <a:t>Write down all the positive qualities you have.</a:t>
            </a:r>
          </a:p>
          <a:p>
            <a:endParaRPr lang="en-GB">
              <a:solidFill>
                <a:srgbClr val="FFFFFF"/>
              </a:solidFill>
            </a:endParaRPr>
          </a:p>
          <a:p>
            <a:r>
              <a:rPr lang="en-GB">
                <a:solidFill>
                  <a:srgbClr val="FFFFFF"/>
                </a:solidFill>
              </a:rPr>
              <a:t>Share this with your partner. Is there anything positive missing from your partners list?</a:t>
            </a:r>
          </a:p>
        </p:txBody>
      </p:sp>
    </p:spTree>
    <p:extLst>
      <p:ext uri="{BB962C8B-B14F-4D97-AF65-F5344CB8AC3E}">
        <p14:creationId xmlns:p14="http://schemas.microsoft.com/office/powerpoint/2010/main" val="187996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igital illustration of white volleyballs">
            <a:extLst>
              <a:ext uri="{FF2B5EF4-FFF2-40B4-BE49-F238E27FC236}">
                <a16:creationId xmlns:a16="http://schemas.microsoft.com/office/drawing/2014/main" id="{9F6F2B49-DA0A-C2B2-2022-F68A5F4525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1" t="4930" b="4161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DD6B6433-CCD9-42F6-83C5-76BCAA8FEE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442B55CB-F27D-4C06-89E5-4EC99A519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24188" y="0"/>
            <a:ext cx="9372600" cy="6858000"/>
          </a:xfrm>
          <a:prstGeom prst="parallelogram">
            <a:avLst>
              <a:gd name="adj" fmla="val 14937"/>
            </a:avLst>
          </a:prstGeom>
          <a:solidFill>
            <a:schemeClr val="bg1">
              <a:alpha val="9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8527540-7F01-4C2E-9641-738882048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6F60FB6-F855-43F0-A752-3719156C1E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23">
            <a:extLst>
              <a:ext uri="{FF2B5EF4-FFF2-40B4-BE49-F238E27FC236}">
                <a16:creationId xmlns:a16="http://schemas.microsoft.com/office/drawing/2014/main" id="{70669A81-0E9B-4B42-AFEA-8F672C6CF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786047" y="609600"/>
            <a:ext cx="6487955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Boosting self-esteem</a:t>
            </a:r>
          </a:p>
        </p:txBody>
      </p:sp>
      <p:sp>
        <p:nvSpPr>
          <p:cNvPr id="43" name="Rectangle 25">
            <a:extLst>
              <a:ext uri="{FF2B5EF4-FFF2-40B4-BE49-F238E27FC236}">
                <a16:creationId xmlns:a16="http://schemas.microsoft.com/office/drawing/2014/main" id="{8C93E0C6-CF08-4771-B5A9-6018CB3AE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A011F1B8-62C5-4D08-A621-EAD05C7D6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6047" y="2159000"/>
            <a:ext cx="6814221" cy="40894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/>
            <a:r>
              <a:rPr lang="en-US" sz="2000" dirty="0"/>
              <a:t>This is a private task:</a:t>
            </a:r>
          </a:p>
          <a:p>
            <a:pPr marL="0" indent="0"/>
            <a:r>
              <a:rPr lang="en-US" sz="2000" dirty="0"/>
              <a:t>Individually, write a list of things you are happy and proud about yourself. Examples could include: </a:t>
            </a:r>
          </a:p>
          <a:p>
            <a:pPr marL="0" indent="0"/>
            <a:r>
              <a:rPr lang="en-US" sz="2000" i="1" dirty="0"/>
              <a:t>I have a nice smile, I’m a good listener, I’m talented at sports</a:t>
            </a:r>
            <a:r>
              <a:rPr lang="en-US" sz="2000" dirty="0"/>
              <a:t>. </a:t>
            </a:r>
          </a:p>
          <a:p>
            <a:pPr marL="0" indent="0"/>
            <a:endParaRPr lang="en-US" sz="2000" b="1" dirty="0"/>
          </a:p>
          <a:p>
            <a:pPr marL="0" indent="0"/>
            <a:r>
              <a:rPr lang="en-US" sz="2000" b="1" dirty="0"/>
              <a:t>No one will see this list and you won’t be asked about it. </a:t>
            </a:r>
          </a:p>
          <a:p>
            <a:endParaRPr lang="en-US" b="1" dirty="0"/>
          </a:p>
          <a:p>
            <a:pPr marL="0" indent="0"/>
            <a:endParaRPr lang="en-US" dirty="0"/>
          </a:p>
        </p:txBody>
      </p:sp>
      <p:sp>
        <p:nvSpPr>
          <p:cNvPr id="47" name="Rectangle 27">
            <a:extLst>
              <a:ext uri="{FF2B5EF4-FFF2-40B4-BE49-F238E27FC236}">
                <a16:creationId xmlns:a16="http://schemas.microsoft.com/office/drawing/2014/main" id="{C6A6AECB-428C-4CB4-B65A-359F08B6D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Rectangle 28">
            <a:extLst>
              <a:ext uri="{FF2B5EF4-FFF2-40B4-BE49-F238E27FC236}">
                <a16:creationId xmlns:a16="http://schemas.microsoft.com/office/drawing/2014/main" id="{28D1A6ED-2AB6-46A3-A315-485B8BF936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Rectangle 29">
            <a:extLst>
              <a:ext uri="{FF2B5EF4-FFF2-40B4-BE49-F238E27FC236}">
                <a16:creationId xmlns:a16="http://schemas.microsoft.com/office/drawing/2014/main" id="{B61CE46B-8525-46A8-AB7B-DCBCC1B65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4412B991-9935-45FB-A17E-8F30DD832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86475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GB">
                <a:solidFill>
                  <a:schemeClr val="bg1"/>
                </a:solidFill>
              </a:rPr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bg1"/>
                </a:solidFill>
              </a:rPr>
              <a:t>In pairs, draw an outline of a person and pass your image to your partner. Your task is to draw all the positive things about that person in the picture. </a:t>
            </a:r>
          </a:p>
          <a:p>
            <a:r>
              <a:rPr lang="en-GB">
                <a:solidFill>
                  <a:schemeClr val="bg1"/>
                </a:solidFill>
              </a:rPr>
              <a:t>Do you agree with partner’s picture? Is there anything that can be added? </a:t>
            </a:r>
          </a:p>
        </p:txBody>
      </p:sp>
      <p:pic>
        <p:nvPicPr>
          <p:cNvPr id="7" name="Graphic 6" descr="Share With Person">
            <a:extLst>
              <a:ext uri="{FF2B5EF4-FFF2-40B4-BE49-F238E27FC236}">
                <a16:creationId xmlns:a16="http://schemas.microsoft.com/office/drawing/2014/main" id="{ACAC2D9F-DF2B-C294-9885-CA2C6DC1B0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7616" y="972608"/>
            <a:ext cx="4900269" cy="4900269"/>
          </a:xfrm>
          <a:prstGeom prst="rect">
            <a:avLst/>
          </a:prstGeom>
        </p:spPr>
      </p:pic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323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7067" y="1397000"/>
            <a:ext cx="7766936" cy="26538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Peer to peer activity</a:t>
            </a:r>
          </a:p>
        </p:txBody>
      </p:sp>
    </p:spTree>
    <p:extLst>
      <p:ext uri="{BB962C8B-B14F-4D97-AF65-F5344CB8AC3E}">
        <p14:creationId xmlns:p14="http://schemas.microsoft.com/office/powerpoint/2010/main" val="22193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3352633357DB4A9CDED4894FB09656" ma:contentTypeVersion="16" ma:contentTypeDescription="Create a new document." ma:contentTypeScope="" ma:versionID="5dd9311cc6bdf7d30fb26a1cc3525edb">
  <xsd:schema xmlns:xsd="http://www.w3.org/2001/XMLSchema" xmlns:xs="http://www.w3.org/2001/XMLSchema" xmlns:p="http://schemas.microsoft.com/office/2006/metadata/properties" xmlns:ns2="230bd275-c2df-4447-ba48-a2e1c88e0f34" xmlns:ns3="9130cc07-5ab4-4370-b41a-4bc008a89c08" targetNamespace="http://schemas.microsoft.com/office/2006/metadata/properties" ma:root="true" ma:fieldsID="f359daa30cbc4ad048abcdf32148003f" ns2:_="" ns3:_="">
    <xsd:import namespace="230bd275-c2df-4447-ba48-a2e1c88e0f34"/>
    <xsd:import namespace="9130cc07-5ab4-4370-b41a-4bc008a89c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bd275-c2df-4447-ba48-a2e1c88e0f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9771dba-0eef-4bb6-b6bb-0dda009492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30cc07-5ab4-4370-b41a-4bc008a89c0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19c1718-1e3f-4848-8084-d7e87a3a6d4d}" ma:internalName="TaxCatchAll" ma:showField="CatchAllData" ma:web="9130cc07-5ab4-4370-b41a-4bc008a89c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30bd275-c2df-4447-ba48-a2e1c88e0f34">
      <Terms xmlns="http://schemas.microsoft.com/office/infopath/2007/PartnerControls"/>
    </lcf76f155ced4ddcb4097134ff3c332f>
    <TaxCatchAll xmlns="9130cc07-5ab4-4370-b41a-4bc008a89c08" xsi:nil="true"/>
  </documentManagement>
</p:properties>
</file>

<file path=customXml/itemProps1.xml><?xml version="1.0" encoding="utf-8"?>
<ds:datastoreItem xmlns:ds="http://schemas.openxmlformats.org/officeDocument/2006/customXml" ds:itemID="{07E0AE08-5339-4890-A132-EB05ED46D7D7}"/>
</file>

<file path=customXml/itemProps2.xml><?xml version="1.0" encoding="utf-8"?>
<ds:datastoreItem xmlns:ds="http://schemas.openxmlformats.org/officeDocument/2006/customXml" ds:itemID="{B5A99C52-4145-4B8F-9AA7-2872A770682E}"/>
</file>

<file path=customXml/itemProps3.xml><?xml version="1.0" encoding="utf-8"?>
<ds:datastoreItem xmlns:ds="http://schemas.openxmlformats.org/officeDocument/2006/customXml" ds:itemID="{183478B5-9EA0-4BFB-BDE2-DC096CD1F738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144</TotalTime>
  <Words>354</Words>
  <Application>Microsoft Office PowerPoint</Application>
  <PresentationFormat>Widescreen</PresentationFormat>
  <Paragraphs>37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Increasing Confidence</vt:lpstr>
      <vt:lpstr>Self-Confidence </vt:lpstr>
      <vt:lpstr>What impacts confidence?</vt:lpstr>
      <vt:lpstr>How can we build confidence? </vt:lpstr>
      <vt:lpstr>Activity in pairs</vt:lpstr>
      <vt:lpstr>PowerPoint Presentation</vt:lpstr>
      <vt:lpstr>Activity</vt:lpstr>
      <vt:lpstr>Peer to peer activity</vt:lpstr>
    </vt:vector>
  </TitlesOfParts>
  <Company>N.I. Assembly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Confidence</dc:title>
  <dc:creator>manningt</dc:creator>
  <cp:lastModifiedBy>Michial</cp:lastModifiedBy>
  <cp:revision>19</cp:revision>
  <dcterms:created xsi:type="dcterms:W3CDTF">2021-08-05T13:46:56Z</dcterms:created>
  <dcterms:modified xsi:type="dcterms:W3CDTF">2022-06-28T13:41:20Z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0x010100243352633357DB4A9CDED4894FB09656</vt:lpwstr>
  </property>
</Properties>
</file>