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6" r:id="rId6"/>
    <p:sldId id="267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29313C-568C-4F19-BF28-87B2095A582B}" v="9" dt="2022-08-11T09:48:54.169"/>
    <p1510:client id="{E6CE56D4-FCE9-449F-A20A-8401A1137088}" v="45" dt="2022-10-06T12:24:59.3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ial Dudley" userId="S::michial.dudley@boysandgirlsclubs.net::89ddba62-d651-40d7-8793-ffc5fc64fabd" providerId="AD" clId="Web-{9E29313C-568C-4F19-BF28-87B2095A582B}"/>
    <pc:docChg chg="modSld">
      <pc:chgData name="Michial Dudley" userId="S::michial.dudley@boysandgirlsclubs.net::89ddba62-d651-40d7-8793-ffc5fc64fabd" providerId="AD" clId="Web-{9E29313C-568C-4F19-BF28-87B2095A582B}" dt="2022-08-11T09:48:51.762" v="7" actId="20577"/>
      <pc:docMkLst>
        <pc:docMk/>
      </pc:docMkLst>
      <pc:sldChg chg="modSp">
        <pc:chgData name="Michial Dudley" userId="S::michial.dudley@boysandgirlsclubs.net::89ddba62-d651-40d7-8793-ffc5fc64fabd" providerId="AD" clId="Web-{9E29313C-568C-4F19-BF28-87B2095A582B}" dt="2022-08-11T09:48:51.762" v="7" actId="20577"/>
        <pc:sldMkLst>
          <pc:docMk/>
          <pc:sldMk cId="3102747139" sldId="256"/>
        </pc:sldMkLst>
        <pc:spChg chg="mod">
          <ac:chgData name="Michial Dudley" userId="S::michial.dudley@boysandgirlsclubs.net::89ddba62-d651-40d7-8793-ffc5fc64fabd" providerId="AD" clId="Web-{9E29313C-568C-4F19-BF28-87B2095A582B}" dt="2022-08-11T09:48:51.762" v="7" actId="20577"/>
          <ac:spMkLst>
            <pc:docMk/>
            <pc:sldMk cId="3102747139" sldId="256"/>
            <ac:spMk id="3" creationId="{00000000-0000-0000-0000-000000000000}"/>
          </ac:spMkLst>
        </pc:spChg>
      </pc:sldChg>
    </pc:docChg>
  </pc:docChgLst>
  <pc:docChgLst>
    <pc:chgData name="Michial Dudley" userId="S::michial.dudley@boysandgirlsclubs.net::89ddba62-d651-40d7-8793-ffc5fc64fabd" providerId="AD" clId="Web-{E6CE56D4-FCE9-449F-A20A-8401A1137088}"/>
    <pc:docChg chg="modSld">
      <pc:chgData name="Michial Dudley" userId="S::michial.dudley@boysandgirlsclubs.net::89ddba62-d651-40d7-8793-ffc5fc64fabd" providerId="AD" clId="Web-{E6CE56D4-FCE9-449F-A20A-8401A1137088}" dt="2022-10-06T12:24:58.965" v="39" actId="20577"/>
      <pc:docMkLst>
        <pc:docMk/>
      </pc:docMkLst>
      <pc:sldChg chg="modSp">
        <pc:chgData name="Michial Dudley" userId="S::michial.dudley@boysandgirlsclubs.net::89ddba62-d651-40d7-8793-ffc5fc64fabd" providerId="AD" clId="Web-{E6CE56D4-FCE9-449F-A20A-8401A1137088}" dt="2022-10-06T12:23:10.368" v="15" actId="20577"/>
        <pc:sldMkLst>
          <pc:docMk/>
          <pc:sldMk cId="226402501" sldId="258"/>
        </pc:sldMkLst>
        <pc:spChg chg="mod">
          <ac:chgData name="Michial Dudley" userId="S::michial.dudley@boysandgirlsclubs.net::89ddba62-d651-40d7-8793-ffc5fc64fabd" providerId="AD" clId="Web-{E6CE56D4-FCE9-449F-A20A-8401A1137088}" dt="2022-10-06T12:23:10.368" v="15" actId="20577"/>
          <ac:spMkLst>
            <pc:docMk/>
            <pc:sldMk cId="226402501" sldId="258"/>
            <ac:spMk id="11267" creationId="{00000000-0000-0000-0000-000000000000}"/>
          </ac:spMkLst>
        </pc:spChg>
      </pc:sldChg>
      <pc:sldChg chg="modSp">
        <pc:chgData name="Michial Dudley" userId="S::michial.dudley@boysandgirlsclubs.net::89ddba62-d651-40d7-8793-ffc5fc64fabd" providerId="AD" clId="Web-{E6CE56D4-FCE9-449F-A20A-8401A1137088}" dt="2022-10-06T12:24:09.323" v="24" actId="20577"/>
        <pc:sldMkLst>
          <pc:docMk/>
          <pc:sldMk cId="2523696000" sldId="259"/>
        </pc:sldMkLst>
        <pc:spChg chg="mod">
          <ac:chgData name="Michial Dudley" userId="S::michial.dudley@boysandgirlsclubs.net::89ddba62-d651-40d7-8793-ffc5fc64fabd" providerId="AD" clId="Web-{E6CE56D4-FCE9-449F-A20A-8401A1137088}" dt="2022-10-06T12:24:09.323" v="24" actId="20577"/>
          <ac:spMkLst>
            <pc:docMk/>
            <pc:sldMk cId="2523696000" sldId="259"/>
            <ac:spMk id="12291" creationId="{00000000-0000-0000-0000-000000000000}"/>
          </ac:spMkLst>
        </pc:spChg>
      </pc:sldChg>
      <pc:sldChg chg="modSp">
        <pc:chgData name="Michial Dudley" userId="S::michial.dudley@boysandgirlsclubs.net::89ddba62-d651-40d7-8793-ffc5fc64fabd" providerId="AD" clId="Web-{E6CE56D4-FCE9-449F-A20A-8401A1137088}" dt="2022-10-06T12:24:58.965" v="39" actId="20577"/>
        <pc:sldMkLst>
          <pc:docMk/>
          <pc:sldMk cId="530230429" sldId="261"/>
        </pc:sldMkLst>
        <pc:spChg chg="mod">
          <ac:chgData name="Michial Dudley" userId="S::michial.dudley@boysandgirlsclubs.net::89ddba62-d651-40d7-8793-ffc5fc64fabd" providerId="AD" clId="Web-{E6CE56D4-FCE9-449F-A20A-8401A1137088}" dt="2022-10-06T12:24:58.965" v="39" actId="20577"/>
          <ac:spMkLst>
            <pc:docMk/>
            <pc:sldMk cId="530230429" sldId="261"/>
            <ac:spMk id="14339" creationId="{00000000-0000-0000-0000-000000000000}"/>
          </ac:spMkLst>
        </pc:spChg>
      </pc:sldChg>
      <pc:sldChg chg="modSp">
        <pc:chgData name="Michial Dudley" userId="S::michial.dudley@boysandgirlsclubs.net::89ddba62-d651-40d7-8793-ffc5fc64fabd" providerId="AD" clId="Web-{E6CE56D4-FCE9-449F-A20A-8401A1137088}" dt="2022-10-06T12:22:27.710" v="9" actId="20577"/>
        <pc:sldMkLst>
          <pc:docMk/>
          <pc:sldMk cId="3818107781" sldId="267"/>
        </pc:sldMkLst>
        <pc:spChg chg="mod">
          <ac:chgData name="Michial Dudley" userId="S::michial.dudley@boysandgirlsclubs.net::89ddba62-d651-40d7-8793-ffc5fc64fabd" providerId="AD" clId="Web-{E6CE56D4-FCE9-449F-A20A-8401A1137088}" dt="2022-10-06T12:22:27.710" v="9" actId="20577"/>
          <ac:spMkLst>
            <pc:docMk/>
            <pc:sldMk cId="3818107781" sldId="267"/>
            <ac:spMk id="3" creationId="{100AB5DB-C452-4326-AEC5-A63F6B9EC5C6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68331-7B1F-4DBC-A0C3-1B35669347E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927DFF7-FC27-4FC1-BE61-89CF8DF0CEBC}">
      <dgm:prSet/>
      <dgm:spPr/>
      <dgm:t>
        <a:bodyPr/>
        <a:lstStyle/>
        <a:p>
          <a:r>
            <a:rPr lang="en-GB"/>
            <a:t>Understand the importance of movements and how this relates to participation in physical activity. </a:t>
          </a:r>
          <a:endParaRPr lang="en-US"/>
        </a:p>
      </dgm:t>
    </dgm:pt>
    <dgm:pt modelId="{209B0B91-19EA-4D81-850A-13D8DD5CB24E}" type="parTrans" cxnId="{F4284FD4-452F-4DE4-BE00-A9DCCEA6D220}">
      <dgm:prSet/>
      <dgm:spPr/>
      <dgm:t>
        <a:bodyPr/>
        <a:lstStyle/>
        <a:p>
          <a:endParaRPr lang="en-US"/>
        </a:p>
      </dgm:t>
    </dgm:pt>
    <dgm:pt modelId="{3DA69581-2FBB-44AF-9A72-7CD19CF02CBD}" type="sibTrans" cxnId="{F4284FD4-452F-4DE4-BE00-A9DCCEA6D220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1F11340-B4E5-4D5B-94B9-F1D984A45B4D}">
      <dgm:prSet/>
      <dgm:spPr/>
      <dgm:t>
        <a:bodyPr/>
        <a:lstStyle/>
        <a:p>
          <a:r>
            <a:rPr lang="en-GB"/>
            <a:t>Develop knowledge of movements needed to participate in physical activity. </a:t>
          </a:r>
          <a:endParaRPr lang="en-US"/>
        </a:p>
      </dgm:t>
    </dgm:pt>
    <dgm:pt modelId="{7EE72CD5-7B7C-42DB-83B5-F7CE8EC6ADF9}" type="parTrans" cxnId="{E1E32929-C591-4F42-BDEB-909EEB7BA0BE}">
      <dgm:prSet/>
      <dgm:spPr/>
      <dgm:t>
        <a:bodyPr/>
        <a:lstStyle/>
        <a:p>
          <a:endParaRPr lang="en-US"/>
        </a:p>
      </dgm:t>
    </dgm:pt>
    <dgm:pt modelId="{52DBF644-D364-4ADB-A681-553808AAA2FD}" type="sibTrans" cxnId="{E1E32929-C591-4F42-BDEB-909EEB7BA0BE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45381CE2-B242-42D5-839C-38002EC47BA6}">
      <dgm:prSet/>
      <dgm:spPr/>
      <dgm:t>
        <a:bodyPr/>
        <a:lstStyle/>
        <a:p>
          <a:r>
            <a:rPr lang="en-GB"/>
            <a:t>Engage in a variety of activities to enhance motor skills. </a:t>
          </a:r>
          <a:endParaRPr lang="en-US"/>
        </a:p>
      </dgm:t>
    </dgm:pt>
    <dgm:pt modelId="{35B5E74D-840B-4134-92ED-27E0F3D27316}" type="parTrans" cxnId="{750EC927-783A-4BE3-B314-D76DB36179C8}">
      <dgm:prSet/>
      <dgm:spPr/>
      <dgm:t>
        <a:bodyPr/>
        <a:lstStyle/>
        <a:p>
          <a:endParaRPr lang="en-US"/>
        </a:p>
      </dgm:t>
    </dgm:pt>
    <dgm:pt modelId="{BB590EFD-CB16-480E-AA77-938EBFACA52E}" type="sibTrans" cxnId="{750EC927-783A-4BE3-B314-D76DB36179C8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7D645F1-2496-4073-A070-345F521B96F2}" type="pres">
      <dgm:prSet presAssocID="{A8D68331-7B1F-4DBC-A0C3-1B35669347EA}" presName="Name0" presStyleCnt="0">
        <dgm:presLayoutVars>
          <dgm:animLvl val="lvl"/>
          <dgm:resizeHandles val="exact"/>
        </dgm:presLayoutVars>
      </dgm:prSet>
      <dgm:spPr/>
    </dgm:pt>
    <dgm:pt modelId="{6EC6003F-5AC1-404B-9FAD-777E6AB83F37}" type="pres">
      <dgm:prSet presAssocID="{1927DFF7-FC27-4FC1-BE61-89CF8DF0CEBC}" presName="compositeNode" presStyleCnt="0">
        <dgm:presLayoutVars>
          <dgm:bulletEnabled val="1"/>
        </dgm:presLayoutVars>
      </dgm:prSet>
      <dgm:spPr/>
    </dgm:pt>
    <dgm:pt modelId="{CEACE6FB-83B2-4B19-B4D7-FA17DF7066AA}" type="pres">
      <dgm:prSet presAssocID="{1927DFF7-FC27-4FC1-BE61-89CF8DF0CEBC}" presName="bgRect" presStyleLbl="bgAccFollowNode1" presStyleIdx="0" presStyleCnt="3"/>
      <dgm:spPr/>
    </dgm:pt>
    <dgm:pt modelId="{ABCC0256-5B05-47A1-8B26-5031983EDE62}" type="pres">
      <dgm:prSet presAssocID="{3DA69581-2FBB-44AF-9A72-7CD19CF02CBD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625A3D6F-6DF9-451A-92B0-25EA05E0EA98}" type="pres">
      <dgm:prSet presAssocID="{1927DFF7-FC27-4FC1-BE61-89CF8DF0CEBC}" presName="bottomLine" presStyleLbl="alignNode1" presStyleIdx="1" presStyleCnt="6">
        <dgm:presLayoutVars/>
      </dgm:prSet>
      <dgm:spPr/>
    </dgm:pt>
    <dgm:pt modelId="{8E10238F-28E4-4D7D-9C60-90C557D9EE5A}" type="pres">
      <dgm:prSet presAssocID="{1927DFF7-FC27-4FC1-BE61-89CF8DF0CEBC}" presName="nodeText" presStyleLbl="bgAccFollowNode1" presStyleIdx="0" presStyleCnt="3">
        <dgm:presLayoutVars>
          <dgm:bulletEnabled val="1"/>
        </dgm:presLayoutVars>
      </dgm:prSet>
      <dgm:spPr/>
    </dgm:pt>
    <dgm:pt modelId="{4F40DEAB-224B-4E55-AED4-C9EC102D95C4}" type="pres">
      <dgm:prSet presAssocID="{3DA69581-2FBB-44AF-9A72-7CD19CF02CBD}" presName="sibTrans" presStyleCnt="0"/>
      <dgm:spPr/>
    </dgm:pt>
    <dgm:pt modelId="{0FEED9F7-9E41-4F60-977E-AE864B0B5091}" type="pres">
      <dgm:prSet presAssocID="{C1F11340-B4E5-4D5B-94B9-F1D984A45B4D}" presName="compositeNode" presStyleCnt="0">
        <dgm:presLayoutVars>
          <dgm:bulletEnabled val="1"/>
        </dgm:presLayoutVars>
      </dgm:prSet>
      <dgm:spPr/>
    </dgm:pt>
    <dgm:pt modelId="{5591B927-DEDC-4CDE-B8E2-CCA9841CF942}" type="pres">
      <dgm:prSet presAssocID="{C1F11340-B4E5-4D5B-94B9-F1D984A45B4D}" presName="bgRect" presStyleLbl="bgAccFollowNode1" presStyleIdx="1" presStyleCnt="3"/>
      <dgm:spPr/>
    </dgm:pt>
    <dgm:pt modelId="{DDEAD8F6-1AB0-42AB-8CE4-6B467AB43B25}" type="pres">
      <dgm:prSet presAssocID="{52DBF644-D364-4ADB-A681-553808AAA2F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9BC6DA9F-3250-4A3B-BE62-19B9C8B09DF4}" type="pres">
      <dgm:prSet presAssocID="{C1F11340-B4E5-4D5B-94B9-F1D984A45B4D}" presName="bottomLine" presStyleLbl="alignNode1" presStyleIdx="3" presStyleCnt="6">
        <dgm:presLayoutVars/>
      </dgm:prSet>
      <dgm:spPr/>
    </dgm:pt>
    <dgm:pt modelId="{BE4814CD-329E-4B3D-BF14-4044F5F406AC}" type="pres">
      <dgm:prSet presAssocID="{C1F11340-B4E5-4D5B-94B9-F1D984A45B4D}" presName="nodeText" presStyleLbl="bgAccFollowNode1" presStyleIdx="1" presStyleCnt="3">
        <dgm:presLayoutVars>
          <dgm:bulletEnabled val="1"/>
        </dgm:presLayoutVars>
      </dgm:prSet>
      <dgm:spPr/>
    </dgm:pt>
    <dgm:pt modelId="{E699DA9E-ECEA-42B9-8629-3C6DF740CA57}" type="pres">
      <dgm:prSet presAssocID="{52DBF644-D364-4ADB-A681-553808AAA2FD}" presName="sibTrans" presStyleCnt="0"/>
      <dgm:spPr/>
    </dgm:pt>
    <dgm:pt modelId="{AE370B23-BA49-4E0A-BFBB-A3D831C6587E}" type="pres">
      <dgm:prSet presAssocID="{45381CE2-B242-42D5-839C-38002EC47BA6}" presName="compositeNode" presStyleCnt="0">
        <dgm:presLayoutVars>
          <dgm:bulletEnabled val="1"/>
        </dgm:presLayoutVars>
      </dgm:prSet>
      <dgm:spPr/>
    </dgm:pt>
    <dgm:pt modelId="{1C1BA24F-E68B-4639-8F89-C03582820FA3}" type="pres">
      <dgm:prSet presAssocID="{45381CE2-B242-42D5-839C-38002EC47BA6}" presName="bgRect" presStyleLbl="bgAccFollowNode1" presStyleIdx="2" presStyleCnt="3"/>
      <dgm:spPr/>
    </dgm:pt>
    <dgm:pt modelId="{ED41A900-E228-4652-9EDD-B98767F02F1E}" type="pres">
      <dgm:prSet presAssocID="{BB590EFD-CB16-480E-AA77-938EBFACA52E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54C11992-1569-4749-934A-8E1637F8424A}" type="pres">
      <dgm:prSet presAssocID="{45381CE2-B242-42D5-839C-38002EC47BA6}" presName="bottomLine" presStyleLbl="alignNode1" presStyleIdx="5" presStyleCnt="6">
        <dgm:presLayoutVars/>
      </dgm:prSet>
      <dgm:spPr/>
    </dgm:pt>
    <dgm:pt modelId="{EFB1D2B7-0E54-49F1-A79D-427A1D131DC2}" type="pres">
      <dgm:prSet presAssocID="{45381CE2-B242-42D5-839C-38002EC47BA6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138C8E02-BF48-43F5-8AAF-E21E3A47C94F}" type="presOf" srcId="{45381CE2-B242-42D5-839C-38002EC47BA6}" destId="{EFB1D2B7-0E54-49F1-A79D-427A1D131DC2}" srcOrd="1" destOrd="0" presId="urn:microsoft.com/office/officeart/2016/7/layout/BasicLinearProcessNumbered"/>
    <dgm:cxn modelId="{750EC927-783A-4BE3-B314-D76DB36179C8}" srcId="{A8D68331-7B1F-4DBC-A0C3-1B35669347EA}" destId="{45381CE2-B242-42D5-839C-38002EC47BA6}" srcOrd="2" destOrd="0" parTransId="{35B5E74D-840B-4134-92ED-27E0F3D27316}" sibTransId="{BB590EFD-CB16-480E-AA77-938EBFACA52E}"/>
    <dgm:cxn modelId="{E1E32929-C591-4F42-BDEB-909EEB7BA0BE}" srcId="{A8D68331-7B1F-4DBC-A0C3-1B35669347EA}" destId="{C1F11340-B4E5-4D5B-94B9-F1D984A45B4D}" srcOrd="1" destOrd="0" parTransId="{7EE72CD5-7B7C-42DB-83B5-F7CE8EC6ADF9}" sibTransId="{52DBF644-D364-4ADB-A681-553808AAA2FD}"/>
    <dgm:cxn modelId="{810AC35B-9BCA-4157-B7C6-80E60E8929A4}" type="presOf" srcId="{1927DFF7-FC27-4FC1-BE61-89CF8DF0CEBC}" destId="{8E10238F-28E4-4D7D-9C60-90C557D9EE5A}" srcOrd="1" destOrd="0" presId="urn:microsoft.com/office/officeart/2016/7/layout/BasicLinearProcessNumbered"/>
    <dgm:cxn modelId="{7A189C53-81BB-450F-B633-9CA02F54FD8F}" type="presOf" srcId="{C1F11340-B4E5-4D5B-94B9-F1D984A45B4D}" destId="{BE4814CD-329E-4B3D-BF14-4044F5F406AC}" srcOrd="1" destOrd="0" presId="urn:microsoft.com/office/officeart/2016/7/layout/BasicLinearProcessNumbered"/>
    <dgm:cxn modelId="{48B5F7AE-6BB4-4031-A0E2-225EFB8E7631}" type="presOf" srcId="{A8D68331-7B1F-4DBC-A0C3-1B35669347EA}" destId="{F7D645F1-2496-4073-A070-345F521B96F2}" srcOrd="0" destOrd="0" presId="urn:microsoft.com/office/officeart/2016/7/layout/BasicLinearProcessNumbered"/>
    <dgm:cxn modelId="{3F50FCC9-767A-442C-9A1D-67420ACAAB62}" type="presOf" srcId="{1927DFF7-FC27-4FC1-BE61-89CF8DF0CEBC}" destId="{CEACE6FB-83B2-4B19-B4D7-FA17DF7066AA}" srcOrd="0" destOrd="0" presId="urn:microsoft.com/office/officeart/2016/7/layout/BasicLinearProcessNumbered"/>
    <dgm:cxn modelId="{D15FA6D2-F655-4E08-AF60-59B2EFF0C7E8}" type="presOf" srcId="{45381CE2-B242-42D5-839C-38002EC47BA6}" destId="{1C1BA24F-E68B-4639-8F89-C03582820FA3}" srcOrd="0" destOrd="0" presId="urn:microsoft.com/office/officeart/2016/7/layout/BasicLinearProcessNumbered"/>
    <dgm:cxn modelId="{F4284FD4-452F-4DE4-BE00-A9DCCEA6D220}" srcId="{A8D68331-7B1F-4DBC-A0C3-1B35669347EA}" destId="{1927DFF7-FC27-4FC1-BE61-89CF8DF0CEBC}" srcOrd="0" destOrd="0" parTransId="{209B0B91-19EA-4D81-850A-13D8DD5CB24E}" sibTransId="{3DA69581-2FBB-44AF-9A72-7CD19CF02CBD}"/>
    <dgm:cxn modelId="{A77DCBE1-E397-4D26-B6EC-0C0B3BB0402D}" type="presOf" srcId="{52DBF644-D364-4ADB-A681-553808AAA2FD}" destId="{DDEAD8F6-1AB0-42AB-8CE4-6B467AB43B25}" srcOrd="0" destOrd="0" presId="urn:microsoft.com/office/officeart/2016/7/layout/BasicLinearProcessNumbered"/>
    <dgm:cxn modelId="{05A8B4F0-B2EB-4BE2-BCED-3F7EBEB758CA}" type="presOf" srcId="{BB590EFD-CB16-480E-AA77-938EBFACA52E}" destId="{ED41A900-E228-4652-9EDD-B98767F02F1E}" srcOrd="0" destOrd="0" presId="urn:microsoft.com/office/officeart/2016/7/layout/BasicLinearProcessNumbered"/>
    <dgm:cxn modelId="{6E1296F4-1E8C-4A76-B6A2-C213F299764C}" type="presOf" srcId="{C1F11340-B4E5-4D5B-94B9-F1D984A45B4D}" destId="{5591B927-DEDC-4CDE-B8E2-CCA9841CF942}" srcOrd="0" destOrd="0" presId="urn:microsoft.com/office/officeart/2016/7/layout/BasicLinearProcessNumbered"/>
    <dgm:cxn modelId="{C82B9BFE-B1B5-499E-9DCD-3CE92B0300E4}" type="presOf" srcId="{3DA69581-2FBB-44AF-9A72-7CD19CF02CBD}" destId="{ABCC0256-5B05-47A1-8B26-5031983EDE62}" srcOrd="0" destOrd="0" presId="urn:microsoft.com/office/officeart/2016/7/layout/BasicLinearProcessNumbered"/>
    <dgm:cxn modelId="{2242A1B5-774B-46C4-9DDB-C90810AEFC18}" type="presParOf" srcId="{F7D645F1-2496-4073-A070-345F521B96F2}" destId="{6EC6003F-5AC1-404B-9FAD-777E6AB83F37}" srcOrd="0" destOrd="0" presId="urn:microsoft.com/office/officeart/2016/7/layout/BasicLinearProcessNumbered"/>
    <dgm:cxn modelId="{01E77137-62A4-4CB5-8EF2-4E84B32F57A8}" type="presParOf" srcId="{6EC6003F-5AC1-404B-9FAD-777E6AB83F37}" destId="{CEACE6FB-83B2-4B19-B4D7-FA17DF7066AA}" srcOrd="0" destOrd="0" presId="urn:microsoft.com/office/officeart/2016/7/layout/BasicLinearProcessNumbered"/>
    <dgm:cxn modelId="{474EDE68-B8DA-4252-8E35-A87F2283DFC4}" type="presParOf" srcId="{6EC6003F-5AC1-404B-9FAD-777E6AB83F37}" destId="{ABCC0256-5B05-47A1-8B26-5031983EDE62}" srcOrd="1" destOrd="0" presId="urn:microsoft.com/office/officeart/2016/7/layout/BasicLinearProcessNumbered"/>
    <dgm:cxn modelId="{08EAE892-178D-4F15-A6F4-37FCE141C33F}" type="presParOf" srcId="{6EC6003F-5AC1-404B-9FAD-777E6AB83F37}" destId="{625A3D6F-6DF9-451A-92B0-25EA05E0EA98}" srcOrd="2" destOrd="0" presId="urn:microsoft.com/office/officeart/2016/7/layout/BasicLinearProcessNumbered"/>
    <dgm:cxn modelId="{656407F2-CA2E-4C08-85A7-6A84F1B0FD9D}" type="presParOf" srcId="{6EC6003F-5AC1-404B-9FAD-777E6AB83F37}" destId="{8E10238F-28E4-4D7D-9C60-90C557D9EE5A}" srcOrd="3" destOrd="0" presId="urn:microsoft.com/office/officeart/2016/7/layout/BasicLinearProcessNumbered"/>
    <dgm:cxn modelId="{4AEB26D8-808A-4301-BFA5-E550473359CB}" type="presParOf" srcId="{F7D645F1-2496-4073-A070-345F521B96F2}" destId="{4F40DEAB-224B-4E55-AED4-C9EC102D95C4}" srcOrd="1" destOrd="0" presId="urn:microsoft.com/office/officeart/2016/7/layout/BasicLinearProcessNumbered"/>
    <dgm:cxn modelId="{DA571288-8B5C-4503-AD50-0EB13BD1CA97}" type="presParOf" srcId="{F7D645F1-2496-4073-A070-345F521B96F2}" destId="{0FEED9F7-9E41-4F60-977E-AE864B0B5091}" srcOrd="2" destOrd="0" presId="urn:microsoft.com/office/officeart/2016/7/layout/BasicLinearProcessNumbered"/>
    <dgm:cxn modelId="{52C0CA91-968E-40E3-A98A-C903CB86F820}" type="presParOf" srcId="{0FEED9F7-9E41-4F60-977E-AE864B0B5091}" destId="{5591B927-DEDC-4CDE-B8E2-CCA9841CF942}" srcOrd="0" destOrd="0" presId="urn:microsoft.com/office/officeart/2016/7/layout/BasicLinearProcessNumbered"/>
    <dgm:cxn modelId="{E8554C96-02A1-4B02-BEA1-A965B5FBD930}" type="presParOf" srcId="{0FEED9F7-9E41-4F60-977E-AE864B0B5091}" destId="{DDEAD8F6-1AB0-42AB-8CE4-6B467AB43B25}" srcOrd="1" destOrd="0" presId="urn:microsoft.com/office/officeart/2016/7/layout/BasicLinearProcessNumbered"/>
    <dgm:cxn modelId="{70890478-3871-40A4-8C53-0EBC390BD2B9}" type="presParOf" srcId="{0FEED9F7-9E41-4F60-977E-AE864B0B5091}" destId="{9BC6DA9F-3250-4A3B-BE62-19B9C8B09DF4}" srcOrd="2" destOrd="0" presId="urn:microsoft.com/office/officeart/2016/7/layout/BasicLinearProcessNumbered"/>
    <dgm:cxn modelId="{F9EB8780-A91A-474B-821A-19AF0CF266CB}" type="presParOf" srcId="{0FEED9F7-9E41-4F60-977E-AE864B0B5091}" destId="{BE4814CD-329E-4B3D-BF14-4044F5F406AC}" srcOrd="3" destOrd="0" presId="urn:microsoft.com/office/officeart/2016/7/layout/BasicLinearProcessNumbered"/>
    <dgm:cxn modelId="{F048756E-50A8-4C10-992F-2AF74A645B19}" type="presParOf" srcId="{F7D645F1-2496-4073-A070-345F521B96F2}" destId="{E699DA9E-ECEA-42B9-8629-3C6DF740CA57}" srcOrd="3" destOrd="0" presId="urn:microsoft.com/office/officeart/2016/7/layout/BasicLinearProcessNumbered"/>
    <dgm:cxn modelId="{62EDA04B-F2F8-4B67-8BD9-AB2587708D40}" type="presParOf" srcId="{F7D645F1-2496-4073-A070-345F521B96F2}" destId="{AE370B23-BA49-4E0A-BFBB-A3D831C6587E}" srcOrd="4" destOrd="0" presId="urn:microsoft.com/office/officeart/2016/7/layout/BasicLinearProcessNumbered"/>
    <dgm:cxn modelId="{F1826ADE-BC71-46C4-8EAD-0CDAF8BF8415}" type="presParOf" srcId="{AE370B23-BA49-4E0A-BFBB-A3D831C6587E}" destId="{1C1BA24F-E68B-4639-8F89-C03582820FA3}" srcOrd="0" destOrd="0" presId="urn:microsoft.com/office/officeart/2016/7/layout/BasicLinearProcessNumbered"/>
    <dgm:cxn modelId="{B1316841-27AA-49E6-9779-E256E002894F}" type="presParOf" srcId="{AE370B23-BA49-4E0A-BFBB-A3D831C6587E}" destId="{ED41A900-E228-4652-9EDD-B98767F02F1E}" srcOrd="1" destOrd="0" presId="urn:microsoft.com/office/officeart/2016/7/layout/BasicLinearProcessNumbered"/>
    <dgm:cxn modelId="{6D7D3883-5FD3-4F28-BF66-4D111F8AC56C}" type="presParOf" srcId="{AE370B23-BA49-4E0A-BFBB-A3D831C6587E}" destId="{54C11992-1569-4749-934A-8E1637F8424A}" srcOrd="2" destOrd="0" presId="urn:microsoft.com/office/officeart/2016/7/layout/BasicLinearProcessNumbered"/>
    <dgm:cxn modelId="{23094784-1A31-4964-9F05-B05A72F4C965}" type="presParOf" srcId="{AE370B23-BA49-4E0A-BFBB-A3D831C6587E}" destId="{EFB1D2B7-0E54-49F1-A79D-427A1D131DC2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1BE248-BD00-4E85-809D-2ACE5918B42D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452E9CE-1B5D-4245-9C93-243E4C90F3AD}">
      <dgm:prSet/>
      <dgm:spPr/>
      <dgm:t>
        <a:bodyPr/>
        <a:lstStyle/>
        <a:p>
          <a:r>
            <a:rPr lang="en-GB"/>
            <a:t>Is defined as any bodily movement produced by the muscles which requires you to use energy.</a:t>
          </a:r>
          <a:endParaRPr lang="en-US"/>
        </a:p>
      </dgm:t>
    </dgm:pt>
    <dgm:pt modelId="{4C232803-9B4D-4DEF-A501-12AD85533B33}" type="parTrans" cxnId="{660C26CF-78B6-45BF-BB98-715A3FF2EF92}">
      <dgm:prSet/>
      <dgm:spPr/>
      <dgm:t>
        <a:bodyPr/>
        <a:lstStyle/>
        <a:p>
          <a:endParaRPr lang="en-US"/>
        </a:p>
      </dgm:t>
    </dgm:pt>
    <dgm:pt modelId="{9DB5E3D4-D76F-4556-AB1C-091072569188}" type="sibTrans" cxnId="{660C26CF-78B6-45BF-BB98-715A3FF2EF92}">
      <dgm:prSet/>
      <dgm:spPr/>
      <dgm:t>
        <a:bodyPr/>
        <a:lstStyle/>
        <a:p>
          <a:endParaRPr lang="en-US"/>
        </a:p>
      </dgm:t>
    </dgm:pt>
    <dgm:pt modelId="{EE93FB26-5ABE-4E61-AADC-E020FD288DEF}">
      <dgm:prSet/>
      <dgm:spPr/>
      <dgm:t>
        <a:bodyPr/>
        <a:lstStyle/>
        <a:p>
          <a:r>
            <a:rPr lang="en-GB" dirty="0"/>
            <a:t>People will typically associate this with sport or exercise. However, you do not have to participate in sport to get active. </a:t>
          </a:r>
          <a:endParaRPr lang="en-US" dirty="0"/>
        </a:p>
      </dgm:t>
    </dgm:pt>
    <dgm:pt modelId="{12458BD6-88C7-4A25-9C32-59B7E4440E08}" type="parTrans" cxnId="{F9010003-AEA1-4F45-A53D-146D029CC13B}">
      <dgm:prSet/>
      <dgm:spPr/>
      <dgm:t>
        <a:bodyPr/>
        <a:lstStyle/>
        <a:p>
          <a:endParaRPr lang="en-US"/>
        </a:p>
      </dgm:t>
    </dgm:pt>
    <dgm:pt modelId="{84B190AE-E6D9-4FB6-960A-4CF77D3EF67F}" type="sibTrans" cxnId="{F9010003-AEA1-4F45-A53D-146D029CC13B}">
      <dgm:prSet/>
      <dgm:spPr/>
      <dgm:t>
        <a:bodyPr/>
        <a:lstStyle/>
        <a:p>
          <a:endParaRPr lang="en-US"/>
        </a:p>
      </dgm:t>
    </dgm:pt>
    <dgm:pt modelId="{628F8836-7876-4441-B3AD-A223CAFF62F8}">
      <dgm:prSet/>
      <dgm:spPr/>
      <dgm:t>
        <a:bodyPr/>
        <a:lstStyle/>
        <a:p>
          <a:r>
            <a:rPr lang="en-GB"/>
            <a:t>This involves all movement including things you do in your own (leisure) time, for transport (to get to and from places) or as part of your work.</a:t>
          </a:r>
          <a:endParaRPr lang="en-US"/>
        </a:p>
      </dgm:t>
    </dgm:pt>
    <dgm:pt modelId="{8B04D9BE-EF8A-4F37-B526-F7E58EA05323}" type="parTrans" cxnId="{58BE2E31-8093-43E5-B9A9-4717173B8F1A}">
      <dgm:prSet/>
      <dgm:spPr/>
      <dgm:t>
        <a:bodyPr/>
        <a:lstStyle/>
        <a:p>
          <a:endParaRPr lang="en-US"/>
        </a:p>
      </dgm:t>
    </dgm:pt>
    <dgm:pt modelId="{EBB40809-1907-4BAF-BFB4-0F0AC12D1535}" type="sibTrans" cxnId="{58BE2E31-8093-43E5-B9A9-4717173B8F1A}">
      <dgm:prSet/>
      <dgm:spPr/>
      <dgm:t>
        <a:bodyPr/>
        <a:lstStyle/>
        <a:p>
          <a:endParaRPr lang="en-US"/>
        </a:p>
      </dgm:t>
    </dgm:pt>
    <dgm:pt modelId="{422F294B-ACC8-407D-A654-847C1CC45162}">
      <dgm:prSet/>
      <dgm:spPr/>
      <dgm:t>
        <a:bodyPr/>
        <a:lstStyle/>
        <a:p>
          <a:r>
            <a:rPr lang="en-GB"/>
            <a:t>Can you think of some? </a:t>
          </a:r>
          <a:endParaRPr lang="en-US"/>
        </a:p>
      </dgm:t>
    </dgm:pt>
    <dgm:pt modelId="{1CFEAF54-9C70-4E34-8A3D-755C88EEB896}" type="parTrans" cxnId="{E873D4E9-0321-4EF0-A46E-6D03EF40EAB4}">
      <dgm:prSet/>
      <dgm:spPr/>
      <dgm:t>
        <a:bodyPr/>
        <a:lstStyle/>
        <a:p>
          <a:endParaRPr lang="en-US"/>
        </a:p>
      </dgm:t>
    </dgm:pt>
    <dgm:pt modelId="{9AA64404-846F-4B78-9B9D-ECBC4254E31D}" type="sibTrans" cxnId="{E873D4E9-0321-4EF0-A46E-6D03EF40EAB4}">
      <dgm:prSet/>
      <dgm:spPr/>
      <dgm:t>
        <a:bodyPr/>
        <a:lstStyle/>
        <a:p>
          <a:endParaRPr lang="en-US"/>
        </a:p>
      </dgm:t>
    </dgm:pt>
    <dgm:pt modelId="{B590B428-587B-45B4-8A5F-2A05D895F7B5}" type="pres">
      <dgm:prSet presAssocID="{071BE248-BD00-4E85-809D-2ACE5918B42D}" presName="root" presStyleCnt="0">
        <dgm:presLayoutVars>
          <dgm:dir/>
          <dgm:resizeHandles val="exact"/>
        </dgm:presLayoutVars>
      </dgm:prSet>
      <dgm:spPr/>
    </dgm:pt>
    <dgm:pt modelId="{EBDABC2E-0B2B-4C91-8150-DDC5CFCB45BE}" type="pres">
      <dgm:prSet presAssocID="{071BE248-BD00-4E85-809D-2ACE5918B42D}" presName="container" presStyleCnt="0">
        <dgm:presLayoutVars>
          <dgm:dir/>
          <dgm:resizeHandles val="exact"/>
        </dgm:presLayoutVars>
      </dgm:prSet>
      <dgm:spPr/>
    </dgm:pt>
    <dgm:pt modelId="{EF6EBF14-E247-4AA0-829B-C13EFE2DAC4B}" type="pres">
      <dgm:prSet presAssocID="{8452E9CE-1B5D-4245-9C93-243E4C90F3AD}" presName="compNode" presStyleCnt="0"/>
      <dgm:spPr/>
    </dgm:pt>
    <dgm:pt modelId="{751C83ED-FE1E-4A84-B8E2-A90A8D551AB8}" type="pres">
      <dgm:prSet presAssocID="{8452E9CE-1B5D-4245-9C93-243E4C90F3AD}" presName="iconBgRect" presStyleLbl="bgShp" presStyleIdx="0" presStyleCnt="4"/>
      <dgm:spPr/>
    </dgm:pt>
    <dgm:pt modelId="{D696751D-AB12-4F81-B963-EF6DCB00C9EE}" type="pres">
      <dgm:prSet presAssocID="{8452E9CE-1B5D-4245-9C93-243E4C90F3A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7C36E0D9-19EC-4693-B095-38C3CF89A22A}" type="pres">
      <dgm:prSet presAssocID="{8452E9CE-1B5D-4245-9C93-243E4C90F3AD}" presName="spaceRect" presStyleCnt="0"/>
      <dgm:spPr/>
    </dgm:pt>
    <dgm:pt modelId="{9BF5FD38-108B-4423-BD48-3F5EE509CE22}" type="pres">
      <dgm:prSet presAssocID="{8452E9CE-1B5D-4245-9C93-243E4C90F3AD}" presName="textRect" presStyleLbl="revTx" presStyleIdx="0" presStyleCnt="4">
        <dgm:presLayoutVars>
          <dgm:chMax val="1"/>
          <dgm:chPref val="1"/>
        </dgm:presLayoutVars>
      </dgm:prSet>
      <dgm:spPr/>
    </dgm:pt>
    <dgm:pt modelId="{7E85B013-2A65-49FE-91FF-8194E6563259}" type="pres">
      <dgm:prSet presAssocID="{9DB5E3D4-D76F-4556-AB1C-091072569188}" presName="sibTrans" presStyleLbl="sibTrans2D1" presStyleIdx="0" presStyleCnt="0"/>
      <dgm:spPr/>
    </dgm:pt>
    <dgm:pt modelId="{F9533717-566D-4930-939F-28A6EDE72993}" type="pres">
      <dgm:prSet presAssocID="{EE93FB26-5ABE-4E61-AADC-E020FD288DEF}" presName="compNode" presStyleCnt="0"/>
      <dgm:spPr/>
    </dgm:pt>
    <dgm:pt modelId="{FF87E284-2C7C-42E0-BB3C-1B6AC3DB9D55}" type="pres">
      <dgm:prSet presAssocID="{EE93FB26-5ABE-4E61-AADC-E020FD288DEF}" presName="iconBgRect" presStyleLbl="bgShp" presStyleIdx="1" presStyleCnt="4"/>
      <dgm:spPr/>
    </dgm:pt>
    <dgm:pt modelId="{E00AD805-EE6E-48A5-A2B6-DE4AD83A44AD}" type="pres">
      <dgm:prSet presAssocID="{EE93FB26-5ABE-4E61-AADC-E020FD288DE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icket"/>
        </a:ext>
      </dgm:extLst>
    </dgm:pt>
    <dgm:pt modelId="{4B6CB4B9-7D3D-46FB-ADB0-C0CB6D0A2A76}" type="pres">
      <dgm:prSet presAssocID="{EE93FB26-5ABE-4E61-AADC-E020FD288DEF}" presName="spaceRect" presStyleCnt="0"/>
      <dgm:spPr/>
    </dgm:pt>
    <dgm:pt modelId="{D7B8679F-A457-41C5-B52B-1A9B09F20036}" type="pres">
      <dgm:prSet presAssocID="{EE93FB26-5ABE-4E61-AADC-E020FD288DEF}" presName="textRect" presStyleLbl="revTx" presStyleIdx="1" presStyleCnt="4">
        <dgm:presLayoutVars>
          <dgm:chMax val="1"/>
          <dgm:chPref val="1"/>
        </dgm:presLayoutVars>
      </dgm:prSet>
      <dgm:spPr/>
    </dgm:pt>
    <dgm:pt modelId="{B1D17C3A-D04F-4549-BBE8-B13A05DED33A}" type="pres">
      <dgm:prSet presAssocID="{84B190AE-E6D9-4FB6-960A-4CF77D3EF67F}" presName="sibTrans" presStyleLbl="sibTrans2D1" presStyleIdx="0" presStyleCnt="0"/>
      <dgm:spPr/>
    </dgm:pt>
    <dgm:pt modelId="{3C758386-73C5-4CE6-80C1-57913187FBE9}" type="pres">
      <dgm:prSet presAssocID="{628F8836-7876-4441-B3AD-A223CAFF62F8}" presName="compNode" presStyleCnt="0"/>
      <dgm:spPr/>
    </dgm:pt>
    <dgm:pt modelId="{593C9CE7-C2BA-4E07-B611-06B1616317C1}" type="pres">
      <dgm:prSet presAssocID="{628F8836-7876-4441-B3AD-A223CAFF62F8}" presName="iconBgRect" presStyleLbl="bgShp" presStyleIdx="2" presStyleCnt="4"/>
      <dgm:spPr/>
    </dgm:pt>
    <dgm:pt modelId="{2D263339-13D0-440B-8261-49AE5701C5BF}" type="pres">
      <dgm:prSet presAssocID="{628F8836-7876-4441-B3AD-A223CAFF62F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3DC60206-CEBA-4D08-81AB-A82C35E36F9D}" type="pres">
      <dgm:prSet presAssocID="{628F8836-7876-4441-B3AD-A223CAFF62F8}" presName="spaceRect" presStyleCnt="0"/>
      <dgm:spPr/>
    </dgm:pt>
    <dgm:pt modelId="{3E346484-E795-4754-BC7F-78584D7A9E4B}" type="pres">
      <dgm:prSet presAssocID="{628F8836-7876-4441-B3AD-A223CAFF62F8}" presName="textRect" presStyleLbl="revTx" presStyleIdx="2" presStyleCnt="4">
        <dgm:presLayoutVars>
          <dgm:chMax val="1"/>
          <dgm:chPref val="1"/>
        </dgm:presLayoutVars>
      </dgm:prSet>
      <dgm:spPr/>
    </dgm:pt>
    <dgm:pt modelId="{3A9EB41F-805D-4C8F-AC03-66DCA1E4EE06}" type="pres">
      <dgm:prSet presAssocID="{EBB40809-1907-4BAF-BFB4-0F0AC12D1535}" presName="sibTrans" presStyleLbl="sibTrans2D1" presStyleIdx="0" presStyleCnt="0"/>
      <dgm:spPr/>
    </dgm:pt>
    <dgm:pt modelId="{88762AF3-ABC8-44CD-9F7E-F7B338566467}" type="pres">
      <dgm:prSet presAssocID="{422F294B-ACC8-407D-A654-847C1CC45162}" presName="compNode" presStyleCnt="0"/>
      <dgm:spPr/>
    </dgm:pt>
    <dgm:pt modelId="{7D031F50-EE56-44F9-BAA1-D94269CB826A}" type="pres">
      <dgm:prSet presAssocID="{422F294B-ACC8-407D-A654-847C1CC45162}" presName="iconBgRect" presStyleLbl="bgShp" presStyleIdx="3" presStyleCnt="4"/>
      <dgm:spPr/>
    </dgm:pt>
    <dgm:pt modelId="{7B873D38-5D25-4D3E-9486-98015A085D5D}" type="pres">
      <dgm:prSet presAssocID="{422F294B-ACC8-407D-A654-847C1CC4516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9921BF88-F82D-4CD4-8CB3-CAE083D46E2C}" type="pres">
      <dgm:prSet presAssocID="{422F294B-ACC8-407D-A654-847C1CC45162}" presName="spaceRect" presStyleCnt="0"/>
      <dgm:spPr/>
    </dgm:pt>
    <dgm:pt modelId="{18200586-9C5A-433F-9442-C0B7C23D8F6D}" type="pres">
      <dgm:prSet presAssocID="{422F294B-ACC8-407D-A654-847C1CC4516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9010003-AEA1-4F45-A53D-146D029CC13B}" srcId="{071BE248-BD00-4E85-809D-2ACE5918B42D}" destId="{EE93FB26-5ABE-4E61-AADC-E020FD288DEF}" srcOrd="1" destOrd="0" parTransId="{12458BD6-88C7-4A25-9C32-59B7E4440E08}" sibTransId="{84B190AE-E6D9-4FB6-960A-4CF77D3EF67F}"/>
    <dgm:cxn modelId="{FD5BE603-6BD9-4F02-8C3B-C5C4F1A9F158}" type="presOf" srcId="{422F294B-ACC8-407D-A654-847C1CC45162}" destId="{18200586-9C5A-433F-9442-C0B7C23D8F6D}" srcOrd="0" destOrd="0" presId="urn:microsoft.com/office/officeart/2018/2/layout/IconCircleList"/>
    <dgm:cxn modelId="{277D670C-6E26-484A-9154-5EB0ABBE191C}" type="presOf" srcId="{84B190AE-E6D9-4FB6-960A-4CF77D3EF67F}" destId="{B1D17C3A-D04F-4549-BBE8-B13A05DED33A}" srcOrd="0" destOrd="0" presId="urn:microsoft.com/office/officeart/2018/2/layout/IconCircleList"/>
    <dgm:cxn modelId="{633F0E1C-3D86-41E3-A3EF-4DFA8D176370}" type="presOf" srcId="{9DB5E3D4-D76F-4556-AB1C-091072569188}" destId="{7E85B013-2A65-49FE-91FF-8194E6563259}" srcOrd="0" destOrd="0" presId="urn:microsoft.com/office/officeart/2018/2/layout/IconCircleList"/>
    <dgm:cxn modelId="{B5325F24-EAAE-4A32-9C62-C3B4C9CA65CD}" type="presOf" srcId="{EBB40809-1907-4BAF-BFB4-0F0AC12D1535}" destId="{3A9EB41F-805D-4C8F-AC03-66DCA1E4EE06}" srcOrd="0" destOrd="0" presId="urn:microsoft.com/office/officeart/2018/2/layout/IconCircleList"/>
    <dgm:cxn modelId="{58BE2E31-8093-43E5-B9A9-4717173B8F1A}" srcId="{071BE248-BD00-4E85-809D-2ACE5918B42D}" destId="{628F8836-7876-4441-B3AD-A223CAFF62F8}" srcOrd="2" destOrd="0" parTransId="{8B04D9BE-EF8A-4F37-B526-F7E58EA05323}" sibTransId="{EBB40809-1907-4BAF-BFB4-0F0AC12D1535}"/>
    <dgm:cxn modelId="{6C19467C-230C-4092-B495-92DD9CDB5D2D}" type="presOf" srcId="{EE93FB26-5ABE-4E61-AADC-E020FD288DEF}" destId="{D7B8679F-A457-41C5-B52B-1A9B09F20036}" srcOrd="0" destOrd="0" presId="urn:microsoft.com/office/officeart/2018/2/layout/IconCircleList"/>
    <dgm:cxn modelId="{D674DD80-9132-48D0-A745-D781F0470555}" type="presOf" srcId="{628F8836-7876-4441-B3AD-A223CAFF62F8}" destId="{3E346484-E795-4754-BC7F-78584D7A9E4B}" srcOrd="0" destOrd="0" presId="urn:microsoft.com/office/officeart/2018/2/layout/IconCircleList"/>
    <dgm:cxn modelId="{CB562DCC-10B4-4D6C-8AD2-59D76275B07D}" type="presOf" srcId="{071BE248-BD00-4E85-809D-2ACE5918B42D}" destId="{B590B428-587B-45B4-8A5F-2A05D895F7B5}" srcOrd="0" destOrd="0" presId="urn:microsoft.com/office/officeart/2018/2/layout/IconCircleList"/>
    <dgm:cxn modelId="{660C26CF-78B6-45BF-BB98-715A3FF2EF92}" srcId="{071BE248-BD00-4E85-809D-2ACE5918B42D}" destId="{8452E9CE-1B5D-4245-9C93-243E4C90F3AD}" srcOrd="0" destOrd="0" parTransId="{4C232803-9B4D-4DEF-A501-12AD85533B33}" sibTransId="{9DB5E3D4-D76F-4556-AB1C-091072569188}"/>
    <dgm:cxn modelId="{00D643E7-6F00-49BE-A740-1DDA8D839D21}" type="presOf" srcId="{8452E9CE-1B5D-4245-9C93-243E4C90F3AD}" destId="{9BF5FD38-108B-4423-BD48-3F5EE509CE22}" srcOrd="0" destOrd="0" presId="urn:microsoft.com/office/officeart/2018/2/layout/IconCircleList"/>
    <dgm:cxn modelId="{E873D4E9-0321-4EF0-A46E-6D03EF40EAB4}" srcId="{071BE248-BD00-4E85-809D-2ACE5918B42D}" destId="{422F294B-ACC8-407D-A654-847C1CC45162}" srcOrd="3" destOrd="0" parTransId="{1CFEAF54-9C70-4E34-8A3D-755C88EEB896}" sibTransId="{9AA64404-846F-4B78-9B9D-ECBC4254E31D}"/>
    <dgm:cxn modelId="{6DA911AD-4550-45E8-836A-A01723C52057}" type="presParOf" srcId="{B590B428-587B-45B4-8A5F-2A05D895F7B5}" destId="{EBDABC2E-0B2B-4C91-8150-DDC5CFCB45BE}" srcOrd="0" destOrd="0" presId="urn:microsoft.com/office/officeart/2018/2/layout/IconCircleList"/>
    <dgm:cxn modelId="{42B8BA97-7FF5-48D5-8C07-6FF16D9D2B6E}" type="presParOf" srcId="{EBDABC2E-0B2B-4C91-8150-DDC5CFCB45BE}" destId="{EF6EBF14-E247-4AA0-829B-C13EFE2DAC4B}" srcOrd="0" destOrd="0" presId="urn:microsoft.com/office/officeart/2018/2/layout/IconCircleList"/>
    <dgm:cxn modelId="{95AACD70-1E49-48B7-92AD-6A644748DD8C}" type="presParOf" srcId="{EF6EBF14-E247-4AA0-829B-C13EFE2DAC4B}" destId="{751C83ED-FE1E-4A84-B8E2-A90A8D551AB8}" srcOrd="0" destOrd="0" presId="urn:microsoft.com/office/officeart/2018/2/layout/IconCircleList"/>
    <dgm:cxn modelId="{95EF202E-3660-408C-A3C5-DD006AC3C109}" type="presParOf" srcId="{EF6EBF14-E247-4AA0-829B-C13EFE2DAC4B}" destId="{D696751D-AB12-4F81-B963-EF6DCB00C9EE}" srcOrd="1" destOrd="0" presId="urn:microsoft.com/office/officeart/2018/2/layout/IconCircleList"/>
    <dgm:cxn modelId="{DCA49B6B-08D9-476A-9DA6-A644AFBB5CCB}" type="presParOf" srcId="{EF6EBF14-E247-4AA0-829B-C13EFE2DAC4B}" destId="{7C36E0D9-19EC-4693-B095-38C3CF89A22A}" srcOrd="2" destOrd="0" presId="urn:microsoft.com/office/officeart/2018/2/layout/IconCircleList"/>
    <dgm:cxn modelId="{353EB5DE-832A-4616-926D-F0BB67D6E85D}" type="presParOf" srcId="{EF6EBF14-E247-4AA0-829B-C13EFE2DAC4B}" destId="{9BF5FD38-108B-4423-BD48-3F5EE509CE22}" srcOrd="3" destOrd="0" presId="urn:microsoft.com/office/officeart/2018/2/layout/IconCircleList"/>
    <dgm:cxn modelId="{9B4EC4BE-A062-44A2-B148-6C435971E17B}" type="presParOf" srcId="{EBDABC2E-0B2B-4C91-8150-DDC5CFCB45BE}" destId="{7E85B013-2A65-49FE-91FF-8194E6563259}" srcOrd="1" destOrd="0" presId="urn:microsoft.com/office/officeart/2018/2/layout/IconCircleList"/>
    <dgm:cxn modelId="{C61EDC61-34D1-40F4-9AC6-D388F3568E2D}" type="presParOf" srcId="{EBDABC2E-0B2B-4C91-8150-DDC5CFCB45BE}" destId="{F9533717-566D-4930-939F-28A6EDE72993}" srcOrd="2" destOrd="0" presId="urn:microsoft.com/office/officeart/2018/2/layout/IconCircleList"/>
    <dgm:cxn modelId="{3C5316D2-F941-4D0B-8BE4-F89EEE930987}" type="presParOf" srcId="{F9533717-566D-4930-939F-28A6EDE72993}" destId="{FF87E284-2C7C-42E0-BB3C-1B6AC3DB9D55}" srcOrd="0" destOrd="0" presId="urn:microsoft.com/office/officeart/2018/2/layout/IconCircleList"/>
    <dgm:cxn modelId="{1A9D8E1F-A2A2-4748-BB31-B7339EA3E4FD}" type="presParOf" srcId="{F9533717-566D-4930-939F-28A6EDE72993}" destId="{E00AD805-EE6E-48A5-A2B6-DE4AD83A44AD}" srcOrd="1" destOrd="0" presId="urn:microsoft.com/office/officeart/2018/2/layout/IconCircleList"/>
    <dgm:cxn modelId="{377E2129-B784-4BEA-B908-96DAD637E822}" type="presParOf" srcId="{F9533717-566D-4930-939F-28A6EDE72993}" destId="{4B6CB4B9-7D3D-46FB-ADB0-C0CB6D0A2A76}" srcOrd="2" destOrd="0" presId="urn:microsoft.com/office/officeart/2018/2/layout/IconCircleList"/>
    <dgm:cxn modelId="{C85DF434-5007-42B6-A9F9-422823907CE5}" type="presParOf" srcId="{F9533717-566D-4930-939F-28A6EDE72993}" destId="{D7B8679F-A457-41C5-B52B-1A9B09F20036}" srcOrd="3" destOrd="0" presId="urn:microsoft.com/office/officeart/2018/2/layout/IconCircleList"/>
    <dgm:cxn modelId="{97FCF986-06A3-4C31-87D4-905B6FA3C437}" type="presParOf" srcId="{EBDABC2E-0B2B-4C91-8150-DDC5CFCB45BE}" destId="{B1D17C3A-D04F-4549-BBE8-B13A05DED33A}" srcOrd="3" destOrd="0" presId="urn:microsoft.com/office/officeart/2018/2/layout/IconCircleList"/>
    <dgm:cxn modelId="{246B8805-E068-468D-8329-35BF1764FBE6}" type="presParOf" srcId="{EBDABC2E-0B2B-4C91-8150-DDC5CFCB45BE}" destId="{3C758386-73C5-4CE6-80C1-57913187FBE9}" srcOrd="4" destOrd="0" presId="urn:microsoft.com/office/officeart/2018/2/layout/IconCircleList"/>
    <dgm:cxn modelId="{A114FCD8-5D2F-4725-AF72-989A8CCB7E36}" type="presParOf" srcId="{3C758386-73C5-4CE6-80C1-57913187FBE9}" destId="{593C9CE7-C2BA-4E07-B611-06B1616317C1}" srcOrd="0" destOrd="0" presId="urn:microsoft.com/office/officeart/2018/2/layout/IconCircleList"/>
    <dgm:cxn modelId="{78ECF321-18F2-4D4F-B847-DD2F8364E18B}" type="presParOf" srcId="{3C758386-73C5-4CE6-80C1-57913187FBE9}" destId="{2D263339-13D0-440B-8261-49AE5701C5BF}" srcOrd="1" destOrd="0" presId="urn:microsoft.com/office/officeart/2018/2/layout/IconCircleList"/>
    <dgm:cxn modelId="{42053F60-2CCD-4C13-BF43-6F2B3D2FC2B5}" type="presParOf" srcId="{3C758386-73C5-4CE6-80C1-57913187FBE9}" destId="{3DC60206-CEBA-4D08-81AB-A82C35E36F9D}" srcOrd="2" destOrd="0" presId="urn:microsoft.com/office/officeart/2018/2/layout/IconCircleList"/>
    <dgm:cxn modelId="{59463DDB-4F9C-437B-AD14-741AF1B7934B}" type="presParOf" srcId="{3C758386-73C5-4CE6-80C1-57913187FBE9}" destId="{3E346484-E795-4754-BC7F-78584D7A9E4B}" srcOrd="3" destOrd="0" presId="urn:microsoft.com/office/officeart/2018/2/layout/IconCircleList"/>
    <dgm:cxn modelId="{F44D653E-3E84-4CB7-B0E9-5613E359FBC2}" type="presParOf" srcId="{EBDABC2E-0B2B-4C91-8150-DDC5CFCB45BE}" destId="{3A9EB41F-805D-4C8F-AC03-66DCA1E4EE06}" srcOrd="5" destOrd="0" presId="urn:microsoft.com/office/officeart/2018/2/layout/IconCircleList"/>
    <dgm:cxn modelId="{8B4D6B7A-96D7-43F1-B711-708618209BAD}" type="presParOf" srcId="{EBDABC2E-0B2B-4C91-8150-DDC5CFCB45BE}" destId="{88762AF3-ABC8-44CD-9F7E-F7B338566467}" srcOrd="6" destOrd="0" presId="urn:microsoft.com/office/officeart/2018/2/layout/IconCircleList"/>
    <dgm:cxn modelId="{1483DEAE-6A9B-440C-AD3E-779E31E32057}" type="presParOf" srcId="{88762AF3-ABC8-44CD-9F7E-F7B338566467}" destId="{7D031F50-EE56-44F9-BAA1-D94269CB826A}" srcOrd="0" destOrd="0" presId="urn:microsoft.com/office/officeart/2018/2/layout/IconCircleList"/>
    <dgm:cxn modelId="{FF2C335D-7E43-4080-86EA-B5EEA22A207C}" type="presParOf" srcId="{88762AF3-ABC8-44CD-9F7E-F7B338566467}" destId="{7B873D38-5D25-4D3E-9486-98015A085D5D}" srcOrd="1" destOrd="0" presId="urn:microsoft.com/office/officeart/2018/2/layout/IconCircleList"/>
    <dgm:cxn modelId="{F0494247-0BEF-4491-8D03-CBA432B78E0A}" type="presParOf" srcId="{88762AF3-ABC8-44CD-9F7E-F7B338566467}" destId="{9921BF88-F82D-4CD4-8CB3-CAE083D46E2C}" srcOrd="2" destOrd="0" presId="urn:microsoft.com/office/officeart/2018/2/layout/IconCircleList"/>
    <dgm:cxn modelId="{5BCFAEB8-CBD8-439D-AAFA-D04ED2E4FBD6}" type="presParOf" srcId="{88762AF3-ABC8-44CD-9F7E-F7B338566467}" destId="{18200586-9C5A-433F-9442-C0B7C23D8F6D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2E4A02-A51E-497C-BBB2-58E1160211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E8CD0CC-B5D7-4149-8A37-B46C0219C255}">
      <dgm:prSet/>
      <dgm:spPr/>
      <dgm:t>
        <a:bodyPr/>
        <a:lstStyle/>
        <a:p>
          <a:r>
            <a:rPr lang="en-GB"/>
            <a:t>Regular exercise helps increase the likelihood of living a long life. </a:t>
          </a:r>
          <a:endParaRPr lang="en-US"/>
        </a:p>
      </dgm:t>
    </dgm:pt>
    <dgm:pt modelId="{CF708090-77B6-4FAD-A287-A6B294E6AB52}" type="parTrans" cxnId="{CE00E9CF-BFFB-4F6D-8B4E-928D7E967449}">
      <dgm:prSet/>
      <dgm:spPr/>
      <dgm:t>
        <a:bodyPr/>
        <a:lstStyle/>
        <a:p>
          <a:endParaRPr lang="en-US"/>
        </a:p>
      </dgm:t>
    </dgm:pt>
    <dgm:pt modelId="{ED61A6CC-7A9C-40E4-AEA3-CCF887571D7A}" type="sibTrans" cxnId="{CE00E9CF-BFFB-4F6D-8B4E-928D7E967449}">
      <dgm:prSet/>
      <dgm:spPr/>
      <dgm:t>
        <a:bodyPr/>
        <a:lstStyle/>
        <a:p>
          <a:endParaRPr lang="en-US"/>
        </a:p>
      </dgm:t>
    </dgm:pt>
    <dgm:pt modelId="{81ACC5A0-8356-4CC2-8A2F-4F43017D51EF}">
      <dgm:prSet/>
      <dgm:spPr/>
      <dgm:t>
        <a:bodyPr/>
        <a:lstStyle/>
        <a:p>
          <a:r>
            <a:rPr lang="en-GB"/>
            <a:t>Regular exercise increases the efficiency of the heart, circulation system and lungs.</a:t>
          </a:r>
          <a:endParaRPr lang="en-US"/>
        </a:p>
      </dgm:t>
    </dgm:pt>
    <dgm:pt modelId="{50E5FC46-8368-48F1-ABAC-04E11CD824D3}" type="parTrans" cxnId="{203E8C69-02F0-4C61-910B-5018D3B523B2}">
      <dgm:prSet/>
      <dgm:spPr/>
      <dgm:t>
        <a:bodyPr/>
        <a:lstStyle/>
        <a:p>
          <a:endParaRPr lang="en-US"/>
        </a:p>
      </dgm:t>
    </dgm:pt>
    <dgm:pt modelId="{C294DD8F-1ACE-4E07-AEF1-7B86CBF8E280}" type="sibTrans" cxnId="{203E8C69-02F0-4C61-910B-5018D3B523B2}">
      <dgm:prSet/>
      <dgm:spPr/>
      <dgm:t>
        <a:bodyPr/>
        <a:lstStyle/>
        <a:p>
          <a:endParaRPr lang="en-US"/>
        </a:p>
      </dgm:t>
    </dgm:pt>
    <dgm:pt modelId="{2000947C-6317-43AA-BE71-D66FE0AC29BB}" type="pres">
      <dgm:prSet presAssocID="{AB2E4A02-A51E-497C-BBB2-58E11602114D}" presName="root" presStyleCnt="0">
        <dgm:presLayoutVars>
          <dgm:dir/>
          <dgm:resizeHandles val="exact"/>
        </dgm:presLayoutVars>
      </dgm:prSet>
      <dgm:spPr/>
    </dgm:pt>
    <dgm:pt modelId="{8057C02E-9D04-441E-8672-FE4BB4DB6759}" type="pres">
      <dgm:prSet presAssocID="{CE8CD0CC-B5D7-4149-8A37-B46C0219C255}" presName="compNode" presStyleCnt="0"/>
      <dgm:spPr/>
    </dgm:pt>
    <dgm:pt modelId="{5A83E60E-BFFD-4F20-B72F-CA0D38571EEE}" type="pres">
      <dgm:prSet presAssocID="{CE8CD0CC-B5D7-4149-8A37-B46C0219C255}" presName="bgRect" presStyleLbl="bgShp" presStyleIdx="0" presStyleCnt="2"/>
      <dgm:spPr/>
    </dgm:pt>
    <dgm:pt modelId="{DEF2D80E-D499-4112-BF77-7878587EE104}" type="pres">
      <dgm:prSet presAssocID="{CE8CD0CC-B5D7-4149-8A37-B46C0219C25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61D6B434-F1E6-48BE-8A2F-33D81416FCD0}" type="pres">
      <dgm:prSet presAssocID="{CE8CD0CC-B5D7-4149-8A37-B46C0219C255}" presName="spaceRect" presStyleCnt="0"/>
      <dgm:spPr/>
    </dgm:pt>
    <dgm:pt modelId="{7A399DEC-D276-4425-BF8C-BFB88168D508}" type="pres">
      <dgm:prSet presAssocID="{CE8CD0CC-B5D7-4149-8A37-B46C0219C255}" presName="parTx" presStyleLbl="revTx" presStyleIdx="0" presStyleCnt="2">
        <dgm:presLayoutVars>
          <dgm:chMax val="0"/>
          <dgm:chPref val="0"/>
        </dgm:presLayoutVars>
      </dgm:prSet>
      <dgm:spPr/>
    </dgm:pt>
    <dgm:pt modelId="{307E76E7-C1C6-4C57-88BE-21BB114EBFC6}" type="pres">
      <dgm:prSet presAssocID="{ED61A6CC-7A9C-40E4-AEA3-CCF887571D7A}" presName="sibTrans" presStyleCnt="0"/>
      <dgm:spPr/>
    </dgm:pt>
    <dgm:pt modelId="{9F324767-D460-4EC1-946E-BE7BF4B2EEDB}" type="pres">
      <dgm:prSet presAssocID="{81ACC5A0-8356-4CC2-8A2F-4F43017D51EF}" presName="compNode" presStyleCnt="0"/>
      <dgm:spPr/>
    </dgm:pt>
    <dgm:pt modelId="{C6A20135-3E5C-455F-91D0-891D691BA5EA}" type="pres">
      <dgm:prSet presAssocID="{81ACC5A0-8356-4CC2-8A2F-4F43017D51EF}" presName="bgRect" presStyleLbl="bgShp" presStyleIdx="1" presStyleCnt="2"/>
      <dgm:spPr/>
    </dgm:pt>
    <dgm:pt modelId="{AA51A0C9-804B-4248-98BB-6CBD2D641EEF}" type="pres">
      <dgm:prSet presAssocID="{81ACC5A0-8356-4CC2-8A2F-4F43017D51E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A1901C07-8DDC-4190-A5B0-A42BBCA17DC3}" type="pres">
      <dgm:prSet presAssocID="{81ACC5A0-8356-4CC2-8A2F-4F43017D51EF}" presName="spaceRect" presStyleCnt="0"/>
      <dgm:spPr/>
    </dgm:pt>
    <dgm:pt modelId="{CA16F9C9-7198-4CA1-8B8B-C41782A60944}" type="pres">
      <dgm:prSet presAssocID="{81ACC5A0-8356-4CC2-8A2F-4F43017D51E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03E8C69-02F0-4C61-910B-5018D3B523B2}" srcId="{AB2E4A02-A51E-497C-BBB2-58E11602114D}" destId="{81ACC5A0-8356-4CC2-8A2F-4F43017D51EF}" srcOrd="1" destOrd="0" parTransId="{50E5FC46-8368-48F1-ABAC-04E11CD824D3}" sibTransId="{C294DD8F-1ACE-4E07-AEF1-7B86CBF8E280}"/>
    <dgm:cxn modelId="{30420755-7688-40C8-8499-D5C197B6D3D4}" type="presOf" srcId="{81ACC5A0-8356-4CC2-8A2F-4F43017D51EF}" destId="{CA16F9C9-7198-4CA1-8B8B-C41782A60944}" srcOrd="0" destOrd="0" presId="urn:microsoft.com/office/officeart/2018/2/layout/IconVerticalSolidList"/>
    <dgm:cxn modelId="{840703CB-CBA7-4FD7-B796-A34050C34266}" type="presOf" srcId="{CE8CD0CC-B5D7-4149-8A37-B46C0219C255}" destId="{7A399DEC-D276-4425-BF8C-BFB88168D508}" srcOrd="0" destOrd="0" presId="urn:microsoft.com/office/officeart/2018/2/layout/IconVerticalSolidList"/>
    <dgm:cxn modelId="{B6BAA0CB-3470-4B80-BB0B-1495BFD632D3}" type="presOf" srcId="{AB2E4A02-A51E-497C-BBB2-58E11602114D}" destId="{2000947C-6317-43AA-BE71-D66FE0AC29BB}" srcOrd="0" destOrd="0" presId="urn:microsoft.com/office/officeart/2018/2/layout/IconVerticalSolidList"/>
    <dgm:cxn modelId="{CE00E9CF-BFFB-4F6D-8B4E-928D7E967449}" srcId="{AB2E4A02-A51E-497C-BBB2-58E11602114D}" destId="{CE8CD0CC-B5D7-4149-8A37-B46C0219C255}" srcOrd="0" destOrd="0" parTransId="{CF708090-77B6-4FAD-A287-A6B294E6AB52}" sibTransId="{ED61A6CC-7A9C-40E4-AEA3-CCF887571D7A}"/>
    <dgm:cxn modelId="{F52B39D4-0CC5-4084-8D80-8E08368EEB06}" type="presParOf" srcId="{2000947C-6317-43AA-BE71-D66FE0AC29BB}" destId="{8057C02E-9D04-441E-8672-FE4BB4DB6759}" srcOrd="0" destOrd="0" presId="urn:microsoft.com/office/officeart/2018/2/layout/IconVerticalSolidList"/>
    <dgm:cxn modelId="{ED9BFB3A-8D27-4B81-9B21-B5AE88A8AA2B}" type="presParOf" srcId="{8057C02E-9D04-441E-8672-FE4BB4DB6759}" destId="{5A83E60E-BFFD-4F20-B72F-CA0D38571EEE}" srcOrd="0" destOrd="0" presId="urn:microsoft.com/office/officeart/2018/2/layout/IconVerticalSolidList"/>
    <dgm:cxn modelId="{B66718E4-2182-45B6-92D3-656C68FFCCAD}" type="presParOf" srcId="{8057C02E-9D04-441E-8672-FE4BB4DB6759}" destId="{DEF2D80E-D499-4112-BF77-7878587EE104}" srcOrd="1" destOrd="0" presId="urn:microsoft.com/office/officeart/2018/2/layout/IconVerticalSolidList"/>
    <dgm:cxn modelId="{7586CAEE-1E0B-4927-8162-494E9E26F597}" type="presParOf" srcId="{8057C02E-9D04-441E-8672-FE4BB4DB6759}" destId="{61D6B434-F1E6-48BE-8A2F-33D81416FCD0}" srcOrd="2" destOrd="0" presId="urn:microsoft.com/office/officeart/2018/2/layout/IconVerticalSolidList"/>
    <dgm:cxn modelId="{96F284E5-A88C-44EE-AA44-B0AC27EB23C9}" type="presParOf" srcId="{8057C02E-9D04-441E-8672-FE4BB4DB6759}" destId="{7A399DEC-D276-4425-BF8C-BFB88168D508}" srcOrd="3" destOrd="0" presId="urn:microsoft.com/office/officeart/2018/2/layout/IconVerticalSolidList"/>
    <dgm:cxn modelId="{8D2D7FBA-D0ED-4866-A6A2-E00F9BB837C9}" type="presParOf" srcId="{2000947C-6317-43AA-BE71-D66FE0AC29BB}" destId="{307E76E7-C1C6-4C57-88BE-21BB114EBFC6}" srcOrd="1" destOrd="0" presId="urn:microsoft.com/office/officeart/2018/2/layout/IconVerticalSolidList"/>
    <dgm:cxn modelId="{FC1B8269-92D9-44EB-9E63-C3F4430B0EF3}" type="presParOf" srcId="{2000947C-6317-43AA-BE71-D66FE0AC29BB}" destId="{9F324767-D460-4EC1-946E-BE7BF4B2EEDB}" srcOrd="2" destOrd="0" presId="urn:microsoft.com/office/officeart/2018/2/layout/IconVerticalSolidList"/>
    <dgm:cxn modelId="{4A20024E-6D42-445D-94A7-73B32A8DEF91}" type="presParOf" srcId="{9F324767-D460-4EC1-946E-BE7BF4B2EEDB}" destId="{C6A20135-3E5C-455F-91D0-891D691BA5EA}" srcOrd="0" destOrd="0" presId="urn:microsoft.com/office/officeart/2018/2/layout/IconVerticalSolidList"/>
    <dgm:cxn modelId="{B0F86871-5EA7-4C22-9596-AF8E67DBF7AF}" type="presParOf" srcId="{9F324767-D460-4EC1-946E-BE7BF4B2EEDB}" destId="{AA51A0C9-804B-4248-98BB-6CBD2D641EEF}" srcOrd="1" destOrd="0" presId="urn:microsoft.com/office/officeart/2018/2/layout/IconVerticalSolidList"/>
    <dgm:cxn modelId="{37A18F6E-D422-499A-8166-3CE461DEDB9E}" type="presParOf" srcId="{9F324767-D460-4EC1-946E-BE7BF4B2EEDB}" destId="{A1901C07-8DDC-4190-A5B0-A42BBCA17DC3}" srcOrd="2" destOrd="0" presId="urn:microsoft.com/office/officeart/2018/2/layout/IconVerticalSolidList"/>
    <dgm:cxn modelId="{32E20402-AC48-4711-AB22-A851D562F247}" type="presParOf" srcId="{9F324767-D460-4EC1-946E-BE7BF4B2EEDB}" destId="{CA16F9C9-7198-4CA1-8B8B-C41782A609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799769-55EC-4DCD-89C3-53DED9A18AC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B1DED7-B661-46D2-8B70-609432B4F23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Exercising improves the body’s shape.</a:t>
          </a:r>
          <a:endParaRPr lang="en-US" sz="2000" dirty="0"/>
        </a:p>
      </dgm:t>
    </dgm:pt>
    <dgm:pt modelId="{89FCF0E3-A496-47D8-808E-77D59329991C}" type="parTrans" cxnId="{C0F0EE29-603A-4D44-89B2-54047629F432}">
      <dgm:prSet/>
      <dgm:spPr/>
      <dgm:t>
        <a:bodyPr/>
        <a:lstStyle/>
        <a:p>
          <a:endParaRPr lang="en-US"/>
        </a:p>
      </dgm:t>
    </dgm:pt>
    <dgm:pt modelId="{6CDC9482-BCB6-4F21-A70F-72CC33A8FF13}" type="sibTrans" cxnId="{C0F0EE29-603A-4D44-89B2-54047629F432}">
      <dgm:prSet/>
      <dgm:spPr/>
      <dgm:t>
        <a:bodyPr/>
        <a:lstStyle/>
        <a:p>
          <a:endParaRPr lang="en-US"/>
        </a:p>
      </dgm:t>
    </dgm:pt>
    <dgm:pt modelId="{943B3BD8-3135-4747-ACF3-CA7E603036C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This can make someone feel more positive about themselves.</a:t>
          </a:r>
          <a:endParaRPr lang="en-US" sz="2000" dirty="0"/>
        </a:p>
      </dgm:t>
    </dgm:pt>
    <dgm:pt modelId="{1F221E3B-06DA-4D14-841E-999EB8248E59}" type="parTrans" cxnId="{AC5F6DC8-5A06-49F4-877B-C30374FB732C}">
      <dgm:prSet/>
      <dgm:spPr/>
      <dgm:t>
        <a:bodyPr/>
        <a:lstStyle/>
        <a:p>
          <a:endParaRPr lang="en-US"/>
        </a:p>
      </dgm:t>
    </dgm:pt>
    <dgm:pt modelId="{42C8C87F-E2D5-435E-A438-87578536B07B}" type="sibTrans" cxnId="{AC5F6DC8-5A06-49F4-877B-C30374FB732C}">
      <dgm:prSet/>
      <dgm:spPr/>
      <dgm:t>
        <a:bodyPr/>
        <a:lstStyle/>
        <a:p>
          <a:endParaRPr lang="en-US"/>
        </a:p>
      </dgm:t>
    </dgm:pt>
    <dgm:pt modelId="{C8616370-1942-4881-B8D1-9E4F311F8E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dirty="0"/>
            <a:t>They might also feel like they have the energy to do more things in life.</a:t>
          </a:r>
          <a:endParaRPr lang="en-US" sz="2000" dirty="0"/>
        </a:p>
      </dgm:t>
    </dgm:pt>
    <dgm:pt modelId="{8F69A95A-3954-4AA2-A5B6-8377DB1859DF}" type="parTrans" cxnId="{B8344B76-1E3E-4555-91CB-45348827D04F}">
      <dgm:prSet/>
      <dgm:spPr/>
      <dgm:t>
        <a:bodyPr/>
        <a:lstStyle/>
        <a:p>
          <a:endParaRPr lang="en-US"/>
        </a:p>
      </dgm:t>
    </dgm:pt>
    <dgm:pt modelId="{DD1EA820-B3EF-4DF8-B622-D703431F9FC0}" type="sibTrans" cxnId="{B8344B76-1E3E-4555-91CB-45348827D04F}">
      <dgm:prSet/>
      <dgm:spPr/>
      <dgm:t>
        <a:bodyPr/>
        <a:lstStyle/>
        <a:p>
          <a:endParaRPr lang="en-US"/>
        </a:p>
      </dgm:t>
    </dgm:pt>
    <dgm:pt modelId="{C9004F25-7DEB-4687-8B17-EE2B40819351}" type="pres">
      <dgm:prSet presAssocID="{8D799769-55EC-4DCD-89C3-53DED9A18AC2}" presName="root" presStyleCnt="0">
        <dgm:presLayoutVars>
          <dgm:dir/>
          <dgm:resizeHandles val="exact"/>
        </dgm:presLayoutVars>
      </dgm:prSet>
      <dgm:spPr/>
    </dgm:pt>
    <dgm:pt modelId="{7046A3F3-66F8-40D1-A116-AC671E3D011A}" type="pres">
      <dgm:prSet presAssocID="{2EB1DED7-B661-46D2-8B70-609432B4F237}" presName="compNode" presStyleCnt="0"/>
      <dgm:spPr/>
    </dgm:pt>
    <dgm:pt modelId="{EA599175-4174-4B5D-914A-1633702C2381}" type="pres">
      <dgm:prSet presAssocID="{2EB1DED7-B661-46D2-8B70-609432B4F237}" presName="bgRect" presStyleLbl="bgShp" presStyleIdx="0" presStyleCnt="3"/>
      <dgm:spPr/>
    </dgm:pt>
    <dgm:pt modelId="{E011EC1A-C746-4D16-A265-23A3A55141A0}" type="pres">
      <dgm:prSet presAssocID="{2EB1DED7-B661-46D2-8B70-609432B4F23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3260FA1C-8DD7-4647-900D-12493E4E2DE5}" type="pres">
      <dgm:prSet presAssocID="{2EB1DED7-B661-46D2-8B70-609432B4F237}" presName="spaceRect" presStyleCnt="0"/>
      <dgm:spPr/>
    </dgm:pt>
    <dgm:pt modelId="{249FE2BD-8A76-4396-84B1-31B5C12944B6}" type="pres">
      <dgm:prSet presAssocID="{2EB1DED7-B661-46D2-8B70-609432B4F237}" presName="parTx" presStyleLbl="revTx" presStyleIdx="0" presStyleCnt="3">
        <dgm:presLayoutVars>
          <dgm:chMax val="0"/>
          <dgm:chPref val="0"/>
        </dgm:presLayoutVars>
      </dgm:prSet>
      <dgm:spPr/>
    </dgm:pt>
    <dgm:pt modelId="{63E171E3-7E82-4C30-AB09-55D13753E40F}" type="pres">
      <dgm:prSet presAssocID="{6CDC9482-BCB6-4F21-A70F-72CC33A8FF13}" presName="sibTrans" presStyleCnt="0"/>
      <dgm:spPr/>
    </dgm:pt>
    <dgm:pt modelId="{B912B1FF-B9DB-4A31-9DFE-27E3E361B0F9}" type="pres">
      <dgm:prSet presAssocID="{943B3BD8-3135-4747-ACF3-CA7E603036CB}" presName="compNode" presStyleCnt="0"/>
      <dgm:spPr/>
    </dgm:pt>
    <dgm:pt modelId="{8548E617-6EBE-4B90-83DF-9D32F6FD8CA4}" type="pres">
      <dgm:prSet presAssocID="{943B3BD8-3135-4747-ACF3-CA7E603036CB}" presName="bgRect" presStyleLbl="bgShp" presStyleIdx="1" presStyleCnt="3"/>
      <dgm:spPr/>
    </dgm:pt>
    <dgm:pt modelId="{81E7D5D1-C87F-4207-866D-74D220204C83}" type="pres">
      <dgm:prSet presAssocID="{943B3BD8-3135-4747-ACF3-CA7E603036C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08B12D89-7062-4A8B-9EB4-8728912FDF25}" type="pres">
      <dgm:prSet presAssocID="{943B3BD8-3135-4747-ACF3-CA7E603036CB}" presName="spaceRect" presStyleCnt="0"/>
      <dgm:spPr/>
    </dgm:pt>
    <dgm:pt modelId="{0B0E88F6-C506-40DC-A0D8-18BFDD5A9F16}" type="pres">
      <dgm:prSet presAssocID="{943B3BD8-3135-4747-ACF3-CA7E603036CB}" presName="parTx" presStyleLbl="revTx" presStyleIdx="1" presStyleCnt="3">
        <dgm:presLayoutVars>
          <dgm:chMax val="0"/>
          <dgm:chPref val="0"/>
        </dgm:presLayoutVars>
      </dgm:prSet>
      <dgm:spPr/>
    </dgm:pt>
    <dgm:pt modelId="{33FF2026-311A-489A-A75B-3C5683358081}" type="pres">
      <dgm:prSet presAssocID="{42C8C87F-E2D5-435E-A438-87578536B07B}" presName="sibTrans" presStyleCnt="0"/>
      <dgm:spPr/>
    </dgm:pt>
    <dgm:pt modelId="{998B5282-E199-4C61-BACA-EB24683D7BB6}" type="pres">
      <dgm:prSet presAssocID="{C8616370-1942-4881-B8D1-9E4F311F8E54}" presName="compNode" presStyleCnt="0"/>
      <dgm:spPr/>
    </dgm:pt>
    <dgm:pt modelId="{99A0EE99-2112-46E7-A947-9A8CA897255C}" type="pres">
      <dgm:prSet presAssocID="{C8616370-1942-4881-B8D1-9E4F311F8E54}" presName="bgRect" presStyleLbl="bgShp" presStyleIdx="2" presStyleCnt="3"/>
      <dgm:spPr/>
    </dgm:pt>
    <dgm:pt modelId="{305B6403-0453-4C0B-92F8-48A26FC48105}" type="pres">
      <dgm:prSet presAssocID="{C8616370-1942-4881-B8D1-9E4F311F8E5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520532B8-1190-47DF-AEEB-FF054E93196D}" type="pres">
      <dgm:prSet presAssocID="{C8616370-1942-4881-B8D1-9E4F311F8E54}" presName="spaceRect" presStyleCnt="0"/>
      <dgm:spPr/>
    </dgm:pt>
    <dgm:pt modelId="{9A73F3F9-C4A7-41BE-82F5-BB559B5F6FA7}" type="pres">
      <dgm:prSet presAssocID="{C8616370-1942-4881-B8D1-9E4F311F8E5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0F0EE29-603A-4D44-89B2-54047629F432}" srcId="{8D799769-55EC-4DCD-89C3-53DED9A18AC2}" destId="{2EB1DED7-B661-46D2-8B70-609432B4F237}" srcOrd="0" destOrd="0" parTransId="{89FCF0E3-A496-47D8-808E-77D59329991C}" sibTransId="{6CDC9482-BCB6-4F21-A70F-72CC33A8FF13}"/>
    <dgm:cxn modelId="{DBACA936-7471-4426-BFF0-F88312EA97D1}" type="presOf" srcId="{943B3BD8-3135-4747-ACF3-CA7E603036CB}" destId="{0B0E88F6-C506-40DC-A0D8-18BFDD5A9F16}" srcOrd="0" destOrd="0" presId="urn:microsoft.com/office/officeart/2018/2/layout/IconVerticalSolidList"/>
    <dgm:cxn modelId="{05B7E76A-8C08-487D-8D39-54EB91749187}" type="presOf" srcId="{2EB1DED7-B661-46D2-8B70-609432B4F237}" destId="{249FE2BD-8A76-4396-84B1-31B5C12944B6}" srcOrd="0" destOrd="0" presId="urn:microsoft.com/office/officeart/2018/2/layout/IconVerticalSolidList"/>
    <dgm:cxn modelId="{B8344B76-1E3E-4555-91CB-45348827D04F}" srcId="{8D799769-55EC-4DCD-89C3-53DED9A18AC2}" destId="{C8616370-1942-4881-B8D1-9E4F311F8E54}" srcOrd="2" destOrd="0" parTransId="{8F69A95A-3954-4AA2-A5B6-8377DB1859DF}" sibTransId="{DD1EA820-B3EF-4DF8-B622-D703431F9FC0}"/>
    <dgm:cxn modelId="{54FF4E88-C465-431A-BE3B-F8BC0E8D6E4E}" type="presOf" srcId="{8D799769-55EC-4DCD-89C3-53DED9A18AC2}" destId="{C9004F25-7DEB-4687-8B17-EE2B40819351}" srcOrd="0" destOrd="0" presId="urn:microsoft.com/office/officeart/2018/2/layout/IconVerticalSolidList"/>
    <dgm:cxn modelId="{AC5F6DC8-5A06-49F4-877B-C30374FB732C}" srcId="{8D799769-55EC-4DCD-89C3-53DED9A18AC2}" destId="{943B3BD8-3135-4747-ACF3-CA7E603036CB}" srcOrd="1" destOrd="0" parTransId="{1F221E3B-06DA-4D14-841E-999EB8248E59}" sibTransId="{42C8C87F-E2D5-435E-A438-87578536B07B}"/>
    <dgm:cxn modelId="{D7E2F9C8-1C3B-4AE3-852F-B8E24CB64564}" type="presOf" srcId="{C8616370-1942-4881-B8D1-9E4F311F8E54}" destId="{9A73F3F9-C4A7-41BE-82F5-BB559B5F6FA7}" srcOrd="0" destOrd="0" presId="urn:microsoft.com/office/officeart/2018/2/layout/IconVerticalSolidList"/>
    <dgm:cxn modelId="{D67A800F-DF4D-46C0-9DE6-F9290D64C653}" type="presParOf" srcId="{C9004F25-7DEB-4687-8B17-EE2B40819351}" destId="{7046A3F3-66F8-40D1-A116-AC671E3D011A}" srcOrd="0" destOrd="0" presId="urn:microsoft.com/office/officeart/2018/2/layout/IconVerticalSolidList"/>
    <dgm:cxn modelId="{19FE5431-E340-4840-87AF-7CEDBE5312E6}" type="presParOf" srcId="{7046A3F3-66F8-40D1-A116-AC671E3D011A}" destId="{EA599175-4174-4B5D-914A-1633702C2381}" srcOrd="0" destOrd="0" presId="urn:microsoft.com/office/officeart/2018/2/layout/IconVerticalSolidList"/>
    <dgm:cxn modelId="{FB3D0A31-4675-4885-ADF7-D5D4A0864A56}" type="presParOf" srcId="{7046A3F3-66F8-40D1-A116-AC671E3D011A}" destId="{E011EC1A-C746-4D16-A265-23A3A55141A0}" srcOrd="1" destOrd="0" presId="urn:microsoft.com/office/officeart/2018/2/layout/IconVerticalSolidList"/>
    <dgm:cxn modelId="{E3E0BFA2-D69F-40BB-AB27-D2CE65F2A080}" type="presParOf" srcId="{7046A3F3-66F8-40D1-A116-AC671E3D011A}" destId="{3260FA1C-8DD7-4647-900D-12493E4E2DE5}" srcOrd="2" destOrd="0" presId="urn:microsoft.com/office/officeart/2018/2/layout/IconVerticalSolidList"/>
    <dgm:cxn modelId="{95AD9BF0-CCFC-41B0-A0CA-879EF48BCBA3}" type="presParOf" srcId="{7046A3F3-66F8-40D1-A116-AC671E3D011A}" destId="{249FE2BD-8A76-4396-84B1-31B5C12944B6}" srcOrd="3" destOrd="0" presId="urn:microsoft.com/office/officeart/2018/2/layout/IconVerticalSolidList"/>
    <dgm:cxn modelId="{5F6F9E9E-B43D-437D-A0C4-F09D76FFF32C}" type="presParOf" srcId="{C9004F25-7DEB-4687-8B17-EE2B40819351}" destId="{63E171E3-7E82-4C30-AB09-55D13753E40F}" srcOrd="1" destOrd="0" presId="urn:microsoft.com/office/officeart/2018/2/layout/IconVerticalSolidList"/>
    <dgm:cxn modelId="{21FDCCCE-5144-4483-AF16-1E465C035084}" type="presParOf" srcId="{C9004F25-7DEB-4687-8B17-EE2B40819351}" destId="{B912B1FF-B9DB-4A31-9DFE-27E3E361B0F9}" srcOrd="2" destOrd="0" presId="urn:microsoft.com/office/officeart/2018/2/layout/IconVerticalSolidList"/>
    <dgm:cxn modelId="{E849E851-6E72-4E07-88D3-CCB75D3ACB40}" type="presParOf" srcId="{B912B1FF-B9DB-4A31-9DFE-27E3E361B0F9}" destId="{8548E617-6EBE-4B90-83DF-9D32F6FD8CA4}" srcOrd="0" destOrd="0" presId="urn:microsoft.com/office/officeart/2018/2/layout/IconVerticalSolidList"/>
    <dgm:cxn modelId="{BBC3D50A-64AA-4B7F-9097-73376A74C552}" type="presParOf" srcId="{B912B1FF-B9DB-4A31-9DFE-27E3E361B0F9}" destId="{81E7D5D1-C87F-4207-866D-74D220204C83}" srcOrd="1" destOrd="0" presId="urn:microsoft.com/office/officeart/2018/2/layout/IconVerticalSolidList"/>
    <dgm:cxn modelId="{78FACBB3-D048-4069-8FC3-270C9BA5ACD0}" type="presParOf" srcId="{B912B1FF-B9DB-4A31-9DFE-27E3E361B0F9}" destId="{08B12D89-7062-4A8B-9EB4-8728912FDF25}" srcOrd="2" destOrd="0" presId="urn:microsoft.com/office/officeart/2018/2/layout/IconVerticalSolidList"/>
    <dgm:cxn modelId="{B9E2248F-5D07-4D74-9A66-3573F0FEBD2F}" type="presParOf" srcId="{B912B1FF-B9DB-4A31-9DFE-27E3E361B0F9}" destId="{0B0E88F6-C506-40DC-A0D8-18BFDD5A9F16}" srcOrd="3" destOrd="0" presId="urn:microsoft.com/office/officeart/2018/2/layout/IconVerticalSolidList"/>
    <dgm:cxn modelId="{125F954C-41BD-4709-9A44-9281E7FB6387}" type="presParOf" srcId="{C9004F25-7DEB-4687-8B17-EE2B40819351}" destId="{33FF2026-311A-489A-A75B-3C5683358081}" srcOrd="3" destOrd="0" presId="urn:microsoft.com/office/officeart/2018/2/layout/IconVerticalSolidList"/>
    <dgm:cxn modelId="{1F842C16-A270-466B-8167-DF17D6A1ADE8}" type="presParOf" srcId="{C9004F25-7DEB-4687-8B17-EE2B40819351}" destId="{998B5282-E199-4C61-BACA-EB24683D7BB6}" srcOrd="4" destOrd="0" presId="urn:microsoft.com/office/officeart/2018/2/layout/IconVerticalSolidList"/>
    <dgm:cxn modelId="{9D5C88D5-FB5B-4F47-B368-6993C2E78B9A}" type="presParOf" srcId="{998B5282-E199-4C61-BACA-EB24683D7BB6}" destId="{99A0EE99-2112-46E7-A947-9A8CA897255C}" srcOrd="0" destOrd="0" presId="urn:microsoft.com/office/officeart/2018/2/layout/IconVerticalSolidList"/>
    <dgm:cxn modelId="{52AD49C7-0D9E-4C1C-9261-D5EC6E1BEA43}" type="presParOf" srcId="{998B5282-E199-4C61-BACA-EB24683D7BB6}" destId="{305B6403-0453-4C0B-92F8-48A26FC48105}" srcOrd="1" destOrd="0" presId="urn:microsoft.com/office/officeart/2018/2/layout/IconVerticalSolidList"/>
    <dgm:cxn modelId="{AF92C82A-CD98-44C2-8401-E18A87E0298D}" type="presParOf" srcId="{998B5282-E199-4C61-BACA-EB24683D7BB6}" destId="{520532B8-1190-47DF-AEEB-FF054E93196D}" srcOrd="2" destOrd="0" presId="urn:microsoft.com/office/officeart/2018/2/layout/IconVerticalSolidList"/>
    <dgm:cxn modelId="{D35C6436-CDB7-4F84-AD05-FADAC095541C}" type="presParOf" srcId="{998B5282-E199-4C61-BACA-EB24683D7BB6}" destId="{9A73F3F9-C4A7-41BE-82F5-BB559B5F6FA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ACE6FB-83B2-4B19-B4D7-FA17DF7066AA}">
      <dsp:nvSpPr>
        <dsp:cNvPr id="0" name=""/>
        <dsp:cNvSpPr/>
      </dsp:nvSpPr>
      <dsp:spPr>
        <a:xfrm>
          <a:off x="0" y="0"/>
          <a:ext cx="3159124" cy="38807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298" tIns="330200" rIns="24629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Understand the importance of movements and how this relates to participation in physical activity. </a:t>
          </a:r>
          <a:endParaRPr lang="en-US" sz="2000" kern="1200"/>
        </a:p>
      </dsp:txBody>
      <dsp:txXfrm>
        <a:off x="0" y="1474693"/>
        <a:ext cx="3159124" cy="2328463"/>
      </dsp:txXfrm>
    </dsp:sp>
    <dsp:sp modelId="{ABCC0256-5B05-47A1-8B26-5031983EDE62}">
      <dsp:nvSpPr>
        <dsp:cNvPr id="0" name=""/>
        <dsp:cNvSpPr/>
      </dsp:nvSpPr>
      <dsp:spPr>
        <a:xfrm>
          <a:off x="997446" y="388077"/>
          <a:ext cx="1164231" cy="1164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68" tIns="12700" rIns="907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67944" y="558575"/>
        <a:ext cx="823235" cy="823235"/>
      </dsp:txXfrm>
    </dsp:sp>
    <dsp:sp modelId="{625A3D6F-6DF9-451A-92B0-25EA05E0EA98}">
      <dsp:nvSpPr>
        <dsp:cNvPr id="0" name=""/>
        <dsp:cNvSpPr/>
      </dsp:nvSpPr>
      <dsp:spPr>
        <a:xfrm>
          <a:off x="0" y="3880701"/>
          <a:ext cx="315912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1B927-DEDC-4CDE-B8E2-CCA9841CF942}">
      <dsp:nvSpPr>
        <dsp:cNvPr id="0" name=""/>
        <dsp:cNvSpPr/>
      </dsp:nvSpPr>
      <dsp:spPr>
        <a:xfrm>
          <a:off x="3475037" y="0"/>
          <a:ext cx="3159124" cy="38807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298" tIns="330200" rIns="24629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Develop knowledge of movements needed to participate in physical activity. </a:t>
          </a:r>
          <a:endParaRPr lang="en-US" sz="2000" kern="1200"/>
        </a:p>
      </dsp:txBody>
      <dsp:txXfrm>
        <a:off x="3475037" y="1474693"/>
        <a:ext cx="3159124" cy="2328463"/>
      </dsp:txXfrm>
    </dsp:sp>
    <dsp:sp modelId="{DDEAD8F6-1AB0-42AB-8CE4-6B467AB43B25}">
      <dsp:nvSpPr>
        <dsp:cNvPr id="0" name=""/>
        <dsp:cNvSpPr/>
      </dsp:nvSpPr>
      <dsp:spPr>
        <a:xfrm>
          <a:off x="4472483" y="388077"/>
          <a:ext cx="1164231" cy="1164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68" tIns="12700" rIns="907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642981" y="558575"/>
        <a:ext cx="823235" cy="823235"/>
      </dsp:txXfrm>
    </dsp:sp>
    <dsp:sp modelId="{9BC6DA9F-3250-4A3B-BE62-19B9C8B09DF4}">
      <dsp:nvSpPr>
        <dsp:cNvPr id="0" name=""/>
        <dsp:cNvSpPr/>
      </dsp:nvSpPr>
      <dsp:spPr>
        <a:xfrm>
          <a:off x="3475037" y="3880701"/>
          <a:ext cx="315912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BA24F-E68B-4639-8F89-C03582820FA3}">
      <dsp:nvSpPr>
        <dsp:cNvPr id="0" name=""/>
        <dsp:cNvSpPr/>
      </dsp:nvSpPr>
      <dsp:spPr>
        <a:xfrm>
          <a:off x="6950074" y="0"/>
          <a:ext cx="3159124" cy="388077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298" tIns="330200" rIns="246298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Engage in a variety of activities to enhance motor skills. </a:t>
          </a:r>
          <a:endParaRPr lang="en-US" sz="2000" kern="1200"/>
        </a:p>
      </dsp:txBody>
      <dsp:txXfrm>
        <a:off x="6950074" y="1474693"/>
        <a:ext cx="3159124" cy="2328463"/>
      </dsp:txXfrm>
    </dsp:sp>
    <dsp:sp modelId="{ED41A900-E228-4652-9EDD-B98767F02F1E}">
      <dsp:nvSpPr>
        <dsp:cNvPr id="0" name=""/>
        <dsp:cNvSpPr/>
      </dsp:nvSpPr>
      <dsp:spPr>
        <a:xfrm>
          <a:off x="7947520" y="388077"/>
          <a:ext cx="1164231" cy="1164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68" tIns="12700" rIns="9076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118018" y="558575"/>
        <a:ext cx="823235" cy="823235"/>
      </dsp:txXfrm>
    </dsp:sp>
    <dsp:sp modelId="{54C11992-1569-4749-934A-8E1637F8424A}">
      <dsp:nvSpPr>
        <dsp:cNvPr id="0" name=""/>
        <dsp:cNvSpPr/>
      </dsp:nvSpPr>
      <dsp:spPr>
        <a:xfrm>
          <a:off x="6950074" y="3880701"/>
          <a:ext cx="3159124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C83ED-FE1E-4A84-B8E2-A90A8D551AB8}">
      <dsp:nvSpPr>
        <dsp:cNvPr id="0" name=""/>
        <dsp:cNvSpPr/>
      </dsp:nvSpPr>
      <dsp:spPr>
        <a:xfrm>
          <a:off x="7193" y="606950"/>
          <a:ext cx="1459085" cy="14590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96751D-AB12-4F81-B963-EF6DCB00C9EE}">
      <dsp:nvSpPr>
        <dsp:cNvPr id="0" name=""/>
        <dsp:cNvSpPr/>
      </dsp:nvSpPr>
      <dsp:spPr>
        <a:xfrm>
          <a:off x="313601" y="913358"/>
          <a:ext cx="846269" cy="8462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5FD38-108B-4423-BD48-3F5EE509CE22}">
      <dsp:nvSpPr>
        <dsp:cNvPr id="0" name=""/>
        <dsp:cNvSpPr/>
      </dsp:nvSpPr>
      <dsp:spPr>
        <a:xfrm>
          <a:off x="1778940" y="606950"/>
          <a:ext cx="3439273" cy="145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Is defined as any bodily movement produced by the muscles which requires you to use energy.</a:t>
          </a:r>
          <a:endParaRPr lang="en-US" sz="1900" kern="1200"/>
        </a:p>
      </dsp:txBody>
      <dsp:txXfrm>
        <a:off x="1778940" y="606950"/>
        <a:ext cx="3439273" cy="1459085"/>
      </dsp:txXfrm>
    </dsp:sp>
    <dsp:sp modelId="{FF87E284-2C7C-42E0-BB3C-1B6AC3DB9D55}">
      <dsp:nvSpPr>
        <dsp:cNvPr id="0" name=""/>
        <dsp:cNvSpPr/>
      </dsp:nvSpPr>
      <dsp:spPr>
        <a:xfrm>
          <a:off x="5817480" y="606950"/>
          <a:ext cx="1459085" cy="14590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AD805-EE6E-48A5-A2B6-DE4AD83A44AD}">
      <dsp:nvSpPr>
        <dsp:cNvPr id="0" name=""/>
        <dsp:cNvSpPr/>
      </dsp:nvSpPr>
      <dsp:spPr>
        <a:xfrm>
          <a:off x="6123888" y="913358"/>
          <a:ext cx="846269" cy="8462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8679F-A457-41C5-B52B-1A9B09F20036}">
      <dsp:nvSpPr>
        <dsp:cNvPr id="0" name=""/>
        <dsp:cNvSpPr/>
      </dsp:nvSpPr>
      <dsp:spPr>
        <a:xfrm>
          <a:off x="7589227" y="606950"/>
          <a:ext cx="3439273" cy="145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People will typically associate this with sport or exercise. However, you do not have to participate in sport to get active. </a:t>
          </a:r>
          <a:endParaRPr lang="en-US" sz="1900" kern="1200" dirty="0"/>
        </a:p>
      </dsp:txBody>
      <dsp:txXfrm>
        <a:off x="7589227" y="606950"/>
        <a:ext cx="3439273" cy="1459085"/>
      </dsp:txXfrm>
    </dsp:sp>
    <dsp:sp modelId="{593C9CE7-C2BA-4E07-B611-06B1616317C1}">
      <dsp:nvSpPr>
        <dsp:cNvPr id="0" name=""/>
        <dsp:cNvSpPr/>
      </dsp:nvSpPr>
      <dsp:spPr>
        <a:xfrm>
          <a:off x="7193" y="2912364"/>
          <a:ext cx="1459085" cy="14590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63339-13D0-440B-8261-49AE5701C5BF}">
      <dsp:nvSpPr>
        <dsp:cNvPr id="0" name=""/>
        <dsp:cNvSpPr/>
      </dsp:nvSpPr>
      <dsp:spPr>
        <a:xfrm>
          <a:off x="313601" y="3218771"/>
          <a:ext cx="846269" cy="8462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46484-E795-4754-BC7F-78584D7A9E4B}">
      <dsp:nvSpPr>
        <dsp:cNvPr id="0" name=""/>
        <dsp:cNvSpPr/>
      </dsp:nvSpPr>
      <dsp:spPr>
        <a:xfrm>
          <a:off x="1778940" y="2912364"/>
          <a:ext cx="3439273" cy="145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This involves all movement including things you do in your own (leisure) time, for transport (to get to and from places) or as part of your work.</a:t>
          </a:r>
          <a:endParaRPr lang="en-US" sz="1900" kern="1200"/>
        </a:p>
      </dsp:txBody>
      <dsp:txXfrm>
        <a:off x="1778940" y="2912364"/>
        <a:ext cx="3439273" cy="1459085"/>
      </dsp:txXfrm>
    </dsp:sp>
    <dsp:sp modelId="{7D031F50-EE56-44F9-BAA1-D94269CB826A}">
      <dsp:nvSpPr>
        <dsp:cNvPr id="0" name=""/>
        <dsp:cNvSpPr/>
      </dsp:nvSpPr>
      <dsp:spPr>
        <a:xfrm>
          <a:off x="5817480" y="2912364"/>
          <a:ext cx="1459085" cy="14590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873D38-5D25-4D3E-9486-98015A085D5D}">
      <dsp:nvSpPr>
        <dsp:cNvPr id="0" name=""/>
        <dsp:cNvSpPr/>
      </dsp:nvSpPr>
      <dsp:spPr>
        <a:xfrm>
          <a:off x="6123888" y="3218771"/>
          <a:ext cx="846269" cy="8462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00586-9C5A-433F-9442-C0B7C23D8F6D}">
      <dsp:nvSpPr>
        <dsp:cNvPr id="0" name=""/>
        <dsp:cNvSpPr/>
      </dsp:nvSpPr>
      <dsp:spPr>
        <a:xfrm>
          <a:off x="7589227" y="2912364"/>
          <a:ext cx="3439273" cy="1459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Can you think of some? </a:t>
          </a:r>
          <a:endParaRPr lang="en-US" sz="1900" kern="1200"/>
        </a:p>
      </dsp:txBody>
      <dsp:txXfrm>
        <a:off x="7589227" y="2912364"/>
        <a:ext cx="3439273" cy="1459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3E60E-BFFD-4F20-B72F-CA0D38571EEE}">
      <dsp:nvSpPr>
        <dsp:cNvPr id="0" name=""/>
        <dsp:cNvSpPr/>
      </dsp:nvSpPr>
      <dsp:spPr>
        <a:xfrm>
          <a:off x="0" y="665190"/>
          <a:ext cx="961813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F2D80E-D499-4112-BF77-7878587EE104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399DEC-D276-4425-BF8C-BFB88168D508}">
      <dsp:nvSpPr>
        <dsp:cNvPr id="0" name=""/>
        <dsp:cNvSpPr/>
      </dsp:nvSpPr>
      <dsp:spPr>
        <a:xfrm>
          <a:off x="1418391" y="665190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Regular exercise helps increase the likelihood of living a long life. </a:t>
          </a:r>
          <a:endParaRPr lang="en-US" sz="2500" kern="1200"/>
        </a:p>
      </dsp:txBody>
      <dsp:txXfrm>
        <a:off x="1418391" y="665190"/>
        <a:ext cx="8199741" cy="1228044"/>
      </dsp:txXfrm>
    </dsp:sp>
    <dsp:sp modelId="{C6A20135-3E5C-455F-91D0-891D691BA5EA}">
      <dsp:nvSpPr>
        <dsp:cNvPr id="0" name=""/>
        <dsp:cNvSpPr/>
      </dsp:nvSpPr>
      <dsp:spPr>
        <a:xfrm>
          <a:off x="0" y="2200246"/>
          <a:ext cx="9618133" cy="1228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1A0C9-804B-4248-98BB-6CBD2D641EEF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6F9C9-7198-4CA1-8B8B-C41782A60944}">
      <dsp:nvSpPr>
        <dsp:cNvPr id="0" name=""/>
        <dsp:cNvSpPr/>
      </dsp:nvSpPr>
      <dsp:spPr>
        <a:xfrm>
          <a:off x="1418391" y="2200246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Regular exercise increases the efficiency of the heart, circulation system and lungs.</a:t>
          </a:r>
          <a:endParaRPr lang="en-US" sz="2500" kern="1200"/>
        </a:p>
      </dsp:txBody>
      <dsp:txXfrm>
        <a:off x="1418391" y="2200246"/>
        <a:ext cx="8199741" cy="12280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599175-4174-4B5D-914A-1633702C2381}">
      <dsp:nvSpPr>
        <dsp:cNvPr id="0" name=""/>
        <dsp:cNvSpPr/>
      </dsp:nvSpPr>
      <dsp:spPr>
        <a:xfrm>
          <a:off x="0" y="501"/>
          <a:ext cx="9322072" cy="11742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1EC1A-C746-4D16-A265-23A3A55141A0}">
      <dsp:nvSpPr>
        <dsp:cNvPr id="0" name=""/>
        <dsp:cNvSpPr/>
      </dsp:nvSpPr>
      <dsp:spPr>
        <a:xfrm>
          <a:off x="355217" y="264713"/>
          <a:ext cx="645850" cy="6458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FE2BD-8A76-4396-84B1-31B5C12944B6}">
      <dsp:nvSpPr>
        <dsp:cNvPr id="0" name=""/>
        <dsp:cNvSpPr/>
      </dsp:nvSpPr>
      <dsp:spPr>
        <a:xfrm>
          <a:off x="1356286" y="501"/>
          <a:ext cx="7965785" cy="117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77" tIns="124277" rIns="124277" bIns="12427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Exercising improves the body’s shape.</a:t>
          </a:r>
          <a:endParaRPr lang="en-US" sz="2000" kern="1200" dirty="0"/>
        </a:p>
      </dsp:txBody>
      <dsp:txXfrm>
        <a:off x="1356286" y="501"/>
        <a:ext cx="7965785" cy="1174273"/>
      </dsp:txXfrm>
    </dsp:sp>
    <dsp:sp modelId="{8548E617-6EBE-4B90-83DF-9D32F6FD8CA4}">
      <dsp:nvSpPr>
        <dsp:cNvPr id="0" name=""/>
        <dsp:cNvSpPr/>
      </dsp:nvSpPr>
      <dsp:spPr>
        <a:xfrm>
          <a:off x="0" y="1468344"/>
          <a:ext cx="9322072" cy="11742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7D5D1-C87F-4207-866D-74D220204C83}">
      <dsp:nvSpPr>
        <dsp:cNvPr id="0" name=""/>
        <dsp:cNvSpPr/>
      </dsp:nvSpPr>
      <dsp:spPr>
        <a:xfrm>
          <a:off x="355217" y="1732555"/>
          <a:ext cx="645850" cy="6458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E88F6-C506-40DC-A0D8-18BFDD5A9F16}">
      <dsp:nvSpPr>
        <dsp:cNvPr id="0" name=""/>
        <dsp:cNvSpPr/>
      </dsp:nvSpPr>
      <dsp:spPr>
        <a:xfrm>
          <a:off x="1356286" y="1468344"/>
          <a:ext cx="7965785" cy="117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77" tIns="124277" rIns="124277" bIns="12427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This can make someone feel more positive about themselves.</a:t>
          </a:r>
          <a:endParaRPr lang="en-US" sz="2000" kern="1200" dirty="0"/>
        </a:p>
      </dsp:txBody>
      <dsp:txXfrm>
        <a:off x="1356286" y="1468344"/>
        <a:ext cx="7965785" cy="1174273"/>
      </dsp:txXfrm>
    </dsp:sp>
    <dsp:sp modelId="{99A0EE99-2112-46E7-A947-9A8CA897255C}">
      <dsp:nvSpPr>
        <dsp:cNvPr id="0" name=""/>
        <dsp:cNvSpPr/>
      </dsp:nvSpPr>
      <dsp:spPr>
        <a:xfrm>
          <a:off x="0" y="2936186"/>
          <a:ext cx="9322072" cy="11742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B6403-0453-4C0B-92F8-48A26FC48105}">
      <dsp:nvSpPr>
        <dsp:cNvPr id="0" name=""/>
        <dsp:cNvSpPr/>
      </dsp:nvSpPr>
      <dsp:spPr>
        <a:xfrm>
          <a:off x="355217" y="3200397"/>
          <a:ext cx="645850" cy="6458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3F3F9-C4A7-41BE-82F5-BB559B5F6FA7}">
      <dsp:nvSpPr>
        <dsp:cNvPr id="0" name=""/>
        <dsp:cNvSpPr/>
      </dsp:nvSpPr>
      <dsp:spPr>
        <a:xfrm>
          <a:off x="1356286" y="2936186"/>
          <a:ext cx="7965785" cy="1174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277" tIns="124277" rIns="124277" bIns="12427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They might also feel like they have the energy to do more things in life.</a:t>
          </a:r>
          <a:endParaRPr lang="en-US" sz="2000" kern="1200" dirty="0"/>
        </a:p>
      </dsp:txBody>
      <dsp:txXfrm>
        <a:off x="1356286" y="2936186"/>
        <a:ext cx="7965785" cy="11742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a person doing yoga&#10;&#10;Description automatically generated with low confidence">
            <a:extLst>
              <a:ext uri="{FF2B5EF4-FFF2-40B4-BE49-F238E27FC236}">
                <a16:creationId xmlns:a16="http://schemas.microsoft.com/office/drawing/2014/main" id="{0FF78E1F-253B-0AEB-28D3-FE70D4738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3297" b="10380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167F201-EA3A-41F3-8305-5985A44A9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FFD44D11-B1C5-420A-9591-370DC8BAA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bg1">
              <a:alpha val="9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FF46BC6-C78D-47E7-87CF-A1DD38B02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3C958F-F320-49F4-9AB7-FD2F51A7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1C4DC544-6AEA-484E-A978-32384E2F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A1F1470C-B594-449D-A8CD-EB7BC156F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B809F8B1-FE88-427F-98C6-1B8CFED8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r>
              <a:rPr lang="en-GB" dirty="0"/>
              <a:t>Get up and moving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0964" y="4050832"/>
            <a:ext cx="4573037" cy="1096899"/>
          </a:xfrm>
        </p:spPr>
        <p:txBody>
          <a:bodyPr>
            <a:normAutofit/>
          </a:bodyPr>
          <a:lstStyle/>
          <a:p>
            <a:r>
              <a:rPr lang="en-GB" dirty="0"/>
              <a:t>Physical Health</a:t>
            </a:r>
          </a:p>
          <a:p>
            <a:r>
              <a:rPr lang="en-GB" dirty="0"/>
              <a:t>Session 1</a:t>
            </a: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2050D290-680D-48D7-9488-498F59E54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E8C81616-E276-41D8-92C5-1C891FE99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86BBDB21-2BF1-4C2F-A790-19FBC789C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E78FF87C-9F4A-4F75-998D-3ECB6543B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2747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B1CD61-04B0-723A-93D6-526D647F5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13" r="1484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Offers Physical Challenge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GB" altLang="en-US"/>
              <a:t>Whether you are competing in a team or just exercising yourself, you can set yourself targets to improve your physical health.</a:t>
            </a:r>
          </a:p>
          <a:p>
            <a:r>
              <a:rPr lang="en-GB" altLang="en-US"/>
              <a:t>Setting yourself a challenge encourages you to meet your target and keeps you motivated. </a:t>
            </a:r>
          </a:p>
          <a:p>
            <a:r>
              <a:rPr lang="en-GB" altLang="en-US"/>
              <a:t>You might improve your flexibility, speed, strength, skills, techniques or stamina.</a:t>
            </a:r>
          </a:p>
        </p:txBody>
      </p:sp>
      <p:cxnSp>
        <p:nvCxnSpPr>
          <p:cNvPr id="16392" name="Straight Connector 16391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94" name="Straight Connector 16393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6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398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00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02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04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06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408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6646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Look good, feel good</a:t>
            </a:r>
          </a:p>
        </p:txBody>
      </p:sp>
      <p:graphicFrame>
        <p:nvGraphicFramePr>
          <p:cNvPr id="12293" name="Content Placeholder 2">
            <a:extLst>
              <a:ext uri="{FF2B5EF4-FFF2-40B4-BE49-F238E27FC236}">
                <a16:creationId xmlns:a16="http://schemas.microsoft.com/office/drawing/2014/main" id="{D577D669-264E-677E-1A39-2E48D845C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079376"/>
              </p:ext>
            </p:extLst>
          </p:nvPr>
        </p:nvGraphicFramePr>
        <p:xfrm>
          <a:off x="677334" y="1930401"/>
          <a:ext cx="9322072" cy="4110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430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0245" y="412955"/>
            <a:ext cx="6373485" cy="1320800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GB" dirty="0"/>
              <a:t>Feeling of well-being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938684" y="2564272"/>
            <a:ext cx="4101642" cy="3880773"/>
          </a:xfrm>
        </p:spPr>
        <p:txBody>
          <a:bodyPr>
            <a:normAutofit/>
          </a:bodyPr>
          <a:lstStyle/>
          <a:p>
            <a:r>
              <a:rPr lang="en-GB" altLang="en-US" sz="2000" dirty="0"/>
              <a:t>Well-being is a state of being happy, healthy and prosperous.</a:t>
            </a:r>
          </a:p>
          <a:p>
            <a:r>
              <a:rPr lang="en-GB" altLang="en-US" sz="2000" dirty="0"/>
              <a:t>An improvement in the body systems and body shape can give someone a sense of well-being. </a:t>
            </a:r>
          </a:p>
        </p:txBody>
      </p:sp>
      <p:pic>
        <p:nvPicPr>
          <p:cNvPr id="13316" name="Picture 4" descr="http://www.retirementwellbeing.com/wp-content/uploads/2010/08/Well-Being_Lexicology_Nels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1"/>
          <a:stretch>
            <a:fillRect/>
          </a:stretch>
        </p:blipFill>
        <p:spPr bwMode="auto">
          <a:xfrm>
            <a:off x="1116887" y="1979943"/>
            <a:ext cx="4539442" cy="424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81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D84C-A00B-4AF4-88C9-3B891DD45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0" y="406400"/>
            <a:ext cx="8596668" cy="1320800"/>
          </a:xfrm>
        </p:spPr>
        <p:txBody>
          <a:bodyPr/>
          <a:lstStyle/>
          <a:p>
            <a:r>
              <a:rPr lang="en-GB" dirty="0"/>
              <a:t>What we will achieve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03781C-5113-F22A-3794-3101F903D6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334" y="1488613"/>
          <a:ext cx="10109199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240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erial view of icebergs in Antarctica">
            <a:extLst>
              <a:ext uri="{FF2B5EF4-FFF2-40B4-BE49-F238E27FC236}">
                <a16:creationId xmlns:a16="http://schemas.microsoft.com/office/drawing/2014/main" id="{DE0F6C18-3AB8-EA44-F1A3-423C4C1BF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1" r="1794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2C5129-C724-478B-A0CE-47470396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GB"/>
              <a:t>ICEBREAKER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AB5DB-C452-4326-AEC5-A63F6B9EC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sz="2000" dirty="0"/>
              <a:t>This is included in the lesson plan. 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810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/>
              <a:t>Physical movement  </a:t>
            </a:r>
            <a:endParaRPr lang="en-GB" dirty="0"/>
          </a:p>
        </p:txBody>
      </p:sp>
      <p:sp>
        <p:nvSpPr>
          <p:cNvPr id="25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EE4FC337-2A45-F9DF-A71C-457EA3C3D0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926634"/>
              </p:ext>
            </p:extLst>
          </p:nvPr>
        </p:nvGraphicFramePr>
        <p:xfrm>
          <a:off x="707573" y="1405467"/>
          <a:ext cx="11035694" cy="497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528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http://www.spar.co.uk/SiteImages/Assets/1/2/FitnessWomanRunningHER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2" r="-2" b="-2"/>
          <a:stretch/>
        </p:blipFill>
        <p:spPr bwMode="auto"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Importance of getting active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altLang="en-US" sz="1700" dirty="0"/>
              <a:t>The more you exercise, the more your body can meet the demands of exercise. </a:t>
            </a:r>
            <a:endParaRPr lang="en-GB" altLang="en-US" sz="1700"/>
          </a:p>
          <a:p>
            <a:r>
              <a:rPr lang="en-GB" altLang="en-US" sz="1700" dirty="0"/>
              <a:t>Toning muscles can help improve posture.</a:t>
            </a:r>
          </a:p>
          <a:p>
            <a:r>
              <a:rPr lang="en-GB" altLang="en-US" sz="1700" dirty="0"/>
              <a:t>Exercising can increase strength, stamina, mobility and flexibility.</a:t>
            </a:r>
          </a:p>
          <a:p>
            <a:r>
              <a:rPr lang="en-GB" altLang="en-US" sz="1700" dirty="0"/>
              <a:t>Helps to maintain a healthy weight </a:t>
            </a:r>
          </a:p>
          <a:p>
            <a:r>
              <a:rPr lang="en-GB" altLang="en-US" sz="1700" dirty="0"/>
              <a:t>Reduces the risk of heart disease, type 2 diabetes and stroke. </a:t>
            </a:r>
          </a:p>
          <a:p>
            <a:r>
              <a:rPr lang="en-GB" altLang="en-US" sz="1700" dirty="0"/>
              <a:t>Can you think of anymore? </a:t>
            </a:r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75" name="Straight Connector 1127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7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7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8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8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8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8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28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40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running in a grassy field&#10;&#10;Description automatically generated with medium confidence">
            <a:extLst>
              <a:ext uri="{FF2B5EF4-FFF2-40B4-BE49-F238E27FC236}">
                <a16:creationId xmlns:a16="http://schemas.microsoft.com/office/drawing/2014/main" id="{E37E0E63-689C-A6D4-6FEA-AC9F87291E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642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300"/>
              <a:t>Enhance and Change Body Shape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56501" y="2366107"/>
            <a:ext cx="3851122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altLang="en-US" dirty="0"/>
              <a:t>Depending upon the type of activity, the muscle shape and size will begin to develop.  This is known as muscle definition (e.g., Getting a six pack is toning your abdominal muscles).</a:t>
            </a:r>
          </a:p>
          <a:p>
            <a:endParaRPr lang="en-GB" altLang="en-US" dirty="0"/>
          </a:p>
          <a:p>
            <a:r>
              <a:rPr lang="en-GB" altLang="en-US" dirty="0"/>
              <a:t>Exercising at the correct level burns calories and can help you to lose weight.</a:t>
            </a:r>
          </a:p>
        </p:txBody>
      </p:sp>
      <p:cxnSp>
        <p:nvCxnSpPr>
          <p:cNvPr id="12296" name="Straight Connector 1229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98" name="Straight Connector 1229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0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0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0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0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0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1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1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369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7" name="Rectangle 13320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530" y="1132568"/>
            <a:ext cx="10197494" cy="10994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Increased Life Expectancy</a:t>
            </a:r>
          </a:p>
        </p:txBody>
      </p:sp>
      <p:sp>
        <p:nvSpPr>
          <p:cNvPr id="13328" name="Isosceles Triangle 1332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329" name="Isosceles Triangle 1332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3330" name="Content Placeholder 2">
            <a:extLst>
              <a:ext uri="{FF2B5EF4-FFF2-40B4-BE49-F238E27FC236}">
                <a16:creationId xmlns:a16="http://schemas.microsoft.com/office/drawing/2014/main" id="{AB54BF64-F8F0-1421-946D-07C5B07EC5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449032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850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GB" dirty="0"/>
              <a:t>You have more energy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1700" dirty="0"/>
              <a:t>Everyone seems to think that regular exercise will make you constantly tired. </a:t>
            </a:r>
          </a:p>
          <a:p>
            <a:pPr>
              <a:lnSpc>
                <a:spcPct val="90000"/>
              </a:lnSpc>
            </a:pPr>
            <a:r>
              <a:rPr lang="en-GB" altLang="en-US" sz="1700" dirty="0"/>
              <a:t>However, that is not the case.</a:t>
            </a:r>
          </a:p>
          <a:p>
            <a:pPr>
              <a:lnSpc>
                <a:spcPct val="90000"/>
              </a:lnSpc>
            </a:pPr>
            <a:r>
              <a:rPr lang="en-GB" altLang="en-US" sz="1700" dirty="0"/>
              <a:t>Regular physical activity means the body can become stronger and build a higher tolerance to exercise.</a:t>
            </a:r>
          </a:p>
          <a:p>
            <a:pPr>
              <a:lnSpc>
                <a:spcPct val="90000"/>
              </a:lnSpc>
            </a:pPr>
            <a:r>
              <a:rPr lang="en-GB" altLang="en-US" sz="1700" dirty="0"/>
              <a:t>This means the body can work harder and longer without becoming tired.</a:t>
            </a:r>
          </a:p>
        </p:txBody>
      </p:sp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06D93DD6-AB53-581E-4E24-0790E076C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4" r="2" b="2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3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E2EBA2-6747-339C-8359-BF6517DB70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62" r="-2" b="9769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Reduce Stress Related Illness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sz="2000" dirty="0"/>
              <a:t>When exercising, if you are stressed, you can forget about your problems for a while.</a:t>
            </a:r>
          </a:p>
          <a:p>
            <a:pPr>
              <a:lnSpc>
                <a:spcPct val="90000"/>
              </a:lnSpc>
            </a:pPr>
            <a:r>
              <a:rPr lang="en-GB" altLang="en-US" sz="2000" dirty="0"/>
              <a:t>The body releases serotonin and endorphins when exercising. This is the ‘happy hormone’ and reduces stress.</a:t>
            </a:r>
          </a:p>
          <a:p>
            <a:pPr>
              <a:lnSpc>
                <a:spcPct val="90000"/>
              </a:lnSpc>
            </a:pPr>
            <a:r>
              <a:rPr lang="en-GB" altLang="en-US" sz="2000" dirty="0"/>
              <a:t>Less stress means the heart functions better so stress related illness is reduced.</a:t>
            </a:r>
          </a:p>
        </p:txBody>
      </p:sp>
      <p:cxnSp>
        <p:nvCxnSpPr>
          <p:cNvPr id="15368" name="Straight Connector 1536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70" name="Straight Connector 1536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7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7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7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8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8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38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58622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0bd275-c2df-4447-ba48-a2e1c88e0f34">
      <Terms xmlns="http://schemas.microsoft.com/office/infopath/2007/PartnerControls"/>
    </lcf76f155ced4ddcb4097134ff3c332f>
    <TaxCatchAll xmlns="9130cc07-5ab4-4370-b41a-4bc008a89c0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3352633357DB4A9CDED4894FB09656" ma:contentTypeVersion="16" ma:contentTypeDescription="Create a new document." ma:contentTypeScope="" ma:versionID="5dd9311cc6bdf7d30fb26a1cc3525edb">
  <xsd:schema xmlns:xsd="http://www.w3.org/2001/XMLSchema" xmlns:xs="http://www.w3.org/2001/XMLSchema" xmlns:p="http://schemas.microsoft.com/office/2006/metadata/properties" xmlns:ns2="230bd275-c2df-4447-ba48-a2e1c88e0f34" xmlns:ns3="9130cc07-5ab4-4370-b41a-4bc008a89c08" targetNamespace="http://schemas.microsoft.com/office/2006/metadata/properties" ma:root="true" ma:fieldsID="f359daa30cbc4ad048abcdf32148003f" ns2:_="" ns3:_="">
    <xsd:import namespace="230bd275-c2df-4447-ba48-a2e1c88e0f34"/>
    <xsd:import namespace="9130cc07-5ab4-4370-b41a-4bc008a89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bd275-c2df-4447-ba48-a2e1c88e0f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9771dba-0eef-4bb6-b6bb-0dda009492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30cc07-5ab4-4370-b41a-4bc008a89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19c1718-1e3f-4848-8084-d7e87a3a6d4d}" ma:internalName="TaxCatchAll" ma:showField="CatchAllData" ma:web="9130cc07-5ab4-4370-b41a-4bc008a89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246E75-2058-424D-AE66-C18B499CC2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E90A18-628D-4D6A-9CBA-3D0F45976B3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4AC55BD-F08B-470D-9F48-0F367F8A743B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189</TotalTime>
  <Words>534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Get up and moving</vt:lpstr>
      <vt:lpstr>What we will achieve</vt:lpstr>
      <vt:lpstr>ICEBREAKER </vt:lpstr>
      <vt:lpstr>Physical movement  </vt:lpstr>
      <vt:lpstr>Importance of getting active</vt:lpstr>
      <vt:lpstr>Enhance and Change Body Shape</vt:lpstr>
      <vt:lpstr>Increased Life Expectancy</vt:lpstr>
      <vt:lpstr>You have more energy</vt:lpstr>
      <vt:lpstr>Reduce Stress Related Illness</vt:lpstr>
      <vt:lpstr>Offers Physical Challenge</vt:lpstr>
      <vt:lpstr>Look good, feel good</vt:lpstr>
      <vt:lpstr>Feeling of well-being</vt:lpstr>
    </vt:vector>
  </TitlesOfParts>
  <Company>N.I. Assembly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Literacy</dc:title>
  <dc:creator>manningt</dc:creator>
  <cp:lastModifiedBy>Michial</cp:lastModifiedBy>
  <cp:revision>32</cp:revision>
  <dcterms:created xsi:type="dcterms:W3CDTF">2021-08-04T13:36:38Z</dcterms:created>
  <dcterms:modified xsi:type="dcterms:W3CDTF">2022-10-06T12:25:05Z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0x010100243352633357DB4A9CDED4894FB09656</vt:lpwstr>
  </property>
</Properties>
</file>