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	<Relationship Id="rId3" Type="http://schemas.openxmlformats.org/officeDocument/2006/relationships/printerSettings" Target="printerSettings/printerSettings1.bin"/>
	<Relationship Id="rId4" Type="http://schemas.openxmlformats.org/officeDocument/2006/relationships/presProps" Target="presProps.xml"/>
	<Relationship Id="rId5" Type="http://schemas.openxmlformats.org/officeDocument/2006/relationships/viewProps" Target="viewProps.xml"/>
	<Relationship Id="rId6" Type="http://schemas.openxmlformats.org/officeDocument/2006/relationships/theme" Target="theme/theme1.xml"/>
	<Relationship Id="rId7" Type="http://schemas.openxmlformats.org/officeDocument/2006/relationships/tableStyles" Target="tableStyles.xml"/>
	<Relationship Id="rId1" Type="http://schemas.openxmlformats.org/officeDocument/2006/relationships/slideMaster" Target="slideMasters/slideMaster1.xml"/>
	<Relationship Id="rId8" Type="http://schemas.openxmlformats.org/officeDocument/2006/relationships/slide" Target="slides/slide1.xml"/>
	<Relationship Id="rId9" Type="http://schemas.openxmlformats.org/officeDocument/2006/relationships/slide" Target="slides/slide2.xml"/>
	<Relationship Id="rId10" Type="http://schemas.openxmlformats.org/officeDocument/2006/relationships/slide" Target="slides/slide3.xml"/>
	<Relationship Id="rId11" Type="http://schemas.openxmlformats.org/officeDocument/2006/relationships/slide" Target="slides/slide4.xml"/>
	<Relationship Id="rId12" Type="http://schemas.openxmlformats.org/officeDocument/2006/relationships/slide" Target="slides/slide5.xml"/>
	<Relationship Id="rId13" Type="http://schemas.openxmlformats.org/officeDocument/2006/relationships/slide" Target="slides/slide6.xml"/>
	<Relationship Id="rId14" Type="http://schemas.openxmlformats.org/officeDocument/2006/relationships/slide" Target="slides/slide7.xml"/>
	<Relationship Id="rId15" Type="http://schemas.openxmlformats.org/officeDocument/2006/relationships/slide" Target="slides/slide8.xml"/>
	<Relationship Id="rId16" Type="http://schemas.openxmlformats.org/officeDocument/2006/relationships/slide" Target="slides/slide9.xml"/>
	<Relationship Id="rId17" Type="http://schemas.openxmlformats.org/officeDocument/2006/relationships/slide" Target="slides/slide10.xml"/>
	<Relationship Id="rId18" Type="http://schemas.openxmlformats.org/officeDocument/2006/relationships/slide" Target="slides/slide11.xml"/>
	<Relationship Id="rId19" Type="http://schemas.openxmlformats.org/officeDocument/2006/relationships/slide" Target="slides/slide12.xml"/>
	<Relationship Id="rId20" Type="http://schemas.openxmlformats.org/officeDocument/2006/relationships/slide" Target="slides/slide13.xml"/>
	<Relationship Id="rId21" Type="http://schemas.openxmlformats.org/officeDocument/2006/relationships/slide" Target="slides/slide14.xml"/>
	<Relationship Id="rId22" Type="http://schemas.openxmlformats.org/officeDocument/2006/relationships/slide" Target="slides/slide15.xml"/>
	<Relationship Id="rId23" Type="http://schemas.openxmlformats.org/officeDocument/2006/relationships/slide" Target="slides/slide16.xml"/>
	<Relationship Id="rId24" Type="http://schemas.openxmlformats.org/officeDocument/2006/relationships/slide" Target="slides/slide17.xml"/>
	<Relationship Id="rId25" Type="http://schemas.openxmlformats.org/officeDocument/2006/relationships/slide" Target="slides/slide18.xml"/>
	<Relationship Id="rId26" Type="http://schemas.openxmlformats.org/officeDocument/2006/relationships/slide" Target="slides/slide19.xml"/>
	<Relationship Id="rId27" Type="http://schemas.openxmlformats.org/officeDocument/2006/relationships/slide" Target="slides/slide20.xml"/>
	<Relationship Id="rId28" Type="http://schemas.openxmlformats.org/officeDocument/2006/relationships/slide" Target="slides/slide21.xml"/>
	<Relationship Id="rId29" Type="http://schemas.openxmlformats.org/officeDocument/2006/relationships/slide" Target="slides/slide22.xml"/>
	<Relationship Id="rId30" Type="http://schemas.openxmlformats.org/officeDocument/2006/relationships/slide" Target="slides/slide23.xml"/>
	<Relationship Id="rId31" Type="http://schemas.openxmlformats.org/officeDocument/2006/relationships/slide" Target="slides/slide24.xml"/>
	<Relationship Id="rId32" Type="http://schemas.openxmlformats.org/officeDocument/2006/relationships/slide" Target="slides/slide25.xml"/>
	<Relationship Id="rId33" Type="http://schemas.openxmlformats.org/officeDocument/2006/relationships/slide" Target="slides/slide26.xml"/>
	<Relationship Id="rId34" Type="http://schemas.openxmlformats.org/officeDocument/2006/relationships/slide" Target="slides/slide27.xml"/>
	<Relationship Id="rId35" Type="http://schemas.openxmlformats.org/officeDocument/2006/relationships/slide" Target="slides/slide28.xml"/>
	<Relationship Id="rId36" Type="http://schemas.openxmlformats.org/officeDocument/2006/relationships/slide" Target="slides/slide29.xml"/>
	<Relationship Id="rId37" Type="http://schemas.openxmlformats.org/officeDocument/2006/relationships/slide" Target="slides/slide30.xml"/>
	<Relationship Id="rId38" Type="http://schemas.openxmlformats.org/officeDocument/2006/relationships/slide" Target="slides/slide31.xml"/>
	<Relationship Id="rId39" Type="http://schemas.openxmlformats.org/officeDocument/2006/relationships/slide" Target="slides/slide32.xml"/>
	<Relationship Id="rId40" Type="http://schemas.openxmlformats.org/officeDocument/2006/relationships/slide" Target="slides/slide33.xml"/>
	<Relationship Id="rId41" Type="http://schemas.openxmlformats.org/officeDocument/2006/relationships/slide" Target="slides/slide34.xml"/>
	<Relationship Id="rId42" Type="http://schemas.openxmlformats.org/officeDocument/2006/relationships/slide" Target="slides/slide35.xml"/>
	<Relationship Id="rId43" Type="http://schemas.openxmlformats.org/officeDocument/2006/relationships/slide" Target="slides/slide36.xml"/>
	<Relationship Id="rId44" Type="http://schemas.openxmlformats.org/officeDocument/2006/relationships/slide" Target="slides/slide37.xml"/>
	<Relationship Id="rId45" Type="http://schemas.openxmlformats.org/officeDocument/2006/relationships/slide" Target="slides/slide38.xml"/>
	<Relationship Id="rId46" Type="http://schemas.openxmlformats.org/officeDocument/2006/relationships/slide" Target="slides/slide39.xml"/>
	<Relationship Id="rId47" Type="http://schemas.openxmlformats.org/officeDocument/2006/relationships/slide" Target="slides/slide40.xml"/>
	<Relationship Id="rId48" Type="http://schemas.openxmlformats.org/officeDocument/2006/relationships/slide" Target="slides/slide41.xml"/>
	<Relationship Id="rId49" Type="http://schemas.openxmlformats.org/officeDocument/2006/relationships/slide" Target="slides/slide42.xml"/>
	<Relationship Id="rId50" Type="http://schemas.openxmlformats.org/officeDocument/2006/relationships/slide" Target="slides/slide43.xml"/>
	<Relationship Id="rId51" Type="http://schemas.openxmlformats.org/officeDocument/2006/relationships/slide" Target="slides/slide44.xml"/>
	<Relationship Id="rId52" Type="http://schemas.openxmlformats.org/officeDocument/2006/relationships/slide" Target="slides/slide45.xml"/>
	<Relationship Id="rId53" Type="http://schemas.openxmlformats.org/officeDocument/2006/relationships/slide" Target="slides/slide46.xml"/>
	<Relationship Id="rId54" Type="http://schemas.openxmlformats.org/officeDocument/2006/relationships/slide" Target="slides/slide47.xml"/>
	<Relationship Id="rId55" Type="http://schemas.openxmlformats.org/officeDocument/2006/relationships/slide" Target="slides/slide48.xml"/>
	<Relationship Id="rId56" Type="http://schemas.openxmlformats.org/officeDocument/2006/relationships/slide" Target="slides/slide49.xml"/>
	<Relationship Id="rId57" Type="http://schemas.openxmlformats.org/officeDocument/2006/relationships/slide" Target="slides/slide50.xml"/>
	<Relationship Id="rId58" Type="http://schemas.openxmlformats.org/officeDocument/2006/relationships/slide" Target="slides/slide51.xml"/>
	<Relationship Id="rId59" Type="http://schemas.openxmlformats.org/officeDocument/2006/relationships/slide" Target="slides/slide52.xml"/>
	<Relationship Id="rId60" Type="http://schemas.openxmlformats.org/officeDocument/2006/relationships/slide" Target="slides/slide53.xml"/>
	<Relationship Id="rId61" Type="http://schemas.openxmlformats.org/officeDocument/2006/relationships/slide" Target="slides/slide54.xml"/>
	<Relationship Id="rId62" Type="http://schemas.openxmlformats.org/officeDocument/2006/relationships/slide" Target="slides/slide55.xml"/>
	<Relationship Id="rId63" Type="http://schemas.openxmlformats.org/officeDocument/2006/relationships/slide" Target="slides/slide56.xml"/>
	<Relationship Id="rId64" Type="http://schemas.openxmlformats.org/officeDocument/2006/relationships/slide" Target="slides/slide57.xml"/>
	<Relationship Id="rId65" Type="http://schemas.openxmlformats.org/officeDocument/2006/relationships/slide" Target="slides/slide58.xml"/>
	<Relationship Id="rId66" Type="http://schemas.openxmlformats.org/officeDocument/2006/relationships/slide" Target="slides/slide59.xml"/>
	<Relationship Id="rId67" Type="http://schemas.openxmlformats.org/officeDocument/2006/relationships/slide" Target="slides/slide60.xml"/>
	<Relationship Id="rId68" Type="http://schemas.openxmlformats.org/officeDocument/2006/relationships/slide" Target="slides/slide61.xml"/>
	<Relationship Id="rId69" Type="http://schemas.openxmlformats.org/officeDocument/2006/relationships/slide" Target="slides/slide62.xml"/>
	<Relationship Id="rId70" Type="http://schemas.openxmlformats.org/officeDocument/2006/relationships/slide" Target="slides/slide63.xml"/>
	<Relationship Id="rId71" Type="http://schemas.openxmlformats.org/officeDocument/2006/relationships/slide" Target="slides/slide64.xml"/>
	<Relationship Id="rId72" Type="http://schemas.openxmlformats.org/officeDocument/2006/relationships/slide" Target="slides/slide65.xml"/>
	<Relationship Id="rId73" Type="http://schemas.openxmlformats.org/officeDocument/2006/relationships/slide" Target="slides/slide66.xml"/>
	<Relationship Id="rId74" Type="http://schemas.openxmlformats.org/officeDocument/2006/relationships/slide" Target="slides/slide67.xml"/>
	<Relationship Id="rId75" Type="http://schemas.openxmlformats.org/officeDocument/2006/relationships/slide" Target="slides/slide68.xml"/>
	<Relationship Id="rId76" Type="http://schemas.openxmlformats.org/officeDocument/2006/relationships/slide" Target="slides/slide69.xml"/>
	<Relationship Id="rId77" Type="http://schemas.openxmlformats.org/officeDocument/2006/relationships/slide" Target="slides/slide70.xml"/>
	<Relationship Id="rId78" Type="http://schemas.openxmlformats.org/officeDocument/2006/relationships/slide" Target="slides/slide71.xml"/>
	<Relationship Id="rId79" Type="http://schemas.openxmlformats.org/officeDocument/2006/relationships/slide" Target="slides/slide72.xml"/>
	<Relationship Id="rId80" Type="http://schemas.openxmlformats.org/officeDocument/2006/relationships/slide" Target="slides/slide73.xml"/>
	<Relationship Id="rId81" Type="http://schemas.openxmlformats.org/officeDocument/2006/relationships/slide" Target="slides/slide74.xml"/>
	<Relationship Id="rId82" Type="http://schemas.openxmlformats.org/officeDocument/2006/relationships/slide" Target="slides/slide75.xml"/>
	<Relationship Id="rId83" Type="http://schemas.openxmlformats.org/officeDocument/2006/relationships/slide" Target="slides/slide76.xml"/>
	<Relationship Id="rId84" Type="http://schemas.openxmlformats.org/officeDocument/2006/relationships/slide" Target="slides/slide77.xml"/>
	<Relationship Id="rId85" Type="http://schemas.openxmlformats.org/officeDocument/2006/relationships/slide" Target="slides/slide78.xml"/>
	<Relationship Id="rId86" Type="http://schemas.openxmlformats.org/officeDocument/2006/relationships/slide" Target="slides/slide79.xml"/>
	<Relationship Id="rId87" Type="http://schemas.openxmlformats.org/officeDocument/2006/relationships/slide" Target="slides/slide80.xml"/>
	<Relationship Id="rId88" Type="http://schemas.openxmlformats.org/officeDocument/2006/relationships/slide" Target="slides/slide81.xml"/>
	<Relationship Id="rId89" Type="http://schemas.openxmlformats.org/officeDocument/2006/relationships/slide" Target="slides/slide82.xml"/>
	<Relationship Id="rId90" Type="http://schemas.openxmlformats.org/officeDocument/2006/relationships/slide" Target="slides/slide83.xml"/>
	<Relationship Id="rId91" Type="http://schemas.openxmlformats.org/officeDocument/2006/relationships/slide" Target="slides/slide84.xml"/>
	<Relationship Id="rId92" Type="http://schemas.openxmlformats.org/officeDocument/2006/relationships/slide" Target="slides/slide85.xml"/>
	<Relationship Id="rId93" Type="http://schemas.openxmlformats.org/officeDocument/2006/relationships/slide" Target="slides/slide86.xml"/>
	<Relationship Id="rId94" Type="http://schemas.openxmlformats.org/officeDocument/2006/relationships/slide" Target="slides/slide87.xml"/>
	<Relationship Id="rId95" Type="http://schemas.openxmlformats.org/officeDocument/2006/relationships/slide" Target="slides/slide88.xml"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image.jpeg"/>
	<Relationship Id="rId3" Type="http://schemas.openxmlformats.org/officeDocument/2006/relationships/image" Target="../media/2image.jpeg"/>
	<Relationship Id="rId4" Type="http://schemas.openxmlformats.org/officeDocument/2006/relationships/image" Target="../media/3image.jpeg"/>
</Relationships>
</file>

<file path=ppt/slides/_rels/slide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image.jpeg"/>
</Relationships>
</file>

<file path=ppt/slides/_rels/slide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image.jpeg"/>
</Relationships>
</file>

<file path=ppt/slides/_rels/slide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5image.jpeg"/>
</Relationships>
</file>

<file path=ppt/slides/_rels/slide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6image.jpeg"/>
</Relationships>
</file>

<file path=ppt/slides/_rels/slide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image.jpeg"/>
	<Relationship Id="rId3" Type="http://schemas.openxmlformats.org/officeDocument/2006/relationships/hyperlink" Target="http://https://www.youtube.com/watch?v=0Cz6drXxrMI" TargetMode="External"/>
</Relationships>
</file>

<file path=ppt/slides/_rels/slide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8image.jpeg"/>
</Relationships>
</file>

<file path=ppt/slides/_rels/slide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9image.jpeg"/>
</Relationships>
</file>

<file path=ppt/slides/_rels/slide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0image.jpeg"/>
	<Relationship Id="rId3" Type="http://schemas.openxmlformats.org/officeDocument/2006/relationships/image" Target="../media/21image.jpeg"/>
</Relationships>
</file>

<file path=ppt/slides/_rels/slide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2image.jpeg"/>
</Relationships>
</file>

<file path=ppt/slides/_rels/slide2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3image.jpeg"/>
</Relationships>
</file>

<file path=ppt/slides/_rels/slide2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4image.jpeg"/>
</Relationships>
</file>

<file path=ppt/slides/_rels/slide2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image.jpeg"/>
	<Relationship Id="rId3" Type="http://schemas.openxmlformats.org/officeDocument/2006/relationships/image" Target="../media/26image.jpeg"/>
</Relationships>
</file>

<file path=ppt/slides/_rels/slide2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image.jpeg"/>
</Relationships>
</file>

<file path=ppt/slides/_rels/slide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image.jpeg"/>
	<Relationship Id="rId3" Type="http://schemas.openxmlformats.org/officeDocument/2006/relationships/image" Target="../media/5image.jpeg"/>
</Relationships>
</file>

<file path=ppt/slides/_rels/slide3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image.jpeg"/>
	<Relationship Id="rId3" Type="http://schemas.openxmlformats.org/officeDocument/2006/relationships/image" Target="../media/29image.jpeg"/>
</Relationships>
</file>

<file path=ppt/slides/_rels/slide3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0image.jpeg"/>
	<Relationship Id="rId3" Type="http://schemas.openxmlformats.org/officeDocument/2006/relationships/image" Target="../media/31image.jpeg"/>
	<Relationship Id="rId4" Type="http://schemas.openxmlformats.org/officeDocument/2006/relationships/image" Target="../media/32image.jpeg"/>
	<Relationship Id="rId5" Type="http://schemas.openxmlformats.org/officeDocument/2006/relationships/image" Target="../media/33image.jpeg"/>
	<Relationship Id="rId6" Type="http://schemas.openxmlformats.org/officeDocument/2006/relationships/image" Target="../media/34image.jpeg"/>
</Relationships>
</file>

<file path=ppt/slides/_rels/slide3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5image.jpeg"/>
</Relationships>
</file>

<file path=ppt/slides/_rels/slide3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6image.jpeg"/>
</Relationships>
</file>

<file path=ppt/slides/_rels/slide3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image.jpeg"/>
</Relationships>
</file>

<file path=ppt/slides/_rels/slide3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8image.jpeg"/>
</Relationships>
</file>

<file path=ppt/slides/_rels/slide3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9image.jpeg"/>
	<Relationship Id="rId3" Type="http://schemas.openxmlformats.org/officeDocument/2006/relationships/image" Target="../media/40image.jpeg"/>
</Relationships>
</file>

<file path=ppt/slides/_rels/slide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image.jpeg"/>
</Relationships>
</file>

<file path=ppt/slides/_rels/slide4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1image.jpeg"/>
</Relationships>
</file>

<file path=ppt/slides/_rels/slide4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2image.jpeg"/>
	<Relationship Id="rId3" Type="http://schemas.openxmlformats.org/officeDocument/2006/relationships/image" Target="../media/43image.jpeg"/>
	<Relationship Id="rId4" Type="http://schemas.openxmlformats.org/officeDocument/2006/relationships/image" Target="../media/44image.jpeg"/>
	<Relationship Id="rId5" Type="http://schemas.openxmlformats.org/officeDocument/2006/relationships/image" Target="../media/45image.jpeg"/>
</Relationships>
</file>

<file path=ppt/slides/_rels/slide4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6image.jpeg"/>
	<Relationship Id="rId3" Type="http://schemas.openxmlformats.org/officeDocument/2006/relationships/image" Target="../media/47image.jpeg"/>
	<Relationship Id="rId4" Type="http://schemas.openxmlformats.org/officeDocument/2006/relationships/image" Target="../media/48image.jpeg"/>
</Relationships>
</file>

<file path=ppt/slides/_rels/slide4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9image.jpeg"/>
</Relationships>
</file>

<file path=ppt/slides/_rels/slide4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0image.jpeg"/>
</Relationships>
</file>

<file path=ppt/slides/_rels/slide4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1image.jpeg"/>
</Relationships>
</file>

<file path=ppt/slides/_rels/slide4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2image.jpeg"/>
	<Relationship Id="rId3" Type="http://schemas.openxmlformats.org/officeDocument/2006/relationships/image" Target="../media/53image.jpeg"/>
</Relationships>
</file>

<file path=ppt/slides/_rels/slide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image.jpeg"/>
</Relationships>
</file>

<file path=ppt/slides/_rels/slide5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4image.jpeg"/>
	<Relationship Id="rId3" Type="http://schemas.openxmlformats.org/officeDocument/2006/relationships/image" Target="../media/55image.jpeg"/>
</Relationships>
</file>

<file path=ppt/slides/_rels/slide5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6image.jpeg"/>
</Relationships>
</file>

<file path=ppt/slides/_rels/slide5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7image.jpeg"/>
	<Relationship Id="rId3" Type="http://schemas.openxmlformats.org/officeDocument/2006/relationships/image" Target="../media/58image.jpeg"/>
</Relationships>
</file>

<file path=ppt/slides/_rels/slide5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9image.jpeg"/>
</Relationships>
</file>

<file path=ppt/slides/_rels/slide5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0image.jpeg"/>
</Relationships>
</file>

<file path=ppt/slides/_rels/slide5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1image.jpeg"/>
	<Relationship Id="rId3" Type="http://schemas.openxmlformats.org/officeDocument/2006/relationships/image" Target="../media/62image.jpeg"/>
	<Relationship Id="rId4" Type="http://schemas.openxmlformats.org/officeDocument/2006/relationships/image" Target="../media/63image.jpeg"/>
	<Relationship Id="rId5" Type="http://schemas.openxmlformats.org/officeDocument/2006/relationships/image" Target="../media/64image.jpeg"/>
	<Relationship Id="rId6" Type="http://schemas.openxmlformats.org/officeDocument/2006/relationships/image" Target="../media/65image.jpeg"/>
	<Relationship Id="rId7" Type="http://schemas.openxmlformats.org/officeDocument/2006/relationships/image" Target="../media/66image.jpeg"/>
	<Relationship Id="rId8" Type="http://schemas.openxmlformats.org/officeDocument/2006/relationships/image" Target="../media/67image.jpeg"/>
</Relationships>
</file>

<file path=ppt/slides/_rels/slide5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8image.jpeg"/>
</Relationships>
</file>

<file path=ppt/slides/_rels/slide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image.jpeg"/>
</Relationships>
</file>

<file path=ppt/slides/_rels/slide6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9image.jpeg"/>
</Relationships>
</file>

<file path=ppt/slides/_rels/slide6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0image.jpeg"/>
	<Relationship Id="rId3" Type="http://schemas.openxmlformats.org/officeDocument/2006/relationships/image" Target="../media/71image.jpeg"/>
	<Relationship Id="rId4" Type="http://schemas.openxmlformats.org/officeDocument/2006/relationships/image" Target="../media/72image.jpeg"/>
	<Relationship Id="rId5" Type="http://schemas.openxmlformats.org/officeDocument/2006/relationships/image" Target="../media/73image.jpeg"/>
	<Relationship Id="rId6" Type="http://schemas.openxmlformats.org/officeDocument/2006/relationships/image" Target="../media/74image.jpeg"/>
	<Relationship Id="rId7" Type="http://schemas.openxmlformats.org/officeDocument/2006/relationships/image" Target="../media/75image.jpeg"/>
	<Relationship Id="rId8" Type="http://schemas.openxmlformats.org/officeDocument/2006/relationships/image" Target="../media/76image.jpeg"/>
</Relationships>
</file>

<file path=ppt/slides/_rels/slide6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7image.jpeg"/>
	<Relationship Id="rId3" Type="http://schemas.openxmlformats.org/officeDocument/2006/relationships/image" Target="../media/78image.jpeg"/>
</Relationships>
</file>

<file path=ppt/slides/_rels/slide6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9image.jpeg"/>
	<Relationship Id="rId3" Type="http://schemas.openxmlformats.org/officeDocument/2006/relationships/image" Target="../media/80image.jpeg"/>
	<Relationship Id="rId4" Type="http://schemas.openxmlformats.org/officeDocument/2006/relationships/image" Target="../media/81image.jpeg"/>
	<Relationship Id="rId5" Type="http://schemas.openxmlformats.org/officeDocument/2006/relationships/image" Target="../media/82image.jpeg"/>
	<Relationship Id="rId6" Type="http://schemas.openxmlformats.org/officeDocument/2006/relationships/image" Target="../media/83image.jpeg"/>
	<Relationship Id="rId7" Type="http://schemas.openxmlformats.org/officeDocument/2006/relationships/image" Target="../media/84image.jpeg"/>
	<Relationship Id="rId8" Type="http://schemas.openxmlformats.org/officeDocument/2006/relationships/image" Target="../media/85image.jpeg"/>
	<Relationship Id="rId9" Type="http://schemas.openxmlformats.org/officeDocument/2006/relationships/image" Target="../media/86image.jpeg"/>
</Relationships>
</file>

<file path=ppt/slides/_rels/slide6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7image.jpeg"/>
</Relationships>
</file>

<file path=ppt/slides/_rels/slide6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8image.jpeg"/>
	<Relationship Id="rId3" Type="http://schemas.openxmlformats.org/officeDocument/2006/relationships/image" Target="../media/89image.jpeg"/>
	<Relationship Id="rId4" Type="http://schemas.openxmlformats.org/officeDocument/2006/relationships/image" Target="../media/90image.jpeg"/>
</Relationships>
</file>

<file path=ppt/slides/_rels/slide6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1image.jpeg"/>
	<Relationship Id="rId3" Type="http://schemas.openxmlformats.org/officeDocument/2006/relationships/image" Target="../media/92image.jpeg"/>
	<Relationship Id="rId4" Type="http://schemas.openxmlformats.org/officeDocument/2006/relationships/image" Target="../media/93image.jpeg"/>
	<Relationship Id="rId5" Type="http://schemas.openxmlformats.org/officeDocument/2006/relationships/image" Target="../media/94image.jpeg"/>
</Relationships>
</file>

<file path=ppt/slides/_rels/slide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image.jpeg"/>
	<Relationship Id="rId3" Type="http://schemas.openxmlformats.org/officeDocument/2006/relationships/image" Target="../media/10image.jpeg"/>
</Relationships>
</file>

<file path=ppt/slides/_rels/slide7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5image.jpeg"/>
</Relationships>
</file>

<file path=ppt/slides/_rels/slide7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6image.jpeg"/>
	<Relationship Id="rId3" Type="http://schemas.openxmlformats.org/officeDocument/2006/relationships/image" Target="../media/97image.jpeg"/>
	<Relationship Id="rId4" Type="http://schemas.openxmlformats.org/officeDocument/2006/relationships/image" Target="../media/98image.jpeg"/>
	<Relationship Id="rId5" Type="http://schemas.openxmlformats.org/officeDocument/2006/relationships/image" Target="../media/99image.jpeg"/>
	<Relationship Id="rId6" Type="http://schemas.openxmlformats.org/officeDocument/2006/relationships/image" Target="../media/100image.jpeg"/>
	<Relationship Id="rId7" Type="http://schemas.openxmlformats.org/officeDocument/2006/relationships/image" Target="../media/101image.jpeg"/>
	<Relationship Id="rId8" Type="http://schemas.openxmlformats.org/officeDocument/2006/relationships/image" Target="../media/102image.jpeg"/>
</Relationships>
</file>

<file path=ppt/slides/_rels/slide7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3image.jpeg"/>
</Relationships>
</file>

<file path=ppt/slides/_rels/slide7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4image.jpeg"/>
</Relationships>
</file>

<file path=ppt/slides/_rels/slide7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5image.jpeg"/>
</Relationships>
</file>

<file path=ppt/slides/_rels/slide7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6image.jpeg"/>
	<Relationship Id="rId3" Type="http://schemas.openxmlformats.org/officeDocument/2006/relationships/image" Target="../media/107image.jpeg"/>
	<Relationship Id="rId4" Type="http://schemas.openxmlformats.org/officeDocument/2006/relationships/image" Target="../media/108image.jpeg"/>
	<Relationship Id="rId5" Type="http://schemas.openxmlformats.org/officeDocument/2006/relationships/image" Target="../media/109image.jpeg"/>
	<Relationship Id="rId6" Type="http://schemas.openxmlformats.org/officeDocument/2006/relationships/image" Target="../media/110image.jpeg"/>
	<Relationship Id="rId7" Type="http://schemas.openxmlformats.org/officeDocument/2006/relationships/image" Target="../media/111image.jpeg"/>
</Relationships>
</file>

<file path=ppt/slides/_rels/slide7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2image.jpeg"/>
</Relationships>
</file>

<file path=ppt/slides/_rels/slide7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3image.jpeg"/>
	<Relationship Id="rId3" Type="http://schemas.openxmlformats.org/officeDocument/2006/relationships/image" Target="../media/114image.jpeg"/>
</Relationships>
</file>

<file path=ppt/slides/_rels/slide7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5image.jpeg"/>
</Relationships>
</file>

<file path=ppt/slides/_rels/slide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image.jpeg"/>
</Relationships>
</file>

<file path=ppt/slides/_rels/slide8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6image.jpeg"/>
</Relationships>
</file>

<file path=ppt/slides/_rels/slide8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8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7image.jpeg"/>
	<Relationship Id="rId3" Type="http://schemas.openxmlformats.org/officeDocument/2006/relationships/image" Target="../media/118image.jpeg"/>
	<Relationship Id="rId4" Type="http://schemas.openxmlformats.org/officeDocument/2006/relationships/image" Target="../media/119image.jpeg"/>
	<Relationship Id="rId5" Type="http://schemas.openxmlformats.org/officeDocument/2006/relationships/image" Target="../media/120image.jpeg"/>
	<Relationship Id="rId6" Type="http://schemas.openxmlformats.org/officeDocument/2006/relationships/image" Target="../media/121image.jpeg"/>
	<Relationship Id="rId7" Type="http://schemas.openxmlformats.org/officeDocument/2006/relationships/image" Target="../media/122image.jpeg"/>
</Relationships>
</file>

<file path=ppt/slides/_rels/slide8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3image.jpeg"/>
	<Relationship Id="rId3" Type="http://schemas.openxmlformats.org/officeDocument/2006/relationships/image" Target="../media/124image.jpeg"/>
	<Relationship Id="rId4" Type="http://schemas.openxmlformats.org/officeDocument/2006/relationships/image" Target="../media/125image.jpeg"/>
	<Relationship Id="rId5" Type="http://schemas.openxmlformats.org/officeDocument/2006/relationships/image" Target="../media/126image.jpeg"/>
</Relationships>
</file>

<file path=ppt/slides/_rels/slide8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7image.jpeg"/>
</Relationships>
</file>

<file path=ppt/slides/_rels/slide8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8image.jpeg"/>
</Relationships>
</file>

<file path=ppt/slides/_rels/slide8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9image.jpeg"/>
	<Relationship Id="rId3" Type="http://schemas.openxmlformats.org/officeDocument/2006/relationships/image" Target="../media/130image.jpeg"/>
</Relationships>
</file>

<file path=ppt/slides/_rels/slide8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1image.jpeg"/>
	<Relationship Id="rId3" Type="http://schemas.openxmlformats.org/officeDocument/2006/relationships/image" Target="../media/132image.jpeg"/>
</Relationships>
</file>

<file path=ppt/slides/_rels/slide8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3image.jpeg"/>
</Relationships>
</file>

<file path=ppt/slides/_rels/slide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image.jpe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" name="Freeform 1"> 
				</p:cNvPr>
          <p:cNvSpPr/>
          <p:nvPr/>
        </p:nvSpPr>
        <p:spPr>
          <a:xfrm>
            <a:off x="723900" y="711200"/>
            <a:ext cx="1612900" cy="2120900"/>
          </a:xfrm>
          <a:custGeom>
            <a:avLst/>
            <a:gdLst>
              <a:gd name="connsiteX0" fmla="*/ 63754 w 1612900"/>
              <a:gd name="connsiteY0" fmla="*/ 2126234 h 2120900"/>
              <a:gd name="connsiteX1" fmla="*/ 878077 w 1612900"/>
              <a:gd name="connsiteY1" fmla="*/ 176657 h 2120900"/>
              <a:gd name="connsiteX2" fmla="*/ 1621154 w 1612900"/>
              <a:gd name="connsiteY2" fmla="*/ 75057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2900" h="2120900">
                <a:moveTo>
                  <a:pt x="63754" y="2126234"/>
                </a:moveTo>
                <a:cubicBezTo>
                  <a:pt x="-249707" y="1362964"/>
                  <a:pt x="114896" y="490093"/>
                  <a:pt x="878077" y="176657"/>
                </a:cubicBezTo>
                <a:cubicBezTo>
                  <a:pt x="1113154" y="80137"/>
                  <a:pt x="1368932" y="45085"/>
                  <a:pt x="1621154" y="75057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 
				</p:cNvPr>
          <p:cNvSpPr/>
          <p:nvPr/>
        </p:nvSpPr>
        <p:spPr>
          <a:xfrm>
            <a:off x="10833100" y="2057400"/>
            <a:ext cx="520700" cy="508000"/>
          </a:xfrm>
          <a:custGeom>
            <a:avLst/>
            <a:gdLst>
              <a:gd name="connsiteX0" fmla="*/ 63500 w 520700"/>
              <a:gd name="connsiteY0" fmla="*/ 295910 h 508000"/>
              <a:gd name="connsiteX1" fmla="*/ 292100 w 520700"/>
              <a:gd name="connsiteY1" fmla="*/ 73660 h 508000"/>
              <a:gd name="connsiteX2" fmla="*/ 520700 w 520700"/>
              <a:gd name="connsiteY2" fmla="*/ 295910 h 508000"/>
              <a:gd name="connsiteX3" fmla="*/ 292100 w 520700"/>
              <a:gd name="connsiteY3" fmla="*/ 518160 h 508000"/>
              <a:gd name="connsiteX4" fmla="*/ 63500 w 520700"/>
              <a:gd name="connsiteY4" fmla="*/ 295910 h 508000"/>
              <a:gd name="connsiteX5" fmla="*/ 63500 w 520700"/>
              <a:gd name="connsiteY5" fmla="*/ 29591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700" h="508000">
                <a:moveTo>
                  <a:pt x="63500" y="295910"/>
                </a:moveTo>
                <a:cubicBezTo>
                  <a:pt x="63500" y="173228"/>
                  <a:pt x="165861" y="73660"/>
                  <a:pt x="292100" y="73660"/>
                </a:cubicBezTo>
                <a:cubicBezTo>
                  <a:pt x="418338" y="73660"/>
                  <a:pt x="520700" y="173228"/>
                  <a:pt x="520700" y="295910"/>
                </a:cubicBezTo>
                <a:cubicBezTo>
                  <a:pt x="520700" y="418592"/>
                  <a:pt x="418338" y="518160"/>
                  <a:pt x="292100" y="518160"/>
                </a:cubicBezTo>
                <a:cubicBezTo>
                  <a:pt x="165861" y="518160"/>
                  <a:pt x="63500" y="418592"/>
                  <a:pt x="63500" y="295910"/>
                </a:cubicBezTo>
                <a:lnTo>
                  <a:pt x="63500" y="29591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 
				</p:cNvPr>
          <p:cNvSpPr/>
          <p:nvPr/>
        </p:nvSpPr>
        <p:spPr>
          <a:xfrm>
            <a:off x="7747000" y="3048000"/>
            <a:ext cx="4445000" cy="3810000"/>
          </a:xfrm>
          <a:custGeom>
            <a:avLst/>
            <a:gdLst>
              <a:gd name="connsiteX0" fmla="*/ 2671698 w 4445000"/>
              <a:gd name="connsiteY0" fmla="*/ 68580 h 3810000"/>
              <a:gd name="connsiteX1" fmla="*/ 4329176 w 4445000"/>
              <a:gd name="connsiteY1" fmla="*/ 663448 h 3810000"/>
              <a:gd name="connsiteX2" fmla="*/ 4445000 w 4445000"/>
              <a:gd name="connsiteY2" fmla="*/ 768604 h 3810000"/>
              <a:gd name="connsiteX3" fmla="*/ 4445000 w 4445000"/>
              <a:gd name="connsiteY3" fmla="*/ 3810000 h 3810000"/>
              <a:gd name="connsiteX4" fmla="*/ 329945 w 4445000"/>
              <a:gd name="connsiteY4" fmla="*/ 3810000 h 3810000"/>
              <a:gd name="connsiteX5" fmla="*/ 270764 w 4445000"/>
              <a:gd name="connsiteY5" fmla="*/ 3687326 h 3810000"/>
              <a:gd name="connsiteX6" fmla="*/ 66040 w 4445000"/>
              <a:gd name="connsiteY6" fmla="*/ 2673413 h 3810000"/>
              <a:gd name="connsiteX7" fmla="*/ 2671698 w 4445000"/>
              <a:gd name="connsiteY7" fmla="*/ 68580 h 3810000"/>
              <a:gd name="connsiteX8" fmla="*/ 2671698 w 4445000"/>
              <a:gd name="connsiteY8" fmla="*/ 6858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5000" h="3810000">
                <a:moveTo>
                  <a:pt x="2671698" y="68580"/>
                </a:moveTo>
                <a:cubicBezTo>
                  <a:pt x="3301365" y="68580"/>
                  <a:pt x="3878706" y="291846"/>
                  <a:pt x="4329176" y="663448"/>
                </a:cubicBezTo>
                <a:lnTo>
                  <a:pt x="4445000" y="768604"/>
                </a:lnTo>
                <a:lnTo>
                  <a:pt x="4445000" y="3810000"/>
                </a:lnTo>
                <a:lnTo>
                  <a:pt x="329945" y="3810000"/>
                </a:lnTo>
                <a:lnTo>
                  <a:pt x="270764" y="3687326"/>
                </a:lnTo>
                <a:cubicBezTo>
                  <a:pt x="138938" y="3375685"/>
                  <a:pt x="66040" y="3033065"/>
                  <a:pt x="66040" y="2673413"/>
                </a:cubicBezTo>
                <a:cubicBezTo>
                  <a:pt x="66040" y="1234821"/>
                  <a:pt x="1232661" y="68580"/>
                  <a:pt x="2671698" y="68580"/>
                </a:cubicBezTo>
                <a:lnTo>
                  <a:pt x="2671698" y="6858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> 
				</p:cNvPr>
          <p:cNvSpPr/>
          <p:nvPr/>
        </p:nvSpPr>
        <p:spPr>
          <a:xfrm>
            <a:off x="5435600" y="-63500"/>
            <a:ext cx="4267200" cy="3733800"/>
          </a:xfrm>
          <a:custGeom>
            <a:avLst/>
            <a:gdLst>
              <a:gd name="connsiteX0" fmla="*/ 774572 w 4267200"/>
              <a:gd name="connsiteY0" fmla="*/ 63500 h 3733800"/>
              <a:gd name="connsiteX1" fmla="*/ 3561206 w 4267200"/>
              <a:gd name="connsiteY1" fmla="*/ 63500 h 3733800"/>
              <a:gd name="connsiteX2" fmla="*/ 3655948 w 4267200"/>
              <a:gd name="connsiteY2" fmla="*/ 149606 h 3733800"/>
              <a:gd name="connsiteX3" fmla="*/ 4272280 w 4267200"/>
              <a:gd name="connsiteY3" fmla="*/ 1637411 h 3733800"/>
              <a:gd name="connsiteX4" fmla="*/ 2167890 w 4267200"/>
              <a:gd name="connsiteY4" fmla="*/ 3741420 h 3733800"/>
              <a:gd name="connsiteX5" fmla="*/ 63500 w 4267200"/>
              <a:gd name="connsiteY5" fmla="*/ 1637411 h 3733800"/>
              <a:gd name="connsiteX6" fmla="*/ 679830 w 4267200"/>
              <a:gd name="connsiteY6" fmla="*/ 149606 h 3733800"/>
              <a:gd name="connsiteX7" fmla="*/ 774572 w 4267200"/>
              <a:gd name="connsiteY7" fmla="*/ 635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3733800">
                <a:moveTo>
                  <a:pt x="774572" y="63500"/>
                </a:moveTo>
                <a:lnTo>
                  <a:pt x="3561206" y="63500"/>
                </a:lnTo>
                <a:lnTo>
                  <a:pt x="3655948" y="149606"/>
                </a:lnTo>
                <a:cubicBezTo>
                  <a:pt x="4036694" y="530352"/>
                  <a:pt x="4272280" y="1056386"/>
                  <a:pt x="4272280" y="1637411"/>
                </a:cubicBezTo>
                <a:cubicBezTo>
                  <a:pt x="4272280" y="2799461"/>
                  <a:pt x="3330067" y="3741420"/>
                  <a:pt x="2167890" y="3741420"/>
                </a:cubicBezTo>
                <a:cubicBezTo>
                  <a:pt x="1005713" y="3741420"/>
                  <a:pt x="63500" y="2799461"/>
                  <a:pt x="63500" y="1637411"/>
                </a:cubicBezTo>
                <a:cubicBezTo>
                  <a:pt x="63500" y="1056386"/>
                  <a:pt x="299084" y="530352"/>
                  <a:pt x="679830" y="149606"/>
                </a:cubicBezTo>
                <a:lnTo>
                  <a:pt x="774572" y="6350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80" y="259079"/>
            <a:ext cx="2727960" cy="2727960"/>
          </a:xfrm>
          <a:prstGeom prst="rect">
            <a:avLst/>
          </a:prstGeom>
        </p:spPr>
      </p:pic>
      <p:pic>
        <p:nvPicPr>
          <p:cNvPr id="7" name="Picture 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620" y="4632960"/>
            <a:ext cx="2918460" cy="1074419"/>
          </a:xfrm>
          <a:prstGeom prst="rect">
            <a:avLst/>
          </a:prstGeom>
        </p:spPr>
      </p:pic>
      <p:pic>
        <p:nvPicPr>
          <p:cNvPr id="8" name="Picture 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0" y="3589020"/>
            <a:ext cx="2179320" cy="21945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84567" y="1606589"/>
            <a:ext cx="3603539" cy="2149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3800" spc="10" dirty="0">
                <a:solidFill>
                  <a:srgbClr val="fefefe"/>
                </a:solidFill>
                <a:latin typeface="Calibri"/>
                <a:ea typeface="Calibri"/>
              </a:rPr>
              <a:t>Accredited</a:t>
            </a:r>
            <a:r>
              <a:rPr lang="en-US" altLang="zh-CN" sz="3800" spc="-4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15" dirty="0">
                <a:solidFill>
                  <a:srgbClr val="fefefe"/>
                </a:solidFill>
                <a:latin typeface="Calibri"/>
                <a:ea typeface="Calibri"/>
              </a:rPr>
              <a:t>Youth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-55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-55" dirty="0">
                <a:solidFill>
                  <a:srgbClr val="fefefe"/>
                </a:solidFill>
                <a:latin typeface="Calibri"/>
                <a:ea typeface="Calibri"/>
              </a:rPr>
              <a:t>Programmes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6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800" spc="-45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spc="-30" dirty="0">
                <a:solidFill>
                  <a:srgbClr val="fefefe"/>
                </a:solidFill>
                <a:latin typeface="Calibri"/>
                <a:ea typeface="Calibri"/>
              </a:rPr>
              <a:t>Relations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7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8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7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70" name="TextBox 70"/>
          <p:cNvSpPr txBox="1"/>
          <p:nvPr/>
        </p:nvSpPr>
        <p:spPr>
          <a:xfrm>
            <a:off x="731837" y="663019"/>
            <a:ext cx="2501669" cy="2780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50" dirty="0">
                <a:solidFill>
                  <a:srgbClr val="000000"/>
                </a:solidFill>
                <a:latin typeface="Calibri"/>
                <a:ea typeface="Calibri"/>
              </a:rPr>
              <a:t>Al</a:t>
            </a:r>
            <a:r>
              <a:rPr lang="en-US" altLang="zh-CN" sz="5400" spc="-44" dirty="0">
                <a:solidFill>
                  <a:srgbClr val="000000"/>
                </a:solidFill>
                <a:latin typeface="Calibri"/>
                <a:ea typeface="Calibri"/>
              </a:rPr>
              <a:t>phabet</a:t>
            </a:r>
          </a:p>
          <a:p>
            <a:pPr marL="0">
              <a:lnSpc>
                <a:spcPct val="100000"/>
              </a:lnSpc>
            </a:pPr>
            <a:r>
              <a:rPr lang="en-US" altLang="zh-CN" sz="5400" spc="-35" dirty="0">
                <a:solidFill>
                  <a:srgbClr val="000000"/>
                </a:solidFill>
                <a:latin typeface="Calibri"/>
                <a:ea typeface="Calibri"/>
              </a:rPr>
              <a:t>Ga</a:t>
            </a: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7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Answer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feet!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0119106" y="6714490"/>
            <a:ext cx="2110854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5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72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3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75" name="TextBox 75"/>
          <p:cNvSpPr txBox="1"/>
          <p:nvPr/>
        </p:nvSpPr>
        <p:spPr>
          <a:xfrm>
            <a:off x="696594" y="1209754"/>
            <a:ext cx="4111873" cy="2767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900" spc="-65" dirty="0">
                <a:solidFill>
                  <a:srgbClr val="000000"/>
                </a:solidFill>
                <a:latin typeface="Calibri"/>
                <a:ea typeface="Calibri"/>
              </a:rPr>
              <a:t>Sw</a:t>
            </a:r>
            <a:r>
              <a:rPr lang="en-US" altLang="zh-CN" sz="4900" spc="-55" dirty="0">
                <a:solidFill>
                  <a:srgbClr val="000000"/>
                </a:solidFill>
                <a:latin typeface="Calibri"/>
                <a:ea typeface="Calibri"/>
              </a:rPr>
              <a:t>eet</a:t>
            </a:r>
          </a:p>
          <a:p>
            <a:pPr marL="0">
              <a:lnSpc>
                <a:spcPct val="94583"/>
              </a:lnSpc>
            </a:pPr>
            <a:r>
              <a:rPr lang="en-US" altLang="zh-CN" sz="4900" spc="-40" dirty="0">
                <a:solidFill>
                  <a:srgbClr val="000000"/>
                </a:solidFill>
                <a:latin typeface="Calibri"/>
                <a:ea typeface="Calibri"/>
              </a:rPr>
              <a:t>Introduc</a:t>
            </a:r>
            <a:r>
              <a:rPr lang="en-US" altLang="zh-CN" sz="4900" spc="-34" dirty="0">
                <a:solidFill>
                  <a:srgbClr val="000000"/>
                </a:solidFill>
                <a:latin typeface="Calibri"/>
                <a:ea typeface="Calibri"/>
              </a:rPr>
              <a:t>tions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Pick</a:t>
            </a:r>
            <a:r>
              <a:rPr lang="en-US" altLang="zh-CN" sz="30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between</a:t>
            </a:r>
            <a:r>
              <a:rPr lang="en-US" altLang="zh-CN" sz="30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30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3000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five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sweets</a:t>
            </a:r>
            <a:r>
              <a:rPr lang="en-US" altLang="zh-CN" sz="3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3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3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bag</a:t>
            </a:r>
            <a:r>
              <a:rPr lang="en-US" altLang="zh-CN" sz="30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Don’t</a:t>
            </a:r>
            <a:r>
              <a:rPr lang="en-US" altLang="zh-CN" sz="3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eat</a:t>
            </a:r>
            <a:r>
              <a:rPr lang="en-US" altLang="zh-CN" sz="3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  <a:r>
              <a:rPr lang="en-US" altLang="zh-CN" sz="30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/>
                <a:ea typeface="Calibri"/>
              </a:rPr>
              <a:t>yet!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998709" y="6714490"/>
            <a:ext cx="2231140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1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SA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7"/>
          <p:cNvSpPr txBox="1"/>
          <p:nvPr/>
        </p:nvSpPr>
        <p:spPr>
          <a:xfrm>
            <a:off x="1527428" y="709041"/>
            <a:ext cx="9156862" cy="5437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125" b="1" dirty="0">
                <a:solidFill>
                  <a:srgbClr val="000000"/>
                </a:solidFill>
                <a:latin typeface="Calibri"/>
                <a:ea typeface="Calibri"/>
              </a:rPr>
              <a:t>Sweet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04" b="1" dirty="0">
                <a:solidFill>
                  <a:srgbClr val="000000"/>
                </a:solidFill>
                <a:latin typeface="Calibri"/>
                <a:ea typeface="Calibri"/>
              </a:rPr>
              <a:t>Introductions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20" b="1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39" b="1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04" b="1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4400" spc="-5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25" b="1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44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104" b="1" dirty="0">
                <a:solidFill>
                  <a:srgbClr val="000000"/>
                </a:solidFill>
                <a:latin typeface="Calibri"/>
                <a:ea typeface="Calibri"/>
              </a:rPr>
              <a:t>pick?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5"/>
              </a:lnSpc>
            </a:pPr>
            <a:endParaRPr lang="en-US" dirty="0" smtClean="0"/>
          </a:p>
          <a:p>
            <a:pPr marL="0" indent="2712847">
              <a:lnSpc>
                <a:spcPct val="100000"/>
              </a:lnSpc>
            </a:pPr>
            <a:r>
              <a:rPr lang="en-US" altLang="zh-CN" sz="5400" spc="-5" dirty="0">
                <a:solidFill>
                  <a:srgbClr val="6e2e9e"/>
                </a:solidFill>
                <a:latin typeface="Calibri"/>
                <a:ea typeface="Calibri"/>
              </a:rPr>
              <a:t>Best</a:t>
            </a:r>
            <a:r>
              <a:rPr lang="en-US" altLang="zh-CN" sz="5400" dirty="0">
                <a:solidFill>
                  <a:srgbClr val="6e2e9e"/>
                </a:solidFill>
                <a:latin typeface="Calibri"/>
                <a:cs typeface="Calibri"/>
              </a:rPr>
              <a:t> </a:t>
            </a:r>
            <a:r>
              <a:rPr lang="en-US" altLang="zh-CN" sz="5400" spc="-5" dirty="0">
                <a:solidFill>
                  <a:srgbClr val="6e2e9e"/>
                </a:solidFill>
                <a:latin typeface="Calibri"/>
                <a:ea typeface="Calibri"/>
              </a:rPr>
              <a:t>memory</a:t>
            </a:r>
          </a:p>
          <a:p>
            <a:pPr>
              <a:lnSpc>
                <a:spcPts val="800"/>
              </a:lnSpc>
            </a:pPr>
            <a:endParaRPr lang="en-US" dirty="0" smtClean="0"/>
          </a:p>
          <a:p>
            <a:pPr hangingPunct="0" marL="2453767" indent="657859">
              <a:lnSpc>
                <a:spcPct val="95416"/>
              </a:lnSpc>
            </a:pPr>
            <a:r>
              <a:rPr lang="en-US" altLang="zh-CN" sz="5400" spc="150" dirty="0">
                <a:solidFill>
                  <a:srgbClr val="fefe00"/>
                </a:solidFill>
                <a:latin typeface="Calibri"/>
                <a:ea typeface="Calibri"/>
              </a:rPr>
              <a:t>Dream</a:t>
            </a:r>
            <a:r>
              <a:rPr lang="en-US" altLang="zh-CN" sz="5400" spc="-580" dirty="0">
                <a:solidFill>
                  <a:srgbClr val="fefe00"/>
                </a:solidFill>
                <a:latin typeface="Calibri"/>
                <a:cs typeface="Calibri"/>
              </a:rPr>
              <a:t> </a:t>
            </a:r>
            <a:r>
              <a:rPr lang="en-US" altLang="zh-CN" sz="5400" spc="125" dirty="0">
                <a:solidFill>
                  <a:srgbClr val="fefe00"/>
                </a:solidFill>
                <a:latin typeface="Calibri"/>
                <a:ea typeface="Calibri"/>
              </a:rPr>
              <a:t>job</a:t>
            </a:r>
            <a:r>
              <a:rPr lang="en-US" altLang="zh-CN" sz="5400" dirty="0">
                <a:solidFill>
                  <a:srgbClr val="fefe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5400" spc="-30" dirty="0">
                <a:solidFill>
                  <a:srgbClr val="00ae4f"/>
                </a:solidFill>
                <a:latin typeface="Calibri"/>
                <a:ea typeface="Calibri"/>
              </a:rPr>
              <a:t>Favourite</a:t>
            </a:r>
            <a:r>
              <a:rPr lang="en-US" altLang="zh-CN" sz="5400" spc="20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ae4f"/>
                </a:solidFill>
                <a:latin typeface="Calibri"/>
                <a:ea typeface="Calibri"/>
              </a:rPr>
              <a:t>place</a:t>
            </a:r>
          </a:p>
          <a:p>
            <a:pPr>
              <a:lnSpc>
                <a:spcPts val="855"/>
              </a:lnSpc>
            </a:pPr>
            <a:endParaRPr lang="en-US" dirty="0" smtClean="0"/>
          </a:p>
          <a:p>
            <a:pPr marL="0" indent="2672080">
              <a:lnSpc>
                <a:spcPct val="100000"/>
              </a:lnSpc>
            </a:pPr>
            <a:r>
              <a:rPr lang="en-US" altLang="zh-CN" sz="5400" spc="-15" dirty="0">
                <a:solidFill>
                  <a:srgbClr val="febf00"/>
                </a:solidFill>
                <a:latin typeface="Calibri"/>
                <a:ea typeface="Calibri"/>
              </a:rPr>
              <a:t>Biggest</a:t>
            </a:r>
            <a:r>
              <a:rPr lang="en-US" altLang="zh-CN" sz="5400" spc="-5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5400" spc="-15" dirty="0">
                <a:solidFill>
                  <a:srgbClr val="febf00"/>
                </a:solidFill>
                <a:latin typeface="Calibri"/>
                <a:ea typeface="Calibri"/>
              </a:rPr>
              <a:t>talent</a:t>
            </a:r>
          </a:p>
          <a:p>
            <a:pPr marL="0" indent="3213100">
              <a:lnSpc>
                <a:spcPct val="100000"/>
              </a:lnSpc>
              <a:spcBef>
                <a:spcPts val="340"/>
              </a:spcBef>
            </a:pPr>
            <a:r>
              <a:rPr lang="en-US" altLang="zh-CN" sz="5400" spc="-20" dirty="0">
                <a:solidFill>
                  <a:srgbClr val="fe0000"/>
                </a:solidFill>
                <a:latin typeface="Calibri"/>
                <a:ea typeface="Calibri"/>
              </a:rPr>
              <a:t>W</a:t>
            </a:r>
            <a:r>
              <a:rPr lang="en-US" altLang="zh-CN" sz="5400" spc="-15" dirty="0">
                <a:solidFill>
                  <a:srgbClr val="fe0000"/>
                </a:solidFill>
                <a:latin typeface="Calibri"/>
                <a:ea typeface="Calibri"/>
              </a:rPr>
              <a:t>ildcard!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TextBox 79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80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1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5d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2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3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25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4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5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6"/>
          <p:cNvSpPr txBox="1"/>
          <p:nvPr/>
        </p:nvSpPr>
        <p:spPr>
          <a:xfrm>
            <a:off x="929957" y="400812"/>
            <a:ext cx="7554914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4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Relations?</a:t>
            </a:r>
            <a:r>
              <a:rPr lang="en-US" altLang="zh-CN" sz="4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588769" y="3082210"/>
            <a:ext cx="2077433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Explain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6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meant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6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50" dirty="0">
                <a:solidFill>
                  <a:srgbClr val="fefefe"/>
                </a:solidFill>
                <a:latin typeface="Calibri"/>
                <a:ea typeface="Calibri"/>
              </a:rPr>
              <a:t>term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50" dirty="0">
                <a:solidFill>
                  <a:srgbClr val="fefefe"/>
                </a:solidFill>
                <a:latin typeface="Calibri"/>
                <a:ea typeface="Calibri"/>
              </a:rPr>
              <a:t>‘good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re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lations’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4878704" y="3082210"/>
            <a:ext cx="2460483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4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4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2600" spc="-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0" dirty="0">
                <a:solidFill>
                  <a:srgbClr val="fefefe"/>
                </a:solidFill>
                <a:latin typeface="Calibri"/>
                <a:ea typeface="Calibri"/>
              </a:rPr>
              <a:t>relations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6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8168640" y="3082210"/>
            <a:ext cx="2046972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spc="-1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po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pulation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statisti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cs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90"> 
				</p:cNvPr>
          <p:cNvSpPr/>
          <p:nvPr/>
        </p:nvSpPr>
        <p:spPr>
          <a:xfrm>
            <a:off x="2292350" y="2914650"/>
            <a:ext cx="2381250" cy="1428750"/>
          </a:xfrm>
          <a:custGeom>
            <a:avLst/>
            <a:gdLst>
              <a:gd name="connsiteX0" fmla="*/ 10160 w 2381250"/>
              <a:gd name="connsiteY0" fmla="*/ 1437640 h 1428750"/>
              <a:gd name="connsiteX1" fmla="*/ 2385059 w 2381250"/>
              <a:gd name="connsiteY1" fmla="*/ 1437640 h 1428750"/>
              <a:gd name="connsiteX2" fmla="*/ 2385059 w 2381250"/>
              <a:gd name="connsiteY2" fmla="*/ 12700 h 1428750"/>
              <a:gd name="connsiteX3" fmla="*/ 10160 w 2381250"/>
              <a:gd name="connsiteY3" fmla="*/ 12700 h 1428750"/>
              <a:gd name="connsiteX4" fmla="*/ 1016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7640"/>
                </a:moveTo>
                <a:lnTo>
                  <a:pt x="2385059" y="1437640"/>
                </a:lnTo>
                <a:lnTo>
                  <a:pt x="2385059" y="12700"/>
                </a:lnTo>
                <a:lnTo>
                  <a:pt x="10160" y="12700"/>
                </a:lnTo>
                <a:lnTo>
                  <a:pt x="10160" y="143764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1"> 
				</p:cNvPr>
          <p:cNvSpPr/>
          <p:nvPr/>
        </p:nvSpPr>
        <p:spPr>
          <a:xfrm>
            <a:off x="2292350" y="2914650"/>
            <a:ext cx="2381250" cy="1428750"/>
          </a:xfrm>
          <a:custGeom>
            <a:avLst/>
            <a:gdLst>
              <a:gd name="connsiteX0" fmla="*/ 10160 w 2381250"/>
              <a:gd name="connsiteY0" fmla="*/ 1437640 h 1428750"/>
              <a:gd name="connsiteX1" fmla="*/ 2385059 w 2381250"/>
              <a:gd name="connsiteY1" fmla="*/ 1437640 h 1428750"/>
              <a:gd name="connsiteX2" fmla="*/ 2385059 w 2381250"/>
              <a:gd name="connsiteY2" fmla="*/ 12700 h 1428750"/>
              <a:gd name="connsiteX3" fmla="*/ 10160 w 2381250"/>
              <a:gd name="connsiteY3" fmla="*/ 12700 h 1428750"/>
              <a:gd name="connsiteX4" fmla="*/ 1016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7640"/>
                </a:moveTo>
                <a:lnTo>
                  <a:pt x="2385059" y="1437640"/>
                </a:lnTo>
                <a:lnTo>
                  <a:pt x="2385059" y="12700"/>
                </a:lnTo>
                <a:lnTo>
                  <a:pt x="10160" y="12700"/>
                </a:lnTo>
                <a:lnTo>
                  <a:pt x="10160" y="143764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2"> 
				</p:cNvPr>
          <p:cNvSpPr/>
          <p:nvPr/>
        </p:nvSpPr>
        <p:spPr>
          <a:xfrm>
            <a:off x="4895850" y="2914650"/>
            <a:ext cx="2381250" cy="1428750"/>
          </a:xfrm>
          <a:custGeom>
            <a:avLst/>
            <a:gdLst>
              <a:gd name="connsiteX0" fmla="*/ 17779 w 2381250"/>
              <a:gd name="connsiteY0" fmla="*/ 1437640 h 1428750"/>
              <a:gd name="connsiteX1" fmla="*/ 2392680 w 2381250"/>
              <a:gd name="connsiteY1" fmla="*/ 1437640 h 1428750"/>
              <a:gd name="connsiteX2" fmla="*/ 2392680 w 2381250"/>
              <a:gd name="connsiteY2" fmla="*/ 12700 h 1428750"/>
              <a:gd name="connsiteX3" fmla="*/ 17779 w 2381250"/>
              <a:gd name="connsiteY3" fmla="*/ 12700 h 1428750"/>
              <a:gd name="connsiteX4" fmla="*/ 17779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7640"/>
                </a:moveTo>
                <a:lnTo>
                  <a:pt x="2392680" y="1437640"/>
                </a:lnTo>
                <a:lnTo>
                  <a:pt x="2392680" y="12700"/>
                </a:lnTo>
                <a:lnTo>
                  <a:pt x="17779" y="12700"/>
                </a:lnTo>
                <a:lnTo>
                  <a:pt x="17779" y="143764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3"> 
				</p:cNvPr>
          <p:cNvSpPr/>
          <p:nvPr/>
        </p:nvSpPr>
        <p:spPr>
          <a:xfrm>
            <a:off x="4895850" y="2914650"/>
            <a:ext cx="2381250" cy="1428750"/>
          </a:xfrm>
          <a:custGeom>
            <a:avLst/>
            <a:gdLst>
              <a:gd name="connsiteX0" fmla="*/ 17779 w 2381250"/>
              <a:gd name="connsiteY0" fmla="*/ 1437640 h 1428750"/>
              <a:gd name="connsiteX1" fmla="*/ 2392680 w 2381250"/>
              <a:gd name="connsiteY1" fmla="*/ 1437640 h 1428750"/>
              <a:gd name="connsiteX2" fmla="*/ 2392680 w 2381250"/>
              <a:gd name="connsiteY2" fmla="*/ 12700 h 1428750"/>
              <a:gd name="connsiteX3" fmla="*/ 17779 w 2381250"/>
              <a:gd name="connsiteY3" fmla="*/ 12700 h 1428750"/>
              <a:gd name="connsiteX4" fmla="*/ 17779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7640"/>
                </a:moveTo>
                <a:lnTo>
                  <a:pt x="2392680" y="1437640"/>
                </a:lnTo>
                <a:lnTo>
                  <a:pt x="2392680" y="12700"/>
                </a:lnTo>
                <a:lnTo>
                  <a:pt x="17779" y="12700"/>
                </a:lnTo>
                <a:lnTo>
                  <a:pt x="17779" y="14376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4"> 
				</p:cNvPr>
          <p:cNvSpPr/>
          <p:nvPr/>
        </p:nvSpPr>
        <p:spPr>
          <a:xfrm>
            <a:off x="7512050" y="2914650"/>
            <a:ext cx="2381250" cy="1428750"/>
          </a:xfrm>
          <a:custGeom>
            <a:avLst/>
            <a:gdLst>
              <a:gd name="connsiteX0" fmla="*/ 12700 w 2381250"/>
              <a:gd name="connsiteY0" fmla="*/ 1437640 h 1428750"/>
              <a:gd name="connsiteX1" fmla="*/ 2387600 w 2381250"/>
              <a:gd name="connsiteY1" fmla="*/ 1437640 h 1428750"/>
              <a:gd name="connsiteX2" fmla="*/ 2387600 w 2381250"/>
              <a:gd name="connsiteY2" fmla="*/ 12700 h 1428750"/>
              <a:gd name="connsiteX3" fmla="*/ 12700 w 2381250"/>
              <a:gd name="connsiteY3" fmla="*/ 12700 h 1428750"/>
              <a:gd name="connsiteX4" fmla="*/ 1270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7640"/>
                </a:moveTo>
                <a:lnTo>
                  <a:pt x="2387600" y="1437640"/>
                </a:lnTo>
                <a:lnTo>
                  <a:pt x="2387600" y="12700"/>
                </a:lnTo>
                <a:lnTo>
                  <a:pt x="12700" y="12700"/>
                </a:lnTo>
                <a:lnTo>
                  <a:pt x="12700" y="143764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5"> 
				</p:cNvPr>
          <p:cNvSpPr/>
          <p:nvPr/>
        </p:nvSpPr>
        <p:spPr>
          <a:xfrm>
            <a:off x="7512050" y="2914650"/>
            <a:ext cx="2381250" cy="1428750"/>
          </a:xfrm>
          <a:custGeom>
            <a:avLst/>
            <a:gdLst>
              <a:gd name="connsiteX0" fmla="*/ 12700 w 2381250"/>
              <a:gd name="connsiteY0" fmla="*/ 1437640 h 1428750"/>
              <a:gd name="connsiteX1" fmla="*/ 2387600 w 2381250"/>
              <a:gd name="connsiteY1" fmla="*/ 1437640 h 1428750"/>
              <a:gd name="connsiteX2" fmla="*/ 2387600 w 2381250"/>
              <a:gd name="connsiteY2" fmla="*/ 12700 h 1428750"/>
              <a:gd name="connsiteX3" fmla="*/ 12700 w 2381250"/>
              <a:gd name="connsiteY3" fmla="*/ 12700 h 1428750"/>
              <a:gd name="connsiteX4" fmla="*/ 12700 w 2381250"/>
              <a:gd name="connsiteY4" fmla="*/ 143764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7640"/>
                </a:moveTo>
                <a:lnTo>
                  <a:pt x="2387600" y="1437640"/>
                </a:lnTo>
                <a:lnTo>
                  <a:pt x="2387600" y="12700"/>
                </a:lnTo>
                <a:lnTo>
                  <a:pt x="12700" y="12700"/>
                </a:lnTo>
                <a:lnTo>
                  <a:pt x="12700" y="14376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6"> 
				</p:cNvPr>
          <p:cNvSpPr/>
          <p:nvPr/>
        </p:nvSpPr>
        <p:spPr>
          <a:xfrm>
            <a:off x="2292350" y="4578350"/>
            <a:ext cx="2381250" cy="1428750"/>
          </a:xfrm>
          <a:custGeom>
            <a:avLst/>
            <a:gdLst>
              <a:gd name="connsiteX0" fmla="*/ 10160 w 2381250"/>
              <a:gd name="connsiteY0" fmla="*/ 1435100 h 1428750"/>
              <a:gd name="connsiteX1" fmla="*/ 2385059 w 2381250"/>
              <a:gd name="connsiteY1" fmla="*/ 1435100 h 1428750"/>
              <a:gd name="connsiteX2" fmla="*/ 2385059 w 2381250"/>
              <a:gd name="connsiteY2" fmla="*/ 10160 h 1428750"/>
              <a:gd name="connsiteX3" fmla="*/ 10160 w 2381250"/>
              <a:gd name="connsiteY3" fmla="*/ 10160 h 1428750"/>
              <a:gd name="connsiteX4" fmla="*/ 1016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5100"/>
                </a:moveTo>
                <a:lnTo>
                  <a:pt x="2385059" y="1435100"/>
                </a:lnTo>
                <a:lnTo>
                  <a:pt x="2385059" y="10160"/>
                </a:lnTo>
                <a:lnTo>
                  <a:pt x="10160" y="10160"/>
                </a:lnTo>
                <a:lnTo>
                  <a:pt x="10160" y="14351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7"> 
				</p:cNvPr>
          <p:cNvSpPr/>
          <p:nvPr/>
        </p:nvSpPr>
        <p:spPr>
          <a:xfrm>
            <a:off x="2292350" y="4578350"/>
            <a:ext cx="2381250" cy="1428750"/>
          </a:xfrm>
          <a:custGeom>
            <a:avLst/>
            <a:gdLst>
              <a:gd name="connsiteX0" fmla="*/ 10160 w 2381250"/>
              <a:gd name="connsiteY0" fmla="*/ 1435100 h 1428750"/>
              <a:gd name="connsiteX1" fmla="*/ 2385059 w 2381250"/>
              <a:gd name="connsiteY1" fmla="*/ 1435100 h 1428750"/>
              <a:gd name="connsiteX2" fmla="*/ 2385059 w 2381250"/>
              <a:gd name="connsiteY2" fmla="*/ 10160 h 1428750"/>
              <a:gd name="connsiteX3" fmla="*/ 10160 w 2381250"/>
              <a:gd name="connsiteY3" fmla="*/ 10160 h 1428750"/>
              <a:gd name="connsiteX4" fmla="*/ 1016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0160" y="1435100"/>
                </a:moveTo>
                <a:lnTo>
                  <a:pt x="2385059" y="1435100"/>
                </a:lnTo>
                <a:lnTo>
                  <a:pt x="2385059" y="10160"/>
                </a:lnTo>
                <a:lnTo>
                  <a:pt x="10160" y="10160"/>
                </a:lnTo>
                <a:lnTo>
                  <a:pt x="10160" y="14351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98"> 
				</p:cNvPr>
          <p:cNvSpPr/>
          <p:nvPr/>
        </p:nvSpPr>
        <p:spPr>
          <a:xfrm>
            <a:off x="4895850" y="4578350"/>
            <a:ext cx="2381250" cy="1428750"/>
          </a:xfrm>
          <a:custGeom>
            <a:avLst/>
            <a:gdLst>
              <a:gd name="connsiteX0" fmla="*/ 17779 w 2381250"/>
              <a:gd name="connsiteY0" fmla="*/ 1435100 h 1428750"/>
              <a:gd name="connsiteX1" fmla="*/ 2392680 w 2381250"/>
              <a:gd name="connsiteY1" fmla="*/ 1435100 h 1428750"/>
              <a:gd name="connsiteX2" fmla="*/ 2392680 w 2381250"/>
              <a:gd name="connsiteY2" fmla="*/ 10160 h 1428750"/>
              <a:gd name="connsiteX3" fmla="*/ 17779 w 2381250"/>
              <a:gd name="connsiteY3" fmla="*/ 10160 h 1428750"/>
              <a:gd name="connsiteX4" fmla="*/ 17779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5100"/>
                </a:moveTo>
                <a:lnTo>
                  <a:pt x="2392680" y="1435100"/>
                </a:lnTo>
                <a:lnTo>
                  <a:pt x="2392680" y="10160"/>
                </a:lnTo>
                <a:lnTo>
                  <a:pt x="17779" y="10160"/>
                </a:lnTo>
                <a:lnTo>
                  <a:pt x="17779" y="14351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9"> 
				</p:cNvPr>
          <p:cNvSpPr/>
          <p:nvPr/>
        </p:nvSpPr>
        <p:spPr>
          <a:xfrm>
            <a:off x="4895850" y="4578350"/>
            <a:ext cx="2381250" cy="1428750"/>
          </a:xfrm>
          <a:custGeom>
            <a:avLst/>
            <a:gdLst>
              <a:gd name="connsiteX0" fmla="*/ 17779 w 2381250"/>
              <a:gd name="connsiteY0" fmla="*/ 1435100 h 1428750"/>
              <a:gd name="connsiteX1" fmla="*/ 2392680 w 2381250"/>
              <a:gd name="connsiteY1" fmla="*/ 1435100 h 1428750"/>
              <a:gd name="connsiteX2" fmla="*/ 2392680 w 2381250"/>
              <a:gd name="connsiteY2" fmla="*/ 10160 h 1428750"/>
              <a:gd name="connsiteX3" fmla="*/ 17779 w 2381250"/>
              <a:gd name="connsiteY3" fmla="*/ 10160 h 1428750"/>
              <a:gd name="connsiteX4" fmla="*/ 17779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7779" y="1435100"/>
                </a:moveTo>
                <a:lnTo>
                  <a:pt x="2392680" y="1435100"/>
                </a:lnTo>
                <a:lnTo>
                  <a:pt x="2392680" y="10160"/>
                </a:lnTo>
                <a:lnTo>
                  <a:pt x="17779" y="10160"/>
                </a:lnTo>
                <a:lnTo>
                  <a:pt x="17779" y="1435100"/>
                </a:lnTo>
                <a:close/>
              </a:path>
            </a:pathLst>
          </a:custGeom>
          <a:solidFill>
            <a:srgbClr val="0000c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100"> 
				</p:cNvPr>
          <p:cNvSpPr/>
          <p:nvPr/>
        </p:nvSpPr>
        <p:spPr>
          <a:xfrm>
            <a:off x="7512050" y="4578350"/>
            <a:ext cx="2381250" cy="1428750"/>
          </a:xfrm>
          <a:custGeom>
            <a:avLst/>
            <a:gdLst>
              <a:gd name="connsiteX0" fmla="*/ 12700 w 2381250"/>
              <a:gd name="connsiteY0" fmla="*/ 1435100 h 1428750"/>
              <a:gd name="connsiteX1" fmla="*/ 2387600 w 2381250"/>
              <a:gd name="connsiteY1" fmla="*/ 1435100 h 1428750"/>
              <a:gd name="connsiteX2" fmla="*/ 2387600 w 2381250"/>
              <a:gd name="connsiteY2" fmla="*/ 10160 h 1428750"/>
              <a:gd name="connsiteX3" fmla="*/ 12700 w 2381250"/>
              <a:gd name="connsiteY3" fmla="*/ 10160 h 1428750"/>
              <a:gd name="connsiteX4" fmla="*/ 1270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5100"/>
                </a:moveTo>
                <a:lnTo>
                  <a:pt x="2387600" y="1435100"/>
                </a:lnTo>
                <a:lnTo>
                  <a:pt x="2387600" y="10160"/>
                </a:lnTo>
                <a:lnTo>
                  <a:pt x="12700" y="10160"/>
                </a:lnTo>
                <a:lnTo>
                  <a:pt x="12700" y="14351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1"> 
				</p:cNvPr>
          <p:cNvSpPr/>
          <p:nvPr/>
        </p:nvSpPr>
        <p:spPr>
          <a:xfrm>
            <a:off x="7512050" y="4578350"/>
            <a:ext cx="2381250" cy="1428750"/>
          </a:xfrm>
          <a:custGeom>
            <a:avLst/>
            <a:gdLst>
              <a:gd name="connsiteX0" fmla="*/ 12700 w 2381250"/>
              <a:gd name="connsiteY0" fmla="*/ 1435100 h 1428750"/>
              <a:gd name="connsiteX1" fmla="*/ 2387600 w 2381250"/>
              <a:gd name="connsiteY1" fmla="*/ 1435100 h 1428750"/>
              <a:gd name="connsiteX2" fmla="*/ 2387600 w 2381250"/>
              <a:gd name="connsiteY2" fmla="*/ 10160 h 1428750"/>
              <a:gd name="connsiteX3" fmla="*/ 12700 w 2381250"/>
              <a:gd name="connsiteY3" fmla="*/ 10160 h 1428750"/>
              <a:gd name="connsiteX4" fmla="*/ 12700 w 2381250"/>
              <a:gd name="connsiteY4" fmla="*/ 1435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1428750">
                <a:moveTo>
                  <a:pt x="12700" y="1435100"/>
                </a:moveTo>
                <a:lnTo>
                  <a:pt x="2387600" y="1435100"/>
                </a:lnTo>
                <a:lnTo>
                  <a:pt x="2387600" y="10160"/>
                </a:lnTo>
                <a:lnTo>
                  <a:pt x="12700" y="10160"/>
                </a:lnTo>
                <a:lnTo>
                  <a:pt x="12700" y="14351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2"/>
          <p:cNvSpPr txBox="1"/>
          <p:nvPr/>
        </p:nvSpPr>
        <p:spPr>
          <a:xfrm>
            <a:off x="929957" y="709041"/>
            <a:ext cx="3404727" cy="344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20" dirty="0">
                <a:solidFill>
                  <a:srgbClr val="eaeaea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0" dirty="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lang="en-US" altLang="zh-CN" sz="4400" spc="-35" dirty="0">
                <a:solidFill>
                  <a:srgbClr val="eaeaea"/>
                </a:solidFill>
                <a:latin typeface="Calibri"/>
                <a:ea typeface="Calibri"/>
              </a:rPr>
              <a:t>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marL="0" indent="1725993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22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15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</a:p>
          <a:p>
            <a:pPr marL="0" indent="1756346">
              <a:lnSpc>
                <a:spcPct val="9166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2287333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5226303" y="3297809"/>
            <a:ext cx="1757431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2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02361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7665084" y="3172126"/>
            <a:ext cx="2165322" cy="977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2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mean</a:t>
            </a:r>
          </a:p>
          <a:p>
            <a:pPr hangingPunct="0" marL="500380" indent="-50038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  <a:r>
              <a:rPr lang="en-US" altLang="zh-CN" sz="2200" spc="-1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relations?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2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2449829" y="4680839"/>
            <a:ext cx="2117936" cy="1299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45821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2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good</a:t>
            </a:r>
          </a:p>
          <a:p>
            <a:pPr hangingPunct="0" marL="35560" indent="193420">
              <a:lnSpc>
                <a:spcPct val="95416"/>
              </a:lnSpc>
            </a:pPr>
            <a:r>
              <a:rPr lang="en-US" altLang="zh-CN" sz="2200" spc="30" dirty="0">
                <a:solidFill>
                  <a:srgbClr val="fefefe"/>
                </a:solidFill>
                <a:latin typeface="Calibri"/>
                <a:ea typeface="Calibri"/>
              </a:rPr>
              <a:t>relations</a:t>
            </a:r>
            <a:r>
              <a:rPr lang="en-US" altLang="zh-CN" sz="2200" spc="-2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40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NI?</a:t>
            </a:r>
            <a:r>
              <a:rPr lang="en-US" altLang="zh-CN" sz="22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Timeline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2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5033264" y="4959985"/>
            <a:ext cx="2146134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classroom</a:t>
            </a:r>
            <a:r>
              <a:rPr lang="en-US" altLang="zh-CN" sz="22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622426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2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7665084" y="4959985"/>
            <a:ext cx="2102680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Evaluation/</a:t>
            </a:r>
            <a:r>
              <a:rPr lang="en-US" altLang="zh-CN" sz="22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-5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30480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2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108"> 
				</p:cNvPr>
          <p:cNvSpPr/>
          <p:nvPr/>
        </p:nvSpPr>
        <p:spPr>
          <a:xfrm>
            <a:off x="628650" y="2355850"/>
            <a:ext cx="3270250" cy="31750"/>
          </a:xfrm>
          <a:custGeom>
            <a:avLst/>
            <a:gdLst>
              <a:gd name="connsiteX0" fmla="*/ 15240 w 3270250"/>
              <a:gd name="connsiteY0" fmla="*/ 17780 h 31750"/>
              <a:gd name="connsiteX1" fmla="*/ 633933 w 3270250"/>
              <a:gd name="connsiteY1" fmla="*/ 17780 h 31750"/>
              <a:gd name="connsiteX2" fmla="*/ 1187450 w 3270250"/>
              <a:gd name="connsiteY2" fmla="*/ 17780 h 31750"/>
              <a:gd name="connsiteX3" fmla="*/ 1903857 w 3270250"/>
              <a:gd name="connsiteY3" fmla="*/ 17780 h 31750"/>
              <a:gd name="connsiteX4" fmla="*/ 2522601 w 3270250"/>
              <a:gd name="connsiteY4" fmla="*/ 17780 h 31750"/>
              <a:gd name="connsiteX5" fmla="*/ 3271520 w 3270250"/>
              <a:gd name="connsiteY5" fmla="*/ 17780 h 31750"/>
              <a:gd name="connsiteX6" fmla="*/ 3271520 w 3270250"/>
              <a:gd name="connsiteY6" fmla="*/ 35560 h 31750"/>
              <a:gd name="connsiteX7" fmla="*/ 2620264 w 3270250"/>
              <a:gd name="connsiteY7" fmla="*/ 35560 h 31750"/>
              <a:gd name="connsiteX8" fmla="*/ 1903857 w 3270250"/>
              <a:gd name="connsiteY8" fmla="*/ 35560 h 31750"/>
              <a:gd name="connsiteX9" fmla="*/ 1350264 w 3270250"/>
              <a:gd name="connsiteY9" fmla="*/ 35560 h 31750"/>
              <a:gd name="connsiteX10" fmla="*/ 699008 w 3270250"/>
              <a:gd name="connsiteY10" fmla="*/ 35560 h 31750"/>
              <a:gd name="connsiteX11" fmla="*/ 15240 w 3270250"/>
              <a:gd name="connsiteY11" fmla="*/ 35560 h 31750"/>
              <a:gd name="connsiteX12" fmla="*/ 15240 w 3270250"/>
              <a:gd name="connsiteY12" fmla="*/ 17780 h 31750"/>
              <a:gd name="connsiteX13" fmla="*/ 15240 w 3270250"/>
              <a:gd name="connsiteY13" fmla="*/ 1778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0250" h="31750">
                <a:moveTo>
                  <a:pt x="15240" y="17780"/>
                </a:moveTo>
                <a:cubicBezTo>
                  <a:pt x="307314" y="36703"/>
                  <a:pt x="378523" y="26162"/>
                  <a:pt x="633933" y="17780"/>
                </a:cubicBezTo>
                <a:cubicBezTo>
                  <a:pt x="889380" y="9398"/>
                  <a:pt x="919988" y="-1142"/>
                  <a:pt x="1187450" y="17780"/>
                </a:cubicBezTo>
                <a:cubicBezTo>
                  <a:pt x="1454911" y="36703"/>
                  <a:pt x="1760220" y="27305"/>
                  <a:pt x="1903857" y="17780"/>
                </a:cubicBezTo>
                <a:cubicBezTo>
                  <a:pt x="2047494" y="8255"/>
                  <a:pt x="2362454" y="38481"/>
                  <a:pt x="2522601" y="17780"/>
                </a:cubicBezTo>
                <a:cubicBezTo>
                  <a:pt x="2682621" y="-2920"/>
                  <a:pt x="3006597" y="47371"/>
                  <a:pt x="3271520" y="17780"/>
                </a:cubicBezTo>
                <a:cubicBezTo>
                  <a:pt x="3271265" y="22098"/>
                  <a:pt x="3271901" y="27051"/>
                  <a:pt x="3271520" y="35560"/>
                </a:cubicBezTo>
                <a:cubicBezTo>
                  <a:pt x="3137153" y="34036"/>
                  <a:pt x="2775839" y="59055"/>
                  <a:pt x="2620264" y="35560"/>
                </a:cubicBezTo>
                <a:cubicBezTo>
                  <a:pt x="2464689" y="12065"/>
                  <a:pt x="2200401" y="36830"/>
                  <a:pt x="1903857" y="35560"/>
                </a:cubicBezTo>
                <a:cubicBezTo>
                  <a:pt x="1607439" y="34290"/>
                  <a:pt x="1564639" y="24511"/>
                  <a:pt x="1350264" y="35560"/>
                </a:cubicBezTo>
                <a:cubicBezTo>
                  <a:pt x="1136014" y="46609"/>
                  <a:pt x="1011554" y="27178"/>
                  <a:pt x="699008" y="35560"/>
                </a:cubicBezTo>
                <a:cubicBezTo>
                  <a:pt x="386499" y="43942"/>
                  <a:pt x="213994" y="33528"/>
                  <a:pt x="15240" y="35560"/>
                </a:cubicBezTo>
                <a:cubicBezTo>
                  <a:pt x="16078" y="27051"/>
                  <a:pt x="15608" y="24511"/>
                  <a:pt x="15240" y="17780"/>
                </a:cubicBezTo>
                <a:lnTo>
                  <a:pt x="15240" y="1778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9"> 
				</p:cNvPr>
          <p:cNvSpPr/>
          <p:nvPr/>
        </p:nvSpPr>
        <p:spPr>
          <a:xfrm>
            <a:off x="615950" y="2343150"/>
            <a:ext cx="3282950" cy="44450"/>
          </a:xfrm>
          <a:custGeom>
            <a:avLst/>
            <a:gdLst>
              <a:gd name="connsiteX0" fmla="*/ 27940 w 3282950"/>
              <a:gd name="connsiteY0" fmla="*/ 30480 h 44450"/>
              <a:gd name="connsiteX1" fmla="*/ 646633 w 3282950"/>
              <a:gd name="connsiteY1" fmla="*/ 30480 h 44450"/>
              <a:gd name="connsiteX2" fmla="*/ 1297939 w 3282950"/>
              <a:gd name="connsiteY2" fmla="*/ 30480 h 44450"/>
              <a:gd name="connsiteX3" fmla="*/ 1981707 w 3282950"/>
              <a:gd name="connsiteY3" fmla="*/ 30480 h 44450"/>
              <a:gd name="connsiteX4" fmla="*/ 2665476 w 3282950"/>
              <a:gd name="connsiteY4" fmla="*/ 30480 h 44450"/>
              <a:gd name="connsiteX5" fmla="*/ 3284220 w 3282950"/>
              <a:gd name="connsiteY5" fmla="*/ 30480 h 44450"/>
              <a:gd name="connsiteX6" fmla="*/ 3284220 w 3282950"/>
              <a:gd name="connsiteY6" fmla="*/ 48260 h 44450"/>
              <a:gd name="connsiteX7" fmla="*/ 2567813 w 3282950"/>
              <a:gd name="connsiteY7" fmla="*/ 48260 h 44450"/>
              <a:gd name="connsiteX8" fmla="*/ 1851405 w 3282950"/>
              <a:gd name="connsiteY8" fmla="*/ 48260 h 44450"/>
              <a:gd name="connsiteX9" fmla="*/ 1200150 w 3282950"/>
              <a:gd name="connsiteY9" fmla="*/ 48260 h 44450"/>
              <a:gd name="connsiteX10" fmla="*/ 27940 w 3282950"/>
              <a:gd name="connsiteY10" fmla="*/ 48260 h 44450"/>
              <a:gd name="connsiteX11" fmla="*/ 27940 w 3282950"/>
              <a:gd name="connsiteY11" fmla="*/ 30480 h 44450"/>
              <a:gd name="connsiteX12" fmla="*/ 27940 w 3282950"/>
              <a:gd name="connsiteY12" fmla="*/ 3048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950" h="44450">
                <a:moveTo>
                  <a:pt x="27940" y="30480"/>
                </a:moveTo>
                <a:cubicBezTo>
                  <a:pt x="268224" y="9017"/>
                  <a:pt x="490131" y="11430"/>
                  <a:pt x="646633" y="30480"/>
                </a:cubicBezTo>
                <a:cubicBezTo>
                  <a:pt x="803147" y="49530"/>
                  <a:pt x="1003046" y="32512"/>
                  <a:pt x="1297939" y="30480"/>
                </a:cubicBezTo>
                <a:cubicBezTo>
                  <a:pt x="1592707" y="28448"/>
                  <a:pt x="1762125" y="40767"/>
                  <a:pt x="1981707" y="30480"/>
                </a:cubicBezTo>
                <a:cubicBezTo>
                  <a:pt x="2201291" y="20193"/>
                  <a:pt x="2482850" y="44069"/>
                  <a:pt x="2665476" y="30480"/>
                </a:cubicBezTo>
                <a:cubicBezTo>
                  <a:pt x="2848228" y="16891"/>
                  <a:pt x="3150489" y="35687"/>
                  <a:pt x="3284220" y="30480"/>
                </a:cubicBezTo>
                <a:cubicBezTo>
                  <a:pt x="3283458" y="38354"/>
                  <a:pt x="3283839" y="42291"/>
                  <a:pt x="3284220" y="48260"/>
                </a:cubicBezTo>
                <a:cubicBezTo>
                  <a:pt x="3117596" y="53086"/>
                  <a:pt x="2716403" y="37719"/>
                  <a:pt x="2567813" y="48260"/>
                </a:cubicBezTo>
                <a:cubicBezTo>
                  <a:pt x="2419223" y="58801"/>
                  <a:pt x="2166111" y="21717"/>
                  <a:pt x="1851405" y="48260"/>
                </a:cubicBezTo>
                <a:cubicBezTo>
                  <a:pt x="1536826" y="74803"/>
                  <a:pt x="1494917" y="50292"/>
                  <a:pt x="1200150" y="48260"/>
                </a:cubicBezTo>
                <a:cubicBezTo>
                  <a:pt x="905510" y="46228"/>
                  <a:pt x="589241" y="67056"/>
                  <a:pt x="27940" y="48260"/>
                </a:cubicBezTo>
                <a:cubicBezTo>
                  <a:pt x="27889" y="42672"/>
                  <a:pt x="27736" y="36830"/>
                  <a:pt x="27940" y="30480"/>
                </a:cubicBezTo>
                <a:lnTo>
                  <a:pt x="27940" y="304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10"> 
				</p:cNvPr>
          <p:cNvSpPr/>
          <p:nvPr/>
        </p:nvSpPr>
        <p:spPr>
          <a:xfrm>
            <a:off x="8489950" y="2901950"/>
            <a:ext cx="692150" cy="184150"/>
          </a:xfrm>
          <a:custGeom>
            <a:avLst/>
            <a:gdLst>
              <a:gd name="connsiteX0" fmla="*/ 609527 w 692150"/>
              <a:gd name="connsiteY0" fmla="*/ 27720 h 184150"/>
              <a:gd name="connsiteX1" fmla="*/ 113751 w 692150"/>
              <a:gd name="connsiteY1" fmla="*/ 27720 h 184150"/>
              <a:gd name="connsiteX2" fmla="*/ 29321 w 692150"/>
              <a:gd name="connsiteY2" fmla="*/ 112196 h 184150"/>
              <a:gd name="connsiteX3" fmla="*/ 113751 w 692150"/>
              <a:gd name="connsiteY3" fmla="*/ 196673 h 184150"/>
              <a:gd name="connsiteX4" fmla="*/ 609527 w 692150"/>
              <a:gd name="connsiteY4" fmla="*/ 196673 h 184150"/>
              <a:gd name="connsiteX5" fmla="*/ 693957 w 692150"/>
              <a:gd name="connsiteY5" fmla="*/ 112196 h 184150"/>
              <a:gd name="connsiteX6" fmla="*/ 609527 w 692150"/>
              <a:gd name="connsiteY6" fmla="*/ 27720 h 184150"/>
              <a:gd name="connsiteX7" fmla="*/ 609527 w 692150"/>
              <a:gd name="connsiteY7" fmla="*/ 2772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150" h="184150">
                <a:moveTo>
                  <a:pt x="609527" y="27720"/>
                </a:moveTo>
                <a:lnTo>
                  <a:pt x="113751" y="27720"/>
                </a:lnTo>
                <a:cubicBezTo>
                  <a:pt x="67117" y="27720"/>
                  <a:pt x="29321" y="65452"/>
                  <a:pt x="29321" y="112196"/>
                </a:cubicBezTo>
                <a:cubicBezTo>
                  <a:pt x="29321" y="158940"/>
                  <a:pt x="67117" y="196673"/>
                  <a:pt x="113751" y="196673"/>
                </a:cubicBezTo>
                <a:lnTo>
                  <a:pt x="609527" y="196673"/>
                </a:lnTo>
                <a:cubicBezTo>
                  <a:pt x="656245" y="196673"/>
                  <a:pt x="693957" y="158940"/>
                  <a:pt x="693957" y="112196"/>
                </a:cubicBezTo>
                <a:cubicBezTo>
                  <a:pt x="693957" y="65452"/>
                  <a:pt x="656245" y="27720"/>
                  <a:pt x="609527" y="27720"/>
                </a:cubicBezTo>
                <a:lnTo>
                  <a:pt x="609527" y="27720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1"> 
				</p:cNvPr>
          <p:cNvSpPr/>
          <p:nvPr/>
        </p:nvSpPr>
        <p:spPr>
          <a:xfrm>
            <a:off x="8480849" y="2892848"/>
            <a:ext cx="701251" cy="193251"/>
          </a:xfrm>
          <a:custGeom>
            <a:avLst/>
            <a:gdLst>
              <a:gd name="connsiteX0" fmla="*/ 618628 w 701251"/>
              <a:gd name="connsiteY0" fmla="*/ 36821 h 193251"/>
              <a:gd name="connsiteX1" fmla="*/ 122852 w 701251"/>
              <a:gd name="connsiteY1" fmla="*/ 36821 h 193251"/>
              <a:gd name="connsiteX2" fmla="*/ 38422 w 701251"/>
              <a:gd name="connsiteY2" fmla="*/ 121298 h 193251"/>
              <a:gd name="connsiteX3" fmla="*/ 122852 w 701251"/>
              <a:gd name="connsiteY3" fmla="*/ 205774 h 193251"/>
              <a:gd name="connsiteX4" fmla="*/ 618628 w 701251"/>
              <a:gd name="connsiteY4" fmla="*/ 205774 h 193251"/>
              <a:gd name="connsiteX5" fmla="*/ 703058 w 701251"/>
              <a:gd name="connsiteY5" fmla="*/ 121298 h 193251"/>
              <a:gd name="connsiteX6" fmla="*/ 618628 w 701251"/>
              <a:gd name="connsiteY6" fmla="*/ 36821 h 193251"/>
              <a:gd name="connsiteX7" fmla="*/ 618628 w 701251"/>
              <a:gd name="connsiteY7" fmla="*/ 36821 h 19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251" h="193251">
                <a:moveTo>
                  <a:pt x="618628" y="36821"/>
                </a:moveTo>
                <a:lnTo>
                  <a:pt x="122852" y="36821"/>
                </a:lnTo>
                <a:cubicBezTo>
                  <a:pt x="76218" y="36821"/>
                  <a:pt x="38422" y="74554"/>
                  <a:pt x="38422" y="121298"/>
                </a:cubicBezTo>
                <a:cubicBezTo>
                  <a:pt x="38422" y="168042"/>
                  <a:pt x="76218" y="205774"/>
                  <a:pt x="122852" y="205774"/>
                </a:cubicBezTo>
                <a:lnTo>
                  <a:pt x="618628" y="205774"/>
                </a:lnTo>
                <a:cubicBezTo>
                  <a:pt x="665346" y="205774"/>
                  <a:pt x="703058" y="168042"/>
                  <a:pt x="703058" y="121298"/>
                </a:cubicBezTo>
                <a:cubicBezTo>
                  <a:pt x="703058" y="74554"/>
                  <a:pt x="665346" y="36821"/>
                  <a:pt x="618628" y="36821"/>
                </a:cubicBezTo>
                <a:lnTo>
                  <a:pt x="618628" y="3682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2"> 
				</p:cNvPr>
          <p:cNvSpPr/>
          <p:nvPr/>
        </p:nvSpPr>
        <p:spPr>
          <a:xfrm>
            <a:off x="8633249" y="3172248"/>
            <a:ext cx="396451" cy="193251"/>
          </a:xfrm>
          <a:custGeom>
            <a:avLst/>
            <a:gdLst>
              <a:gd name="connsiteX0" fmla="*/ 218115 w 396451"/>
              <a:gd name="connsiteY0" fmla="*/ 205176 h 193251"/>
              <a:gd name="connsiteX1" fmla="*/ 398120 w 396451"/>
              <a:gd name="connsiteY1" fmla="*/ 36194 h 193251"/>
              <a:gd name="connsiteX2" fmla="*/ 38559 w 396451"/>
              <a:gd name="connsiteY2" fmla="*/ 36194 h 193251"/>
              <a:gd name="connsiteX3" fmla="*/ 218115 w 396451"/>
              <a:gd name="connsiteY3" fmla="*/ 205176 h 193251"/>
              <a:gd name="connsiteX4" fmla="*/ 218115 w 396451"/>
              <a:gd name="connsiteY4" fmla="*/ 205176 h 19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51" h="193251">
                <a:moveTo>
                  <a:pt x="218115" y="205176"/>
                </a:moveTo>
                <a:cubicBezTo>
                  <a:pt x="313127" y="205091"/>
                  <a:pt x="391929" y="131090"/>
                  <a:pt x="398120" y="36194"/>
                </a:cubicBezTo>
                <a:lnTo>
                  <a:pt x="38559" y="36194"/>
                </a:lnTo>
                <a:cubicBezTo>
                  <a:pt x="44498" y="131090"/>
                  <a:pt x="123102" y="205064"/>
                  <a:pt x="218115" y="205176"/>
                </a:cubicBezTo>
                <a:lnTo>
                  <a:pt x="218115" y="205176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3"> 
				</p:cNvPr>
          <p:cNvSpPr/>
          <p:nvPr/>
        </p:nvSpPr>
        <p:spPr>
          <a:xfrm>
            <a:off x="8633249" y="3172248"/>
            <a:ext cx="396451" cy="193251"/>
          </a:xfrm>
          <a:custGeom>
            <a:avLst/>
            <a:gdLst>
              <a:gd name="connsiteX0" fmla="*/ 218115 w 396451"/>
              <a:gd name="connsiteY0" fmla="*/ 205176 h 193251"/>
              <a:gd name="connsiteX1" fmla="*/ 398120 w 396451"/>
              <a:gd name="connsiteY1" fmla="*/ 36194 h 193251"/>
              <a:gd name="connsiteX2" fmla="*/ 38559 w 396451"/>
              <a:gd name="connsiteY2" fmla="*/ 36194 h 193251"/>
              <a:gd name="connsiteX3" fmla="*/ 218115 w 396451"/>
              <a:gd name="connsiteY3" fmla="*/ 205176 h 193251"/>
              <a:gd name="connsiteX4" fmla="*/ 218115 w 396451"/>
              <a:gd name="connsiteY4" fmla="*/ 205176 h 19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51" h="193251">
                <a:moveTo>
                  <a:pt x="218115" y="205176"/>
                </a:moveTo>
                <a:cubicBezTo>
                  <a:pt x="313127" y="205091"/>
                  <a:pt x="391929" y="131090"/>
                  <a:pt x="398120" y="36194"/>
                </a:cubicBezTo>
                <a:lnTo>
                  <a:pt x="38559" y="36194"/>
                </a:lnTo>
                <a:cubicBezTo>
                  <a:pt x="44498" y="131090"/>
                  <a:pt x="123102" y="205064"/>
                  <a:pt x="218115" y="205176"/>
                </a:cubicBezTo>
                <a:lnTo>
                  <a:pt x="218115" y="20517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440" y="1272540"/>
            <a:ext cx="1485900" cy="1546860"/>
          </a:xfrm>
          <a:prstGeom prst="rect">
            <a:avLst/>
          </a:prstGeom>
        </p:spPr>
      </p:pic>
      <p:sp>
        <p:nvSpPr>
          <p:cNvPr id="115" name="Freeform 115"> 
				</p:cNvPr>
          <p:cNvSpPr/>
          <p:nvPr/>
        </p:nvSpPr>
        <p:spPr>
          <a:xfrm>
            <a:off x="9547649" y="3273848"/>
            <a:ext cx="904451" cy="904451"/>
          </a:xfrm>
          <a:custGeom>
            <a:avLst/>
            <a:gdLst>
              <a:gd name="connsiteX0" fmla="*/ 907780 w 904451"/>
              <a:gd name="connsiteY0" fmla="*/ 471332 h 904451"/>
              <a:gd name="connsiteX1" fmla="*/ 469867 w 904451"/>
              <a:gd name="connsiteY1" fmla="*/ 909485 h 904451"/>
              <a:gd name="connsiteX2" fmla="*/ 31955 w 904451"/>
              <a:gd name="connsiteY2" fmla="*/ 471332 h 904451"/>
              <a:gd name="connsiteX3" fmla="*/ 469867 w 904451"/>
              <a:gd name="connsiteY3" fmla="*/ 33151 h 904451"/>
              <a:gd name="connsiteX4" fmla="*/ 907780 w 904451"/>
              <a:gd name="connsiteY4" fmla="*/ 471332 h 904451"/>
              <a:gd name="connsiteX5" fmla="*/ 907780 w 904451"/>
              <a:gd name="connsiteY5" fmla="*/ 471332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451" h="904451">
                <a:moveTo>
                  <a:pt x="907780" y="471332"/>
                </a:moveTo>
                <a:cubicBezTo>
                  <a:pt x="907780" y="713330"/>
                  <a:pt x="711901" y="909485"/>
                  <a:pt x="469867" y="909485"/>
                </a:cubicBezTo>
                <a:cubicBezTo>
                  <a:pt x="228115" y="909485"/>
                  <a:pt x="31955" y="713330"/>
                  <a:pt x="31955" y="471332"/>
                </a:cubicBezTo>
                <a:cubicBezTo>
                  <a:pt x="31955" y="229362"/>
                  <a:pt x="228115" y="33151"/>
                  <a:pt x="469867" y="33151"/>
                </a:cubicBezTo>
                <a:cubicBezTo>
                  <a:pt x="711901" y="33151"/>
                  <a:pt x="907780" y="229362"/>
                  <a:pt x="907780" y="471332"/>
                </a:cubicBezTo>
                <a:lnTo>
                  <a:pt x="907780" y="471332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6"> 
				</p:cNvPr>
          <p:cNvSpPr/>
          <p:nvPr/>
        </p:nvSpPr>
        <p:spPr>
          <a:xfrm>
            <a:off x="9547649" y="3273848"/>
            <a:ext cx="904451" cy="904451"/>
          </a:xfrm>
          <a:custGeom>
            <a:avLst/>
            <a:gdLst>
              <a:gd name="connsiteX0" fmla="*/ 907780 w 904451"/>
              <a:gd name="connsiteY0" fmla="*/ 471332 h 904451"/>
              <a:gd name="connsiteX1" fmla="*/ 469867 w 904451"/>
              <a:gd name="connsiteY1" fmla="*/ 909485 h 904451"/>
              <a:gd name="connsiteX2" fmla="*/ 31955 w 904451"/>
              <a:gd name="connsiteY2" fmla="*/ 471332 h 904451"/>
              <a:gd name="connsiteX3" fmla="*/ 469867 w 904451"/>
              <a:gd name="connsiteY3" fmla="*/ 33151 h 904451"/>
              <a:gd name="connsiteX4" fmla="*/ 907780 w 904451"/>
              <a:gd name="connsiteY4" fmla="*/ 471332 h 904451"/>
              <a:gd name="connsiteX5" fmla="*/ 907780 w 904451"/>
              <a:gd name="connsiteY5" fmla="*/ 471332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451" h="904451">
                <a:moveTo>
                  <a:pt x="907780" y="471332"/>
                </a:moveTo>
                <a:cubicBezTo>
                  <a:pt x="907780" y="713330"/>
                  <a:pt x="711901" y="909485"/>
                  <a:pt x="469867" y="909485"/>
                </a:cubicBezTo>
                <a:cubicBezTo>
                  <a:pt x="228115" y="909485"/>
                  <a:pt x="31955" y="713330"/>
                  <a:pt x="31955" y="471332"/>
                </a:cubicBezTo>
                <a:cubicBezTo>
                  <a:pt x="31955" y="229362"/>
                  <a:pt x="228115" y="33151"/>
                  <a:pt x="469867" y="33151"/>
                </a:cubicBezTo>
                <a:cubicBezTo>
                  <a:pt x="711901" y="33151"/>
                  <a:pt x="907780" y="229362"/>
                  <a:pt x="907780" y="471332"/>
                </a:cubicBezTo>
                <a:lnTo>
                  <a:pt x="907780" y="47133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7"> 
				</p:cNvPr>
          <p:cNvSpPr/>
          <p:nvPr/>
        </p:nvSpPr>
        <p:spPr>
          <a:xfrm>
            <a:off x="7210849" y="3273848"/>
            <a:ext cx="904451" cy="904451"/>
          </a:xfrm>
          <a:custGeom>
            <a:avLst/>
            <a:gdLst>
              <a:gd name="connsiteX0" fmla="*/ 908784 w 904451"/>
              <a:gd name="connsiteY0" fmla="*/ 471332 h 904451"/>
              <a:gd name="connsiteX1" fmla="*/ 470872 w 904451"/>
              <a:gd name="connsiteY1" fmla="*/ 909485 h 904451"/>
              <a:gd name="connsiteX2" fmla="*/ 32960 w 904451"/>
              <a:gd name="connsiteY2" fmla="*/ 471332 h 904451"/>
              <a:gd name="connsiteX3" fmla="*/ 470872 w 904451"/>
              <a:gd name="connsiteY3" fmla="*/ 33151 h 904451"/>
              <a:gd name="connsiteX4" fmla="*/ 908784 w 904451"/>
              <a:gd name="connsiteY4" fmla="*/ 471332 h 904451"/>
              <a:gd name="connsiteX5" fmla="*/ 908784 w 904451"/>
              <a:gd name="connsiteY5" fmla="*/ 471332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451" h="904451">
                <a:moveTo>
                  <a:pt x="908784" y="471332"/>
                </a:moveTo>
                <a:cubicBezTo>
                  <a:pt x="908785" y="713330"/>
                  <a:pt x="712737" y="909485"/>
                  <a:pt x="470872" y="909485"/>
                </a:cubicBezTo>
                <a:cubicBezTo>
                  <a:pt x="229036" y="909485"/>
                  <a:pt x="32960" y="713330"/>
                  <a:pt x="32960" y="471332"/>
                </a:cubicBezTo>
                <a:cubicBezTo>
                  <a:pt x="32960" y="229362"/>
                  <a:pt x="229036" y="33151"/>
                  <a:pt x="470872" y="33151"/>
                </a:cubicBezTo>
                <a:cubicBezTo>
                  <a:pt x="712737" y="33151"/>
                  <a:pt x="908784" y="229362"/>
                  <a:pt x="908784" y="471332"/>
                </a:cubicBezTo>
                <a:lnTo>
                  <a:pt x="908784" y="471332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8"> 
				</p:cNvPr>
          <p:cNvSpPr/>
          <p:nvPr/>
        </p:nvSpPr>
        <p:spPr>
          <a:xfrm>
            <a:off x="7210849" y="3273848"/>
            <a:ext cx="904451" cy="904451"/>
          </a:xfrm>
          <a:custGeom>
            <a:avLst/>
            <a:gdLst>
              <a:gd name="connsiteX0" fmla="*/ 908784 w 904451"/>
              <a:gd name="connsiteY0" fmla="*/ 471332 h 904451"/>
              <a:gd name="connsiteX1" fmla="*/ 470872 w 904451"/>
              <a:gd name="connsiteY1" fmla="*/ 909485 h 904451"/>
              <a:gd name="connsiteX2" fmla="*/ 32960 w 904451"/>
              <a:gd name="connsiteY2" fmla="*/ 471332 h 904451"/>
              <a:gd name="connsiteX3" fmla="*/ 470872 w 904451"/>
              <a:gd name="connsiteY3" fmla="*/ 33151 h 904451"/>
              <a:gd name="connsiteX4" fmla="*/ 908784 w 904451"/>
              <a:gd name="connsiteY4" fmla="*/ 471332 h 904451"/>
              <a:gd name="connsiteX5" fmla="*/ 908784 w 904451"/>
              <a:gd name="connsiteY5" fmla="*/ 471332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451" h="904451">
                <a:moveTo>
                  <a:pt x="908784" y="471332"/>
                </a:moveTo>
                <a:cubicBezTo>
                  <a:pt x="908785" y="713330"/>
                  <a:pt x="712737" y="909485"/>
                  <a:pt x="470872" y="909485"/>
                </a:cubicBezTo>
                <a:cubicBezTo>
                  <a:pt x="229036" y="909485"/>
                  <a:pt x="32960" y="713330"/>
                  <a:pt x="32960" y="471332"/>
                </a:cubicBezTo>
                <a:cubicBezTo>
                  <a:pt x="32960" y="229362"/>
                  <a:pt x="229036" y="33151"/>
                  <a:pt x="470872" y="33151"/>
                </a:cubicBezTo>
                <a:cubicBezTo>
                  <a:pt x="712737" y="33151"/>
                  <a:pt x="908784" y="229362"/>
                  <a:pt x="908784" y="471332"/>
                </a:cubicBezTo>
                <a:lnTo>
                  <a:pt x="908784" y="47133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9"> 
				</p:cNvPr>
          <p:cNvSpPr/>
          <p:nvPr/>
        </p:nvSpPr>
        <p:spPr>
          <a:xfrm>
            <a:off x="9268249" y="4264448"/>
            <a:ext cx="1615651" cy="904451"/>
          </a:xfrm>
          <a:custGeom>
            <a:avLst/>
            <a:gdLst>
              <a:gd name="connsiteX0" fmla="*/ 1537284 w 1615651"/>
              <a:gd name="connsiteY0" fmla="*/ 298467 h 904451"/>
              <a:gd name="connsiteX1" fmla="*/ 1109504 w 1615651"/>
              <a:gd name="connsiteY1" fmla="*/ 94034 h 904451"/>
              <a:gd name="connsiteX2" fmla="*/ 749267 w 1615651"/>
              <a:gd name="connsiteY2" fmla="*/ 37716 h 904451"/>
              <a:gd name="connsiteX3" fmla="*/ 389031 w 1615651"/>
              <a:gd name="connsiteY3" fmla="*/ 94034 h 904451"/>
              <a:gd name="connsiteX4" fmla="*/ 58064 w 1615651"/>
              <a:gd name="connsiteY4" fmla="*/ 235954 h 904451"/>
              <a:gd name="connsiteX5" fmla="*/ 37800 w 1615651"/>
              <a:gd name="connsiteY5" fmla="*/ 259045 h 904451"/>
              <a:gd name="connsiteX6" fmla="*/ 488096 w 1615651"/>
              <a:gd name="connsiteY6" fmla="*/ 484316 h 904451"/>
              <a:gd name="connsiteX7" fmla="*/ 653017 w 1615651"/>
              <a:gd name="connsiteY7" fmla="*/ 814902 h 904451"/>
              <a:gd name="connsiteX8" fmla="*/ 653017 w 1615651"/>
              <a:gd name="connsiteY8" fmla="*/ 915148 h 904451"/>
              <a:gd name="connsiteX9" fmla="*/ 1625092 w 1615651"/>
              <a:gd name="connsiteY9" fmla="*/ 915148 h 904451"/>
              <a:gd name="connsiteX10" fmla="*/ 1625092 w 1615651"/>
              <a:gd name="connsiteY10" fmla="*/ 474179 h 904451"/>
              <a:gd name="connsiteX11" fmla="*/ 1537284 w 1615651"/>
              <a:gd name="connsiteY11" fmla="*/ 298467 h 904451"/>
              <a:gd name="connsiteX12" fmla="*/ 1537284 w 1615651"/>
              <a:gd name="connsiteY12" fmla="*/ 298467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651" h="904451">
                <a:moveTo>
                  <a:pt x="1537284" y="298467"/>
                </a:moveTo>
                <a:cubicBezTo>
                  <a:pt x="1411202" y="200164"/>
                  <a:pt x="1265418" y="130415"/>
                  <a:pt x="1109504" y="94034"/>
                </a:cubicBezTo>
                <a:cubicBezTo>
                  <a:pt x="992427" y="59849"/>
                  <a:pt x="871410" y="40898"/>
                  <a:pt x="749267" y="37716"/>
                </a:cubicBezTo>
                <a:cubicBezTo>
                  <a:pt x="627125" y="37434"/>
                  <a:pt x="505545" y="56441"/>
                  <a:pt x="389031" y="94034"/>
                </a:cubicBezTo>
                <a:cubicBezTo>
                  <a:pt x="272517" y="125121"/>
                  <a:pt x="161069" y="172935"/>
                  <a:pt x="58064" y="235954"/>
                </a:cubicBezTo>
                <a:cubicBezTo>
                  <a:pt x="51310" y="243839"/>
                  <a:pt x="45118" y="251724"/>
                  <a:pt x="37800" y="259045"/>
                </a:cubicBezTo>
                <a:cubicBezTo>
                  <a:pt x="201596" y="303114"/>
                  <a:pt x="354696" y="379734"/>
                  <a:pt x="488096" y="484316"/>
                </a:cubicBezTo>
                <a:cubicBezTo>
                  <a:pt x="593634" y="561218"/>
                  <a:pt x="654987" y="684470"/>
                  <a:pt x="653017" y="814902"/>
                </a:cubicBezTo>
                <a:lnTo>
                  <a:pt x="653017" y="915148"/>
                </a:lnTo>
                <a:lnTo>
                  <a:pt x="1625092" y="915148"/>
                </a:lnTo>
                <a:lnTo>
                  <a:pt x="1625092" y="474179"/>
                </a:lnTo>
                <a:cubicBezTo>
                  <a:pt x="1626780" y="404655"/>
                  <a:pt x="1594134" y="338819"/>
                  <a:pt x="1537284" y="298467"/>
                </a:cubicBezTo>
                <a:lnTo>
                  <a:pt x="1537284" y="298467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20"> 
				</p:cNvPr>
          <p:cNvSpPr/>
          <p:nvPr/>
        </p:nvSpPr>
        <p:spPr>
          <a:xfrm>
            <a:off x="9268249" y="4264448"/>
            <a:ext cx="1615651" cy="904451"/>
          </a:xfrm>
          <a:custGeom>
            <a:avLst/>
            <a:gdLst>
              <a:gd name="connsiteX0" fmla="*/ 1537284 w 1615651"/>
              <a:gd name="connsiteY0" fmla="*/ 298467 h 904451"/>
              <a:gd name="connsiteX1" fmla="*/ 1109504 w 1615651"/>
              <a:gd name="connsiteY1" fmla="*/ 94034 h 904451"/>
              <a:gd name="connsiteX2" fmla="*/ 749267 w 1615651"/>
              <a:gd name="connsiteY2" fmla="*/ 37716 h 904451"/>
              <a:gd name="connsiteX3" fmla="*/ 389031 w 1615651"/>
              <a:gd name="connsiteY3" fmla="*/ 94034 h 904451"/>
              <a:gd name="connsiteX4" fmla="*/ 58064 w 1615651"/>
              <a:gd name="connsiteY4" fmla="*/ 235954 h 904451"/>
              <a:gd name="connsiteX5" fmla="*/ 37800 w 1615651"/>
              <a:gd name="connsiteY5" fmla="*/ 259045 h 904451"/>
              <a:gd name="connsiteX6" fmla="*/ 488096 w 1615651"/>
              <a:gd name="connsiteY6" fmla="*/ 484316 h 904451"/>
              <a:gd name="connsiteX7" fmla="*/ 653017 w 1615651"/>
              <a:gd name="connsiteY7" fmla="*/ 814902 h 904451"/>
              <a:gd name="connsiteX8" fmla="*/ 653017 w 1615651"/>
              <a:gd name="connsiteY8" fmla="*/ 915148 h 904451"/>
              <a:gd name="connsiteX9" fmla="*/ 1625092 w 1615651"/>
              <a:gd name="connsiteY9" fmla="*/ 915148 h 904451"/>
              <a:gd name="connsiteX10" fmla="*/ 1625092 w 1615651"/>
              <a:gd name="connsiteY10" fmla="*/ 474179 h 904451"/>
              <a:gd name="connsiteX11" fmla="*/ 1537284 w 1615651"/>
              <a:gd name="connsiteY11" fmla="*/ 298467 h 904451"/>
              <a:gd name="connsiteX12" fmla="*/ 1537284 w 1615651"/>
              <a:gd name="connsiteY12" fmla="*/ 298467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5651" h="904451">
                <a:moveTo>
                  <a:pt x="1537284" y="298467"/>
                </a:moveTo>
                <a:cubicBezTo>
                  <a:pt x="1411202" y="200164"/>
                  <a:pt x="1265418" y="130415"/>
                  <a:pt x="1109504" y="94034"/>
                </a:cubicBezTo>
                <a:cubicBezTo>
                  <a:pt x="992427" y="59849"/>
                  <a:pt x="871410" y="40898"/>
                  <a:pt x="749267" y="37716"/>
                </a:cubicBezTo>
                <a:cubicBezTo>
                  <a:pt x="627125" y="37434"/>
                  <a:pt x="505545" y="56441"/>
                  <a:pt x="389031" y="94034"/>
                </a:cubicBezTo>
                <a:cubicBezTo>
                  <a:pt x="272517" y="125121"/>
                  <a:pt x="161069" y="172935"/>
                  <a:pt x="58064" y="235954"/>
                </a:cubicBezTo>
                <a:cubicBezTo>
                  <a:pt x="51310" y="243839"/>
                  <a:pt x="45118" y="251724"/>
                  <a:pt x="37800" y="259045"/>
                </a:cubicBezTo>
                <a:cubicBezTo>
                  <a:pt x="201596" y="303114"/>
                  <a:pt x="354696" y="379734"/>
                  <a:pt x="488096" y="484316"/>
                </a:cubicBezTo>
                <a:cubicBezTo>
                  <a:pt x="593634" y="561218"/>
                  <a:pt x="654987" y="684470"/>
                  <a:pt x="653017" y="814902"/>
                </a:cubicBezTo>
                <a:lnTo>
                  <a:pt x="653017" y="915148"/>
                </a:lnTo>
                <a:lnTo>
                  <a:pt x="1625092" y="915148"/>
                </a:lnTo>
                <a:lnTo>
                  <a:pt x="1625092" y="474179"/>
                </a:lnTo>
                <a:cubicBezTo>
                  <a:pt x="1626780" y="404655"/>
                  <a:pt x="1594134" y="338819"/>
                  <a:pt x="1537284" y="298467"/>
                </a:cubicBezTo>
                <a:lnTo>
                  <a:pt x="1537284" y="2984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1"> 
				</p:cNvPr>
          <p:cNvSpPr/>
          <p:nvPr/>
        </p:nvSpPr>
        <p:spPr>
          <a:xfrm>
            <a:off x="6766349" y="4264448"/>
            <a:ext cx="1615651" cy="904451"/>
          </a:xfrm>
          <a:custGeom>
            <a:avLst/>
            <a:gdLst>
              <a:gd name="connsiteX0" fmla="*/ 1012749 w 1615651"/>
              <a:gd name="connsiteY0" fmla="*/ 814902 h 904451"/>
              <a:gd name="connsiteX1" fmla="*/ 1170352 w 1615651"/>
              <a:gd name="connsiteY1" fmla="*/ 489948 h 904451"/>
              <a:gd name="connsiteX2" fmla="*/ 1177107 w 1615651"/>
              <a:gd name="connsiteY2" fmla="*/ 484316 h 904451"/>
              <a:gd name="connsiteX3" fmla="*/ 1184424 w 1615651"/>
              <a:gd name="connsiteY3" fmla="*/ 479248 h 904451"/>
              <a:gd name="connsiteX4" fmla="*/ 1626840 w 1615651"/>
              <a:gd name="connsiteY4" fmla="*/ 259608 h 904451"/>
              <a:gd name="connsiteX5" fmla="*/ 1594756 w 1615651"/>
              <a:gd name="connsiteY5" fmla="*/ 223001 h 904451"/>
              <a:gd name="connsiteX6" fmla="*/ 1277860 w 1615651"/>
              <a:gd name="connsiteY6" fmla="*/ 94034 h 904451"/>
              <a:gd name="connsiteX7" fmla="*/ 917624 w 1615651"/>
              <a:gd name="connsiteY7" fmla="*/ 37716 h 904451"/>
              <a:gd name="connsiteX8" fmla="*/ 557388 w 1615651"/>
              <a:gd name="connsiteY8" fmla="*/ 94034 h 904451"/>
              <a:gd name="connsiteX9" fmla="*/ 129607 w 1615651"/>
              <a:gd name="connsiteY9" fmla="*/ 298467 h 904451"/>
              <a:gd name="connsiteX10" fmla="*/ 39548 w 1615651"/>
              <a:gd name="connsiteY10" fmla="*/ 474179 h 904451"/>
              <a:gd name="connsiteX11" fmla="*/ 39548 w 1615651"/>
              <a:gd name="connsiteY11" fmla="*/ 915148 h 904451"/>
              <a:gd name="connsiteX12" fmla="*/ 1012749 w 1615651"/>
              <a:gd name="connsiteY12" fmla="*/ 915148 h 904451"/>
              <a:gd name="connsiteX13" fmla="*/ 1012749 w 1615651"/>
              <a:gd name="connsiteY13" fmla="*/ 814902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15651" h="904451">
                <a:moveTo>
                  <a:pt x="1012749" y="814902"/>
                </a:moveTo>
                <a:cubicBezTo>
                  <a:pt x="1012890" y="688187"/>
                  <a:pt x="1070950" y="568455"/>
                  <a:pt x="1170352" y="489948"/>
                </a:cubicBezTo>
                <a:lnTo>
                  <a:pt x="1177107" y="484316"/>
                </a:lnTo>
                <a:lnTo>
                  <a:pt x="1184424" y="479248"/>
                </a:lnTo>
                <a:cubicBezTo>
                  <a:pt x="1319428" y="383170"/>
                  <a:pt x="1468729" y="309055"/>
                  <a:pt x="1626840" y="259608"/>
                </a:cubicBezTo>
                <a:cubicBezTo>
                  <a:pt x="1615582" y="247781"/>
                  <a:pt x="1605450" y="235391"/>
                  <a:pt x="1594756" y="223001"/>
                </a:cubicBezTo>
                <a:cubicBezTo>
                  <a:pt x="1495831" y="165050"/>
                  <a:pt x="1389112" y="121629"/>
                  <a:pt x="1277860" y="94034"/>
                </a:cubicBezTo>
                <a:cubicBezTo>
                  <a:pt x="1160727" y="59792"/>
                  <a:pt x="1039626" y="40869"/>
                  <a:pt x="917624" y="37716"/>
                </a:cubicBezTo>
                <a:cubicBezTo>
                  <a:pt x="795341" y="37490"/>
                  <a:pt x="673789" y="56498"/>
                  <a:pt x="557388" y="94034"/>
                </a:cubicBezTo>
                <a:cubicBezTo>
                  <a:pt x="403866" y="136413"/>
                  <a:pt x="259039" y="205627"/>
                  <a:pt x="129607" y="298467"/>
                </a:cubicBezTo>
                <a:cubicBezTo>
                  <a:pt x="74165" y="340058"/>
                  <a:pt x="40955" y="404852"/>
                  <a:pt x="39548" y="474179"/>
                </a:cubicBezTo>
                <a:lnTo>
                  <a:pt x="39548" y="915148"/>
                </a:lnTo>
                <a:lnTo>
                  <a:pt x="1012749" y="915148"/>
                </a:lnTo>
                <a:lnTo>
                  <a:pt x="1012749" y="814902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2"> 
				</p:cNvPr>
          <p:cNvSpPr/>
          <p:nvPr/>
        </p:nvSpPr>
        <p:spPr>
          <a:xfrm>
            <a:off x="6766349" y="4264448"/>
            <a:ext cx="1615651" cy="904451"/>
          </a:xfrm>
          <a:custGeom>
            <a:avLst/>
            <a:gdLst>
              <a:gd name="connsiteX0" fmla="*/ 1012749 w 1615651"/>
              <a:gd name="connsiteY0" fmla="*/ 814902 h 904451"/>
              <a:gd name="connsiteX1" fmla="*/ 1170352 w 1615651"/>
              <a:gd name="connsiteY1" fmla="*/ 489948 h 904451"/>
              <a:gd name="connsiteX2" fmla="*/ 1177107 w 1615651"/>
              <a:gd name="connsiteY2" fmla="*/ 484316 h 904451"/>
              <a:gd name="connsiteX3" fmla="*/ 1184424 w 1615651"/>
              <a:gd name="connsiteY3" fmla="*/ 479248 h 904451"/>
              <a:gd name="connsiteX4" fmla="*/ 1626840 w 1615651"/>
              <a:gd name="connsiteY4" fmla="*/ 259608 h 904451"/>
              <a:gd name="connsiteX5" fmla="*/ 1594756 w 1615651"/>
              <a:gd name="connsiteY5" fmla="*/ 223001 h 904451"/>
              <a:gd name="connsiteX6" fmla="*/ 1277860 w 1615651"/>
              <a:gd name="connsiteY6" fmla="*/ 94034 h 904451"/>
              <a:gd name="connsiteX7" fmla="*/ 917624 w 1615651"/>
              <a:gd name="connsiteY7" fmla="*/ 37716 h 904451"/>
              <a:gd name="connsiteX8" fmla="*/ 557388 w 1615651"/>
              <a:gd name="connsiteY8" fmla="*/ 94034 h 904451"/>
              <a:gd name="connsiteX9" fmla="*/ 129607 w 1615651"/>
              <a:gd name="connsiteY9" fmla="*/ 298467 h 904451"/>
              <a:gd name="connsiteX10" fmla="*/ 39548 w 1615651"/>
              <a:gd name="connsiteY10" fmla="*/ 474179 h 904451"/>
              <a:gd name="connsiteX11" fmla="*/ 39548 w 1615651"/>
              <a:gd name="connsiteY11" fmla="*/ 915148 h 904451"/>
              <a:gd name="connsiteX12" fmla="*/ 1012749 w 1615651"/>
              <a:gd name="connsiteY12" fmla="*/ 915148 h 904451"/>
              <a:gd name="connsiteX13" fmla="*/ 1012749 w 1615651"/>
              <a:gd name="connsiteY13" fmla="*/ 814902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15651" h="904451">
                <a:moveTo>
                  <a:pt x="1012749" y="814902"/>
                </a:moveTo>
                <a:cubicBezTo>
                  <a:pt x="1012890" y="688187"/>
                  <a:pt x="1070950" y="568455"/>
                  <a:pt x="1170352" y="489948"/>
                </a:cubicBezTo>
                <a:lnTo>
                  <a:pt x="1177107" y="484316"/>
                </a:lnTo>
                <a:lnTo>
                  <a:pt x="1184424" y="479248"/>
                </a:lnTo>
                <a:cubicBezTo>
                  <a:pt x="1319428" y="383170"/>
                  <a:pt x="1468729" y="309055"/>
                  <a:pt x="1626840" y="259608"/>
                </a:cubicBezTo>
                <a:cubicBezTo>
                  <a:pt x="1615582" y="247781"/>
                  <a:pt x="1605450" y="235391"/>
                  <a:pt x="1594756" y="223001"/>
                </a:cubicBezTo>
                <a:cubicBezTo>
                  <a:pt x="1495831" y="165050"/>
                  <a:pt x="1389112" y="121629"/>
                  <a:pt x="1277860" y="94034"/>
                </a:cubicBezTo>
                <a:cubicBezTo>
                  <a:pt x="1160727" y="59792"/>
                  <a:pt x="1039626" y="40869"/>
                  <a:pt x="917624" y="37716"/>
                </a:cubicBezTo>
                <a:cubicBezTo>
                  <a:pt x="795341" y="37490"/>
                  <a:pt x="673789" y="56498"/>
                  <a:pt x="557388" y="94034"/>
                </a:cubicBezTo>
                <a:cubicBezTo>
                  <a:pt x="403866" y="136413"/>
                  <a:pt x="259039" y="205627"/>
                  <a:pt x="129607" y="298467"/>
                </a:cubicBezTo>
                <a:cubicBezTo>
                  <a:pt x="74165" y="340058"/>
                  <a:pt x="40955" y="404852"/>
                  <a:pt x="39548" y="474179"/>
                </a:cubicBezTo>
                <a:lnTo>
                  <a:pt x="39548" y="915148"/>
                </a:lnTo>
                <a:lnTo>
                  <a:pt x="1012749" y="915148"/>
                </a:lnTo>
                <a:lnTo>
                  <a:pt x="1012749" y="81490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3"> 
				</p:cNvPr>
          <p:cNvSpPr/>
          <p:nvPr/>
        </p:nvSpPr>
        <p:spPr>
          <a:xfrm>
            <a:off x="7934749" y="4607348"/>
            <a:ext cx="1780751" cy="904451"/>
          </a:xfrm>
          <a:custGeom>
            <a:avLst/>
            <a:gdLst>
              <a:gd name="connsiteX0" fmla="*/ 39102 w 1780751"/>
              <a:gd name="connsiteY0" fmla="*/ 910155 h 904451"/>
              <a:gd name="connsiteX1" fmla="*/ 39102 w 1780751"/>
              <a:gd name="connsiteY1" fmla="*/ 472002 h 904451"/>
              <a:gd name="connsiteX2" fmla="*/ 126910 w 1780751"/>
              <a:gd name="connsiteY2" fmla="*/ 296854 h 904451"/>
              <a:gd name="connsiteX3" fmla="*/ 554690 w 1780751"/>
              <a:gd name="connsiteY3" fmla="*/ 92420 h 904451"/>
              <a:gd name="connsiteX4" fmla="*/ 914927 w 1780751"/>
              <a:gd name="connsiteY4" fmla="*/ 36102 h 904451"/>
              <a:gd name="connsiteX5" fmla="*/ 1275050 w 1780751"/>
              <a:gd name="connsiteY5" fmla="*/ 92420 h 904451"/>
              <a:gd name="connsiteX6" fmla="*/ 1703393 w 1780751"/>
              <a:gd name="connsiteY6" fmla="*/ 296854 h 904451"/>
              <a:gd name="connsiteX7" fmla="*/ 1790638 w 1780751"/>
              <a:gd name="connsiteY7" fmla="*/ 472002 h 904451"/>
              <a:gd name="connsiteX8" fmla="*/ 1790638 w 1780751"/>
              <a:gd name="connsiteY8" fmla="*/ 910155 h 904451"/>
              <a:gd name="connsiteX9" fmla="*/ 39102 w 1780751"/>
              <a:gd name="connsiteY9" fmla="*/ 910155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0751" h="904451">
                <a:moveTo>
                  <a:pt x="39102" y="910155"/>
                </a:moveTo>
                <a:lnTo>
                  <a:pt x="39102" y="472002"/>
                </a:lnTo>
                <a:cubicBezTo>
                  <a:pt x="39383" y="403097"/>
                  <a:pt x="71861" y="338275"/>
                  <a:pt x="126910" y="296854"/>
                </a:cubicBezTo>
                <a:cubicBezTo>
                  <a:pt x="256116" y="203620"/>
                  <a:pt x="401027" y="134377"/>
                  <a:pt x="554690" y="92420"/>
                </a:cubicBezTo>
                <a:cubicBezTo>
                  <a:pt x="671035" y="54631"/>
                  <a:pt x="792615" y="35595"/>
                  <a:pt x="914927" y="36102"/>
                </a:cubicBezTo>
                <a:cubicBezTo>
                  <a:pt x="1036956" y="38974"/>
                  <a:pt x="1157973" y="57897"/>
                  <a:pt x="1275050" y="92420"/>
                </a:cubicBezTo>
                <a:cubicBezTo>
                  <a:pt x="1431246" y="128435"/>
                  <a:pt x="1577311" y="198213"/>
                  <a:pt x="1703393" y="296854"/>
                </a:cubicBezTo>
                <a:cubicBezTo>
                  <a:pt x="1759962" y="337093"/>
                  <a:pt x="1792608" y="402732"/>
                  <a:pt x="1790638" y="472002"/>
                </a:cubicBezTo>
                <a:lnTo>
                  <a:pt x="1790638" y="910155"/>
                </a:lnTo>
                <a:lnTo>
                  <a:pt x="39102" y="910155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4"> 
				</p:cNvPr>
          <p:cNvSpPr/>
          <p:nvPr/>
        </p:nvSpPr>
        <p:spPr>
          <a:xfrm>
            <a:off x="7934749" y="4607348"/>
            <a:ext cx="1780751" cy="904451"/>
          </a:xfrm>
          <a:custGeom>
            <a:avLst/>
            <a:gdLst>
              <a:gd name="connsiteX0" fmla="*/ 39102 w 1780751"/>
              <a:gd name="connsiteY0" fmla="*/ 910155 h 904451"/>
              <a:gd name="connsiteX1" fmla="*/ 39102 w 1780751"/>
              <a:gd name="connsiteY1" fmla="*/ 472002 h 904451"/>
              <a:gd name="connsiteX2" fmla="*/ 126910 w 1780751"/>
              <a:gd name="connsiteY2" fmla="*/ 296854 h 904451"/>
              <a:gd name="connsiteX3" fmla="*/ 554690 w 1780751"/>
              <a:gd name="connsiteY3" fmla="*/ 92420 h 904451"/>
              <a:gd name="connsiteX4" fmla="*/ 914927 w 1780751"/>
              <a:gd name="connsiteY4" fmla="*/ 36102 h 904451"/>
              <a:gd name="connsiteX5" fmla="*/ 1275050 w 1780751"/>
              <a:gd name="connsiteY5" fmla="*/ 92420 h 904451"/>
              <a:gd name="connsiteX6" fmla="*/ 1703393 w 1780751"/>
              <a:gd name="connsiteY6" fmla="*/ 296854 h 904451"/>
              <a:gd name="connsiteX7" fmla="*/ 1790638 w 1780751"/>
              <a:gd name="connsiteY7" fmla="*/ 472002 h 904451"/>
              <a:gd name="connsiteX8" fmla="*/ 1790638 w 1780751"/>
              <a:gd name="connsiteY8" fmla="*/ 910155 h 904451"/>
              <a:gd name="connsiteX9" fmla="*/ 39102 w 1780751"/>
              <a:gd name="connsiteY9" fmla="*/ 910155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0751" h="904451">
                <a:moveTo>
                  <a:pt x="39102" y="910155"/>
                </a:moveTo>
                <a:lnTo>
                  <a:pt x="39102" y="472002"/>
                </a:lnTo>
                <a:cubicBezTo>
                  <a:pt x="39383" y="403097"/>
                  <a:pt x="71861" y="338275"/>
                  <a:pt x="126910" y="296854"/>
                </a:cubicBezTo>
                <a:cubicBezTo>
                  <a:pt x="256116" y="203620"/>
                  <a:pt x="401027" y="134377"/>
                  <a:pt x="554690" y="92420"/>
                </a:cubicBezTo>
                <a:cubicBezTo>
                  <a:pt x="671035" y="54631"/>
                  <a:pt x="792615" y="35595"/>
                  <a:pt x="914927" y="36102"/>
                </a:cubicBezTo>
                <a:cubicBezTo>
                  <a:pt x="1036956" y="38974"/>
                  <a:pt x="1157973" y="57897"/>
                  <a:pt x="1275050" y="92420"/>
                </a:cubicBezTo>
                <a:cubicBezTo>
                  <a:pt x="1431246" y="128435"/>
                  <a:pt x="1577311" y="198213"/>
                  <a:pt x="1703393" y="296854"/>
                </a:cubicBezTo>
                <a:cubicBezTo>
                  <a:pt x="1759962" y="337093"/>
                  <a:pt x="1792608" y="402732"/>
                  <a:pt x="1790638" y="472002"/>
                </a:cubicBezTo>
                <a:lnTo>
                  <a:pt x="1790638" y="910155"/>
                </a:lnTo>
                <a:lnTo>
                  <a:pt x="39102" y="9101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5"> 
				</p:cNvPr>
          <p:cNvSpPr/>
          <p:nvPr/>
        </p:nvSpPr>
        <p:spPr>
          <a:xfrm>
            <a:off x="8379249" y="3616748"/>
            <a:ext cx="904451" cy="904451"/>
          </a:xfrm>
          <a:custGeom>
            <a:avLst/>
            <a:gdLst>
              <a:gd name="connsiteX0" fmla="*/ 908226 w 904451"/>
              <a:gd name="connsiteY0" fmla="*/ 469155 h 904451"/>
              <a:gd name="connsiteX1" fmla="*/ 470427 w 904451"/>
              <a:gd name="connsiteY1" fmla="*/ 907308 h 904451"/>
              <a:gd name="connsiteX2" fmla="*/ 32514 w 904451"/>
              <a:gd name="connsiteY2" fmla="*/ 469155 h 904451"/>
              <a:gd name="connsiteX3" fmla="*/ 470426 w 904451"/>
              <a:gd name="connsiteY3" fmla="*/ 31002 h 904451"/>
              <a:gd name="connsiteX4" fmla="*/ 908226 w 904451"/>
              <a:gd name="connsiteY4" fmla="*/ 469155 h 904451"/>
              <a:gd name="connsiteX5" fmla="*/ 908226 w 904451"/>
              <a:gd name="connsiteY5" fmla="*/ 469155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451" h="904451">
                <a:moveTo>
                  <a:pt x="908226" y="469155"/>
                </a:moveTo>
                <a:cubicBezTo>
                  <a:pt x="908226" y="711153"/>
                  <a:pt x="712347" y="907308"/>
                  <a:pt x="470427" y="907308"/>
                </a:cubicBezTo>
                <a:cubicBezTo>
                  <a:pt x="228589" y="907308"/>
                  <a:pt x="32514" y="711153"/>
                  <a:pt x="32514" y="469155"/>
                </a:cubicBezTo>
                <a:cubicBezTo>
                  <a:pt x="32514" y="227185"/>
                  <a:pt x="228589" y="31002"/>
                  <a:pt x="470426" y="31002"/>
                </a:cubicBezTo>
                <a:cubicBezTo>
                  <a:pt x="712347" y="31002"/>
                  <a:pt x="908226" y="227185"/>
                  <a:pt x="908226" y="469155"/>
                </a:cubicBezTo>
                <a:lnTo>
                  <a:pt x="908226" y="469155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6"> 
				</p:cNvPr>
          <p:cNvSpPr/>
          <p:nvPr/>
        </p:nvSpPr>
        <p:spPr>
          <a:xfrm>
            <a:off x="8379249" y="3616748"/>
            <a:ext cx="904451" cy="904451"/>
          </a:xfrm>
          <a:custGeom>
            <a:avLst/>
            <a:gdLst>
              <a:gd name="connsiteX0" fmla="*/ 908226 w 904451"/>
              <a:gd name="connsiteY0" fmla="*/ 469155 h 904451"/>
              <a:gd name="connsiteX1" fmla="*/ 470427 w 904451"/>
              <a:gd name="connsiteY1" fmla="*/ 907308 h 904451"/>
              <a:gd name="connsiteX2" fmla="*/ 32514 w 904451"/>
              <a:gd name="connsiteY2" fmla="*/ 469155 h 904451"/>
              <a:gd name="connsiteX3" fmla="*/ 470426 w 904451"/>
              <a:gd name="connsiteY3" fmla="*/ 31002 h 904451"/>
              <a:gd name="connsiteX4" fmla="*/ 908226 w 904451"/>
              <a:gd name="connsiteY4" fmla="*/ 469155 h 904451"/>
              <a:gd name="connsiteX5" fmla="*/ 908226 w 904451"/>
              <a:gd name="connsiteY5" fmla="*/ 469155 h 90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451" h="904451">
                <a:moveTo>
                  <a:pt x="908226" y="469155"/>
                </a:moveTo>
                <a:cubicBezTo>
                  <a:pt x="908226" y="711153"/>
                  <a:pt x="712347" y="907308"/>
                  <a:pt x="470427" y="907308"/>
                </a:cubicBezTo>
                <a:cubicBezTo>
                  <a:pt x="228589" y="907308"/>
                  <a:pt x="32514" y="711153"/>
                  <a:pt x="32514" y="469155"/>
                </a:cubicBezTo>
                <a:cubicBezTo>
                  <a:pt x="32514" y="227185"/>
                  <a:pt x="228589" y="31002"/>
                  <a:pt x="470426" y="31002"/>
                </a:cubicBezTo>
                <a:cubicBezTo>
                  <a:pt x="712347" y="31002"/>
                  <a:pt x="908226" y="227185"/>
                  <a:pt x="908226" y="469155"/>
                </a:cubicBezTo>
                <a:lnTo>
                  <a:pt x="908226" y="46915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6302">
            <a:solidFill>
              <a:srgbClr val="b2106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7"/>
          <p:cNvSpPr txBox="1"/>
          <p:nvPr/>
        </p:nvSpPr>
        <p:spPr>
          <a:xfrm>
            <a:off x="722630" y="2698670"/>
            <a:ext cx="4478583" cy="16212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50" dirty="0">
                <a:solidFill>
                  <a:srgbClr val="4370c3"/>
                </a:solidFill>
                <a:latin typeface="Arial"/>
                <a:ea typeface="Arial"/>
              </a:rPr>
              <a:t>•</a:t>
            </a:r>
            <a:r>
              <a:rPr lang="en-US" altLang="zh-CN" sz="1750" spc="60" dirty="0">
                <a:solidFill>
                  <a:srgbClr val="4370c3"/>
                </a:solidFill>
                <a:latin typeface="Arial"/>
                <a:cs typeface="Arial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Question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1.1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50" dirty="0">
                <a:solidFill>
                  <a:srgbClr val="4370c3"/>
                </a:solidFill>
                <a:latin typeface="Arial"/>
                <a:ea typeface="Arial"/>
              </a:rPr>
              <a:t>•</a:t>
            </a:r>
            <a:r>
              <a:rPr lang="en-US" altLang="zh-CN" sz="1750" spc="55" dirty="0">
                <a:solidFill>
                  <a:srgbClr val="4370c3"/>
                </a:solidFill>
                <a:latin typeface="Arial"/>
                <a:cs typeface="Arial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discussion</a:t>
            </a:r>
          </a:p>
          <a:p>
            <a:pPr>
              <a:lnSpc>
                <a:spcPts val="74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50" dirty="0">
                <a:solidFill>
                  <a:srgbClr val="4370c3"/>
                </a:solidFill>
                <a:latin typeface="Arial"/>
                <a:ea typeface="Arial"/>
              </a:rPr>
              <a:t>•</a:t>
            </a:r>
            <a:r>
              <a:rPr lang="en-US" altLang="zh-CN" sz="1750" dirty="0">
                <a:solidFill>
                  <a:srgbClr val="4370c3"/>
                </a:solidFill>
                <a:latin typeface="Arial"/>
                <a:cs typeface="Arial"/>
              </a:rPr>
              <a:t> 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mean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by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22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relations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 128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9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30"/>
          <p:cNvSpPr txBox="1"/>
          <p:nvPr/>
        </p:nvSpPr>
        <p:spPr>
          <a:xfrm>
            <a:off x="778509" y="2091402"/>
            <a:ext cx="2647573" cy="19278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spc="245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4400" spc="-56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135" b="1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4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44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od</a:t>
            </a:r>
            <a:r>
              <a:rPr lang="en-US" altLang="zh-CN" sz="44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400" spc="90" b="1" dirty="0">
                <a:solidFill>
                  <a:srgbClr val="fefefe"/>
                </a:solidFill>
                <a:latin typeface="Times New Roman"/>
                <a:ea typeface="Times New Roman"/>
              </a:rPr>
              <a:t>Relati</a:t>
            </a:r>
            <a:r>
              <a:rPr lang="en-US" altLang="zh-CN" sz="44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ons?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4539615" y="1321157"/>
            <a:ext cx="6544208" cy="3697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Government,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individuals</a:t>
            </a:r>
            <a:r>
              <a:rPr lang="en-US" altLang="zh-CN" sz="28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together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build</a:t>
            </a:r>
            <a:r>
              <a:rPr lang="en-US" altLang="zh-CN" sz="2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united</a:t>
            </a:r>
            <a:r>
              <a:rPr lang="en-US" altLang="zh-CN" sz="28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community.</a:t>
            </a:r>
          </a:p>
          <a:p>
            <a:pPr hangingPunct="0" marL="0">
              <a:lnSpc>
                <a:spcPct val="95416"/>
              </a:lnSpc>
              <a:spcBef>
                <a:spcPts val="160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relations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making</a:t>
            </a:r>
            <a:r>
              <a:rPr lang="en-US" altLang="zh-CN" sz="2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communities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shared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safe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accepting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125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others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embrace</a:t>
            </a:r>
            <a:r>
              <a:rPr lang="en-US" altLang="zh-CN" sz="2800" spc="-55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55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encourage</a:t>
            </a:r>
            <a:r>
              <a:rPr lang="en-US" altLang="zh-CN" sz="2800" spc="-55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the</a:t>
            </a:r>
            <a:r>
              <a:rPr lang="en-US" altLang="zh-CN" sz="2800" spc="-6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celebration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6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bf00"/>
                </a:solidFill>
                <a:latin typeface="Calibri"/>
                <a:ea typeface="Calibri"/>
              </a:rPr>
              <a:t>different</a:t>
            </a:r>
            <a:r>
              <a:rPr lang="en-US" altLang="zh-CN" sz="2800" spc="-6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cultures,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traditions</a:t>
            </a:r>
            <a:r>
              <a:rPr lang="en-US" altLang="zh-CN"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beliefs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(Together:</a:t>
            </a:r>
            <a:r>
              <a:rPr lang="en-US" altLang="zh-CN" sz="2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Building</a:t>
            </a:r>
            <a:r>
              <a:rPr lang="en-US" altLang="zh-CN" sz="2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United</a:t>
            </a:r>
            <a:r>
              <a:rPr lang="en-US" altLang="zh-CN" sz="2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ea typeface="Calibri"/>
              </a:rPr>
              <a:t>Strat</a:t>
            </a: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egy).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Freeform 132"> 
				</p:cNvPr>
          <p:cNvSpPr/>
          <p:nvPr/>
        </p:nvSpPr>
        <p:spPr>
          <a:xfrm>
            <a:off x="628650" y="2355850"/>
            <a:ext cx="3270250" cy="31750"/>
          </a:xfrm>
          <a:custGeom>
            <a:avLst/>
            <a:gdLst>
              <a:gd name="connsiteX0" fmla="*/ 15240 w 3270250"/>
              <a:gd name="connsiteY0" fmla="*/ 17780 h 31750"/>
              <a:gd name="connsiteX1" fmla="*/ 633933 w 3270250"/>
              <a:gd name="connsiteY1" fmla="*/ 17780 h 31750"/>
              <a:gd name="connsiteX2" fmla="*/ 1187450 w 3270250"/>
              <a:gd name="connsiteY2" fmla="*/ 17780 h 31750"/>
              <a:gd name="connsiteX3" fmla="*/ 1903857 w 3270250"/>
              <a:gd name="connsiteY3" fmla="*/ 17780 h 31750"/>
              <a:gd name="connsiteX4" fmla="*/ 2522601 w 3270250"/>
              <a:gd name="connsiteY4" fmla="*/ 17780 h 31750"/>
              <a:gd name="connsiteX5" fmla="*/ 3271520 w 3270250"/>
              <a:gd name="connsiteY5" fmla="*/ 17780 h 31750"/>
              <a:gd name="connsiteX6" fmla="*/ 3271520 w 3270250"/>
              <a:gd name="connsiteY6" fmla="*/ 35560 h 31750"/>
              <a:gd name="connsiteX7" fmla="*/ 2620264 w 3270250"/>
              <a:gd name="connsiteY7" fmla="*/ 35560 h 31750"/>
              <a:gd name="connsiteX8" fmla="*/ 1903857 w 3270250"/>
              <a:gd name="connsiteY8" fmla="*/ 35560 h 31750"/>
              <a:gd name="connsiteX9" fmla="*/ 1350264 w 3270250"/>
              <a:gd name="connsiteY9" fmla="*/ 35560 h 31750"/>
              <a:gd name="connsiteX10" fmla="*/ 699008 w 3270250"/>
              <a:gd name="connsiteY10" fmla="*/ 35560 h 31750"/>
              <a:gd name="connsiteX11" fmla="*/ 15240 w 3270250"/>
              <a:gd name="connsiteY11" fmla="*/ 35560 h 31750"/>
              <a:gd name="connsiteX12" fmla="*/ 15240 w 3270250"/>
              <a:gd name="connsiteY12" fmla="*/ 17780 h 31750"/>
              <a:gd name="connsiteX13" fmla="*/ 15240 w 3270250"/>
              <a:gd name="connsiteY13" fmla="*/ 1778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0250" h="31750">
                <a:moveTo>
                  <a:pt x="15240" y="17780"/>
                </a:moveTo>
                <a:cubicBezTo>
                  <a:pt x="307314" y="36703"/>
                  <a:pt x="378523" y="26162"/>
                  <a:pt x="633933" y="17780"/>
                </a:cubicBezTo>
                <a:cubicBezTo>
                  <a:pt x="889380" y="9398"/>
                  <a:pt x="919988" y="-1142"/>
                  <a:pt x="1187450" y="17780"/>
                </a:cubicBezTo>
                <a:cubicBezTo>
                  <a:pt x="1454911" y="36703"/>
                  <a:pt x="1760220" y="27305"/>
                  <a:pt x="1903857" y="17780"/>
                </a:cubicBezTo>
                <a:cubicBezTo>
                  <a:pt x="2047494" y="8255"/>
                  <a:pt x="2362454" y="38481"/>
                  <a:pt x="2522601" y="17780"/>
                </a:cubicBezTo>
                <a:cubicBezTo>
                  <a:pt x="2682621" y="-2920"/>
                  <a:pt x="3006597" y="47371"/>
                  <a:pt x="3271520" y="17780"/>
                </a:cubicBezTo>
                <a:cubicBezTo>
                  <a:pt x="3271265" y="22098"/>
                  <a:pt x="3271901" y="27051"/>
                  <a:pt x="3271520" y="35560"/>
                </a:cubicBezTo>
                <a:cubicBezTo>
                  <a:pt x="3137153" y="34036"/>
                  <a:pt x="2775839" y="59055"/>
                  <a:pt x="2620264" y="35560"/>
                </a:cubicBezTo>
                <a:cubicBezTo>
                  <a:pt x="2464689" y="12065"/>
                  <a:pt x="2200401" y="36830"/>
                  <a:pt x="1903857" y="35560"/>
                </a:cubicBezTo>
                <a:cubicBezTo>
                  <a:pt x="1607439" y="34290"/>
                  <a:pt x="1564639" y="24511"/>
                  <a:pt x="1350264" y="35560"/>
                </a:cubicBezTo>
                <a:cubicBezTo>
                  <a:pt x="1136014" y="46609"/>
                  <a:pt x="1011554" y="27178"/>
                  <a:pt x="699008" y="35560"/>
                </a:cubicBezTo>
                <a:cubicBezTo>
                  <a:pt x="386499" y="43942"/>
                  <a:pt x="213994" y="33528"/>
                  <a:pt x="15240" y="35560"/>
                </a:cubicBezTo>
                <a:cubicBezTo>
                  <a:pt x="16078" y="27051"/>
                  <a:pt x="15608" y="24511"/>
                  <a:pt x="15240" y="17780"/>
                </a:cubicBezTo>
                <a:lnTo>
                  <a:pt x="15240" y="1778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3"> 
				</p:cNvPr>
          <p:cNvSpPr/>
          <p:nvPr/>
        </p:nvSpPr>
        <p:spPr>
          <a:xfrm>
            <a:off x="615950" y="2343150"/>
            <a:ext cx="3282950" cy="44450"/>
          </a:xfrm>
          <a:custGeom>
            <a:avLst/>
            <a:gdLst>
              <a:gd name="connsiteX0" fmla="*/ 27940 w 3282950"/>
              <a:gd name="connsiteY0" fmla="*/ 30480 h 44450"/>
              <a:gd name="connsiteX1" fmla="*/ 646633 w 3282950"/>
              <a:gd name="connsiteY1" fmla="*/ 30480 h 44450"/>
              <a:gd name="connsiteX2" fmla="*/ 1297939 w 3282950"/>
              <a:gd name="connsiteY2" fmla="*/ 30480 h 44450"/>
              <a:gd name="connsiteX3" fmla="*/ 1981707 w 3282950"/>
              <a:gd name="connsiteY3" fmla="*/ 30480 h 44450"/>
              <a:gd name="connsiteX4" fmla="*/ 2665476 w 3282950"/>
              <a:gd name="connsiteY4" fmla="*/ 30480 h 44450"/>
              <a:gd name="connsiteX5" fmla="*/ 3284220 w 3282950"/>
              <a:gd name="connsiteY5" fmla="*/ 30480 h 44450"/>
              <a:gd name="connsiteX6" fmla="*/ 3284220 w 3282950"/>
              <a:gd name="connsiteY6" fmla="*/ 48260 h 44450"/>
              <a:gd name="connsiteX7" fmla="*/ 2567813 w 3282950"/>
              <a:gd name="connsiteY7" fmla="*/ 48260 h 44450"/>
              <a:gd name="connsiteX8" fmla="*/ 1851405 w 3282950"/>
              <a:gd name="connsiteY8" fmla="*/ 48260 h 44450"/>
              <a:gd name="connsiteX9" fmla="*/ 1200150 w 3282950"/>
              <a:gd name="connsiteY9" fmla="*/ 48260 h 44450"/>
              <a:gd name="connsiteX10" fmla="*/ 27940 w 3282950"/>
              <a:gd name="connsiteY10" fmla="*/ 48260 h 44450"/>
              <a:gd name="connsiteX11" fmla="*/ 27940 w 3282950"/>
              <a:gd name="connsiteY11" fmla="*/ 30480 h 44450"/>
              <a:gd name="connsiteX12" fmla="*/ 27940 w 3282950"/>
              <a:gd name="connsiteY12" fmla="*/ 3048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950" h="44450">
                <a:moveTo>
                  <a:pt x="27940" y="30480"/>
                </a:moveTo>
                <a:cubicBezTo>
                  <a:pt x="268224" y="9017"/>
                  <a:pt x="490131" y="11430"/>
                  <a:pt x="646633" y="30480"/>
                </a:cubicBezTo>
                <a:cubicBezTo>
                  <a:pt x="803147" y="49530"/>
                  <a:pt x="1003046" y="32512"/>
                  <a:pt x="1297939" y="30480"/>
                </a:cubicBezTo>
                <a:cubicBezTo>
                  <a:pt x="1592707" y="28448"/>
                  <a:pt x="1762125" y="40767"/>
                  <a:pt x="1981707" y="30480"/>
                </a:cubicBezTo>
                <a:cubicBezTo>
                  <a:pt x="2201291" y="20193"/>
                  <a:pt x="2482850" y="44069"/>
                  <a:pt x="2665476" y="30480"/>
                </a:cubicBezTo>
                <a:cubicBezTo>
                  <a:pt x="2848228" y="16891"/>
                  <a:pt x="3150489" y="35687"/>
                  <a:pt x="3284220" y="30480"/>
                </a:cubicBezTo>
                <a:cubicBezTo>
                  <a:pt x="3283458" y="38354"/>
                  <a:pt x="3283839" y="42291"/>
                  <a:pt x="3284220" y="48260"/>
                </a:cubicBezTo>
                <a:cubicBezTo>
                  <a:pt x="3117596" y="53086"/>
                  <a:pt x="2716403" y="37719"/>
                  <a:pt x="2567813" y="48260"/>
                </a:cubicBezTo>
                <a:cubicBezTo>
                  <a:pt x="2419223" y="58801"/>
                  <a:pt x="2166111" y="21717"/>
                  <a:pt x="1851405" y="48260"/>
                </a:cubicBezTo>
                <a:cubicBezTo>
                  <a:pt x="1536826" y="74803"/>
                  <a:pt x="1494917" y="50292"/>
                  <a:pt x="1200150" y="48260"/>
                </a:cubicBezTo>
                <a:cubicBezTo>
                  <a:pt x="905510" y="46228"/>
                  <a:pt x="589241" y="67056"/>
                  <a:pt x="27940" y="48260"/>
                </a:cubicBezTo>
                <a:cubicBezTo>
                  <a:pt x="27889" y="42672"/>
                  <a:pt x="27736" y="36830"/>
                  <a:pt x="27940" y="30480"/>
                </a:cubicBezTo>
                <a:lnTo>
                  <a:pt x="27940" y="3048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Picture 1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80" y="975360"/>
            <a:ext cx="5486400" cy="4907280"/>
          </a:xfrm>
          <a:prstGeom prst="rect">
            <a:avLst/>
          </a:prstGeom>
        </p:spPr>
      </p:pic>
      <p:sp>
        <p:nvSpPr>
          <p:cNvPr id="135" name="Freeform 135"> 
				</p:cNvPr>
          <p:cNvSpPr/>
          <p:nvPr/>
        </p:nvSpPr>
        <p:spPr>
          <a:xfrm>
            <a:off x="349250" y="3092450"/>
            <a:ext cx="2508250" cy="31750"/>
          </a:xfrm>
          <a:custGeom>
            <a:avLst/>
            <a:gdLst>
              <a:gd name="connsiteX0" fmla="*/ 21894 w 2508250"/>
              <a:gd name="connsiteY0" fmla="*/ 19431 h 31750"/>
              <a:gd name="connsiteX1" fmla="*/ 645464 w 2508250"/>
              <a:gd name="connsiteY1" fmla="*/ 19431 h 31750"/>
              <a:gd name="connsiteX2" fmla="*/ 1268983 w 2508250"/>
              <a:gd name="connsiteY2" fmla="*/ 19431 h 31750"/>
              <a:gd name="connsiteX3" fmla="*/ 1892554 w 2508250"/>
              <a:gd name="connsiteY3" fmla="*/ 19431 h 31750"/>
              <a:gd name="connsiteX4" fmla="*/ 2516123 w 2508250"/>
              <a:gd name="connsiteY4" fmla="*/ 19431 h 31750"/>
              <a:gd name="connsiteX5" fmla="*/ 2516123 w 2508250"/>
              <a:gd name="connsiteY5" fmla="*/ 37211 h 31750"/>
              <a:gd name="connsiteX6" fmla="*/ 1892554 w 2508250"/>
              <a:gd name="connsiteY6" fmla="*/ 37211 h 31750"/>
              <a:gd name="connsiteX7" fmla="*/ 1268983 w 2508250"/>
              <a:gd name="connsiteY7" fmla="*/ 37211 h 31750"/>
              <a:gd name="connsiteX8" fmla="*/ 645464 w 2508250"/>
              <a:gd name="connsiteY8" fmla="*/ 37211 h 31750"/>
              <a:gd name="connsiteX9" fmla="*/ 21894 w 2508250"/>
              <a:gd name="connsiteY9" fmla="*/ 37211 h 31750"/>
              <a:gd name="connsiteX10" fmla="*/ 21894 w 2508250"/>
              <a:gd name="connsiteY10" fmla="*/ 19431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8250" h="31750">
                <a:moveTo>
                  <a:pt x="21894" y="19431"/>
                </a:moveTo>
                <a:lnTo>
                  <a:pt x="645464" y="19431"/>
                </a:lnTo>
                <a:lnTo>
                  <a:pt x="1268983" y="19431"/>
                </a:lnTo>
                <a:lnTo>
                  <a:pt x="1892554" y="19431"/>
                </a:lnTo>
                <a:lnTo>
                  <a:pt x="2516123" y="19431"/>
                </a:lnTo>
                <a:lnTo>
                  <a:pt x="2516123" y="37211"/>
                </a:lnTo>
                <a:lnTo>
                  <a:pt x="1892554" y="37211"/>
                </a:lnTo>
                <a:lnTo>
                  <a:pt x="1268983" y="37211"/>
                </a:lnTo>
                <a:lnTo>
                  <a:pt x="645464" y="37211"/>
                </a:lnTo>
                <a:lnTo>
                  <a:pt x="21894" y="37211"/>
                </a:lnTo>
                <a:lnTo>
                  <a:pt x="21894" y="19431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6"> 
				</p:cNvPr>
          <p:cNvSpPr/>
          <p:nvPr/>
        </p:nvSpPr>
        <p:spPr>
          <a:xfrm>
            <a:off x="349250" y="3397250"/>
            <a:ext cx="2686050" cy="31750"/>
          </a:xfrm>
          <a:custGeom>
            <a:avLst/>
            <a:gdLst>
              <a:gd name="connsiteX0" fmla="*/ 21894 w 2686050"/>
              <a:gd name="connsiteY0" fmla="*/ 19431 h 31750"/>
              <a:gd name="connsiteX1" fmla="*/ 688644 w 2686050"/>
              <a:gd name="connsiteY1" fmla="*/ 19431 h 31750"/>
              <a:gd name="connsiteX2" fmla="*/ 1355344 w 2686050"/>
              <a:gd name="connsiteY2" fmla="*/ 19431 h 31750"/>
              <a:gd name="connsiteX3" fmla="*/ 2022094 w 2686050"/>
              <a:gd name="connsiteY3" fmla="*/ 19431 h 31750"/>
              <a:gd name="connsiteX4" fmla="*/ 2688844 w 2686050"/>
              <a:gd name="connsiteY4" fmla="*/ 19431 h 31750"/>
              <a:gd name="connsiteX5" fmla="*/ 2688844 w 2686050"/>
              <a:gd name="connsiteY5" fmla="*/ 37211 h 31750"/>
              <a:gd name="connsiteX6" fmla="*/ 2022094 w 2686050"/>
              <a:gd name="connsiteY6" fmla="*/ 37211 h 31750"/>
              <a:gd name="connsiteX7" fmla="*/ 1355344 w 2686050"/>
              <a:gd name="connsiteY7" fmla="*/ 37211 h 31750"/>
              <a:gd name="connsiteX8" fmla="*/ 688644 w 2686050"/>
              <a:gd name="connsiteY8" fmla="*/ 37211 h 31750"/>
              <a:gd name="connsiteX9" fmla="*/ 21894 w 2686050"/>
              <a:gd name="connsiteY9" fmla="*/ 37211 h 31750"/>
              <a:gd name="connsiteX10" fmla="*/ 21894 w 2686050"/>
              <a:gd name="connsiteY10" fmla="*/ 19431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86050" h="31750">
                <a:moveTo>
                  <a:pt x="21894" y="19431"/>
                </a:moveTo>
                <a:lnTo>
                  <a:pt x="688644" y="19431"/>
                </a:lnTo>
                <a:lnTo>
                  <a:pt x="1355344" y="19431"/>
                </a:lnTo>
                <a:lnTo>
                  <a:pt x="2022094" y="19431"/>
                </a:lnTo>
                <a:lnTo>
                  <a:pt x="2688844" y="19431"/>
                </a:lnTo>
                <a:lnTo>
                  <a:pt x="2688844" y="37211"/>
                </a:lnTo>
                <a:lnTo>
                  <a:pt x="2022094" y="37211"/>
                </a:lnTo>
                <a:lnTo>
                  <a:pt x="1355344" y="37211"/>
                </a:lnTo>
                <a:lnTo>
                  <a:pt x="688644" y="37211"/>
                </a:lnTo>
                <a:lnTo>
                  <a:pt x="21894" y="37211"/>
                </a:lnTo>
                <a:lnTo>
                  <a:pt x="21894" y="19431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7"> 
				</p:cNvPr>
          <p:cNvSpPr/>
          <p:nvPr/>
        </p:nvSpPr>
        <p:spPr>
          <a:xfrm>
            <a:off x="349250" y="3702050"/>
            <a:ext cx="895350" cy="31750"/>
          </a:xfrm>
          <a:custGeom>
            <a:avLst/>
            <a:gdLst>
              <a:gd name="connsiteX0" fmla="*/ 21894 w 895350"/>
              <a:gd name="connsiteY0" fmla="*/ 19431 h 31750"/>
              <a:gd name="connsiteX1" fmla="*/ 462584 w 895350"/>
              <a:gd name="connsiteY1" fmla="*/ 19431 h 31750"/>
              <a:gd name="connsiteX2" fmla="*/ 903274 w 895350"/>
              <a:gd name="connsiteY2" fmla="*/ 19431 h 31750"/>
              <a:gd name="connsiteX3" fmla="*/ 903274 w 895350"/>
              <a:gd name="connsiteY3" fmla="*/ 37211 h 31750"/>
              <a:gd name="connsiteX4" fmla="*/ 462584 w 895350"/>
              <a:gd name="connsiteY4" fmla="*/ 37211 h 31750"/>
              <a:gd name="connsiteX5" fmla="*/ 21894 w 895350"/>
              <a:gd name="connsiteY5" fmla="*/ 37211 h 31750"/>
              <a:gd name="connsiteX6" fmla="*/ 21894 w 895350"/>
              <a:gd name="connsiteY6" fmla="*/ 19431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31750">
                <a:moveTo>
                  <a:pt x="21894" y="19431"/>
                </a:moveTo>
                <a:lnTo>
                  <a:pt x="462584" y="19431"/>
                </a:lnTo>
                <a:lnTo>
                  <a:pt x="903274" y="19431"/>
                </a:lnTo>
                <a:lnTo>
                  <a:pt x="903274" y="37211"/>
                </a:lnTo>
                <a:lnTo>
                  <a:pt x="462584" y="37211"/>
                </a:lnTo>
                <a:lnTo>
                  <a:pt x="21894" y="37211"/>
                </a:lnTo>
                <a:lnTo>
                  <a:pt x="21894" y="19431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8"/>
          <p:cNvSpPr txBox="1"/>
          <p:nvPr/>
        </p:nvSpPr>
        <p:spPr>
          <a:xfrm>
            <a:off x="371157" y="2591606"/>
            <a:ext cx="2737483" cy="12115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51472">
              <a:lnSpc>
                <a:spcPct val="100000"/>
              </a:lnSpc>
            </a:pPr>
            <a:r>
              <a:rPr lang="en-US" altLang="zh-CN" sz="2200" spc="-1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3"/>
              </a:rPr>
              <a:t>Rock,</a:t>
            </a:r>
            <a:r>
              <a:rPr lang="en-US" altLang="zh-CN" sz="2000" spc="-85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Paper,</a:t>
            </a:r>
            <a:r>
              <a:rPr lang="en-US" altLang="zh-CN" sz="2000" spc="-85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Scissors.</a:t>
            </a:r>
            <a:r>
              <a:rPr lang="en-US" altLang="zh-CN" sz="2000" spc="-90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Be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Together.</a:t>
            </a:r>
            <a:r>
              <a:rPr lang="en-US" altLang="zh-CN" sz="2000" spc="-110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Not</a:t>
            </a:r>
            <a:r>
              <a:rPr lang="en-US" altLang="zh-CN" sz="2000" spc="-110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the</a:t>
            </a:r>
            <a:r>
              <a:rPr lang="en-US" altLang="zh-CN" sz="2000" spc="-110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Same.</a:t>
            </a:r>
            <a:r>
              <a:rPr lang="en-US" altLang="zh-CN" sz="2000" spc="-114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–</a:t>
            </a:r>
            <a:r>
              <a:rPr lang="en-US" altLang="zh-CN" sz="2000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000" spc="-35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YouTu</a:t>
            </a:r>
            <a:r>
              <a:rPr lang="en-US" altLang="zh-CN" sz="2000" spc="-30" dirty="0">
                <a:solidFill>
                  <a:srgbClr val="0361c0"/>
                </a:solidFill>
                <a:latin typeface="Calibri"/>
                <a:ea typeface="Calibri"/>
                <a:hlinkClick r:id="rId2"/>
              </a:rPr>
              <a:t>be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 139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40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" y="1889760"/>
            <a:ext cx="3535679" cy="3246120"/>
          </a:xfrm>
          <a:prstGeom prst="rect">
            <a:avLst/>
          </a:prstGeom>
        </p:spPr>
      </p:pic>
      <p:sp>
        <p:nvSpPr>
          <p:cNvPr id="142" name="TextBox 142"/>
          <p:cNvSpPr txBox="1"/>
          <p:nvPr/>
        </p:nvSpPr>
        <p:spPr>
          <a:xfrm>
            <a:off x="498475" y="762007"/>
            <a:ext cx="1741774" cy="876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000" spc="-3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30" b="1" dirty="0">
                <a:solidFill>
                  <a:srgbClr val="000000"/>
                </a:solidFill>
                <a:latin typeface="Calibri"/>
                <a:ea typeface="Calibri"/>
              </a:rPr>
              <a:t>Relations</a:t>
            </a:r>
            <a:r>
              <a:rPr lang="en-US" altLang="zh-CN" sz="2000" spc="-23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40" b="1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important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000" spc="-13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NI?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4787265" y="1306829"/>
            <a:ext cx="6081612" cy="3751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febf00"/>
                </a:solidFill>
                <a:latin typeface="Calibri"/>
                <a:ea typeface="Calibri"/>
              </a:rPr>
              <a:t>Our</a:t>
            </a:r>
            <a:r>
              <a:rPr lang="en-US" altLang="zh-CN" sz="2400" b="1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bf00"/>
                </a:solidFill>
                <a:latin typeface="Calibri"/>
                <a:ea typeface="Calibri"/>
              </a:rPr>
              <a:t>History</a:t>
            </a:r>
            <a:r>
              <a:rPr lang="en-US" altLang="zh-CN" sz="2400" b="1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bf00"/>
                </a:solidFill>
                <a:latin typeface="Calibri"/>
                <a:ea typeface="Calibri"/>
              </a:rPr>
              <a:t>–</a:t>
            </a:r>
            <a:r>
              <a:rPr lang="en-US" altLang="zh-CN" sz="2400" spc="-100" b="1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febf00"/>
                </a:solidFill>
                <a:latin typeface="Calibri"/>
                <a:ea typeface="Calibri"/>
              </a:rPr>
              <a:t>Timeline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Long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history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conflict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tensions</a:t>
            </a:r>
            <a:r>
              <a:rPr lang="en-US" altLang="zh-CN" sz="18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</a:p>
          <a:p>
            <a:pPr marL="0" indent="287019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still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high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Feelings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hurt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anger</a:t>
            </a:r>
          </a:p>
          <a:p>
            <a:pPr hangingPunct="0" marL="287019" indent="-287019">
              <a:lnSpc>
                <a:spcPct val="100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Separation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segregation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still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existent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areas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life</a:t>
            </a:r>
            <a:r>
              <a:rPr lang="en-US" altLang="zh-CN" sz="1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live,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work,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school,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shop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socialise.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800" spc="1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“Unfinished</a:t>
            </a:r>
            <a:r>
              <a:rPr lang="en-US" altLang="zh-CN" sz="18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business”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yet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got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</a:p>
          <a:p>
            <a:pPr marL="0" indent="287019">
              <a:lnSpc>
                <a:spcPct val="100000"/>
              </a:lnSpc>
              <a:spcBef>
                <a:spcPts val="114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needs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yet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been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dealt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with.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b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29957" y="400812"/>
            <a:ext cx="5752936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Introductions</a:t>
            </a:r>
            <a:r>
              <a:rPr lang="en-US" altLang="zh-CN" sz="4400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2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2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88769" y="3082210"/>
            <a:ext cx="1719210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6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prog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ramme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expect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78704" y="3082210"/>
            <a:ext cx="2488877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Learn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more</a:t>
            </a:r>
            <a:r>
              <a:rPr lang="en-US" altLang="zh-CN" sz="26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0" dirty="0">
                <a:solidFill>
                  <a:srgbClr val="fefefe"/>
                </a:solidFill>
                <a:latin typeface="Calibri"/>
                <a:ea typeface="Calibri"/>
              </a:rPr>
              <a:t>yourself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6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oth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68640" y="3082210"/>
            <a:ext cx="2319704" cy="183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Build</a:t>
            </a:r>
            <a:r>
              <a:rPr lang="en-US" altLang="zh-CN" sz="2600" spc="-2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friendships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26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reeform 144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5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Picture 14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3893820"/>
            <a:ext cx="2430780" cy="2255520"/>
          </a:xfrm>
          <a:prstGeom prst="rect">
            <a:avLst/>
          </a:prstGeom>
        </p:spPr>
      </p:pic>
      <p:sp>
        <p:nvSpPr>
          <p:cNvPr id="147" name="TextBox 147"/>
          <p:cNvSpPr txBox="1"/>
          <p:nvPr/>
        </p:nvSpPr>
        <p:spPr>
          <a:xfrm>
            <a:off x="778509" y="2437010"/>
            <a:ext cx="2153050" cy="1927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spc="104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4400" spc="-49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400" spc="12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4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400" spc="145" dirty="0">
                <a:solidFill>
                  <a:srgbClr val="fefefe"/>
                </a:solidFill>
                <a:latin typeface="Calibri"/>
                <a:ea typeface="Calibri"/>
              </a:rPr>
              <a:t>hope</a:t>
            </a:r>
            <a:r>
              <a:rPr lang="en-US" altLang="zh-CN" sz="4400" spc="-49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400" spc="12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4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400" spc="-35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4400" spc="-30" dirty="0">
                <a:solidFill>
                  <a:srgbClr val="fefefe"/>
                </a:solidFill>
                <a:latin typeface="Calibri"/>
                <a:ea typeface="Calibri"/>
              </a:rPr>
              <a:t>chieve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4539615" y="787374"/>
            <a:ext cx="5874110" cy="5185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High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levels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8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shared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und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erstanding</a:t>
            </a:r>
          </a:p>
          <a:p>
            <a:pPr marL="0">
              <a:lnSpc>
                <a:spcPct val="100000"/>
              </a:lnSpc>
              <a:spcBef>
                <a:spcPts val="340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Better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relationships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between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backgrounds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fairer</a:t>
            </a:r>
            <a:r>
              <a:rPr lang="en-US" altLang="zh-CN" sz="2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live</a:t>
            </a:r>
            <a:r>
              <a:rPr lang="en-US" altLang="zh-CN" sz="2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everyone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treated</a:t>
            </a:r>
            <a:r>
              <a:rPr lang="en-US" altLang="zh-CN" sz="2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equal</a:t>
            </a:r>
          </a:p>
          <a:p>
            <a:pPr marL="0">
              <a:lnSpc>
                <a:spcPct val="100000"/>
              </a:lnSpc>
              <a:spcBef>
                <a:spcPts val="325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2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more:</a:t>
            </a:r>
          </a:p>
          <a:p>
            <a:pPr>
              <a:lnSpc>
                <a:spcPts val="8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Judging</a:t>
            </a:r>
            <a:r>
              <a:rPr lang="en-US" altLang="zh-CN" sz="2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</a:p>
          <a:p>
            <a:pPr hangingPunct="0" marL="0">
              <a:lnSpc>
                <a:spcPct val="119583"/>
              </a:lnSpc>
              <a:spcBef>
                <a:spcPts val="329"/>
              </a:spcBef>
            </a:pP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Hat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red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Unfriend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liness</a:t>
            </a:r>
          </a:p>
          <a:p>
            <a:pPr marL="0">
              <a:lnSpc>
                <a:spcPct val="100000"/>
              </a:lnSpc>
              <a:spcBef>
                <a:spcPts val="334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Bul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lying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149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50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1"/>
          <p:cNvSpPr txBox="1"/>
          <p:nvPr/>
        </p:nvSpPr>
        <p:spPr>
          <a:xfrm>
            <a:off x="446722" y="360981"/>
            <a:ext cx="2239729" cy="6104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4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classroom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were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classroom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pupils,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many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ea typeface="Calibri"/>
              </a:rPr>
              <a:t>would</a:t>
            </a:r>
            <a:r>
              <a:rPr lang="en-US" altLang="zh-CN" sz="18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ea typeface="Calibri"/>
              </a:rPr>
              <a:t>consider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themselves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be: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ea typeface="Calibri"/>
              </a:rPr>
              <a:t>P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ea typeface="Calibri"/>
              </a:rPr>
              <a:t>rotestant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Cathol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ic</a:t>
            </a:r>
          </a:p>
          <a:p>
            <a:pPr hangingPunct="0" marL="0">
              <a:lnSpc>
                <a:spcPct val="95416"/>
              </a:lnSpc>
              <a:spcBef>
                <a:spcPts val="200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(no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religion/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religion)?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0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many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would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consider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themselves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be:</a:t>
            </a:r>
          </a:p>
          <a:p>
            <a:pPr marL="0">
              <a:lnSpc>
                <a:spcPct val="100000"/>
              </a:lnSpc>
              <a:spcBef>
                <a:spcPts val="135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ritish</a:t>
            </a:r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ea typeface="Calibri"/>
              </a:rPr>
              <a:t>Iri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18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Does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population</a:t>
            </a:r>
            <a:r>
              <a:rPr lang="en-US" altLang="zh-CN" sz="18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reflect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whole?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4539615" y="880284"/>
            <a:ext cx="3941393" cy="4509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4125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24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  <a:r>
              <a:rPr lang="en-US" altLang="zh-CN" sz="24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(NISRA</a:t>
            </a:r>
            <a:r>
              <a:rPr lang="en-US" altLang="zh-CN" sz="1000" spc="-1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Statistical</a:t>
            </a:r>
            <a:r>
              <a:rPr lang="en-US" altLang="zh-CN" sz="1000" spc="-1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Bulletin,</a:t>
            </a:r>
            <a:r>
              <a:rPr lang="en-US" altLang="zh-CN" sz="1000" spc="-1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ea typeface="Calibri"/>
              </a:rPr>
              <a:t>2021)</a:t>
            </a:r>
            <a:r>
              <a:rPr lang="en-US" altLang="zh-CN" sz="1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Population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1.9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million</a:t>
            </a:r>
            <a:r>
              <a:rPr lang="en-US" altLang="zh-CN" sz="24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(2020)</a:t>
            </a:r>
          </a:p>
          <a:p>
            <a:pPr>
              <a:lnSpc>
                <a:spcPts val="167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48%</a:t>
            </a:r>
            <a:r>
              <a:rPr lang="en-US" altLang="zh-CN" sz="1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Protestant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45%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Catholic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6%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religion</a:t>
            </a:r>
          </a:p>
          <a:p>
            <a:pPr marL="0">
              <a:lnSpc>
                <a:spcPct val="100000"/>
              </a:lnSpc>
              <a:spcBef>
                <a:spcPts val="135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religion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98%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White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Black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40%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British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25%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</a:p>
          <a:p>
            <a:pPr hangingPunct="0" marL="0">
              <a:lnSpc>
                <a:spcPct val="95833"/>
              </a:lnSpc>
              <a:spcBef>
                <a:spcPts val="179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21%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14%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81500"/>
            <a:ext cx="4297679" cy="68580"/>
          </a:xfrm>
          <a:prstGeom prst="rect">
            <a:avLst/>
          </a:prstGeom>
        </p:spPr>
      </p:pic>
      <p:pic>
        <p:nvPicPr>
          <p:cNvPr id="155" name="Picture 15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80" y="746760"/>
            <a:ext cx="4114800" cy="5135880"/>
          </a:xfrm>
          <a:prstGeom prst="rect">
            <a:avLst/>
          </a:prstGeom>
        </p:spPr>
      </p:pic>
      <p:sp>
        <p:nvSpPr>
          <p:cNvPr id="155" name="TextBox 155"/>
          <p:cNvSpPr txBox="1"/>
          <p:nvPr/>
        </p:nvSpPr>
        <p:spPr>
          <a:xfrm>
            <a:off x="731837" y="2062225"/>
            <a:ext cx="6330902" cy="16794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spc="-44" b="1" dirty="0">
                <a:solidFill>
                  <a:srgbClr val="000000"/>
                </a:solidFill>
                <a:latin typeface="Calibri"/>
                <a:ea typeface="Calibri"/>
              </a:rPr>
              <a:t>Evaluation/</a:t>
            </a:r>
            <a:r>
              <a:rPr lang="en-US" altLang="zh-CN" sz="1700" spc="-2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spc="-55" b="1" dirty="0">
                <a:solidFill>
                  <a:srgbClr val="000000"/>
                </a:solidFill>
                <a:latin typeface="Calibri"/>
                <a:ea typeface="Calibri"/>
              </a:rPr>
              <a:t>Check</a:t>
            </a:r>
            <a:r>
              <a:rPr lang="en-US" altLang="zh-CN" sz="17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spc="-44" b="1" dirty="0">
                <a:solidFill>
                  <a:srgbClr val="000000"/>
                </a:solidFill>
                <a:latin typeface="Calibri"/>
                <a:ea typeface="Calibri"/>
              </a:rPr>
              <a:t>out</a:t>
            </a:r>
          </a:p>
          <a:p>
            <a:pPr>
              <a:lnSpc>
                <a:spcPts val="16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-50" b="1" dirty="0">
                <a:solidFill>
                  <a:srgbClr val="000000"/>
                </a:solidFill>
                <a:latin typeface="Calibri"/>
                <a:ea typeface="Calibri"/>
              </a:rPr>
              <a:t>Preparation</a:t>
            </a:r>
            <a:r>
              <a:rPr lang="en-US" altLang="zh-CN" sz="1700" spc="-2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spc="-40" b="1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700" spc="-2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spc="-55" b="1" dirty="0">
                <a:solidFill>
                  <a:srgbClr val="000000"/>
                </a:solidFill>
                <a:latin typeface="Calibri"/>
                <a:ea typeface="Calibri"/>
              </a:rPr>
              <a:t>Day</a:t>
            </a:r>
            <a:r>
              <a:rPr lang="en-US" altLang="zh-CN" sz="1700" spc="-3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spc="-60" b="1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</a:p>
          <a:p>
            <a:pPr>
              <a:lnSpc>
                <a:spcPts val="14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Bring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something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represents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you/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something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that’s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very</a:t>
            </a:r>
            <a:r>
              <a:rPr lang="en-US" altLang="zh-CN" sz="17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important</a:t>
            </a:r>
            <a:r>
              <a:rPr lang="en-US" altLang="zh-CN" sz="17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</a:p>
          <a:p>
            <a:pPr marL="0">
              <a:lnSpc>
                <a:spcPct val="96666"/>
              </a:lnSpc>
            </a:pPr>
            <a:r>
              <a:rPr lang="en-US" altLang="zh-CN" sz="1700" spc="-25" dirty="0">
                <a:solidFill>
                  <a:srgbClr val="000000"/>
                </a:solidFill>
                <a:latin typeface="Calibri"/>
                <a:ea typeface="Calibri"/>
              </a:rPr>
              <a:t>y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ea typeface="Calibri"/>
              </a:rPr>
              <a:t>ou!</a:t>
            </a:r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7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1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1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7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Day</a:t>
            </a:r>
            <a:r>
              <a:rPr lang="en-US" altLang="zh-CN" sz="17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2.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156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7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8a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8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9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60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1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38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2"/>
          <p:cNvSpPr txBox="1"/>
          <p:nvPr/>
        </p:nvSpPr>
        <p:spPr>
          <a:xfrm>
            <a:off x="929957" y="400812"/>
            <a:ext cx="5784152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4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4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me!</a:t>
            </a:r>
            <a:r>
              <a:rPr lang="en-US" altLang="zh-CN" sz="4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1588769" y="3082210"/>
            <a:ext cx="2316497" cy="2159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spc="25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5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4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meant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5" dirty="0">
                <a:solidFill>
                  <a:srgbClr val="fefefe"/>
                </a:solidFill>
                <a:latin typeface="Calibri"/>
                <a:ea typeface="Calibri"/>
              </a:rPr>
              <a:t>term</a:t>
            </a:r>
            <a:r>
              <a:rPr lang="en-US" altLang="zh-CN" sz="25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‘identity’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4878704" y="3082210"/>
            <a:ext cx="2299663" cy="2517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64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Explore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5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44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25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69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25" dirty="0">
                <a:solidFill>
                  <a:srgbClr val="fefefe"/>
                </a:solidFill>
                <a:latin typeface="Calibri"/>
                <a:ea typeface="Calibri"/>
              </a:rPr>
              <a:t>what’s</a:t>
            </a:r>
            <a:r>
              <a:rPr lang="en-US" altLang="zh-CN" sz="2500" spc="-2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25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ea typeface="Calibri"/>
              </a:rPr>
              <a:t>us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8168640" y="3082210"/>
            <a:ext cx="2417660" cy="2517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4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500" spc="-2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3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2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influenced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lots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500" spc="-1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different</a:t>
            </a:r>
            <a:r>
              <a:rPr lang="en-US" altLang="zh-CN" sz="25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factors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reeform 166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7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8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9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70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1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3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000038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4"> 
				</p:cNvPr>
          <p:cNvSpPr/>
          <p:nvPr/>
        </p:nvSpPr>
        <p:spPr>
          <a:xfrm>
            <a:off x="1276350" y="4565650"/>
            <a:ext cx="2241550" cy="1352550"/>
          </a:xfrm>
          <a:custGeom>
            <a:avLst/>
            <a:gdLst>
              <a:gd name="connsiteX0" fmla="*/ 15239 w 2241550"/>
              <a:gd name="connsiteY0" fmla="*/ 1358900 h 1352550"/>
              <a:gd name="connsiteX1" fmla="*/ 2252979 w 2241550"/>
              <a:gd name="connsiteY1" fmla="*/ 1358900 h 1352550"/>
              <a:gd name="connsiteX2" fmla="*/ 2252979 w 2241550"/>
              <a:gd name="connsiteY2" fmla="*/ 15240 h 1352550"/>
              <a:gd name="connsiteX3" fmla="*/ 15239 w 2241550"/>
              <a:gd name="connsiteY3" fmla="*/ 15240 h 1352550"/>
              <a:gd name="connsiteX4" fmla="*/ 1523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8900"/>
                </a:moveTo>
                <a:lnTo>
                  <a:pt x="2252979" y="1358900"/>
                </a:lnTo>
                <a:lnTo>
                  <a:pt x="2252979" y="15240"/>
                </a:lnTo>
                <a:lnTo>
                  <a:pt x="15239" y="15240"/>
                </a:lnTo>
                <a:lnTo>
                  <a:pt x="15239" y="13589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5"> 
				</p:cNvPr>
          <p:cNvSpPr/>
          <p:nvPr/>
        </p:nvSpPr>
        <p:spPr>
          <a:xfrm>
            <a:off x="1276350" y="4565650"/>
            <a:ext cx="2241550" cy="1352550"/>
          </a:xfrm>
          <a:custGeom>
            <a:avLst/>
            <a:gdLst>
              <a:gd name="connsiteX0" fmla="*/ 15239 w 2241550"/>
              <a:gd name="connsiteY0" fmla="*/ 1358900 h 1352550"/>
              <a:gd name="connsiteX1" fmla="*/ 2252979 w 2241550"/>
              <a:gd name="connsiteY1" fmla="*/ 1358900 h 1352550"/>
              <a:gd name="connsiteX2" fmla="*/ 2252979 w 2241550"/>
              <a:gd name="connsiteY2" fmla="*/ 15240 h 1352550"/>
              <a:gd name="connsiteX3" fmla="*/ 15239 w 2241550"/>
              <a:gd name="connsiteY3" fmla="*/ 15240 h 1352550"/>
              <a:gd name="connsiteX4" fmla="*/ 1523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8900"/>
                </a:moveTo>
                <a:lnTo>
                  <a:pt x="2252979" y="1358900"/>
                </a:lnTo>
                <a:lnTo>
                  <a:pt x="2252979" y="15240"/>
                </a:lnTo>
                <a:lnTo>
                  <a:pt x="15239" y="15240"/>
                </a:lnTo>
                <a:lnTo>
                  <a:pt x="15239" y="1358900"/>
                </a:lnTo>
                <a:close/>
              </a:path>
            </a:pathLst>
          </a:custGeom>
          <a:solidFill>
            <a:srgbClr val="00005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6"> 
				</p:cNvPr>
          <p:cNvSpPr/>
          <p:nvPr/>
        </p:nvSpPr>
        <p:spPr>
          <a:xfrm>
            <a:off x="37401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7"> 
				</p:cNvPr>
          <p:cNvSpPr/>
          <p:nvPr/>
        </p:nvSpPr>
        <p:spPr>
          <a:xfrm>
            <a:off x="37401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8"> 
				</p:cNvPr>
          <p:cNvSpPr/>
          <p:nvPr/>
        </p:nvSpPr>
        <p:spPr>
          <a:xfrm>
            <a:off x="6203950" y="4565650"/>
            <a:ext cx="2241550" cy="1352550"/>
          </a:xfrm>
          <a:custGeom>
            <a:avLst/>
            <a:gdLst>
              <a:gd name="connsiteX0" fmla="*/ 7620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20 w 2241550"/>
              <a:gd name="connsiteY3" fmla="*/ 15240 h 1352550"/>
              <a:gd name="connsiteX4" fmla="*/ 762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20" y="15240"/>
                </a:lnTo>
                <a:lnTo>
                  <a:pt x="7620" y="135890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9"> 
				</p:cNvPr>
          <p:cNvSpPr/>
          <p:nvPr/>
        </p:nvSpPr>
        <p:spPr>
          <a:xfrm>
            <a:off x="6203950" y="4565650"/>
            <a:ext cx="2241550" cy="1352550"/>
          </a:xfrm>
          <a:custGeom>
            <a:avLst/>
            <a:gdLst>
              <a:gd name="connsiteX0" fmla="*/ 7620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20 w 2241550"/>
              <a:gd name="connsiteY3" fmla="*/ 15240 h 1352550"/>
              <a:gd name="connsiteX4" fmla="*/ 762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20" y="15240"/>
                </a:lnTo>
                <a:lnTo>
                  <a:pt x="7620" y="13589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80"> 
				</p:cNvPr>
          <p:cNvSpPr/>
          <p:nvPr/>
        </p:nvSpPr>
        <p:spPr>
          <a:xfrm>
            <a:off x="8655050" y="4565650"/>
            <a:ext cx="2254250" cy="1352550"/>
          </a:xfrm>
          <a:custGeom>
            <a:avLst/>
            <a:gdLst>
              <a:gd name="connsiteX0" fmla="*/ 17780 w 2254250"/>
              <a:gd name="connsiteY0" fmla="*/ 1358900 h 1352550"/>
              <a:gd name="connsiteX1" fmla="*/ 2255520 w 2254250"/>
              <a:gd name="connsiteY1" fmla="*/ 1358900 h 1352550"/>
              <a:gd name="connsiteX2" fmla="*/ 2255520 w 2254250"/>
              <a:gd name="connsiteY2" fmla="*/ 15240 h 1352550"/>
              <a:gd name="connsiteX3" fmla="*/ 17780 w 2254250"/>
              <a:gd name="connsiteY3" fmla="*/ 15240 h 1352550"/>
              <a:gd name="connsiteX4" fmla="*/ 17780 w 22542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8900"/>
                </a:moveTo>
                <a:lnTo>
                  <a:pt x="2255520" y="1358900"/>
                </a:lnTo>
                <a:lnTo>
                  <a:pt x="2255520" y="15240"/>
                </a:lnTo>
                <a:lnTo>
                  <a:pt x="17780" y="15240"/>
                </a:lnTo>
                <a:lnTo>
                  <a:pt x="17780" y="135890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1"> 
				</p:cNvPr>
          <p:cNvSpPr/>
          <p:nvPr/>
        </p:nvSpPr>
        <p:spPr>
          <a:xfrm>
            <a:off x="8655050" y="4565650"/>
            <a:ext cx="2254250" cy="1352550"/>
          </a:xfrm>
          <a:custGeom>
            <a:avLst/>
            <a:gdLst>
              <a:gd name="connsiteX0" fmla="*/ 17780 w 2254250"/>
              <a:gd name="connsiteY0" fmla="*/ 1358900 h 1352550"/>
              <a:gd name="connsiteX1" fmla="*/ 2255520 w 2254250"/>
              <a:gd name="connsiteY1" fmla="*/ 1358900 h 1352550"/>
              <a:gd name="connsiteX2" fmla="*/ 2255520 w 2254250"/>
              <a:gd name="connsiteY2" fmla="*/ 15240 h 1352550"/>
              <a:gd name="connsiteX3" fmla="*/ 17780 w 2254250"/>
              <a:gd name="connsiteY3" fmla="*/ 15240 h 1352550"/>
              <a:gd name="connsiteX4" fmla="*/ 17780 w 22542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8900"/>
                </a:moveTo>
                <a:lnTo>
                  <a:pt x="2255520" y="1358900"/>
                </a:lnTo>
                <a:lnTo>
                  <a:pt x="2255520" y="15240"/>
                </a:lnTo>
                <a:lnTo>
                  <a:pt x="17780" y="15240"/>
                </a:lnTo>
                <a:lnTo>
                  <a:pt x="17780" y="13589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2"/>
          <p:cNvSpPr txBox="1"/>
          <p:nvPr/>
        </p:nvSpPr>
        <p:spPr>
          <a:xfrm>
            <a:off x="929957" y="709041"/>
            <a:ext cx="2399259" cy="35341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20" dirty="0">
                <a:solidFill>
                  <a:srgbClr val="eaeaea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0" dirty="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lang="en-US" altLang="zh-CN" sz="4400" spc="-35" dirty="0">
                <a:solidFill>
                  <a:srgbClr val="eaeaea"/>
                </a:solidFill>
                <a:latin typeface="Calibri"/>
                <a:ea typeface="Calibri"/>
              </a:rPr>
              <a:t>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9"/>
              </a:lnSpc>
            </a:pPr>
            <a:endParaRPr lang="en-US" dirty="0" smtClean="0"/>
          </a:p>
          <a:p>
            <a:pPr marL="0" indent="568388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24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</a:p>
          <a:p>
            <a:pPr marL="0" indent="603821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1180782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183" name="TextBox 183"/>
          <p:cNvSpPr txBox="1"/>
          <p:nvPr/>
        </p:nvSpPr>
        <p:spPr>
          <a:xfrm>
            <a:off x="3944620" y="3316605"/>
            <a:ext cx="1861605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Show</a:t>
            </a:r>
            <a:r>
              <a:rPr lang="en-US" altLang="zh-CN" sz="24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400" spc="-1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Tell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43942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84" name="TextBox 184"/>
          <p:cNvSpPr txBox="1"/>
          <p:nvPr/>
        </p:nvSpPr>
        <p:spPr>
          <a:xfrm>
            <a:off x="6304279" y="3345815"/>
            <a:ext cx="2133994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429260" indent="-429260">
              <a:lnSpc>
                <a:spcPct val="9541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24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game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4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8945880" y="3148964"/>
            <a:ext cx="1704297" cy="10942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78459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4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identity?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549020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1399286" y="4883150"/>
            <a:ext cx="2031797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My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711453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3862959" y="4715589"/>
            <a:ext cx="2026510" cy="109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influences</a:t>
            </a:r>
          </a:p>
          <a:p>
            <a:pPr marL="0" indent="135000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identity?</a:t>
            </a:r>
            <a:r>
              <a:rPr lang="en-US" altLang="zh-CN" sz="2400" spc="-2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2108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88" name="TextBox 188"/>
          <p:cNvSpPr txBox="1"/>
          <p:nvPr/>
        </p:nvSpPr>
        <p:spPr>
          <a:xfrm>
            <a:off x="6337300" y="4715589"/>
            <a:ext cx="2001235" cy="109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15619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Identi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ty</a:t>
            </a:r>
          </a:p>
          <a:p>
            <a:pPr marL="0">
              <a:lnSpc>
                <a:spcPct val="9916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showcase!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60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50800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90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189" name="TextBox 189"/>
          <p:cNvSpPr txBox="1"/>
          <p:nvPr/>
        </p:nvSpPr>
        <p:spPr>
          <a:xfrm>
            <a:off x="8849359" y="4744791"/>
            <a:ext cx="1899718" cy="1063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269240">
              <a:lnSpc>
                <a:spcPct val="95416"/>
              </a:lnSpc>
            </a:pPr>
            <a:r>
              <a:rPr lang="en-US" altLang="zh-CN" sz="2400" spc="64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400" spc="-2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60" dirty="0">
                <a:solidFill>
                  <a:srgbClr val="fefefe"/>
                </a:solidFill>
                <a:latin typeface="Calibri"/>
                <a:ea typeface="Calibri"/>
              </a:rPr>
              <a:t>out/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24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9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645541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1" name="TextBox 191"/>
          <p:cNvSpPr txBox="1"/>
          <p:nvPr/>
        </p:nvSpPr>
        <p:spPr>
          <a:xfrm>
            <a:off x="1475994" y="2264108"/>
            <a:ext cx="2597249" cy="2357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91160">
              <a:lnSpc>
                <a:spcPct val="100000"/>
              </a:lnSpc>
            </a:pPr>
            <a:r>
              <a:rPr lang="en-US" altLang="zh-CN" sz="4000" spc="-30" dirty="0">
                <a:solidFill>
                  <a:srgbClr val="fefefe"/>
                </a:solidFill>
                <a:latin typeface="Calibri"/>
                <a:ea typeface="Calibri"/>
              </a:rPr>
              <a:t>Somet</a:t>
            </a:r>
            <a:r>
              <a:rPr lang="en-US" altLang="zh-CN" sz="4000" spc="-20" dirty="0">
                <a:solidFill>
                  <a:srgbClr val="fefefe"/>
                </a:solidFill>
                <a:latin typeface="Calibri"/>
                <a:ea typeface="Calibri"/>
              </a:rPr>
              <a:t>hing</a:t>
            </a:r>
          </a:p>
          <a:p>
            <a:pPr marL="0" indent="1443101">
              <a:lnSpc>
                <a:spcPct val="96666"/>
              </a:lnSpc>
            </a:pPr>
            <a:r>
              <a:rPr lang="en-US" altLang="zh-CN" sz="4000" spc="-5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4000" spc="-44" dirty="0">
                <a:solidFill>
                  <a:srgbClr val="fefefe"/>
                </a:solidFill>
                <a:latin typeface="Calibri"/>
                <a:ea typeface="Calibri"/>
              </a:rPr>
              <a:t>’s</a:t>
            </a:r>
          </a:p>
          <a:p>
            <a:pPr marL="0">
              <a:lnSpc>
                <a:spcPct val="89999"/>
              </a:lnSpc>
            </a:pPr>
            <a:r>
              <a:rPr lang="en-US" altLang="zh-CN" sz="4000" spc="-4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34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</a:p>
          <a:p>
            <a:pPr marL="0" indent="1163701">
              <a:lnSpc>
                <a:spcPct val="100000"/>
              </a:lnSpc>
            </a:pPr>
            <a:r>
              <a:rPr lang="en-US" altLang="zh-CN" sz="4000" spc="-40" dirty="0">
                <a:solidFill>
                  <a:srgbClr val="fefefe"/>
                </a:solidFill>
                <a:latin typeface="Calibri"/>
                <a:ea typeface="Calibri"/>
              </a:rPr>
              <a:t>me</a:t>
            </a:r>
            <a:r>
              <a:rPr lang="en-US" altLang="zh-CN" sz="40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spc="-25" dirty="0">
                <a:solidFill>
                  <a:srgbClr val="fefefe"/>
                </a:solidFill>
                <a:latin typeface="Calibri"/>
                <a:ea typeface="Calibri"/>
              </a:rPr>
              <a:t>is…</a:t>
            </a:r>
          </a:p>
        </p:txBody>
      </p:sp>
      <p:sp>
        <p:nvSpPr>
          <p:cNvPr id="192" name="TextBox 192"/>
          <p:cNvSpPr txBox="1"/>
          <p:nvPr/>
        </p:nvSpPr>
        <p:spPr>
          <a:xfrm>
            <a:off x="5247894" y="2727290"/>
            <a:ext cx="6866084" cy="4093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Time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share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something</a:t>
            </a:r>
            <a:r>
              <a:rPr lang="en-US" altLang="zh-CN" sz="20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special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0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very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important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0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Calibri"/>
                <a:ea typeface="Calibri"/>
              </a:rPr>
              <a:t>you!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94"/>
              </a:lnSpc>
            </a:pPr>
            <a:endParaRPr lang="en-US" dirty="0" smtClean="0"/>
          </a:p>
          <a:p>
            <a:pPr marL="0" indent="4593336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44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NC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ND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9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" name="TextBox 194"/>
          <p:cNvSpPr txBox="1"/>
          <p:nvPr/>
        </p:nvSpPr>
        <p:spPr>
          <a:xfrm>
            <a:off x="462597" y="1844293"/>
            <a:ext cx="3279352" cy="3890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2800" spc="-15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2800" spc="-15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fefefe"/>
                </a:solidFill>
                <a:latin typeface="Calibri"/>
                <a:ea typeface="Calibri"/>
              </a:rPr>
              <a:t>game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Everyone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circle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standing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middle.</a:t>
            </a:r>
          </a:p>
          <a:p>
            <a:pPr>
              <a:lnSpc>
                <a:spcPts val="76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standing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middle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something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part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identity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e.g.</a:t>
            </a:r>
            <a:r>
              <a:rPr lang="en-US" altLang="zh-CN" sz="1300" spc="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if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from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County</a:t>
            </a:r>
            <a:r>
              <a:rPr lang="en-US" altLang="zh-CN" sz="1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Antrim.</a:t>
            </a:r>
          </a:p>
          <a:p>
            <a:pPr>
              <a:lnSpc>
                <a:spcPts val="76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fit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description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change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ea typeface="Calibri"/>
              </a:rPr>
              <a:t>quickly.</a:t>
            </a:r>
          </a:p>
          <a:p>
            <a:pPr>
              <a:lnSpc>
                <a:spcPts val="81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asked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question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tries</a:t>
            </a:r>
            <a:r>
              <a:rPr lang="en-US" altLang="zh-CN" sz="13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claim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3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seat.</a:t>
            </a:r>
          </a:p>
          <a:p>
            <a:pPr>
              <a:lnSpc>
                <a:spcPts val="83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cannot</a:t>
            </a:r>
            <a:r>
              <a:rPr lang="en-US" altLang="zh-CN" sz="13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swap</a:t>
            </a:r>
            <a:r>
              <a:rPr lang="en-US" altLang="zh-CN" sz="1300" spc="-34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  <a:r>
              <a:rPr lang="en-US" altLang="zh-CN" sz="13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300" spc="-34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someone</a:t>
            </a:r>
            <a:r>
              <a:rPr lang="en-US" altLang="zh-CN" sz="1300" spc="-3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sitting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next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return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1300" spc="-8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b="1" dirty="0">
                <a:solidFill>
                  <a:srgbClr val="fefefe"/>
                </a:solidFill>
                <a:latin typeface="Calibri"/>
                <a:ea typeface="Calibri"/>
              </a:rPr>
              <a:t>seat.</a:t>
            </a:r>
          </a:p>
          <a:p>
            <a:pPr>
              <a:lnSpc>
                <a:spcPts val="81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last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standing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introduce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something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part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his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her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1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identity.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reeform 195"> 
				</p:cNvPr>
          <p:cNvSpPr/>
          <p:nvPr/>
        </p:nvSpPr>
        <p:spPr>
          <a:xfrm>
            <a:off x="628650" y="4400550"/>
            <a:ext cx="3270250" cy="19050"/>
          </a:xfrm>
          <a:custGeom>
            <a:avLst/>
            <a:gdLst>
              <a:gd name="connsiteX0" fmla="*/ 15240 w 3270250"/>
              <a:gd name="connsiteY0" fmla="*/ 10160 h 19050"/>
              <a:gd name="connsiteX1" fmla="*/ 633933 w 3270250"/>
              <a:gd name="connsiteY1" fmla="*/ 10160 h 19050"/>
              <a:gd name="connsiteX2" fmla="*/ 1187450 w 3270250"/>
              <a:gd name="connsiteY2" fmla="*/ 10160 h 19050"/>
              <a:gd name="connsiteX3" fmla="*/ 1903857 w 3270250"/>
              <a:gd name="connsiteY3" fmla="*/ 10160 h 19050"/>
              <a:gd name="connsiteX4" fmla="*/ 2522601 w 3270250"/>
              <a:gd name="connsiteY4" fmla="*/ 10160 h 19050"/>
              <a:gd name="connsiteX5" fmla="*/ 3271520 w 3270250"/>
              <a:gd name="connsiteY5" fmla="*/ 10160 h 19050"/>
              <a:gd name="connsiteX6" fmla="*/ 3271520 w 3270250"/>
              <a:gd name="connsiteY6" fmla="*/ 27940 h 19050"/>
              <a:gd name="connsiteX7" fmla="*/ 2620264 w 3270250"/>
              <a:gd name="connsiteY7" fmla="*/ 27940 h 19050"/>
              <a:gd name="connsiteX8" fmla="*/ 1903857 w 3270250"/>
              <a:gd name="connsiteY8" fmla="*/ 27940 h 19050"/>
              <a:gd name="connsiteX9" fmla="*/ 1350264 w 3270250"/>
              <a:gd name="connsiteY9" fmla="*/ 27940 h 19050"/>
              <a:gd name="connsiteX10" fmla="*/ 699008 w 3270250"/>
              <a:gd name="connsiteY10" fmla="*/ 27940 h 19050"/>
              <a:gd name="connsiteX11" fmla="*/ 15240 w 3270250"/>
              <a:gd name="connsiteY11" fmla="*/ 27940 h 19050"/>
              <a:gd name="connsiteX12" fmla="*/ 15240 w 3270250"/>
              <a:gd name="connsiteY12" fmla="*/ 10160 h 19050"/>
              <a:gd name="connsiteX13" fmla="*/ 15240 w 3270250"/>
              <a:gd name="connsiteY13" fmla="*/ 1016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0250" h="19050">
                <a:moveTo>
                  <a:pt x="15240" y="10160"/>
                </a:moveTo>
                <a:cubicBezTo>
                  <a:pt x="307314" y="29083"/>
                  <a:pt x="378523" y="18542"/>
                  <a:pt x="633933" y="10160"/>
                </a:cubicBezTo>
                <a:cubicBezTo>
                  <a:pt x="889380" y="1778"/>
                  <a:pt x="919988" y="-8762"/>
                  <a:pt x="1187450" y="10160"/>
                </a:cubicBezTo>
                <a:cubicBezTo>
                  <a:pt x="1454911" y="29083"/>
                  <a:pt x="1760220" y="19685"/>
                  <a:pt x="1903857" y="10160"/>
                </a:cubicBezTo>
                <a:cubicBezTo>
                  <a:pt x="2047494" y="635"/>
                  <a:pt x="2362454" y="30861"/>
                  <a:pt x="2522601" y="10160"/>
                </a:cubicBezTo>
                <a:cubicBezTo>
                  <a:pt x="2682621" y="-10540"/>
                  <a:pt x="3006597" y="39751"/>
                  <a:pt x="3271520" y="10160"/>
                </a:cubicBezTo>
                <a:cubicBezTo>
                  <a:pt x="3271265" y="14478"/>
                  <a:pt x="3271901" y="19431"/>
                  <a:pt x="3271520" y="27940"/>
                </a:cubicBezTo>
                <a:cubicBezTo>
                  <a:pt x="3137153" y="26416"/>
                  <a:pt x="2775839" y="51435"/>
                  <a:pt x="2620264" y="27940"/>
                </a:cubicBezTo>
                <a:cubicBezTo>
                  <a:pt x="2464689" y="4445"/>
                  <a:pt x="2200401" y="29210"/>
                  <a:pt x="1903857" y="27940"/>
                </a:cubicBezTo>
                <a:cubicBezTo>
                  <a:pt x="1607439" y="26670"/>
                  <a:pt x="1564639" y="16891"/>
                  <a:pt x="1350264" y="27940"/>
                </a:cubicBezTo>
                <a:cubicBezTo>
                  <a:pt x="1136014" y="38989"/>
                  <a:pt x="1011554" y="19558"/>
                  <a:pt x="699008" y="27940"/>
                </a:cubicBezTo>
                <a:cubicBezTo>
                  <a:pt x="386499" y="36322"/>
                  <a:pt x="213994" y="25908"/>
                  <a:pt x="15240" y="27940"/>
                </a:cubicBezTo>
                <a:cubicBezTo>
                  <a:pt x="16078" y="19431"/>
                  <a:pt x="15608" y="16891"/>
                  <a:pt x="15240" y="10160"/>
                </a:cubicBezTo>
                <a:lnTo>
                  <a:pt x="15240" y="1016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6"> 
				</p:cNvPr>
          <p:cNvSpPr/>
          <p:nvPr/>
        </p:nvSpPr>
        <p:spPr>
          <a:xfrm>
            <a:off x="615950" y="4387850"/>
            <a:ext cx="3282950" cy="31750"/>
          </a:xfrm>
          <a:custGeom>
            <a:avLst/>
            <a:gdLst>
              <a:gd name="connsiteX0" fmla="*/ 27940 w 3282950"/>
              <a:gd name="connsiteY0" fmla="*/ 22860 h 31750"/>
              <a:gd name="connsiteX1" fmla="*/ 646633 w 3282950"/>
              <a:gd name="connsiteY1" fmla="*/ 22860 h 31750"/>
              <a:gd name="connsiteX2" fmla="*/ 1297939 w 3282950"/>
              <a:gd name="connsiteY2" fmla="*/ 22860 h 31750"/>
              <a:gd name="connsiteX3" fmla="*/ 1981707 w 3282950"/>
              <a:gd name="connsiteY3" fmla="*/ 22860 h 31750"/>
              <a:gd name="connsiteX4" fmla="*/ 2665476 w 3282950"/>
              <a:gd name="connsiteY4" fmla="*/ 22860 h 31750"/>
              <a:gd name="connsiteX5" fmla="*/ 3284220 w 3282950"/>
              <a:gd name="connsiteY5" fmla="*/ 22860 h 31750"/>
              <a:gd name="connsiteX6" fmla="*/ 3284220 w 3282950"/>
              <a:gd name="connsiteY6" fmla="*/ 40640 h 31750"/>
              <a:gd name="connsiteX7" fmla="*/ 2567813 w 3282950"/>
              <a:gd name="connsiteY7" fmla="*/ 40640 h 31750"/>
              <a:gd name="connsiteX8" fmla="*/ 1851405 w 3282950"/>
              <a:gd name="connsiteY8" fmla="*/ 40640 h 31750"/>
              <a:gd name="connsiteX9" fmla="*/ 1200150 w 3282950"/>
              <a:gd name="connsiteY9" fmla="*/ 40640 h 31750"/>
              <a:gd name="connsiteX10" fmla="*/ 27940 w 3282950"/>
              <a:gd name="connsiteY10" fmla="*/ 40640 h 31750"/>
              <a:gd name="connsiteX11" fmla="*/ 27940 w 3282950"/>
              <a:gd name="connsiteY11" fmla="*/ 22860 h 31750"/>
              <a:gd name="connsiteX12" fmla="*/ 27940 w 3282950"/>
              <a:gd name="connsiteY12" fmla="*/ 2286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950" h="31750">
                <a:moveTo>
                  <a:pt x="27940" y="22860"/>
                </a:moveTo>
                <a:cubicBezTo>
                  <a:pt x="268224" y="1397"/>
                  <a:pt x="490131" y="3810"/>
                  <a:pt x="646633" y="22860"/>
                </a:cubicBezTo>
                <a:cubicBezTo>
                  <a:pt x="803147" y="41910"/>
                  <a:pt x="1003046" y="24892"/>
                  <a:pt x="1297939" y="22860"/>
                </a:cubicBezTo>
                <a:cubicBezTo>
                  <a:pt x="1592707" y="20828"/>
                  <a:pt x="1762125" y="33147"/>
                  <a:pt x="1981707" y="22860"/>
                </a:cubicBezTo>
                <a:cubicBezTo>
                  <a:pt x="2201291" y="12573"/>
                  <a:pt x="2482850" y="36449"/>
                  <a:pt x="2665476" y="22860"/>
                </a:cubicBezTo>
                <a:cubicBezTo>
                  <a:pt x="2848228" y="9271"/>
                  <a:pt x="3150489" y="28067"/>
                  <a:pt x="3284220" y="22860"/>
                </a:cubicBezTo>
                <a:cubicBezTo>
                  <a:pt x="3283458" y="30734"/>
                  <a:pt x="3283839" y="34671"/>
                  <a:pt x="3284220" y="40640"/>
                </a:cubicBezTo>
                <a:cubicBezTo>
                  <a:pt x="3117596" y="45466"/>
                  <a:pt x="2716403" y="30099"/>
                  <a:pt x="2567813" y="40640"/>
                </a:cubicBezTo>
                <a:cubicBezTo>
                  <a:pt x="2419223" y="51181"/>
                  <a:pt x="2166111" y="14097"/>
                  <a:pt x="1851405" y="40640"/>
                </a:cubicBezTo>
                <a:cubicBezTo>
                  <a:pt x="1536826" y="67183"/>
                  <a:pt x="1494917" y="42672"/>
                  <a:pt x="1200150" y="40640"/>
                </a:cubicBezTo>
                <a:cubicBezTo>
                  <a:pt x="905510" y="38608"/>
                  <a:pt x="589241" y="59436"/>
                  <a:pt x="27940" y="40640"/>
                </a:cubicBezTo>
                <a:cubicBezTo>
                  <a:pt x="27889" y="35052"/>
                  <a:pt x="27736" y="29210"/>
                  <a:pt x="27940" y="22860"/>
                </a:cubicBezTo>
                <a:lnTo>
                  <a:pt x="27940" y="228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8" name="Picture 19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79" y="1150619"/>
            <a:ext cx="7239000" cy="4526279"/>
          </a:xfrm>
          <a:prstGeom prst="rect">
            <a:avLst/>
          </a:prstGeom>
        </p:spPr>
      </p:pic>
      <p:sp>
        <p:nvSpPr>
          <p:cNvPr id="198" name="TextBox 198"/>
          <p:cNvSpPr txBox="1"/>
          <p:nvPr/>
        </p:nvSpPr>
        <p:spPr>
          <a:xfrm>
            <a:off x="730567" y="1578213"/>
            <a:ext cx="3016847" cy="2687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600" spc="-45" dirty="0">
                <a:solidFill>
                  <a:srgbClr val="000000"/>
                </a:solidFill>
                <a:latin typeface="Calibri"/>
                <a:ea typeface="Calibri"/>
              </a:rPr>
              <a:t>Gro</a:t>
            </a:r>
            <a:r>
              <a:rPr lang="en-US" altLang="zh-CN" sz="4600" spc="-40" dirty="0">
                <a:solidFill>
                  <a:srgbClr val="000000"/>
                </a:solidFill>
                <a:latin typeface="Calibri"/>
                <a:ea typeface="Calibri"/>
              </a:rPr>
              <a:t>up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64" dirty="0">
                <a:solidFill>
                  <a:srgbClr val="000000"/>
                </a:solidFill>
                <a:latin typeface="Calibri"/>
                <a:ea typeface="Calibri"/>
              </a:rPr>
              <a:t>Discussion</a:t>
            </a:r>
            <a:r>
              <a:rPr lang="en-US" altLang="zh-CN" sz="4600" spc="-5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12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16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4600" spc="-5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89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34" dirty="0">
                <a:solidFill>
                  <a:srgbClr val="000000"/>
                </a:solidFill>
                <a:latin typeface="Calibri"/>
                <a:ea typeface="Calibri"/>
              </a:rPr>
              <a:t>Iden</a:t>
            </a:r>
            <a:r>
              <a:rPr lang="en-US" altLang="zh-CN" sz="4600" spc="-25" dirty="0">
                <a:solidFill>
                  <a:srgbClr val="000000"/>
                </a:solidFill>
                <a:latin typeface="Calibri"/>
                <a:ea typeface="Calibri"/>
              </a:rPr>
              <a:t>tity?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0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653539"/>
            <a:ext cx="11026140" cy="60960"/>
          </a:xfrm>
          <a:prstGeom prst="rect">
            <a:avLst/>
          </a:prstGeom>
        </p:spPr>
      </p:pic>
      <p:pic>
        <p:nvPicPr>
          <p:cNvPr id="201" name="Picture 20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20" y="2080260"/>
            <a:ext cx="3970020" cy="4122420"/>
          </a:xfrm>
          <a:prstGeom prst="rect">
            <a:avLst/>
          </a:prstGeom>
        </p:spPr>
      </p:pic>
      <p:sp>
        <p:nvSpPr>
          <p:cNvPr id="201" name="TextBox 201"/>
          <p:cNvSpPr txBox="1"/>
          <p:nvPr/>
        </p:nvSpPr>
        <p:spPr>
          <a:xfrm>
            <a:off x="664209" y="862885"/>
            <a:ext cx="6262308" cy="5195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50" dirty="0">
                <a:solidFill>
                  <a:srgbClr val="000000"/>
                </a:solidFill>
                <a:latin typeface="Calibri"/>
                <a:ea typeface="Calibri"/>
              </a:rPr>
              <a:t>Ident</a:t>
            </a:r>
            <a:r>
              <a:rPr lang="en-US" altLang="zh-CN" sz="5400" spc="-44" dirty="0">
                <a:solidFill>
                  <a:srgbClr val="000000"/>
                </a:solidFill>
                <a:latin typeface="Calibri"/>
                <a:ea typeface="Calibri"/>
              </a:rPr>
              <a:t>ity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you: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3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It’s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just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thing,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but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many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mixed</a:t>
            </a:r>
            <a:r>
              <a:rPr lang="en-US" altLang="zh-CN" sz="1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together.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unique.</a:t>
            </a:r>
          </a:p>
          <a:p>
            <a:pPr>
              <a:lnSpc>
                <a:spcPts val="50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else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quite</a:t>
            </a:r>
            <a:r>
              <a:rPr lang="en-US" altLang="zh-CN" sz="16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like</a:t>
            </a:r>
            <a:r>
              <a:rPr lang="en-US" altLang="zh-CN" sz="16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1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6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Shield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numbered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sections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shield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write/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draw:</a:t>
            </a:r>
          </a:p>
          <a:p>
            <a:pPr>
              <a:lnSpc>
                <a:spcPts val="61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4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US" altLang="zh-CN" sz="1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yourself</a:t>
            </a:r>
          </a:p>
          <a:p>
            <a:pPr>
              <a:lnSpc>
                <a:spcPts val="6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5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lang="en-US" altLang="zh-CN" sz="1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</a:p>
          <a:p>
            <a:pPr>
              <a:lnSpc>
                <a:spcPts val="61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4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16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16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6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6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6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future</a:t>
            </a:r>
          </a:p>
          <a:p>
            <a:pPr>
              <a:lnSpc>
                <a:spcPts val="61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2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16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6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6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hopes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6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fears</a:t>
            </a:r>
          </a:p>
          <a:p>
            <a:pPr>
              <a:lnSpc>
                <a:spcPts val="6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3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Design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logo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represents</a:t>
            </a:r>
            <a:r>
              <a:rPr lang="en-US" altLang="zh-CN" sz="16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</a:p>
          <a:p>
            <a:pPr>
              <a:lnSpc>
                <a:spcPts val="61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1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Write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motto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sums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up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6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life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reeform 202"> 
				</p:cNvPr>
          <p:cNvSpPr/>
          <p:nvPr/>
        </p:nvSpPr>
        <p:spPr>
          <a:xfrm>
            <a:off x="628650" y="2355850"/>
            <a:ext cx="3270250" cy="31750"/>
          </a:xfrm>
          <a:custGeom>
            <a:avLst/>
            <a:gdLst>
              <a:gd name="connsiteX0" fmla="*/ 15240 w 3270250"/>
              <a:gd name="connsiteY0" fmla="*/ 17780 h 31750"/>
              <a:gd name="connsiteX1" fmla="*/ 633933 w 3270250"/>
              <a:gd name="connsiteY1" fmla="*/ 17780 h 31750"/>
              <a:gd name="connsiteX2" fmla="*/ 1187450 w 3270250"/>
              <a:gd name="connsiteY2" fmla="*/ 17780 h 31750"/>
              <a:gd name="connsiteX3" fmla="*/ 1903857 w 3270250"/>
              <a:gd name="connsiteY3" fmla="*/ 17780 h 31750"/>
              <a:gd name="connsiteX4" fmla="*/ 2522601 w 3270250"/>
              <a:gd name="connsiteY4" fmla="*/ 17780 h 31750"/>
              <a:gd name="connsiteX5" fmla="*/ 3271520 w 3270250"/>
              <a:gd name="connsiteY5" fmla="*/ 17780 h 31750"/>
              <a:gd name="connsiteX6" fmla="*/ 3271520 w 3270250"/>
              <a:gd name="connsiteY6" fmla="*/ 35560 h 31750"/>
              <a:gd name="connsiteX7" fmla="*/ 2620264 w 3270250"/>
              <a:gd name="connsiteY7" fmla="*/ 35560 h 31750"/>
              <a:gd name="connsiteX8" fmla="*/ 1903857 w 3270250"/>
              <a:gd name="connsiteY8" fmla="*/ 35560 h 31750"/>
              <a:gd name="connsiteX9" fmla="*/ 1350264 w 3270250"/>
              <a:gd name="connsiteY9" fmla="*/ 35560 h 31750"/>
              <a:gd name="connsiteX10" fmla="*/ 699008 w 3270250"/>
              <a:gd name="connsiteY10" fmla="*/ 35560 h 31750"/>
              <a:gd name="connsiteX11" fmla="*/ 15240 w 3270250"/>
              <a:gd name="connsiteY11" fmla="*/ 35560 h 31750"/>
              <a:gd name="connsiteX12" fmla="*/ 15240 w 3270250"/>
              <a:gd name="connsiteY12" fmla="*/ 17780 h 31750"/>
              <a:gd name="connsiteX13" fmla="*/ 15240 w 3270250"/>
              <a:gd name="connsiteY13" fmla="*/ 1778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0250" h="31750">
                <a:moveTo>
                  <a:pt x="15240" y="17780"/>
                </a:moveTo>
                <a:cubicBezTo>
                  <a:pt x="307314" y="36703"/>
                  <a:pt x="378523" y="26162"/>
                  <a:pt x="633933" y="17780"/>
                </a:cubicBezTo>
                <a:cubicBezTo>
                  <a:pt x="889380" y="9398"/>
                  <a:pt x="919988" y="-1142"/>
                  <a:pt x="1187450" y="17780"/>
                </a:cubicBezTo>
                <a:cubicBezTo>
                  <a:pt x="1454911" y="36703"/>
                  <a:pt x="1760220" y="27305"/>
                  <a:pt x="1903857" y="17780"/>
                </a:cubicBezTo>
                <a:cubicBezTo>
                  <a:pt x="2047494" y="8255"/>
                  <a:pt x="2362454" y="38481"/>
                  <a:pt x="2522601" y="17780"/>
                </a:cubicBezTo>
                <a:cubicBezTo>
                  <a:pt x="2682621" y="-2920"/>
                  <a:pt x="3006597" y="47371"/>
                  <a:pt x="3271520" y="17780"/>
                </a:cubicBezTo>
                <a:cubicBezTo>
                  <a:pt x="3271265" y="22098"/>
                  <a:pt x="3271901" y="27051"/>
                  <a:pt x="3271520" y="35560"/>
                </a:cubicBezTo>
                <a:cubicBezTo>
                  <a:pt x="3137153" y="34036"/>
                  <a:pt x="2775839" y="59055"/>
                  <a:pt x="2620264" y="35560"/>
                </a:cubicBezTo>
                <a:cubicBezTo>
                  <a:pt x="2464689" y="12065"/>
                  <a:pt x="2200401" y="36830"/>
                  <a:pt x="1903857" y="35560"/>
                </a:cubicBezTo>
                <a:cubicBezTo>
                  <a:pt x="1607439" y="34290"/>
                  <a:pt x="1564639" y="24511"/>
                  <a:pt x="1350264" y="35560"/>
                </a:cubicBezTo>
                <a:cubicBezTo>
                  <a:pt x="1136014" y="46609"/>
                  <a:pt x="1011554" y="27178"/>
                  <a:pt x="699008" y="35560"/>
                </a:cubicBezTo>
                <a:cubicBezTo>
                  <a:pt x="386499" y="43942"/>
                  <a:pt x="213994" y="33528"/>
                  <a:pt x="15240" y="35560"/>
                </a:cubicBezTo>
                <a:cubicBezTo>
                  <a:pt x="16078" y="27051"/>
                  <a:pt x="15608" y="24511"/>
                  <a:pt x="15240" y="17780"/>
                </a:cubicBezTo>
                <a:lnTo>
                  <a:pt x="15240" y="1778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3"> 
				</p:cNvPr>
          <p:cNvSpPr/>
          <p:nvPr/>
        </p:nvSpPr>
        <p:spPr>
          <a:xfrm>
            <a:off x="615950" y="2343150"/>
            <a:ext cx="3282950" cy="44450"/>
          </a:xfrm>
          <a:custGeom>
            <a:avLst/>
            <a:gdLst>
              <a:gd name="connsiteX0" fmla="*/ 27940 w 3282950"/>
              <a:gd name="connsiteY0" fmla="*/ 30480 h 44450"/>
              <a:gd name="connsiteX1" fmla="*/ 646633 w 3282950"/>
              <a:gd name="connsiteY1" fmla="*/ 30480 h 44450"/>
              <a:gd name="connsiteX2" fmla="*/ 1297939 w 3282950"/>
              <a:gd name="connsiteY2" fmla="*/ 30480 h 44450"/>
              <a:gd name="connsiteX3" fmla="*/ 1981707 w 3282950"/>
              <a:gd name="connsiteY3" fmla="*/ 30480 h 44450"/>
              <a:gd name="connsiteX4" fmla="*/ 2665476 w 3282950"/>
              <a:gd name="connsiteY4" fmla="*/ 30480 h 44450"/>
              <a:gd name="connsiteX5" fmla="*/ 3284220 w 3282950"/>
              <a:gd name="connsiteY5" fmla="*/ 30480 h 44450"/>
              <a:gd name="connsiteX6" fmla="*/ 3284220 w 3282950"/>
              <a:gd name="connsiteY6" fmla="*/ 48260 h 44450"/>
              <a:gd name="connsiteX7" fmla="*/ 2567813 w 3282950"/>
              <a:gd name="connsiteY7" fmla="*/ 48260 h 44450"/>
              <a:gd name="connsiteX8" fmla="*/ 1851405 w 3282950"/>
              <a:gd name="connsiteY8" fmla="*/ 48260 h 44450"/>
              <a:gd name="connsiteX9" fmla="*/ 1200150 w 3282950"/>
              <a:gd name="connsiteY9" fmla="*/ 48260 h 44450"/>
              <a:gd name="connsiteX10" fmla="*/ 27940 w 3282950"/>
              <a:gd name="connsiteY10" fmla="*/ 48260 h 44450"/>
              <a:gd name="connsiteX11" fmla="*/ 27940 w 3282950"/>
              <a:gd name="connsiteY11" fmla="*/ 30480 h 44450"/>
              <a:gd name="connsiteX12" fmla="*/ 27940 w 3282950"/>
              <a:gd name="connsiteY12" fmla="*/ 3048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950" h="44450">
                <a:moveTo>
                  <a:pt x="27940" y="30480"/>
                </a:moveTo>
                <a:cubicBezTo>
                  <a:pt x="268224" y="9017"/>
                  <a:pt x="490131" y="11430"/>
                  <a:pt x="646633" y="30480"/>
                </a:cubicBezTo>
                <a:cubicBezTo>
                  <a:pt x="803147" y="49530"/>
                  <a:pt x="1003046" y="32512"/>
                  <a:pt x="1297939" y="30480"/>
                </a:cubicBezTo>
                <a:cubicBezTo>
                  <a:pt x="1592707" y="28448"/>
                  <a:pt x="1762125" y="40767"/>
                  <a:pt x="1981707" y="30480"/>
                </a:cubicBezTo>
                <a:cubicBezTo>
                  <a:pt x="2201291" y="20193"/>
                  <a:pt x="2482850" y="44069"/>
                  <a:pt x="2665476" y="30480"/>
                </a:cubicBezTo>
                <a:cubicBezTo>
                  <a:pt x="2848228" y="16891"/>
                  <a:pt x="3150489" y="35687"/>
                  <a:pt x="3284220" y="30480"/>
                </a:cubicBezTo>
                <a:cubicBezTo>
                  <a:pt x="3283458" y="38354"/>
                  <a:pt x="3283839" y="42291"/>
                  <a:pt x="3284220" y="48260"/>
                </a:cubicBezTo>
                <a:cubicBezTo>
                  <a:pt x="3117596" y="53086"/>
                  <a:pt x="2716403" y="37719"/>
                  <a:pt x="2567813" y="48260"/>
                </a:cubicBezTo>
                <a:cubicBezTo>
                  <a:pt x="2419223" y="58801"/>
                  <a:pt x="2166111" y="21717"/>
                  <a:pt x="1851405" y="48260"/>
                </a:cubicBezTo>
                <a:cubicBezTo>
                  <a:pt x="1536826" y="74803"/>
                  <a:pt x="1494917" y="50292"/>
                  <a:pt x="1200150" y="48260"/>
                </a:cubicBezTo>
                <a:cubicBezTo>
                  <a:pt x="905510" y="46228"/>
                  <a:pt x="589241" y="67056"/>
                  <a:pt x="27940" y="48260"/>
                </a:cubicBezTo>
                <a:cubicBezTo>
                  <a:pt x="27889" y="42672"/>
                  <a:pt x="27736" y="36830"/>
                  <a:pt x="27940" y="30480"/>
                </a:cubicBezTo>
                <a:lnTo>
                  <a:pt x="27940" y="304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81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" name="Picture 20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80" y="1684020"/>
            <a:ext cx="5486400" cy="3489960"/>
          </a:xfrm>
          <a:prstGeom prst="rect">
            <a:avLst/>
          </a:prstGeom>
        </p:spPr>
      </p:pic>
      <p:sp>
        <p:nvSpPr>
          <p:cNvPr id="205" name="TextBox 205"/>
          <p:cNvSpPr txBox="1"/>
          <p:nvPr/>
        </p:nvSpPr>
        <p:spPr>
          <a:xfrm>
            <a:off x="737869" y="1685480"/>
            <a:ext cx="4541768" cy="32519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3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identity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80" b="1" dirty="0">
                <a:solidFill>
                  <a:srgbClr val="000000"/>
                </a:solidFill>
                <a:latin typeface="Times New Roman"/>
                <a:ea typeface="Times New Roman"/>
              </a:rPr>
              <a:t>changes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4" b="1" dirty="0">
                <a:solidFill>
                  <a:srgbClr val="000000"/>
                </a:solidFill>
                <a:latin typeface="Times New Roman"/>
                <a:ea typeface="Times New Roman"/>
              </a:rPr>
              <a:t>time.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4" b="1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75" b="1" dirty="0">
                <a:solidFill>
                  <a:srgbClr val="000000"/>
                </a:solidFill>
                <a:latin typeface="Times New Roman"/>
                <a:ea typeface="Times New Roman"/>
              </a:rPr>
              <a:t>influenced</a:t>
            </a:r>
            <a:r>
              <a:rPr lang="en-US" altLang="zh-CN" sz="2200" spc="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94" b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2200" spc="5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4" b="1" dirty="0">
                <a:solidFill>
                  <a:srgbClr val="000000"/>
                </a:solidFill>
                <a:latin typeface="Times New Roman"/>
                <a:ea typeface="Times New Roman"/>
              </a:rPr>
              <a:t>like:</a:t>
            </a:r>
          </a:p>
          <a:p>
            <a:pPr marL="0">
              <a:lnSpc>
                <a:spcPct val="100000"/>
              </a:lnSpc>
              <a:spcBef>
                <a:spcPts val="234"/>
              </a:spcBef>
            </a:pPr>
            <a:r>
              <a:rPr lang="en-US" altLang="zh-CN" sz="2200" spc="1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64" b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7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10" b="1" dirty="0">
                <a:solidFill>
                  <a:srgbClr val="000000"/>
                </a:solidFill>
                <a:latin typeface="Times New Roman"/>
                <a:ea typeface="Times New Roman"/>
              </a:rPr>
              <a:t>live</a:t>
            </a:r>
          </a:p>
          <a:p>
            <a:pPr marL="0">
              <a:lnSpc>
                <a:spcPct val="100000"/>
              </a:lnSpc>
              <a:spcBef>
                <a:spcPts val="200"/>
              </a:spcBef>
            </a:pPr>
            <a:r>
              <a:rPr lang="en-US" altLang="zh-CN" sz="2200" spc="8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35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14" b="1" dirty="0">
                <a:solidFill>
                  <a:srgbClr val="000000"/>
                </a:solidFill>
                <a:latin typeface="Times New Roman"/>
                <a:ea typeface="Times New Roman"/>
              </a:rPr>
              <a:t>watch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5" b="1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5" b="1" dirty="0">
                <a:solidFill>
                  <a:srgbClr val="000000"/>
                </a:solidFill>
                <a:latin typeface="Times New Roman"/>
                <a:ea typeface="Times New Roman"/>
              </a:rPr>
              <a:t>TV/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89" b="1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200" spc="90" b="1" dirty="0">
                <a:solidFill>
                  <a:srgbClr val="000000"/>
                </a:solidFill>
                <a:latin typeface="Times New Roman"/>
                <a:ea typeface="Times New Roman"/>
              </a:rPr>
              <a:t>me</a:t>
            </a: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dia</a:t>
            </a:r>
          </a:p>
          <a:p>
            <a:pPr marL="0">
              <a:lnSpc>
                <a:spcPct val="100000"/>
              </a:lnSpc>
              <a:spcBef>
                <a:spcPts val="220"/>
              </a:spcBef>
            </a:pPr>
            <a:r>
              <a:rPr lang="en-US" altLang="zh-CN" sz="2200" spc="7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29" b="1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14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94" b="1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94" b="1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94" b="1" dirty="0">
                <a:solidFill>
                  <a:srgbClr val="000000"/>
                </a:solidFill>
                <a:latin typeface="Times New Roman"/>
                <a:ea typeface="Times New Roman"/>
              </a:rPr>
              <a:t>school</a:t>
            </a:r>
          </a:p>
          <a:p>
            <a:pPr>
              <a:lnSpc>
                <a:spcPts val="4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5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family’s</a:t>
            </a:r>
            <a:r>
              <a:rPr lang="en-US" altLang="zh-CN" sz="2200" spc="4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beliefs</a:t>
            </a:r>
          </a:p>
          <a:p>
            <a:pPr>
              <a:lnSpc>
                <a:spcPts val="4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4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75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friend’s</a:t>
            </a:r>
            <a:r>
              <a:rPr lang="en-US" altLang="zh-CN" sz="22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beliefs</a:t>
            </a:r>
          </a:p>
          <a:p>
            <a:pPr>
              <a:lnSpc>
                <a:spcPts val="4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spc="6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spc="110" b="1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200" spc="6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22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ife</a:t>
            </a:r>
            <a:r>
              <a:rPr lang="en-US" altLang="zh-CN" sz="22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experiences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0" y="1112519"/>
            <a:ext cx="60960" cy="5745480"/>
          </a:xfrm>
          <a:prstGeom prst="rect">
            <a:avLst/>
          </a:prstGeom>
        </p:spPr>
      </p:pic>
      <p:sp>
        <p:nvSpPr>
          <p:cNvPr id="20" name="Freeform 20"> 
				</p:cNvPr>
          <p:cNvSpPr/>
          <p:nvPr/>
        </p:nvSpPr>
        <p:spPr>
          <a:xfrm>
            <a:off x="5175250" y="628650"/>
            <a:ext cx="6242050" cy="1187450"/>
          </a:xfrm>
          <a:custGeom>
            <a:avLst/>
            <a:gdLst>
              <a:gd name="connsiteX0" fmla="*/ 8890 w 6242050"/>
              <a:gd name="connsiteY0" fmla="*/ 134112 h 1187450"/>
              <a:gd name="connsiteX1" fmla="*/ 126491 w 6242050"/>
              <a:gd name="connsiteY1" fmla="*/ 16510 h 1187450"/>
              <a:gd name="connsiteX2" fmla="*/ 6134607 w 6242050"/>
              <a:gd name="connsiteY2" fmla="*/ 16510 h 1187450"/>
              <a:gd name="connsiteX3" fmla="*/ 6252209 w 6242050"/>
              <a:gd name="connsiteY3" fmla="*/ 134112 h 1187450"/>
              <a:gd name="connsiteX4" fmla="*/ 6252209 w 6242050"/>
              <a:gd name="connsiteY4" fmla="*/ 1074928 h 1187450"/>
              <a:gd name="connsiteX5" fmla="*/ 6134607 w 6242050"/>
              <a:gd name="connsiteY5" fmla="*/ 1192530 h 1187450"/>
              <a:gd name="connsiteX6" fmla="*/ 126491 w 6242050"/>
              <a:gd name="connsiteY6" fmla="*/ 1192530 h 1187450"/>
              <a:gd name="connsiteX7" fmla="*/ 8890 w 6242050"/>
              <a:gd name="connsiteY7" fmla="*/ 1074928 h 1187450"/>
              <a:gd name="connsiteX8" fmla="*/ 8890 w 6242050"/>
              <a:gd name="connsiteY8" fmla="*/ 134112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2050" h="1187450">
                <a:moveTo>
                  <a:pt x="8890" y="134112"/>
                </a:moveTo>
                <a:cubicBezTo>
                  <a:pt x="8890" y="69215"/>
                  <a:pt x="61595" y="16510"/>
                  <a:pt x="126491" y="16510"/>
                </a:cubicBezTo>
                <a:lnTo>
                  <a:pt x="6134607" y="16510"/>
                </a:lnTo>
                <a:cubicBezTo>
                  <a:pt x="6199505" y="16510"/>
                  <a:pt x="6252209" y="69215"/>
                  <a:pt x="6252209" y="134112"/>
                </a:cubicBezTo>
                <a:lnTo>
                  <a:pt x="6252209" y="1074928"/>
                </a:lnTo>
                <a:cubicBezTo>
                  <a:pt x="6252209" y="1139825"/>
                  <a:pt x="6199505" y="1192530"/>
                  <a:pt x="6134607" y="1192530"/>
                </a:cubicBezTo>
                <a:lnTo>
                  <a:pt x="126491" y="1192530"/>
                </a:lnTo>
                <a:cubicBezTo>
                  <a:pt x="61595" y="1192530"/>
                  <a:pt x="8890" y="1139825"/>
                  <a:pt x="8890" y="1074928"/>
                </a:cubicBezTo>
                <a:lnTo>
                  <a:pt x="8890" y="134112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1"> 
				</p:cNvPr>
          <p:cNvSpPr/>
          <p:nvPr/>
        </p:nvSpPr>
        <p:spPr>
          <a:xfrm>
            <a:off x="5175250" y="2101850"/>
            <a:ext cx="6242050" cy="1187450"/>
          </a:xfrm>
          <a:custGeom>
            <a:avLst/>
            <a:gdLst>
              <a:gd name="connsiteX0" fmla="*/ 8890 w 6242050"/>
              <a:gd name="connsiteY0" fmla="*/ 131318 h 1187450"/>
              <a:gd name="connsiteX1" fmla="*/ 126238 w 6242050"/>
              <a:gd name="connsiteY1" fmla="*/ 13970 h 1187450"/>
              <a:gd name="connsiteX2" fmla="*/ 6134861 w 6242050"/>
              <a:gd name="connsiteY2" fmla="*/ 13970 h 1187450"/>
              <a:gd name="connsiteX3" fmla="*/ 6252209 w 6242050"/>
              <a:gd name="connsiteY3" fmla="*/ 131318 h 1187450"/>
              <a:gd name="connsiteX4" fmla="*/ 6252209 w 6242050"/>
              <a:gd name="connsiteY4" fmla="*/ 1070102 h 1187450"/>
              <a:gd name="connsiteX5" fmla="*/ 6134861 w 6242050"/>
              <a:gd name="connsiteY5" fmla="*/ 1187450 h 1187450"/>
              <a:gd name="connsiteX6" fmla="*/ 126238 w 6242050"/>
              <a:gd name="connsiteY6" fmla="*/ 1187450 h 1187450"/>
              <a:gd name="connsiteX7" fmla="*/ 8890 w 6242050"/>
              <a:gd name="connsiteY7" fmla="*/ 1070102 h 1187450"/>
              <a:gd name="connsiteX8" fmla="*/ 8890 w 6242050"/>
              <a:gd name="connsiteY8" fmla="*/ 131318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2050" h="1187450">
                <a:moveTo>
                  <a:pt x="8890" y="131318"/>
                </a:moveTo>
                <a:cubicBezTo>
                  <a:pt x="8890" y="66548"/>
                  <a:pt x="61467" y="13970"/>
                  <a:pt x="126238" y="13970"/>
                </a:cubicBezTo>
                <a:lnTo>
                  <a:pt x="6134861" y="13970"/>
                </a:lnTo>
                <a:cubicBezTo>
                  <a:pt x="6199631" y="13970"/>
                  <a:pt x="6252209" y="66548"/>
                  <a:pt x="6252209" y="131318"/>
                </a:cubicBezTo>
                <a:lnTo>
                  <a:pt x="6252209" y="1070102"/>
                </a:lnTo>
                <a:cubicBezTo>
                  <a:pt x="6252209" y="1134872"/>
                  <a:pt x="6199631" y="1187450"/>
                  <a:pt x="6134861" y="1187450"/>
                </a:cubicBezTo>
                <a:lnTo>
                  <a:pt x="126238" y="1187450"/>
                </a:lnTo>
                <a:cubicBezTo>
                  <a:pt x="61467" y="1187450"/>
                  <a:pt x="8890" y="1134872"/>
                  <a:pt x="8890" y="1070102"/>
                </a:cubicBezTo>
                <a:lnTo>
                  <a:pt x="8890" y="131318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2"> 
				</p:cNvPr>
          <p:cNvSpPr/>
          <p:nvPr/>
        </p:nvSpPr>
        <p:spPr>
          <a:xfrm>
            <a:off x="5175250" y="3575050"/>
            <a:ext cx="6242050" cy="1174750"/>
          </a:xfrm>
          <a:custGeom>
            <a:avLst/>
            <a:gdLst>
              <a:gd name="connsiteX0" fmla="*/ 8890 w 6242050"/>
              <a:gd name="connsiteY0" fmla="*/ 126492 h 1174750"/>
              <a:gd name="connsiteX1" fmla="*/ 126491 w 6242050"/>
              <a:gd name="connsiteY1" fmla="*/ 8890 h 1174750"/>
              <a:gd name="connsiteX2" fmla="*/ 6134607 w 6242050"/>
              <a:gd name="connsiteY2" fmla="*/ 8890 h 1174750"/>
              <a:gd name="connsiteX3" fmla="*/ 6252209 w 6242050"/>
              <a:gd name="connsiteY3" fmla="*/ 126492 h 1174750"/>
              <a:gd name="connsiteX4" fmla="*/ 6252209 w 6242050"/>
              <a:gd name="connsiteY4" fmla="*/ 1067308 h 1174750"/>
              <a:gd name="connsiteX5" fmla="*/ 6134607 w 6242050"/>
              <a:gd name="connsiteY5" fmla="*/ 1184910 h 1174750"/>
              <a:gd name="connsiteX6" fmla="*/ 126491 w 6242050"/>
              <a:gd name="connsiteY6" fmla="*/ 1184910 h 1174750"/>
              <a:gd name="connsiteX7" fmla="*/ 8890 w 6242050"/>
              <a:gd name="connsiteY7" fmla="*/ 1067308 h 1174750"/>
              <a:gd name="connsiteX8" fmla="*/ 8890 w 6242050"/>
              <a:gd name="connsiteY8" fmla="*/ 126492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2050" h="1174750">
                <a:moveTo>
                  <a:pt x="8890" y="126492"/>
                </a:moveTo>
                <a:cubicBezTo>
                  <a:pt x="8890" y="61595"/>
                  <a:pt x="61595" y="8890"/>
                  <a:pt x="126491" y="8890"/>
                </a:cubicBezTo>
                <a:lnTo>
                  <a:pt x="6134607" y="8890"/>
                </a:lnTo>
                <a:cubicBezTo>
                  <a:pt x="6199505" y="8890"/>
                  <a:pt x="6252209" y="61595"/>
                  <a:pt x="6252209" y="126492"/>
                </a:cubicBezTo>
                <a:lnTo>
                  <a:pt x="6252209" y="1067308"/>
                </a:lnTo>
                <a:cubicBezTo>
                  <a:pt x="6252209" y="1132205"/>
                  <a:pt x="6199505" y="1184910"/>
                  <a:pt x="6134607" y="1184910"/>
                </a:cubicBezTo>
                <a:lnTo>
                  <a:pt x="126491" y="1184910"/>
                </a:lnTo>
                <a:cubicBezTo>
                  <a:pt x="61595" y="1184910"/>
                  <a:pt x="8890" y="1132205"/>
                  <a:pt x="8890" y="1067308"/>
                </a:cubicBezTo>
                <a:lnTo>
                  <a:pt x="8890" y="126492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3"> 
				</p:cNvPr>
          <p:cNvSpPr/>
          <p:nvPr/>
        </p:nvSpPr>
        <p:spPr>
          <a:xfrm>
            <a:off x="5175250" y="5048250"/>
            <a:ext cx="6242050" cy="1174750"/>
          </a:xfrm>
          <a:custGeom>
            <a:avLst/>
            <a:gdLst>
              <a:gd name="connsiteX0" fmla="*/ 8890 w 6242050"/>
              <a:gd name="connsiteY0" fmla="*/ 123952 h 1174750"/>
              <a:gd name="connsiteX1" fmla="*/ 126491 w 6242050"/>
              <a:gd name="connsiteY1" fmla="*/ 6350 h 1174750"/>
              <a:gd name="connsiteX2" fmla="*/ 6134607 w 6242050"/>
              <a:gd name="connsiteY2" fmla="*/ 6350 h 1174750"/>
              <a:gd name="connsiteX3" fmla="*/ 6252209 w 6242050"/>
              <a:gd name="connsiteY3" fmla="*/ 123952 h 1174750"/>
              <a:gd name="connsiteX4" fmla="*/ 6252209 w 6242050"/>
              <a:gd name="connsiteY4" fmla="*/ 1064768 h 1174750"/>
              <a:gd name="connsiteX5" fmla="*/ 6134607 w 6242050"/>
              <a:gd name="connsiteY5" fmla="*/ 1182370 h 1174750"/>
              <a:gd name="connsiteX6" fmla="*/ 126491 w 6242050"/>
              <a:gd name="connsiteY6" fmla="*/ 1182370 h 1174750"/>
              <a:gd name="connsiteX7" fmla="*/ 8890 w 6242050"/>
              <a:gd name="connsiteY7" fmla="*/ 1064768 h 1174750"/>
              <a:gd name="connsiteX8" fmla="*/ 8890 w 6242050"/>
              <a:gd name="connsiteY8" fmla="*/ 123952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2050" h="1174750">
                <a:moveTo>
                  <a:pt x="8890" y="123952"/>
                </a:moveTo>
                <a:cubicBezTo>
                  <a:pt x="8890" y="59055"/>
                  <a:pt x="61595" y="6350"/>
                  <a:pt x="126491" y="6350"/>
                </a:cubicBezTo>
                <a:lnTo>
                  <a:pt x="6134607" y="6350"/>
                </a:lnTo>
                <a:cubicBezTo>
                  <a:pt x="6199505" y="6350"/>
                  <a:pt x="6252209" y="59055"/>
                  <a:pt x="6252209" y="123952"/>
                </a:cubicBezTo>
                <a:lnTo>
                  <a:pt x="6252209" y="1064768"/>
                </a:lnTo>
                <a:cubicBezTo>
                  <a:pt x="6252209" y="1129715"/>
                  <a:pt x="6199505" y="1182370"/>
                  <a:pt x="6134607" y="1182370"/>
                </a:cubicBezTo>
                <a:lnTo>
                  <a:pt x="126491" y="1182370"/>
                </a:lnTo>
                <a:cubicBezTo>
                  <a:pt x="61595" y="1182370"/>
                  <a:pt x="8890" y="1129715"/>
                  <a:pt x="8890" y="1064768"/>
                </a:cubicBezTo>
                <a:lnTo>
                  <a:pt x="8890" y="123952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4"> 
				</p:cNvPr>
          <p:cNvSpPr/>
          <p:nvPr/>
        </p:nvSpPr>
        <p:spPr>
          <a:xfrm>
            <a:off x="5657850" y="5708650"/>
            <a:ext cx="184150" cy="209550"/>
          </a:xfrm>
          <a:custGeom>
            <a:avLst/>
            <a:gdLst>
              <a:gd name="connsiteX0" fmla="*/ 153104 w 184150"/>
              <a:gd name="connsiteY0" fmla="*/ 48352 h 209550"/>
              <a:gd name="connsiteX1" fmla="*/ 126493 w 184150"/>
              <a:gd name="connsiteY1" fmla="*/ 43029 h 209550"/>
              <a:gd name="connsiteX2" fmla="*/ 91899 w 184150"/>
              <a:gd name="connsiteY2" fmla="*/ 15084 h 209550"/>
              <a:gd name="connsiteX3" fmla="*/ 89237 w 184150"/>
              <a:gd name="connsiteY3" fmla="*/ 14419 h 209550"/>
              <a:gd name="connsiteX4" fmla="*/ 9404 w 184150"/>
              <a:gd name="connsiteY4" fmla="*/ 171440 h 209550"/>
              <a:gd name="connsiteX5" fmla="*/ 76597 w 184150"/>
              <a:gd name="connsiteY5" fmla="*/ 156137 h 209550"/>
              <a:gd name="connsiteX6" fmla="*/ 110526 w 184150"/>
              <a:gd name="connsiteY6" fmla="*/ 219345 h 209550"/>
              <a:gd name="connsiteX7" fmla="*/ 193687 w 184150"/>
              <a:gd name="connsiteY7" fmla="*/ 57001 h 209550"/>
              <a:gd name="connsiteX8" fmla="*/ 167075 w 184150"/>
              <a:gd name="connsiteY8" fmla="*/ 47021 h 209550"/>
              <a:gd name="connsiteX9" fmla="*/ 153104 w 184150"/>
              <a:gd name="connsiteY9" fmla="*/ 48352 h 209550"/>
              <a:gd name="connsiteX10" fmla="*/ 153104 w 184150"/>
              <a:gd name="connsiteY10" fmla="*/ 48352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150" h="209550">
                <a:moveTo>
                  <a:pt x="153104" y="48352"/>
                </a:moveTo>
                <a:cubicBezTo>
                  <a:pt x="143791" y="48352"/>
                  <a:pt x="135142" y="46356"/>
                  <a:pt x="126493" y="43029"/>
                </a:cubicBezTo>
                <a:cubicBezTo>
                  <a:pt x="112522" y="37706"/>
                  <a:pt x="100547" y="27726"/>
                  <a:pt x="91899" y="15084"/>
                </a:cubicBezTo>
                <a:cubicBezTo>
                  <a:pt x="91233" y="15084"/>
                  <a:pt x="89903" y="14419"/>
                  <a:pt x="89237" y="14419"/>
                </a:cubicBezTo>
                <a:lnTo>
                  <a:pt x="9404" y="171440"/>
                </a:lnTo>
                <a:lnTo>
                  <a:pt x="76597" y="156137"/>
                </a:lnTo>
                <a:lnTo>
                  <a:pt x="110526" y="219345"/>
                </a:lnTo>
                <a:lnTo>
                  <a:pt x="193687" y="57001"/>
                </a:lnTo>
                <a:cubicBezTo>
                  <a:pt x="184373" y="55670"/>
                  <a:pt x="175059" y="51678"/>
                  <a:pt x="167075" y="47021"/>
                </a:cubicBezTo>
                <a:cubicBezTo>
                  <a:pt x="162418" y="47686"/>
                  <a:pt x="157762" y="48352"/>
                  <a:pt x="153104" y="48352"/>
                </a:cubicBezTo>
                <a:lnTo>
                  <a:pt x="153104" y="48352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5"> 
				</p:cNvPr>
          <p:cNvSpPr/>
          <p:nvPr/>
        </p:nvSpPr>
        <p:spPr>
          <a:xfrm>
            <a:off x="5861050" y="5708650"/>
            <a:ext cx="196850" cy="209550"/>
          </a:xfrm>
          <a:custGeom>
            <a:avLst/>
            <a:gdLst>
              <a:gd name="connsiteX0" fmla="*/ 88935 w 196850"/>
              <a:gd name="connsiteY0" fmla="*/ 39702 h 209550"/>
              <a:gd name="connsiteX1" fmla="*/ 59663 w 196850"/>
              <a:gd name="connsiteY1" fmla="*/ 45690 h 209550"/>
              <a:gd name="connsiteX2" fmla="*/ 44361 w 196850"/>
              <a:gd name="connsiteY2" fmla="*/ 44360 h 209550"/>
              <a:gd name="connsiteX3" fmla="*/ 11110 w 196850"/>
              <a:gd name="connsiteY3" fmla="*/ 57001 h 209550"/>
              <a:gd name="connsiteX4" fmla="*/ 98914 w 196850"/>
              <a:gd name="connsiteY4" fmla="*/ 215353 h 209550"/>
              <a:gd name="connsiteX5" fmla="*/ 133508 w 196850"/>
              <a:gd name="connsiteY5" fmla="*/ 158798 h 209550"/>
              <a:gd name="connsiteX6" fmla="*/ 201367 w 196850"/>
              <a:gd name="connsiteY6" fmla="*/ 170109 h 209550"/>
              <a:gd name="connsiteX7" fmla="*/ 116876 w 196850"/>
              <a:gd name="connsiteY7" fmla="*/ 18411 h 209550"/>
              <a:gd name="connsiteX8" fmla="*/ 88935 w 196850"/>
              <a:gd name="connsiteY8" fmla="*/ 39702 h 209550"/>
              <a:gd name="connsiteX9" fmla="*/ 88935 w 196850"/>
              <a:gd name="connsiteY9" fmla="*/ 39702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850" h="209550">
                <a:moveTo>
                  <a:pt x="88935" y="39702"/>
                </a:moveTo>
                <a:cubicBezTo>
                  <a:pt x="79621" y="43694"/>
                  <a:pt x="69642" y="45690"/>
                  <a:pt x="59663" y="45690"/>
                </a:cubicBezTo>
                <a:cubicBezTo>
                  <a:pt x="54340" y="45690"/>
                  <a:pt x="49683" y="45025"/>
                  <a:pt x="44361" y="44360"/>
                </a:cubicBezTo>
                <a:cubicBezTo>
                  <a:pt x="34382" y="51013"/>
                  <a:pt x="23072" y="55670"/>
                  <a:pt x="11110" y="57001"/>
                </a:cubicBezTo>
                <a:lnTo>
                  <a:pt x="98914" y="215353"/>
                </a:lnTo>
                <a:lnTo>
                  <a:pt x="133508" y="158798"/>
                </a:lnTo>
                <a:lnTo>
                  <a:pt x="201367" y="170109"/>
                </a:lnTo>
                <a:lnTo>
                  <a:pt x="116876" y="18411"/>
                </a:lnTo>
                <a:cubicBezTo>
                  <a:pt x="109558" y="27726"/>
                  <a:pt x="100245" y="35045"/>
                  <a:pt x="88935" y="39702"/>
                </a:cubicBezTo>
                <a:lnTo>
                  <a:pt x="88935" y="39702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37260"/>
            <a:ext cx="586740" cy="480822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49605" y="2615009"/>
            <a:ext cx="3693098" cy="2531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63194">
              <a:lnSpc>
                <a:spcPct val="100000"/>
              </a:lnSpc>
            </a:pPr>
            <a:r>
              <a:rPr lang="en-US" altLang="zh-CN" sz="56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5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6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5600" spc="-3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6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</a:p>
          <a:p>
            <a:pPr marL="0" indent="680973">
              <a:lnSpc>
                <a:spcPct val="96666"/>
              </a:lnSpc>
            </a:pPr>
            <a:r>
              <a:rPr lang="en-US" altLang="zh-CN" sz="5600" spc="-40" dirty="0">
                <a:solidFill>
                  <a:srgbClr val="000000"/>
                </a:solidFill>
                <a:latin typeface="Calibri"/>
                <a:ea typeface="Calibri"/>
              </a:rPr>
              <a:t>accredi</a:t>
            </a:r>
            <a:r>
              <a:rPr lang="en-US" altLang="zh-CN" sz="5600" spc="-34" dirty="0">
                <a:solidFill>
                  <a:srgbClr val="000000"/>
                </a:solidFill>
                <a:latin typeface="Calibri"/>
                <a:ea typeface="Calibri"/>
              </a:rPr>
              <a:t>ted</a:t>
            </a:r>
          </a:p>
          <a:p>
            <a:pPr marL="0">
              <a:lnSpc>
                <a:spcPct val="100000"/>
              </a:lnSpc>
            </a:pPr>
            <a:r>
              <a:rPr lang="en-US" altLang="zh-CN" sz="5600" spc="-50" dirty="0">
                <a:solidFill>
                  <a:srgbClr val="000000"/>
                </a:solidFill>
                <a:latin typeface="Calibri"/>
                <a:ea typeface="Calibri"/>
              </a:rPr>
              <a:t>program</a:t>
            </a:r>
            <a:r>
              <a:rPr lang="en-US" altLang="zh-CN" sz="5600" spc="-44" dirty="0">
                <a:solidFill>
                  <a:srgbClr val="000000"/>
                </a:solidFill>
                <a:latin typeface="Calibri"/>
                <a:ea typeface="Calibri"/>
              </a:rPr>
              <a:t>me?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6483" y="837953"/>
            <a:ext cx="4583313" cy="5104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Set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workshops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activities/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games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which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used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help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learn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19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particular</a:t>
            </a:r>
            <a:r>
              <a:rPr lang="en-US" altLang="zh-CN" sz="19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topic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Lots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same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programme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across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1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1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Opportunity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youth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leader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they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learned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achieved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3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Opportunity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young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reward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hard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e.g.,</a:t>
            </a:r>
            <a:r>
              <a:rPr lang="en-US" altLang="zh-CN" sz="19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certificates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0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8679" cy="6858000"/>
          </a:xfrm>
          <a:prstGeom prst="rect">
            <a:avLst/>
          </a:prstGeom>
        </p:spPr>
      </p:pic>
      <p:pic>
        <p:nvPicPr>
          <p:cNvPr id="208" name="Picture 20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0" y="2346960"/>
            <a:ext cx="4290060" cy="68580"/>
          </a:xfrm>
          <a:prstGeom prst="rect">
            <a:avLst/>
          </a:prstGeom>
        </p:spPr>
      </p:pic>
      <p:sp>
        <p:nvSpPr>
          <p:cNvPr id="208" name="TextBox 208"/>
          <p:cNvSpPr txBox="1"/>
          <p:nvPr/>
        </p:nvSpPr>
        <p:spPr>
          <a:xfrm>
            <a:off x="5390134" y="667495"/>
            <a:ext cx="5952519" cy="5448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5000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5000" spc="-2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having</a:t>
            </a:r>
            <a:r>
              <a:rPr lang="en-US" altLang="zh-CN" sz="5000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5000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ea typeface="Calibri"/>
              </a:rPr>
              <a:t>strong</a:t>
            </a:r>
            <a:r>
              <a:rPr lang="en-US" altLang="zh-CN" sz="5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spc="-35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5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spc="-34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5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000" spc="-40" dirty="0">
                <a:solidFill>
                  <a:srgbClr val="000000"/>
                </a:solidFill>
                <a:latin typeface="Calibri"/>
                <a:ea typeface="Calibri"/>
              </a:rPr>
              <a:t>important?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confident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believe</a:t>
            </a:r>
          </a:p>
          <a:p>
            <a:pPr marL="0" indent="228980">
              <a:lnSpc>
                <a:spcPct val="100000"/>
              </a:lnSpc>
            </a:pP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</a:p>
          <a:p>
            <a:pPr>
              <a:lnSpc>
                <a:spcPts val="5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000" spc="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happy</a:t>
            </a:r>
            <a:r>
              <a:rPr lang="en-US" altLang="zh-CN" sz="20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0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ourselves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Able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develop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better</a:t>
            </a:r>
            <a:r>
              <a:rPr lang="en-US" altLang="zh-CN" sz="20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friendships/</a:t>
            </a:r>
            <a:r>
              <a:rPr lang="en-US" altLang="zh-CN" sz="20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relationships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being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true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ourselves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believe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right</a:t>
            </a:r>
          </a:p>
          <a:p>
            <a:pPr>
              <a:lnSpc>
                <a:spcPts val="7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become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000" spc="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proud</a:t>
            </a:r>
            <a:r>
              <a:rPr lang="en-US" altLang="zh-CN" sz="2000" spc="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9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000" spc="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1828800"/>
            <a:ext cx="10462260" cy="76200"/>
          </a:xfrm>
          <a:prstGeom prst="rect">
            <a:avLst/>
          </a:prstGeom>
        </p:spPr>
      </p:pic>
      <p:sp>
        <p:nvSpPr>
          <p:cNvPr id="210" name="Freeform 210"> 
				</p:cNvPr>
          <p:cNvSpPr/>
          <p:nvPr/>
        </p:nvSpPr>
        <p:spPr>
          <a:xfrm>
            <a:off x="2036762" y="3827462"/>
            <a:ext cx="134937" cy="173037"/>
          </a:xfrm>
          <a:custGeom>
            <a:avLst/>
            <a:gdLst>
              <a:gd name="connsiteX0" fmla="*/ 78798 w 134937"/>
              <a:gd name="connsiteY0" fmla="*/ 37600 h 173037"/>
              <a:gd name="connsiteX1" fmla="*/ 39280 w 134937"/>
              <a:gd name="connsiteY1" fmla="*/ 27026 h 173037"/>
              <a:gd name="connsiteX2" fmla="*/ 28678 w 134937"/>
              <a:gd name="connsiteY2" fmla="*/ 66439 h 173037"/>
              <a:gd name="connsiteX3" fmla="*/ 86509 w 134937"/>
              <a:gd name="connsiteY3" fmla="*/ 166414 h 173037"/>
              <a:gd name="connsiteX4" fmla="*/ 126027 w 134937"/>
              <a:gd name="connsiteY4" fmla="*/ 176988 h 173037"/>
              <a:gd name="connsiteX5" fmla="*/ 136630 w 134937"/>
              <a:gd name="connsiteY5" fmla="*/ 137575 h 173037"/>
              <a:gd name="connsiteX6" fmla="*/ 78798 w 134937"/>
              <a:gd name="connsiteY6" fmla="*/ 37600 h 173037"/>
              <a:gd name="connsiteX7" fmla="*/ 78798 w 134937"/>
              <a:gd name="connsiteY7" fmla="*/ 37600 h 17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937" h="173037">
                <a:moveTo>
                  <a:pt x="78798" y="37600"/>
                </a:moveTo>
                <a:cubicBezTo>
                  <a:pt x="71088" y="24142"/>
                  <a:pt x="52774" y="19336"/>
                  <a:pt x="39280" y="27026"/>
                </a:cubicBezTo>
                <a:cubicBezTo>
                  <a:pt x="25786" y="34717"/>
                  <a:pt x="20967" y="52981"/>
                  <a:pt x="28678" y="66439"/>
                </a:cubicBezTo>
                <a:lnTo>
                  <a:pt x="86509" y="166414"/>
                </a:lnTo>
                <a:cubicBezTo>
                  <a:pt x="94220" y="179872"/>
                  <a:pt x="112533" y="184679"/>
                  <a:pt x="126027" y="176988"/>
                </a:cubicBezTo>
                <a:cubicBezTo>
                  <a:pt x="139521" y="169298"/>
                  <a:pt x="144341" y="151033"/>
                  <a:pt x="136630" y="137575"/>
                </a:cubicBezTo>
                <a:lnTo>
                  <a:pt x="78798" y="37600"/>
                </a:lnTo>
                <a:lnTo>
                  <a:pt x="78798" y="376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" y="3383279"/>
            <a:ext cx="693420" cy="617220"/>
          </a:xfrm>
          <a:prstGeom prst="rect">
            <a:avLst/>
          </a:prstGeom>
        </p:spPr>
      </p:pic>
      <p:pic>
        <p:nvPicPr>
          <p:cNvPr id="213" name="Picture 21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314700"/>
            <a:ext cx="906780" cy="754380"/>
          </a:xfrm>
          <a:prstGeom prst="rect">
            <a:avLst/>
          </a:prstGeom>
        </p:spPr>
      </p:pic>
      <p:sp>
        <p:nvSpPr>
          <p:cNvPr id="213" name="Freeform 213"> 
				</p:cNvPr>
          <p:cNvSpPr/>
          <p:nvPr/>
        </p:nvSpPr>
        <p:spPr>
          <a:xfrm>
            <a:off x="6888162" y="3522662"/>
            <a:ext cx="122237" cy="312737"/>
          </a:xfrm>
          <a:custGeom>
            <a:avLst/>
            <a:gdLst>
              <a:gd name="connsiteX0" fmla="*/ 128534 w 122237"/>
              <a:gd name="connsiteY0" fmla="*/ 26130 h 312737"/>
              <a:gd name="connsiteX1" fmla="*/ 22800 w 122237"/>
              <a:gd name="connsiteY1" fmla="*/ 124182 h 312737"/>
              <a:gd name="connsiteX2" fmla="*/ 22800 w 122237"/>
              <a:gd name="connsiteY2" fmla="*/ 226084 h 312737"/>
              <a:gd name="connsiteX3" fmla="*/ 128534 w 122237"/>
              <a:gd name="connsiteY3" fmla="*/ 324136 h 312737"/>
              <a:gd name="connsiteX4" fmla="*/ 128534 w 122237"/>
              <a:gd name="connsiteY4" fmla="*/ 26130 h 312737"/>
              <a:gd name="connsiteX5" fmla="*/ 128534 w 122237"/>
              <a:gd name="connsiteY5" fmla="*/ 26130 h 31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37" h="312737">
                <a:moveTo>
                  <a:pt x="128534" y="26130"/>
                </a:moveTo>
                <a:cubicBezTo>
                  <a:pt x="83356" y="60736"/>
                  <a:pt x="46831" y="96304"/>
                  <a:pt x="22800" y="124182"/>
                </a:cubicBezTo>
                <a:cubicBezTo>
                  <a:pt x="-2190" y="153021"/>
                  <a:pt x="-2190" y="196284"/>
                  <a:pt x="22800" y="226084"/>
                </a:cubicBezTo>
                <a:cubicBezTo>
                  <a:pt x="46831" y="253962"/>
                  <a:pt x="83357" y="289529"/>
                  <a:pt x="128534" y="324136"/>
                </a:cubicBezTo>
                <a:lnTo>
                  <a:pt x="128534" y="26130"/>
                </a:lnTo>
                <a:lnTo>
                  <a:pt x="128534" y="2613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4"> 
				</p:cNvPr>
          <p:cNvSpPr/>
          <p:nvPr/>
        </p:nvSpPr>
        <p:spPr>
          <a:xfrm>
            <a:off x="7586662" y="3522662"/>
            <a:ext cx="122237" cy="312737"/>
          </a:xfrm>
          <a:custGeom>
            <a:avLst/>
            <a:gdLst>
              <a:gd name="connsiteX0" fmla="*/ 131703 w 122237"/>
              <a:gd name="connsiteY0" fmla="*/ 124182 h 312737"/>
              <a:gd name="connsiteX1" fmla="*/ 25969 w 122237"/>
              <a:gd name="connsiteY1" fmla="*/ 26130 h 312737"/>
              <a:gd name="connsiteX2" fmla="*/ 25969 w 122237"/>
              <a:gd name="connsiteY2" fmla="*/ 323175 h 312737"/>
              <a:gd name="connsiteX3" fmla="*/ 131703 w 122237"/>
              <a:gd name="connsiteY3" fmla="*/ 225123 h 312737"/>
              <a:gd name="connsiteX4" fmla="*/ 131703 w 122237"/>
              <a:gd name="connsiteY4" fmla="*/ 124182 h 312737"/>
              <a:gd name="connsiteX5" fmla="*/ 131703 w 122237"/>
              <a:gd name="connsiteY5" fmla="*/ 124182 h 31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37" h="312737">
                <a:moveTo>
                  <a:pt x="131703" y="124182"/>
                </a:moveTo>
                <a:cubicBezTo>
                  <a:pt x="107673" y="96304"/>
                  <a:pt x="71146" y="60736"/>
                  <a:pt x="25969" y="26130"/>
                </a:cubicBezTo>
                <a:lnTo>
                  <a:pt x="25969" y="323175"/>
                </a:lnTo>
                <a:cubicBezTo>
                  <a:pt x="71146" y="288568"/>
                  <a:pt x="107673" y="253000"/>
                  <a:pt x="131703" y="225123"/>
                </a:cubicBezTo>
                <a:cubicBezTo>
                  <a:pt x="157656" y="196284"/>
                  <a:pt x="157656" y="153982"/>
                  <a:pt x="131703" y="124182"/>
                </a:cubicBezTo>
                <a:lnTo>
                  <a:pt x="131703" y="124182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Picture 21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120" y="3413760"/>
            <a:ext cx="502920" cy="548640"/>
          </a:xfrm>
          <a:prstGeom prst="rect">
            <a:avLst/>
          </a:prstGeom>
        </p:spPr>
      </p:pic>
      <p:pic>
        <p:nvPicPr>
          <p:cNvPr id="217" name="Picture 217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8780" y="3375660"/>
            <a:ext cx="899160" cy="624840"/>
          </a:xfrm>
          <a:prstGeom prst="rect">
            <a:avLst/>
          </a:prstGeom>
        </p:spPr>
      </p:pic>
      <p:sp>
        <p:nvSpPr>
          <p:cNvPr id="217" name="TextBox 217"/>
          <p:cNvSpPr txBox="1"/>
          <p:nvPr/>
        </p:nvSpPr>
        <p:spPr>
          <a:xfrm>
            <a:off x="1784095" y="538860"/>
            <a:ext cx="8636495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307588">
              <a:lnSpc>
                <a:spcPct val="100000"/>
              </a:lnSpc>
            </a:pP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2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showcase</a:t>
            </a:r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us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part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identity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interest/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hobby/</a:t>
            </a:r>
            <a:r>
              <a:rPr lang="en-US" altLang="zh-CN" sz="22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story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22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growing</a:t>
            </a:r>
            <a:r>
              <a:rPr lang="en-US" altLang="zh-CN" sz="22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up!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1524253" y="4492545"/>
            <a:ext cx="9354794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71166" algn="l"/>
                <a:tab pos="5224272" algn="l"/>
                <a:tab pos="7222870" algn="l"/>
              </a:tabLst>
            </a:pP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Cheerleading	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  <a:r>
              <a:rPr lang="en-US" altLang="zh-CN" sz="27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dancing	</a:t>
            </a:r>
            <a:r>
              <a:rPr lang="en-US" altLang="zh-CN" sz="2700" spc="-5" dirty="0">
                <a:solidFill>
                  <a:srgbClr val="000000"/>
                </a:solidFill>
                <a:latin typeface="Calibri"/>
                <a:ea typeface="Calibri"/>
              </a:rPr>
              <a:t>Football	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  <a:r>
              <a:rPr lang="en-US" altLang="zh-CN" sz="27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700" dirty="0">
                <a:solidFill>
                  <a:srgbClr val="000000"/>
                </a:solidFill>
                <a:latin typeface="Calibri"/>
                <a:ea typeface="Calibri"/>
              </a:rPr>
              <a:t>Language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2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0" name="TextBox 220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reeform 221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2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5d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3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4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5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6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TextBox 227"/>
          <p:cNvSpPr txBox="1"/>
          <p:nvPr/>
        </p:nvSpPr>
        <p:spPr>
          <a:xfrm>
            <a:off x="929957" y="400812"/>
            <a:ext cx="6094159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44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44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4400" spc="-13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228" name="TextBox 228"/>
          <p:cNvSpPr txBox="1"/>
          <p:nvPr/>
        </p:nvSpPr>
        <p:spPr>
          <a:xfrm>
            <a:off x="1588769" y="3082210"/>
            <a:ext cx="1602249" cy="198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100" spc="-15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stand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importance</a:t>
            </a:r>
            <a:r>
              <a:rPr lang="en-US" altLang="zh-CN" sz="2100" spc="-2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4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co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mmunity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4878704" y="3082210"/>
            <a:ext cx="2444087" cy="2620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motivated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able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1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maximize</a:t>
            </a:r>
            <a:r>
              <a:rPr lang="en-US" altLang="zh-CN" sz="2100" spc="-9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assets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spc="-2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25" dirty="0">
                <a:solidFill>
                  <a:srgbClr val="fefefe"/>
                </a:solidFill>
                <a:latin typeface="Calibri"/>
                <a:ea typeface="Calibri"/>
              </a:rPr>
              <a:t>opportunities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available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1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co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mmunity</a:t>
            </a:r>
          </a:p>
        </p:txBody>
      </p:sp>
      <p:sp>
        <p:nvSpPr>
          <p:cNvPr id="230" name="TextBox 230"/>
          <p:cNvSpPr txBox="1"/>
          <p:nvPr/>
        </p:nvSpPr>
        <p:spPr>
          <a:xfrm>
            <a:off x="8168640" y="3082210"/>
            <a:ext cx="2513831" cy="198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1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community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impacts</a:t>
            </a:r>
            <a:r>
              <a:rPr lang="en-US" altLang="zh-CN" sz="21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us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21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individuals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reeform 231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2"> 
				</p:cNvPr>
          <p:cNvSpPr/>
          <p:nvPr/>
        </p:nvSpPr>
        <p:spPr>
          <a:xfrm>
            <a:off x="1276350" y="3003550"/>
            <a:ext cx="2241550" cy="1352550"/>
          </a:xfrm>
          <a:custGeom>
            <a:avLst/>
            <a:gdLst>
              <a:gd name="connsiteX0" fmla="*/ 15239 w 2241550"/>
              <a:gd name="connsiteY0" fmla="*/ 1353820 h 1352550"/>
              <a:gd name="connsiteX1" fmla="*/ 2252979 w 2241550"/>
              <a:gd name="connsiteY1" fmla="*/ 1353820 h 1352550"/>
              <a:gd name="connsiteX2" fmla="*/ 2252979 w 2241550"/>
              <a:gd name="connsiteY2" fmla="*/ 12700 h 1352550"/>
              <a:gd name="connsiteX3" fmla="*/ 15239 w 2241550"/>
              <a:gd name="connsiteY3" fmla="*/ 12700 h 1352550"/>
              <a:gd name="connsiteX4" fmla="*/ 15239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5239" y="1353820"/>
                </a:moveTo>
                <a:lnTo>
                  <a:pt x="2252979" y="1353820"/>
                </a:lnTo>
                <a:lnTo>
                  <a:pt x="2252979" y="12700"/>
                </a:lnTo>
                <a:lnTo>
                  <a:pt x="15239" y="12700"/>
                </a:lnTo>
                <a:lnTo>
                  <a:pt x="15239" y="13538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3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4"> 
				</p:cNvPr>
          <p:cNvSpPr/>
          <p:nvPr/>
        </p:nvSpPr>
        <p:spPr>
          <a:xfrm>
            <a:off x="3740150" y="3003550"/>
            <a:ext cx="2241550" cy="1352550"/>
          </a:xfrm>
          <a:custGeom>
            <a:avLst/>
            <a:gdLst>
              <a:gd name="connsiteX0" fmla="*/ 12700 w 2241550"/>
              <a:gd name="connsiteY0" fmla="*/ 1353820 h 1352550"/>
              <a:gd name="connsiteX1" fmla="*/ 2247900 w 2241550"/>
              <a:gd name="connsiteY1" fmla="*/ 1353820 h 1352550"/>
              <a:gd name="connsiteX2" fmla="*/ 2247900 w 2241550"/>
              <a:gd name="connsiteY2" fmla="*/ 12700 h 1352550"/>
              <a:gd name="connsiteX3" fmla="*/ 12700 w 2241550"/>
              <a:gd name="connsiteY3" fmla="*/ 12700 h 1352550"/>
              <a:gd name="connsiteX4" fmla="*/ 1270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3820"/>
                </a:moveTo>
                <a:lnTo>
                  <a:pt x="2247900" y="1353820"/>
                </a:lnTo>
                <a:lnTo>
                  <a:pt x="2247900" y="12700"/>
                </a:lnTo>
                <a:lnTo>
                  <a:pt x="12700" y="12700"/>
                </a:lnTo>
                <a:lnTo>
                  <a:pt x="12700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5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6"> 
				</p:cNvPr>
          <p:cNvSpPr/>
          <p:nvPr/>
        </p:nvSpPr>
        <p:spPr>
          <a:xfrm>
            <a:off x="6203950" y="3003550"/>
            <a:ext cx="2241550" cy="1352550"/>
          </a:xfrm>
          <a:custGeom>
            <a:avLst/>
            <a:gdLst>
              <a:gd name="connsiteX0" fmla="*/ 7620 w 2241550"/>
              <a:gd name="connsiteY0" fmla="*/ 1353820 h 1352550"/>
              <a:gd name="connsiteX1" fmla="*/ 2245359 w 2241550"/>
              <a:gd name="connsiteY1" fmla="*/ 1353820 h 1352550"/>
              <a:gd name="connsiteX2" fmla="*/ 2245359 w 2241550"/>
              <a:gd name="connsiteY2" fmla="*/ 12700 h 1352550"/>
              <a:gd name="connsiteX3" fmla="*/ 7620 w 2241550"/>
              <a:gd name="connsiteY3" fmla="*/ 12700 h 1352550"/>
              <a:gd name="connsiteX4" fmla="*/ 7620 w 22415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20" y="1353820"/>
                </a:moveTo>
                <a:lnTo>
                  <a:pt x="2245359" y="1353820"/>
                </a:lnTo>
                <a:lnTo>
                  <a:pt x="2245359" y="12700"/>
                </a:lnTo>
                <a:lnTo>
                  <a:pt x="7620" y="12700"/>
                </a:lnTo>
                <a:lnTo>
                  <a:pt x="7620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7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8"> 
				</p:cNvPr>
          <p:cNvSpPr/>
          <p:nvPr/>
        </p:nvSpPr>
        <p:spPr>
          <a:xfrm>
            <a:off x="8655050" y="3003550"/>
            <a:ext cx="2254250" cy="1352550"/>
          </a:xfrm>
          <a:custGeom>
            <a:avLst/>
            <a:gdLst>
              <a:gd name="connsiteX0" fmla="*/ 17780 w 2254250"/>
              <a:gd name="connsiteY0" fmla="*/ 1353820 h 1352550"/>
              <a:gd name="connsiteX1" fmla="*/ 2255520 w 2254250"/>
              <a:gd name="connsiteY1" fmla="*/ 1353820 h 1352550"/>
              <a:gd name="connsiteX2" fmla="*/ 2255520 w 2254250"/>
              <a:gd name="connsiteY2" fmla="*/ 12700 h 1352550"/>
              <a:gd name="connsiteX3" fmla="*/ 17780 w 2254250"/>
              <a:gd name="connsiteY3" fmla="*/ 12700 h 1352550"/>
              <a:gd name="connsiteX4" fmla="*/ 17780 w 2254250"/>
              <a:gd name="connsiteY4" fmla="*/ 135382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0" h="1352550">
                <a:moveTo>
                  <a:pt x="17780" y="1353820"/>
                </a:moveTo>
                <a:lnTo>
                  <a:pt x="2255520" y="1353820"/>
                </a:lnTo>
                <a:lnTo>
                  <a:pt x="2255520" y="12700"/>
                </a:lnTo>
                <a:lnTo>
                  <a:pt x="17780" y="12700"/>
                </a:lnTo>
                <a:lnTo>
                  <a:pt x="17780" y="135382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9"> 
				</p:cNvPr>
          <p:cNvSpPr/>
          <p:nvPr/>
        </p:nvSpPr>
        <p:spPr>
          <a:xfrm>
            <a:off x="25082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50440 w 2241550"/>
              <a:gd name="connsiteY1" fmla="*/ 1358900 h 1352550"/>
              <a:gd name="connsiteX2" fmla="*/ 225044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50440" y="1358900"/>
                </a:lnTo>
                <a:lnTo>
                  <a:pt x="225044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40"> 
				</p:cNvPr>
          <p:cNvSpPr/>
          <p:nvPr/>
        </p:nvSpPr>
        <p:spPr>
          <a:xfrm>
            <a:off x="2508250" y="4565650"/>
            <a:ext cx="2241550" cy="1352550"/>
          </a:xfrm>
          <a:custGeom>
            <a:avLst/>
            <a:gdLst>
              <a:gd name="connsiteX0" fmla="*/ 12700 w 2241550"/>
              <a:gd name="connsiteY0" fmla="*/ 1358900 h 1352550"/>
              <a:gd name="connsiteX1" fmla="*/ 2250440 w 2241550"/>
              <a:gd name="connsiteY1" fmla="*/ 1358900 h 1352550"/>
              <a:gd name="connsiteX2" fmla="*/ 2250440 w 2241550"/>
              <a:gd name="connsiteY2" fmla="*/ 15240 h 1352550"/>
              <a:gd name="connsiteX3" fmla="*/ 12700 w 2241550"/>
              <a:gd name="connsiteY3" fmla="*/ 15240 h 1352550"/>
              <a:gd name="connsiteX4" fmla="*/ 12700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2700" y="1358900"/>
                </a:moveTo>
                <a:lnTo>
                  <a:pt x="2250440" y="1358900"/>
                </a:lnTo>
                <a:lnTo>
                  <a:pt x="2250440" y="15240"/>
                </a:lnTo>
                <a:lnTo>
                  <a:pt x="12700" y="15240"/>
                </a:lnTo>
                <a:lnTo>
                  <a:pt x="12700" y="13589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 241"> 
				</p:cNvPr>
          <p:cNvSpPr/>
          <p:nvPr/>
        </p:nvSpPr>
        <p:spPr>
          <a:xfrm>
            <a:off x="4972050" y="4565650"/>
            <a:ext cx="2241550" cy="1352550"/>
          </a:xfrm>
          <a:custGeom>
            <a:avLst/>
            <a:gdLst>
              <a:gd name="connsiteX0" fmla="*/ 10159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0159 w 2241550"/>
              <a:gd name="connsiteY3" fmla="*/ 15240 h 1352550"/>
              <a:gd name="connsiteX4" fmla="*/ 1015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0159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0159" y="15240"/>
                </a:lnTo>
                <a:lnTo>
                  <a:pt x="10159" y="13589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2"> 
				</p:cNvPr>
          <p:cNvSpPr/>
          <p:nvPr/>
        </p:nvSpPr>
        <p:spPr>
          <a:xfrm>
            <a:off x="4972050" y="4565650"/>
            <a:ext cx="2241550" cy="1352550"/>
          </a:xfrm>
          <a:custGeom>
            <a:avLst/>
            <a:gdLst>
              <a:gd name="connsiteX0" fmla="*/ 10159 w 2241550"/>
              <a:gd name="connsiteY0" fmla="*/ 1358900 h 1352550"/>
              <a:gd name="connsiteX1" fmla="*/ 2247900 w 2241550"/>
              <a:gd name="connsiteY1" fmla="*/ 1358900 h 1352550"/>
              <a:gd name="connsiteX2" fmla="*/ 2247900 w 2241550"/>
              <a:gd name="connsiteY2" fmla="*/ 15240 h 1352550"/>
              <a:gd name="connsiteX3" fmla="*/ 10159 w 2241550"/>
              <a:gd name="connsiteY3" fmla="*/ 15240 h 1352550"/>
              <a:gd name="connsiteX4" fmla="*/ 1015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10159" y="1358900"/>
                </a:moveTo>
                <a:lnTo>
                  <a:pt x="2247900" y="1358900"/>
                </a:lnTo>
                <a:lnTo>
                  <a:pt x="2247900" y="15240"/>
                </a:lnTo>
                <a:lnTo>
                  <a:pt x="10159" y="15240"/>
                </a:lnTo>
                <a:lnTo>
                  <a:pt x="10159" y="13589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3"> 
				</p:cNvPr>
          <p:cNvSpPr/>
          <p:nvPr/>
        </p:nvSpPr>
        <p:spPr>
          <a:xfrm>
            <a:off x="7435850" y="4565650"/>
            <a:ext cx="2241550" cy="1352550"/>
          </a:xfrm>
          <a:custGeom>
            <a:avLst/>
            <a:gdLst>
              <a:gd name="connsiteX0" fmla="*/ 7619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19 w 2241550"/>
              <a:gd name="connsiteY3" fmla="*/ 15240 h 1352550"/>
              <a:gd name="connsiteX4" fmla="*/ 761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19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19" y="15240"/>
                </a:lnTo>
                <a:lnTo>
                  <a:pt x="7619" y="135890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Freeform 244"> 
				</p:cNvPr>
          <p:cNvSpPr/>
          <p:nvPr/>
        </p:nvSpPr>
        <p:spPr>
          <a:xfrm>
            <a:off x="7435850" y="4565650"/>
            <a:ext cx="2241550" cy="1352550"/>
          </a:xfrm>
          <a:custGeom>
            <a:avLst/>
            <a:gdLst>
              <a:gd name="connsiteX0" fmla="*/ 7619 w 2241550"/>
              <a:gd name="connsiteY0" fmla="*/ 1358900 h 1352550"/>
              <a:gd name="connsiteX1" fmla="*/ 2245359 w 2241550"/>
              <a:gd name="connsiteY1" fmla="*/ 1358900 h 1352550"/>
              <a:gd name="connsiteX2" fmla="*/ 2245359 w 2241550"/>
              <a:gd name="connsiteY2" fmla="*/ 15240 h 1352550"/>
              <a:gd name="connsiteX3" fmla="*/ 7619 w 2241550"/>
              <a:gd name="connsiteY3" fmla="*/ 15240 h 1352550"/>
              <a:gd name="connsiteX4" fmla="*/ 7619 w 2241550"/>
              <a:gd name="connsiteY4" fmla="*/ 135890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550" h="1352550">
                <a:moveTo>
                  <a:pt x="7619" y="1358900"/>
                </a:moveTo>
                <a:lnTo>
                  <a:pt x="2245359" y="1358900"/>
                </a:lnTo>
                <a:lnTo>
                  <a:pt x="2245359" y="15240"/>
                </a:lnTo>
                <a:lnTo>
                  <a:pt x="7619" y="15240"/>
                </a:lnTo>
                <a:lnTo>
                  <a:pt x="7619" y="13589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5"/>
          <p:cNvSpPr txBox="1"/>
          <p:nvPr/>
        </p:nvSpPr>
        <p:spPr>
          <a:xfrm>
            <a:off x="929957" y="709041"/>
            <a:ext cx="2359532" cy="3510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20" dirty="0">
                <a:solidFill>
                  <a:srgbClr val="eaeaea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0" dirty="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lang="en-US" altLang="zh-CN" sz="4400" spc="-35" dirty="0">
                <a:solidFill>
                  <a:srgbClr val="eaeaea"/>
                </a:solidFill>
                <a:latin typeface="Calibri"/>
                <a:ea typeface="Calibri"/>
              </a:rPr>
              <a:t>4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9"/>
              </a:lnSpc>
            </a:pPr>
            <a:endParaRPr lang="en-US" dirty="0" smtClean="0"/>
          </a:p>
          <a:p>
            <a:pPr marL="0" indent="607631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ea typeface="Calibri"/>
              </a:rPr>
              <a:t>&amp;</a:t>
            </a:r>
          </a:p>
          <a:p>
            <a:pPr marL="0" indent="640778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1194752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46" name="TextBox 246"/>
          <p:cNvSpPr txBox="1"/>
          <p:nvPr/>
        </p:nvSpPr>
        <p:spPr>
          <a:xfrm>
            <a:off x="3958590" y="3358689"/>
            <a:ext cx="1835021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2737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47" name="TextBox 247"/>
          <p:cNvSpPr txBox="1"/>
          <p:nvPr/>
        </p:nvSpPr>
        <p:spPr>
          <a:xfrm>
            <a:off x="6379209" y="3198494"/>
            <a:ext cx="1918680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0545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community?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5</a:t>
            </a:r>
          </a:p>
          <a:p>
            <a:pPr marL="0" indent="66802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48" name="TextBox 248"/>
          <p:cNvSpPr txBox="1"/>
          <p:nvPr/>
        </p:nvSpPr>
        <p:spPr>
          <a:xfrm>
            <a:off x="8787130" y="3198494"/>
            <a:ext cx="2022819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14959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Commu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nity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Mapping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60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90</a:t>
            </a:r>
          </a:p>
          <a:p>
            <a:pPr marL="0" indent="721613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249" name="TextBox 249"/>
          <p:cNvSpPr txBox="1"/>
          <p:nvPr/>
        </p:nvSpPr>
        <p:spPr>
          <a:xfrm>
            <a:off x="2646426" y="4765040"/>
            <a:ext cx="1995756" cy="102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Exploring</a:t>
            </a:r>
            <a:r>
              <a:rPr lang="en-US" altLang="zh-CN" sz="23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impact</a:t>
            </a:r>
          </a:p>
          <a:p>
            <a:pPr marL="0" indent="58419">
              <a:lnSpc>
                <a:spcPct val="9166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community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28573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250" name="TextBox 250"/>
          <p:cNvSpPr txBox="1"/>
          <p:nvPr/>
        </p:nvSpPr>
        <p:spPr>
          <a:xfrm>
            <a:off x="5242559" y="4925234"/>
            <a:ext cx="173097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My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stickman</a:t>
            </a:r>
            <a:r>
              <a:rPr lang="en-US" altLang="zh-CN" sz="23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393700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251" name="TextBox 251"/>
          <p:cNvSpPr txBox="1"/>
          <p:nvPr/>
        </p:nvSpPr>
        <p:spPr>
          <a:xfrm>
            <a:off x="7701280" y="4765040"/>
            <a:ext cx="1736088" cy="102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0500">
              <a:lnSpc>
                <a:spcPct val="100000"/>
              </a:lnSpc>
            </a:pPr>
            <a:r>
              <a:rPr lang="en-US" altLang="zh-CN" sz="2300" spc="-15" dirty="0">
                <a:solidFill>
                  <a:srgbClr val="fefefe"/>
                </a:solidFill>
                <a:latin typeface="Calibri"/>
                <a:ea typeface="Calibri"/>
              </a:rPr>
              <a:t>Evaluatio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n/</a:t>
            </a:r>
          </a:p>
          <a:p>
            <a:pPr marL="0">
              <a:lnSpc>
                <a:spcPct val="9166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57696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5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3" name="TextBox 253"/>
          <p:cNvSpPr txBox="1"/>
          <p:nvPr/>
        </p:nvSpPr>
        <p:spPr>
          <a:xfrm>
            <a:off x="2165350" y="3130089"/>
            <a:ext cx="9948575" cy="3691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2320">
              <a:lnSpc>
                <a:spcPct val="100000"/>
              </a:lnSpc>
            </a:pPr>
            <a:r>
              <a:rPr lang="en-US" altLang="zh-CN" sz="60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6000" spc="-35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60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6000" spc="-35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6000" dirty="0">
                <a:solidFill>
                  <a:srgbClr val="fefefe"/>
                </a:solidFill>
                <a:latin typeface="Calibri"/>
                <a:ea typeface="Calibri"/>
              </a:rPr>
              <a:t>community?</a:t>
            </a:r>
          </a:p>
          <a:p>
            <a:pPr>
              <a:lnSpc>
                <a:spcPts val="9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living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same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place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having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particular</a:t>
            </a:r>
          </a:p>
          <a:p>
            <a:pPr marL="0" indent="2337053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characteristic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400" spc="-1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common.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05"/>
              </a:lnSpc>
            </a:pPr>
            <a:endParaRPr lang="en-US" dirty="0" smtClean="0"/>
          </a:p>
          <a:p>
            <a:pPr marL="0" indent="7818119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2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NC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Box 254"/>
          <p:cNvSpPr txBox="1"/>
          <p:nvPr/>
        </p:nvSpPr>
        <p:spPr>
          <a:xfrm>
            <a:off x="932814" y="677775"/>
            <a:ext cx="2623036" cy="18402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200" dirty="0">
                <a:solidFill>
                  <a:srgbClr val="fefefe"/>
                </a:solidFill>
                <a:latin typeface="Calibri"/>
                <a:ea typeface="Calibri"/>
              </a:rPr>
              <a:t>Session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ea typeface="Calibri"/>
              </a:rPr>
              <a:t>4</a:t>
            </a:r>
            <a:r>
              <a:rPr lang="en-US" altLang="zh-CN" sz="42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spc="-35" dirty="0">
                <a:solidFill>
                  <a:srgbClr val="fefefe"/>
                </a:solidFill>
                <a:latin typeface="Calibri"/>
                <a:ea typeface="Calibri"/>
              </a:rPr>
              <a:t>Commun</a:t>
            </a:r>
            <a:r>
              <a:rPr lang="en-US" altLang="zh-CN" sz="4200" spc="-30" dirty="0">
                <a:solidFill>
                  <a:srgbClr val="fefefe"/>
                </a:solidFill>
                <a:latin typeface="Calibri"/>
                <a:ea typeface="Calibri"/>
              </a:rPr>
              <a:t>ity</a:t>
            </a:r>
            <a:r>
              <a:rPr lang="en-US" altLang="zh-CN" sz="4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200" spc="-3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4200" spc="-30" dirty="0">
                <a:solidFill>
                  <a:srgbClr val="fefefe"/>
                </a:solidFill>
                <a:latin typeface="Calibri"/>
                <a:ea typeface="Calibri"/>
              </a:rPr>
              <a:t>apping</a:t>
            </a:r>
          </a:p>
        </p:txBody>
      </p:sp>
      <p:sp>
        <p:nvSpPr>
          <p:cNvPr id="255" name="TextBox 255"/>
          <p:cNvSpPr txBox="1"/>
          <p:nvPr/>
        </p:nvSpPr>
        <p:spPr>
          <a:xfrm>
            <a:off x="6012815" y="423290"/>
            <a:ext cx="5436372" cy="54583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Before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begin,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2000" spc="-8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about:</a:t>
            </a:r>
          </a:p>
          <a:p>
            <a:pPr marL="0">
              <a:lnSpc>
                <a:spcPct val="100000"/>
              </a:lnSpc>
              <a:spcBef>
                <a:spcPts val="12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neighbourhood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focus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streets/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area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visit</a:t>
            </a:r>
          </a:p>
          <a:p>
            <a:pPr marL="0">
              <a:lnSpc>
                <a:spcPct val="100000"/>
              </a:lnSpc>
              <a:spcBef>
                <a:spcPts val="279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Resources</a:t>
            </a:r>
            <a:r>
              <a:rPr lang="en-US" altLang="zh-CN" sz="20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0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area:</a:t>
            </a:r>
          </a:p>
          <a:p>
            <a:pPr hangingPunct="0" marL="0" indent="58419">
              <a:lnSpc>
                <a:spcPct val="95416"/>
              </a:lnSpc>
              <a:spcBef>
                <a:spcPts val="345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Places/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spaces/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buildings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(libraries,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shops,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halls,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churches,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youth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clubs,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schools,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parks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etc.)</a:t>
            </a:r>
          </a:p>
          <a:p>
            <a:pPr marL="0">
              <a:lnSpc>
                <a:spcPct val="975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(community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groups,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influence,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talents,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sports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teams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etc.)</a:t>
            </a:r>
          </a:p>
          <a:p>
            <a:pPr marL="0">
              <a:lnSpc>
                <a:spcPct val="100000"/>
              </a:lnSpc>
              <a:spcBef>
                <a:spcPts val="320"/>
              </a:spcBef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Look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out</a:t>
            </a:r>
            <a:r>
              <a:rPr lang="en-US" altLang="zh-CN" sz="2000" spc="-4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for:</a:t>
            </a:r>
          </a:p>
          <a:p>
            <a:pPr marL="0">
              <a:lnSpc>
                <a:spcPct val="100000"/>
              </a:lnSpc>
              <a:spcBef>
                <a:spcPts val="365"/>
              </a:spcBef>
            </a:pPr>
            <a:r>
              <a:rPr lang="en-US" altLang="zh-CN" sz="2000" spc="1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Opportunities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Calibri"/>
              </a:rPr>
              <a:t>socialise</a:t>
            </a:r>
          </a:p>
          <a:p>
            <a:pPr marL="0">
              <a:lnSpc>
                <a:spcPct val="100000"/>
              </a:lnSpc>
              <a:spcBef>
                <a:spcPts val="39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Opportunities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backgr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ounds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Places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which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used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by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side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ommunity</a:t>
            </a:r>
          </a:p>
          <a:p>
            <a:pPr marL="0">
              <a:lnSpc>
                <a:spcPct val="100000"/>
              </a:lnSpc>
              <a:spcBef>
                <a:spcPts val="16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Significant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memories/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events/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flags/</a:t>
            </a:r>
            <a:r>
              <a:rPr lang="en-US" altLang="zh-CN" sz="20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symbols</a:t>
            </a:r>
          </a:p>
          <a:p>
            <a:pPr>
              <a:lnSpc>
                <a:spcPts val="5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Places</a:t>
            </a:r>
            <a:r>
              <a:rPr lang="en-US" altLang="zh-CN" sz="20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safe/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unsafe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reeform 256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7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9" name="Picture 2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259" name="TextBox 259"/>
          <p:cNvSpPr txBox="1"/>
          <p:nvPr/>
        </p:nvSpPr>
        <p:spPr>
          <a:xfrm>
            <a:off x="731837" y="725217"/>
            <a:ext cx="4257631" cy="3759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400" spc="-60" b="1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5400" spc="-67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44" b="1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5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104" b="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5400" spc="-12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135" b="1" dirty="0">
                <a:solidFill>
                  <a:srgbClr val="000000"/>
                </a:solidFill>
                <a:latin typeface="Calibri"/>
                <a:ea typeface="Calibri"/>
              </a:rPr>
              <a:t>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live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2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impact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do,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200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say,</a:t>
            </a:r>
            <a:r>
              <a:rPr lang="en-US" altLang="zh-CN" sz="22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think,</a:t>
            </a:r>
            <a:r>
              <a:rPr lang="en-US" altLang="zh-CN" sz="22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2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feel,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believe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come.</a:t>
            </a:r>
          </a:p>
        </p:txBody>
      </p:sp>
      <p:sp>
        <p:nvSpPr>
          <p:cNvPr id="260" name="TextBox 260"/>
          <p:cNvSpPr txBox="1"/>
          <p:nvPr/>
        </p:nvSpPr>
        <p:spPr>
          <a:xfrm>
            <a:off x="9841230" y="6714490"/>
            <a:ext cx="2387048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44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NC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ND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2" name="TextBox 262"/>
          <p:cNvSpPr txBox="1"/>
          <p:nvPr/>
        </p:nvSpPr>
        <p:spPr>
          <a:xfrm>
            <a:off x="3331845" y="5429884"/>
            <a:ext cx="5725009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spc="-40" dirty="0">
                <a:solidFill>
                  <a:srgbClr val="242424"/>
                </a:solidFill>
                <a:latin typeface="Calibri"/>
                <a:ea typeface="Calibri"/>
              </a:rPr>
              <a:t>Optional</a:t>
            </a:r>
            <a:r>
              <a:rPr lang="en-US" altLang="zh-CN" sz="3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600" spc="-40" dirty="0">
                <a:solidFill>
                  <a:srgbClr val="242424"/>
                </a:solidFill>
                <a:latin typeface="Calibri"/>
                <a:ea typeface="Calibri"/>
              </a:rPr>
              <a:t>exercise</a:t>
            </a:r>
            <a:r>
              <a:rPr lang="en-US" altLang="zh-CN" sz="36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600" spc="-3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3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600" spc="-45" dirty="0">
                <a:solidFill>
                  <a:srgbClr val="242424"/>
                </a:solidFill>
                <a:latin typeface="Calibri"/>
                <a:ea typeface="Calibri"/>
              </a:rPr>
              <a:t>Mural</a:t>
            </a:r>
            <a:r>
              <a:rPr lang="en-US" altLang="zh-CN" sz="36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600" spc="-40" dirty="0">
                <a:solidFill>
                  <a:srgbClr val="242424"/>
                </a:solidFill>
                <a:latin typeface="Calibri"/>
                <a:ea typeface="Calibri"/>
              </a:rPr>
              <a:t>Tour</a:t>
            </a:r>
          </a:p>
        </p:txBody>
      </p:sp>
      <p:sp>
        <p:nvSpPr>
          <p:cNvPr id="263" name="TextBox 263"/>
          <p:cNvSpPr txBox="1"/>
          <p:nvPr/>
        </p:nvSpPr>
        <p:spPr>
          <a:xfrm>
            <a:off x="9983469" y="6714490"/>
            <a:ext cx="2244756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2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NC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26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0" y="952500"/>
            <a:ext cx="144780" cy="144780"/>
          </a:xfrm>
          <a:prstGeom prst="rect">
            <a:avLst/>
          </a:prstGeom>
        </p:spPr>
      </p:pic>
      <p:pic>
        <p:nvPicPr>
          <p:cNvPr id="266" name="Picture 26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20" y="449580"/>
            <a:ext cx="4770120" cy="5676900"/>
          </a:xfrm>
          <a:prstGeom prst="rect">
            <a:avLst/>
          </a:prstGeom>
        </p:spPr>
      </p:pic>
      <p:sp>
        <p:nvSpPr>
          <p:cNvPr id="266" name="TextBox 266"/>
          <p:cNvSpPr txBox="1"/>
          <p:nvPr/>
        </p:nvSpPr>
        <p:spPr>
          <a:xfrm>
            <a:off x="3654678" y="622593"/>
            <a:ext cx="1249571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ing?</a:t>
            </a:r>
          </a:p>
        </p:txBody>
      </p:sp>
      <p:sp>
        <p:nvSpPr>
          <p:cNvPr id="267" name="TextBox 267"/>
          <p:cNvSpPr txBox="1"/>
          <p:nvPr/>
        </p:nvSpPr>
        <p:spPr>
          <a:xfrm>
            <a:off x="7343393" y="401074"/>
            <a:ext cx="1252818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inking?</a:t>
            </a:r>
          </a:p>
        </p:txBody>
      </p:sp>
      <p:sp>
        <p:nvSpPr>
          <p:cNvPr id="268" name="TextBox 268"/>
          <p:cNvSpPr txBox="1"/>
          <p:nvPr/>
        </p:nvSpPr>
        <p:spPr>
          <a:xfrm>
            <a:off x="2722626" y="1577339"/>
            <a:ext cx="193874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saying?</a:t>
            </a:r>
          </a:p>
        </p:txBody>
      </p:sp>
      <p:sp>
        <p:nvSpPr>
          <p:cNvPr id="269" name="TextBox 269"/>
          <p:cNvSpPr txBox="1"/>
          <p:nvPr/>
        </p:nvSpPr>
        <p:spPr>
          <a:xfrm>
            <a:off x="7277100" y="1285565"/>
            <a:ext cx="1252818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hea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ring?</a:t>
            </a:r>
          </a:p>
        </p:txBody>
      </p:sp>
      <p:sp>
        <p:nvSpPr>
          <p:cNvPr id="270" name="TextBox 270"/>
          <p:cNvSpPr txBox="1"/>
          <p:nvPr/>
        </p:nvSpPr>
        <p:spPr>
          <a:xfrm>
            <a:off x="2261235" y="2164754"/>
            <a:ext cx="1295078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hands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doing?</a:t>
            </a:r>
          </a:p>
        </p:txBody>
      </p:sp>
      <p:sp>
        <p:nvSpPr>
          <p:cNvPr id="271" name="TextBox 271"/>
          <p:cNvSpPr txBox="1"/>
          <p:nvPr/>
        </p:nvSpPr>
        <p:spPr>
          <a:xfrm>
            <a:off x="3972178" y="3224601"/>
            <a:ext cx="1249614" cy="525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ing?</a:t>
            </a:r>
          </a:p>
        </p:txBody>
      </p:sp>
      <p:sp>
        <p:nvSpPr>
          <p:cNvPr id="272" name="TextBox 272"/>
          <p:cNvSpPr txBox="1"/>
          <p:nvPr/>
        </p:nvSpPr>
        <p:spPr>
          <a:xfrm>
            <a:off x="8193658" y="5608002"/>
            <a:ext cx="2050301" cy="525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feet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walking/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walking?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30" name="Freeform 30"> 
				</p:cNvPr>
          <p:cNvSpPr/>
          <p:nvPr/>
        </p:nvSpPr>
        <p:spPr>
          <a:xfrm>
            <a:off x="5999162" y="614362"/>
            <a:ext cx="5545137" cy="1341437"/>
          </a:xfrm>
          <a:custGeom>
            <a:avLst/>
            <a:gdLst>
              <a:gd name="connsiteX0" fmla="*/ 29527 w 5545137"/>
              <a:gd name="connsiteY0" fmla="*/ 1352867 h 1341437"/>
              <a:gd name="connsiteX1" fmla="*/ 5551487 w 5545137"/>
              <a:gd name="connsiteY1" fmla="*/ 1352867 h 1341437"/>
              <a:gd name="connsiteX2" fmla="*/ 5551487 w 5545137"/>
              <a:gd name="connsiteY2" fmla="*/ 29527 h 1341437"/>
              <a:gd name="connsiteX3" fmla="*/ 29527 w 5545137"/>
              <a:gd name="connsiteY3" fmla="*/ 29527 h 1341437"/>
              <a:gd name="connsiteX4" fmla="*/ 29527 w 55451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52867"/>
                </a:moveTo>
                <a:lnTo>
                  <a:pt x="5551487" y="1352867"/>
                </a:lnTo>
                <a:lnTo>
                  <a:pt x="5551487" y="29527"/>
                </a:lnTo>
                <a:lnTo>
                  <a:pt x="29527" y="29527"/>
                </a:lnTo>
                <a:lnTo>
                  <a:pt x="29527" y="1352867"/>
                </a:lnTo>
                <a:close/>
              </a:path>
            </a:pathLst>
          </a:custGeom>
          <a:solidFill>
            <a:srgbClr val="f7d9d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1"> 
				</p:cNvPr>
          <p:cNvSpPr/>
          <p:nvPr/>
        </p:nvSpPr>
        <p:spPr>
          <a:xfrm>
            <a:off x="5999162" y="614362"/>
            <a:ext cx="5545137" cy="1341437"/>
          </a:xfrm>
          <a:custGeom>
            <a:avLst/>
            <a:gdLst>
              <a:gd name="connsiteX0" fmla="*/ 29527 w 5545137"/>
              <a:gd name="connsiteY0" fmla="*/ 1352867 h 1341437"/>
              <a:gd name="connsiteX1" fmla="*/ 5551487 w 5545137"/>
              <a:gd name="connsiteY1" fmla="*/ 1352867 h 1341437"/>
              <a:gd name="connsiteX2" fmla="*/ 5551487 w 5545137"/>
              <a:gd name="connsiteY2" fmla="*/ 29527 h 1341437"/>
              <a:gd name="connsiteX3" fmla="*/ 29527 w 5545137"/>
              <a:gd name="connsiteY3" fmla="*/ 29527 h 1341437"/>
              <a:gd name="connsiteX4" fmla="*/ 29527 w 55451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52867"/>
                </a:moveTo>
                <a:lnTo>
                  <a:pt x="5551487" y="1352867"/>
                </a:lnTo>
                <a:lnTo>
                  <a:pt x="5551487" y="29527"/>
                </a:lnTo>
                <a:lnTo>
                  <a:pt x="29527" y="29527"/>
                </a:lnTo>
                <a:lnTo>
                  <a:pt x="29527" y="13528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7d9d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> 
				</p:cNvPr>
          <p:cNvSpPr/>
          <p:nvPr/>
        </p:nvSpPr>
        <p:spPr>
          <a:xfrm>
            <a:off x="4627562" y="614362"/>
            <a:ext cx="1392237" cy="1341437"/>
          </a:xfrm>
          <a:custGeom>
            <a:avLst/>
            <a:gdLst>
              <a:gd name="connsiteX0" fmla="*/ 21907 w 1392237"/>
              <a:gd name="connsiteY0" fmla="*/ 1352867 h 1341437"/>
              <a:gd name="connsiteX1" fmla="*/ 1401127 w 1392237"/>
              <a:gd name="connsiteY1" fmla="*/ 1352867 h 1341437"/>
              <a:gd name="connsiteX2" fmla="*/ 1401127 w 1392237"/>
              <a:gd name="connsiteY2" fmla="*/ 29527 h 1341437"/>
              <a:gd name="connsiteX3" fmla="*/ 21907 w 1392237"/>
              <a:gd name="connsiteY3" fmla="*/ 29527 h 1341437"/>
              <a:gd name="connsiteX4" fmla="*/ 21907 w 13922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52867"/>
                </a:moveTo>
                <a:lnTo>
                  <a:pt x="1401127" y="1352867"/>
                </a:lnTo>
                <a:lnTo>
                  <a:pt x="1401127" y="29527"/>
                </a:lnTo>
                <a:lnTo>
                  <a:pt x="21907" y="29527"/>
                </a:lnTo>
                <a:lnTo>
                  <a:pt x="21907" y="135286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3"> 
				</p:cNvPr>
          <p:cNvSpPr/>
          <p:nvPr/>
        </p:nvSpPr>
        <p:spPr>
          <a:xfrm>
            <a:off x="4627562" y="614362"/>
            <a:ext cx="1392237" cy="1341437"/>
          </a:xfrm>
          <a:custGeom>
            <a:avLst/>
            <a:gdLst>
              <a:gd name="connsiteX0" fmla="*/ 21907 w 1392237"/>
              <a:gd name="connsiteY0" fmla="*/ 1352867 h 1341437"/>
              <a:gd name="connsiteX1" fmla="*/ 1401127 w 1392237"/>
              <a:gd name="connsiteY1" fmla="*/ 1352867 h 1341437"/>
              <a:gd name="connsiteX2" fmla="*/ 1401127 w 1392237"/>
              <a:gd name="connsiteY2" fmla="*/ 29527 h 1341437"/>
              <a:gd name="connsiteX3" fmla="*/ 21907 w 1392237"/>
              <a:gd name="connsiteY3" fmla="*/ 29527 h 1341437"/>
              <a:gd name="connsiteX4" fmla="*/ 21907 w 1392237"/>
              <a:gd name="connsiteY4" fmla="*/ 135286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52867"/>
                </a:moveTo>
                <a:lnTo>
                  <a:pt x="1401127" y="1352867"/>
                </a:lnTo>
                <a:lnTo>
                  <a:pt x="1401127" y="29527"/>
                </a:lnTo>
                <a:lnTo>
                  <a:pt x="21907" y="29527"/>
                </a:lnTo>
                <a:lnTo>
                  <a:pt x="21907" y="13528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4"> 
				</p:cNvPr>
          <p:cNvSpPr/>
          <p:nvPr/>
        </p:nvSpPr>
        <p:spPr>
          <a:xfrm>
            <a:off x="5999162" y="4830762"/>
            <a:ext cx="5545137" cy="1341437"/>
          </a:xfrm>
          <a:custGeom>
            <a:avLst/>
            <a:gdLst>
              <a:gd name="connsiteX0" fmla="*/ 29527 w 5545137"/>
              <a:gd name="connsiteY0" fmla="*/ 1347787 h 1341437"/>
              <a:gd name="connsiteX1" fmla="*/ 5551487 w 5545137"/>
              <a:gd name="connsiteY1" fmla="*/ 1347787 h 1341437"/>
              <a:gd name="connsiteX2" fmla="*/ 5551487 w 5545137"/>
              <a:gd name="connsiteY2" fmla="*/ 24447 h 1341437"/>
              <a:gd name="connsiteX3" fmla="*/ 29527 w 5545137"/>
              <a:gd name="connsiteY3" fmla="*/ 24447 h 1341437"/>
              <a:gd name="connsiteX4" fmla="*/ 29527 w 5545137"/>
              <a:gd name="connsiteY4" fmla="*/ 134778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47787"/>
                </a:moveTo>
                <a:lnTo>
                  <a:pt x="5551487" y="1347787"/>
                </a:lnTo>
                <a:lnTo>
                  <a:pt x="5551487" y="24447"/>
                </a:lnTo>
                <a:lnTo>
                  <a:pt x="29527" y="24447"/>
                </a:lnTo>
                <a:lnTo>
                  <a:pt x="29527" y="1347787"/>
                </a:lnTo>
                <a:close/>
              </a:path>
            </a:pathLst>
          </a:custGeom>
          <a:solidFill>
            <a:srgbClr val="e2e2e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5"> 
				</p:cNvPr>
          <p:cNvSpPr/>
          <p:nvPr/>
        </p:nvSpPr>
        <p:spPr>
          <a:xfrm>
            <a:off x="5999162" y="4830762"/>
            <a:ext cx="5545137" cy="1341437"/>
          </a:xfrm>
          <a:custGeom>
            <a:avLst/>
            <a:gdLst>
              <a:gd name="connsiteX0" fmla="*/ 29527 w 5545137"/>
              <a:gd name="connsiteY0" fmla="*/ 1347787 h 1341437"/>
              <a:gd name="connsiteX1" fmla="*/ 5551487 w 5545137"/>
              <a:gd name="connsiteY1" fmla="*/ 1347787 h 1341437"/>
              <a:gd name="connsiteX2" fmla="*/ 5551487 w 5545137"/>
              <a:gd name="connsiteY2" fmla="*/ 24447 h 1341437"/>
              <a:gd name="connsiteX3" fmla="*/ 29527 w 5545137"/>
              <a:gd name="connsiteY3" fmla="*/ 24447 h 1341437"/>
              <a:gd name="connsiteX4" fmla="*/ 29527 w 5545137"/>
              <a:gd name="connsiteY4" fmla="*/ 134778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37" h="1341437">
                <a:moveTo>
                  <a:pt x="29527" y="1347787"/>
                </a:moveTo>
                <a:lnTo>
                  <a:pt x="5551487" y="1347787"/>
                </a:lnTo>
                <a:lnTo>
                  <a:pt x="5551487" y="24447"/>
                </a:lnTo>
                <a:lnTo>
                  <a:pt x="29527" y="24447"/>
                </a:lnTo>
                <a:lnTo>
                  <a:pt x="29527" y="134778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2e2e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6"> 
				</p:cNvPr>
          <p:cNvSpPr/>
          <p:nvPr/>
        </p:nvSpPr>
        <p:spPr>
          <a:xfrm>
            <a:off x="4627562" y="4830762"/>
            <a:ext cx="1392237" cy="1341437"/>
          </a:xfrm>
          <a:custGeom>
            <a:avLst/>
            <a:gdLst>
              <a:gd name="connsiteX0" fmla="*/ 21907 w 1392237"/>
              <a:gd name="connsiteY0" fmla="*/ 1345247 h 1341437"/>
              <a:gd name="connsiteX1" fmla="*/ 1401127 w 1392237"/>
              <a:gd name="connsiteY1" fmla="*/ 1345247 h 1341437"/>
              <a:gd name="connsiteX2" fmla="*/ 1401127 w 1392237"/>
              <a:gd name="connsiteY2" fmla="*/ 21907 h 1341437"/>
              <a:gd name="connsiteX3" fmla="*/ 21907 w 1392237"/>
              <a:gd name="connsiteY3" fmla="*/ 21907 h 1341437"/>
              <a:gd name="connsiteX4" fmla="*/ 21907 w 1392237"/>
              <a:gd name="connsiteY4" fmla="*/ 134524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45247"/>
                </a:moveTo>
                <a:lnTo>
                  <a:pt x="1401127" y="1345247"/>
                </a:lnTo>
                <a:lnTo>
                  <a:pt x="1401127" y="21907"/>
                </a:lnTo>
                <a:lnTo>
                  <a:pt x="21907" y="21907"/>
                </a:lnTo>
                <a:lnTo>
                  <a:pt x="21907" y="134524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7"> 
				</p:cNvPr>
          <p:cNvSpPr/>
          <p:nvPr/>
        </p:nvSpPr>
        <p:spPr>
          <a:xfrm>
            <a:off x="4627562" y="4830762"/>
            <a:ext cx="1392237" cy="1341437"/>
          </a:xfrm>
          <a:custGeom>
            <a:avLst/>
            <a:gdLst>
              <a:gd name="connsiteX0" fmla="*/ 21907 w 1392237"/>
              <a:gd name="connsiteY0" fmla="*/ 1345247 h 1341437"/>
              <a:gd name="connsiteX1" fmla="*/ 1401127 w 1392237"/>
              <a:gd name="connsiteY1" fmla="*/ 1345247 h 1341437"/>
              <a:gd name="connsiteX2" fmla="*/ 1401127 w 1392237"/>
              <a:gd name="connsiteY2" fmla="*/ 21907 h 1341437"/>
              <a:gd name="connsiteX3" fmla="*/ 21907 w 1392237"/>
              <a:gd name="connsiteY3" fmla="*/ 21907 h 1341437"/>
              <a:gd name="connsiteX4" fmla="*/ 21907 w 1392237"/>
              <a:gd name="connsiteY4" fmla="*/ 1345247 h 134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237" h="1341437">
                <a:moveTo>
                  <a:pt x="21907" y="1345247"/>
                </a:moveTo>
                <a:lnTo>
                  <a:pt x="1401127" y="1345247"/>
                </a:lnTo>
                <a:lnTo>
                  <a:pt x="1401127" y="21907"/>
                </a:lnTo>
                <a:lnTo>
                  <a:pt x="21907" y="21907"/>
                </a:lnTo>
                <a:lnTo>
                  <a:pt x="21907" y="13452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a3a3a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4950840" y="1175940"/>
            <a:ext cx="154905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228979" algn="l"/>
              </a:tabLst>
            </a:pP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Sessions	</a:t>
            </a:r>
            <a:r>
              <a:rPr lang="en-US" altLang="zh-CN" sz="1500" spc="-25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6440" y="2268712"/>
            <a:ext cx="2921608" cy="2366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400" spc="114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5400" spc="-5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85" dirty="0">
                <a:solidFill>
                  <a:srgbClr val="000000"/>
                </a:solidFill>
                <a:latin typeface="Calibri"/>
                <a:ea typeface="Calibri"/>
              </a:rPr>
              <a:t>topic: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5400" spc="-25" dirty="0">
                <a:solidFill>
                  <a:srgbClr val="000000"/>
                </a:solidFill>
                <a:latin typeface="Calibri"/>
                <a:ea typeface="Calibri"/>
              </a:rPr>
              <a:t>od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55" dirty="0">
                <a:solidFill>
                  <a:srgbClr val="000000"/>
                </a:solidFill>
                <a:latin typeface="Calibri"/>
                <a:ea typeface="Calibri"/>
              </a:rPr>
              <a:t>Rela</a:t>
            </a:r>
            <a:r>
              <a:rPr lang="en-US" altLang="zh-CN" sz="5400" spc="-50" dirty="0">
                <a:solidFill>
                  <a:srgbClr val="000000"/>
                </a:solidFill>
                <a:latin typeface="Calibri"/>
                <a:ea typeface="Calibri"/>
              </a:rPr>
              <a:t>tions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940553" y="5385355"/>
            <a:ext cx="81086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Lear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136640" y="5194371"/>
            <a:ext cx="5206250" cy="657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learn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yourself,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members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community.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each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receive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workbook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5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500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15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500" spc="-10" dirty="0">
                <a:solidFill>
                  <a:srgbClr val="000000"/>
                </a:solidFill>
                <a:latin typeface="Calibri"/>
                <a:ea typeface="Calibri"/>
              </a:rPr>
              <a:t>l</a:t>
            </a:r>
            <a:r>
              <a:rPr lang="en-US" altLang="zh-CN" sz="1500" spc="-5" dirty="0">
                <a:solidFill>
                  <a:srgbClr val="000000"/>
                </a:solidFill>
                <a:latin typeface="Calibri"/>
                <a:ea typeface="Calibri"/>
              </a:rPr>
              <a:t>earning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649470" y="2048510"/>
          <a:ext cx="6913880" cy="2738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9220"/>
                <a:gridCol w="5534659"/>
              </a:tblGrid>
              <a:tr h="132080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904"/>
                        </a:lnSpc>
                      </a:pPr>
                      <a:endParaRPr lang="en-US" dirty="0" smtClean="0"/>
                    </a:p>
                    <a:p>
                      <a:pPr marL="0" indent="245364">
                        <a:lnSpc>
                          <a:spcPct val="100000"/>
                        </a:lnSpc>
                      </a:pPr>
                      <a:r>
                        <a:rPr lang="en-US" altLang="zh-CN" sz="1800" spc="-1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Time</a:t>
                      </a:r>
                      <a:r>
                        <a:rPr lang="en-US" altLang="zh-CN" sz="1800" spc="-5" dirty="0">
                          <a:solidFill>
                            <a:srgbClr val="fefef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and</a:t>
                      </a:r>
                    </a:p>
                    <a:p>
                      <a:pPr marL="0" indent="468883">
                        <a:lnSpc>
                          <a:spcPct val="100000"/>
                        </a:lnSpc>
                      </a:pPr>
                      <a:r>
                        <a:rPr lang="en-US" altLang="zh-CN" sz="1800" spc="-4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d</a:t>
                      </a:r>
                      <a:r>
                        <a:rPr lang="en-US" altLang="zh-CN" sz="1800" spc="-40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ate</a:t>
                      </a:r>
                    </a:p>
                  </a:txBody>
                  <a:tcPr marL="0" marR="0" marT="0" marB="0">
                    <a:lnL w="12700">
                      <a:solidFill>
                        <a:srgbClr val="5B79D0"/>
                      </a:solidFill>
                      <a:prstDash val="solid"/>
                    </a:lnL>
                    <a:lnR w="12700">
                      <a:solidFill>
                        <a:srgbClr val="5B79D0"/>
                      </a:solidFill>
                      <a:prstDash val="solid"/>
                    </a:lnR>
                    <a:lnT w="12700">
                      <a:solidFill>
                        <a:srgbClr val="5B79D0"/>
                      </a:solidFill>
                      <a:prstDash val="solid"/>
                    </a:lnT>
                    <a:lnB w="12700">
                      <a:solidFill>
                        <a:srgbClr val="5B79D0"/>
                      </a:solidFill>
                      <a:prstDash val="solid"/>
                    </a:lnB>
                    <a:solidFill>
                      <a:srgbClr val="D0795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39"/>
                        </a:lnSpc>
                      </a:pPr>
                      <a:endParaRPr lang="en-US" dirty="0" smtClean="0"/>
                    </a:p>
                    <a:p>
                      <a:pPr marL="0" indent="95250">
                        <a:lnSpc>
                          <a:spcPct val="100000"/>
                        </a:lnSpc>
                      </a:pP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Thursday</a:t>
                      </a:r>
                      <a:r>
                        <a:rPr lang="en-US" altLang="zh-CN" sz="1500" spc="-9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evenings</a:t>
                      </a:r>
                      <a:r>
                        <a:rPr lang="en-US" altLang="zh-CN" sz="1500" spc="-10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-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8pm</a:t>
                      </a:r>
                    </a:p>
                  </a:txBody>
                  <a:tcPr marL="0" marR="0" marT="0" marB="0">
                    <a:lnL w="12700">
                      <a:solidFill>
                        <a:srgbClr val="5B79D0"/>
                      </a:solidFill>
                      <a:prstDash val="solid"/>
                    </a:lnL>
                    <a:lnR w="12700">
                      <a:solidFill>
                        <a:srgbClr val="D68BCF"/>
                      </a:solidFill>
                      <a:prstDash val="solid"/>
                    </a:lnR>
                    <a:lnT w="12700">
                      <a:solidFill>
                        <a:srgbClr val="D68BCF"/>
                      </a:solidFill>
                      <a:prstDash val="solid"/>
                    </a:lnT>
                    <a:lnB w="12700">
                      <a:solidFill>
                        <a:srgbClr val="D68BCF"/>
                      </a:solidFill>
                      <a:prstDash val="solid"/>
                    </a:lnB>
                    <a:solidFill>
                      <a:srgbClr val="F0DAD5"/>
                    </a:solidFill>
                  </a:tcPr>
                </a:tc>
              </a:tr>
              <a:tr h="81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12700">
                      <a:solidFill>
                        <a:srgbClr val="D68BCF"/>
                      </a:solidFill>
                      <a:prstDash val="solid"/>
                    </a:lnR>
                    <a:lnT w="12700">
                      <a:solidFill>
                        <a:srgbClr val="5B79D0"/>
                      </a:solidFill>
                      <a:prstDash val="solid"/>
                    </a:lnT>
                    <a:lnB w="12700">
                      <a:solidFill>
                        <a:srgbClr val="8188B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2700">
                      <a:solidFill>
                        <a:srgbClr val="D68BCF"/>
                      </a:solidFill>
                      <a:prstDash val="solid"/>
                    </a:lnL>
                    <a:lnR w="12700">
                      <a:solidFill>
                        <a:srgbClr val="D68BCF"/>
                      </a:solidFill>
                      <a:prstDash val="solid"/>
                    </a:lnR>
                    <a:lnT w="12700">
                      <a:solidFill>
                        <a:srgbClr val="D68BCF"/>
                      </a:solidFill>
                      <a:prstDash val="solid"/>
                    </a:lnT>
                    <a:lnB w="12700">
                      <a:solidFill>
                        <a:srgbClr val="DDBE8F"/>
                      </a:solidFill>
                      <a:prstDash val="solid"/>
                    </a:lnB>
                  </a:tcPr>
                </a:tc>
              </a:tr>
              <a:tr h="133603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85"/>
                        </a:lnSpc>
                      </a:pPr>
                      <a:endParaRPr lang="en-US" dirty="0" smtClean="0"/>
                    </a:p>
                    <a:p>
                      <a:pPr marL="0" indent="252983">
                        <a:lnSpc>
                          <a:spcPct val="100000"/>
                        </a:lnSpc>
                      </a:pPr>
                      <a:r>
                        <a:rPr lang="en-US" altLang="zh-CN" sz="1800" spc="-1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Activ</a:t>
                      </a:r>
                      <a:r>
                        <a:rPr lang="en-US" altLang="zh-CN" sz="1800" spc="-5" dirty="0">
                          <a:solidFill>
                            <a:srgbClr val="fefefe"/>
                          </a:solidFill>
                          <a:latin typeface="Calibri"/>
                          <a:ea typeface="Calibri"/>
                        </a:rPr>
                        <a:t>ities</a:t>
                      </a:r>
                    </a:p>
                  </a:txBody>
                  <a:tcPr marL="0" marR="0" marT="0" marB="0">
                    <a:lnL w="12700">
                      <a:solidFill>
                        <a:srgbClr val="8188B7"/>
                      </a:solidFill>
                      <a:prstDash val="solid"/>
                    </a:lnL>
                    <a:lnR w="12700">
                      <a:solidFill>
                        <a:srgbClr val="8188B7"/>
                      </a:solidFill>
                      <a:prstDash val="solid"/>
                    </a:lnR>
                    <a:lnT w="12700">
                      <a:solidFill>
                        <a:srgbClr val="8188B7"/>
                      </a:solidFill>
                      <a:prstDash val="solid"/>
                    </a:lnT>
                    <a:lnB w="12700">
                      <a:solidFill>
                        <a:srgbClr val="8188B7"/>
                      </a:solidFill>
                      <a:prstDash val="solid"/>
                    </a:lnB>
                    <a:solidFill>
                      <a:srgbClr val="B788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69"/>
                        </a:lnSpc>
                      </a:pPr>
                      <a:endParaRPr lang="en-US" dirty="0" smtClean="0"/>
                    </a:p>
                    <a:p>
                      <a:pPr hangingPunct="0" marL="95250">
                        <a:lnSpc>
                          <a:spcPct val="95416"/>
                        </a:lnSpc>
                      </a:pP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Small</a:t>
                      </a:r>
                      <a:r>
                        <a:rPr lang="en-US" altLang="zh-CN" sz="15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large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group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discussions,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team</a:t>
                      </a:r>
                      <a:r>
                        <a:rPr lang="en-US" altLang="zh-CN" sz="15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building</a:t>
                      </a:r>
                      <a:r>
                        <a:rPr lang="en-US" altLang="zh-CN" sz="15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games</a:t>
                      </a:r>
                      <a:r>
                        <a:rPr lang="en-US" altLang="zh-CN" sz="15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br/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activities,</a:t>
                      </a:r>
                      <a:r>
                        <a:rPr lang="en-US" altLang="zh-CN" sz="15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games</a:t>
                      </a:r>
                      <a:r>
                        <a:rPr lang="en-US" altLang="zh-CN" sz="15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5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activities</a:t>
                      </a:r>
                      <a:r>
                        <a:rPr lang="en-US" altLang="zh-CN" sz="15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around</a:t>
                      </a:r>
                      <a:r>
                        <a:rPr lang="en-US" altLang="zh-CN" sz="15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good</a:t>
                      </a:r>
                      <a:r>
                        <a:rPr lang="en-US" altLang="zh-CN" sz="1500" spc="-4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relations</a:t>
                      </a:r>
                    </a:p>
                  </a:txBody>
                  <a:tcPr marL="0" marR="0" marT="0" marB="0">
                    <a:lnL w="12700">
                      <a:solidFill>
                        <a:srgbClr val="8188B7"/>
                      </a:solidFill>
                      <a:prstDash val="solid"/>
                    </a:lnL>
                    <a:lnR w="12700">
                      <a:solidFill>
                        <a:srgbClr val="DDBE8F"/>
                      </a:solidFill>
                      <a:prstDash val="solid"/>
                    </a:lnR>
                    <a:lnT w="12700">
                      <a:solidFill>
                        <a:srgbClr val="DDBE8F"/>
                      </a:solidFill>
                      <a:prstDash val="solid"/>
                    </a:lnT>
                    <a:lnB w="12700">
                      <a:solidFill>
                        <a:srgbClr val="DDBE8F"/>
                      </a:solidFill>
                      <a:prstDash val="solid"/>
                    </a:lnB>
                    <a:solidFill>
                      <a:srgbClr val="EADD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7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4" name="TextBox 274"/>
          <p:cNvSpPr txBox="1"/>
          <p:nvPr/>
        </p:nvSpPr>
        <p:spPr>
          <a:xfrm>
            <a:off x="496252" y="4501055"/>
            <a:ext cx="3606454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85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6600" spc="-75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75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Freeform 276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Freeform 277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Freeform 278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Freeform 279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Freeform 280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42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TextBox 281"/>
          <p:cNvSpPr txBox="1"/>
          <p:nvPr/>
        </p:nvSpPr>
        <p:spPr>
          <a:xfrm>
            <a:off x="929957" y="400812"/>
            <a:ext cx="9284044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Symbols,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flags,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traditions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282" name="TextBox 282"/>
          <p:cNvSpPr txBox="1"/>
          <p:nvPr/>
        </p:nvSpPr>
        <p:spPr>
          <a:xfrm>
            <a:off x="1588769" y="3082210"/>
            <a:ext cx="2355591" cy="2159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spc="-10" dirty="0">
                <a:solidFill>
                  <a:srgbClr val="fefefe"/>
                </a:solidFill>
                <a:latin typeface="Calibri"/>
                <a:ea typeface="Calibri"/>
              </a:rPr>
              <a:t>Unde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ea typeface="Calibri"/>
              </a:rPr>
              <a:t>rstand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5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flags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community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4878704" y="3082210"/>
            <a:ext cx="2492600" cy="2517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64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more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5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traditions</a:t>
            </a:r>
            <a:r>
              <a:rPr lang="en-US" altLang="zh-CN" sz="2500" spc="-29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64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celebrations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5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ommunity</a:t>
            </a:r>
          </a:p>
        </p:txBody>
      </p:sp>
      <p:sp>
        <p:nvSpPr>
          <p:cNvPr id="284" name="TextBox 284"/>
          <p:cNvSpPr txBox="1"/>
          <p:nvPr/>
        </p:nvSpPr>
        <p:spPr>
          <a:xfrm>
            <a:off x="8168640" y="3082210"/>
            <a:ext cx="2434420" cy="2517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4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5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5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need</a:t>
            </a:r>
            <a:r>
              <a:rPr lang="en-US" altLang="zh-CN" sz="25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5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safer</a:t>
            </a:r>
            <a:r>
              <a:rPr lang="en-US" altLang="zh-CN" sz="2500" spc="-6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44" dirty="0">
                <a:solidFill>
                  <a:srgbClr val="fefefe"/>
                </a:solidFill>
                <a:latin typeface="Calibri"/>
                <a:ea typeface="Calibri"/>
              </a:rPr>
              <a:t>more</a:t>
            </a:r>
            <a:r>
              <a:rPr lang="en-US" altLang="zh-CN" sz="2500" spc="-2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34" dirty="0">
                <a:solidFill>
                  <a:srgbClr val="fefefe"/>
                </a:solidFill>
                <a:latin typeface="Calibri"/>
                <a:ea typeface="Calibri"/>
              </a:rPr>
              <a:t>together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500" spc="-5" dirty="0">
                <a:solidFill>
                  <a:srgbClr val="fefefe"/>
                </a:solidFill>
                <a:latin typeface="Calibri"/>
                <a:ea typeface="Calibri"/>
              </a:rPr>
              <a:t>c</a:t>
            </a:r>
            <a:r>
              <a:rPr lang="en-US" altLang="zh-CN" sz="2500" dirty="0">
                <a:solidFill>
                  <a:srgbClr val="fefefe"/>
                </a:solidFill>
                <a:latin typeface="Calibri"/>
                <a:ea typeface="Calibri"/>
              </a:rPr>
              <a:t>ommunity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2674620"/>
            <a:ext cx="678180" cy="121920"/>
          </a:xfrm>
          <a:prstGeom prst="rect">
            <a:avLst/>
          </a:prstGeom>
        </p:spPr>
      </p:pic>
      <p:sp>
        <p:nvSpPr>
          <p:cNvPr id="286" name="Freeform 286"> 
				</p:cNvPr>
          <p:cNvSpPr/>
          <p:nvPr/>
        </p:nvSpPr>
        <p:spPr>
          <a:xfrm>
            <a:off x="831850" y="1822450"/>
            <a:ext cx="3041650" cy="1822450"/>
          </a:xfrm>
          <a:custGeom>
            <a:avLst/>
            <a:gdLst>
              <a:gd name="connsiteX0" fmla="*/ 15239 w 3041650"/>
              <a:gd name="connsiteY0" fmla="*/ 1833880 h 1822450"/>
              <a:gd name="connsiteX1" fmla="*/ 3050540 w 3041650"/>
              <a:gd name="connsiteY1" fmla="*/ 1833880 h 1822450"/>
              <a:gd name="connsiteX2" fmla="*/ 3050540 w 3041650"/>
              <a:gd name="connsiteY2" fmla="*/ 15240 h 1822450"/>
              <a:gd name="connsiteX3" fmla="*/ 15239 w 3041650"/>
              <a:gd name="connsiteY3" fmla="*/ 15240 h 1822450"/>
              <a:gd name="connsiteX4" fmla="*/ 15239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39" y="1833880"/>
                </a:moveTo>
                <a:lnTo>
                  <a:pt x="3050540" y="1833880"/>
                </a:lnTo>
                <a:lnTo>
                  <a:pt x="3050540" y="15240"/>
                </a:lnTo>
                <a:lnTo>
                  <a:pt x="15239" y="15240"/>
                </a:lnTo>
                <a:lnTo>
                  <a:pt x="15239" y="183388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 287"> 
				</p:cNvPr>
          <p:cNvSpPr/>
          <p:nvPr/>
        </p:nvSpPr>
        <p:spPr>
          <a:xfrm>
            <a:off x="831850" y="1822450"/>
            <a:ext cx="3041650" cy="1822450"/>
          </a:xfrm>
          <a:custGeom>
            <a:avLst/>
            <a:gdLst>
              <a:gd name="connsiteX0" fmla="*/ 15239 w 3041650"/>
              <a:gd name="connsiteY0" fmla="*/ 1833880 h 1822450"/>
              <a:gd name="connsiteX1" fmla="*/ 3050540 w 3041650"/>
              <a:gd name="connsiteY1" fmla="*/ 1833880 h 1822450"/>
              <a:gd name="connsiteX2" fmla="*/ 3050540 w 3041650"/>
              <a:gd name="connsiteY2" fmla="*/ 15240 h 1822450"/>
              <a:gd name="connsiteX3" fmla="*/ 15239 w 3041650"/>
              <a:gd name="connsiteY3" fmla="*/ 15240 h 1822450"/>
              <a:gd name="connsiteX4" fmla="*/ 15239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39" y="1833880"/>
                </a:moveTo>
                <a:lnTo>
                  <a:pt x="3050540" y="1833880"/>
                </a:lnTo>
                <a:lnTo>
                  <a:pt x="3050540" y="15240"/>
                </a:lnTo>
                <a:lnTo>
                  <a:pt x="15239" y="15240"/>
                </a:lnTo>
                <a:lnTo>
                  <a:pt x="15239" y="18338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9" name="Picture 28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59" y="2674620"/>
            <a:ext cx="678180" cy="121920"/>
          </a:xfrm>
          <a:prstGeom prst="rect">
            <a:avLst/>
          </a:prstGeom>
        </p:spPr>
      </p:pic>
      <p:sp>
        <p:nvSpPr>
          <p:cNvPr id="289" name="Freeform 289"> 
				</p:cNvPr>
          <p:cNvSpPr/>
          <p:nvPr/>
        </p:nvSpPr>
        <p:spPr>
          <a:xfrm>
            <a:off x="4565650" y="1822450"/>
            <a:ext cx="3041650" cy="1822450"/>
          </a:xfrm>
          <a:custGeom>
            <a:avLst/>
            <a:gdLst>
              <a:gd name="connsiteX0" fmla="*/ 1524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5240 w 3041650"/>
              <a:gd name="connsiteY3" fmla="*/ 15240 h 1822450"/>
              <a:gd name="connsiteX4" fmla="*/ 1524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4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5240" y="15240"/>
                </a:lnTo>
                <a:lnTo>
                  <a:pt x="15240" y="1833880"/>
                </a:lnTo>
                <a:close/>
              </a:path>
            </a:pathLst>
          </a:custGeom>
          <a:solidFill>
            <a:srgbClr val="d678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 290"> 
				</p:cNvPr>
          <p:cNvSpPr/>
          <p:nvPr/>
        </p:nvSpPr>
        <p:spPr>
          <a:xfrm>
            <a:off x="4565650" y="1822450"/>
            <a:ext cx="3041650" cy="1822450"/>
          </a:xfrm>
          <a:custGeom>
            <a:avLst/>
            <a:gdLst>
              <a:gd name="connsiteX0" fmla="*/ 1524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5240 w 3041650"/>
              <a:gd name="connsiteY3" fmla="*/ 15240 h 1822450"/>
              <a:gd name="connsiteX4" fmla="*/ 1524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524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5240" y="15240"/>
                </a:lnTo>
                <a:lnTo>
                  <a:pt x="15240" y="183388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2" name="Picture 29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620" y="3642360"/>
            <a:ext cx="7536180" cy="678180"/>
          </a:xfrm>
          <a:prstGeom prst="rect">
            <a:avLst/>
          </a:prstGeom>
        </p:spPr>
      </p:pic>
      <p:sp>
        <p:nvSpPr>
          <p:cNvPr id="292" name="Freeform 292"> 
				</p:cNvPr>
          <p:cNvSpPr/>
          <p:nvPr/>
        </p:nvSpPr>
        <p:spPr>
          <a:xfrm>
            <a:off x="8299450" y="1822450"/>
            <a:ext cx="3041650" cy="1822450"/>
          </a:xfrm>
          <a:custGeom>
            <a:avLst/>
            <a:gdLst>
              <a:gd name="connsiteX0" fmla="*/ 1270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2700 w 3041650"/>
              <a:gd name="connsiteY3" fmla="*/ 15240 h 1822450"/>
              <a:gd name="connsiteX4" fmla="*/ 1270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270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2700" y="15240"/>
                </a:lnTo>
                <a:lnTo>
                  <a:pt x="12700" y="1833880"/>
                </a:lnTo>
                <a:close/>
              </a:path>
            </a:pathLst>
          </a:custGeom>
          <a:solidFill>
            <a:srgbClr val="c380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Freeform 293"> 
				</p:cNvPr>
          <p:cNvSpPr/>
          <p:nvPr/>
        </p:nvSpPr>
        <p:spPr>
          <a:xfrm>
            <a:off x="8299450" y="1822450"/>
            <a:ext cx="3041650" cy="1822450"/>
          </a:xfrm>
          <a:custGeom>
            <a:avLst/>
            <a:gdLst>
              <a:gd name="connsiteX0" fmla="*/ 12700 w 3041650"/>
              <a:gd name="connsiteY0" fmla="*/ 1833880 h 1822450"/>
              <a:gd name="connsiteX1" fmla="*/ 3048000 w 3041650"/>
              <a:gd name="connsiteY1" fmla="*/ 1833880 h 1822450"/>
              <a:gd name="connsiteX2" fmla="*/ 3048000 w 3041650"/>
              <a:gd name="connsiteY2" fmla="*/ 15240 h 1822450"/>
              <a:gd name="connsiteX3" fmla="*/ 12700 w 3041650"/>
              <a:gd name="connsiteY3" fmla="*/ 15240 h 1822450"/>
              <a:gd name="connsiteX4" fmla="*/ 12700 w 3041650"/>
              <a:gd name="connsiteY4" fmla="*/ 183388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22450">
                <a:moveTo>
                  <a:pt x="12700" y="1833880"/>
                </a:moveTo>
                <a:lnTo>
                  <a:pt x="3048000" y="1833880"/>
                </a:lnTo>
                <a:lnTo>
                  <a:pt x="3048000" y="15240"/>
                </a:lnTo>
                <a:lnTo>
                  <a:pt x="12700" y="15240"/>
                </a:lnTo>
                <a:lnTo>
                  <a:pt x="12700" y="1833880"/>
                </a:lnTo>
                <a:close/>
              </a:path>
            </a:pathLst>
          </a:custGeom>
          <a:solidFill>
            <a:srgbClr val="0000c8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5" name="Picture 295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960" y="5204460"/>
            <a:ext cx="678180" cy="106680"/>
          </a:xfrm>
          <a:prstGeom prst="rect">
            <a:avLst/>
          </a:prstGeom>
        </p:spPr>
      </p:pic>
      <p:sp>
        <p:nvSpPr>
          <p:cNvPr id="295" name="Freeform 295"> 
				</p:cNvPr>
          <p:cNvSpPr/>
          <p:nvPr/>
        </p:nvSpPr>
        <p:spPr>
          <a:xfrm>
            <a:off x="831850" y="4337050"/>
            <a:ext cx="3041650" cy="1835150"/>
          </a:xfrm>
          <a:custGeom>
            <a:avLst/>
            <a:gdLst>
              <a:gd name="connsiteX0" fmla="*/ 15239 w 3041650"/>
              <a:gd name="connsiteY0" fmla="*/ 1838960 h 1835150"/>
              <a:gd name="connsiteX1" fmla="*/ 3050540 w 3041650"/>
              <a:gd name="connsiteY1" fmla="*/ 1838960 h 1835150"/>
              <a:gd name="connsiteX2" fmla="*/ 3050540 w 3041650"/>
              <a:gd name="connsiteY2" fmla="*/ 17780 h 1835150"/>
              <a:gd name="connsiteX3" fmla="*/ 15239 w 3041650"/>
              <a:gd name="connsiteY3" fmla="*/ 17780 h 1835150"/>
              <a:gd name="connsiteX4" fmla="*/ 15239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39" y="1838960"/>
                </a:moveTo>
                <a:lnTo>
                  <a:pt x="3050540" y="1838960"/>
                </a:lnTo>
                <a:lnTo>
                  <a:pt x="3050540" y="17780"/>
                </a:lnTo>
                <a:lnTo>
                  <a:pt x="15239" y="17780"/>
                </a:lnTo>
                <a:lnTo>
                  <a:pt x="15239" y="1838960"/>
                </a:lnTo>
                <a:close/>
              </a:path>
            </a:pathLst>
          </a:custGeom>
          <a:solidFill>
            <a:srgbClr val="b38f8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6"> 
				</p:cNvPr>
          <p:cNvSpPr/>
          <p:nvPr/>
        </p:nvSpPr>
        <p:spPr>
          <a:xfrm>
            <a:off x="831850" y="4337050"/>
            <a:ext cx="3041650" cy="1835150"/>
          </a:xfrm>
          <a:custGeom>
            <a:avLst/>
            <a:gdLst>
              <a:gd name="connsiteX0" fmla="*/ 15239 w 3041650"/>
              <a:gd name="connsiteY0" fmla="*/ 1838960 h 1835150"/>
              <a:gd name="connsiteX1" fmla="*/ 3050540 w 3041650"/>
              <a:gd name="connsiteY1" fmla="*/ 1838960 h 1835150"/>
              <a:gd name="connsiteX2" fmla="*/ 3050540 w 3041650"/>
              <a:gd name="connsiteY2" fmla="*/ 17780 h 1835150"/>
              <a:gd name="connsiteX3" fmla="*/ 15239 w 3041650"/>
              <a:gd name="connsiteY3" fmla="*/ 17780 h 1835150"/>
              <a:gd name="connsiteX4" fmla="*/ 15239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39" y="1838960"/>
                </a:moveTo>
                <a:lnTo>
                  <a:pt x="3050540" y="1838960"/>
                </a:lnTo>
                <a:lnTo>
                  <a:pt x="3050540" y="17780"/>
                </a:lnTo>
                <a:lnTo>
                  <a:pt x="15239" y="17780"/>
                </a:lnTo>
                <a:lnTo>
                  <a:pt x="15239" y="18389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7"> 
				</p:cNvPr>
          <p:cNvSpPr/>
          <p:nvPr/>
        </p:nvSpPr>
        <p:spPr>
          <a:xfrm>
            <a:off x="4565650" y="4337050"/>
            <a:ext cx="3041650" cy="1835150"/>
          </a:xfrm>
          <a:custGeom>
            <a:avLst/>
            <a:gdLst>
              <a:gd name="connsiteX0" fmla="*/ 15240 w 3041650"/>
              <a:gd name="connsiteY0" fmla="*/ 1838960 h 1835150"/>
              <a:gd name="connsiteX1" fmla="*/ 3048000 w 3041650"/>
              <a:gd name="connsiteY1" fmla="*/ 1838960 h 1835150"/>
              <a:gd name="connsiteX2" fmla="*/ 3048000 w 3041650"/>
              <a:gd name="connsiteY2" fmla="*/ 17780 h 1835150"/>
              <a:gd name="connsiteX3" fmla="*/ 15240 w 3041650"/>
              <a:gd name="connsiteY3" fmla="*/ 17780 h 1835150"/>
              <a:gd name="connsiteX4" fmla="*/ 15240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40" y="1838960"/>
                </a:moveTo>
                <a:lnTo>
                  <a:pt x="3048000" y="1838960"/>
                </a:lnTo>
                <a:lnTo>
                  <a:pt x="3048000" y="17780"/>
                </a:lnTo>
                <a:lnTo>
                  <a:pt x="15240" y="17780"/>
                </a:lnTo>
                <a:lnTo>
                  <a:pt x="15240" y="1838960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 298"> 
				</p:cNvPr>
          <p:cNvSpPr/>
          <p:nvPr/>
        </p:nvSpPr>
        <p:spPr>
          <a:xfrm>
            <a:off x="4565650" y="4337050"/>
            <a:ext cx="3041650" cy="1835150"/>
          </a:xfrm>
          <a:custGeom>
            <a:avLst/>
            <a:gdLst>
              <a:gd name="connsiteX0" fmla="*/ 15240 w 3041650"/>
              <a:gd name="connsiteY0" fmla="*/ 1838960 h 1835150"/>
              <a:gd name="connsiteX1" fmla="*/ 3048000 w 3041650"/>
              <a:gd name="connsiteY1" fmla="*/ 1838960 h 1835150"/>
              <a:gd name="connsiteX2" fmla="*/ 3048000 w 3041650"/>
              <a:gd name="connsiteY2" fmla="*/ 17780 h 1835150"/>
              <a:gd name="connsiteX3" fmla="*/ 15240 w 3041650"/>
              <a:gd name="connsiteY3" fmla="*/ 17780 h 1835150"/>
              <a:gd name="connsiteX4" fmla="*/ 15240 w 3041650"/>
              <a:gd name="connsiteY4" fmla="*/ 183896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650" h="1835150">
                <a:moveTo>
                  <a:pt x="15240" y="1838960"/>
                </a:moveTo>
                <a:lnTo>
                  <a:pt x="3048000" y="1838960"/>
                </a:lnTo>
                <a:lnTo>
                  <a:pt x="3048000" y="17780"/>
                </a:lnTo>
                <a:lnTo>
                  <a:pt x="15240" y="17780"/>
                </a:lnTo>
                <a:lnTo>
                  <a:pt x="15240" y="18389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TextBox 299"/>
          <p:cNvSpPr txBox="1"/>
          <p:nvPr/>
        </p:nvSpPr>
        <p:spPr>
          <a:xfrm>
            <a:off x="4870703" y="744775"/>
            <a:ext cx="2582117" cy="792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200" spc="-25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5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200" spc="-30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</a:p>
        </p:txBody>
      </p:sp>
      <p:sp>
        <p:nvSpPr>
          <p:cNvPr id="300" name="TextBox 300"/>
          <p:cNvSpPr txBox="1"/>
          <p:nvPr/>
        </p:nvSpPr>
        <p:spPr>
          <a:xfrm>
            <a:off x="1152842" y="2236168"/>
            <a:ext cx="2434247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spc="-5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  <a:r>
              <a:rPr lang="en-US" altLang="zh-CN" sz="3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15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41083">
              <a:lnSpc>
                <a:spcPct val="100000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01" name="TextBox 301"/>
          <p:cNvSpPr txBox="1"/>
          <p:nvPr/>
        </p:nvSpPr>
        <p:spPr>
          <a:xfrm>
            <a:off x="5048503" y="2236168"/>
            <a:ext cx="2109191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spc="-1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33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25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426847">
              <a:lnSpc>
                <a:spcPct val="100000"/>
              </a:lnSpc>
            </a:pPr>
            <a:r>
              <a:rPr lang="en-US" altLang="zh-CN" sz="3300" spc="5" dirty="0">
                <a:solidFill>
                  <a:srgbClr val="fefefe"/>
                </a:solidFill>
                <a:latin typeface="Calibri"/>
                <a:ea typeface="Calibri"/>
              </a:rPr>
              <a:t>15m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02" name="TextBox 302"/>
          <p:cNvSpPr txBox="1"/>
          <p:nvPr/>
        </p:nvSpPr>
        <p:spPr>
          <a:xfrm>
            <a:off x="8502268" y="2005964"/>
            <a:ext cx="2669106" cy="1504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3527">
              <a:lnSpc>
                <a:spcPct val="100000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Flags</a:t>
            </a:r>
            <a:r>
              <a:rPr lang="en-US" altLang="zh-CN" sz="33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</a:p>
          <a:p>
            <a:pPr marL="0">
              <a:lnSpc>
                <a:spcPct val="99166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33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</a:p>
          <a:p>
            <a:pPr marL="0" indent="66040">
              <a:lnSpc>
                <a:spcPct val="100000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90</a:t>
            </a:r>
            <a:r>
              <a:rPr lang="en-US" altLang="zh-CN" sz="3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03" name="TextBox 303"/>
          <p:cNvSpPr txBox="1"/>
          <p:nvPr/>
        </p:nvSpPr>
        <p:spPr>
          <a:xfrm>
            <a:off x="1223962" y="4525645"/>
            <a:ext cx="2293153" cy="1504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2016">
              <a:lnSpc>
                <a:spcPct val="100000"/>
              </a:lnSpc>
            </a:pPr>
            <a:r>
              <a:rPr lang="en-US" altLang="zh-CN" sz="3300" spc="-5" dirty="0">
                <a:solidFill>
                  <a:srgbClr val="fefefe"/>
                </a:solidFill>
                <a:latin typeface="Calibri"/>
                <a:ea typeface="Calibri"/>
              </a:rPr>
              <a:t>Design</a:t>
            </a:r>
            <a:r>
              <a:rPr lang="en-US" altLang="zh-CN" sz="3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</a:p>
          <a:p>
            <a:pPr marL="0">
              <a:lnSpc>
                <a:spcPct val="99166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flag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3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731583">
              <a:lnSpc>
                <a:spcPct val="100000"/>
              </a:lnSpc>
            </a:pPr>
            <a:r>
              <a:rPr lang="en-US" altLang="zh-CN" sz="33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04" name="TextBox 304"/>
          <p:cNvSpPr txBox="1"/>
          <p:nvPr/>
        </p:nvSpPr>
        <p:spPr>
          <a:xfrm>
            <a:off x="4842890" y="4525645"/>
            <a:ext cx="2517824" cy="1504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300" spc="-1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3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spc="-15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</a:p>
          <a:p>
            <a:pPr marL="0" indent="40513">
              <a:lnSpc>
                <a:spcPct val="99166"/>
              </a:lnSpc>
            </a:pP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845693">
              <a:lnSpc>
                <a:spcPct val="100000"/>
              </a:lnSpc>
            </a:pPr>
            <a:r>
              <a:rPr lang="en-US" altLang="zh-CN" sz="33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33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98120"/>
            <a:ext cx="11590020" cy="1988820"/>
          </a:xfrm>
          <a:prstGeom prst="rect">
            <a:avLst/>
          </a:prstGeom>
        </p:spPr>
      </p:pic>
      <p:pic>
        <p:nvPicPr>
          <p:cNvPr id="307" name="Picture 30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3040380"/>
            <a:ext cx="5494020" cy="2766060"/>
          </a:xfrm>
          <a:prstGeom prst="rect">
            <a:avLst/>
          </a:prstGeom>
        </p:spPr>
      </p:pic>
      <p:sp>
        <p:nvSpPr>
          <p:cNvPr id="307" name="Freeform 307"> 
				</p:cNvPr>
          <p:cNvSpPr/>
          <p:nvPr/>
        </p:nvSpPr>
        <p:spPr>
          <a:xfrm>
            <a:off x="6053645" y="2586545"/>
            <a:ext cx="55054" cy="3674554"/>
          </a:xfrm>
          <a:custGeom>
            <a:avLst/>
            <a:gdLst>
              <a:gd name="connsiteX0" fmla="*/ 28829 w 55054"/>
              <a:gd name="connsiteY0" fmla="*/ 9334 h 3674554"/>
              <a:gd name="connsiteX1" fmla="*/ 28829 w 550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54" h="3674554">
                <a:moveTo>
                  <a:pt x="28829" y="9334"/>
                </a:moveTo>
                <a:lnTo>
                  <a:pt x="28829" y="3666935"/>
                </a:lnTo>
              </a:path>
            </a:pathLst>
          </a:custGeom>
          <a:ln w="33908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Freeform 308"> 
				</p:cNvPr>
          <p:cNvSpPr/>
          <p:nvPr/>
        </p:nvSpPr>
        <p:spPr>
          <a:xfrm>
            <a:off x="6129845" y="2586545"/>
            <a:ext cx="42354" cy="3674554"/>
          </a:xfrm>
          <a:custGeom>
            <a:avLst/>
            <a:gdLst>
              <a:gd name="connsiteX0" fmla="*/ 20320 w 42354"/>
              <a:gd name="connsiteY0" fmla="*/ 9334 h 3674554"/>
              <a:gd name="connsiteX1" fmla="*/ 20320 w 42354"/>
              <a:gd name="connsiteY1" fmla="*/ 3666935 h 36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354" h="3674554">
                <a:moveTo>
                  <a:pt x="20320" y="9334"/>
                </a:moveTo>
                <a:lnTo>
                  <a:pt x="20320" y="3666935"/>
                </a:lnTo>
              </a:path>
            </a:pathLst>
          </a:custGeom>
          <a:ln w="33909">
            <a:solidFill>
              <a:srgbClr val="575757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0" name="Picture 310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80" y="3040380"/>
            <a:ext cx="5486400" cy="2766060"/>
          </a:xfrm>
          <a:prstGeom prst="rect">
            <a:avLst/>
          </a:prstGeom>
        </p:spPr>
      </p:pic>
      <p:sp>
        <p:nvSpPr>
          <p:cNvPr id="310" name="TextBox 310"/>
          <p:cNvSpPr txBox="1"/>
          <p:nvPr/>
        </p:nvSpPr>
        <p:spPr>
          <a:xfrm>
            <a:off x="3592829" y="553973"/>
            <a:ext cx="4970775" cy="5198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3598">
              <a:lnSpc>
                <a:spcPct val="100000"/>
              </a:lnSpc>
            </a:pP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Flags</a:t>
            </a:r>
            <a:r>
              <a:rPr lang="en-US" altLang="zh-CN" sz="5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5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  <a:r>
              <a:rPr lang="en-US" altLang="zh-CN" sz="5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5400" spc="-1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1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SA</a:t>
            </a:r>
          </a:p>
        </p:txBody>
      </p:sp>
      <p:sp>
        <p:nvSpPr>
          <p:cNvPr id="311" name="TextBox 311"/>
          <p:cNvSpPr txBox="1"/>
          <p:nvPr/>
        </p:nvSpPr>
        <p:spPr>
          <a:xfrm>
            <a:off x="9827894" y="5645784"/>
            <a:ext cx="1996682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5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reeform 31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Freeform 313"> 
				</p:cNvPr>
          <p:cNvSpPr/>
          <p:nvPr/>
        </p:nvSpPr>
        <p:spPr>
          <a:xfrm>
            <a:off x="4527550" y="438150"/>
            <a:ext cx="2025650" cy="2025650"/>
          </a:xfrm>
          <a:custGeom>
            <a:avLst/>
            <a:gdLst>
              <a:gd name="connsiteX0" fmla="*/ 8890 w 2025650"/>
              <a:gd name="connsiteY0" fmla="*/ 1024890 h 2025650"/>
              <a:gd name="connsiteX1" fmla="*/ 1018540 w 2025650"/>
              <a:gd name="connsiteY1" fmla="*/ 13970 h 2025650"/>
              <a:gd name="connsiteX2" fmla="*/ 2028190 w 2025650"/>
              <a:gd name="connsiteY2" fmla="*/ 1024890 h 2025650"/>
              <a:gd name="connsiteX3" fmla="*/ 1018540 w 2025650"/>
              <a:gd name="connsiteY3" fmla="*/ 2035810 h 2025650"/>
              <a:gd name="connsiteX4" fmla="*/ 8890 w 2025650"/>
              <a:gd name="connsiteY4" fmla="*/ 1024890 h 2025650"/>
              <a:gd name="connsiteX5" fmla="*/ 8890 w 2025650"/>
              <a:gd name="connsiteY5" fmla="*/ 1024890 h 202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5650" h="2025650">
                <a:moveTo>
                  <a:pt x="8890" y="1024890"/>
                </a:moveTo>
                <a:cubicBezTo>
                  <a:pt x="8890" y="466598"/>
                  <a:pt x="460883" y="13970"/>
                  <a:pt x="1018540" y="13970"/>
                </a:cubicBezTo>
                <a:cubicBezTo>
                  <a:pt x="1576196" y="13970"/>
                  <a:pt x="2028190" y="466598"/>
                  <a:pt x="2028190" y="1024890"/>
                </a:cubicBezTo>
                <a:cubicBezTo>
                  <a:pt x="2028190" y="1583182"/>
                  <a:pt x="1576196" y="2035810"/>
                  <a:pt x="1018540" y="2035810"/>
                </a:cubicBezTo>
                <a:cubicBezTo>
                  <a:pt x="460883" y="2035810"/>
                  <a:pt x="8890" y="1583182"/>
                  <a:pt x="8890" y="1024890"/>
                </a:cubicBezTo>
                <a:lnTo>
                  <a:pt x="8890" y="102489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5" name="Picture 31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7940" cy="6858000"/>
          </a:xfrm>
          <a:prstGeom prst="rect">
            <a:avLst/>
          </a:prstGeom>
        </p:spPr>
      </p:pic>
      <p:sp>
        <p:nvSpPr>
          <p:cNvPr id="315" name="TextBox 315"/>
          <p:cNvSpPr txBox="1"/>
          <p:nvPr/>
        </p:nvSpPr>
        <p:spPr>
          <a:xfrm>
            <a:off x="7072376" y="1700450"/>
            <a:ext cx="4101344" cy="3605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44" dirty="0">
                <a:solidFill>
                  <a:srgbClr val="fefefe"/>
                </a:solidFill>
                <a:latin typeface="Calibri"/>
                <a:ea typeface="Calibri"/>
              </a:rPr>
              <a:t>Symb</a:t>
            </a:r>
            <a:r>
              <a:rPr lang="en-US" altLang="zh-CN" sz="4400" spc="-34" dirty="0">
                <a:solidFill>
                  <a:srgbClr val="fefefe"/>
                </a:solidFill>
                <a:latin typeface="Calibri"/>
                <a:ea typeface="Calibri"/>
              </a:rPr>
              <a:t>ols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Defining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‘symbol’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quite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difficult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yet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use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every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day.</a:t>
            </a:r>
          </a:p>
          <a:p>
            <a:pPr>
              <a:lnSpc>
                <a:spcPts val="5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usually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pictures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800" spc="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shapes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which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represent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idea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value.</a:t>
            </a:r>
          </a:p>
          <a:p>
            <a:pPr>
              <a:lnSpc>
                <a:spcPts val="5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communicate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ideas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without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words.</a:t>
            </a:r>
          </a:p>
          <a:p>
            <a:pPr>
              <a:lnSpc>
                <a:spcPts val="5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Without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symbols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would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just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spc="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simple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shapes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colours.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31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40780" cy="6858000"/>
          </a:xfrm>
          <a:prstGeom prst="rect">
            <a:avLst/>
          </a:prstGeom>
        </p:spPr>
      </p:pic>
      <p:sp>
        <p:nvSpPr>
          <p:cNvPr id="317" name="TextBox 317"/>
          <p:cNvSpPr txBox="1"/>
          <p:nvPr/>
        </p:nvSpPr>
        <p:spPr>
          <a:xfrm>
            <a:off x="6683375" y="4292639"/>
            <a:ext cx="4386491" cy="1168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Design</a:t>
            </a:r>
            <a:r>
              <a:rPr lang="en-US" altLang="zh-CN" sz="4000" spc="-185" dirty="0">
                <a:solidFill>
                  <a:srgbClr val="435269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your</a:t>
            </a:r>
            <a:r>
              <a:rPr lang="en-US" altLang="zh-CN" sz="4000" spc="-189" dirty="0">
                <a:solidFill>
                  <a:srgbClr val="435269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own</a:t>
            </a:r>
            <a:r>
              <a:rPr lang="en-US" altLang="zh-CN" sz="4000" spc="-194" dirty="0">
                <a:solidFill>
                  <a:srgbClr val="435269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flag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or</a:t>
            </a:r>
            <a:r>
              <a:rPr lang="en-US" altLang="zh-CN" sz="4000" spc="-170" dirty="0">
                <a:solidFill>
                  <a:srgbClr val="435269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symbol</a:t>
            </a:r>
            <a:r>
              <a:rPr lang="en-US" altLang="zh-CN" sz="4000" spc="-170" dirty="0">
                <a:solidFill>
                  <a:srgbClr val="435269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for</a:t>
            </a:r>
            <a:r>
              <a:rPr lang="en-US" altLang="zh-CN" sz="4000" spc="-179" dirty="0">
                <a:solidFill>
                  <a:srgbClr val="435269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435269"/>
                </a:solidFill>
                <a:latin typeface="Calibri"/>
                <a:ea typeface="Calibri"/>
              </a:rPr>
              <a:t>NI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31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9" name="TextBox 319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reeform 320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1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5d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2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Freeform 323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81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Freeform 324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Freeform 325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3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TextBox 326"/>
          <p:cNvSpPr txBox="1"/>
          <p:nvPr/>
        </p:nvSpPr>
        <p:spPr>
          <a:xfrm>
            <a:off x="929957" y="400812"/>
            <a:ext cx="5880800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Judging</a:t>
            </a:r>
            <a:r>
              <a:rPr lang="en-US" altLang="zh-CN" sz="44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327" name="TextBox 327"/>
          <p:cNvSpPr txBox="1"/>
          <p:nvPr/>
        </p:nvSpPr>
        <p:spPr>
          <a:xfrm>
            <a:off x="1588769" y="3082210"/>
            <a:ext cx="2252881" cy="2587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61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1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1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sometimes</a:t>
            </a:r>
            <a:r>
              <a:rPr lang="en-US" altLang="zh-CN" sz="2100" spc="-2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25" dirty="0">
                <a:solidFill>
                  <a:srgbClr val="fefefe"/>
                </a:solidFill>
                <a:latin typeface="Calibri"/>
                <a:ea typeface="Calibri"/>
              </a:rPr>
              <a:t>judge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based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21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aspect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1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id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entity</a:t>
            </a:r>
          </a:p>
        </p:txBody>
      </p:sp>
      <p:sp>
        <p:nvSpPr>
          <p:cNvPr id="328" name="TextBox 328"/>
          <p:cNvSpPr txBox="1"/>
          <p:nvPr/>
        </p:nvSpPr>
        <p:spPr>
          <a:xfrm>
            <a:off x="4878704" y="3082210"/>
            <a:ext cx="2321379" cy="198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1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1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judgements</a:t>
            </a:r>
            <a:r>
              <a:rPr lang="en-US" altLang="zh-CN" sz="2100" spc="-20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4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opin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ions</a:t>
            </a:r>
          </a:p>
        </p:txBody>
      </p:sp>
      <p:sp>
        <p:nvSpPr>
          <p:cNvPr id="329" name="TextBox 329"/>
          <p:cNvSpPr txBox="1"/>
          <p:nvPr/>
        </p:nvSpPr>
        <p:spPr>
          <a:xfrm>
            <a:off x="8168640" y="3082210"/>
            <a:ext cx="2173140" cy="2286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100" spc="2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100" spc="-2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where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25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100" spc="-2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30" dirty="0">
                <a:solidFill>
                  <a:srgbClr val="fefefe"/>
                </a:solidFill>
                <a:latin typeface="Calibri"/>
                <a:ea typeface="Calibri"/>
              </a:rPr>
              <a:t>judgements/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opinions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may</a:t>
            </a:r>
            <a:r>
              <a:rPr lang="en-US" altLang="zh-CN" sz="21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come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ea typeface="Calibri"/>
              </a:rPr>
              <a:t>fr</a:t>
            </a:r>
            <a:r>
              <a:rPr lang="en-US" altLang="zh-CN" sz="2100" spc="-10" dirty="0">
                <a:solidFill>
                  <a:srgbClr val="fefefe"/>
                </a:solidFill>
                <a:latin typeface="Calibri"/>
                <a:ea typeface="Calibri"/>
              </a:rPr>
              <a:t>om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reeform 330"> 
				</p:cNvPr>
          <p:cNvSpPr/>
          <p:nvPr/>
        </p:nvSpPr>
        <p:spPr>
          <a:xfrm>
            <a:off x="831850" y="2406650"/>
            <a:ext cx="2444750" cy="1466850"/>
          </a:xfrm>
          <a:custGeom>
            <a:avLst/>
            <a:gdLst>
              <a:gd name="connsiteX0" fmla="*/ 10160 w 2444750"/>
              <a:gd name="connsiteY0" fmla="*/ 1473200 h 1466850"/>
              <a:gd name="connsiteX1" fmla="*/ 2453640 w 2444750"/>
              <a:gd name="connsiteY1" fmla="*/ 1473200 h 1466850"/>
              <a:gd name="connsiteX2" fmla="*/ 2453640 w 2444750"/>
              <a:gd name="connsiteY2" fmla="*/ 7620 h 1466850"/>
              <a:gd name="connsiteX3" fmla="*/ 10160 w 2444750"/>
              <a:gd name="connsiteY3" fmla="*/ 7620 h 1466850"/>
              <a:gd name="connsiteX4" fmla="*/ 1016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3200"/>
                </a:moveTo>
                <a:lnTo>
                  <a:pt x="2453640" y="1473200"/>
                </a:lnTo>
                <a:lnTo>
                  <a:pt x="2453640" y="7620"/>
                </a:lnTo>
                <a:lnTo>
                  <a:pt x="10160" y="7620"/>
                </a:lnTo>
                <a:lnTo>
                  <a:pt x="10160" y="14732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Freeform 331"> 
				</p:cNvPr>
          <p:cNvSpPr/>
          <p:nvPr/>
        </p:nvSpPr>
        <p:spPr>
          <a:xfrm>
            <a:off x="831850" y="2406650"/>
            <a:ext cx="2444750" cy="1466850"/>
          </a:xfrm>
          <a:custGeom>
            <a:avLst/>
            <a:gdLst>
              <a:gd name="connsiteX0" fmla="*/ 10160 w 2444750"/>
              <a:gd name="connsiteY0" fmla="*/ 1473200 h 1466850"/>
              <a:gd name="connsiteX1" fmla="*/ 2453640 w 2444750"/>
              <a:gd name="connsiteY1" fmla="*/ 1473200 h 1466850"/>
              <a:gd name="connsiteX2" fmla="*/ 2453640 w 2444750"/>
              <a:gd name="connsiteY2" fmla="*/ 7620 h 1466850"/>
              <a:gd name="connsiteX3" fmla="*/ 10160 w 2444750"/>
              <a:gd name="connsiteY3" fmla="*/ 7620 h 1466850"/>
              <a:gd name="connsiteX4" fmla="*/ 1016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0160" y="1473200"/>
                </a:moveTo>
                <a:lnTo>
                  <a:pt x="2453640" y="1473200"/>
                </a:lnTo>
                <a:lnTo>
                  <a:pt x="2453640" y="7620"/>
                </a:lnTo>
                <a:lnTo>
                  <a:pt x="10160" y="7620"/>
                </a:lnTo>
                <a:lnTo>
                  <a:pt x="10160" y="14732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Freeform 332"> 
				</p:cNvPr>
          <p:cNvSpPr/>
          <p:nvPr/>
        </p:nvSpPr>
        <p:spPr>
          <a:xfrm>
            <a:off x="3524250" y="2406650"/>
            <a:ext cx="2444750" cy="1466850"/>
          </a:xfrm>
          <a:custGeom>
            <a:avLst/>
            <a:gdLst>
              <a:gd name="connsiteX0" fmla="*/ 7620 w 2444750"/>
              <a:gd name="connsiteY0" fmla="*/ 1473200 h 1466850"/>
              <a:gd name="connsiteX1" fmla="*/ 2451100 w 2444750"/>
              <a:gd name="connsiteY1" fmla="*/ 1473200 h 1466850"/>
              <a:gd name="connsiteX2" fmla="*/ 2451100 w 2444750"/>
              <a:gd name="connsiteY2" fmla="*/ 7620 h 1466850"/>
              <a:gd name="connsiteX3" fmla="*/ 7620 w 2444750"/>
              <a:gd name="connsiteY3" fmla="*/ 7620 h 1466850"/>
              <a:gd name="connsiteX4" fmla="*/ 762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3200"/>
                </a:moveTo>
                <a:lnTo>
                  <a:pt x="2451100" y="1473200"/>
                </a:lnTo>
                <a:lnTo>
                  <a:pt x="2451100" y="7620"/>
                </a:lnTo>
                <a:lnTo>
                  <a:pt x="7620" y="7620"/>
                </a:lnTo>
                <a:lnTo>
                  <a:pt x="7620" y="14732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Freeform 333"> 
				</p:cNvPr>
          <p:cNvSpPr/>
          <p:nvPr/>
        </p:nvSpPr>
        <p:spPr>
          <a:xfrm>
            <a:off x="3524250" y="2406650"/>
            <a:ext cx="2444750" cy="1466850"/>
          </a:xfrm>
          <a:custGeom>
            <a:avLst/>
            <a:gdLst>
              <a:gd name="connsiteX0" fmla="*/ 7620 w 2444750"/>
              <a:gd name="connsiteY0" fmla="*/ 1473200 h 1466850"/>
              <a:gd name="connsiteX1" fmla="*/ 2451100 w 2444750"/>
              <a:gd name="connsiteY1" fmla="*/ 1473200 h 1466850"/>
              <a:gd name="connsiteX2" fmla="*/ 2451100 w 2444750"/>
              <a:gd name="connsiteY2" fmla="*/ 7620 h 1466850"/>
              <a:gd name="connsiteX3" fmla="*/ 7620 w 2444750"/>
              <a:gd name="connsiteY3" fmla="*/ 7620 h 1466850"/>
              <a:gd name="connsiteX4" fmla="*/ 762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7620" y="1473200"/>
                </a:moveTo>
                <a:lnTo>
                  <a:pt x="2451100" y="1473200"/>
                </a:lnTo>
                <a:lnTo>
                  <a:pt x="2451100" y="7620"/>
                </a:lnTo>
                <a:lnTo>
                  <a:pt x="7620" y="7620"/>
                </a:lnTo>
                <a:lnTo>
                  <a:pt x="7620" y="14732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Freeform 334"> 
				</p:cNvPr>
          <p:cNvSpPr/>
          <p:nvPr/>
        </p:nvSpPr>
        <p:spPr>
          <a:xfrm>
            <a:off x="6203950" y="2406650"/>
            <a:ext cx="2457450" cy="1466850"/>
          </a:xfrm>
          <a:custGeom>
            <a:avLst/>
            <a:gdLst>
              <a:gd name="connsiteX0" fmla="*/ 15240 w 2457450"/>
              <a:gd name="connsiteY0" fmla="*/ 1473200 h 1466850"/>
              <a:gd name="connsiteX1" fmla="*/ 2458719 w 2457450"/>
              <a:gd name="connsiteY1" fmla="*/ 1473200 h 1466850"/>
              <a:gd name="connsiteX2" fmla="*/ 2458719 w 2457450"/>
              <a:gd name="connsiteY2" fmla="*/ 7620 h 1466850"/>
              <a:gd name="connsiteX3" fmla="*/ 15240 w 2457450"/>
              <a:gd name="connsiteY3" fmla="*/ 7620 h 1466850"/>
              <a:gd name="connsiteX4" fmla="*/ 15240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3200"/>
                </a:moveTo>
                <a:lnTo>
                  <a:pt x="2458719" y="1473200"/>
                </a:lnTo>
                <a:lnTo>
                  <a:pt x="2458719" y="7620"/>
                </a:lnTo>
                <a:lnTo>
                  <a:pt x="15240" y="7620"/>
                </a:lnTo>
                <a:lnTo>
                  <a:pt x="15240" y="14732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Freeform 335"> 
				</p:cNvPr>
          <p:cNvSpPr/>
          <p:nvPr/>
        </p:nvSpPr>
        <p:spPr>
          <a:xfrm>
            <a:off x="6203950" y="2406650"/>
            <a:ext cx="2457450" cy="1466850"/>
          </a:xfrm>
          <a:custGeom>
            <a:avLst/>
            <a:gdLst>
              <a:gd name="connsiteX0" fmla="*/ 15240 w 2457450"/>
              <a:gd name="connsiteY0" fmla="*/ 1473200 h 1466850"/>
              <a:gd name="connsiteX1" fmla="*/ 2458719 w 2457450"/>
              <a:gd name="connsiteY1" fmla="*/ 1473200 h 1466850"/>
              <a:gd name="connsiteX2" fmla="*/ 2458719 w 2457450"/>
              <a:gd name="connsiteY2" fmla="*/ 7620 h 1466850"/>
              <a:gd name="connsiteX3" fmla="*/ 15240 w 2457450"/>
              <a:gd name="connsiteY3" fmla="*/ 7620 h 1466850"/>
              <a:gd name="connsiteX4" fmla="*/ 15240 w 24574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66850">
                <a:moveTo>
                  <a:pt x="15240" y="1473200"/>
                </a:moveTo>
                <a:lnTo>
                  <a:pt x="2458719" y="1473200"/>
                </a:lnTo>
                <a:lnTo>
                  <a:pt x="2458719" y="7620"/>
                </a:lnTo>
                <a:lnTo>
                  <a:pt x="15240" y="7620"/>
                </a:lnTo>
                <a:lnTo>
                  <a:pt x="15240" y="1473200"/>
                </a:lnTo>
                <a:close/>
              </a:path>
            </a:pathLst>
          </a:custGeom>
          <a:solidFill>
            <a:srgbClr val="0000a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Freeform 336"> 
				</p:cNvPr>
          <p:cNvSpPr/>
          <p:nvPr/>
        </p:nvSpPr>
        <p:spPr>
          <a:xfrm>
            <a:off x="8896350" y="2406650"/>
            <a:ext cx="2444750" cy="1466850"/>
          </a:xfrm>
          <a:custGeom>
            <a:avLst/>
            <a:gdLst>
              <a:gd name="connsiteX0" fmla="*/ 12700 w 2444750"/>
              <a:gd name="connsiteY0" fmla="*/ 1473200 h 1466850"/>
              <a:gd name="connsiteX1" fmla="*/ 2456180 w 2444750"/>
              <a:gd name="connsiteY1" fmla="*/ 1473200 h 1466850"/>
              <a:gd name="connsiteX2" fmla="*/ 2456180 w 2444750"/>
              <a:gd name="connsiteY2" fmla="*/ 7620 h 1466850"/>
              <a:gd name="connsiteX3" fmla="*/ 12700 w 2444750"/>
              <a:gd name="connsiteY3" fmla="*/ 7620 h 1466850"/>
              <a:gd name="connsiteX4" fmla="*/ 1270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3200"/>
                </a:moveTo>
                <a:lnTo>
                  <a:pt x="2456180" y="1473200"/>
                </a:lnTo>
                <a:lnTo>
                  <a:pt x="2456180" y="7620"/>
                </a:lnTo>
                <a:lnTo>
                  <a:pt x="12700" y="7620"/>
                </a:lnTo>
                <a:lnTo>
                  <a:pt x="12700" y="147320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Freeform 337"> 
				</p:cNvPr>
          <p:cNvSpPr/>
          <p:nvPr/>
        </p:nvSpPr>
        <p:spPr>
          <a:xfrm>
            <a:off x="8896350" y="2406650"/>
            <a:ext cx="2444750" cy="1466850"/>
          </a:xfrm>
          <a:custGeom>
            <a:avLst/>
            <a:gdLst>
              <a:gd name="connsiteX0" fmla="*/ 12700 w 2444750"/>
              <a:gd name="connsiteY0" fmla="*/ 1473200 h 1466850"/>
              <a:gd name="connsiteX1" fmla="*/ 2456180 w 2444750"/>
              <a:gd name="connsiteY1" fmla="*/ 1473200 h 1466850"/>
              <a:gd name="connsiteX2" fmla="*/ 2456180 w 2444750"/>
              <a:gd name="connsiteY2" fmla="*/ 7620 h 1466850"/>
              <a:gd name="connsiteX3" fmla="*/ 12700 w 2444750"/>
              <a:gd name="connsiteY3" fmla="*/ 7620 h 1466850"/>
              <a:gd name="connsiteX4" fmla="*/ 12700 w 2444750"/>
              <a:gd name="connsiteY4" fmla="*/ 147320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66850">
                <a:moveTo>
                  <a:pt x="12700" y="1473200"/>
                </a:moveTo>
                <a:lnTo>
                  <a:pt x="2456180" y="1473200"/>
                </a:lnTo>
                <a:lnTo>
                  <a:pt x="2456180" y="7620"/>
                </a:lnTo>
                <a:lnTo>
                  <a:pt x="12700" y="7620"/>
                </a:lnTo>
                <a:lnTo>
                  <a:pt x="12700" y="14732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Freeform 338"> 
				</p:cNvPr>
          <p:cNvSpPr/>
          <p:nvPr/>
        </p:nvSpPr>
        <p:spPr>
          <a:xfrm>
            <a:off x="2178050" y="4108450"/>
            <a:ext cx="2444750" cy="1479550"/>
          </a:xfrm>
          <a:custGeom>
            <a:avLst/>
            <a:gdLst>
              <a:gd name="connsiteX0" fmla="*/ 7620 w 2444750"/>
              <a:gd name="connsiteY0" fmla="*/ 1483360 h 1479550"/>
              <a:gd name="connsiteX1" fmla="*/ 2453640 w 2444750"/>
              <a:gd name="connsiteY1" fmla="*/ 1483360 h 1479550"/>
              <a:gd name="connsiteX2" fmla="*/ 2453640 w 2444750"/>
              <a:gd name="connsiteY2" fmla="*/ 15240 h 1479550"/>
              <a:gd name="connsiteX3" fmla="*/ 7620 w 2444750"/>
              <a:gd name="connsiteY3" fmla="*/ 15240 h 1479550"/>
              <a:gd name="connsiteX4" fmla="*/ 7620 w 2444750"/>
              <a:gd name="connsiteY4" fmla="*/ 148336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79550">
                <a:moveTo>
                  <a:pt x="7620" y="1483360"/>
                </a:moveTo>
                <a:lnTo>
                  <a:pt x="2453640" y="1483360"/>
                </a:lnTo>
                <a:lnTo>
                  <a:pt x="2453640" y="15240"/>
                </a:lnTo>
                <a:lnTo>
                  <a:pt x="7620" y="15240"/>
                </a:lnTo>
                <a:lnTo>
                  <a:pt x="7620" y="148336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Freeform 339"> 
				</p:cNvPr>
          <p:cNvSpPr/>
          <p:nvPr/>
        </p:nvSpPr>
        <p:spPr>
          <a:xfrm>
            <a:off x="2178050" y="4108450"/>
            <a:ext cx="2444750" cy="1479550"/>
          </a:xfrm>
          <a:custGeom>
            <a:avLst/>
            <a:gdLst>
              <a:gd name="connsiteX0" fmla="*/ 7620 w 2444750"/>
              <a:gd name="connsiteY0" fmla="*/ 1483360 h 1479550"/>
              <a:gd name="connsiteX1" fmla="*/ 2453640 w 2444750"/>
              <a:gd name="connsiteY1" fmla="*/ 1483360 h 1479550"/>
              <a:gd name="connsiteX2" fmla="*/ 2453640 w 2444750"/>
              <a:gd name="connsiteY2" fmla="*/ 15240 h 1479550"/>
              <a:gd name="connsiteX3" fmla="*/ 7620 w 2444750"/>
              <a:gd name="connsiteY3" fmla="*/ 15240 h 1479550"/>
              <a:gd name="connsiteX4" fmla="*/ 7620 w 2444750"/>
              <a:gd name="connsiteY4" fmla="*/ 148336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750" h="1479550">
                <a:moveTo>
                  <a:pt x="7620" y="1483360"/>
                </a:moveTo>
                <a:lnTo>
                  <a:pt x="2453640" y="1483360"/>
                </a:lnTo>
                <a:lnTo>
                  <a:pt x="2453640" y="15240"/>
                </a:lnTo>
                <a:lnTo>
                  <a:pt x="7620" y="15240"/>
                </a:lnTo>
                <a:lnTo>
                  <a:pt x="7620" y="14833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Freeform 340"> 
				</p:cNvPr>
          <p:cNvSpPr/>
          <p:nvPr/>
        </p:nvSpPr>
        <p:spPr>
          <a:xfrm>
            <a:off x="4857750" y="4108450"/>
            <a:ext cx="2457450" cy="1479550"/>
          </a:xfrm>
          <a:custGeom>
            <a:avLst/>
            <a:gdLst>
              <a:gd name="connsiteX0" fmla="*/ 17779 w 2457450"/>
              <a:gd name="connsiteY0" fmla="*/ 1483360 h 1479550"/>
              <a:gd name="connsiteX1" fmla="*/ 2461259 w 2457450"/>
              <a:gd name="connsiteY1" fmla="*/ 1483360 h 1479550"/>
              <a:gd name="connsiteX2" fmla="*/ 2461259 w 2457450"/>
              <a:gd name="connsiteY2" fmla="*/ 15240 h 1479550"/>
              <a:gd name="connsiteX3" fmla="*/ 17779 w 2457450"/>
              <a:gd name="connsiteY3" fmla="*/ 15240 h 1479550"/>
              <a:gd name="connsiteX4" fmla="*/ 17779 w 2457450"/>
              <a:gd name="connsiteY4" fmla="*/ 148336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79550">
                <a:moveTo>
                  <a:pt x="17779" y="1483360"/>
                </a:moveTo>
                <a:lnTo>
                  <a:pt x="2461259" y="1483360"/>
                </a:lnTo>
                <a:lnTo>
                  <a:pt x="2461259" y="15240"/>
                </a:lnTo>
                <a:lnTo>
                  <a:pt x="17779" y="15240"/>
                </a:lnTo>
                <a:lnTo>
                  <a:pt x="17779" y="148336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Freeform 341"> 
				</p:cNvPr>
          <p:cNvSpPr/>
          <p:nvPr/>
        </p:nvSpPr>
        <p:spPr>
          <a:xfrm>
            <a:off x="4857750" y="4108450"/>
            <a:ext cx="2457450" cy="1479550"/>
          </a:xfrm>
          <a:custGeom>
            <a:avLst/>
            <a:gdLst>
              <a:gd name="connsiteX0" fmla="*/ 17779 w 2457450"/>
              <a:gd name="connsiteY0" fmla="*/ 1483360 h 1479550"/>
              <a:gd name="connsiteX1" fmla="*/ 2461259 w 2457450"/>
              <a:gd name="connsiteY1" fmla="*/ 1483360 h 1479550"/>
              <a:gd name="connsiteX2" fmla="*/ 2461259 w 2457450"/>
              <a:gd name="connsiteY2" fmla="*/ 15240 h 1479550"/>
              <a:gd name="connsiteX3" fmla="*/ 17779 w 2457450"/>
              <a:gd name="connsiteY3" fmla="*/ 15240 h 1479550"/>
              <a:gd name="connsiteX4" fmla="*/ 17779 w 2457450"/>
              <a:gd name="connsiteY4" fmla="*/ 148336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79550">
                <a:moveTo>
                  <a:pt x="17779" y="1483360"/>
                </a:moveTo>
                <a:lnTo>
                  <a:pt x="2461259" y="1483360"/>
                </a:lnTo>
                <a:lnTo>
                  <a:pt x="2461259" y="15240"/>
                </a:lnTo>
                <a:lnTo>
                  <a:pt x="17779" y="15240"/>
                </a:lnTo>
                <a:lnTo>
                  <a:pt x="17779" y="14833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reeform 342"> 
				</p:cNvPr>
          <p:cNvSpPr/>
          <p:nvPr/>
        </p:nvSpPr>
        <p:spPr>
          <a:xfrm>
            <a:off x="7550150" y="4108450"/>
            <a:ext cx="2457450" cy="1479550"/>
          </a:xfrm>
          <a:custGeom>
            <a:avLst/>
            <a:gdLst>
              <a:gd name="connsiteX0" fmla="*/ 12700 w 2457450"/>
              <a:gd name="connsiteY0" fmla="*/ 1483360 h 1479550"/>
              <a:gd name="connsiteX1" fmla="*/ 2458719 w 2457450"/>
              <a:gd name="connsiteY1" fmla="*/ 1483360 h 1479550"/>
              <a:gd name="connsiteX2" fmla="*/ 2458719 w 2457450"/>
              <a:gd name="connsiteY2" fmla="*/ 15240 h 1479550"/>
              <a:gd name="connsiteX3" fmla="*/ 12700 w 2457450"/>
              <a:gd name="connsiteY3" fmla="*/ 15240 h 1479550"/>
              <a:gd name="connsiteX4" fmla="*/ 12700 w 2457450"/>
              <a:gd name="connsiteY4" fmla="*/ 148336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79550">
                <a:moveTo>
                  <a:pt x="12700" y="1483360"/>
                </a:moveTo>
                <a:lnTo>
                  <a:pt x="2458719" y="1483360"/>
                </a:lnTo>
                <a:lnTo>
                  <a:pt x="2458719" y="15240"/>
                </a:lnTo>
                <a:lnTo>
                  <a:pt x="12700" y="15240"/>
                </a:lnTo>
                <a:lnTo>
                  <a:pt x="12700" y="148336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Freeform 343"> 
				</p:cNvPr>
          <p:cNvSpPr/>
          <p:nvPr/>
        </p:nvSpPr>
        <p:spPr>
          <a:xfrm>
            <a:off x="7550150" y="4108450"/>
            <a:ext cx="2457450" cy="1479550"/>
          </a:xfrm>
          <a:custGeom>
            <a:avLst/>
            <a:gdLst>
              <a:gd name="connsiteX0" fmla="*/ 12700 w 2457450"/>
              <a:gd name="connsiteY0" fmla="*/ 1483360 h 1479550"/>
              <a:gd name="connsiteX1" fmla="*/ 2458719 w 2457450"/>
              <a:gd name="connsiteY1" fmla="*/ 1483360 h 1479550"/>
              <a:gd name="connsiteX2" fmla="*/ 2458719 w 2457450"/>
              <a:gd name="connsiteY2" fmla="*/ 15240 h 1479550"/>
              <a:gd name="connsiteX3" fmla="*/ 12700 w 2457450"/>
              <a:gd name="connsiteY3" fmla="*/ 15240 h 1479550"/>
              <a:gd name="connsiteX4" fmla="*/ 12700 w 2457450"/>
              <a:gd name="connsiteY4" fmla="*/ 148336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50" h="1479550">
                <a:moveTo>
                  <a:pt x="12700" y="1483360"/>
                </a:moveTo>
                <a:lnTo>
                  <a:pt x="2458719" y="1483360"/>
                </a:lnTo>
                <a:lnTo>
                  <a:pt x="2458719" y="15240"/>
                </a:lnTo>
                <a:lnTo>
                  <a:pt x="12700" y="15240"/>
                </a:lnTo>
                <a:lnTo>
                  <a:pt x="12700" y="14833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TextBox 344"/>
          <p:cNvSpPr txBox="1"/>
          <p:nvPr/>
        </p:nvSpPr>
        <p:spPr>
          <a:xfrm>
            <a:off x="929957" y="744775"/>
            <a:ext cx="2467817" cy="2775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200" spc="-25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5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200" spc="-30" dirty="0">
                <a:solidFill>
                  <a:srgbClr val="000000"/>
                </a:solidFill>
                <a:latin typeface="Calibri"/>
                <a:ea typeface="Calibri"/>
              </a:rPr>
              <a:t>6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9"/>
              </a:lnSpc>
            </a:pPr>
            <a:endParaRPr lang="en-US" dirty="0" smtClean="0"/>
          </a:p>
          <a:p>
            <a:pPr marL="0" indent="339725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troduction/</a:t>
            </a:r>
          </a:p>
          <a:p>
            <a:pPr marL="0" indent="47307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3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45" name="TextBox 345"/>
          <p:cNvSpPr txBox="1"/>
          <p:nvPr/>
        </p:nvSpPr>
        <p:spPr>
          <a:xfrm>
            <a:off x="3841750" y="2818939"/>
            <a:ext cx="183514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2737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46" name="TextBox 346"/>
          <p:cNvSpPr txBox="1"/>
          <p:nvPr/>
        </p:nvSpPr>
        <p:spPr>
          <a:xfrm>
            <a:off x="6337680" y="2818939"/>
            <a:ext cx="2218531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First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Impressions</a:t>
            </a:r>
            <a:r>
              <a:rPr lang="en-US" altLang="zh-CN" sz="23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637539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47" name="TextBox 347"/>
          <p:cNvSpPr txBox="1"/>
          <p:nvPr/>
        </p:nvSpPr>
        <p:spPr>
          <a:xfrm>
            <a:off x="9036684" y="2819725"/>
            <a:ext cx="2266715" cy="671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523621" indent="-523621">
              <a:lnSpc>
                <a:spcPct val="95833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300" spc="-15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judge?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48" name="TextBox 348"/>
          <p:cNvSpPr txBox="1"/>
          <p:nvPr/>
        </p:nvSpPr>
        <p:spPr>
          <a:xfrm>
            <a:off x="2344801" y="4530725"/>
            <a:ext cx="2135826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First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thoughts</a:t>
            </a:r>
            <a:r>
              <a:rPr lang="en-US" altLang="zh-CN" sz="23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ball</a:t>
            </a:r>
          </a:p>
          <a:p>
            <a:pPr marL="0" indent="104139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throw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3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349" name="TextBox 349"/>
          <p:cNvSpPr txBox="1"/>
          <p:nvPr/>
        </p:nvSpPr>
        <p:spPr>
          <a:xfrm>
            <a:off x="5234304" y="4202406"/>
            <a:ext cx="1782500" cy="1349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8160" indent="172720">
              <a:lnSpc>
                <a:spcPct val="94999"/>
              </a:lnSpc>
            </a:pPr>
            <a:r>
              <a:rPr lang="en-US" altLang="zh-CN" sz="2300" spc="60" dirty="0">
                <a:solidFill>
                  <a:srgbClr val="fefefe"/>
                </a:solidFill>
                <a:latin typeface="Calibri"/>
                <a:ea typeface="Calibri"/>
              </a:rPr>
              <a:t>Who/</a:t>
            </a:r>
            <a:r>
              <a:rPr lang="en-US" altLang="zh-CN" sz="2300" spc="-2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6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30" dirty="0">
                <a:solidFill>
                  <a:srgbClr val="fefefe"/>
                </a:solidFill>
                <a:latin typeface="Calibri"/>
                <a:ea typeface="Calibri"/>
              </a:rPr>
              <a:t>influences</a:t>
            </a:r>
            <a:r>
              <a:rPr lang="en-US" altLang="zh-CN" sz="2300" spc="-2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3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opinions?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579373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350" name="TextBox 350"/>
          <p:cNvSpPr txBox="1"/>
          <p:nvPr/>
        </p:nvSpPr>
        <p:spPr>
          <a:xfrm>
            <a:off x="7773669" y="4530725"/>
            <a:ext cx="2102558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Evaluation/</a:t>
            </a:r>
            <a:r>
              <a:rPr lang="en-US" altLang="zh-CN" sz="23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</a:p>
          <a:p>
            <a:pPr marL="0" indent="23368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3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Freeform 351"> 
				</p:cNvPr>
          <p:cNvSpPr/>
          <p:nvPr/>
        </p:nvSpPr>
        <p:spPr>
          <a:xfrm>
            <a:off x="814387" y="687387"/>
            <a:ext cx="10539412" cy="5446712"/>
          </a:xfrm>
          <a:custGeom>
            <a:avLst/>
            <a:gdLst>
              <a:gd name="connsiteX0" fmla="*/ 25082 w 10539412"/>
              <a:gd name="connsiteY0" fmla="*/ 5450522 h 5446712"/>
              <a:gd name="connsiteX1" fmla="*/ 577151 w 10539412"/>
              <a:gd name="connsiteY1" fmla="*/ 5450522 h 5446712"/>
              <a:gd name="connsiteX2" fmla="*/ 918908 w 10539412"/>
              <a:gd name="connsiteY2" fmla="*/ 5450522 h 5446712"/>
              <a:gd name="connsiteX3" fmla="*/ 1786445 w 10539412"/>
              <a:gd name="connsiteY3" fmla="*/ 5450522 h 5446712"/>
              <a:gd name="connsiteX4" fmla="*/ 2338514 w 10539412"/>
              <a:gd name="connsiteY4" fmla="*/ 5450522 h 5446712"/>
              <a:gd name="connsiteX5" fmla="*/ 2890583 w 10539412"/>
              <a:gd name="connsiteY5" fmla="*/ 5450522 h 5446712"/>
              <a:gd name="connsiteX6" fmla="*/ 3758120 w 10539412"/>
              <a:gd name="connsiteY6" fmla="*/ 5450522 h 5446712"/>
              <a:gd name="connsiteX7" fmla="*/ 4205033 w 10539412"/>
              <a:gd name="connsiteY7" fmla="*/ 5450522 h 5446712"/>
              <a:gd name="connsiteX8" fmla="*/ 5072570 w 10539412"/>
              <a:gd name="connsiteY8" fmla="*/ 5450522 h 5446712"/>
              <a:gd name="connsiteX9" fmla="*/ 5940107 w 10539412"/>
              <a:gd name="connsiteY9" fmla="*/ 5450522 h 5446712"/>
              <a:gd name="connsiteX10" fmla="*/ 6597332 w 10539412"/>
              <a:gd name="connsiteY10" fmla="*/ 5450522 h 5446712"/>
              <a:gd name="connsiteX11" fmla="*/ 7464869 w 10539412"/>
              <a:gd name="connsiteY11" fmla="*/ 5450522 h 5446712"/>
              <a:gd name="connsiteX12" fmla="*/ 8016938 w 10539412"/>
              <a:gd name="connsiteY12" fmla="*/ 5450522 h 5446712"/>
              <a:gd name="connsiteX13" fmla="*/ 8569007 w 10539412"/>
              <a:gd name="connsiteY13" fmla="*/ 5450522 h 5446712"/>
              <a:gd name="connsiteX14" fmla="*/ 9331388 w 10539412"/>
              <a:gd name="connsiteY14" fmla="*/ 5450522 h 5446712"/>
              <a:gd name="connsiteX15" fmla="*/ 9883457 w 10539412"/>
              <a:gd name="connsiteY15" fmla="*/ 5450522 h 5446712"/>
              <a:gd name="connsiteX16" fmla="*/ 10540682 w 10539412"/>
              <a:gd name="connsiteY16" fmla="*/ 5450522 h 5446712"/>
              <a:gd name="connsiteX17" fmla="*/ 10540682 w 10539412"/>
              <a:gd name="connsiteY17" fmla="*/ 4665281 h 5446712"/>
              <a:gd name="connsiteX18" fmla="*/ 10540682 w 10539412"/>
              <a:gd name="connsiteY18" fmla="*/ 3934269 h 5446712"/>
              <a:gd name="connsiteX19" fmla="*/ 10540682 w 10539412"/>
              <a:gd name="connsiteY19" fmla="*/ 3203130 h 5446712"/>
              <a:gd name="connsiteX20" fmla="*/ 10540682 w 10539412"/>
              <a:gd name="connsiteY20" fmla="*/ 2688780 h 5446712"/>
              <a:gd name="connsiteX21" fmla="*/ 10540682 w 10539412"/>
              <a:gd name="connsiteY21" fmla="*/ 2120074 h 5446712"/>
              <a:gd name="connsiteX22" fmla="*/ 10540682 w 10539412"/>
              <a:gd name="connsiteY22" fmla="*/ 1389062 h 5446712"/>
              <a:gd name="connsiteX23" fmla="*/ 10540682 w 10539412"/>
              <a:gd name="connsiteY23" fmla="*/ 766254 h 5446712"/>
              <a:gd name="connsiteX24" fmla="*/ 10540682 w 10539412"/>
              <a:gd name="connsiteY24" fmla="*/ 35242 h 5446712"/>
              <a:gd name="connsiteX25" fmla="*/ 9778301 w 10539412"/>
              <a:gd name="connsiteY25" fmla="*/ 35242 h 5446712"/>
              <a:gd name="connsiteX26" fmla="*/ 9436544 w 10539412"/>
              <a:gd name="connsiteY26" fmla="*/ 35242 h 5446712"/>
              <a:gd name="connsiteX27" fmla="*/ 8779319 w 10539412"/>
              <a:gd name="connsiteY27" fmla="*/ 35242 h 5446712"/>
              <a:gd name="connsiteX28" fmla="*/ 8332406 w 10539412"/>
              <a:gd name="connsiteY28" fmla="*/ 35242 h 5446712"/>
              <a:gd name="connsiteX29" fmla="*/ 7570025 w 10539412"/>
              <a:gd name="connsiteY29" fmla="*/ 35242 h 5446712"/>
              <a:gd name="connsiteX30" fmla="*/ 7123112 w 10539412"/>
              <a:gd name="connsiteY30" fmla="*/ 35242 h 5446712"/>
              <a:gd name="connsiteX31" fmla="*/ 6360731 w 10539412"/>
              <a:gd name="connsiteY31" fmla="*/ 35242 h 5446712"/>
              <a:gd name="connsiteX32" fmla="*/ 6018974 w 10539412"/>
              <a:gd name="connsiteY32" fmla="*/ 35242 h 5446712"/>
              <a:gd name="connsiteX33" fmla="*/ 5256593 w 10539412"/>
              <a:gd name="connsiteY33" fmla="*/ 35242 h 5446712"/>
              <a:gd name="connsiteX34" fmla="*/ 4809680 w 10539412"/>
              <a:gd name="connsiteY34" fmla="*/ 35242 h 5446712"/>
              <a:gd name="connsiteX35" fmla="*/ 4467923 w 10539412"/>
              <a:gd name="connsiteY35" fmla="*/ 35242 h 5446712"/>
              <a:gd name="connsiteX36" fmla="*/ 4021010 w 10539412"/>
              <a:gd name="connsiteY36" fmla="*/ 35242 h 5446712"/>
              <a:gd name="connsiteX37" fmla="*/ 3258629 w 10539412"/>
              <a:gd name="connsiteY37" fmla="*/ 35242 h 5446712"/>
              <a:gd name="connsiteX38" fmla="*/ 2811716 w 10539412"/>
              <a:gd name="connsiteY38" fmla="*/ 35242 h 5446712"/>
              <a:gd name="connsiteX39" fmla="*/ 2469959 w 10539412"/>
              <a:gd name="connsiteY39" fmla="*/ 35242 h 5446712"/>
              <a:gd name="connsiteX40" fmla="*/ 2023046 w 10539412"/>
              <a:gd name="connsiteY40" fmla="*/ 35242 h 5446712"/>
              <a:gd name="connsiteX41" fmla="*/ 1470977 w 10539412"/>
              <a:gd name="connsiteY41" fmla="*/ 35242 h 5446712"/>
              <a:gd name="connsiteX42" fmla="*/ 813752 w 10539412"/>
              <a:gd name="connsiteY42" fmla="*/ 35242 h 5446712"/>
              <a:gd name="connsiteX43" fmla="*/ 25082 w 10539412"/>
              <a:gd name="connsiteY43" fmla="*/ 35242 h 5446712"/>
              <a:gd name="connsiteX44" fmla="*/ 25082 w 10539412"/>
              <a:gd name="connsiteY44" fmla="*/ 820483 h 5446712"/>
              <a:gd name="connsiteX45" fmla="*/ 25082 w 10539412"/>
              <a:gd name="connsiteY45" fmla="*/ 1497393 h 5446712"/>
              <a:gd name="connsiteX46" fmla="*/ 25082 w 10539412"/>
              <a:gd name="connsiteY46" fmla="*/ 2174303 h 5446712"/>
              <a:gd name="connsiteX47" fmla="*/ 25082 w 10539412"/>
              <a:gd name="connsiteY47" fmla="*/ 2851213 h 5446712"/>
              <a:gd name="connsiteX48" fmla="*/ 25082 w 10539412"/>
              <a:gd name="connsiteY48" fmla="*/ 3528123 h 5446712"/>
              <a:gd name="connsiteX49" fmla="*/ 25082 w 10539412"/>
              <a:gd name="connsiteY49" fmla="*/ 4150804 h 5446712"/>
              <a:gd name="connsiteX50" fmla="*/ 25082 w 10539412"/>
              <a:gd name="connsiteY50" fmla="*/ 5450522 h 5446712"/>
              <a:gd name="connsiteX51" fmla="*/ 25082 w 10539412"/>
              <a:gd name="connsiteY51" fmla="*/ 5450522 h 54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539412" h="5446712">
                <a:moveTo>
                  <a:pt x="25082" y="5450522"/>
                </a:moveTo>
                <a:cubicBezTo>
                  <a:pt x="255879" y="5436171"/>
                  <a:pt x="357492" y="5429136"/>
                  <a:pt x="577151" y="5450522"/>
                </a:cubicBezTo>
                <a:cubicBezTo>
                  <a:pt x="796861" y="5471909"/>
                  <a:pt x="786828" y="5464861"/>
                  <a:pt x="918908" y="5450522"/>
                </a:cubicBezTo>
                <a:cubicBezTo>
                  <a:pt x="1050988" y="5436184"/>
                  <a:pt x="1466659" y="5466016"/>
                  <a:pt x="1786445" y="5450522"/>
                </a:cubicBezTo>
                <a:cubicBezTo>
                  <a:pt x="2106231" y="5435028"/>
                  <a:pt x="2136584" y="5443245"/>
                  <a:pt x="2338514" y="5450522"/>
                </a:cubicBezTo>
                <a:cubicBezTo>
                  <a:pt x="2540444" y="5457799"/>
                  <a:pt x="2768663" y="5468366"/>
                  <a:pt x="2890583" y="5450522"/>
                </a:cubicBezTo>
                <a:cubicBezTo>
                  <a:pt x="3012503" y="5432679"/>
                  <a:pt x="3370262" y="5442318"/>
                  <a:pt x="3758120" y="5450522"/>
                </a:cubicBezTo>
                <a:cubicBezTo>
                  <a:pt x="4145978" y="5458726"/>
                  <a:pt x="4034091" y="5453684"/>
                  <a:pt x="4205033" y="5450522"/>
                </a:cubicBezTo>
                <a:cubicBezTo>
                  <a:pt x="4375975" y="5447360"/>
                  <a:pt x="4760150" y="5433009"/>
                  <a:pt x="5072570" y="5450522"/>
                </a:cubicBezTo>
                <a:cubicBezTo>
                  <a:pt x="5384990" y="5468036"/>
                  <a:pt x="5687250" y="5468302"/>
                  <a:pt x="5940107" y="5450522"/>
                </a:cubicBezTo>
                <a:cubicBezTo>
                  <a:pt x="6192964" y="5432742"/>
                  <a:pt x="6333934" y="5420182"/>
                  <a:pt x="6597332" y="5450522"/>
                </a:cubicBezTo>
                <a:cubicBezTo>
                  <a:pt x="6860730" y="5480863"/>
                  <a:pt x="7132510" y="5460149"/>
                  <a:pt x="7464869" y="5450522"/>
                </a:cubicBezTo>
                <a:cubicBezTo>
                  <a:pt x="7797228" y="5440896"/>
                  <a:pt x="7869110" y="5459615"/>
                  <a:pt x="8016938" y="5450522"/>
                </a:cubicBezTo>
                <a:cubicBezTo>
                  <a:pt x="8164766" y="5441429"/>
                  <a:pt x="8315007" y="5470754"/>
                  <a:pt x="8569007" y="5450522"/>
                </a:cubicBezTo>
                <a:cubicBezTo>
                  <a:pt x="8823007" y="5430291"/>
                  <a:pt x="9019222" y="5420957"/>
                  <a:pt x="9331388" y="5450522"/>
                </a:cubicBezTo>
                <a:cubicBezTo>
                  <a:pt x="9643554" y="5480088"/>
                  <a:pt x="9764204" y="5474348"/>
                  <a:pt x="9883457" y="5450522"/>
                </a:cubicBezTo>
                <a:cubicBezTo>
                  <a:pt x="10002710" y="5426685"/>
                  <a:pt x="10395521" y="5454586"/>
                  <a:pt x="10540682" y="5450522"/>
                </a:cubicBezTo>
                <a:cubicBezTo>
                  <a:pt x="10549953" y="5254218"/>
                  <a:pt x="10574083" y="4962169"/>
                  <a:pt x="10540682" y="4665281"/>
                </a:cubicBezTo>
                <a:cubicBezTo>
                  <a:pt x="10507281" y="4368482"/>
                  <a:pt x="10561510" y="4127055"/>
                  <a:pt x="10540682" y="3934269"/>
                </a:cubicBezTo>
                <a:cubicBezTo>
                  <a:pt x="10519854" y="3741483"/>
                  <a:pt x="10571416" y="3353244"/>
                  <a:pt x="10540682" y="3203130"/>
                </a:cubicBezTo>
                <a:cubicBezTo>
                  <a:pt x="10509948" y="3053143"/>
                  <a:pt x="10516806" y="2873566"/>
                  <a:pt x="10540682" y="2688780"/>
                </a:cubicBezTo>
                <a:cubicBezTo>
                  <a:pt x="10564558" y="2503868"/>
                  <a:pt x="10536110" y="2345245"/>
                  <a:pt x="10540682" y="2120074"/>
                </a:cubicBezTo>
                <a:cubicBezTo>
                  <a:pt x="10545254" y="1895030"/>
                  <a:pt x="10522521" y="1568513"/>
                  <a:pt x="10540682" y="1389062"/>
                </a:cubicBezTo>
                <a:cubicBezTo>
                  <a:pt x="10558843" y="1209611"/>
                  <a:pt x="10569892" y="946086"/>
                  <a:pt x="10540682" y="766254"/>
                </a:cubicBezTo>
                <a:cubicBezTo>
                  <a:pt x="10511472" y="586549"/>
                  <a:pt x="10522394" y="204787"/>
                  <a:pt x="10540682" y="35242"/>
                </a:cubicBezTo>
                <a:cubicBezTo>
                  <a:pt x="10270680" y="5651"/>
                  <a:pt x="10054780" y="35877"/>
                  <a:pt x="9778301" y="35242"/>
                </a:cubicBezTo>
                <a:cubicBezTo>
                  <a:pt x="9501822" y="34607"/>
                  <a:pt x="9578276" y="28638"/>
                  <a:pt x="9436544" y="35242"/>
                </a:cubicBezTo>
                <a:cubicBezTo>
                  <a:pt x="9294812" y="41846"/>
                  <a:pt x="8952801" y="66357"/>
                  <a:pt x="8779319" y="35242"/>
                </a:cubicBezTo>
                <a:cubicBezTo>
                  <a:pt x="8605837" y="4127"/>
                  <a:pt x="8438324" y="41338"/>
                  <a:pt x="8332406" y="35242"/>
                </a:cubicBezTo>
                <a:cubicBezTo>
                  <a:pt x="8226488" y="29146"/>
                  <a:pt x="7937817" y="29654"/>
                  <a:pt x="7570025" y="35242"/>
                </a:cubicBezTo>
                <a:cubicBezTo>
                  <a:pt x="7202233" y="40830"/>
                  <a:pt x="7329360" y="32829"/>
                  <a:pt x="7123112" y="35242"/>
                </a:cubicBezTo>
                <a:cubicBezTo>
                  <a:pt x="6916864" y="37655"/>
                  <a:pt x="6566598" y="16700"/>
                  <a:pt x="6360731" y="35242"/>
                </a:cubicBezTo>
                <a:cubicBezTo>
                  <a:pt x="6154864" y="53784"/>
                  <a:pt x="6131623" y="48577"/>
                  <a:pt x="6018974" y="35242"/>
                </a:cubicBezTo>
                <a:cubicBezTo>
                  <a:pt x="5906325" y="21907"/>
                  <a:pt x="5570283" y="13652"/>
                  <a:pt x="5256593" y="35242"/>
                </a:cubicBezTo>
                <a:cubicBezTo>
                  <a:pt x="4942903" y="56832"/>
                  <a:pt x="4988369" y="24701"/>
                  <a:pt x="4809680" y="35242"/>
                </a:cubicBezTo>
                <a:cubicBezTo>
                  <a:pt x="4630991" y="45783"/>
                  <a:pt x="4630991" y="44640"/>
                  <a:pt x="4467923" y="35242"/>
                </a:cubicBezTo>
                <a:cubicBezTo>
                  <a:pt x="4304855" y="25844"/>
                  <a:pt x="4202239" y="25209"/>
                  <a:pt x="4021010" y="35242"/>
                </a:cubicBezTo>
                <a:cubicBezTo>
                  <a:pt x="3839781" y="45275"/>
                  <a:pt x="3541585" y="22161"/>
                  <a:pt x="3258629" y="35242"/>
                </a:cubicBezTo>
                <a:cubicBezTo>
                  <a:pt x="2975673" y="48323"/>
                  <a:pt x="2909379" y="15176"/>
                  <a:pt x="2811716" y="35242"/>
                </a:cubicBezTo>
                <a:cubicBezTo>
                  <a:pt x="2714053" y="55308"/>
                  <a:pt x="2548064" y="28130"/>
                  <a:pt x="2469959" y="35242"/>
                </a:cubicBezTo>
                <a:cubicBezTo>
                  <a:pt x="2391854" y="42354"/>
                  <a:pt x="2129853" y="55816"/>
                  <a:pt x="2023046" y="35242"/>
                </a:cubicBezTo>
                <a:cubicBezTo>
                  <a:pt x="1916239" y="14668"/>
                  <a:pt x="1598104" y="38925"/>
                  <a:pt x="1470977" y="35242"/>
                </a:cubicBezTo>
                <a:cubicBezTo>
                  <a:pt x="1343850" y="31559"/>
                  <a:pt x="1011491" y="50863"/>
                  <a:pt x="813752" y="35242"/>
                </a:cubicBezTo>
                <a:cubicBezTo>
                  <a:pt x="616013" y="19621"/>
                  <a:pt x="388797" y="70040"/>
                  <a:pt x="25082" y="35242"/>
                </a:cubicBezTo>
                <a:cubicBezTo>
                  <a:pt x="2108" y="232600"/>
                  <a:pt x="-1612" y="440499"/>
                  <a:pt x="25082" y="820483"/>
                </a:cubicBezTo>
                <a:cubicBezTo>
                  <a:pt x="51777" y="1200467"/>
                  <a:pt x="9690" y="1254442"/>
                  <a:pt x="25082" y="1497393"/>
                </a:cubicBezTo>
                <a:cubicBezTo>
                  <a:pt x="40474" y="1740217"/>
                  <a:pt x="25552" y="1839785"/>
                  <a:pt x="25082" y="2174303"/>
                </a:cubicBezTo>
                <a:cubicBezTo>
                  <a:pt x="24612" y="2508821"/>
                  <a:pt x="40436" y="2668968"/>
                  <a:pt x="25082" y="2851213"/>
                </a:cubicBezTo>
                <a:cubicBezTo>
                  <a:pt x="9728" y="3033458"/>
                  <a:pt x="39903" y="3350577"/>
                  <a:pt x="25082" y="3528123"/>
                </a:cubicBezTo>
                <a:cubicBezTo>
                  <a:pt x="10261" y="3705542"/>
                  <a:pt x="431" y="3846639"/>
                  <a:pt x="25082" y="4150804"/>
                </a:cubicBezTo>
                <a:cubicBezTo>
                  <a:pt x="49733" y="4455096"/>
                  <a:pt x="27266" y="5171033"/>
                  <a:pt x="25082" y="5450522"/>
                </a:cubicBezTo>
                <a:lnTo>
                  <a:pt x="25082" y="5450522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47625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Picture 35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906780"/>
            <a:ext cx="5006340" cy="4991100"/>
          </a:xfrm>
          <a:prstGeom prst="rect">
            <a:avLst/>
          </a:prstGeom>
        </p:spPr>
      </p:pic>
      <p:pic>
        <p:nvPicPr>
          <p:cNvPr id="354" name="Picture 35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906780"/>
            <a:ext cx="5021580" cy="4991100"/>
          </a:xfrm>
          <a:prstGeom prst="rect">
            <a:avLst/>
          </a:prstGeom>
        </p:spPr>
      </p:pic>
      <p:sp>
        <p:nvSpPr>
          <p:cNvPr id="354" name="TextBox 354"/>
          <p:cNvSpPr txBox="1"/>
          <p:nvPr/>
        </p:nvSpPr>
        <p:spPr>
          <a:xfrm>
            <a:off x="3242945" y="5302631"/>
            <a:ext cx="5759587" cy="19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5036438" algn="l"/>
              </a:tabLst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Picture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1	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Picture</a:t>
            </a:r>
            <a:r>
              <a:rPr lang="en-US" altLang="zh-CN" sz="13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3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731837" y="1472485"/>
            <a:ext cx="3209300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40" dirty="0">
                <a:solidFill>
                  <a:srgbClr val="000000"/>
                </a:solidFill>
                <a:latin typeface="Calibri"/>
                <a:ea typeface="Calibri"/>
              </a:rPr>
              <a:t>Qu</a:t>
            </a:r>
            <a:r>
              <a:rPr lang="en-US" altLang="zh-CN" sz="5400" spc="-34" dirty="0">
                <a:solidFill>
                  <a:srgbClr val="000000"/>
                </a:solidFill>
                <a:latin typeface="Calibri"/>
                <a:ea typeface="Calibri"/>
              </a:rPr>
              <a:t>estions?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 35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Freeform 356"> 
				</p:cNvPr>
          <p:cNvSpPr/>
          <p:nvPr/>
        </p:nvSpPr>
        <p:spPr>
          <a:xfrm>
            <a:off x="603250" y="-6350"/>
            <a:ext cx="10814050" cy="5518150"/>
          </a:xfrm>
          <a:custGeom>
            <a:avLst/>
            <a:gdLst>
              <a:gd name="connsiteX0" fmla="*/ 881633 w 10814050"/>
              <a:gd name="connsiteY0" fmla="*/ 1780032 h 5518150"/>
              <a:gd name="connsiteX1" fmla="*/ 2388107 w 10814050"/>
              <a:gd name="connsiteY1" fmla="*/ 425450 h 5518150"/>
              <a:gd name="connsiteX2" fmla="*/ 3514852 w 10814050"/>
              <a:gd name="connsiteY2" fmla="*/ 579501 h 5518150"/>
              <a:gd name="connsiteX3" fmla="*/ 5394071 w 10814050"/>
              <a:gd name="connsiteY3" fmla="*/ 185546 h 5518150"/>
              <a:gd name="connsiteX4" fmla="*/ 5717032 w 10814050"/>
              <a:gd name="connsiteY4" fmla="*/ 347853 h 5518150"/>
              <a:gd name="connsiteX5" fmla="*/ 7242682 w 10814050"/>
              <a:gd name="connsiteY5" fmla="*/ -1269 h 5518150"/>
              <a:gd name="connsiteX6" fmla="*/ 7639431 w 10814050"/>
              <a:gd name="connsiteY6" fmla="*/ 223266 h 5518150"/>
              <a:gd name="connsiteX7" fmla="*/ 9423272 w 10814050"/>
              <a:gd name="connsiteY7" fmla="*/ 122808 h 5518150"/>
              <a:gd name="connsiteX8" fmla="*/ 9850501 w 10814050"/>
              <a:gd name="connsiteY8" fmla="*/ 628523 h 5518150"/>
              <a:gd name="connsiteX9" fmla="*/ 10826242 w 10814050"/>
              <a:gd name="connsiteY9" fmla="*/ 1797558 h 5518150"/>
              <a:gd name="connsiteX10" fmla="*/ 10762615 w 10814050"/>
              <a:gd name="connsiteY10" fmla="*/ 1922653 h 5518150"/>
              <a:gd name="connsiteX11" fmla="*/ 10437876 w 10814050"/>
              <a:gd name="connsiteY11" fmla="*/ 3615563 h 5518150"/>
              <a:gd name="connsiteX12" fmla="*/ 9612376 w 10814050"/>
              <a:gd name="connsiteY12" fmla="*/ 3853180 h 5518150"/>
              <a:gd name="connsiteX13" fmla="*/ 8092820 w 10814050"/>
              <a:gd name="connsiteY13" fmla="*/ 4875022 h 5518150"/>
              <a:gd name="connsiteX14" fmla="*/ 7306691 w 10814050"/>
              <a:gd name="connsiteY14" fmla="*/ 4718685 h 5518150"/>
              <a:gd name="connsiteX15" fmla="*/ 5112765 w 10814050"/>
              <a:gd name="connsiteY15" fmla="*/ 5523865 h 5518150"/>
              <a:gd name="connsiteX16" fmla="*/ 4159884 w 10814050"/>
              <a:gd name="connsiteY16" fmla="*/ 5039614 h 5518150"/>
              <a:gd name="connsiteX17" fmla="*/ 1399285 w 10814050"/>
              <a:gd name="connsiteY17" fmla="*/ 4567682 h 5518150"/>
              <a:gd name="connsiteX18" fmla="*/ 1378076 w 10814050"/>
              <a:gd name="connsiteY18" fmla="*/ 4542790 h 5518150"/>
              <a:gd name="connsiteX19" fmla="*/ 117220 w 10814050"/>
              <a:gd name="connsiteY19" fmla="*/ 3863594 h 5518150"/>
              <a:gd name="connsiteX20" fmla="*/ 416140 w 10814050"/>
              <a:gd name="connsiteY20" fmla="*/ 3243707 h 5518150"/>
              <a:gd name="connsiteX21" fmla="*/ 11277 w 10814050"/>
              <a:gd name="connsiteY21" fmla="*/ 2178558 h 5518150"/>
              <a:gd name="connsiteX22" fmla="*/ 872236 w 10814050"/>
              <a:gd name="connsiteY22" fmla="*/ 1797558 h 5518150"/>
              <a:gd name="connsiteX23" fmla="*/ 881633 w 10814050"/>
              <a:gd name="connsiteY23" fmla="*/ 1780032 h 55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814050" h="5518150">
                <a:moveTo>
                  <a:pt x="881633" y="1780032"/>
                </a:moveTo>
                <a:cubicBezTo>
                  <a:pt x="750697" y="1121537"/>
                  <a:pt x="1425194" y="514985"/>
                  <a:pt x="2388107" y="425450"/>
                </a:cubicBezTo>
                <a:cubicBezTo>
                  <a:pt x="2778378" y="389128"/>
                  <a:pt x="3175127" y="443357"/>
                  <a:pt x="3514852" y="579501"/>
                </a:cubicBezTo>
                <a:cubicBezTo>
                  <a:pt x="3874896" y="115443"/>
                  <a:pt x="4716271" y="-60959"/>
                  <a:pt x="5394071" y="185546"/>
                </a:cubicBezTo>
                <a:cubicBezTo>
                  <a:pt x="5512689" y="228727"/>
                  <a:pt x="5621401" y="283337"/>
                  <a:pt x="5717032" y="347853"/>
                </a:cubicBezTo>
                <a:cubicBezTo>
                  <a:pt x="5997447" y="-36956"/>
                  <a:pt x="6680581" y="-193167"/>
                  <a:pt x="7242682" y="-1269"/>
                </a:cubicBezTo>
                <a:cubicBezTo>
                  <a:pt x="7398257" y="51816"/>
                  <a:pt x="7534020" y="128651"/>
                  <a:pt x="7639431" y="223266"/>
                </a:cubicBezTo>
                <a:cubicBezTo>
                  <a:pt x="8091423" y="-140588"/>
                  <a:pt x="8890000" y="-185546"/>
                  <a:pt x="9423272" y="122808"/>
                </a:cubicBezTo>
                <a:cubicBezTo>
                  <a:pt x="9647428" y="252476"/>
                  <a:pt x="9798431" y="431292"/>
                  <a:pt x="9850501" y="628523"/>
                </a:cubicBezTo>
                <a:cubicBezTo>
                  <a:pt x="10591038" y="766699"/>
                  <a:pt x="11027918" y="1290066"/>
                  <a:pt x="10826242" y="1797558"/>
                </a:cubicBezTo>
                <a:cubicBezTo>
                  <a:pt x="10809351" y="1840230"/>
                  <a:pt x="10788015" y="1882013"/>
                  <a:pt x="10762615" y="1922653"/>
                </a:cubicBezTo>
                <a:cubicBezTo>
                  <a:pt x="11356593" y="2451481"/>
                  <a:pt x="11211179" y="3209417"/>
                  <a:pt x="10437876" y="3615563"/>
                </a:cubicBezTo>
                <a:cubicBezTo>
                  <a:pt x="10197210" y="3741928"/>
                  <a:pt x="9912857" y="3823843"/>
                  <a:pt x="9612376" y="3853180"/>
                </a:cubicBezTo>
                <a:cubicBezTo>
                  <a:pt x="9605771" y="4422013"/>
                  <a:pt x="8925432" y="4879594"/>
                  <a:pt x="8092820" y="4875022"/>
                </a:cubicBezTo>
                <a:cubicBezTo>
                  <a:pt x="7814691" y="4873498"/>
                  <a:pt x="7542656" y="4819396"/>
                  <a:pt x="7306691" y="4718685"/>
                </a:cubicBezTo>
                <a:cubicBezTo>
                  <a:pt x="7025005" y="5356479"/>
                  <a:pt x="6042786" y="5716994"/>
                  <a:pt x="5112765" y="5523865"/>
                </a:cubicBezTo>
                <a:cubicBezTo>
                  <a:pt x="4723003" y="5442966"/>
                  <a:pt x="4386326" y="5271770"/>
                  <a:pt x="4159884" y="5039614"/>
                </a:cubicBezTo>
                <a:cubicBezTo>
                  <a:pt x="3207765" y="5432425"/>
                  <a:pt x="1971675" y="5221097"/>
                  <a:pt x="1399285" y="4567682"/>
                </a:cubicBezTo>
                <a:cubicBezTo>
                  <a:pt x="1392173" y="4559427"/>
                  <a:pt x="1385061" y="4551172"/>
                  <a:pt x="1378076" y="4542790"/>
                </a:cubicBezTo>
                <a:cubicBezTo>
                  <a:pt x="754888" y="4592701"/>
                  <a:pt x="190360" y="4288536"/>
                  <a:pt x="117220" y="3863594"/>
                </a:cubicBezTo>
                <a:cubicBezTo>
                  <a:pt x="78231" y="3637026"/>
                  <a:pt x="187579" y="3410204"/>
                  <a:pt x="416140" y="3243707"/>
                </a:cubicBezTo>
                <a:cubicBezTo>
                  <a:pt x="-123456" y="3026410"/>
                  <a:pt x="-304723" y="2549525"/>
                  <a:pt x="11277" y="2178558"/>
                </a:cubicBezTo>
                <a:cubicBezTo>
                  <a:pt x="193586" y="1964563"/>
                  <a:pt x="513321" y="1823085"/>
                  <a:pt x="872236" y="1797558"/>
                </a:cubicBezTo>
                <a:lnTo>
                  <a:pt x="881633" y="178003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Freeform 357"> 
				</p:cNvPr>
          <p:cNvSpPr/>
          <p:nvPr/>
        </p:nvSpPr>
        <p:spPr>
          <a:xfrm>
            <a:off x="819150" y="6153150"/>
            <a:ext cx="323850" cy="323850"/>
          </a:xfrm>
          <a:custGeom>
            <a:avLst/>
            <a:gdLst>
              <a:gd name="connsiteX0" fmla="*/ 326136 w 323850"/>
              <a:gd name="connsiteY0" fmla="*/ 170484 h 323850"/>
              <a:gd name="connsiteX1" fmla="*/ 169011 w 323850"/>
              <a:gd name="connsiteY1" fmla="*/ 327622 h 323850"/>
              <a:gd name="connsiteX2" fmla="*/ 11887 w 323850"/>
              <a:gd name="connsiteY2" fmla="*/ 170484 h 323850"/>
              <a:gd name="connsiteX3" fmla="*/ 169011 w 323850"/>
              <a:gd name="connsiteY3" fmla="*/ 13360 h 323850"/>
              <a:gd name="connsiteX4" fmla="*/ 326136 w 323850"/>
              <a:gd name="connsiteY4" fmla="*/ 170484 h 323850"/>
              <a:gd name="connsiteX5" fmla="*/ 326136 w 323850"/>
              <a:gd name="connsiteY5" fmla="*/ 170484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850" h="323850">
                <a:moveTo>
                  <a:pt x="326136" y="170484"/>
                </a:moveTo>
                <a:cubicBezTo>
                  <a:pt x="326136" y="257264"/>
                  <a:pt x="255790" y="327622"/>
                  <a:pt x="169011" y="327622"/>
                </a:cubicBezTo>
                <a:cubicBezTo>
                  <a:pt x="82232" y="327622"/>
                  <a:pt x="11887" y="257264"/>
                  <a:pt x="11887" y="170484"/>
                </a:cubicBezTo>
                <a:cubicBezTo>
                  <a:pt x="11887" y="83706"/>
                  <a:pt x="82232" y="13360"/>
                  <a:pt x="169011" y="13360"/>
                </a:cubicBezTo>
                <a:cubicBezTo>
                  <a:pt x="255790" y="13360"/>
                  <a:pt x="326136" y="83706"/>
                  <a:pt x="326136" y="170484"/>
                </a:cubicBezTo>
                <a:lnTo>
                  <a:pt x="326136" y="17048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Freeform 358"> 
				</p:cNvPr>
          <p:cNvSpPr/>
          <p:nvPr/>
        </p:nvSpPr>
        <p:spPr>
          <a:xfrm>
            <a:off x="1187450" y="5619750"/>
            <a:ext cx="641350" cy="641350"/>
          </a:xfrm>
          <a:custGeom>
            <a:avLst/>
            <a:gdLst>
              <a:gd name="connsiteX0" fmla="*/ 643763 w 641350"/>
              <a:gd name="connsiteY0" fmla="*/ 330974 h 641350"/>
              <a:gd name="connsiteX1" fmla="*/ 329438 w 641350"/>
              <a:gd name="connsiteY1" fmla="*/ 645223 h 641350"/>
              <a:gd name="connsiteX2" fmla="*/ 15189 w 641350"/>
              <a:gd name="connsiteY2" fmla="*/ 330974 h 641350"/>
              <a:gd name="connsiteX3" fmla="*/ 329438 w 641350"/>
              <a:gd name="connsiteY3" fmla="*/ 16713 h 641350"/>
              <a:gd name="connsiteX4" fmla="*/ 643763 w 641350"/>
              <a:gd name="connsiteY4" fmla="*/ 330974 h 641350"/>
              <a:gd name="connsiteX5" fmla="*/ 643763 w 641350"/>
              <a:gd name="connsiteY5" fmla="*/ 330974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350" h="641350">
                <a:moveTo>
                  <a:pt x="643763" y="330974"/>
                </a:moveTo>
                <a:cubicBezTo>
                  <a:pt x="643763" y="504533"/>
                  <a:pt x="503047" y="645223"/>
                  <a:pt x="329438" y="645223"/>
                </a:cubicBezTo>
                <a:cubicBezTo>
                  <a:pt x="155828" y="645223"/>
                  <a:pt x="15189" y="504533"/>
                  <a:pt x="15189" y="330974"/>
                </a:cubicBezTo>
                <a:cubicBezTo>
                  <a:pt x="15189" y="157416"/>
                  <a:pt x="155828" y="16713"/>
                  <a:pt x="329438" y="16713"/>
                </a:cubicBezTo>
                <a:cubicBezTo>
                  <a:pt x="503047" y="16713"/>
                  <a:pt x="643763" y="157416"/>
                  <a:pt x="643763" y="330974"/>
                </a:cubicBezTo>
                <a:lnTo>
                  <a:pt x="643763" y="33097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Freeform 359"> 
				</p:cNvPr>
          <p:cNvSpPr/>
          <p:nvPr/>
        </p:nvSpPr>
        <p:spPr>
          <a:xfrm>
            <a:off x="1822450" y="4908550"/>
            <a:ext cx="946150" cy="958850"/>
          </a:xfrm>
          <a:custGeom>
            <a:avLst/>
            <a:gdLst>
              <a:gd name="connsiteX0" fmla="*/ 951357 w 946150"/>
              <a:gd name="connsiteY0" fmla="*/ 488188 h 958850"/>
              <a:gd name="connsiteX1" fmla="*/ 480060 w 946150"/>
              <a:gd name="connsiteY1" fmla="*/ 959523 h 958850"/>
              <a:gd name="connsiteX2" fmla="*/ 8635 w 946150"/>
              <a:gd name="connsiteY2" fmla="*/ 488188 h 958850"/>
              <a:gd name="connsiteX3" fmla="*/ 480060 w 946150"/>
              <a:gd name="connsiteY3" fmla="*/ 16764 h 958850"/>
              <a:gd name="connsiteX4" fmla="*/ 951357 w 946150"/>
              <a:gd name="connsiteY4" fmla="*/ 488188 h 958850"/>
              <a:gd name="connsiteX5" fmla="*/ 951357 w 946150"/>
              <a:gd name="connsiteY5" fmla="*/ 488188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6150" h="958850">
                <a:moveTo>
                  <a:pt x="951357" y="488188"/>
                </a:moveTo>
                <a:cubicBezTo>
                  <a:pt x="951357" y="748487"/>
                  <a:pt x="740282" y="959523"/>
                  <a:pt x="480060" y="959523"/>
                </a:cubicBezTo>
                <a:cubicBezTo>
                  <a:pt x="219710" y="959523"/>
                  <a:pt x="8635" y="748487"/>
                  <a:pt x="8635" y="488188"/>
                </a:cubicBezTo>
                <a:cubicBezTo>
                  <a:pt x="8635" y="227838"/>
                  <a:pt x="219710" y="16764"/>
                  <a:pt x="480060" y="16764"/>
                </a:cubicBezTo>
                <a:cubicBezTo>
                  <a:pt x="740282" y="16764"/>
                  <a:pt x="951357" y="227838"/>
                  <a:pt x="951357" y="488188"/>
                </a:cubicBezTo>
                <a:lnTo>
                  <a:pt x="951357" y="48818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Freeform 360"> 
				</p:cNvPr>
          <p:cNvSpPr/>
          <p:nvPr/>
        </p:nvSpPr>
        <p:spPr>
          <a:xfrm>
            <a:off x="603250" y="-6350"/>
            <a:ext cx="10814050" cy="5518150"/>
          </a:xfrm>
          <a:custGeom>
            <a:avLst/>
            <a:gdLst>
              <a:gd name="connsiteX0" fmla="*/ 881633 w 10814050"/>
              <a:gd name="connsiteY0" fmla="*/ 1780032 h 5518150"/>
              <a:gd name="connsiteX1" fmla="*/ 2388107 w 10814050"/>
              <a:gd name="connsiteY1" fmla="*/ 425450 h 5518150"/>
              <a:gd name="connsiteX2" fmla="*/ 3514852 w 10814050"/>
              <a:gd name="connsiteY2" fmla="*/ 579501 h 5518150"/>
              <a:gd name="connsiteX3" fmla="*/ 5394071 w 10814050"/>
              <a:gd name="connsiteY3" fmla="*/ 185546 h 5518150"/>
              <a:gd name="connsiteX4" fmla="*/ 5717032 w 10814050"/>
              <a:gd name="connsiteY4" fmla="*/ 347853 h 5518150"/>
              <a:gd name="connsiteX5" fmla="*/ 7242682 w 10814050"/>
              <a:gd name="connsiteY5" fmla="*/ -1269 h 5518150"/>
              <a:gd name="connsiteX6" fmla="*/ 7639431 w 10814050"/>
              <a:gd name="connsiteY6" fmla="*/ 223266 h 5518150"/>
              <a:gd name="connsiteX7" fmla="*/ 9423272 w 10814050"/>
              <a:gd name="connsiteY7" fmla="*/ 122808 h 5518150"/>
              <a:gd name="connsiteX8" fmla="*/ 9850501 w 10814050"/>
              <a:gd name="connsiteY8" fmla="*/ 628523 h 5518150"/>
              <a:gd name="connsiteX9" fmla="*/ 10826242 w 10814050"/>
              <a:gd name="connsiteY9" fmla="*/ 1797558 h 5518150"/>
              <a:gd name="connsiteX10" fmla="*/ 10762615 w 10814050"/>
              <a:gd name="connsiteY10" fmla="*/ 1922653 h 5518150"/>
              <a:gd name="connsiteX11" fmla="*/ 10437876 w 10814050"/>
              <a:gd name="connsiteY11" fmla="*/ 3615563 h 5518150"/>
              <a:gd name="connsiteX12" fmla="*/ 9612376 w 10814050"/>
              <a:gd name="connsiteY12" fmla="*/ 3853180 h 5518150"/>
              <a:gd name="connsiteX13" fmla="*/ 8092820 w 10814050"/>
              <a:gd name="connsiteY13" fmla="*/ 4875022 h 5518150"/>
              <a:gd name="connsiteX14" fmla="*/ 7306691 w 10814050"/>
              <a:gd name="connsiteY14" fmla="*/ 4718685 h 5518150"/>
              <a:gd name="connsiteX15" fmla="*/ 5112765 w 10814050"/>
              <a:gd name="connsiteY15" fmla="*/ 5523865 h 5518150"/>
              <a:gd name="connsiteX16" fmla="*/ 4159884 w 10814050"/>
              <a:gd name="connsiteY16" fmla="*/ 5039614 h 5518150"/>
              <a:gd name="connsiteX17" fmla="*/ 1399285 w 10814050"/>
              <a:gd name="connsiteY17" fmla="*/ 4567682 h 5518150"/>
              <a:gd name="connsiteX18" fmla="*/ 1378076 w 10814050"/>
              <a:gd name="connsiteY18" fmla="*/ 4542790 h 5518150"/>
              <a:gd name="connsiteX19" fmla="*/ 117220 w 10814050"/>
              <a:gd name="connsiteY19" fmla="*/ 3863594 h 5518150"/>
              <a:gd name="connsiteX20" fmla="*/ 416140 w 10814050"/>
              <a:gd name="connsiteY20" fmla="*/ 3243707 h 5518150"/>
              <a:gd name="connsiteX21" fmla="*/ 11277 w 10814050"/>
              <a:gd name="connsiteY21" fmla="*/ 2178558 h 5518150"/>
              <a:gd name="connsiteX22" fmla="*/ 872236 w 10814050"/>
              <a:gd name="connsiteY22" fmla="*/ 1797558 h 5518150"/>
              <a:gd name="connsiteX23" fmla="*/ 881633 w 10814050"/>
              <a:gd name="connsiteY23" fmla="*/ 1780032 h 55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814050" h="5518150">
                <a:moveTo>
                  <a:pt x="881633" y="1780032"/>
                </a:moveTo>
                <a:cubicBezTo>
                  <a:pt x="750697" y="1121537"/>
                  <a:pt x="1425194" y="514985"/>
                  <a:pt x="2388107" y="425450"/>
                </a:cubicBezTo>
                <a:cubicBezTo>
                  <a:pt x="2778378" y="389128"/>
                  <a:pt x="3175127" y="443357"/>
                  <a:pt x="3514852" y="579501"/>
                </a:cubicBezTo>
                <a:cubicBezTo>
                  <a:pt x="3874896" y="115443"/>
                  <a:pt x="4716271" y="-60959"/>
                  <a:pt x="5394071" y="185546"/>
                </a:cubicBezTo>
                <a:cubicBezTo>
                  <a:pt x="5512689" y="228727"/>
                  <a:pt x="5621401" y="283337"/>
                  <a:pt x="5717032" y="347853"/>
                </a:cubicBezTo>
                <a:cubicBezTo>
                  <a:pt x="5997447" y="-36956"/>
                  <a:pt x="6680581" y="-193167"/>
                  <a:pt x="7242682" y="-1269"/>
                </a:cubicBezTo>
                <a:cubicBezTo>
                  <a:pt x="7398257" y="51816"/>
                  <a:pt x="7534020" y="128651"/>
                  <a:pt x="7639431" y="223266"/>
                </a:cubicBezTo>
                <a:cubicBezTo>
                  <a:pt x="8091423" y="-140588"/>
                  <a:pt x="8890000" y="-185546"/>
                  <a:pt x="9423272" y="122808"/>
                </a:cubicBezTo>
                <a:cubicBezTo>
                  <a:pt x="9647428" y="252476"/>
                  <a:pt x="9798431" y="431292"/>
                  <a:pt x="9850501" y="628523"/>
                </a:cubicBezTo>
                <a:cubicBezTo>
                  <a:pt x="10591038" y="766699"/>
                  <a:pt x="11027918" y="1290066"/>
                  <a:pt x="10826242" y="1797558"/>
                </a:cubicBezTo>
                <a:cubicBezTo>
                  <a:pt x="10809351" y="1840230"/>
                  <a:pt x="10788015" y="1882013"/>
                  <a:pt x="10762615" y="1922653"/>
                </a:cubicBezTo>
                <a:cubicBezTo>
                  <a:pt x="11356593" y="2451481"/>
                  <a:pt x="11211179" y="3209417"/>
                  <a:pt x="10437876" y="3615563"/>
                </a:cubicBezTo>
                <a:cubicBezTo>
                  <a:pt x="10197210" y="3741928"/>
                  <a:pt x="9912857" y="3823843"/>
                  <a:pt x="9612376" y="3853180"/>
                </a:cubicBezTo>
                <a:cubicBezTo>
                  <a:pt x="9605771" y="4422013"/>
                  <a:pt x="8925432" y="4879594"/>
                  <a:pt x="8092820" y="4875022"/>
                </a:cubicBezTo>
                <a:cubicBezTo>
                  <a:pt x="7814691" y="4873498"/>
                  <a:pt x="7542656" y="4819396"/>
                  <a:pt x="7306691" y="4718685"/>
                </a:cubicBezTo>
                <a:cubicBezTo>
                  <a:pt x="7025005" y="5356479"/>
                  <a:pt x="6042786" y="5716994"/>
                  <a:pt x="5112765" y="5523865"/>
                </a:cubicBezTo>
                <a:cubicBezTo>
                  <a:pt x="4723003" y="5442966"/>
                  <a:pt x="4386326" y="5271770"/>
                  <a:pt x="4159884" y="5039614"/>
                </a:cubicBezTo>
                <a:cubicBezTo>
                  <a:pt x="3207765" y="5432425"/>
                  <a:pt x="1971675" y="5221097"/>
                  <a:pt x="1399285" y="4567682"/>
                </a:cubicBezTo>
                <a:cubicBezTo>
                  <a:pt x="1392173" y="4559427"/>
                  <a:pt x="1385061" y="4551172"/>
                  <a:pt x="1378076" y="4542790"/>
                </a:cubicBezTo>
                <a:cubicBezTo>
                  <a:pt x="754888" y="4592701"/>
                  <a:pt x="190360" y="4288536"/>
                  <a:pt x="117220" y="3863594"/>
                </a:cubicBezTo>
                <a:cubicBezTo>
                  <a:pt x="78231" y="3637026"/>
                  <a:pt x="187579" y="3410204"/>
                  <a:pt x="416140" y="3243707"/>
                </a:cubicBezTo>
                <a:cubicBezTo>
                  <a:pt x="-123456" y="3026410"/>
                  <a:pt x="-304723" y="2549525"/>
                  <a:pt x="11277" y="2178558"/>
                </a:cubicBezTo>
                <a:cubicBezTo>
                  <a:pt x="193586" y="1964563"/>
                  <a:pt x="513321" y="1823085"/>
                  <a:pt x="872236" y="1797558"/>
                </a:cubicBezTo>
                <a:lnTo>
                  <a:pt x="881633" y="1780032"/>
                </a:lnTo>
                <a:close/>
              </a:path>
            </a:pathLst>
          </a:custGeom>
          <a:solidFill>
            <a:srgbClr val="0000b3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Freeform 361"> 
				</p:cNvPr>
          <p:cNvSpPr/>
          <p:nvPr/>
        </p:nvSpPr>
        <p:spPr>
          <a:xfrm>
            <a:off x="819150" y="6153150"/>
            <a:ext cx="323850" cy="323850"/>
          </a:xfrm>
          <a:custGeom>
            <a:avLst/>
            <a:gdLst>
              <a:gd name="connsiteX0" fmla="*/ 326136 w 323850"/>
              <a:gd name="connsiteY0" fmla="*/ 170484 h 323850"/>
              <a:gd name="connsiteX1" fmla="*/ 169011 w 323850"/>
              <a:gd name="connsiteY1" fmla="*/ 327622 h 323850"/>
              <a:gd name="connsiteX2" fmla="*/ 11887 w 323850"/>
              <a:gd name="connsiteY2" fmla="*/ 170484 h 323850"/>
              <a:gd name="connsiteX3" fmla="*/ 169011 w 323850"/>
              <a:gd name="connsiteY3" fmla="*/ 13360 h 323850"/>
              <a:gd name="connsiteX4" fmla="*/ 326136 w 323850"/>
              <a:gd name="connsiteY4" fmla="*/ 170484 h 323850"/>
              <a:gd name="connsiteX5" fmla="*/ 326136 w 323850"/>
              <a:gd name="connsiteY5" fmla="*/ 170484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850" h="323850">
                <a:moveTo>
                  <a:pt x="326136" y="170484"/>
                </a:moveTo>
                <a:cubicBezTo>
                  <a:pt x="326136" y="257264"/>
                  <a:pt x="255790" y="327622"/>
                  <a:pt x="169011" y="327622"/>
                </a:cubicBezTo>
                <a:cubicBezTo>
                  <a:pt x="82232" y="327622"/>
                  <a:pt x="11887" y="257264"/>
                  <a:pt x="11887" y="170484"/>
                </a:cubicBezTo>
                <a:cubicBezTo>
                  <a:pt x="11887" y="83706"/>
                  <a:pt x="82232" y="13360"/>
                  <a:pt x="169011" y="13360"/>
                </a:cubicBezTo>
                <a:cubicBezTo>
                  <a:pt x="255790" y="13360"/>
                  <a:pt x="326136" y="83706"/>
                  <a:pt x="326136" y="170484"/>
                </a:cubicBezTo>
                <a:lnTo>
                  <a:pt x="326136" y="170484"/>
                </a:lnTo>
                <a:close/>
              </a:path>
            </a:pathLst>
          </a:custGeom>
          <a:solidFill>
            <a:srgbClr val="0000b9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Freeform 362"> 
				</p:cNvPr>
          <p:cNvSpPr/>
          <p:nvPr/>
        </p:nvSpPr>
        <p:spPr>
          <a:xfrm>
            <a:off x="1187450" y="5619750"/>
            <a:ext cx="641350" cy="641350"/>
          </a:xfrm>
          <a:custGeom>
            <a:avLst/>
            <a:gdLst>
              <a:gd name="connsiteX0" fmla="*/ 643763 w 641350"/>
              <a:gd name="connsiteY0" fmla="*/ 330974 h 641350"/>
              <a:gd name="connsiteX1" fmla="*/ 329438 w 641350"/>
              <a:gd name="connsiteY1" fmla="*/ 645223 h 641350"/>
              <a:gd name="connsiteX2" fmla="*/ 15189 w 641350"/>
              <a:gd name="connsiteY2" fmla="*/ 330974 h 641350"/>
              <a:gd name="connsiteX3" fmla="*/ 329438 w 641350"/>
              <a:gd name="connsiteY3" fmla="*/ 16713 h 641350"/>
              <a:gd name="connsiteX4" fmla="*/ 643763 w 641350"/>
              <a:gd name="connsiteY4" fmla="*/ 330974 h 641350"/>
              <a:gd name="connsiteX5" fmla="*/ 643763 w 641350"/>
              <a:gd name="connsiteY5" fmla="*/ 330974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350" h="641350">
                <a:moveTo>
                  <a:pt x="643763" y="330974"/>
                </a:moveTo>
                <a:cubicBezTo>
                  <a:pt x="643763" y="504533"/>
                  <a:pt x="503047" y="645223"/>
                  <a:pt x="329438" y="645223"/>
                </a:cubicBezTo>
                <a:cubicBezTo>
                  <a:pt x="155828" y="645223"/>
                  <a:pt x="15189" y="504533"/>
                  <a:pt x="15189" y="330974"/>
                </a:cubicBezTo>
                <a:cubicBezTo>
                  <a:pt x="15189" y="157416"/>
                  <a:pt x="155828" y="16713"/>
                  <a:pt x="329438" y="16713"/>
                </a:cubicBezTo>
                <a:cubicBezTo>
                  <a:pt x="503047" y="16713"/>
                  <a:pt x="643763" y="157416"/>
                  <a:pt x="643763" y="330974"/>
                </a:cubicBezTo>
                <a:lnTo>
                  <a:pt x="643763" y="33097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Freeform 363"> 
				</p:cNvPr>
          <p:cNvSpPr/>
          <p:nvPr/>
        </p:nvSpPr>
        <p:spPr>
          <a:xfrm>
            <a:off x="1822450" y="4908550"/>
            <a:ext cx="946150" cy="958850"/>
          </a:xfrm>
          <a:custGeom>
            <a:avLst/>
            <a:gdLst>
              <a:gd name="connsiteX0" fmla="*/ 951357 w 946150"/>
              <a:gd name="connsiteY0" fmla="*/ 488188 h 958850"/>
              <a:gd name="connsiteX1" fmla="*/ 480060 w 946150"/>
              <a:gd name="connsiteY1" fmla="*/ 959523 h 958850"/>
              <a:gd name="connsiteX2" fmla="*/ 8635 w 946150"/>
              <a:gd name="connsiteY2" fmla="*/ 488188 h 958850"/>
              <a:gd name="connsiteX3" fmla="*/ 480060 w 946150"/>
              <a:gd name="connsiteY3" fmla="*/ 16764 h 958850"/>
              <a:gd name="connsiteX4" fmla="*/ 951357 w 946150"/>
              <a:gd name="connsiteY4" fmla="*/ 488188 h 958850"/>
              <a:gd name="connsiteX5" fmla="*/ 951357 w 946150"/>
              <a:gd name="connsiteY5" fmla="*/ 488188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6150" h="958850">
                <a:moveTo>
                  <a:pt x="951357" y="488188"/>
                </a:moveTo>
                <a:cubicBezTo>
                  <a:pt x="951357" y="748487"/>
                  <a:pt x="740282" y="959523"/>
                  <a:pt x="480060" y="959523"/>
                </a:cubicBezTo>
                <a:cubicBezTo>
                  <a:pt x="219710" y="959523"/>
                  <a:pt x="8635" y="748487"/>
                  <a:pt x="8635" y="488188"/>
                </a:cubicBezTo>
                <a:cubicBezTo>
                  <a:pt x="8635" y="227838"/>
                  <a:pt x="219710" y="16764"/>
                  <a:pt x="480060" y="16764"/>
                </a:cubicBezTo>
                <a:cubicBezTo>
                  <a:pt x="740282" y="16764"/>
                  <a:pt x="951357" y="227838"/>
                  <a:pt x="951357" y="488188"/>
                </a:cubicBezTo>
                <a:lnTo>
                  <a:pt x="951357" y="48818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Freeform 364"> 
				</p:cNvPr>
          <p:cNvSpPr/>
          <p:nvPr/>
        </p:nvSpPr>
        <p:spPr>
          <a:xfrm>
            <a:off x="1022350" y="3206750"/>
            <a:ext cx="666750" cy="107950"/>
          </a:xfrm>
          <a:custGeom>
            <a:avLst/>
            <a:gdLst>
              <a:gd name="connsiteX0" fmla="*/ 669163 w 666750"/>
              <a:gd name="connsiteY0" fmla="*/ 112903 h 107950"/>
              <a:gd name="connsiteX1" fmla="*/ 9118 w 666750"/>
              <a:gd name="connsiteY1" fmla="*/ 8509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107950">
                <a:moveTo>
                  <a:pt x="669163" y="112903"/>
                </a:moveTo>
                <a:cubicBezTo>
                  <a:pt x="438785" y="125222"/>
                  <a:pt x="208495" y="88773"/>
                  <a:pt x="9118" y="8509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Freeform 365"> 
				</p:cNvPr>
          <p:cNvSpPr/>
          <p:nvPr/>
        </p:nvSpPr>
        <p:spPr>
          <a:xfrm>
            <a:off x="1466850" y="1758950"/>
            <a:ext cx="69850" cy="196850"/>
          </a:xfrm>
          <a:custGeom>
            <a:avLst/>
            <a:gdLst>
              <a:gd name="connsiteX0" fmla="*/ 77216 w 69850"/>
              <a:gd name="connsiteY0" fmla="*/ 200533 h 196850"/>
              <a:gd name="connsiteX1" fmla="*/ 18161 w 69850"/>
              <a:gd name="connsiteY1" fmla="*/ 14732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" h="196850">
                <a:moveTo>
                  <a:pt x="77216" y="200533"/>
                </a:moveTo>
                <a:cubicBezTo>
                  <a:pt x="50419" y="139700"/>
                  <a:pt x="30607" y="77597"/>
                  <a:pt x="18161" y="14732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Freeform 366"> 
				</p:cNvPr>
          <p:cNvSpPr/>
          <p:nvPr/>
        </p:nvSpPr>
        <p:spPr>
          <a:xfrm>
            <a:off x="1974850" y="4451350"/>
            <a:ext cx="298450" cy="57150"/>
          </a:xfrm>
          <a:custGeom>
            <a:avLst/>
            <a:gdLst>
              <a:gd name="connsiteX0" fmla="*/ 299085 w 298450"/>
              <a:gd name="connsiteY0" fmla="*/ 10414 h 57150"/>
              <a:gd name="connsiteX1" fmla="*/ 10286 w 298450"/>
              <a:gd name="connsiteY1" fmla="*/ 60325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450" h="57150">
                <a:moveTo>
                  <a:pt x="299085" y="10414"/>
                </a:moveTo>
                <a:cubicBezTo>
                  <a:pt x="206501" y="35560"/>
                  <a:pt x="109347" y="52324"/>
                  <a:pt x="10286" y="60325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Freeform 367"> 
				</p:cNvPr>
          <p:cNvSpPr/>
          <p:nvPr/>
        </p:nvSpPr>
        <p:spPr>
          <a:xfrm>
            <a:off x="4108450" y="565150"/>
            <a:ext cx="336550" cy="171450"/>
          </a:xfrm>
          <a:custGeom>
            <a:avLst/>
            <a:gdLst>
              <a:gd name="connsiteX0" fmla="*/ 8382 w 336550"/>
              <a:gd name="connsiteY0" fmla="*/ 6731 h 171450"/>
              <a:gd name="connsiteX1" fmla="*/ 347090 w 336550"/>
              <a:gd name="connsiteY1" fmla="*/ 183261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550" h="171450">
                <a:moveTo>
                  <a:pt x="8382" y="6731"/>
                </a:moveTo>
                <a:cubicBezTo>
                  <a:pt x="131317" y="56007"/>
                  <a:pt x="245109" y="115316"/>
                  <a:pt x="347090" y="183261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Freeform 368"> 
				</p:cNvPr>
          <p:cNvSpPr/>
          <p:nvPr/>
        </p:nvSpPr>
        <p:spPr>
          <a:xfrm>
            <a:off x="4578350" y="4768850"/>
            <a:ext cx="184150" cy="234950"/>
          </a:xfrm>
          <a:custGeom>
            <a:avLst/>
            <a:gdLst>
              <a:gd name="connsiteX0" fmla="*/ 184150 w 184150"/>
              <a:gd name="connsiteY0" fmla="*/ 241681 h 234950"/>
              <a:gd name="connsiteX1" fmla="*/ 10159 w 184150"/>
              <a:gd name="connsiteY1" fmla="*/ 13843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150" h="234950">
                <a:moveTo>
                  <a:pt x="184150" y="241681"/>
                </a:moveTo>
                <a:cubicBezTo>
                  <a:pt x="114553" y="170180"/>
                  <a:pt x="56134" y="93726"/>
                  <a:pt x="10159" y="13843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Freeform 369"> 
				</p:cNvPr>
          <p:cNvSpPr/>
          <p:nvPr/>
        </p:nvSpPr>
        <p:spPr>
          <a:xfrm>
            <a:off x="6229350" y="311150"/>
            <a:ext cx="95250" cy="196850"/>
          </a:xfrm>
          <a:custGeom>
            <a:avLst/>
            <a:gdLst>
              <a:gd name="connsiteX0" fmla="*/ 8890 w 95250"/>
              <a:gd name="connsiteY0" fmla="*/ 198882 h 196850"/>
              <a:gd name="connsiteX1" fmla="*/ 102489 w 95250"/>
              <a:gd name="connsiteY1" fmla="*/ 16891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" h="196850">
                <a:moveTo>
                  <a:pt x="8890" y="198882"/>
                </a:moveTo>
                <a:cubicBezTo>
                  <a:pt x="28955" y="135890"/>
                  <a:pt x="60452" y="74676"/>
                  <a:pt x="102489" y="16891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Freeform 370"> 
				</p:cNvPr>
          <p:cNvSpPr/>
          <p:nvPr/>
        </p:nvSpPr>
        <p:spPr>
          <a:xfrm>
            <a:off x="7893050" y="4425950"/>
            <a:ext cx="82550" cy="260350"/>
          </a:xfrm>
          <a:custGeom>
            <a:avLst/>
            <a:gdLst>
              <a:gd name="connsiteX0" fmla="*/ 87503 w 82550"/>
              <a:gd name="connsiteY0" fmla="*/ 16383 h 260350"/>
              <a:gd name="connsiteX1" fmla="*/ 18033 w 82550"/>
              <a:gd name="connsiteY1" fmla="*/ 266319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550" h="260350">
                <a:moveTo>
                  <a:pt x="87503" y="16383"/>
                </a:moveTo>
                <a:cubicBezTo>
                  <a:pt x="77216" y="101092"/>
                  <a:pt x="53975" y="184912"/>
                  <a:pt x="18033" y="266319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Freeform 371"> 
				</p:cNvPr>
          <p:cNvSpPr/>
          <p:nvPr/>
        </p:nvSpPr>
        <p:spPr>
          <a:xfrm>
            <a:off x="8032750" y="184150"/>
            <a:ext cx="196850" cy="222250"/>
          </a:xfrm>
          <a:custGeom>
            <a:avLst/>
            <a:gdLst>
              <a:gd name="connsiteX0" fmla="*/ 13207 w 196850"/>
              <a:gd name="connsiteY0" fmla="*/ 225425 h 222250"/>
              <a:gd name="connsiteX1" fmla="*/ 206502 w 196850"/>
              <a:gd name="connsiteY1" fmla="*/ 14351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850" h="222250">
                <a:moveTo>
                  <a:pt x="13207" y="225425"/>
                </a:moveTo>
                <a:cubicBezTo>
                  <a:pt x="62356" y="149098"/>
                  <a:pt x="127381" y="77978"/>
                  <a:pt x="206502" y="14351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Freeform 372"> 
				</p:cNvPr>
          <p:cNvSpPr/>
          <p:nvPr/>
        </p:nvSpPr>
        <p:spPr>
          <a:xfrm>
            <a:off x="9353550" y="2889250"/>
            <a:ext cx="844550" cy="933450"/>
          </a:xfrm>
          <a:custGeom>
            <a:avLst/>
            <a:gdLst>
              <a:gd name="connsiteX0" fmla="*/ 8635 w 844550"/>
              <a:gd name="connsiteY0" fmla="*/ 8382 h 933450"/>
              <a:gd name="connsiteX1" fmla="*/ 855853 w 844550"/>
              <a:gd name="connsiteY1" fmla="*/ 942721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4550" h="933450">
                <a:moveTo>
                  <a:pt x="8635" y="8382"/>
                </a:moveTo>
                <a:cubicBezTo>
                  <a:pt x="530859" y="182245"/>
                  <a:pt x="860552" y="545719"/>
                  <a:pt x="855853" y="942721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Freeform 373"> 
				</p:cNvPr>
          <p:cNvSpPr/>
          <p:nvPr/>
        </p:nvSpPr>
        <p:spPr>
          <a:xfrm>
            <a:off x="10445750" y="590550"/>
            <a:ext cx="19050" cy="171450"/>
          </a:xfrm>
          <a:custGeom>
            <a:avLst/>
            <a:gdLst>
              <a:gd name="connsiteX0" fmla="*/ 9525 w 19050"/>
              <a:gd name="connsiteY0" fmla="*/ 11938 h 171450"/>
              <a:gd name="connsiteX1" fmla="*/ 29464 w 19050"/>
              <a:gd name="connsiteY1" fmla="*/ 177419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171450">
                <a:moveTo>
                  <a:pt x="9525" y="11938"/>
                </a:moveTo>
                <a:cubicBezTo>
                  <a:pt x="24003" y="66548"/>
                  <a:pt x="30606" y="121920"/>
                  <a:pt x="29464" y="177419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Freeform 374"> 
				</p:cNvPr>
          <p:cNvSpPr/>
          <p:nvPr/>
        </p:nvSpPr>
        <p:spPr>
          <a:xfrm>
            <a:off x="10966450" y="1885950"/>
            <a:ext cx="387350" cy="361950"/>
          </a:xfrm>
          <a:custGeom>
            <a:avLst/>
            <a:gdLst>
              <a:gd name="connsiteX0" fmla="*/ 394081 w 387350"/>
              <a:gd name="connsiteY0" fmla="*/ 16510 h 361950"/>
              <a:gd name="connsiteX1" fmla="*/ 16891 w 387350"/>
              <a:gd name="connsiteY1" fmla="*/ 366903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350" h="361950">
                <a:moveTo>
                  <a:pt x="394081" y="16510"/>
                </a:moveTo>
                <a:cubicBezTo>
                  <a:pt x="309498" y="151765"/>
                  <a:pt x="180340" y="271653"/>
                  <a:pt x="16891" y="366903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TextBox 375"/>
          <p:cNvSpPr txBox="1"/>
          <p:nvPr/>
        </p:nvSpPr>
        <p:spPr>
          <a:xfrm>
            <a:off x="1726945" y="1375076"/>
            <a:ext cx="829470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618584" algn="l"/>
                <a:tab pos="5841059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play</a:t>
            </a:r>
            <a:r>
              <a:rPr lang="en-US" altLang="zh-CN" sz="18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football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boyfriend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called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Sam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friends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I’m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strong</a:t>
            </a:r>
          </a:p>
        </p:txBody>
      </p:sp>
      <p:sp>
        <p:nvSpPr>
          <p:cNvPr id="376" name="TextBox 376"/>
          <p:cNvSpPr txBox="1"/>
          <p:nvPr/>
        </p:nvSpPr>
        <p:spPr>
          <a:xfrm>
            <a:off x="1726945" y="1924049"/>
            <a:ext cx="6294985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51586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going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builder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best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mate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called</a:t>
            </a:r>
            <a:r>
              <a:rPr lang="en-US" altLang="zh-CN" sz="18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Jamie</a:t>
            </a:r>
          </a:p>
        </p:txBody>
      </p:sp>
      <p:sp>
        <p:nvSpPr>
          <p:cNvPr id="377" name="TextBox 377"/>
          <p:cNvSpPr txBox="1"/>
          <p:nvPr/>
        </p:nvSpPr>
        <p:spPr>
          <a:xfrm>
            <a:off x="1726945" y="2472943"/>
            <a:ext cx="804789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59328" algn="l"/>
                <a:tab pos="5782484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love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up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favourite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food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cupcakes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friends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I’m</a:t>
            </a:r>
            <a:r>
              <a:rPr lang="en-US" altLang="zh-CN" sz="18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kind</a:t>
            </a:r>
          </a:p>
        </p:txBody>
      </p:sp>
      <p:sp>
        <p:nvSpPr>
          <p:cNvPr id="378" name="TextBox 378"/>
          <p:cNvSpPr txBox="1"/>
          <p:nvPr/>
        </p:nvSpPr>
        <p:spPr>
          <a:xfrm>
            <a:off x="1726945" y="3021504"/>
            <a:ext cx="699700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474647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going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nurse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older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help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dad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farm</a:t>
            </a:r>
          </a:p>
        </p:txBody>
      </p:sp>
      <p:sp>
        <p:nvSpPr>
          <p:cNvPr id="379" name="TextBox 379"/>
          <p:cNvSpPr txBox="1"/>
          <p:nvPr/>
        </p:nvSpPr>
        <p:spPr>
          <a:xfrm>
            <a:off x="1726945" y="3570605"/>
            <a:ext cx="7298435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893389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can’t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wait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car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auntie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asks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me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babysit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at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weekends</a:t>
            </a:r>
          </a:p>
        </p:txBody>
      </p:sp>
      <p:sp>
        <p:nvSpPr>
          <p:cNvPr id="380" name="TextBox 380"/>
          <p:cNvSpPr txBox="1"/>
          <p:nvPr/>
        </p:nvSpPr>
        <p:spPr>
          <a:xfrm>
            <a:off x="3195320" y="4119498"/>
            <a:ext cx="562186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662732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Dancing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keeps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me</a:t>
            </a:r>
            <a:r>
              <a:rPr lang="en-US" altLang="zh-CN" sz="1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fit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play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Duty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XBOX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" y="944880"/>
            <a:ext cx="4960620" cy="4975860"/>
          </a:xfrm>
          <a:prstGeom prst="rect">
            <a:avLst/>
          </a:prstGeom>
        </p:spPr>
      </p:pic>
      <p:pic>
        <p:nvPicPr>
          <p:cNvPr id="383" name="Picture 38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80" y="944880"/>
            <a:ext cx="4975860" cy="4975860"/>
          </a:xfrm>
          <a:prstGeom prst="rect">
            <a:avLst/>
          </a:prstGeom>
        </p:spPr>
      </p:pic>
      <p:sp>
        <p:nvSpPr>
          <p:cNvPr id="383" name="TextBox 383"/>
          <p:cNvSpPr txBox="1"/>
          <p:nvPr/>
        </p:nvSpPr>
        <p:spPr>
          <a:xfrm>
            <a:off x="1948814" y="2058670"/>
            <a:ext cx="6059259" cy="412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50416"/>
              </a:lnSpc>
              <a:tabLst>
                <a:tab pos="5110479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Picture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3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Picture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4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Freeform 38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Freeform 385"> 
				</p:cNvPr>
          <p:cNvSpPr/>
          <p:nvPr/>
        </p:nvSpPr>
        <p:spPr>
          <a:xfrm>
            <a:off x="1314450" y="57150"/>
            <a:ext cx="9417050" cy="4997450"/>
          </a:xfrm>
          <a:custGeom>
            <a:avLst/>
            <a:gdLst>
              <a:gd name="connsiteX0" fmla="*/ 769873 w 9417050"/>
              <a:gd name="connsiteY0" fmla="*/ 1619504 h 4997450"/>
              <a:gd name="connsiteX1" fmla="*/ 2080640 w 9417050"/>
              <a:gd name="connsiteY1" fmla="*/ 393319 h 4997450"/>
              <a:gd name="connsiteX2" fmla="*/ 3060953 w 9417050"/>
              <a:gd name="connsiteY2" fmla="*/ 532765 h 4997450"/>
              <a:gd name="connsiteX3" fmla="*/ 4695952 w 9417050"/>
              <a:gd name="connsiteY3" fmla="*/ 176149 h 4997450"/>
              <a:gd name="connsiteX4" fmla="*/ 4976876 w 9417050"/>
              <a:gd name="connsiteY4" fmla="*/ 322961 h 4997450"/>
              <a:gd name="connsiteX5" fmla="*/ 6304153 w 9417050"/>
              <a:gd name="connsiteY5" fmla="*/ 6985 h 4997450"/>
              <a:gd name="connsiteX6" fmla="*/ 6649339 w 9417050"/>
              <a:gd name="connsiteY6" fmla="*/ 210185 h 4997450"/>
              <a:gd name="connsiteX7" fmla="*/ 8201406 w 9417050"/>
              <a:gd name="connsiteY7" fmla="*/ 119380 h 4997450"/>
              <a:gd name="connsiteX8" fmla="*/ 8573134 w 9417050"/>
              <a:gd name="connsiteY8" fmla="*/ 577088 h 4997450"/>
              <a:gd name="connsiteX9" fmla="*/ 9422130 w 9417050"/>
              <a:gd name="connsiteY9" fmla="*/ 1635379 h 4997450"/>
              <a:gd name="connsiteX10" fmla="*/ 9366757 w 9417050"/>
              <a:gd name="connsiteY10" fmla="*/ 1748663 h 4997450"/>
              <a:gd name="connsiteX11" fmla="*/ 9084182 w 9417050"/>
              <a:gd name="connsiteY11" fmla="*/ 3281045 h 4997450"/>
              <a:gd name="connsiteX12" fmla="*/ 8365997 w 9417050"/>
              <a:gd name="connsiteY12" fmla="*/ 3496310 h 4997450"/>
              <a:gd name="connsiteX13" fmla="*/ 7043928 w 9417050"/>
              <a:gd name="connsiteY13" fmla="*/ 4421251 h 4997450"/>
              <a:gd name="connsiteX14" fmla="*/ 6359906 w 9417050"/>
              <a:gd name="connsiteY14" fmla="*/ 4279773 h 4997450"/>
              <a:gd name="connsiteX15" fmla="*/ 4451096 w 9417050"/>
              <a:gd name="connsiteY15" fmla="*/ 5008626 h 4997450"/>
              <a:gd name="connsiteX16" fmla="*/ 3622166 w 9417050"/>
              <a:gd name="connsiteY16" fmla="*/ 4570349 h 4997450"/>
              <a:gd name="connsiteX17" fmla="*/ 1220342 w 9417050"/>
              <a:gd name="connsiteY17" fmla="*/ 4143121 h 4997450"/>
              <a:gd name="connsiteX18" fmla="*/ 1201801 w 9417050"/>
              <a:gd name="connsiteY18" fmla="*/ 4120515 h 4997450"/>
              <a:gd name="connsiteX19" fmla="*/ 104775 w 9417050"/>
              <a:gd name="connsiteY19" fmla="*/ 3505581 h 4997450"/>
              <a:gd name="connsiteX20" fmla="*/ 364870 w 9417050"/>
              <a:gd name="connsiteY20" fmla="*/ 2944495 h 4997450"/>
              <a:gd name="connsiteX21" fmla="*/ 12572 w 9417050"/>
              <a:gd name="connsiteY21" fmla="*/ 1980311 h 4997450"/>
              <a:gd name="connsiteX22" fmla="*/ 761619 w 9417050"/>
              <a:gd name="connsiteY22" fmla="*/ 1635506 h 4997450"/>
              <a:gd name="connsiteX23" fmla="*/ 769873 w 9417050"/>
              <a:gd name="connsiteY23" fmla="*/ 1619504 h 499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17050" h="4997450">
                <a:moveTo>
                  <a:pt x="769873" y="1619504"/>
                </a:moveTo>
                <a:cubicBezTo>
                  <a:pt x="655954" y="1023366"/>
                  <a:pt x="1242695" y="474345"/>
                  <a:pt x="2080640" y="393319"/>
                </a:cubicBezTo>
                <a:cubicBezTo>
                  <a:pt x="2420111" y="360426"/>
                  <a:pt x="2765297" y="409575"/>
                  <a:pt x="3060953" y="532765"/>
                </a:cubicBezTo>
                <a:cubicBezTo>
                  <a:pt x="3374135" y="112649"/>
                  <a:pt x="4106164" y="-46989"/>
                  <a:pt x="4695952" y="176149"/>
                </a:cubicBezTo>
                <a:cubicBezTo>
                  <a:pt x="4799076" y="215138"/>
                  <a:pt x="4893690" y="264668"/>
                  <a:pt x="4976876" y="322961"/>
                </a:cubicBezTo>
                <a:cubicBezTo>
                  <a:pt x="5220843" y="-25272"/>
                  <a:pt x="5815076" y="-166750"/>
                  <a:pt x="6304153" y="6985"/>
                </a:cubicBezTo>
                <a:cubicBezTo>
                  <a:pt x="6439534" y="54991"/>
                  <a:pt x="6557644" y="124587"/>
                  <a:pt x="6649339" y="210185"/>
                </a:cubicBezTo>
                <a:cubicBezTo>
                  <a:pt x="7042657" y="-119125"/>
                  <a:pt x="7737475" y="-159766"/>
                  <a:pt x="8201406" y="119380"/>
                </a:cubicBezTo>
                <a:cubicBezTo>
                  <a:pt x="8396351" y="236728"/>
                  <a:pt x="8527795" y="398526"/>
                  <a:pt x="8573134" y="577088"/>
                </a:cubicBezTo>
                <a:cubicBezTo>
                  <a:pt x="9217406" y="702183"/>
                  <a:pt x="9597517" y="1176020"/>
                  <a:pt x="9422130" y="1635379"/>
                </a:cubicBezTo>
                <a:cubicBezTo>
                  <a:pt x="9407270" y="1673987"/>
                  <a:pt x="9388856" y="1711833"/>
                  <a:pt x="9366757" y="1748663"/>
                </a:cubicBezTo>
                <a:cubicBezTo>
                  <a:pt x="9883393" y="2227326"/>
                  <a:pt x="9756902" y="2913507"/>
                  <a:pt x="9084182" y="3281045"/>
                </a:cubicBezTo>
                <a:cubicBezTo>
                  <a:pt x="8874759" y="3395599"/>
                  <a:pt x="8627364" y="3469640"/>
                  <a:pt x="8365997" y="3496310"/>
                </a:cubicBezTo>
                <a:cubicBezTo>
                  <a:pt x="8360156" y="4011295"/>
                  <a:pt x="7768208" y="4425315"/>
                  <a:pt x="7043928" y="4421251"/>
                </a:cubicBezTo>
                <a:cubicBezTo>
                  <a:pt x="6801866" y="4419854"/>
                  <a:pt x="6565138" y="4370959"/>
                  <a:pt x="6359906" y="4279773"/>
                </a:cubicBezTo>
                <a:cubicBezTo>
                  <a:pt x="6114922" y="4857115"/>
                  <a:pt x="5260340" y="5183505"/>
                  <a:pt x="4451096" y="5008626"/>
                </a:cubicBezTo>
                <a:cubicBezTo>
                  <a:pt x="4112005" y="4935347"/>
                  <a:pt x="3819016" y="4780534"/>
                  <a:pt x="3622166" y="4570349"/>
                </a:cubicBezTo>
                <a:cubicBezTo>
                  <a:pt x="2793619" y="4925822"/>
                  <a:pt x="1718310" y="4734560"/>
                  <a:pt x="1220342" y="4143121"/>
                </a:cubicBezTo>
                <a:cubicBezTo>
                  <a:pt x="1213992" y="4135628"/>
                  <a:pt x="1207897" y="4128135"/>
                  <a:pt x="1201801" y="4120515"/>
                </a:cubicBezTo>
                <a:cubicBezTo>
                  <a:pt x="659638" y="4165727"/>
                  <a:pt x="168402" y="3890391"/>
                  <a:pt x="104775" y="3505581"/>
                </a:cubicBezTo>
                <a:cubicBezTo>
                  <a:pt x="70866" y="3300603"/>
                  <a:pt x="165988" y="3095244"/>
                  <a:pt x="364870" y="2944495"/>
                </a:cubicBezTo>
                <a:cubicBezTo>
                  <a:pt x="-104597" y="2747772"/>
                  <a:pt x="-262293" y="2316099"/>
                  <a:pt x="12572" y="1980311"/>
                </a:cubicBezTo>
                <a:cubicBezTo>
                  <a:pt x="171196" y="1786509"/>
                  <a:pt x="449452" y="1658493"/>
                  <a:pt x="761619" y="1635506"/>
                </a:cubicBezTo>
                <a:lnTo>
                  <a:pt x="769873" y="161950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Freeform 386"> 
				</p:cNvPr>
          <p:cNvSpPr/>
          <p:nvPr/>
        </p:nvSpPr>
        <p:spPr>
          <a:xfrm>
            <a:off x="2673350" y="6076950"/>
            <a:ext cx="285750" cy="298450"/>
          </a:xfrm>
          <a:custGeom>
            <a:avLst/>
            <a:gdLst>
              <a:gd name="connsiteX0" fmla="*/ 290829 w 285750"/>
              <a:gd name="connsiteY0" fmla="*/ 156667 h 298450"/>
              <a:gd name="connsiteX1" fmla="*/ 148589 w 285750"/>
              <a:gd name="connsiteY1" fmla="*/ 298920 h 298450"/>
              <a:gd name="connsiteX2" fmla="*/ 6350 w 285750"/>
              <a:gd name="connsiteY2" fmla="*/ 156667 h 298450"/>
              <a:gd name="connsiteX3" fmla="*/ 148589 w 285750"/>
              <a:gd name="connsiteY3" fmla="*/ 14427 h 298450"/>
              <a:gd name="connsiteX4" fmla="*/ 290829 w 285750"/>
              <a:gd name="connsiteY4" fmla="*/ 156667 h 298450"/>
              <a:gd name="connsiteX5" fmla="*/ 290829 w 285750"/>
              <a:gd name="connsiteY5" fmla="*/ 156667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50" h="298450">
                <a:moveTo>
                  <a:pt x="290829" y="156667"/>
                </a:moveTo>
                <a:cubicBezTo>
                  <a:pt x="290829" y="235229"/>
                  <a:pt x="227202" y="298920"/>
                  <a:pt x="148589" y="298920"/>
                </a:cubicBezTo>
                <a:cubicBezTo>
                  <a:pt x="70104" y="298920"/>
                  <a:pt x="6350" y="235229"/>
                  <a:pt x="6350" y="156667"/>
                </a:cubicBezTo>
                <a:cubicBezTo>
                  <a:pt x="6350" y="78118"/>
                  <a:pt x="70104" y="14427"/>
                  <a:pt x="148589" y="14427"/>
                </a:cubicBezTo>
                <a:cubicBezTo>
                  <a:pt x="227202" y="14427"/>
                  <a:pt x="290829" y="78118"/>
                  <a:pt x="290829" y="156667"/>
                </a:cubicBezTo>
                <a:lnTo>
                  <a:pt x="290829" y="15666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Freeform 387"> 
				</p:cNvPr>
          <p:cNvSpPr/>
          <p:nvPr/>
        </p:nvSpPr>
        <p:spPr>
          <a:xfrm>
            <a:off x="2863850" y="5543550"/>
            <a:ext cx="577850" cy="577850"/>
          </a:xfrm>
          <a:custGeom>
            <a:avLst/>
            <a:gdLst>
              <a:gd name="connsiteX0" fmla="*/ 585851 w 577850"/>
              <a:gd name="connsiteY0" fmla="*/ 302260 h 577850"/>
              <a:gd name="connsiteX1" fmla="*/ 301370 w 577850"/>
              <a:gd name="connsiteY1" fmla="*/ 586740 h 577850"/>
              <a:gd name="connsiteX2" fmla="*/ 16891 w 577850"/>
              <a:gd name="connsiteY2" fmla="*/ 302260 h 577850"/>
              <a:gd name="connsiteX3" fmla="*/ 301370 w 577850"/>
              <a:gd name="connsiteY3" fmla="*/ 17780 h 577850"/>
              <a:gd name="connsiteX4" fmla="*/ 585851 w 577850"/>
              <a:gd name="connsiteY4" fmla="*/ 302260 h 577850"/>
              <a:gd name="connsiteX5" fmla="*/ 585851 w 577850"/>
              <a:gd name="connsiteY5" fmla="*/ 30226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850" h="577850">
                <a:moveTo>
                  <a:pt x="585851" y="302260"/>
                </a:moveTo>
                <a:cubicBezTo>
                  <a:pt x="585851" y="459371"/>
                  <a:pt x="458596" y="586740"/>
                  <a:pt x="301370" y="586740"/>
                </a:cubicBezTo>
                <a:cubicBezTo>
                  <a:pt x="144272" y="586740"/>
                  <a:pt x="16891" y="459371"/>
                  <a:pt x="16891" y="302260"/>
                </a:cubicBezTo>
                <a:cubicBezTo>
                  <a:pt x="16891" y="145148"/>
                  <a:pt x="144272" y="17780"/>
                  <a:pt x="301370" y="17780"/>
                </a:cubicBezTo>
                <a:cubicBezTo>
                  <a:pt x="458596" y="17780"/>
                  <a:pt x="585851" y="145148"/>
                  <a:pt x="585851" y="302260"/>
                </a:cubicBezTo>
                <a:lnTo>
                  <a:pt x="585851" y="30226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Freeform 388"> 
				</p:cNvPr>
          <p:cNvSpPr/>
          <p:nvPr/>
        </p:nvSpPr>
        <p:spPr>
          <a:xfrm>
            <a:off x="3257550" y="4806950"/>
            <a:ext cx="857250" cy="857250"/>
          </a:xfrm>
          <a:custGeom>
            <a:avLst/>
            <a:gdLst>
              <a:gd name="connsiteX0" fmla="*/ 866266 w 857250"/>
              <a:gd name="connsiteY0" fmla="*/ 438023 h 857250"/>
              <a:gd name="connsiteX1" fmla="*/ 439546 w 857250"/>
              <a:gd name="connsiteY1" fmla="*/ 864768 h 857250"/>
              <a:gd name="connsiteX2" fmla="*/ 12827 w 857250"/>
              <a:gd name="connsiteY2" fmla="*/ 438023 h 857250"/>
              <a:gd name="connsiteX3" fmla="*/ 439546 w 857250"/>
              <a:gd name="connsiteY3" fmla="*/ 11303 h 857250"/>
              <a:gd name="connsiteX4" fmla="*/ 866266 w 857250"/>
              <a:gd name="connsiteY4" fmla="*/ 438023 h 857250"/>
              <a:gd name="connsiteX5" fmla="*/ 866266 w 857250"/>
              <a:gd name="connsiteY5" fmla="*/ 438023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7250" h="857250">
                <a:moveTo>
                  <a:pt x="866266" y="438023"/>
                </a:moveTo>
                <a:cubicBezTo>
                  <a:pt x="866266" y="673735"/>
                  <a:pt x="675259" y="864768"/>
                  <a:pt x="439546" y="864768"/>
                </a:cubicBezTo>
                <a:cubicBezTo>
                  <a:pt x="203961" y="864768"/>
                  <a:pt x="12827" y="673735"/>
                  <a:pt x="12827" y="438023"/>
                </a:cubicBezTo>
                <a:cubicBezTo>
                  <a:pt x="12827" y="202438"/>
                  <a:pt x="203961" y="11303"/>
                  <a:pt x="439546" y="11303"/>
                </a:cubicBezTo>
                <a:cubicBezTo>
                  <a:pt x="675259" y="11303"/>
                  <a:pt x="866266" y="202438"/>
                  <a:pt x="866266" y="438023"/>
                </a:cubicBezTo>
                <a:lnTo>
                  <a:pt x="866266" y="43802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Freeform 389"> 
				</p:cNvPr>
          <p:cNvSpPr/>
          <p:nvPr/>
        </p:nvSpPr>
        <p:spPr>
          <a:xfrm>
            <a:off x="1314450" y="57150"/>
            <a:ext cx="9417050" cy="4997450"/>
          </a:xfrm>
          <a:custGeom>
            <a:avLst/>
            <a:gdLst>
              <a:gd name="connsiteX0" fmla="*/ 769873 w 9417050"/>
              <a:gd name="connsiteY0" fmla="*/ 1619504 h 4997450"/>
              <a:gd name="connsiteX1" fmla="*/ 2080640 w 9417050"/>
              <a:gd name="connsiteY1" fmla="*/ 393319 h 4997450"/>
              <a:gd name="connsiteX2" fmla="*/ 3060953 w 9417050"/>
              <a:gd name="connsiteY2" fmla="*/ 532765 h 4997450"/>
              <a:gd name="connsiteX3" fmla="*/ 4695952 w 9417050"/>
              <a:gd name="connsiteY3" fmla="*/ 176149 h 4997450"/>
              <a:gd name="connsiteX4" fmla="*/ 4976876 w 9417050"/>
              <a:gd name="connsiteY4" fmla="*/ 322961 h 4997450"/>
              <a:gd name="connsiteX5" fmla="*/ 6304153 w 9417050"/>
              <a:gd name="connsiteY5" fmla="*/ 6985 h 4997450"/>
              <a:gd name="connsiteX6" fmla="*/ 6649339 w 9417050"/>
              <a:gd name="connsiteY6" fmla="*/ 210185 h 4997450"/>
              <a:gd name="connsiteX7" fmla="*/ 8201406 w 9417050"/>
              <a:gd name="connsiteY7" fmla="*/ 119380 h 4997450"/>
              <a:gd name="connsiteX8" fmla="*/ 8573134 w 9417050"/>
              <a:gd name="connsiteY8" fmla="*/ 577088 h 4997450"/>
              <a:gd name="connsiteX9" fmla="*/ 9422130 w 9417050"/>
              <a:gd name="connsiteY9" fmla="*/ 1635379 h 4997450"/>
              <a:gd name="connsiteX10" fmla="*/ 9366757 w 9417050"/>
              <a:gd name="connsiteY10" fmla="*/ 1748663 h 4997450"/>
              <a:gd name="connsiteX11" fmla="*/ 9084182 w 9417050"/>
              <a:gd name="connsiteY11" fmla="*/ 3281045 h 4997450"/>
              <a:gd name="connsiteX12" fmla="*/ 8365997 w 9417050"/>
              <a:gd name="connsiteY12" fmla="*/ 3496310 h 4997450"/>
              <a:gd name="connsiteX13" fmla="*/ 7043928 w 9417050"/>
              <a:gd name="connsiteY13" fmla="*/ 4421251 h 4997450"/>
              <a:gd name="connsiteX14" fmla="*/ 6359906 w 9417050"/>
              <a:gd name="connsiteY14" fmla="*/ 4279773 h 4997450"/>
              <a:gd name="connsiteX15" fmla="*/ 4451096 w 9417050"/>
              <a:gd name="connsiteY15" fmla="*/ 5008626 h 4997450"/>
              <a:gd name="connsiteX16" fmla="*/ 3622166 w 9417050"/>
              <a:gd name="connsiteY16" fmla="*/ 4570349 h 4997450"/>
              <a:gd name="connsiteX17" fmla="*/ 1220342 w 9417050"/>
              <a:gd name="connsiteY17" fmla="*/ 4143121 h 4997450"/>
              <a:gd name="connsiteX18" fmla="*/ 1201801 w 9417050"/>
              <a:gd name="connsiteY18" fmla="*/ 4120515 h 4997450"/>
              <a:gd name="connsiteX19" fmla="*/ 104775 w 9417050"/>
              <a:gd name="connsiteY19" fmla="*/ 3505581 h 4997450"/>
              <a:gd name="connsiteX20" fmla="*/ 364870 w 9417050"/>
              <a:gd name="connsiteY20" fmla="*/ 2944495 h 4997450"/>
              <a:gd name="connsiteX21" fmla="*/ 12572 w 9417050"/>
              <a:gd name="connsiteY21" fmla="*/ 1980311 h 4997450"/>
              <a:gd name="connsiteX22" fmla="*/ 761619 w 9417050"/>
              <a:gd name="connsiteY22" fmla="*/ 1635506 h 4997450"/>
              <a:gd name="connsiteX23" fmla="*/ 769873 w 9417050"/>
              <a:gd name="connsiteY23" fmla="*/ 1619504 h 499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17050" h="4997450">
                <a:moveTo>
                  <a:pt x="769873" y="1619504"/>
                </a:moveTo>
                <a:cubicBezTo>
                  <a:pt x="655954" y="1023366"/>
                  <a:pt x="1242695" y="474345"/>
                  <a:pt x="2080640" y="393319"/>
                </a:cubicBezTo>
                <a:cubicBezTo>
                  <a:pt x="2420111" y="360426"/>
                  <a:pt x="2765297" y="409575"/>
                  <a:pt x="3060953" y="532765"/>
                </a:cubicBezTo>
                <a:cubicBezTo>
                  <a:pt x="3374135" y="112649"/>
                  <a:pt x="4106164" y="-46989"/>
                  <a:pt x="4695952" y="176149"/>
                </a:cubicBezTo>
                <a:cubicBezTo>
                  <a:pt x="4799076" y="215138"/>
                  <a:pt x="4893690" y="264668"/>
                  <a:pt x="4976876" y="322961"/>
                </a:cubicBezTo>
                <a:cubicBezTo>
                  <a:pt x="5220843" y="-25272"/>
                  <a:pt x="5815076" y="-166750"/>
                  <a:pt x="6304153" y="6985"/>
                </a:cubicBezTo>
                <a:cubicBezTo>
                  <a:pt x="6439534" y="54991"/>
                  <a:pt x="6557644" y="124587"/>
                  <a:pt x="6649339" y="210185"/>
                </a:cubicBezTo>
                <a:cubicBezTo>
                  <a:pt x="7042657" y="-119125"/>
                  <a:pt x="7737475" y="-159766"/>
                  <a:pt x="8201406" y="119380"/>
                </a:cubicBezTo>
                <a:cubicBezTo>
                  <a:pt x="8396351" y="236728"/>
                  <a:pt x="8527795" y="398526"/>
                  <a:pt x="8573134" y="577088"/>
                </a:cubicBezTo>
                <a:cubicBezTo>
                  <a:pt x="9217406" y="702183"/>
                  <a:pt x="9597517" y="1176020"/>
                  <a:pt x="9422130" y="1635379"/>
                </a:cubicBezTo>
                <a:cubicBezTo>
                  <a:pt x="9407270" y="1673987"/>
                  <a:pt x="9388856" y="1711833"/>
                  <a:pt x="9366757" y="1748663"/>
                </a:cubicBezTo>
                <a:cubicBezTo>
                  <a:pt x="9883393" y="2227326"/>
                  <a:pt x="9756902" y="2913507"/>
                  <a:pt x="9084182" y="3281045"/>
                </a:cubicBezTo>
                <a:cubicBezTo>
                  <a:pt x="8874759" y="3395599"/>
                  <a:pt x="8627364" y="3469640"/>
                  <a:pt x="8365997" y="3496310"/>
                </a:cubicBezTo>
                <a:cubicBezTo>
                  <a:pt x="8360156" y="4011295"/>
                  <a:pt x="7768208" y="4425315"/>
                  <a:pt x="7043928" y="4421251"/>
                </a:cubicBezTo>
                <a:cubicBezTo>
                  <a:pt x="6801866" y="4419854"/>
                  <a:pt x="6565138" y="4370959"/>
                  <a:pt x="6359906" y="4279773"/>
                </a:cubicBezTo>
                <a:cubicBezTo>
                  <a:pt x="6114922" y="4857115"/>
                  <a:pt x="5260340" y="5183505"/>
                  <a:pt x="4451096" y="5008626"/>
                </a:cubicBezTo>
                <a:cubicBezTo>
                  <a:pt x="4112005" y="4935347"/>
                  <a:pt x="3819016" y="4780534"/>
                  <a:pt x="3622166" y="4570349"/>
                </a:cubicBezTo>
                <a:cubicBezTo>
                  <a:pt x="2793619" y="4925822"/>
                  <a:pt x="1718310" y="4734560"/>
                  <a:pt x="1220342" y="4143121"/>
                </a:cubicBezTo>
                <a:cubicBezTo>
                  <a:pt x="1213992" y="4135628"/>
                  <a:pt x="1207897" y="4128135"/>
                  <a:pt x="1201801" y="4120515"/>
                </a:cubicBezTo>
                <a:cubicBezTo>
                  <a:pt x="659638" y="4165727"/>
                  <a:pt x="168402" y="3890391"/>
                  <a:pt x="104775" y="3505581"/>
                </a:cubicBezTo>
                <a:cubicBezTo>
                  <a:pt x="70866" y="3300603"/>
                  <a:pt x="165988" y="3095244"/>
                  <a:pt x="364870" y="2944495"/>
                </a:cubicBezTo>
                <a:cubicBezTo>
                  <a:pt x="-104597" y="2747772"/>
                  <a:pt x="-262293" y="2316099"/>
                  <a:pt x="12572" y="1980311"/>
                </a:cubicBezTo>
                <a:cubicBezTo>
                  <a:pt x="171196" y="1786509"/>
                  <a:pt x="449452" y="1658493"/>
                  <a:pt x="761619" y="1635506"/>
                </a:cubicBezTo>
                <a:lnTo>
                  <a:pt x="769873" y="161950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Freeform 390"> 
				</p:cNvPr>
          <p:cNvSpPr/>
          <p:nvPr/>
        </p:nvSpPr>
        <p:spPr>
          <a:xfrm>
            <a:off x="2673350" y="6076950"/>
            <a:ext cx="285750" cy="298450"/>
          </a:xfrm>
          <a:custGeom>
            <a:avLst/>
            <a:gdLst>
              <a:gd name="connsiteX0" fmla="*/ 290829 w 285750"/>
              <a:gd name="connsiteY0" fmla="*/ 156667 h 298450"/>
              <a:gd name="connsiteX1" fmla="*/ 148589 w 285750"/>
              <a:gd name="connsiteY1" fmla="*/ 298920 h 298450"/>
              <a:gd name="connsiteX2" fmla="*/ 6350 w 285750"/>
              <a:gd name="connsiteY2" fmla="*/ 156667 h 298450"/>
              <a:gd name="connsiteX3" fmla="*/ 148589 w 285750"/>
              <a:gd name="connsiteY3" fmla="*/ 14427 h 298450"/>
              <a:gd name="connsiteX4" fmla="*/ 290829 w 285750"/>
              <a:gd name="connsiteY4" fmla="*/ 156667 h 298450"/>
              <a:gd name="connsiteX5" fmla="*/ 290829 w 285750"/>
              <a:gd name="connsiteY5" fmla="*/ 156667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50" h="298450">
                <a:moveTo>
                  <a:pt x="290829" y="156667"/>
                </a:moveTo>
                <a:cubicBezTo>
                  <a:pt x="290829" y="235229"/>
                  <a:pt x="227202" y="298920"/>
                  <a:pt x="148589" y="298920"/>
                </a:cubicBezTo>
                <a:cubicBezTo>
                  <a:pt x="70104" y="298920"/>
                  <a:pt x="6350" y="235229"/>
                  <a:pt x="6350" y="156667"/>
                </a:cubicBezTo>
                <a:cubicBezTo>
                  <a:pt x="6350" y="78118"/>
                  <a:pt x="70104" y="14427"/>
                  <a:pt x="148589" y="14427"/>
                </a:cubicBezTo>
                <a:cubicBezTo>
                  <a:pt x="227202" y="14427"/>
                  <a:pt x="290829" y="78118"/>
                  <a:pt x="290829" y="156667"/>
                </a:cubicBezTo>
                <a:lnTo>
                  <a:pt x="290829" y="156667"/>
                </a:lnTo>
                <a:close/>
              </a:path>
            </a:pathLst>
          </a:custGeom>
          <a:solidFill>
            <a:srgbClr val="000081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Freeform 391"> 
				</p:cNvPr>
          <p:cNvSpPr/>
          <p:nvPr/>
        </p:nvSpPr>
        <p:spPr>
          <a:xfrm>
            <a:off x="2863850" y="5543550"/>
            <a:ext cx="577850" cy="577850"/>
          </a:xfrm>
          <a:custGeom>
            <a:avLst/>
            <a:gdLst>
              <a:gd name="connsiteX0" fmla="*/ 585851 w 577850"/>
              <a:gd name="connsiteY0" fmla="*/ 302260 h 577850"/>
              <a:gd name="connsiteX1" fmla="*/ 301370 w 577850"/>
              <a:gd name="connsiteY1" fmla="*/ 586740 h 577850"/>
              <a:gd name="connsiteX2" fmla="*/ 16891 w 577850"/>
              <a:gd name="connsiteY2" fmla="*/ 302260 h 577850"/>
              <a:gd name="connsiteX3" fmla="*/ 301370 w 577850"/>
              <a:gd name="connsiteY3" fmla="*/ 17780 h 577850"/>
              <a:gd name="connsiteX4" fmla="*/ 585851 w 577850"/>
              <a:gd name="connsiteY4" fmla="*/ 302260 h 577850"/>
              <a:gd name="connsiteX5" fmla="*/ 585851 w 577850"/>
              <a:gd name="connsiteY5" fmla="*/ 30226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850" h="577850">
                <a:moveTo>
                  <a:pt x="585851" y="302260"/>
                </a:moveTo>
                <a:cubicBezTo>
                  <a:pt x="585851" y="459371"/>
                  <a:pt x="458596" y="586740"/>
                  <a:pt x="301370" y="586740"/>
                </a:cubicBezTo>
                <a:cubicBezTo>
                  <a:pt x="144272" y="586740"/>
                  <a:pt x="16891" y="459371"/>
                  <a:pt x="16891" y="302260"/>
                </a:cubicBezTo>
                <a:cubicBezTo>
                  <a:pt x="16891" y="145148"/>
                  <a:pt x="144272" y="17780"/>
                  <a:pt x="301370" y="17780"/>
                </a:cubicBezTo>
                <a:cubicBezTo>
                  <a:pt x="458596" y="17780"/>
                  <a:pt x="585851" y="145148"/>
                  <a:pt x="585851" y="302260"/>
                </a:cubicBezTo>
                <a:lnTo>
                  <a:pt x="585851" y="30226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Freeform 392"> 
				</p:cNvPr>
          <p:cNvSpPr/>
          <p:nvPr/>
        </p:nvSpPr>
        <p:spPr>
          <a:xfrm>
            <a:off x="3257550" y="4806950"/>
            <a:ext cx="857250" cy="857250"/>
          </a:xfrm>
          <a:custGeom>
            <a:avLst/>
            <a:gdLst>
              <a:gd name="connsiteX0" fmla="*/ 866266 w 857250"/>
              <a:gd name="connsiteY0" fmla="*/ 438023 h 857250"/>
              <a:gd name="connsiteX1" fmla="*/ 439546 w 857250"/>
              <a:gd name="connsiteY1" fmla="*/ 864768 h 857250"/>
              <a:gd name="connsiteX2" fmla="*/ 12827 w 857250"/>
              <a:gd name="connsiteY2" fmla="*/ 438023 h 857250"/>
              <a:gd name="connsiteX3" fmla="*/ 439546 w 857250"/>
              <a:gd name="connsiteY3" fmla="*/ 11303 h 857250"/>
              <a:gd name="connsiteX4" fmla="*/ 866266 w 857250"/>
              <a:gd name="connsiteY4" fmla="*/ 438023 h 857250"/>
              <a:gd name="connsiteX5" fmla="*/ 866266 w 857250"/>
              <a:gd name="connsiteY5" fmla="*/ 438023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7250" h="857250">
                <a:moveTo>
                  <a:pt x="866266" y="438023"/>
                </a:moveTo>
                <a:cubicBezTo>
                  <a:pt x="866266" y="673735"/>
                  <a:pt x="675259" y="864768"/>
                  <a:pt x="439546" y="864768"/>
                </a:cubicBezTo>
                <a:cubicBezTo>
                  <a:pt x="203961" y="864768"/>
                  <a:pt x="12827" y="673735"/>
                  <a:pt x="12827" y="438023"/>
                </a:cubicBezTo>
                <a:cubicBezTo>
                  <a:pt x="12827" y="202438"/>
                  <a:pt x="203961" y="11303"/>
                  <a:pt x="439546" y="11303"/>
                </a:cubicBezTo>
                <a:cubicBezTo>
                  <a:pt x="675259" y="11303"/>
                  <a:pt x="866266" y="202438"/>
                  <a:pt x="866266" y="438023"/>
                </a:cubicBezTo>
                <a:lnTo>
                  <a:pt x="866266" y="438023"/>
                </a:lnTo>
                <a:close/>
              </a:path>
            </a:pathLst>
          </a:custGeom>
          <a:solidFill>
            <a:srgbClr val="000038">
              <a:alpha val="0"/>
            </a:srgbClr>
          </a:solidFill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Freeform 393"> 
				</p:cNvPr>
          <p:cNvSpPr/>
          <p:nvPr/>
        </p:nvSpPr>
        <p:spPr>
          <a:xfrm>
            <a:off x="1682750" y="2965450"/>
            <a:ext cx="577850" cy="107950"/>
          </a:xfrm>
          <a:custGeom>
            <a:avLst/>
            <a:gdLst>
              <a:gd name="connsiteX0" fmla="*/ 581405 w 577850"/>
              <a:gd name="connsiteY0" fmla="*/ 110744 h 107950"/>
              <a:gd name="connsiteX1" fmla="*/ 7111 w 577850"/>
              <a:gd name="connsiteY1" fmla="*/ 16256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7850" h="107950">
                <a:moveTo>
                  <a:pt x="581405" y="110744"/>
                </a:moveTo>
                <a:cubicBezTo>
                  <a:pt x="381000" y="121920"/>
                  <a:pt x="180594" y="88900"/>
                  <a:pt x="7111" y="16256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Freeform 394"> 
				</p:cNvPr>
          <p:cNvSpPr/>
          <p:nvPr/>
        </p:nvSpPr>
        <p:spPr>
          <a:xfrm>
            <a:off x="2076450" y="1670050"/>
            <a:ext cx="57150" cy="171450"/>
          </a:xfrm>
          <a:custGeom>
            <a:avLst/>
            <a:gdLst>
              <a:gd name="connsiteX0" fmla="*/ 59308 w 57150"/>
              <a:gd name="connsiteY0" fmla="*/ 174752 h 171450"/>
              <a:gd name="connsiteX1" fmla="*/ 7873 w 57150"/>
              <a:gd name="connsiteY1" fmla="*/ 6604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" h="171450">
                <a:moveTo>
                  <a:pt x="59308" y="174752"/>
                </a:moveTo>
                <a:cubicBezTo>
                  <a:pt x="36067" y="119761"/>
                  <a:pt x="18795" y="63627"/>
                  <a:pt x="7873" y="6604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Freeform 395"> 
				</p:cNvPr>
          <p:cNvSpPr/>
          <p:nvPr/>
        </p:nvSpPr>
        <p:spPr>
          <a:xfrm>
            <a:off x="2508250" y="4095750"/>
            <a:ext cx="260350" cy="57150"/>
          </a:xfrm>
          <a:custGeom>
            <a:avLst/>
            <a:gdLst>
              <a:gd name="connsiteX0" fmla="*/ 262635 w 260350"/>
              <a:gd name="connsiteY0" fmla="*/ 14224 h 57150"/>
              <a:gd name="connsiteX1" fmla="*/ 11302 w 260350"/>
              <a:gd name="connsiteY1" fmla="*/ 59436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350" h="57150">
                <a:moveTo>
                  <a:pt x="262635" y="14224"/>
                </a:moveTo>
                <a:cubicBezTo>
                  <a:pt x="181991" y="37084"/>
                  <a:pt x="97535" y="52324"/>
                  <a:pt x="11302" y="59436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Freeform 396"> 
				</p:cNvPr>
          <p:cNvSpPr/>
          <p:nvPr/>
        </p:nvSpPr>
        <p:spPr>
          <a:xfrm>
            <a:off x="4362450" y="577850"/>
            <a:ext cx="298450" cy="158750"/>
          </a:xfrm>
          <a:custGeom>
            <a:avLst/>
            <a:gdLst>
              <a:gd name="connsiteX0" fmla="*/ 11810 w 298450"/>
              <a:gd name="connsiteY0" fmla="*/ 10922 h 158750"/>
              <a:gd name="connsiteX1" fmla="*/ 306451 w 298450"/>
              <a:gd name="connsiteY1" fmla="*/ 170688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450" h="158750">
                <a:moveTo>
                  <a:pt x="11810" y="10922"/>
                </a:moveTo>
                <a:cubicBezTo>
                  <a:pt x="118745" y="55499"/>
                  <a:pt x="217678" y="109220"/>
                  <a:pt x="306451" y="170688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Freeform 397"> 
				</p:cNvPr>
          <p:cNvSpPr/>
          <p:nvPr/>
        </p:nvSpPr>
        <p:spPr>
          <a:xfrm>
            <a:off x="4768850" y="4387850"/>
            <a:ext cx="158750" cy="209550"/>
          </a:xfrm>
          <a:custGeom>
            <a:avLst/>
            <a:gdLst>
              <a:gd name="connsiteX0" fmla="*/ 167132 w 158750"/>
              <a:gd name="connsiteY0" fmla="*/ 218948 h 209550"/>
              <a:gd name="connsiteX1" fmla="*/ 15747 w 158750"/>
              <a:gd name="connsiteY1" fmla="*/ 1270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750" h="209550">
                <a:moveTo>
                  <a:pt x="167132" y="218948"/>
                </a:moveTo>
                <a:cubicBezTo>
                  <a:pt x="106553" y="154305"/>
                  <a:pt x="55753" y="85090"/>
                  <a:pt x="15747" y="12700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Freeform 398"> 
				</p:cNvPr>
          <p:cNvSpPr/>
          <p:nvPr/>
        </p:nvSpPr>
        <p:spPr>
          <a:xfrm>
            <a:off x="6203950" y="349250"/>
            <a:ext cx="95250" cy="171450"/>
          </a:xfrm>
          <a:custGeom>
            <a:avLst/>
            <a:gdLst>
              <a:gd name="connsiteX0" fmla="*/ 16002 w 95250"/>
              <a:gd name="connsiteY0" fmla="*/ 183515 h 171450"/>
              <a:gd name="connsiteX1" fmla="*/ 97409 w 95250"/>
              <a:gd name="connsiteY1" fmla="*/ 18796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" h="171450">
                <a:moveTo>
                  <a:pt x="16002" y="183515"/>
                </a:moveTo>
                <a:cubicBezTo>
                  <a:pt x="33401" y="126492"/>
                  <a:pt x="60833" y="71120"/>
                  <a:pt x="97409" y="18796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Freeform 399"> 
				</p:cNvPr>
          <p:cNvSpPr/>
          <p:nvPr/>
        </p:nvSpPr>
        <p:spPr>
          <a:xfrm>
            <a:off x="7664450" y="4083050"/>
            <a:ext cx="69850" cy="234950"/>
          </a:xfrm>
          <a:custGeom>
            <a:avLst/>
            <a:gdLst>
              <a:gd name="connsiteX0" fmla="*/ 71373 w 69850"/>
              <a:gd name="connsiteY0" fmla="*/ 9398 h 234950"/>
              <a:gd name="connsiteX1" fmla="*/ 10921 w 69850"/>
              <a:gd name="connsiteY1" fmla="*/ 235712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" h="234950">
                <a:moveTo>
                  <a:pt x="71373" y="9398"/>
                </a:moveTo>
                <a:cubicBezTo>
                  <a:pt x="62356" y="86233"/>
                  <a:pt x="42164" y="162052"/>
                  <a:pt x="10921" y="235712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Freeform 400"> 
				</p:cNvPr>
          <p:cNvSpPr/>
          <p:nvPr/>
        </p:nvSpPr>
        <p:spPr>
          <a:xfrm>
            <a:off x="7778750" y="234950"/>
            <a:ext cx="171450" cy="196850"/>
          </a:xfrm>
          <a:custGeom>
            <a:avLst/>
            <a:gdLst>
              <a:gd name="connsiteX0" fmla="*/ 13969 w 171450"/>
              <a:gd name="connsiteY0" fmla="*/ 206883 h 196850"/>
              <a:gd name="connsiteX1" fmla="*/ 182118 w 171450"/>
              <a:gd name="connsiteY1" fmla="*/ 15748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196850">
                <a:moveTo>
                  <a:pt x="13969" y="206883"/>
                </a:moveTo>
                <a:cubicBezTo>
                  <a:pt x="56642" y="137668"/>
                  <a:pt x="113283" y="73406"/>
                  <a:pt x="182118" y="15748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Freeform 401"> 
				</p:cNvPr>
          <p:cNvSpPr/>
          <p:nvPr/>
        </p:nvSpPr>
        <p:spPr>
          <a:xfrm>
            <a:off x="8921750" y="2686050"/>
            <a:ext cx="742950" cy="844550"/>
          </a:xfrm>
          <a:custGeom>
            <a:avLst/>
            <a:gdLst>
              <a:gd name="connsiteX0" fmla="*/ 16129 w 742950"/>
              <a:gd name="connsiteY0" fmla="*/ 8128 h 844550"/>
              <a:gd name="connsiteX1" fmla="*/ 753236 w 742950"/>
              <a:gd name="connsiteY1" fmla="*/ 853948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50" h="844550">
                <a:moveTo>
                  <a:pt x="16129" y="8128"/>
                </a:moveTo>
                <a:cubicBezTo>
                  <a:pt x="470534" y="165481"/>
                  <a:pt x="757301" y="494538"/>
                  <a:pt x="753236" y="853948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Freeform 402"> 
				</p:cNvPr>
          <p:cNvSpPr/>
          <p:nvPr/>
        </p:nvSpPr>
        <p:spPr>
          <a:xfrm>
            <a:off x="9874250" y="603250"/>
            <a:ext cx="31750" cy="158750"/>
          </a:xfrm>
          <a:custGeom>
            <a:avLst/>
            <a:gdLst>
              <a:gd name="connsiteX0" fmla="*/ 14605 w 31750"/>
              <a:gd name="connsiteY0" fmla="*/ 13208 h 158750"/>
              <a:gd name="connsiteX1" fmla="*/ 32004 w 31750"/>
              <a:gd name="connsiteY1" fmla="*/ 163068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58750">
                <a:moveTo>
                  <a:pt x="14605" y="13208"/>
                </a:moveTo>
                <a:cubicBezTo>
                  <a:pt x="27178" y="62611"/>
                  <a:pt x="33019" y="112776"/>
                  <a:pt x="32004" y="163068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Freeform 403"> 
				</p:cNvPr>
          <p:cNvSpPr/>
          <p:nvPr/>
        </p:nvSpPr>
        <p:spPr>
          <a:xfrm>
            <a:off x="10331450" y="1784350"/>
            <a:ext cx="336550" cy="323850"/>
          </a:xfrm>
          <a:custGeom>
            <a:avLst/>
            <a:gdLst>
              <a:gd name="connsiteX0" fmla="*/ 345058 w 336550"/>
              <a:gd name="connsiteY0" fmla="*/ 8890 h 323850"/>
              <a:gd name="connsiteX1" fmla="*/ 16891 w 336550"/>
              <a:gd name="connsiteY1" fmla="*/ 326136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550" h="323850">
                <a:moveTo>
                  <a:pt x="345058" y="8890"/>
                </a:moveTo>
                <a:cubicBezTo>
                  <a:pt x="271526" y="131318"/>
                  <a:pt x="159131" y="239903"/>
                  <a:pt x="16891" y="326136"/>
                </a:cubicBezTo>
              </a:path>
            </a:pathLst>
          </a:custGeom>
          <a:ln w="12700">
            <a:solidFill>
              <a:srgbClr val="2d518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TextBox 404"/>
          <p:cNvSpPr txBox="1"/>
          <p:nvPr/>
        </p:nvSpPr>
        <p:spPr>
          <a:xfrm>
            <a:off x="2577210" y="1055925"/>
            <a:ext cx="688204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41712" algn="l"/>
                <a:tab pos="5565446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Catholic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Church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every</a:t>
            </a:r>
            <a:r>
              <a:rPr lang="en-US" altLang="zh-CN" sz="18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Sunday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play</a:t>
            </a:r>
            <a:r>
              <a:rPr lang="en-US" altLang="zh-CN" sz="18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hockey</a:t>
            </a:r>
          </a:p>
        </p:txBody>
      </p:sp>
      <p:sp>
        <p:nvSpPr>
          <p:cNvPr id="405" name="TextBox 405"/>
          <p:cNvSpPr txBox="1"/>
          <p:nvPr/>
        </p:nvSpPr>
        <p:spPr>
          <a:xfrm>
            <a:off x="2577210" y="1604899"/>
            <a:ext cx="665669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573120" algn="l"/>
                <a:tab pos="541552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Protestant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live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Falls</a:t>
            </a:r>
            <a:r>
              <a:rPr lang="en-US" altLang="zh-CN" sz="18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Road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play</a:t>
            </a:r>
            <a:r>
              <a:rPr lang="en-US" altLang="zh-CN" sz="1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Gaelic</a:t>
            </a:r>
          </a:p>
        </p:txBody>
      </p:sp>
      <p:sp>
        <p:nvSpPr>
          <p:cNvPr id="406" name="TextBox 406"/>
          <p:cNvSpPr txBox="1"/>
          <p:nvPr/>
        </p:nvSpPr>
        <p:spPr>
          <a:xfrm>
            <a:off x="2577210" y="2153919"/>
            <a:ext cx="7352045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122676" algn="l"/>
                <a:tab pos="4692240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Bundoran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holidays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am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British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granny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called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Mary</a:t>
            </a:r>
          </a:p>
        </p:txBody>
      </p:sp>
      <p:sp>
        <p:nvSpPr>
          <p:cNvPr id="407" name="TextBox 407"/>
          <p:cNvSpPr txBox="1"/>
          <p:nvPr/>
        </p:nvSpPr>
        <p:spPr>
          <a:xfrm>
            <a:off x="2577210" y="2702480"/>
            <a:ext cx="726106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061768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Portrush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holidays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granny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granda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Shankill</a:t>
            </a:r>
          </a:p>
        </p:txBody>
      </p:sp>
      <p:sp>
        <p:nvSpPr>
          <p:cNvPr id="408" name="TextBox 408"/>
          <p:cNvSpPr txBox="1"/>
          <p:nvPr/>
        </p:nvSpPr>
        <p:spPr>
          <a:xfrm>
            <a:off x="2577210" y="3251580"/>
            <a:ext cx="539768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4417006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school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named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after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Saint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am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</a:p>
        </p:txBody>
      </p:sp>
      <p:sp>
        <p:nvSpPr>
          <p:cNvPr id="409" name="TextBox 409"/>
          <p:cNvSpPr txBox="1"/>
          <p:nvPr/>
        </p:nvSpPr>
        <p:spPr>
          <a:xfrm>
            <a:off x="2577210" y="3800475"/>
            <a:ext cx="5986647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679903" algn="l"/>
              </a:tabLst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play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Ballysillan</a:t>
            </a:r>
            <a:r>
              <a:rPr lang="en-US" altLang="zh-CN" sz="18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FC	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favourite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music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Irish</a:t>
            </a:r>
            <a:r>
              <a:rPr lang="en-US" altLang="zh-CN" sz="1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country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4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411" name="Freeform 411"> 
				</p:cNvPr>
          <p:cNvSpPr/>
          <p:nvPr/>
        </p:nvSpPr>
        <p:spPr>
          <a:xfrm>
            <a:off x="4627562" y="728662"/>
            <a:ext cx="6916737" cy="858837"/>
          </a:xfrm>
          <a:custGeom>
            <a:avLst/>
            <a:gdLst>
              <a:gd name="connsiteX0" fmla="*/ 21907 w 6916737"/>
              <a:gd name="connsiteY0" fmla="*/ 166306 h 858837"/>
              <a:gd name="connsiteX1" fmla="*/ 161226 w 6916737"/>
              <a:gd name="connsiteY1" fmla="*/ 26987 h 858837"/>
              <a:gd name="connsiteX2" fmla="*/ 6783768 w 6916737"/>
              <a:gd name="connsiteY2" fmla="*/ 26987 h 858837"/>
              <a:gd name="connsiteX3" fmla="*/ 6923087 w 6916737"/>
              <a:gd name="connsiteY3" fmla="*/ 166306 h 858837"/>
              <a:gd name="connsiteX4" fmla="*/ 6923087 w 6916737"/>
              <a:gd name="connsiteY4" fmla="*/ 723328 h 858837"/>
              <a:gd name="connsiteX5" fmla="*/ 6783768 w 6916737"/>
              <a:gd name="connsiteY5" fmla="*/ 862647 h 858837"/>
              <a:gd name="connsiteX6" fmla="*/ 161226 w 6916737"/>
              <a:gd name="connsiteY6" fmla="*/ 862647 h 858837"/>
              <a:gd name="connsiteX7" fmla="*/ 21907 w 6916737"/>
              <a:gd name="connsiteY7" fmla="*/ 723328 h 858837"/>
              <a:gd name="connsiteX8" fmla="*/ 21907 w 6916737"/>
              <a:gd name="connsiteY8" fmla="*/ 16630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6306"/>
                </a:moveTo>
                <a:cubicBezTo>
                  <a:pt x="21907" y="89344"/>
                  <a:pt x="84264" y="26987"/>
                  <a:pt x="161226" y="26987"/>
                </a:cubicBezTo>
                <a:lnTo>
                  <a:pt x="6783768" y="26987"/>
                </a:lnTo>
                <a:cubicBezTo>
                  <a:pt x="6860730" y="26987"/>
                  <a:pt x="6923087" y="89344"/>
                  <a:pt x="6923087" y="166306"/>
                </a:cubicBezTo>
                <a:lnTo>
                  <a:pt x="6923087" y="723328"/>
                </a:lnTo>
                <a:cubicBezTo>
                  <a:pt x="6923087" y="800290"/>
                  <a:pt x="6860730" y="862647"/>
                  <a:pt x="6783768" y="862647"/>
                </a:cubicBezTo>
                <a:lnTo>
                  <a:pt x="161226" y="862647"/>
                </a:lnTo>
                <a:cubicBezTo>
                  <a:pt x="84264" y="862647"/>
                  <a:pt x="21907" y="800290"/>
                  <a:pt x="21907" y="723328"/>
                </a:cubicBezTo>
                <a:lnTo>
                  <a:pt x="21907" y="166306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2"> 
				</p:cNvPr>
          <p:cNvSpPr/>
          <p:nvPr/>
        </p:nvSpPr>
        <p:spPr>
          <a:xfrm>
            <a:off x="4627562" y="728662"/>
            <a:ext cx="6916737" cy="858837"/>
          </a:xfrm>
          <a:custGeom>
            <a:avLst/>
            <a:gdLst>
              <a:gd name="connsiteX0" fmla="*/ 21907 w 6916737"/>
              <a:gd name="connsiteY0" fmla="*/ 166306 h 858837"/>
              <a:gd name="connsiteX1" fmla="*/ 161226 w 6916737"/>
              <a:gd name="connsiteY1" fmla="*/ 26987 h 858837"/>
              <a:gd name="connsiteX2" fmla="*/ 6783768 w 6916737"/>
              <a:gd name="connsiteY2" fmla="*/ 26987 h 858837"/>
              <a:gd name="connsiteX3" fmla="*/ 6923087 w 6916737"/>
              <a:gd name="connsiteY3" fmla="*/ 166306 h 858837"/>
              <a:gd name="connsiteX4" fmla="*/ 6923087 w 6916737"/>
              <a:gd name="connsiteY4" fmla="*/ 723328 h 858837"/>
              <a:gd name="connsiteX5" fmla="*/ 6783768 w 6916737"/>
              <a:gd name="connsiteY5" fmla="*/ 862647 h 858837"/>
              <a:gd name="connsiteX6" fmla="*/ 161226 w 6916737"/>
              <a:gd name="connsiteY6" fmla="*/ 862647 h 858837"/>
              <a:gd name="connsiteX7" fmla="*/ 21907 w 6916737"/>
              <a:gd name="connsiteY7" fmla="*/ 723328 h 858837"/>
              <a:gd name="connsiteX8" fmla="*/ 21907 w 6916737"/>
              <a:gd name="connsiteY8" fmla="*/ 16630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6306"/>
                </a:moveTo>
                <a:cubicBezTo>
                  <a:pt x="21907" y="89344"/>
                  <a:pt x="84264" y="26987"/>
                  <a:pt x="161226" y="26987"/>
                </a:cubicBezTo>
                <a:lnTo>
                  <a:pt x="6783768" y="26987"/>
                </a:lnTo>
                <a:cubicBezTo>
                  <a:pt x="6860730" y="26987"/>
                  <a:pt x="6923087" y="89344"/>
                  <a:pt x="6923087" y="166306"/>
                </a:cubicBezTo>
                <a:lnTo>
                  <a:pt x="6923087" y="723328"/>
                </a:lnTo>
                <a:cubicBezTo>
                  <a:pt x="6923087" y="800290"/>
                  <a:pt x="6860730" y="862647"/>
                  <a:pt x="6783768" y="862647"/>
                </a:cubicBezTo>
                <a:lnTo>
                  <a:pt x="161226" y="862647"/>
                </a:lnTo>
                <a:cubicBezTo>
                  <a:pt x="84264" y="862647"/>
                  <a:pt x="21907" y="800290"/>
                  <a:pt x="21907" y="723328"/>
                </a:cubicBezTo>
                <a:lnTo>
                  <a:pt x="21907" y="16630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Freeform 413"> 
				</p:cNvPr>
          <p:cNvSpPr/>
          <p:nvPr/>
        </p:nvSpPr>
        <p:spPr>
          <a:xfrm>
            <a:off x="6557962" y="1249362"/>
            <a:ext cx="3716337" cy="33337"/>
          </a:xfrm>
          <a:custGeom>
            <a:avLst/>
            <a:gdLst>
              <a:gd name="connsiteX0" fmla="*/ 26860 w 3716337"/>
              <a:gd name="connsiteY0" fmla="*/ 27749 h 33337"/>
              <a:gd name="connsiteX1" fmla="*/ 1260538 w 3716337"/>
              <a:gd name="connsiteY1" fmla="*/ 27749 h 33337"/>
              <a:gd name="connsiteX2" fmla="*/ 2494089 w 3716337"/>
              <a:gd name="connsiteY2" fmla="*/ 27749 h 33337"/>
              <a:gd name="connsiteX3" fmla="*/ 3727640 w 3716337"/>
              <a:gd name="connsiteY3" fmla="*/ 27749 h 33337"/>
              <a:gd name="connsiteX4" fmla="*/ 3727640 w 3716337"/>
              <a:gd name="connsiteY4" fmla="*/ 45529 h 33337"/>
              <a:gd name="connsiteX5" fmla="*/ 2494089 w 3716337"/>
              <a:gd name="connsiteY5" fmla="*/ 45529 h 33337"/>
              <a:gd name="connsiteX6" fmla="*/ 1260538 w 3716337"/>
              <a:gd name="connsiteY6" fmla="*/ 45529 h 33337"/>
              <a:gd name="connsiteX7" fmla="*/ 26860 w 3716337"/>
              <a:gd name="connsiteY7" fmla="*/ 45529 h 33337"/>
              <a:gd name="connsiteX8" fmla="*/ 26860 w 3716337"/>
              <a:gd name="connsiteY8" fmla="*/ 27749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6337" h="33337">
                <a:moveTo>
                  <a:pt x="26860" y="27749"/>
                </a:moveTo>
                <a:lnTo>
                  <a:pt x="1260538" y="27749"/>
                </a:lnTo>
                <a:lnTo>
                  <a:pt x="2494089" y="27749"/>
                </a:lnTo>
                <a:lnTo>
                  <a:pt x="3727640" y="27749"/>
                </a:lnTo>
                <a:lnTo>
                  <a:pt x="3727640" y="45529"/>
                </a:lnTo>
                <a:lnTo>
                  <a:pt x="2494089" y="45529"/>
                </a:lnTo>
                <a:lnTo>
                  <a:pt x="1260538" y="45529"/>
                </a:lnTo>
                <a:lnTo>
                  <a:pt x="26860" y="45529"/>
                </a:lnTo>
                <a:lnTo>
                  <a:pt x="26860" y="27749"/>
                </a:lnTo>
                <a:close/>
              </a:path>
            </a:pathLst>
          </a:custGeom>
          <a:solidFill>
            <a:srgbClr val="0361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Freeform 414"> 
				</p:cNvPr>
          <p:cNvSpPr/>
          <p:nvPr/>
        </p:nvSpPr>
        <p:spPr>
          <a:xfrm>
            <a:off x="4627562" y="1617662"/>
            <a:ext cx="6916737" cy="858837"/>
          </a:xfrm>
          <a:custGeom>
            <a:avLst/>
            <a:gdLst>
              <a:gd name="connsiteX0" fmla="*/ 21907 w 6916737"/>
              <a:gd name="connsiteY0" fmla="*/ 171386 h 858837"/>
              <a:gd name="connsiteX1" fmla="*/ 161226 w 6916737"/>
              <a:gd name="connsiteY1" fmla="*/ 32067 h 858837"/>
              <a:gd name="connsiteX2" fmla="*/ 6783768 w 6916737"/>
              <a:gd name="connsiteY2" fmla="*/ 32067 h 858837"/>
              <a:gd name="connsiteX3" fmla="*/ 6923087 w 6916737"/>
              <a:gd name="connsiteY3" fmla="*/ 171386 h 858837"/>
              <a:gd name="connsiteX4" fmla="*/ 6923087 w 6916737"/>
              <a:gd name="connsiteY4" fmla="*/ 728408 h 858837"/>
              <a:gd name="connsiteX5" fmla="*/ 6783768 w 6916737"/>
              <a:gd name="connsiteY5" fmla="*/ 867727 h 858837"/>
              <a:gd name="connsiteX6" fmla="*/ 161226 w 6916737"/>
              <a:gd name="connsiteY6" fmla="*/ 867727 h 858837"/>
              <a:gd name="connsiteX7" fmla="*/ 21907 w 6916737"/>
              <a:gd name="connsiteY7" fmla="*/ 728408 h 858837"/>
              <a:gd name="connsiteX8" fmla="*/ 21907 w 6916737"/>
              <a:gd name="connsiteY8" fmla="*/ 17138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71386"/>
                </a:moveTo>
                <a:cubicBezTo>
                  <a:pt x="21907" y="94424"/>
                  <a:pt x="84264" y="32067"/>
                  <a:pt x="161226" y="32067"/>
                </a:cubicBezTo>
                <a:lnTo>
                  <a:pt x="6783768" y="32067"/>
                </a:lnTo>
                <a:cubicBezTo>
                  <a:pt x="6860730" y="32067"/>
                  <a:pt x="6923087" y="94424"/>
                  <a:pt x="6923087" y="171386"/>
                </a:cubicBezTo>
                <a:lnTo>
                  <a:pt x="6923087" y="728408"/>
                </a:lnTo>
                <a:cubicBezTo>
                  <a:pt x="6923087" y="805370"/>
                  <a:pt x="6860730" y="867727"/>
                  <a:pt x="6783768" y="867727"/>
                </a:cubicBezTo>
                <a:lnTo>
                  <a:pt x="161226" y="867727"/>
                </a:lnTo>
                <a:cubicBezTo>
                  <a:pt x="84264" y="867727"/>
                  <a:pt x="21907" y="805370"/>
                  <a:pt x="21907" y="728408"/>
                </a:cubicBezTo>
                <a:lnTo>
                  <a:pt x="21907" y="171386"/>
                </a:lnTo>
                <a:close/>
              </a:path>
            </a:pathLst>
          </a:custGeom>
          <a:solidFill>
            <a:srgbClr val="db784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Freeform 415"> 
				</p:cNvPr>
          <p:cNvSpPr/>
          <p:nvPr/>
        </p:nvSpPr>
        <p:spPr>
          <a:xfrm>
            <a:off x="4627562" y="1617662"/>
            <a:ext cx="6916737" cy="858837"/>
          </a:xfrm>
          <a:custGeom>
            <a:avLst/>
            <a:gdLst>
              <a:gd name="connsiteX0" fmla="*/ 21907 w 6916737"/>
              <a:gd name="connsiteY0" fmla="*/ 171386 h 858837"/>
              <a:gd name="connsiteX1" fmla="*/ 161226 w 6916737"/>
              <a:gd name="connsiteY1" fmla="*/ 32067 h 858837"/>
              <a:gd name="connsiteX2" fmla="*/ 6783768 w 6916737"/>
              <a:gd name="connsiteY2" fmla="*/ 32067 h 858837"/>
              <a:gd name="connsiteX3" fmla="*/ 6923087 w 6916737"/>
              <a:gd name="connsiteY3" fmla="*/ 171386 h 858837"/>
              <a:gd name="connsiteX4" fmla="*/ 6923087 w 6916737"/>
              <a:gd name="connsiteY4" fmla="*/ 728408 h 858837"/>
              <a:gd name="connsiteX5" fmla="*/ 6783768 w 6916737"/>
              <a:gd name="connsiteY5" fmla="*/ 867727 h 858837"/>
              <a:gd name="connsiteX6" fmla="*/ 161226 w 6916737"/>
              <a:gd name="connsiteY6" fmla="*/ 867727 h 858837"/>
              <a:gd name="connsiteX7" fmla="*/ 21907 w 6916737"/>
              <a:gd name="connsiteY7" fmla="*/ 728408 h 858837"/>
              <a:gd name="connsiteX8" fmla="*/ 21907 w 6916737"/>
              <a:gd name="connsiteY8" fmla="*/ 17138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71386"/>
                </a:moveTo>
                <a:cubicBezTo>
                  <a:pt x="21907" y="94424"/>
                  <a:pt x="84264" y="32067"/>
                  <a:pt x="161226" y="32067"/>
                </a:cubicBezTo>
                <a:lnTo>
                  <a:pt x="6783768" y="32067"/>
                </a:lnTo>
                <a:cubicBezTo>
                  <a:pt x="6860730" y="32067"/>
                  <a:pt x="6923087" y="94424"/>
                  <a:pt x="6923087" y="171386"/>
                </a:cubicBezTo>
                <a:lnTo>
                  <a:pt x="6923087" y="728408"/>
                </a:lnTo>
                <a:cubicBezTo>
                  <a:pt x="6923087" y="805370"/>
                  <a:pt x="6860730" y="867727"/>
                  <a:pt x="6783768" y="867727"/>
                </a:cubicBezTo>
                <a:lnTo>
                  <a:pt x="161226" y="867727"/>
                </a:lnTo>
                <a:cubicBezTo>
                  <a:pt x="84264" y="867727"/>
                  <a:pt x="21907" y="805370"/>
                  <a:pt x="21907" y="728408"/>
                </a:cubicBezTo>
                <a:lnTo>
                  <a:pt x="21907" y="171386"/>
                </a:lnTo>
                <a:close/>
              </a:path>
            </a:pathLst>
          </a:custGeom>
          <a:solidFill>
            <a:srgbClr val="000084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Freeform 416"> 
				</p:cNvPr>
          <p:cNvSpPr/>
          <p:nvPr/>
        </p:nvSpPr>
        <p:spPr>
          <a:xfrm>
            <a:off x="4627562" y="2519362"/>
            <a:ext cx="6916737" cy="858837"/>
          </a:xfrm>
          <a:custGeom>
            <a:avLst/>
            <a:gdLst>
              <a:gd name="connsiteX0" fmla="*/ 21907 w 6916737"/>
              <a:gd name="connsiteY0" fmla="*/ 165798 h 858837"/>
              <a:gd name="connsiteX1" fmla="*/ 160718 w 6916737"/>
              <a:gd name="connsiteY1" fmla="*/ 26987 h 858837"/>
              <a:gd name="connsiteX2" fmla="*/ 6784276 w 6916737"/>
              <a:gd name="connsiteY2" fmla="*/ 26987 h 858837"/>
              <a:gd name="connsiteX3" fmla="*/ 6923087 w 6916737"/>
              <a:gd name="connsiteY3" fmla="*/ 165798 h 858837"/>
              <a:gd name="connsiteX4" fmla="*/ 6923087 w 6916737"/>
              <a:gd name="connsiteY4" fmla="*/ 721296 h 858837"/>
              <a:gd name="connsiteX5" fmla="*/ 6784276 w 6916737"/>
              <a:gd name="connsiteY5" fmla="*/ 860107 h 858837"/>
              <a:gd name="connsiteX6" fmla="*/ 160718 w 6916737"/>
              <a:gd name="connsiteY6" fmla="*/ 860107 h 858837"/>
              <a:gd name="connsiteX7" fmla="*/ 21907 w 6916737"/>
              <a:gd name="connsiteY7" fmla="*/ 721296 h 858837"/>
              <a:gd name="connsiteX8" fmla="*/ 21907 w 6916737"/>
              <a:gd name="connsiteY8" fmla="*/ 165798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5798"/>
                </a:moveTo>
                <a:cubicBezTo>
                  <a:pt x="21907" y="89217"/>
                  <a:pt x="84137" y="26987"/>
                  <a:pt x="160718" y="26987"/>
                </a:cubicBezTo>
                <a:lnTo>
                  <a:pt x="6784276" y="26987"/>
                </a:lnTo>
                <a:cubicBezTo>
                  <a:pt x="6860857" y="26987"/>
                  <a:pt x="6923087" y="89217"/>
                  <a:pt x="6923087" y="165798"/>
                </a:cubicBezTo>
                <a:lnTo>
                  <a:pt x="6923087" y="721296"/>
                </a:lnTo>
                <a:cubicBezTo>
                  <a:pt x="6923087" y="797878"/>
                  <a:pt x="6860857" y="860107"/>
                  <a:pt x="6784276" y="860107"/>
                </a:cubicBezTo>
                <a:lnTo>
                  <a:pt x="160718" y="860107"/>
                </a:lnTo>
                <a:cubicBezTo>
                  <a:pt x="84137" y="860107"/>
                  <a:pt x="21907" y="797878"/>
                  <a:pt x="21907" y="721296"/>
                </a:cubicBezTo>
                <a:lnTo>
                  <a:pt x="21907" y="165798"/>
                </a:lnTo>
                <a:close/>
              </a:path>
            </a:pathLst>
          </a:custGeom>
          <a:solidFill>
            <a:srgbClr val="cb7b6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Freeform 417"> 
				</p:cNvPr>
          <p:cNvSpPr/>
          <p:nvPr/>
        </p:nvSpPr>
        <p:spPr>
          <a:xfrm>
            <a:off x="4627562" y="2519362"/>
            <a:ext cx="6916737" cy="858837"/>
          </a:xfrm>
          <a:custGeom>
            <a:avLst/>
            <a:gdLst>
              <a:gd name="connsiteX0" fmla="*/ 21907 w 6916737"/>
              <a:gd name="connsiteY0" fmla="*/ 165798 h 858837"/>
              <a:gd name="connsiteX1" fmla="*/ 160718 w 6916737"/>
              <a:gd name="connsiteY1" fmla="*/ 26987 h 858837"/>
              <a:gd name="connsiteX2" fmla="*/ 6784276 w 6916737"/>
              <a:gd name="connsiteY2" fmla="*/ 26987 h 858837"/>
              <a:gd name="connsiteX3" fmla="*/ 6923087 w 6916737"/>
              <a:gd name="connsiteY3" fmla="*/ 165798 h 858837"/>
              <a:gd name="connsiteX4" fmla="*/ 6923087 w 6916737"/>
              <a:gd name="connsiteY4" fmla="*/ 721296 h 858837"/>
              <a:gd name="connsiteX5" fmla="*/ 6784276 w 6916737"/>
              <a:gd name="connsiteY5" fmla="*/ 860107 h 858837"/>
              <a:gd name="connsiteX6" fmla="*/ 160718 w 6916737"/>
              <a:gd name="connsiteY6" fmla="*/ 860107 h 858837"/>
              <a:gd name="connsiteX7" fmla="*/ 21907 w 6916737"/>
              <a:gd name="connsiteY7" fmla="*/ 721296 h 858837"/>
              <a:gd name="connsiteX8" fmla="*/ 21907 w 6916737"/>
              <a:gd name="connsiteY8" fmla="*/ 165798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5798"/>
                </a:moveTo>
                <a:cubicBezTo>
                  <a:pt x="21907" y="89217"/>
                  <a:pt x="84137" y="26987"/>
                  <a:pt x="160718" y="26987"/>
                </a:cubicBezTo>
                <a:lnTo>
                  <a:pt x="6784276" y="26987"/>
                </a:lnTo>
                <a:cubicBezTo>
                  <a:pt x="6860857" y="26987"/>
                  <a:pt x="6923087" y="89217"/>
                  <a:pt x="6923087" y="165798"/>
                </a:cubicBezTo>
                <a:lnTo>
                  <a:pt x="6923087" y="721296"/>
                </a:lnTo>
                <a:cubicBezTo>
                  <a:pt x="6923087" y="797878"/>
                  <a:pt x="6860857" y="860107"/>
                  <a:pt x="6784276" y="860107"/>
                </a:cubicBezTo>
                <a:lnTo>
                  <a:pt x="160718" y="860107"/>
                </a:lnTo>
                <a:cubicBezTo>
                  <a:pt x="84137" y="860107"/>
                  <a:pt x="21907" y="797878"/>
                  <a:pt x="21907" y="721296"/>
                </a:cubicBezTo>
                <a:lnTo>
                  <a:pt x="21907" y="1657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Freeform 418"> 
				</p:cNvPr>
          <p:cNvSpPr/>
          <p:nvPr/>
        </p:nvSpPr>
        <p:spPr>
          <a:xfrm>
            <a:off x="4627562" y="3408362"/>
            <a:ext cx="6916737" cy="858837"/>
          </a:xfrm>
          <a:custGeom>
            <a:avLst/>
            <a:gdLst>
              <a:gd name="connsiteX0" fmla="*/ 21907 w 6916737"/>
              <a:gd name="connsiteY0" fmla="*/ 170878 h 858837"/>
              <a:gd name="connsiteX1" fmla="*/ 160718 w 6916737"/>
              <a:gd name="connsiteY1" fmla="*/ 32067 h 858837"/>
              <a:gd name="connsiteX2" fmla="*/ 6784276 w 6916737"/>
              <a:gd name="connsiteY2" fmla="*/ 32067 h 858837"/>
              <a:gd name="connsiteX3" fmla="*/ 6923087 w 6916737"/>
              <a:gd name="connsiteY3" fmla="*/ 170878 h 858837"/>
              <a:gd name="connsiteX4" fmla="*/ 6923087 w 6916737"/>
              <a:gd name="connsiteY4" fmla="*/ 726376 h 858837"/>
              <a:gd name="connsiteX5" fmla="*/ 6784276 w 6916737"/>
              <a:gd name="connsiteY5" fmla="*/ 865187 h 858837"/>
              <a:gd name="connsiteX6" fmla="*/ 160718 w 6916737"/>
              <a:gd name="connsiteY6" fmla="*/ 865187 h 858837"/>
              <a:gd name="connsiteX7" fmla="*/ 21907 w 6916737"/>
              <a:gd name="connsiteY7" fmla="*/ 726376 h 858837"/>
              <a:gd name="connsiteX8" fmla="*/ 21907 w 6916737"/>
              <a:gd name="connsiteY8" fmla="*/ 170878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70878"/>
                </a:moveTo>
                <a:cubicBezTo>
                  <a:pt x="21907" y="94297"/>
                  <a:pt x="84137" y="32067"/>
                  <a:pt x="160718" y="32067"/>
                </a:cubicBezTo>
                <a:lnTo>
                  <a:pt x="6784276" y="32067"/>
                </a:lnTo>
                <a:cubicBezTo>
                  <a:pt x="6860857" y="32067"/>
                  <a:pt x="6923087" y="94297"/>
                  <a:pt x="6923087" y="170878"/>
                </a:cubicBezTo>
                <a:lnTo>
                  <a:pt x="6923087" y="726376"/>
                </a:lnTo>
                <a:cubicBezTo>
                  <a:pt x="6923087" y="802957"/>
                  <a:pt x="6860857" y="865187"/>
                  <a:pt x="6784276" y="865187"/>
                </a:cubicBezTo>
                <a:lnTo>
                  <a:pt x="160718" y="865187"/>
                </a:lnTo>
                <a:cubicBezTo>
                  <a:pt x="84137" y="865187"/>
                  <a:pt x="21907" y="802957"/>
                  <a:pt x="21907" y="726376"/>
                </a:cubicBezTo>
                <a:lnTo>
                  <a:pt x="21907" y="170878"/>
                </a:lnTo>
                <a:close/>
              </a:path>
            </a:pathLst>
          </a:custGeom>
          <a:solidFill>
            <a:srgbClr val="bb847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Freeform 419"> 
				</p:cNvPr>
          <p:cNvSpPr/>
          <p:nvPr/>
        </p:nvSpPr>
        <p:spPr>
          <a:xfrm>
            <a:off x="4627562" y="3408362"/>
            <a:ext cx="6916737" cy="858837"/>
          </a:xfrm>
          <a:custGeom>
            <a:avLst/>
            <a:gdLst>
              <a:gd name="connsiteX0" fmla="*/ 21907 w 6916737"/>
              <a:gd name="connsiteY0" fmla="*/ 170878 h 858837"/>
              <a:gd name="connsiteX1" fmla="*/ 160718 w 6916737"/>
              <a:gd name="connsiteY1" fmla="*/ 32067 h 858837"/>
              <a:gd name="connsiteX2" fmla="*/ 6784276 w 6916737"/>
              <a:gd name="connsiteY2" fmla="*/ 32067 h 858837"/>
              <a:gd name="connsiteX3" fmla="*/ 6923087 w 6916737"/>
              <a:gd name="connsiteY3" fmla="*/ 170878 h 858837"/>
              <a:gd name="connsiteX4" fmla="*/ 6923087 w 6916737"/>
              <a:gd name="connsiteY4" fmla="*/ 726376 h 858837"/>
              <a:gd name="connsiteX5" fmla="*/ 6784276 w 6916737"/>
              <a:gd name="connsiteY5" fmla="*/ 865187 h 858837"/>
              <a:gd name="connsiteX6" fmla="*/ 160718 w 6916737"/>
              <a:gd name="connsiteY6" fmla="*/ 865187 h 858837"/>
              <a:gd name="connsiteX7" fmla="*/ 21907 w 6916737"/>
              <a:gd name="connsiteY7" fmla="*/ 726376 h 858837"/>
              <a:gd name="connsiteX8" fmla="*/ 21907 w 6916737"/>
              <a:gd name="connsiteY8" fmla="*/ 170878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70878"/>
                </a:moveTo>
                <a:cubicBezTo>
                  <a:pt x="21907" y="94297"/>
                  <a:pt x="84137" y="32067"/>
                  <a:pt x="160718" y="32067"/>
                </a:cubicBezTo>
                <a:lnTo>
                  <a:pt x="6784276" y="32067"/>
                </a:lnTo>
                <a:cubicBezTo>
                  <a:pt x="6860857" y="32067"/>
                  <a:pt x="6923087" y="94297"/>
                  <a:pt x="6923087" y="170878"/>
                </a:cubicBezTo>
                <a:lnTo>
                  <a:pt x="6923087" y="726376"/>
                </a:lnTo>
                <a:cubicBezTo>
                  <a:pt x="6923087" y="802957"/>
                  <a:pt x="6860857" y="865187"/>
                  <a:pt x="6784276" y="865187"/>
                </a:cubicBezTo>
                <a:lnTo>
                  <a:pt x="160718" y="865187"/>
                </a:lnTo>
                <a:cubicBezTo>
                  <a:pt x="84137" y="865187"/>
                  <a:pt x="21907" y="802957"/>
                  <a:pt x="21907" y="726376"/>
                </a:cubicBezTo>
                <a:lnTo>
                  <a:pt x="21907" y="170878"/>
                </a:lnTo>
                <a:close/>
              </a:path>
            </a:pathLst>
          </a:custGeom>
          <a:solidFill>
            <a:srgbClr val="000042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Freeform 420"> 
				</p:cNvPr>
          <p:cNvSpPr/>
          <p:nvPr/>
        </p:nvSpPr>
        <p:spPr>
          <a:xfrm>
            <a:off x="4627562" y="4310062"/>
            <a:ext cx="6916737" cy="858837"/>
          </a:xfrm>
          <a:custGeom>
            <a:avLst/>
            <a:gdLst>
              <a:gd name="connsiteX0" fmla="*/ 21907 w 6916737"/>
              <a:gd name="connsiteY0" fmla="*/ 163766 h 858837"/>
              <a:gd name="connsiteX1" fmla="*/ 161226 w 6916737"/>
              <a:gd name="connsiteY1" fmla="*/ 24447 h 858837"/>
              <a:gd name="connsiteX2" fmla="*/ 6783768 w 6916737"/>
              <a:gd name="connsiteY2" fmla="*/ 24447 h 858837"/>
              <a:gd name="connsiteX3" fmla="*/ 6923087 w 6916737"/>
              <a:gd name="connsiteY3" fmla="*/ 163766 h 858837"/>
              <a:gd name="connsiteX4" fmla="*/ 6923087 w 6916737"/>
              <a:gd name="connsiteY4" fmla="*/ 720788 h 858837"/>
              <a:gd name="connsiteX5" fmla="*/ 6783768 w 6916737"/>
              <a:gd name="connsiteY5" fmla="*/ 860107 h 858837"/>
              <a:gd name="connsiteX6" fmla="*/ 161226 w 6916737"/>
              <a:gd name="connsiteY6" fmla="*/ 860107 h 858837"/>
              <a:gd name="connsiteX7" fmla="*/ 21907 w 6916737"/>
              <a:gd name="connsiteY7" fmla="*/ 720788 h 858837"/>
              <a:gd name="connsiteX8" fmla="*/ 21907 w 6916737"/>
              <a:gd name="connsiteY8" fmla="*/ 16376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3766"/>
                </a:moveTo>
                <a:cubicBezTo>
                  <a:pt x="21907" y="86804"/>
                  <a:pt x="84264" y="24447"/>
                  <a:pt x="161226" y="24447"/>
                </a:cubicBezTo>
                <a:lnTo>
                  <a:pt x="6783768" y="24447"/>
                </a:lnTo>
                <a:cubicBezTo>
                  <a:pt x="6860730" y="24447"/>
                  <a:pt x="6923087" y="86804"/>
                  <a:pt x="6923087" y="163766"/>
                </a:cubicBezTo>
                <a:lnTo>
                  <a:pt x="6923087" y="720788"/>
                </a:lnTo>
                <a:cubicBezTo>
                  <a:pt x="6923087" y="797750"/>
                  <a:pt x="6860730" y="860107"/>
                  <a:pt x="6783768" y="860107"/>
                </a:cubicBezTo>
                <a:lnTo>
                  <a:pt x="161226" y="860107"/>
                </a:lnTo>
                <a:cubicBezTo>
                  <a:pt x="84264" y="860107"/>
                  <a:pt x="21907" y="797750"/>
                  <a:pt x="21907" y="720788"/>
                </a:cubicBezTo>
                <a:lnTo>
                  <a:pt x="21907" y="163766"/>
                </a:lnTo>
                <a:close/>
              </a:path>
            </a:pathLst>
          </a:custGeom>
          <a:solidFill>
            <a:srgbClr val="ae919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Freeform 421"> 
				</p:cNvPr>
          <p:cNvSpPr/>
          <p:nvPr/>
        </p:nvSpPr>
        <p:spPr>
          <a:xfrm>
            <a:off x="4627562" y="4310062"/>
            <a:ext cx="6916737" cy="858837"/>
          </a:xfrm>
          <a:custGeom>
            <a:avLst/>
            <a:gdLst>
              <a:gd name="connsiteX0" fmla="*/ 21907 w 6916737"/>
              <a:gd name="connsiteY0" fmla="*/ 163766 h 858837"/>
              <a:gd name="connsiteX1" fmla="*/ 161226 w 6916737"/>
              <a:gd name="connsiteY1" fmla="*/ 24447 h 858837"/>
              <a:gd name="connsiteX2" fmla="*/ 6783768 w 6916737"/>
              <a:gd name="connsiteY2" fmla="*/ 24447 h 858837"/>
              <a:gd name="connsiteX3" fmla="*/ 6923087 w 6916737"/>
              <a:gd name="connsiteY3" fmla="*/ 163766 h 858837"/>
              <a:gd name="connsiteX4" fmla="*/ 6923087 w 6916737"/>
              <a:gd name="connsiteY4" fmla="*/ 720788 h 858837"/>
              <a:gd name="connsiteX5" fmla="*/ 6783768 w 6916737"/>
              <a:gd name="connsiteY5" fmla="*/ 860107 h 858837"/>
              <a:gd name="connsiteX6" fmla="*/ 161226 w 6916737"/>
              <a:gd name="connsiteY6" fmla="*/ 860107 h 858837"/>
              <a:gd name="connsiteX7" fmla="*/ 21907 w 6916737"/>
              <a:gd name="connsiteY7" fmla="*/ 720788 h 858837"/>
              <a:gd name="connsiteX8" fmla="*/ 21907 w 6916737"/>
              <a:gd name="connsiteY8" fmla="*/ 16376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3766"/>
                </a:moveTo>
                <a:cubicBezTo>
                  <a:pt x="21907" y="86804"/>
                  <a:pt x="84264" y="24447"/>
                  <a:pt x="161226" y="24447"/>
                </a:cubicBezTo>
                <a:lnTo>
                  <a:pt x="6783768" y="24447"/>
                </a:lnTo>
                <a:cubicBezTo>
                  <a:pt x="6860730" y="24447"/>
                  <a:pt x="6923087" y="86804"/>
                  <a:pt x="6923087" y="163766"/>
                </a:cubicBezTo>
                <a:lnTo>
                  <a:pt x="6923087" y="720788"/>
                </a:lnTo>
                <a:cubicBezTo>
                  <a:pt x="6923087" y="797750"/>
                  <a:pt x="6860730" y="860107"/>
                  <a:pt x="6783768" y="860107"/>
                </a:cubicBezTo>
                <a:lnTo>
                  <a:pt x="161226" y="860107"/>
                </a:lnTo>
                <a:cubicBezTo>
                  <a:pt x="84264" y="860107"/>
                  <a:pt x="21907" y="797750"/>
                  <a:pt x="21907" y="720788"/>
                </a:cubicBezTo>
                <a:lnTo>
                  <a:pt x="21907" y="16376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Freeform 422"> 
				</p:cNvPr>
          <p:cNvSpPr/>
          <p:nvPr/>
        </p:nvSpPr>
        <p:spPr>
          <a:xfrm>
            <a:off x="4627562" y="5199062"/>
            <a:ext cx="6916737" cy="858837"/>
          </a:xfrm>
          <a:custGeom>
            <a:avLst/>
            <a:gdLst>
              <a:gd name="connsiteX0" fmla="*/ 21907 w 6916737"/>
              <a:gd name="connsiteY0" fmla="*/ 168846 h 858837"/>
              <a:gd name="connsiteX1" fmla="*/ 161226 w 6916737"/>
              <a:gd name="connsiteY1" fmla="*/ 29527 h 858837"/>
              <a:gd name="connsiteX2" fmla="*/ 6783768 w 6916737"/>
              <a:gd name="connsiteY2" fmla="*/ 29527 h 858837"/>
              <a:gd name="connsiteX3" fmla="*/ 6923087 w 6916737"/>
              <a:gd name="connsiteY3" fmla="*/ 168846 h 858837"/>
              <a:gd name="connsiteX4" fmla="*/ 6923087 w 6916737"/>
              <a:gd name="connsiteY4" fmla="*/ 725906 h 858837"/>
              <a:gd name="connsiteX5" fmla="*/ 6783768 w 6916737"/>
              <a:gd name="connsiteY5" fmla="*/ 865187 h 858837"/>
              <a:gd name="connsiteX6" fmla="*/ 161226 w 6916737"/>
              <a:gd name="connsiteY6" fmla="*/ 865187 h 858837"/>
              <a:gd name="connsiteX7" fmla="*/ 21907 w 6916737"/>
              <a:gd name="connsiteY7" fmla="*/ 725906 h 858837"/>
              <a:gd name="connsiteX8" fmla="*/ 21907 w 6916737"/>
              <a:gd name="connsiteY8" fmla="*/ 16884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8846"/>
                </a:moveTo>
                <a:cubicBezTo>
                  <a:pt x="21907" y="91884"/>
                  <a:pt x="84264" y="29527"/>
                  <a:pt x="161226" y="29527"/>
                </a:cubicBezTo>
                <a:lnTo>
                  <a:pt x="6783768" y="29527"/>
                </a:lnTo>
                <a:cubicBezTo>
                  <a:pt x="6860730" y="29527"/>
                  <a:pt x="6923087" y="91884"/>
                  <a:pt x="6923087" y="168846"/>
                </a:cubicBezTo>
                <a:lnTo>
                  <a:pt x="6923087" y="725906"/>
                </a:lnTo>
                <a:cubicBezTo>
                  <a:pt x="6923087" y="802830"/>
                  <a:pt x="6860730" y="865187"/>
                  <a:pt x="6783768" y="865187"/>
                </a:cubicBezTo>
                <a:lnTo>
                  <a:pt x="161226" y="865187"/>
                </a:lnTo>
                <a:cubicBezTo>
                  <a:pt x="84264" y="865187"/>
                  <a:pt x="21907" y="802830"/>
                  <a:pt x="21907" y="725906"/>
                </a:cubicBezTo>
                <a:lnTo>
                  <a:pt x="21907" y="168846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Freeform 423"> 
				</p:cNvPr>
          <p:cNvSpPr/>
          <p:nvPr/>
        </p:nvSpPr>
        <p:spPr>
          <a:xfrm>
            <a:off x="4627562" y="5199062"/>
            <a:ext cx="6916737" cy="858837"/>
          </a:xfrm>
          <a:custGeom>
            <a:avLst/>
            <a:gdLst>
              <a:gd name="connsiteX0" fmla="*/ 21907 w 6916737"/>
              <a:gd name="connsiteY0" fmla="*/ 168846 h 858837"/>
              <a:gd name="connsiteX1" fmla="*/ 161226 w 6916737"/>
              <a:gd name="connsiteY1" fmla="*/ 29527 h 858837"/>
              <a:gd name="connsiteX2" fmla="*/ 6783768 w 6916737"/>
              <a:gd name="connsiteY2" fmla="*/ 29527 h 858837"/>
              <a:gd name="connsiteX3" fmla="*/ 6923087 w 6916737"/>
              <a:gd name="connsiteY3" fmla="*/ 168846 h 858837"/>
              <a:gd name="connsiteX4" fmla="*/ 6923087 w 6916737"/>
              <a:gd name="connsiteY4" fmla="*/ 725906 h 858837"/>
              <a:gd name="connsiteX5" fmla="*/ 6783768 w 6916737"/>
              <a:gd name="connsiteY5" fmla="*/ 865187 h 858837"/>
              <a:gd name="connsiteX6" fmla="*/ 161226 w 6916737"/>
              <a:gd name="connsiteY6" fmla="*/ 865187 h 858837"/>
              <a:gd name="connsiteX7" fmla="*/ 21907 w 6916737"/>
              <a:gd name="connsiteY7" fmla="*/ 725906 h 858837"/>
              <a:gd name="connsiteX8" fmla="*/ 21907 w 6916737"/>
              <a:gd name="connsiteY8" fmla="*/ 168846 h 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737" h="858837">
                <a:moveTo>
                  <a:pt x="21907" y="168846"/>
                </a:moveTo>
                <a:cubicBezTo>
                  <a:pt x="21907" y="91884"/>
                  <a:pt x="84264" y="29527"/>
                  <a:pt x="161226" y="29527"/>
                </a:cubicBezTo>
                <a:lnTo>
                  <a:pt x="6783768" y="29527"/>
                </a:lnTo>
                <a:cubicBezTo>
                  <a:pt x="6860730" y="29527"/>
                  <a:pt x="6923087" y="91884"/>
                  <a:pt x="6923087" y="168846"/>
                </a:cubicBezTo>
                <a:lnTo>
                  <a:pt x="6923087" y="725906"/>
                </a:lnTo>
                <a:cubicBezTo>
                  <a:pt x="6923087" y="802830"/>
                  <a:pt x="6860730" y="865187"/>
                  <a:pt x="6783768" y="865187"/>
                </a:cubicBezTo>
                <a:lnTo>
                  <a:pt x="161226" y="865187"/>
                </a:lnTo>
                <a:cubicBezTo>
                  <a:pt x="84264" y="865187"/>
                  <a:pt x="21907" y="802830"/>
                  <a:pt x="21907" y="725906"/>
                </a:cubicBezTo>
                <a:lnTo>
                  <a:pt x="21907" y="168846"/>
                </a:lnTo>
                <a:close/>
              </a:path>
            </a:pathLst>
          </a:custGeom>
          <a:solidFill>
            <a:srgbClr val="00006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TextBox 424"/>
          <p:cNvSpPr txBox="1"/>
          <p:nvPr/>
        </p:nvSpPr>
        <p:spPr>
          <a:xfrm>
            <a:off x="4769865" y="1020445"/>
            <a:ext cx="6568089" cy="4795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Basketball</a:t>
            </a:r>
            <a:r>
              <a:rPr lang="en-US" altLang="zh-CN" sz="2100" spc="-1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video</a:t>
            </a:r>
            <a:r>
              <a:rPr lang="en-US" altLang="zh-CN" sz="21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361c0"/>
                </a:solidFill>
                <a:latin typeface="Calibri"/>
                <a:ea typeface="Calibri"/>
              </a:rPr>
              <a:t>Selective</a:t>
            </a:r>
            <a:r>
              <a:rPr lang="en-US" altLang="zh-CN" sz="2100" spc="-125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361c0"/>
                </a:solidFill>
                <a:latin typeface="Calibri"/>
                <a:ea typeface="Calibri"/>
              </a:rPr>
              <a:t>Attention</a:t>
            </a:r>
            <a:r>
              <a:rPr lang="en-US" altLang="zh-CN" sz="2100" spc="-125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361c0"/>
                </a:solidFill>
                <a:latin typeface="Calibri"/>
                <a:ea typeface="Calibri"/>
              </a:rPr>
              <a:t>Test</a:t>
            </a:r>
            <a:r>
              <a:rPr lang="en-US" altLang="zh-CN" sz="2100" spc="-125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361c0"/>
                </a:solidFill>
                <a:latin typeface="Calibri"/>
                <a:ea typeface="Calibri"/>
              </a:rPr>
              <a:t>–</a:t>
            </a:r>
            <a:r>
              <a:rPr lang="en-US" altLang="zh-CN" sz="2100" spc="-129" dirty="0">
                <a:solidFill>
                  <a:srgbClr val="0361c0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0361c0"/>
                </a:solidFill>
                <a:latin typeface="Calibri"/>
                <a:ea typeface="Calibri"/>
              </a:rPr>
              <a:t>YouTube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7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1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real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life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sometimes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only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already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believe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21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1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1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21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already</a:t>
            </a:r>
            <a:r>
              <a:rPr lang="en-US" altLang="zh-CN" sz="21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been</a:t>
            </a:r>
            <a:r>
              <a:rPr lang="en-US" altLang="zh-CN" sz="2100" spc="-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told.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depends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experienced</a:t>
            </a:r>
            <a:r>
              <a:rPr lang="en-US" altLang="zh-CN" sz="21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what’s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happening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21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time.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quick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judge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someone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based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look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like,</a:t>
            </a:r>
            <a:r>
              <a:rPr lang="en-US" altLang="zh-CN" sz="21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where</a:t>
            </a:r>
            <a:r>
              <a:rPr lang="en-US" altLang="zh-CN" sz="21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21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live</a:t>
            </a:r>
            <a:r>
              <a:rPr lang="en-US" altLang="zh-CN" sz="21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etc.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There</a:t>
            </a:r>
            <a:r>
              <a:rPr lang="en-US" altLang="zh-CN" sz="21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21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different</a:t>
            </a:r>
            <a:r>
              <a:rPr lang="en-US" altLang="zh-CN" sz="21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ways</a:t>
            </a:r>
            <a:r>
              <a:rPr lang="en-US" altLang="zh-CN" sz="21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1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seeing</a:t>
            </a:r>
            <a:r>
              <a:rPr lang="en-US" altLang="zh-CN" sz="21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21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(more</a:t>
            </a:r>
            <a:r>
              <a:rPr lang="en-US" altLang="zh-CN" sz="21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than</a:t>
            </a:r>
            <a:r>
              <a:rPr lang="en-US" altLang="zh-CN" sz="21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spc="-5" dirty="0">
                <a:solidFill>
                  <a:srgbClr val="fefefe"/>
                </a:solidFill>
                <a:latin typeface="Calibri"/>
                <a:ea typeface="Calibri"/>
              </a:rPr>
              <a:t>tru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th).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Activity: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First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thoughts/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impressions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1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Ball</a:t>
            </a:r>
            <a:r>
              <a:rPr lang="en-US" altLang="zh-CN" sz="21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100" dirty="0">
                <a:solidFill>
                  <a:srgbClr val="fefefe"/>
                </a:solidFill>
                <a:latin typeface="Calibri"/>
                <a:ea typeface="Calibri"/>
              </a:rPr>
              <a:t>throw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4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653539"/>
            <a:ext cx="11026140" cy="60960"/>
          </a:xfrm>
          <a:prstGeom prst="rect">
            <a:avLst/>
          </a:prstGeom>
        </p:spPr>
      </p:pic>
      <p:pic>
        <p:nvPicPr>
          <p:cNvPr id="427" name="Picture 42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20" y="2080260"/>
            <a:ext cx="3970020" cy="4122420"/>
          </a:xfrm>
          <a:prstGeom prst="rect">
            <a:avLst/>
          </a:prstGeom>
        </p:spPr>
      </p:pic>
      <p:sp>
        <p:nvSpPr>
          <p:cNvPr id="427" name="TextBox 427"/>
          <p:cNvSpPr txBox="1"/>
          <p:nvPr/>
        </p:nvSpPr>
        <p:spPr>
          <a:xfrm>
            <a:off x="664209" y="977900"/>
            <a:ext cx="10803680" cy="3510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4600" spc="-2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4600" spc="-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4600" spc="-2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attitudes/</a:t>
            </a:r>
            <a:r>
              <a:rPr lang="en-US" altLang="zh-CN" sz="4600" spc="-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opinions</a:t>
            </a:r>
            <a:r>
              <a:rPr lang="en-US" altLang="zh-CN" sz="4600" spc="-2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come</a:t>
            </a:r>
            <a:r>
              <a:rPr lang="en-US" altLang="zh-CN" sz="4600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ea typeface="Calibri"/>
              </a:rPr>
              <a:t>from?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9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spc="359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200" spc="179" dirty="0">
                <a:solidFill>
                  <a:srgbClr val="000000"/>
                </a:solidFill>
                <a:latin typeface="Times New Roman"/>
                <a:ea typeface="Times New Roman"/>
              </a:rPr>
              <a:t>ttitude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95" dirty="0">
                <a:solidFill>
                  <a:srgbClr val="000000"/>
                </a:solidFill>
                <a:latin typeface="Times New Roman"/>
                <a:ea typeface="Times New Roman"/>
              </a:rPr>
              <a:t>refers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85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22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emotions,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85" dirty="0">
                <a:solidFill>
                  <a:srgbClr val="000000"/>
                </a:solidFill>
                <a:latin typeface="Times New Roman"/>
                <a:ea typeface="Times New Roman"/>
              </a:rPr>
              <a:t>beliefs,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200" spc="25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behaviours</a:t>
            </a:r>
            <a:r>
              <a:rPr lang="en-US" altLang="zh-CN" sz="22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45" dirty="0">
                <a:solidFill>
                  <a:srgbClr val="000000"/>
                </a:solidFill>
                <a:latin typeface="Times New Roman"/>
                <a:ea typeface="Times New Roman"/>
              </a:rPr>
              <a:t>toward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4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2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95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4" dirty="0">
                <a:solidFill>
                  <a:srgbClr val="000000"/>
                </a:solidFill>
                <a:latin typeface="Times New Roman"/>
                <a:ea typeface="Times New Roman"/>
              </a:rPr>
              <a:t>object,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person,</a:t>
            </a:r>
            <a:r>
              <a:rPr lang="en-US" altLang="zh-CN" sz="2200" spc="13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thing,</a:t>
            </a:r>
            <a:r>
              <a:rPr lang="en-US" altLang="zh-CN" sz="220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9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200" spc="1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event.</a:t>
            </a:r>
          </a:p>
          <a:p>
            <a:pPr>
              <a:lnSpc>
                <a:spcPts val="57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spc="204" dirty="0">
                <a:solidFill>
                  <a:srgbClr val="000000"/>
                </a:solidFill>
                <a:latin typeface="Times New Roman"/>
                <a:ea typeface="Times New Roman"/>
              </a:rPr>
              <a:t>Attitudes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9" dirty="0">
                <a:solidFill>
                  <a:srgbClr val="000000"/>
                </a:solidFill>
                <a:latin typeface="Times New Roman"/>
                <a:ea typeface="Times New Roman"/>
              </a:rPr>
              <a:t>often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9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85" dirty="0">
                <a:solidFill>
                  <a:srgbClr val="000000"/>
                </a:solidFill>
                <a:latin typeface="Times New Roman"/>
                <a:ea typeface="Times New Roman"/>
              </a:rPr>
              <a:t>result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experience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200" spc="209" dirty="0">
                <a:solidFill>
                  <a:srgbClr val="000000"/>
                </a:solidFill>
                <a:latin typeface="Times New Roman"/>
                <a:ea typeface="Times New Roman"/>
              </a:rPr>
              <a:t>upbringing,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45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15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9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34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34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powerful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200" spc="20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22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200" spc="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4" dirty="0">
                <a:solidFill>
                  <a:srgbClr val="000000"/>
                </a:solidFill>
                <a:latin typeface="Times New Roman"/>
                <a:ea typeface="Times New Roman"/>
              </a:rPr>
              <a:t>behaviour.</a:t>
            </a:r>
          </a:p>
          <a:p>
            <a:pPr>
              <a:lnSpc>
                <a:spcPts val="665"/>
              </a:lnSpc>
            </a:pPr>
            <a:endParaRPr lang="en-US" dirty="0" smtClean="0"/>
          </a:p>
          <a:p>
            <a:pPr marL="0">
              <a:lnSpc>
                <a:spcPct val="104583"/>
              </a:lnSpc>
            </a:pPr>
            <a:r>
              <a:rPr lang="en-US" altLang="zh-CN" sz="2200" spc="200" dirty="0">
                <a:solidFill>
                  <a:srgbClr val="000000"/>
                </a:solidFill>
                <a:latin typeface="Times New Roman"/>
                <a:ea typeface="Times New Roman"/>
              </a:rPr>
              <a:t>Attitudes</a:t>
            </a:r>
            <a:r>
              <a:rPr lang="en-US" altLang="zh-CN" sz="22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5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9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200" spc="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20" dirty="0">
                <a:solidFill>
                  <a:srgbClr val="000000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2200" spc="129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42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9" name="TextBox 429"/>
          <p:cNvSpPr txBox="1"/>
          <p:nvPr/>
        </p:nvSpPr>
        <p:spPr>
          <a:xfrm>
            <a:off x="496252" y="4501055"/>
            <a:ext cx="3606454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85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6600" spc="-75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icture 43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525780"/>
            <a:ext cx="4107179" cy="5486400"/>
          </a:xfrm>
          <a:prstGeom prst="rect">
            <a:avLst/>
          </a:prstGeom>
        </p:spPr>
      </p:pic>
      <p:sp>
        <p:nvSpPr>
          <p:cNvPr id="431" name="Freeform 431"> 
				</p:cNvPr>
          <p:cNvSpPr/>
          <p:nvPr/>
        </p:nvSpPr>
        <p:spPr>
          <a:xfrm>
            <a:off x="4845050" y="4400550"/>
            <a:ext cx="4248150" cy="31750"/>
          </a:xfrm>
          <a:custGeom>
            <a:avLst/>
            <a:gdLst>
              <a:gd name="connsiteX0" fmla="*/ 8890 w 4248150"/>
              <a:gd name="connsiteY0" fmla="*/ 8890 h 31750"/>
              <a:gd name="connsiteX1" fmla="*/ 572770 w 4248150"/>
              <a:gd name="connsiteY1" fmla="*/ 8890 h 31750"/>
              <a:gd name="connsiteX2" fmla="*/ 1051814 w 4248150"/>
              <a:gd name="connsiteY2" fmla="*/ 8890 h 31750"/>
              <a:gd name="connsiteX3" fmla="*/ 1742947 w 4248150"/>
              <a:gd name="connsiteY3" fmla="*/ 8890 h 31750"/>
              <a:gd name="connsiteX4" fmla="*/ 2306955 w 4248150"/>
              <a:gd name="connsiteY4" fmla="*/ 8890 h 31750"/>
              <a:gd name="connsiteX5" fmla="*/ 2870834 w 4248150"/>
              <a:gd name="connsiteY5" fmla="*/ 8890 h 31750"/>
              <a:gd name="connsiteX6" fmla="*/ 3561968 w 4248150"/>
              <a:gd name="connsiteY6" fmla="*/ 8890 h 31750"/>
              <a:gd name="connsiteX7" fmla="*/ 4253230 w 4248150"/>
              <a:gd name="connsiteY7" fmla="*/ 8890 h 31750"/>
              <a:gd name="connsiteX8" fmla="*/ 4253230 w 4248150"/>
              <a:gd name="connsiteY8" fmla="*/ 36830 h 31750"/>
              <a:gd name="connsiteX9" fmla="*/ 3731768 w 4248150"/>
              <a:gd name="connsiteY9" fmla="*/ 36830 h 31750"/>
              <a:gd name="connsiteX10" fmla="*/ 3125469 w 4248150"/>
              <a:gd name="connsiteY10" fmla="*/ 36830 h 31750"/>
              <a:gd name="connsiteX11" fmla="*/ 2519171 w 4248150"/>
              <a:gd name="connsiteY11" fmla="*/ 36830 h 31750"/>
              <a:gd name="connsiteX12" fmla="*/ 1955165 w 4248150"/>
              <a:gd name="connsiteY12" fmla="*/ 36830 h 31750"/>
              <a:gd name="connsiteX13" fmla="*/ 1264030 w 4248150"/>
              <a:gd name="connsiteY13" fmla="*/ 36830 h 31750"/>
              <a:gd name="connsiteX14" fmla="*/ 572770 w 4248150"/>
              <a:gd name="connsiteY14" fmla="*/ 36830 h 31750"/>
              <a:gd name="connsiteX15" fmla="*/ 8890 w 4248150"/>
              <a:gd name="connsiteY15" fmla="*/ 36830 h 31750"/>
              <a:gd name="connsiteX16" fmla="*/ 8890 w 4248150"/>
              <a:gd name="connsiteY16" fmla="*/ 8890 h 31750"/>
              <a:gd name="connsiteX17" fmla="*/ 8890 w 4248150"/>
              <a:gd name="connsiteY17" fmla="*/ 889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48150" h="31750">
                <a:moveTo>
                  <a:pt x="8890" y="8890"/>
                </a:moveTo>
                <a:cubicBezTo>
                  <a:pt x="137033" y="26416"/>
                  <a:pt x="321564" y="10033"/>
                  <a:pt x="572770" y="8890"/>
                </a:cubicBezTo>
                <a:cubicBezTo>
                  <a:pt x="823976" y="7747"/>
                  <a:pt x="846328" y="17526"/>
                  <a:pt x="1051814" y="8890"/>
                </a:cubicBezTo>
                <a:cubicBezTo>
                  <a:pt x="1257300" y="254"/>
                  <a:pt x="1597659" y="-20446"/>
                  <a:pt x="1742947" y="8890"/>
                </a:cubicBezTo>
                <a:cubicBezTo>
                  <a:pt x="1888363" y="38227"/>
                  <a:pt x="2062098" y="14986"/>
                  <a:pt x="2306955" y="8890"/>
                </a:cubicBezTo>
                <a:cubicBezTo>
                  <a:pt x="2551683" y="2794"/>
                  <a:pt x="2709291" y="-15112"/>
                  <a:pt x="2870834" y="8890"/>
                </a:cubicBezTo>
                <a:cubicBezTo>
                  <a:pt x="3032252" y="32893"/>
                  <a:pt x="3399917" y="34671"/>
                  <a:pt x="3561968" y="8890"/>
                </a:cubicBezTo>
                <a:cubicBezTo>
                  <a:pt x="3724147" y="-16890"/>
                  <a:pt x="3960114" y="-22986"/>
                  <a:pt x="4253230" y="8890"/>
                </a:cubicBezTo>
                <a:cubicBezTo>
                  <a:pt x="4253738" y="18415"/>
                  <a:pt x="4254500" y="28956"/>
                  <a:pt x="4253230" y="36830"/>
                </a:cubicBezTo>
                <a:cubicBezTo>
                  <a:pt x="4140072" y="16891"/>
                  <a:pt x="3942333" y="61214"/>
                  <a:pt x="3731768" y="36830"/>
                </a:cubicBezTo>
                <a:cubicBezTo>
                  <a:pt x="3521202" y="12446"/>
                  <a:pt x="3279393" y="65024"/>
                  <a:pt x="3125469" y="36830"/>
                </a:cubicBezTo>
                <a:cubicBezTo>
                  <a:pt x="2971545" y="8636"/>
                  <a:pt x="2753614" y="41910"/>
                  <a:pt x="2519171" y="36830"/>
                </a:cubicBezTo>
                <a:cubicBezTo>
                  <a:pt x="2284603" y="31750"/>
                  <a:pt x="2075306" y="62738"/>
                  <a:pt x="1955165" y="36830"/>
                </a:cubicBezTo>
                <a:cubicBezTo>
                  <a:pt x="1835150" y="10922"/>
                  <a:pt x="1416430" y="31115"/>
                  <a:pt x="1264030" y="36830"/>
                </a:cubicBezTo>
                <a:cubicBezTo>
                  <a:pt x="1111503" y="42545"/>
                  <a:pt x="846963" y="50419"/>
                  <a:pt x="572770" y="36830"/>
                </a:cubicBezTo>
                <a:cubicBezTo>
                  <a:pt x="298577" y="23241"/>
                  <a:pt x="141732" y="25400"/>
                  <a:pt x="8890" y="36830"/>
                </a:cubicBezTo>
                <a:cubicBezTo>
                  <a:pt x="9144" y="27432"/>
                  <a:pt x="9016" y="15494"/>
                  <a:pt x="8890" y="8890"/>
                </a:cubicBezTo>
                <a:lnTo>
                  <a:pt x="8890" y="889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Freeform 432"> 
				</p:cNvPr>
          <p:cNvSpPr/>
          <p:nvPr/>
        </p:nvSpPr>
        <p:spPr>
          <a:xfrm>
            <a:off x="4830762" y="4386262"/>
            <a:ext cx="4262437" cy="46037"/>
          </a:xfrm>
          <a:custGeom>
            <a:avLst/>
            <a:gdLst>
              <a:gd name="connsiteX0" fmla="*/ 23177 w 4262437"/>
              <a:gd name="connsiteY0" fmla="*/ 23177 h 46037"/>
              <a:gd name="connsiteX1" fmla="*/ 587057 w 4262437"/>
              <a:gd name="connsiteY1" fmla="*/ 23177 h 46037"/>
              <a:gd name="connsiteX2" fmla="*/ 1066101 w 4262437"/>
              <a:gd name="connsiteY2" fmla="*/ 23177 h 46037"/>
              <a:gd name="connsiteX3" fmla="*/ 1587563 w 4262437"/>
              <a:gd name="connsiteY3" fmla="*/ 23177 h 46037"/>
              <a:gd name="connsiteX4" fmla="*/ 2236279 w 4262437"/>
              <a:gd name="connsiteY4" fmla="*/ 23177 h 46037"/>
              <a:gd name="connsiteX5" fmla="*/ 2800159 w 4262437"/>
              <a:gd name="connsiteY5" fmla="*/ 23177 h 46037"/>
              <a:gd name="connsiteX6" fmla="*/ 3321621 w 4262437"/>
              <a:gd name="connsiteY6" fmla="*/ 23177 h 46037"/>
              <a:gd name="connsiteX7" fmla="*/ 4267517 w 4262437"/>
              <a:gd name="connsiteY7" fmla="*/ 23177 h 46037"/>
              <a:gd name="connsiteX8" fmla="*/ 4267517 w 4262437"/>
              <a:gd name="connsiteY8" fmla="*/ 51117 h 46037"/>
              <a:gd name="connsiteX9" fmla="*/ 3661219 w 4262437"/>
              <a:gd name="connsiteY9" fmla="*/ 51117 h 46037"/>
              <a:gd name="connsiteX10" fmla="*/ 3139757 w 4262437"/>
              <a:gd name="connsiteY10" fmla="*/ 51117 h 46037"/>
              <a:gd name="connsiteX11" fmla="*/ 2448496 w 4262437"/>
              <a:gd name="connsiteY11" fmla="*/ 51117 h 46037"/>
              <a:gd name="connsiteX12" fmla="*/ 1884616 w 4262437"/>
              <a:gd name="connsiteY12" fmla="*/ 51117 h 46037"/>
              <a:gd name="connsiteX13" fmla="*/ 1405572 w 4262437"/>
              <a:gd name="connsiteY13" fmla="*/ 51117 h 46037"/>
              <a:gd name="connsiteX14" fmla="*/ 756856 w 4262437"/>
              <a:gd name="connsiteY14" fmla="*/ 51117 h 46037"/>
              <a:gd name="connsiteX15" fmla="*/ 23177 w 4262437"/>
              <a:gd name="connsiteY15" fmla="*/ 51117 h 46037"/>
              <a:gd name="connsiteX16" fmla="*/ 23177 w 4262437"/>
              <a:gd name="connsiteY16" fmla="*/ 23177 h 46037"/>
              <a:gd name="connsiteX17" fmla="*/ 23177 w 4262437"/>
              <a:gd name="connsiteY17" fmla="*/ 23177 h 4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62437" h="46037">
                <a:moveTo>
                  <a:pt x="23177" y="23177"/>
                </a:moveTo>
                <a:cubicBezTo>
                  <a:pt x="180530" y="7175"/>
                  <a:pt x="402145" y="17208"/>
                  <a:pt x="587057" y="23177"/>
                </a:cubicBezTo>
                <a:cubicBezTo>
                  <a:pt x="771969" y="29146"/>
                  <a:pt x="928941" y="17589"/>
                  <a:pt x="1066101" y="23177"/>
                </a:cubicBezTo>
                <a:cubicBezTo>
                  <a:pt x="1203134" y="28765"/>
                  <a:pt x="1380299" y="1460"/>
                  <a:pt x="1587563" y="23177"/>
                </a:cubicBezTo>
                <a:cubicBezTo>
                  <a:pt x="1794827" y="44894"/>
                  <a:pt x="1935670" y="48831"/>
                  <a:pt x="2236279" y="23177"/>
                </a:cubicBezTo>
                <a:cubicBezTo>
                  <a:pt x="2537015" y="-2476"/>
                  <a:pt x="2538539" y="-4381"/>
                  <a:pt x="2800159" y="23177"/>
                </a:cubicBezTo>
                <a:cubicBezTo>
                  <a:pt x="3061779" y="50736"/>
                  <a:pt x="3202495" y="41592"/>
                  <a:pt x="3321621" y="23177"/>
                </a:cubicBezTo>
                <a:cubicBezTo>
                  <a:pt x="3440747" y="4762"/>
                  <a:pt x="4036123" y="-18478"/>
                  <a:pt x="4267517" y="23177"/>
                </a:cubicBezTo>
                <a:cubicBezTo>
                  <a:pt x="4266501" y="31686"/>
                  <a:pt x="4267009" y="45148"/>
                  <a:pt x="4267517" y="51117"/>
                </a:cubicBezTo>
                <a:cubicBezTo>
                  <a:pt x="4136834" y="29527"/>
                  <a:pt x="3951922" y="34353"/>
                  <a:pt x="3661219" y="51117"/>
                </a:cubicBezTo>
                <a:cubicBezTo>
                  <a:pt x="3370516" y="67881"/>
                  <a:pt x="3278187" y="59626"/>
                  <a:pt x="3139757" y="51117"/>
                </a:cubicBezTo>
                <a:cubicBezTo>
                  <a:pt x="3001327" y="42608"/>
                  <a:pt x="2643822" y="61912"/>
                  <a:pt x="2448496" y="51117"/>
                </a:cubicBezTo>
                <a:cubicBezTo>
                  <a:pt x="2253170" y="40322"/>
                  <a:pt x="2111819" y="28511"/>
                  <a:pt x="1884616" y="51117"/>
                </a:cubicBezTo>
                <a:cubicBezTo>
                  <a:pt x="1657413" y="73723"/>
                  <a:pt x="1525841" y="31559"/>
                  <a:pt x="1405572" y="51117"/>
                </a:cubicBezTo>
                <a:cubicBezTo>
                  <a:pt x="1285303" y="70675"/>
                  <a:pt x="1068768" y="61404"/>
                  <a:pt x="756856" y="51117"/>
                </a:cubicBezTo>
                <a:cubicBezTo>
                  <a:pt x="444944" y="40830"/>
                  <a:pt x="364553" y="13779"/>
                  <a:pt x="23177" y="51117"/>
                </a:cubicBezTo>
                <a:cubicBezTo>
                  <a:pt x="22161" y="38417"/>
                  <a:pt x="22034" y="30797"/>
                  <a:pt x="23177" y="23177"/>
                </a:cubicBezTo>
                <a:lnTo>
                  <a:pt x="23177" y="2317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1275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TextBox 433"/>
          <p:cNvSpPr txBox="1"/>
          <p:nvPr/>
        </p:nvSpPr>
        <p:spPr>
          <a:xfrm>
            <a:off x="4946396" y="688895"/>
            <a:ext cx="3810667" cy="2113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600" spc="-2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40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0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4600" spc="-64" dirty="0">
                <a:solidFill>
                  <a:srgbClr val="000000"/>
                </a:solidFill>
                <a:latin typeface="Calibri"/>
                <a:ea typeface="Calibri"/>
              </a:rPr>
              <a:t>Tower</a:t>
            </a:r>
            <a:r>
              <a:rPr lang="en-US" altLang="zh-CN" sz="46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55" dirty="0">
                <a:solidFill>
                  <a:srgbClr val="000000"/>
                </a:solidFill>
                <a:latin typeface="Calibri"/>
                <a:ea typeface="Calibri"/>
              </a:rPr>
              <a:t>challenge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Freeform 434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Freeform 435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Freeform 436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Freeform 437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Freeform 438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Freeform 439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TextBox 440"/>
          <p:cNvSpPr txBox="1"/>
          <p:nvPr/>
        </p:nvSpPr>
        <p:spPr>
          <a:xfrm>
            <a:off x="929957" y="400812"/>
            <a:ext cx="5883339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‘Us</a:t>
            </a:r>
            <a:r>
              <a:rPr lang="en-US" altLang="zh-CN" sz="4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them’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441" name="TextBox 441"/>
          <p:cNvSpPr txBox="1"/>
          <p:nvPr/>
        </p:nvSpPr>
        <p:spPr>
          <a:xfrm>
            <a:off x="1588769" y="3082210"/>
            <a:ext cx="2284179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25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0" dirty="0">
                <a:solidFill>
                  <a:srgbClr val="fefefe"/>
                </a:solidFill>
                <a:latin typeface="Calibri"/>
                <a:ea typeface="Calibri"/>
              </a:rPr>
              <a:t>why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should</a:t>
            </a:r>
            <a:r>
              <a:rPr lang="en-US" altLang="zh-CN" sz="26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not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judge</a:t>
            </a:r>
            <a:r>
              <a:rPr lang="en-US" altLang="zh-CN" sz="26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</a:p>
        </p:txBody>
      </p:sp>
      <p:sp>
        <p:nvSpPr>
          <p:cNvPr id="442" name="TextBox 442"/>
          <p:cNvSpPr txBox="1"/>
          <p:nvPr/>
        </p:nvSpPr>
        <p:spPr>
          <a:xfrm>
            <a:off x="4875276" y="3082210"/>
            <a:ext cx="2312341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25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5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feels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jud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ged</a:t>
            </a:r>
          </a:p>
        </p:txBody>
      </p:sp>
      <p:sp>
        <p:nvSpPr>
          <p:cNvPr id="443" name="TextBox 443"/>
          <p:cNvSpPr txBox="1"/>
          <p:nvPr/>
        </p:nvSpPr>
        <p:spPr>
          <a:xfrm>
            <a:off x="8168640" y="3082210"/>
            <a:ext cx="2312342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spc="25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5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2600" spc="-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69" dirty="0">
                <a:solidFill>
                  <a:srgbClr val="fefefe"/>
                </a:solidFill>
                <a:latin typeface="Calibri"/>
                <a:ea typeface="Calibri"/>
              </a:rPr>
              <a:t>know</a:t>
            </a:r>
            <a:r>
              <a:rPr lang="en-US" altLang="zh-CN" sz="2600" spc="-27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60" dirty="0">
                <a:solidFill>
                  <a:srgbClr val="fefefe"/>
                </a:solidFill>
                <a:latin typeface="Calibri"/>
                <a:ea typeface="Calibri"/>
              </a:rPr>
              <a:t>other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better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44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1828800"/>
            <a:ext cx="10462260" cy="76200"/>
          </a:xfrm>
          <a:prstGeom prst="rect">
            <a:avLst/>
          </a:prstGeom>
        </p:spPr>
      </p:pic>
      <p:pic>
        <p:nvPicPr>
          <p:cNvPr id="446" name="Picture 44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860" y="3208020"/>
            <a:ext cx="487680" cy="121920"/>
          </a:xfrm>
          <a:prstGeom prst="rect">
            <a:avLst/>
          </a:prstGeom>
        </p:spPr>
      </p:pic>
      <p:sp>
        <p:nvSpPr>
          <p:cNvPr id="446" name="Freeform 446"> 
				</p:cNvPr>
          <p:cNvSpPr/>
          <p:nvPr/>
        </p:nvSpPr>
        <p:spPr>
          <a:xfrm>
            <a:off x="8175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4727 w 2255837"/>
              <a:gd name="connsiteY1" fmla="*/ 1375727 h 1366837"/>
              <a:gd name="connsiteX2" fmla="*/ 226472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4727" y="1375727"/>
                </a:lnTo>
                <a:lnTo>
                  <a:pt x="226472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Freeform 447"> 
				</p:cNvPr>
          <p:cNvSpPr/>
          <p:nvPr/>
        </p:nvSpPr>
        <p:spPr>
          <a:xfrm>
            <a:off x="8175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4727 w 2255837"/>
              <a:gd name="connsiteY1" fmla="*/ 1375727 h 1366837"/>
              <a:gd name="connsiteX2" fmla="*/ 226472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4727" y="1375727"/>
                </a:lnTo>
                <a:lnTo>
                  <a:pt x="226472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9" name="Picture 44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3192780"/>
            <a:ext cx="502920" cy="114300"/>
          </a:xfrm>
          <a:prstGeom prst="rect">
            <a:avLst/>
          </a:prstGeom>
        </p:spPr>
      </p:pic>
      <p:sp>
        <p:nvSpPr>
          <p:cNvPr id="449" name="Freeform 449"> 
				</p:cNvPr>
          <p:cNvSpPr/>
          <p:nvPr/>
        </p:nvSpPr>
        <p:spPr>
          <a:xfrm>
            <a:off x="35734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 450"> 
				</p:cNvPr>
          <p:cNvSpPr/>
          <p:nvPr/>
        </p:nvSpPr>
        <p:spPr>
          <a:xfrm>
            <a:off x="35734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2" name="Picture 452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20" y="3192780"/>
            <a:ext cx="502920" cy="114300"/>
          </a:xfrm>
          <a:prstGeom prst="rect">
            <a:avLst/>
          </a:prstGeom>
        </p:spPr>
      </p:pic>
      <p:sp>
        <p:nvSpPr>
          <p:cNvPr id="452" name="Freeform 452"> 
				</p:cNvPr>
          <p:cNvSpPr/>
          <p:nvPr/>
        </p:nvSpPr>
        <p:spPr>
          <a:xfrm>
            <a:off x="6329362" y="2557462"/>
            <a:ext cx="2255837" cy="1354137"/>
          </a:xfrm>
          <a:custGeom>
            <a:avLst/>
            <a:gdLst>
              <a:gd name="connsiteX0" fmla="*/ 24447 w 2255837"/>
              <a:gd name="connsiteY0" fmla="*/ 1365567 h 1354137"/>
              <a:gd name="connsiteX1" fmla="*/ 2267267 w 2255837"/>
              <a:gd name="connsiteY1" fmla="*/ 1365567 h 1354137"/>
              <a:gd name="connsiteX2" fmla="*/ 2267267 w 2255837"/>
              <a:gd name="connsiteY2" fmla="*/ 21907 h 1354137"/>
              <a:gd name="connsiteX3" fmla="*/ 24447 w 2255837"/>
              <a:gd name="connsiteY3" fmla="*/ 21907 h 1354137"/>
              <a:gd name="connsiteX4" fmla="*/ 24447 w 2255837"/>
              <a:gd name="connsiteY4" fmla="*/ 1365567 h 135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54137">
                <a:moveTo>
                  <a:pt x="24447" y="1365567"/>
                </a:moveTo>
                <a:lnTo>
                  <a:pt x="2267267" y="1365567"/>
                </a:lnTo>
                <a:lnTo>
                  <a:pt x="2267267" y="21907"/>
                </a:lnTo>
                <a:lnTo>
                  <a:pt x="24447" y="21907"/>
                </a:lnTo>
                <a:lnTo>
                  <a:pt x="24447" y="1365567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3"> 
				</p:cNvPr>
          <p:cNvSpPr/>
          <p:nvPr/>
        </p:nvSpPr>
        <p:spPr>
          <a:xfrm>
            <a:off x="6329362" y="2557462"/>
            <a:ext cx="2255837" cy="1354137"/>
          </a:xfrm>
          <a:custGeom>
            <a:avLst/>
            <a:gdLst>
              <a:gd name="connsiteX0" fmla="*/ 24447 w 2255837"/>
              <a:gd name="connsiteY0" fmla="*/ 1365567 h 1354137"/>
              <a:gd name="connsiteX1" fmla="*/ 2267267 w 2255837"/>
              <a:gd name="connsiteY1" fmla="*/ 1365567 h 1354137"/>
              <a:gd name="connsiteX2" fmla="*/ 2267267 w 2255837"/>
              <a:gd name="connsiteY2" fmla="*/ 21907 h 1354137"/>
              <a:gd name="connsiteX3" fmla="*/ 24447 w 2255837"/>
              <a:gd name="connsiteY3" fmla="*/ 21907 h 1354137"/>
              <a:gd name="connsiteX4" fmla="*/ 24447 w 2255837"/>
              <a:gd name="connsiteY4" fmla="*/ 1365567 h 135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54137">
                <a:moveTo>
                  <a:pt x="24447" y="1365567"/>
                </a:moveTo>
                <a:lnTo>
                  <a:pt x="2267267" y="1365567"/>
                </a:lnTo>
                <a:lnTo>
                  <a:pt x="2267267" y="21907"/>
                </a:lnTo>
                <a:lnTo>
                  <a:pt x="24447" y="21907"/>
                </a:lnTo>
                <a:lnTo>
                  <a:pt x="24447" y="13655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5" name="Picture 455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380" y="3909060"/>
            <a:ext cx="8343900" cy="525780"/>
          </a:xfrm>
          <a:prstGeom prst="rect">
            <a:avLst/>
          </a:prstGeom>
        </p:spPr>
      </p:pic>
      <p:sp>
        <p:nvSpPr>
          <p:cNvPr id="455" name="Freeform 455"> 
				</p:cNvPr>
          <p:cNvSpPr/>
          <p:nvPr/>
        </p:nvSpPr>
        <p:spPr>
          <a:xfrm>
            <a:off x="9085262" y="2557462"/>
            <a:ext cx="2255837" cy="1354137"/>
          </a:xfrm>
          <a:custGeom>
            <a:avLst/>
            <a:gdLst>
              <a:gd name="connsiteX0" fmla="*/ 26987 w 2255837"/>
              <a:gd name="connsiteY0" fmla="*/ 1365567 h 1354137"/>
              <a:gd name="connsiteX1" fmla="*/ 2267267 w 2255837"/>
              <a:gd name="connsiteY1" fmla="*/ 1365567 h 1354137"/>
              <a:gd name="connsiteX2" fmla="*/ 2267267 w 2255837"/>
              <a:gd name="connsiteY2" fmla="*/ 21907 h 1354137"/>
              <a:gd name="connsiteX3" fmla="*/ 26987 w 2255837"/>
              <a:gd name="connsiteY3" fmla="*/ 21907 h 1354137"/>
              <a:gd name="connsiteX4" fmla="*/ 26987 w 2255837"/>
              <a:gd name="connsiteY4" fmla="*/ 1365567 h 135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54137">
                <a:moveTo>
                  <a:pt x="26987" y="1365567"/>
                </a:moveTo>
                <a:lnTo>
                  <a:pt x="2267267" y="1365567"/>
                </a:lnTo>
                <a:lnTo>
                  <a:pt x="2267267" y="21907"/>
                </a:lnTo>
                <a:lnTo>
                  <a:pt x="26987" y="21907"/>
                </a:lnTo>
                <a:lnTo>
                  <a:pt x="26987" y="1365567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Freeform 456"> 
				</p:cNvPr>
          <p:cNvSpPr/>
          <p:nvPr/>
        </p:nvSpPr>
        <p:spPr>
          <a:xfrm>
            <a:off x="9085262" y="2557462"/>
            <a:ext cx="2255837" cy="1354137"/>
          </a:xfrm>
          <a:custGeom>
            <a:avLst/>
            <a:gdLst>
              <a:gd name="connsiteX0" fmla="*/ 26987 w 2255837"/>
              <a:gd name="connsiteY0" fmla="*/ 1365567 h 1354137"/>
              <a:gd name="connsiteX1" fmla="*/ 2267267 w 2255837"/>
              <a:gd name="connsiteY1" fmla="*/ 1365567 h 1354137"/>
              <a:gd name="connsiteX2" fmla="*/ 2267267 w 2255837"/>
              <a:gd name="connsiteY2" fmla="*/ 21907 h 1354137"/>
              <a:gd name="connsiteX3" fmla="*/ 26987 w 2255837"/>
              <a:gd name="connsiteY3" fmla="*/ 21907 h 1354137"/>
              <a:gd name="connsiteX4" fmla="*/ 26987 w 2255837"/>
              <a:gd name="connsiteY4" fmla="*/ 1365567 h 135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54137">
                <a:moveTo>
                  <a:pt x="26987" y="1365567"/>
                </a:moveTo>
                <a:lnTo>
                  <a:pt x="2267267" y="1365567"/>
                </a:lnTo>
                <a:lnTo>
                  <a:pt x="2267267" y="21907"/>
                </a:lnTo>
                <a:lnTo>
                  <a:pt x="26987" y="21907"/>
                </a:lnTo>
                <a:lnTo>
                  <a:pt x="26987" y="13655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8" name="Picture 458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860" y="5074920"/>
            <a:ext cx="487680" cy="106680"/>
          </a:xfrm>
          <a:prstGeom prst="rect">
            <a:avLst/>
          </a:prstGeom>
        </p:spPr>
      </p:pic>
      <p:sp>
        <p:nvSpPr>
          <p:cNvPr id="458" name="Freeform 458"> 
				</p:cNvPr>
          <p:cNvSpPr/>
          <p:nvPr/>
        </p:nvSpPr>
        <p:spPr>
          <a:xfrm>
            <a:off x="8175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4727 w 2255837"/>
              <a:gd name="connsiteY1" fmla="*/ 1368107 h 1366837"/>
              <a:gd name="connsiteX2" fmla="*/ 226472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4727" y="1368107"/>
                </a:lnTo>
                <a:lnTo>
                  <a:pt x="226472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Freeform 459"> 
				</p:cNvPr>
          <p:cNvSpPr/>
          <p:nvPr/>
        </p:nvSpPr>
        <p:spPr>
          <a:xfrm>
            <a:off x="8175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4727 w 2255837"/>
              <a:gd name="connsiteY1" fmla="*/ 1368107 h 1366837"/>
              <a:gd name="connsiteX2" fmla="*/ 226472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4727" y="1368107"/>
                </a:lnTo>
                <a:lnTo>
                  <a:pt x="226472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1" name="Picture 461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680" y="5074920"/>
            <a:ext cx="502920" cy="106680"/>
          </a:xfrm>
          <a:prstGeom prst="rect">
            <a:avLst/>
          </a:prstGeom>
        </p:spPr>
      </p:pic>
      <p:sp>
        <p:nvSpPr>
          <p:cNvPr id="461" name="Freeform 461"> 
				</p:cNvPr>
          <p:cNvSpPr/>
          <p:nvPr/>
        </p:nvSpPr>
        <p:spPr>
          <a:xfrm>
            <a:off x="35734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Freeform 462"> 
				</p:cNvPr>
          <p:cNvSpPr/>
          <p:nvPr/>
        </p:nvSpPr>
        <p:spPr>
          <a:xfrm>
            <a:off x="35734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Freeform 463"> 
				</p:cNvPr>
          <p:cNvSpPr/>
          <p:nvPr/>
        </p:nvSpPr>
        <p:spPr>
          <a:xfrm>
            <a:off x="63293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Freeform 464"> 
				</p:cNvPr>
          <p:cNvSpPr/>
          <p:nvPr/>
        </p:nvSpPr>
        <p:spPr>
          <a:xfrm>
            <a:off x="63293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c3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TextBox 465"/>
          <p:cNvSpPr txBox="1"/>
          <p:nvPr/>
        </p:nvSpPr>
        <p:spPr>
          <a:xfrm>
            <a:off x="929957" y="634110"/>
            <a:ext cx="2558276" cy="3244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7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04"/>
              </a:lnSpc>
            </a:pPr>
            <a:endParaRPr lang="en-US" dirty="0" smtClean="0"/>
          </a:p>
          <a:p>
            <a:pPr marL="0" indent="132080">
              <a:lnSpc>
                <a:spcPct val="100000"/>
              </a:lnSpc>
            </a:pP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Introd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uction/</a:t>
            </a:r>
          </a:p>
          <a:p>
            <a:pPr marL="0" indent="302260">
              <a:lnSpc>
                <a:spcPct val="100000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Recap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6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708977">
              <a:lnSpc>
                <a:spcPct val="100000"/>
              </a:lnSpc>
            </a:pP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466" name="TextBox 466"/>
          <p:cNvSpPr txBox="1"/>
          <p:nvPr/>
        </p:nvSpPr>
        <p:spPr>
          <a:xfrm>
            <a:off x="3768725" y="2904497"/>
            <a:ext cx="1984070" cy="7594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04800" indent="-304800">
              <a:lnSpc>
                <a:spcPct val="95833"/>
              </a:lnSpc>
            </a:pPr>
            <a:r>
              <a:rPr lang="en-US" altLang="zh-CN" sz="2600" spc="25" dirty="0">
                <a:solidFill>
                  <a:srgbClr val="fefefe"/>
                </a:solidFill>
                <a:latin typeface="Calibri"/>
                <a:ea typeface="Calibri"/>
              </a:rPr>
              <a:t>Tower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2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6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467" name="TextBox 467"/>
          <p:cNvSpPr txBox="1"/>
          <p:nvPr/>
        </p:nvSpPr>
        <p:spPr>
          <a:xfrm>
            <a:off x="6665594" y="2700654"/>
            <a:ext cx="1630778" cy="1155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2080">
              <a:lnSpc>
                <a:spcPct val="100000"/>
              </a:lnSpc>
            </a:pP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Babysitt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er</a:t>
            </a:r>
          </a:p>
          <a:p>
            <a:pPr marL="0">
              <a:lnSpc>
                <a:spcPct val="9166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487680">
              <a:lnSpc>
                <a:spcPct val="100000"/>
              </a:lnSpc>
            </a:pP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468" name="TextBox 468"/>
          <p:cNvSpPr txBox="1"/>
          <p:nvPr/>
        </p:nvSpPr>
        <p:spPr>
          <a:xfrm>
            <a:off x="9260205" y="2882264"/>
            <a:ext cx="1956055" cy="792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Dis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crimination</a:t>
            </a:r>
          </a:p>
          <a:p>
            <a:pPr marL="0" indent="327659">
              <a:lnSpc>
                <a:spcPct val="100000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469" name="TextBox 469"/>
          <p:cNvSpPr txBox="1"/>
          <p:nvPr/>
        </p:nvSpPr>
        <p:spPr>
          <a:xfrm>
            <a:off x="1023937" y="4765214"/>
            <a:ext cx="1885251" cy="792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‘Us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them’</a:t>
            </a:r>
          </a:p>
          <a:p>
            <a:pPr marL="0" indent="106680">
              <a:lnSpc>
                <a:spcPct val="100000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470" name="TextBox 470"/>
          <p:cNvSpPr txBox="1"/>
          <p:nvPr/>
        </p:nvSpPr>
        <p:spPr>
          <a:xfrm>
            <a:off x="3819525" y="4584064"/>
            <a:ext cx="1811118" cy="1155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9400">
              <a:lnSpc>
                <a:spcPct val="100000"/>
              </a:lnSpc>
            </a:pP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Indiv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idual</a:t>
            </a:r>
          </a:p>
          <a:p>
            <a:pPr marL="0">
              <a:lnSpc>
                <a:spcPct val="91666"/>
              </a:lnSpc>
            </a:pP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reflection</a:t>
            </a:r>
            <a:r>
              <a:rPr lang="en-US" altLang="zh-CN" sz="2600" spc="2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6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</a:p>
          <a:p>
            <a:pPr marL="0" indent="576579">
              <a:lnSpc>
                <a:spcPct val="100000"/>
              </a:lnSpc>
            </a:pP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  <p:sp>
        <p:nvSpPr>
          <p:cNvPr id="471" name="TextBox 471"/>
          <p:cNvSpPr txBox="1"/>
          <p:nvPr/>
        </p:nvSpPr>
        <p:spPr>
          <a:xfrm>
            <a:off x="6518275" y="4584064"/>
            <a:ext cx="1925418" cy="1155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5580">
              <a:lnSpc>
                <a:spcPct val="100000"/>
              </a:lnSpc>
            </a:pP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ation/</a:t>
            </a:r>
          </a:p>
          <a:p>
            <a:pPr marL="0">
              <a:lnSpc>
                <a:spcPct val="9166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635000">
              <a:lnSpc>
                <a:spcPct val="100000"/>
              </a:lnSpc>
            </a:pP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mi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ns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Freeform 47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Freeform 473"> 
				</p:cNvPr>
          <p:cNvSpPr/>
          <p:nvPr/>
        </p:nvSpPr>
        <p:spPr>
          <a:xfrm>
            <a:off x="723900" y="711200"/>
            <a:ext cx="1612900" cy="2120900"/>
          </a:xfrm>
          <a:custGeom>
            <a:avLst/>
            <a:gdLst>
              <a:gd name="connsiteX0" fmla="*/ 63754 w 1612900"/>
              <a:gd name="connsiteY0" fmla="*/ 2126234 h 2120900"/>
              <a:gd name="connsiteX1" fmla="*/ 878077 w 1612900"/>
              <a:gd name="connsiteY1" fmla="*/ 176657 h 2120900"/>
              <a:gd name="connsiteX2" fmla="*/ 1621154 w 1612900"/>
              <a:gd name="connsiteY2" fmla="*/ 75057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2900" h="2120900">
                <a:moveTo>
                  <a:pt x="63754" y="2126234"/>
                </a:moveTo>
                <a:cubicBezTo>
                  <a:pt x="-249707" y="1362964"/>
                  <a:pt x="114896" y="490093"/>
                  <a:pt x="878077" y="176657"/>
                </a:cubicBezTo>
                <a:cubicBezTo>
                  <a:pt x="1113154" y="80137"/>
                  <a:pt x="1368932" y="45085"/>
                  <a:pt x="1621154" y="75057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5" name="Picture 4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80" y="754380"/>
            <a:ext cx="5166360" cy="5189220"/>
          </a:xfrm>
          <a:prstGeom prst="rect">
            <a:avLst/>
          </a:prstGeom>
        </p:spPr>
      </p:pic>
      <p:sp>
        <p:nvSpPr>
          <p:cNvPr id="475" name="Freeform 475"> 
				</p:cNvPr>
          <p:cNvSpPr/>
          <p:nvPr/>
        </p:nvSpPr>
        <p:spPr>
          <a:xfrm>
            <a:off x="9931400" y="6591300"/>
            <a:ext cx="2260600" cy="254000"/>
          </a:xfrm>
          <a:custGeom>
            <a:avLst/>
            <a:gdLst>
              <a:gd name="connsiteX0" fmla="*/ 73659 w 2260600"/>
              <a:gd name="connsiteY0" fmla="*/ 266699 h 254000"/>
              <a:gd name="connsiteX1" fmla="*/ 2260600 w 2260600"/>
              <a:gd name="connsiteY1" fmla="*/ 266699 h 254000"/>
              <a:gd name="connsiteX2" fmla="*/ 2260600 w 2260600"/>
              <a:gd name="connsiteY2" fmla="*/ 66039 h 254000"/>
              <a:gd name="connsiteX3" fmla="*/ 73659 w 2260600"/>
              <a:gd name="connsiteY3" fmla="*/ 66039 h 254000"/>
              <a:gd name="connsiteX4" fmla="*/ 73659 w 2260600"/>
              <a:gd name="connsiteY4" fmla="*/ 266699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600" h="254000">
                <a:moveTo>
                  <a:pt x="73659" y="266699"/>
                </a:moveTo>
                <a:lnTo>
                  <a:pt x="2260600" y="266699"/>
                </a:lnTo>
                <a:lnTo>
                  <a:pt x="2260600" y="66039"/>
                </a:lnTo>
                <a:lnTo>
                  <a:pt x="73659" y="66039"/>
                </a:lnTo>
                <a:lnTo>
                  <a:pt x="73659" y="266699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TextBox 476"/>
          <p:cNvSpPr txBox="1"/>
          <p:nvPr/>
        </p:nvSpPr>
        <p:spPr>
          <a:xfrm>
            <a:off x="1102042" y="2129408"/>
            <a:ext cx="4909802" cy="3273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50" dirty="0">
                <a:solidFill>
                  <a:srgbClr val="fefefe"/>
                </a:solidFill>
                <a:latin typeface="Calibri"/>
                <a:ea typeface="Calibri"/>
              </a:rPr>
              <a:t>Pick</a:t>
            </a:r>
            <a:r>
              <a:rPr lang="en-US" altLang="zh-CN" sz="5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spc="-5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54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spc="-50" dirty="0">
                <a:solidFill>
                  <a:srgbClr val="fefefe"/>
                </a:solidFill>
                <a:latin typeface="Calibri"/>
                <a:ea typeface="Calibri"/>
              </a:rPr>
              <a:t>babysitter</a:t>
            </a:r>
          </a:p>
          <a:p>
            <a:pPr marL="0">
              <a:lnSpc>
                <a:spcPct val="93333"/>
              </a:lnSpc>
            </a:pPr>
            <a:r>
              <a:rPr lang="en-US" altLang="zh-CN" sz="5400" spc="-44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54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5400" spc="-34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</a:p>
          <a:p>
            <a:pPr hangingPunct="0" marL="0">
              <a:lnSpc>
                <a:spcPct val="89999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24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24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24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4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hunt</a:t>
            </a:r>
            <a:r>
              <a:rPr lang="en-US" altLang="zh-CN" sz="24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4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4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new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fefefe"/>
                </a:solidFill>
                <a:latin typeface="Calibri"/>
                <a:ea typeface="Calibri"/>
              </a:rPr>
              <a:t>babysitter.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fefefe"/>
                </a:solidFill>
                <a:latin typeface="Calibri"/>
                <a:ea typeface="Calibri"/>
              </a:rPr>
              <a:t>Spend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3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fefefe"/>
                </a:solidFill>
                <a:latin typeface="Calibri"/>
                <a:ea typeface="Calibri"/>
              </a:rPr>
              <a:t>minutes</a:t>
            </a:r>
            <a:r>
              <a:rPr lang="en-US" altLang="zh-CN" sz="2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3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2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25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teammates</a:t>
            </a:r>
            <a:r>
              <a:rPr lang="en-US" altLang="zh-CN" sz="24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4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chat</a:t>
            </a:r>
            <a:r>
              <a:rPr lang="en-US" altLang="zh-CN" sz="24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4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decide</a:t>
            </a:r>
            <a:r>
              <a:rPr lang="en-US" altLang="zh-CN" sz="24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24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would</a:t>
            </a:r>
            <a:r>
              <a:rPr lang="en-US" altLang="zh-CN" sz="2400" spc="-1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like</a:t>
            </a:r>
            <a:r>
              <a:rPr lang="en-US" altLang="zh-CN" sz="2400" spc="-1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400" spc="-1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pick</a:t>
            </a:r>
            <a:r>
              <a:rPr lang="en-US" altLang="zh-CN" sz="2400" spc="-1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400" spc="-1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why.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Everyone</a:t>
            </a:r>
            <a:r>
              <a:rPr lang="en-US" altLang="zh-CN" sz="2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24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2400" spc="-1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agree!</a:t>
            </a:r>
          </a:p>
        </p:txBody>
      </p:sp>
      <p:sp>
        <p:nvSpPr>
          <p:cNvPr id="477" name="TextBox 477"/>
          <p:cNvSpPr txBox="1"/>
          <p:nvPr/>
        </p:nvSpPr>
        <p:spPr>
          <a:xfrm>
            <a:off x="10119106" y="6714490"/>
            <a:ext cx="2110854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5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48" name="Freeform 48"> 
				</p:cNvPr>
          <p:cNvSpPr/>
          <p:nvPr/>
        </p:nvSpPr>
        <p:spPr>
          <a:xfrm>
            <a:off x="4627562" y="614362"/>
            <a:ext cx="6916737" cy="33337"/>
          </a:xfrm>
          <a:custGeom>
            <a:avLst/>
            <a:gdLst>
              <a:gd name="connsiteX0" fmla="*/ 21907 w 6916737"/>
              <a:gd name="connsiteY0" fmla="*/ 29527 h 33337"/>
              <a:gd name="connsiteX1" fmla="*/ 6923087 w 6916737"/>
              <a:gd name="connsiteY1" fmla="*/ 2952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9527"/>
                </a:moveTo>
                <a:lnTo>
                  <a:pt x="6923087" y="2952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9"> 
				</p:cNvPr>
          <p:cNvSpPr/>
          <p:nvPr/>
        </p:nvSpPr>
        <p:spPr>
          <a:xfrm>
            <a:off x="4627562" y="2455862"/>
            <a:ext cx="6916737" cy="33337"/>
          </a:xfrm>
          <a:custGeom>
            <a:avLst/>
            <a:gdLst>
              <a:gd name="connsiteX0" fmla="*/ 21907 w 6916737"/>
              <a:gd name="connsiteY0" fmla="*/ 32067 h 33337"/>
              <a:gd name="connsiteX1" fmla="*/ 6923087 w 6916737"/>
              <a:gd name="connsiteY1" fmla="*/ 3206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32067"/>
                </a:moveTo>
                <a:lnTo>
                  <a:pt x="6923087" y="3206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0"> 
				</p:cNvPr>
          <p:cNvSpPr/>
          <p:nvPr/>
        </p:nvSpPr>
        <p:spPr>
          <a:xfrm>
            <a:off x="4627562" y="4310062"/>
            <a:ext cx="6916737" cy="33337"/>
          </a:xfrm>
          <a:custGeom>
            <a:avLst/>
            <a:gdLst>
              <a:gd name="connsiteX0" fmla="*/ 21907 w 6916737"/>
              <a:gd name="connsiteY0" fmla="*/ 21907 h 33337"/>
              <a:gd name="connsiteX1" fmla="*/ 6923087 w 6916737"/>
              <a:gd name="connsiteY1" fmla="*/ 2190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1907"/>
                </a:moveTo>
                <a:lnTo>
                  <a:pt x="6923087" y="2190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726440" y="2662602"/>
            <a:ext cx="2935872" cy="15773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5400" spc="80" dirty="0">
                <a:solidFill>
                  <a:srgbClr val="000000"/>
                </a:solidFill>
                <a:latin typeface="Calibri"/>
                <a:ea typeface="Calibri"/>
              </a:rPr>
              <a:t>Getting</a:t>
            </a:r>
            <a:r>
              <a:rPr lang="en-US" altLang="zh-CN" sz="5400" spc="-6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94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6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50" dirty="0">
                <a:solidFill>
                  <a:srgbClr val="000000"/>
                </a:solidFill>
                <a:latin typeface="Calibri"/>
                <a:ea typeface="Calibri"/>
              </a:rPr>
              <a:t>you!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843526" y="826389"/>
            <a:ext cx="6405780" cy="5177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Tell</a:t>
            </a:r>
            <a:r>
              <a:rPr lang="en-US" altLang="zh-CN" sz="51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us</a:t>
            </a:r>
            <a:r>
              <a:rPr lang="en-US" altLang="zh-CN" sz="51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5100" spc="-1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name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9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5100" spc="-3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called</a:t>
            </a:r>
            <a:r>
              <a:rPr lang="en-US" altLang="zh-CN" sz="51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this?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8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5100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name</a:t>
            </a:r>
            <a:r>
              <a:rPr lang="en-US" altLang="zh-CN" sz="51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100" dirty="0">
                <a:solidFill>
                  <a:srgbClr val="000000"/>
                </a:solidFill>
                <a:latin typeface="Calibri"/>
                <a:ea typeface="Calibri"/>
              </a:rPr>
              <a:t>means?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47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60" y="739140"/>
            <a:ext cx="68580" cy="5463540"/>
          </a:xfrm>
          <a:prstGeom prst="rect">
            <a:avLst/>
          </a:prstGeom>
        </p:spPr>
      </p:pic>
      <p:sp>
        <p:nvSpPr>
          <p:cNvPr id="479" name="Freeform 479"> 
				</p:cNvPr>
          <p:cNvSpPr/>
          <p:nvPr/>
        </p:nvSpPr>
        <p:spPr>
          <a:xfrm>
            <a:off x="4627562" y="614362"/>
            <a:ext cx="6916737" cy="33337"/>
          </a:xfrm>
          <a:custGeom>
            <a:avLst/>
            <a:gdLst>
              <a:gd name="connsiteX0" fmla="*/ 21907 w 6916737"/>
              <a:gd name="connsiteY0" fmla="*/ 29527 h 33337"/>
              <a:gd name="connsiteX1" fmla="*/ 6923087 w 6916737"/>
              <a:gd name="connsiteY1" fmla="*/ 2952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9527"/>
                </a:moveTo>
                <a:lnTo>
                  <a:pt x="6923087" y="29527"/>
                </a:lnTo>
              </a:path>
            </a:pathLst>
          </a:custGeom>
          <a:ln w="12700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Freeform 480"> 
				</p:cNvPr>
          <p:cNvSpPr/>
          <p:nvPr/>
        </p:nvSpPr>
        <p:spPr>
          <a:xfrm>
            <a:off x="4627562" y="2455862"/>
            <a:ext cx="6916737" cy="33337"/>
          </a:xfrm>
          <a:custGeom>
            <a:avLst/>
            <a:gdLst>
              <a:gd name="connsiteX0" fmla="*/ 21907 w 6916737"/>
              <a:gd name="connsiteY0" fmla="*/ 32067 h 33337"/>
              <a:gd name="connsiteX1" fmla="*/ 6923087 w 6916737"/>
              <a:gd name="connsiteY1" fmla="*/ 3206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32067"/>
                </a:moveTo>
                <a:lnTo>
                  <a:pt x="6923087" y="32067"/>
                </a:lnTo>
              </a:path>
            </a:pathLst>
          </a:custGeom>
          <a:ln w="12700">
            <a:solidFill>
              <a:srgbClr val="a3a3a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Freeform 481"> 
				</p:cNvPr>
          <p:cNvSpPr/>
          <p:nvPr/>
        </p:nvSpPr>
        <p:spPr>
          <a:xfrm>
            <a:off x="4627562" y="4310062"/>
            <a:ext cx="6916737" cy="33337"/>
          </a:xfrm>
          <a:custGeom>
            <a:avLst/>
            <a:gdLst>
              <a:gd name="connsiteX0" fmla="*/ 21907 w 6916737"/>
              <a:gd name="connsiteY0" fmla="*/ 21907 h 33337"/>
              <a:gd name="connsiteX1" fmla="*/ 6923087 w 6916737"/>
              <a:gd name="connsiteY1" fmla="*/ 21907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6737" h="33337">
                <a:moveTo>
                  <a:pt x="21907" y="21907"/>
                </a:moveTo>
                <a:lnTo>
                  <a:pt x="6923087" y="21907"/>
                </a:lnTo>
              </a:path>
            </a:pathLst>
          </a:custGeom>
          <a:ln w="12700">
            <a:solidFill>
              <a:srgbClr val="febf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TextBox 482"/>
          <p:cNvSpPr txBox="1"/>
          <p:nvPr/>
        </p:nvSpPr>
        <p:spPr>
          <a:xfrm>
            <a:off x="91439" y="1474827"/>
            <a:ext cx="4012240" cy="3318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3333"/>
              </a:lnSpc>
            </a:pPr>
            <a:r>
              <a:rPr lang="en-US" altLang="zh-CN" sz="4600" spc="-44" dirty="0">
                <a:solidFill>
                  <a:srgbClr val="000000"/>
                </a:solidFill>
                <a:latin typeface="Calibri"/>
                <a:ea typeface="Calibri"/>
              </a:rPr>
              <a:t>Mak</a:t>
            </a:r>
            <a:r>
              <a:rPr lang="en-US" altLang="zh-CN" sz="4600" spc="-34" dirty="0">
                <a:solidFill>
                  <a:srgbClr val="000000"/>
                </a:solidFill>
                <a:latin typeface="Calibri"/>
                <a:ea typeface="Calibri"/>
              </a:rPr>
              <a:t>ing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3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4600" spc="-25" dirty="0">
                <a:solidFill>
                  <a:srgbClr val="000000"/>
                </a:solidFill>
                <a:latin typeface="Calibri"/>
                <a:ea typeface="Calibri"/>
              </a:rPr>
              <a:t>sumptions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4600" spc="5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4600" spc="-5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55" dirty="0">
                <a:solidFill>
                  <a:srgbClr val="000000"/>
                </a:solidFill>
                <a:latin typeface="Calibri"/>
                <a:ea typeface="Calibri"/>
              </a:rPr>
              <a:t>sometimes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34" dirty="0">
                <a:solidFill>
                  <a:srgbClr val="000000"/>
                </a:solidFill>
                <a:latin typeface="Calibri"/>
                <a:ea typeface="Calibri"/>
              </a:rPr>
              <a:t>lead</a:t>
            </a:r>
            <a:r>
              <a:rPr lang="en-US" altLang="zh-CN" sz="4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600" spc="-4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</a:p>
          <a:p>
            <a:pPr marL="0">
              <a:lnSpc>
                <a:spcPct val="100000"/>
              </a:lnSpc>
            </a:pPr>
            <a:r>
              <a:rPr lang="en-US" altLang="zh-CN" sz="4600" spc="-65" dirty="0">
                <a:solidFill>
                  <a:srgbClr val="000000"/>
                </a:solidFill>
                <a:latin typeface="Calibri"/>
                <a:ea typeface="Calibri"/>
              </a:rPr>
              <a:t>DISCRI</a:t>
            </a:r>
            <a:r>
              <a:rPr lang="en-US" altLang="zh-CN" sz="4600" spc="-60" dirty="0">
                <a:solidFill>
                  <a:srgbClr val="000000"/>
                </a:solidFill>
                <a:latin typeface="Calibri"/>
                <a:ea typeface="Calibri"/>
              </a:rPr>
              <a:t>MINATION</a:t>
            </a:r>
          </a:p>
        </p:txBody>
      </p:sp>
      <p:sp>
        <p:nvSpPr>
          <p:cNvPr id="483" name="TextBox 483"/>
          <p:cNvSpPr txBox="1"/>
          <p:nvPr/>
        </p:nvSpPr>
        <p:spPr>
          <a:xfrm>
            <a:off x="4778755" y="764547"/>
            <a:ext cx="6645109" cy="4206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Excluding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someone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(leaving</a:t>
            </a:r>
            <a:r>
              <a:rPr lang="en-US" altLang="zh-CN" sz="34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spc="-10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t)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Treating</a:t>
            </a:r>
            <a:r>
              <a:rPr lang="en-US" altLang="zh-CN" sz="3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someone</a:t>
            </a:r>
            <a:r>
              <a:rPr lang="en-US" altLang="zh-CN" sz="3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unfairly</a:t>
            </a:r>
            <a:r>
              <a:rPr lang="en-US" altLang="zh-CN" sz="3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3400" spc="-10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unkindly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Separating</a:t>
            </a:r>
            <a:r>
              <a:rPr lang="en-US" altLang="zh-CN" sz="3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3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groups</a:t>
            </a:r>
            <a:r>
              <a:rPr lang="en-US" altLang="zh-CN" sz="3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3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34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48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4503420"/>
            <a:ext cx="11628120" cy="2042160"/>
          </a:xfrm>
          <a:prstGeom prst="rect">
            <a:avLst/>
          </a:prstGeom>
        </p:spPr>
      </p:pic>
      <p:pic>
        <p:nvPicPr>
          <p:cNvPr id="486" name="Picture 48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" y="312420"/>
            <a:ext cx="3817620" cy="2026920"/>
          </a:xfrm>
          <a:prstGeom prst="rect">
            <a:avLst/>
          </a:prstGeom>
        </p:spPr>
      </p:pic>
      <p:pic>
        <p:nvPicPr>
          <p:cNvPr id="487" name="Picture 48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379" y="312420"/>
            <a:ext cx="3817620" cy="2026920"/>
          </a:xfrm>
          <a:prstGeom prst="rect">
            <a:avLst/>
          </a:prstGeom>
        </p:spPr>
      </p:pic>
      <p:pic>
        <p:nvPicPr>
          <p:cNvPr id="488" name="Picture 48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580" y="312420"/>
            <a:ext cx="3832860" cy="2026920"/>
          </a:xfrm>
          <a:prstGeom prst="rect">
            <a:avLst/>
          </a:prstGeom>
        </p:spPr>
      </p:pic>
      <p:pic>
        <p:nvPicPr>
          <p:cNvPr id="489" name="Picture 489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79" y="2407920"/>
            <a:ext cx="3817620" cy="2042160"/>
          </a:xfrm>
          <a:prstGeom prst="rect">
            <a:avLst/>
          </a:prstGeom>
        </p:spPr>
      </p:pic>
      <p:pic>
        <p:nvPicPr>
          <p:cNvPr id="490" name="Picture 490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379" y="2407920"/>
            <a:ext cx="3810000" cy="2042160"/>
          </a:xfrm>
          <a:prstGeom prst="rect">
            <a:avLst/>
          </a:prstGeom>
        </p:spPr>
      </p:pic>
      <p:pic>
        <p:nvPicPr>
          <p:cNvPr id="491" name="Picture 491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820" y="2407920"/>
            <a:ext cx="3817620" cy="2042160"/>
          </a:xfrm>
          <a:prstGeom prst="rect">
            <a:avLst/>
          </a:prstGeom>
        </p:spPr>
      </p:pic>
      <p:sp>
        <p:nvSpPr>
          <p:cNvPr id="491" name="TextBox 491"/>
          <p:cNvSpPr txBox="1"/>
          <p:nvPr/>
        </p:nvSpPr>
        <p:spPr>
          <a:xfrm>
            <a:off x="698817" y="4993941"/>
            <a:ext cx="8247183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40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40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looks</a:t>
            </a:r>
            <a:r>
              <a:rPr lang="en-US" altLang="zh-CN" sz="40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like</a:t>
            </a:r>
            <a:r>
              <a:rPr lang="en-US" altLang="zh-CN" sz="40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40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NI…</a:t>
            </a:r>
            <a:r>
              <a:rPr lang="en-US" altLang="zh-CN" sz="40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‘Us</a:t>
            </a:r>
            <a:r>
              <a:rPr lang="en-US" altLang="zh-CN" sz="40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40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000" dirty="0">
                <a:solidFill>
                  <a:srgbClr val="fefefe"/>
                </a:solidFill>
                <a:latin typeface="Calibri"/>
                <a:ea typeface="Calibri"/>
              </a:rPr>
              <a:t>them’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reeform 492"> 
				</p:cNvPr>
          <p:cNvSpPr/>
          <p:nvPr/>
        </p:nvSpPr>
        <p:spPr>
          <a:xfrm>
            <a:off x="-6350" y="-6350"/>
            <a:ext cx="4171950" cy="6851650"/>
          </a:xfrm>
          <a:custGeom>
            <a:avLst/>
            <a:gdLst>
              <a:gd name="connsiteX0" fmla="*/ 6350 w 4171950"/>
              <a:gd name="connsiteY0" fmla="*/ 6350 h 6851650"/>
              <a:gd name="connsiteX1" fmla="*/ 2266314 w 4171950"/>
              <a:gd name="connsiteY1" fmla="*/ 6350 h 6851650"/>
              <a:gd name="connsiteX2" fmla="*/ 2394711 w 4171950"/>
              <a:gd name="connsiteY2" fmla="*/ 88518 h 6851650"/>
              <a:gd name="connsiteX3" fmla="*/ 4174490 w 4171950"/>
              <a:gd name="connsiteY3" fmla="*/ 3435350 h 6851650"/>
              <a:gd name="connsiteX4" fmla="*/ 2394711 w 4171950"/>
              <a:gd name="connsiteY4" fmla="*/ 6782129 h 6851650"/>
              <a:gd name="connsiteX5" fmla="*/ 2266314 w 4171950"/>
              <a:gd name="connsiteY5" fmla="*/ 6864349 h 6851650"/>
              <a:gd name="connsiteX6" fmla="*/ 6350 w 4171950"/>
              <a:gd name="connsiteY6" fmla="*/ 6864349 h 6851650"/>
              <a:gd name="connsiteX7" fmla="*/ 6350 w 4171950"/>
              <a:gd name="connsiteY7" fmla="*/ 635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950" h="6851650">
                <a:moveTo>
                  <a:pt x="6350" y="6350"/>
                </a:moveTo>
                <a:lnTo>
                  <a:pt x="2266314" y="6350"/>
                </a:lnTo>
                <a:lnTo>
                  <a:pt x="2394711" y="88518"/>
                </a:lnTo>
                <a:cubicBezTo>
                  <a:pt x="3468496" y="813943"/>
                  <a:pt x="4174490" y="2042160"/>
                  <a:pt x="4174490" y="3435350"/>
                </a:cubicBezTo>
                <a:cubicBezTo>
                  <a:pt x="4174490" y="4828540"/>
                  <a:pt x="3468496" y="6056820"/>
                  <a:pt x="2394711" y="6782129"/>
                </a:cubicBezTo>
                <a:lnTo>
                  <a:pt x="2266314" y="6864349"/>
                </a:lnTo>
                <a:lnTo>
                  <a:pt x="6350" y="6864349"/>
                </a:lnTo>
                <a:lnTo>
                  <a:pt x="6350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Freeform 493"> 
				</p:cNvPr>
          <p:cNvSpPr/>
          <p:nvPr/>
        </p:nvSpPr>
        <p:spPr>
          <a:xfrm>
            <a:off x="9525000" y="4432300"/>
            <a:ext cx="2108200" cy="2095500"/>
          </a:xfrm>
          <a:custGeom>
            <a:avLst/>
            <a:gdLst>
              <a:gd name="connsiteX0" fmla="*/ 67309 w 2108200"/>
              <a:gd name="connsiteY0" fmla="*/ 2105660 h 2095500"/>
              <a:gd name="connsiteX1" fmla="*/ 2108200 w 2108200"/>
              <a:gd name="connsiteY1" fmla="*/ 6477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8200" h="2095500">
                <a:moveTo>
                  <a:pt x="67309" y="2105660"/>
                </a:moveTo>
                <a:cubicBezTo>
                  <a:pt x="1194434" y="2105660"/>
                  <a:pt x="2108200" y="1191920"/>
                  <a:pt x="2108200" y="6477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TextBox 494"/>
          <p:cNvSpPr txBox="1"/>
          <p:nvPr/>
        </p:nvSpPr>
        <p:spPr>
          <a:xfrm>
            <a:off x="778509" y="3066160"/>
            <a:ext cx="2267754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40" dirty="0">
                <a:solidFill>
                  <a:srgbClr val="fefefe"/>
                </a:solidFill>
                <a:latin typeface="Calibri"/>
                <a:ea typeface="Calibri"/>
              </a:rPr>
              <a:t>Refle</a:t>
            </a:r>
            <a:r>
              <a:rPr lang="en-US" altLang="zh-CN" sz="4400" spc="-30" dirty="0">
                <a:solidFill>
                  <a:srgbClr val="fefefe"/>
                </a:solidFill>
                <a:latin typeface="Calibri"/>
                <a:ea typeface="Calibri"/>
              </a:rPr>
              <a:t>ction</a:t>
            </a:r>
          </a:p>
        </p:txBody>
      </p:sp>
      <p:sp>
        <p:nvSpPr>
          <p:cNvPr id="495" name="TextBox 495"/>
          <p:cNvSpPr txBox="1"/>
          <p:nvPr/>
        </p:nvSpPr>
        <p:spPr>
          <a:xfrm>
            <a:off x="4539615" y="1182814"/>
            <a:ext cx="6583005" cy="43967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time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been</a:t>
            </a:r>
            <a:r>
              <a:rPr lang="en-US" altLang="zh-CN" sz="2800" spc="-18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excluded,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separated,</a:t>
            </a:r>
            <a:r>
              <a:rPr lang="en-US" altLang="zh-CN" sz="28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treated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badly,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because</a:t>
            </a:r>
            <a:r>
              <a:rPr lang="en-US" altLang="zh-CN" sz="2800" spc="-64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6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2800" spc="-6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</a:p>
          <a:p>
            <a:pPr marL="0">
              <a:lnSpc>
                <a:spcPct val="100000"/>
              </a:lnSpc>
              <a:spcBef>
                <a:spcPts val="365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feel?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react?</a:t>
            </a:r>
          </a:p>
          <a:p>
            <a:pPr>
              <a:lnSpc>
                <a:spcPts val="6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want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change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part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800" spc="-5" dirty="0">
                <a:solidFill>
                  <a:srgbClr val="000000"/>
                </a:solidFill>
                <a:latin typeface="Calibri"/>
                <a:ea typeface="Calibri"/>
              </a:rPr>
              <a:t>iden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tity?</a:t>
            </a:r>
          </a:p>
          <a:p>
            <a:pPr hangingPunct="0" marL="228600" indent="-228600">
              <a:lnSpc>
                <a:spcPct val="95416"/>
              </a:lnSpc>
              <a:spcBef>
                <a:spcPts val="209"/>
              </a:spcBef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Has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ever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been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time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when</a:t>
            </a:r>
            <a:r>
              <a:rPr lang="en-US" altLang="zh-CN" sz="2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2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felt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discriminated</a:t>
            </a:r>
            <a:r>
              <a:rPr lang="en-US" altLang="zh-CN" sz="2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against</a:t>
            </a:r>
            <a:r>
              <a:rPr lang="en-US" altLang="zh-CN" sz="2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because</a:t>
            </a:r>
            <a:r>
              <a:rPr lang="en-US" altLang="zh-CN" sz="2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800" spc="-10" dirty="0">
                <a:solidFill>
                  <a:srgbClr val="000000"/>
                </a:solidFill>
                <a:latin typeface="Calibri"/>
                <a:ea typeface="Calibri"/>
              </a:rPr>
              <a:t>reli</a:t>
            </a:r>
            <a:r>
              <a:rPr lang="en-US" altLang="zh-CN" sz="2800" dirty="0">
                <a:solidFill>
                  <a:srgbClr val="000000"/>
                </a:solidFill>
                <a:latin typeface="Calibri"/>
                <a:ea typeface="Calibri"/>
              </a:rPr>
              <a:t>gion?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49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79" y="1211580"/>
            <a:ext cx="7200900" cy="4427220"/>
          </a:xfrm>
          <a:prstGeom prst="rect">
            <a:avLst/>
          </a:prstGeom>
        </p:spPr>
      </p:pic>
      <p:pic>
        <p:nvPicPr>
          <p:cNvPr id="498" name="Picture 49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1973580"/>
            <a:ext cx="2941320" cy="2895600"/>
          </a:xfrm>
          <a:prstGeom prst="rect">
            <a:avLst/>
          </a:prstGeom>
        </p:spPr>
      </p:pic>
      <p:sp>
        <p:nvSpPr>
          <p:cNvPr id="498" name="TextBox 498"/>
          <p:cNvSpPr txBox="1"/>
          <p:nvPr/>
        </p:nvSpPr>
        <p:spPr>
          <a:xfrm>
            <a:off x="1422400" y="2848610"/>
            <a:ext cx="1202317" cy="1175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-4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6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30" dirty="0">
                <a:solidFill>
                  <a:srgbClr val="fefefe"/>
                </a:solidFill>
                <a:latin typeface="Calibri"/>
                <a:ea typeface="Calibri"/>
              </a:rPr>
              <a:t>was</a:t>
            </a:r>
          </a:p>
          <a:p>
            <a:pPr marL="0" indent="121919">
              <a:lnSpc>
                <a:spcPct val="96666"/>
              </a:lnSpc>
            </a:pPr>
            <a:r>
              <a:rPr lang="en-US" altLang="zh-CN" sz="2600" spc="-44" dirty="0">
                <a:solidFill>
                  <a:srgbClr val="fefefe"/>
                </a:solidFill>
                <a:latin typeface="Calibri"/>
                <a:ea typeface="Calibri"/>
              </a:rPr>
              <a:t>tod</a:t>
            </a:r>
            <a:r>
              <a:rPr lang="en-US" altLang="zh-CN" sz="2600" spc="-34" dirty="0">
                <a:solidFill>
                  <a:srgbClr val="fefefe"/>
                </a:solidFill>
                <a:latin typeface="Calibri"/>
                <a:ea typeface="Calibri"/>
              </a:rPr>
              <a:t>ay’s</a:t>
            </a:r>
          </a:p>
          <a:p>
            <a:pPr marL="0" indent="35560">
              <a:lnSpc>
                <a:spcPct val="100000"/>
              </a:lnSpc>
            </a:pP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sessio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n?</a:t>
            </a:r>
          </a:p>
        </p:txBody>
      </p:sp>
      <p:sp>
        <p:nvSpPr>
          <p:cNvPr id="499" name="TextBox 499"/>
          <p:cNvSpPr txBox="1"/>
          <p:nvPr/>
        </p:nvSpPr>
        <p:spPr>
          <a:xfrm>
            <a:off x="5676265" y="5104765"/>
            <a:ext cx="4040783" cy="19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13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13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1300" spc="8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13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13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13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SA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Freeform 500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Freeform 501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Freeform 502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Freeform 503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Freeform 504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Freeform 505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TextBox 506"/>
          <p:cNvSpPr txBox="1"/>
          <p:nvPr/>
        </p:nvSpPr>
        <p:spPr>
          <a:xfrm>
            <a:off x="929957" y="400812"/>
            <a:ext cx="4513898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4400" spc="-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507" name="TextBox 507"/>
          <p:cNvSpPr txBox="1"/>
          <p:nvPr/>
        </p:nvSpPr>
        <p:spPr>
          <a:xfrm>
            <a:off x="1588769" y="3082210"/>
            <a:ext cx="2405255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25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34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mean</a:t>
            </a:r>
            <a:r>
              <a:rPr lang="en-US" altLang="zh-CN" sz="26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res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pect</a:t>
            </a:r>
          </a:p>
        </p:txBody>
      </p:sp>
      <p:sp>
        <p:nvSpPr>
          <p:cNvPr id="508" name="TextBox 508"/>
          <p:cNvSpPr txBox="1"/>
          <p:nvPr/>
        </p:nvSpPr>
        <p:spPr>
          <a:xfrm>
            <a:off x="4875276" y="3082210"/>
            <a:ext cx="2492144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25" dirty="0">
                <a:solidFill>
                  <a:srgbClr val="fefefe"/>
                </a:solidFill>
                <a:latin typeface="Calibri"/>
                <a:ea typeface="Calibri"/>
              </a:rPr>
              <a:t>Demonstrate</a:t>
            </a:r>
            <a:r>
              <a:rPr lang="en-US" altLang="zh-CN" sz="2600" spc="-3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4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26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show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res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pect</a:t>
            </a:r>
          </a:p>
        </p:txBody>
      </p:sp>
      <p:sp>
        <p:nvSpPr>
          <p:cNvPr id="509" name="TextBox 509"/>
          <p:cNvSpPr txBox="1"/>
          <p:nvPr/>
        </p:nvSpPr>
        <p:spPr>
          <a:xfrm>
            <a:off x="8168640" y="3082210"/>
            <a:ext cx="2180042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4" dirty="0">
                <a:solidFill>
                  <a:srgbClr val="fefefe"/>
                </a:solidFill>
                <a:latin typeface="Calibri"/>
                <a:ea typeface="Calibri"/>
              </a:rPr>
              <a:t>importance</a:t>
            </a:r>
            <a:r>
              <a:rPr lang="en-US" altLang="zh-CN" sz="2600" spc="-2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5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res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pect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icture 5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1828800"/>
            <a:ext cx="10462260" cy="76200"/>
          </a:xfrm>
          <a:prstGeom prst="rect">
            <a:avLst/>
          </a:prstGeom>
        </p:spPr>
      </p:pic>
      <p:pic>
        <p:nvPicPr>
          <p:cNvPr id="512" name="Picture 51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860" y="3208020"/>
            <a:ext cx="487680" cy="121920"/>
          </a:xfrm>
          <a:prstGeom prst="rect">
            <a:avLst/>
          </a:prstGeom>
        </p:spPr>
      </p:pic>
      <p:sp>
        <p:nvSpPr>
          <p:cNvPr id="512" name="Freeform 512"> 
				</p:cNvPr>
          <p:cNvSpPr/>
          <p:nvPr/>
        </p:nvSpPr>
        <p:spPr>
          <a:xfrm>
            <a:off x="8175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4727 w 2255837"/>
              <a:gd name="connsiteY1" fmla="*/ 1375727 h 1366837"/>
              <a:gd name="connsiteX2" fmla="*/ 226472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4727" y="1375727"/>
                </a:lnTo>
                <a:lnTo>
                  <a:pt x="226472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Freeform 513"> 
				</p:cNvPr>
          <p:cNvSpPr/>
          <p:nvPr/>
        </p:nvSpPr>
        <p:spPr>
          <a:xfrm>
            <a:off x="8175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4727 w 2255837"/>
              <a:gd name="connsiteY1" fmla="*/ 1375727 h 1366837"/>
              <a:gd name="connsiteX2" fmla="*/ 226472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4727" y="1375727"/>
                </a:lnTo>
                <a:lnTo>
                  <a:pt x="226472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5" name="Picture 51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3208020"/>
            <a:ext cx="502920" cy="121920"/>
          </a:xfrm>
          <a:prstGeom prst="rect">
            <a:avLst/>
          </a:prstGeom>
        </p:spPr>
      </p:pic>
      <p:sp>
        <p:nvSpPr>
          <p:cNvPr id="515" name="Freeform 515"> 
				</p:cNvPr>
          <p:cNvSpPr/>
          <p:nvPr/>
        </p:nvSpPr>
        <p:spPr>
          <a:xfrm>
            <a:off x="35734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Freeform 516"> 
				</p:cNvPr>
          <p:cNvSpPr/>
          <p:nvPr/>
        </p:nvSpPr>
        <p:spPr>
          <a:xfrm>
            <a:off x="35734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8" name="Picture 51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20" y="3208020"/>
            <a:ext cx="502920" cy="121920"/>
          </a:xfrm>
          <a:prstGeom prst="rect">
            <a:avLst/>
          </a:prstGeom>
        </p:spPr>
      </p:pic>
      <p:sp>
        <p:nvSpPr>
          <p:cNvPr id="518" name="Freeform 518"> 
				</p:cNvPr>
          <p:cNvSpPr/>
          <p:nvPr/>
        </p:nvSpPr>
        <p:spPr>
          <a:xfrm>
            <a:off x="63293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Freeform 519"> 
				</p:cNvPr>
          <p:cNvSpPr/>
          <p:nvPr/>
        </p:nvSpPr>
        <p:spPr>
          <a:xfrm>
            <a:off x="6329362" y="2570162"/>
            <a:ext cx="2255837" cy="1366837"/>
          </a:xfrm>
          <a:custGeom>
            <a:avLst/>
            <a:gdLst>
              <a:gd name="connsiteX0" fmla="*/ 2444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4447 w 2255837"/>
              <a:gd name="connsiteY3" fmla="*/ 32067 h 1366837"/>
              <a:gd name="connsiteX4" fmla="*/ 2444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4447" y="32067"/>
                </a:lnTo>
                <a:lnTo>
                  <a:pt x="24447" y="13757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1" name="Picture 52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380" y="3931920"/>
            <a:ext cx="8343900" cy="502920"/>
          </a:xfrm>
          <a:prstGeom prst="rect">
            <a:avLst/>
          </a:prstGeom>
        </p:spPr>
      </p:pic>
      <p:sp>
        <p:nvSpPr>
          <p:cNvPr id="521" name="Freeform 521"> 
				</p:cNvPr>
          <p:cNvSpPr/>
          <p:nvPr/>
        </p:nvSpPr>
        <p:spPr>
          <a:xfrm>
            <a:off x="9085262" y="2570162"/>
            <a:ext cx="2255837" cy="1366837"/>
          </a:xfrm>
          <a:custGeom>
            <a:avLst/>
            <a:gdLst>
              <a:gd name="connsiteX0" fmla="*/ 2698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6987 w 2255837"/>
              <a:gd name="connsiteY3" fmla="*/ 32067 h 1366837"/>
              <a:gd name="connsiteX4" fmla="*/ 2698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698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6987" y="32067"/>
                </a:lnTo>
                <a:lnTo>
                  <a:pt x="26987" y="1375727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Freeform 522"> 
				</p:cNvPr>
          <p:cNvSpPr/>
          <p:nvPr/>
        </p:nvSpPr>
        <p:spPr>
          <a:xfrm>
            <a:off x="9085262" y="2570162"/>
            <a:ext cx="2255837" cy="1366837"/>
          </a:xfrm>
          <a:custGeom>
            <a:avLst/>
            <a:gdLst>
              <a:gd name="connsiteX0" fmla="*/ 26987 w 2255837"/>
              <a:gd name="connsiteY0" fmla="*/ 1375727 h 1366837"/>
              <a:gd name="connsiteX1" fmla="*/ 2267267 w 2255837"/>
              <a:gd name="connsiteY1" fmla="*/ 1375727 h 1366837"/>
              <a:gd name="connsiteX2" fmla="*/ 2267267 w 2255837"/>
              <a:gd name="connsiteY2" fmla="*/ 32067 h 1366837"/>
              <a:gd name="connsiteX3" fmla="*/ 26987 w 2255837"/>
              <a:gd name="connsiteY3" fmla="*/ 32067 h 1366837"/>
              <a:gd name="connsiteX4" fmla="*/ 26987 w 2255837"/>
              <a:gd name="connsiteY4" fmla="*/ 137572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6987" y="1375727"/>
                </a:moveTo>
                <a:lnTo>
                  <a:pt x="2267267" y="1375727"/>
                </a:lnTo>
                <a:lnTo>
                  <a:pt x="2267267" y="32067"/>
                </a:lnTo>
                <a:lnTo>
                  <a:pt x="26987" y="32067"/>
                </a:lnTo>
                <a:lnTo>
                  <a:pt x="26987" y="13757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4" name="Picture 524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860" y="5074920"/>
            <a:ext cx="487680" cy="106680"/>
          </a:xfrm>
          <a:prstGeom prst="rect">
            <a:avLst/>
          </a:prstGeom>
        </p:spPr>
      </p:pic>
      <p:sp>
        <p:nvSpPr>
          <p:cNvPr id="524" name="Freeform 524"> 
				</p:cNvPr>
          <p:cNvSpPr/>
          <p:nvPr/>
        </p:nvSpPr>
        <p:spPr>
          <a:xfrm>
            <a:off x="8175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4727 w 2255837"/>
              <a:gd name="connsiteY1" fmla="*/ 1368107 h 1366837"/>
              <a:gd name="connsiteX2" fmla="*/ 226472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4727" y="1368107"/>
                </a:lnTo>
                <a:lnTo>
                  <a:pt x="226472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Freeform 525"> 
				</p:cNvPr>
          <p:cNvSpPr/>
          <p:nvPr/>
        </p:nvSpPr>
        <p:spPr>
          <a:xfrm>
            <a:off x="8175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4727 w 2255837"/>
              <a:gd name="connsiteY1" fmla="*/ 1368107 h 1366837"/>
              <a:gd name="connsiteX2" fmla="*/ 226472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4727" y="1368107"/>
                </a:lnTo>
                <a:lnTo>
                  <a:pt x="226472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7" name="Picture 527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680" y="5074920"/>
            <a:ext cx="502920" cy="106680"/>
          </a:xfrm>
          <a:prstGeom prst="rect">
            <a:avLst/>
          </a:prstGeom>
        </p:spPr>
      </p:pic>
      <p:sp>
        <p:nvSpPr>
          <p:cNvPr id="527" name="Freeform 527"> 
				</p:cNvPr>
          <p:cNvSpPr/>
          <p:nvPr/>
        </p:nvSpPr>
        <p:spPr>
          <a:xfrm>
            <a:off x="35734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Freeform 528"> 
				</p:cNvPr>
          <p:cNvSpPr/>
          <p:nvPr/>
        </p:nvSpPr>
        <p:spPr>
          <a:xfrm>
            <a:off x="35734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0" name="Picture 530">
					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0120" y="5074920"/>
            <a:ext cx="502920" cy="106680"/>
          </a:xfrm>
          <a:prstGeom prst="rect">
            <a:avLst/>
          </a:prstGeom>
        </p:spPr>
      </p:pic>
      <p:sp>
        <p:nvSpPr>
          <p:cNvPr id="530" name="Freeform 530"> 
				</p:cNvPr>
          <p:cNvSpPr/>
          <p:nvPr/>
        </p:nvSpPr>
        <p:spPr>
          <a:xfrm>
            <a:off x="63293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Freeform 531"> 
				</p:cNvPr>
          <p:cNvSpPr/>
          <p:nvPr/>
        </p:nvSpPr>
        <p:spPr>
          <a:xfrm>
            <a:off x="6329362" y="4437062"/>
            <a:ext cx="2255837" cy="1366837"/>
          </a:xfrm>
          <a:custGeom>
            <a:avLst/>
            <a:gdLst>
              <a:gd name="connsiteX0" fmla="*/ 2444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4447 w 2255837"/>
              <a:gd name="connsiteY3" fmla="*/ 24447 h 1366837"/>
              <a:gd name="connsiteX4" fmla="*/ 2444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444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4447" y="24447"/>
                </a:lnTo>
                <a:lnTo>
                  <a:pt x="24447" y="13681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Freeform 532"> 
				</p:cNvPr>
          <p:cNvSpPr/>
          <p:nvPr/>
        </p:nvSpPr>
        <p:spPr>
          <a:xfrm>
            <a:off x="9085262" y="4437062"/>
            <a:ext cx="2255837" cy="1366837"/>
          </a:xfrm>
          <a:custGeom>
            <a:avLst/>
            <a:gdLst>
              <a:gd name="connsiteX0" fmla="*/ 2698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6987 w 2255837"/>
              <a:gd name="connsiteY3" fmla="*/ 24447 h 1366837"/>
              <a:gd name="connsiteX4" fmla="*/ 2698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698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6987" y="24447"/>
                </a:lnTo>
                <a:lnTo>
                  <a:pt x="26987" y="1368107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Freeform 533"> 
				</p:cNvPr>
          <p:cNvSpPr/>
          <p:nvPr/>
        </p:nvSpPr>
        <p:spPr>
          <a:xfrm>
            <a:off x="9085262" y="4437062"/>
            <a:ext cx="2255837" cy="1366837"/>
          </a:xfrm>
          <a:custGeom>
            <a:avLst/>
            <a:gdLst>
              <a:gd name="connsiteX0" fmla="*/ 26987 w 2255837"/>
              <a:gd name="connsiteY0" fmla="*/ 1368107 h 1366837"/>
              <a:gd name="connsiteX1" fmla="*/ 2267267 w 2255837"/>
              <a:gd name="connsiteY1" fmla="*/ 1368107 h 1366837"/>
              <a:gd name="connsiteX2" fmla="*/ 2267267 w 2255837"/>
              <a:gd name="connsiteY2" fmla="*/ 24447 h 1366837"/>
              <a:gd name="connsiteX3" fmla="*/ 26987 w 2255837"/>
              <a:gd name="connsiteY3" fmla="*/ 24447 h 1366837"/>
              <a:gd name="connsiteX4" fmla="*/ 26987 w 2255837"/>
              <a:gd name="connsiteY4" fmla="*/ 1368107 h 13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5837" h="1366837">
                <a:moveTo>
                  <a:pt x="26987" y="1368107"/>
                </a:moveTo>
                <a:lnTo>
                  <a:pt x="2267267" y="1368107"/>
                </a:lnTo>
                <a:lnTo>
                  <a:pt x="2267267" y="24447"/>
                </a:lnTo>
                <a:lnTo>
                  <a:pt x="26987" y="24447"/>
                </a:lnTo>
                <a:lnTo>
                  <a:pt x="26987" y="136810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TextBox 534"/>
          <p:cNvSpPr txBox="1"/>
          <p:nvPr/>
        </p:nvSpPr>
        <p:spPr>
          <a:xfrm>
            <a:off x="929957" y="634110"/>
            <a:ext cx="2558276" cy="30126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8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marL="0" indent="23621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Introdu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ction/</a:t>
            </a:r>
          </a:p>
          <a:p>
            <a:pPr marL="0" indent="71119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Recap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3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535" name="TextBox 535"/>
          <p:cNvSpPr txBox="1"/>
          <p:nvPr/>
        </p:nvSpPr>
        <p:spPr>
          <a:xfrm>
            <a:off x="3839845" y="2945764"/>
            <a:ext cx="1834987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59435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536" name="TextBox 536"/>
          <p:cNvSpPr txBox="1"/>
          <p:nvPr/>
        </p:nvSpPr>
        <p:spPr>
          <a:xfrm>
            <a:off x="6556375" y="2946439"/>
            <a:ext cx="1915741" cy="67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47980" indent="-347980">
              <a:lnSpc>
                <a:spcPct val="95416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23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3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537" name="TextBox 537"/>
          <p:cNvSpPr txBox="1"/>
          <p:nvPr/>
        </p:nvSpPr>
        <p:spPr>
          <a:xfrm>
            <a:off x="9257665" y="2785030"/>
            <a:ext cx="1961960" cy="102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5719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23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show</a:t>
            </a:r>
          </a:p>
          <a:p>
            <a:pPr marL="0">
              <a:lnSpc>
                <a:spcPct val="91666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2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10793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538" name="TextBox 538"/>
          <p:cNvSpPr txBox="1"/>
          <p:nvPr/>
        </p:nvSpPr>
        <p:spPr>
          <a:xfrm>
            <a:off x="1095057" y="4646295"/>
            <a:ext cx="1743484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2816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Over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coming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disrespect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581977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539" name="TextBox 539"/>
          <p:cNvSpPr txBox="1"/>
          <p:nvPr/>
        </p:nvSpPr>
        <p:spPr>
          <a:xfrm>
            <a:off x="3712845" y="4646295"/>
            <a:ext cx="2025487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46100">
              <a:lnSpc>
                <a:spcPct val="100000"/>
              </a:lnSpc>
            </a:pPr>
            <a:r>
              <a:rPr lang="en-US" altLang="zh-CN" sz="2300" spc="-15" dirty="0">
                <a:solidFill>
                  <a:srgbClr val="fefefe"/>
                </a:solidFill>
                <a:latin typeface="Calibri"/>
                <a:ea typeface="Calibri"/>
              </a:rPr>
              <a:t>P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ositive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affirmations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3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721359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540" name="TextBox 540"/>
          <p:cNvSpPr txBox="1"/>
          <p:nvPr/>
        </p:nvSpPr>
        <p:spPr>
          <a:xfrm>
            <a:off x="6470015" y="4806569"/>
            <a:ext cx="2022793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pledge</a:t>
            </a:r>
            <a:r>
              <a:rPr lang="en-US" altLang="zh-CN" sz="23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541019">
              <a:lnSpc>
                <a:spcPct val="100000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541" name="TextBox 541"/>
          <p:cNvSpPr txBox="1"/>
          <p:nvPr/>
        </p:nvSpPr>
        <p:spPr>
          <a:xfrm>
            <a:off x="9387205" y="4646295"/>
            <a:ext cx="1702906" cy="1020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75513">
              <a:lnSpc>
                <a:spcPct val="100000"/>
              </a:lnSpc>
            </a:pPr>
            <a:r>
              <a:rPr lang="en-US" altLang="zh-CN" sz="2300" spc="-15" dirty="0">
                <a:solidFill>
                  <a:srgbClr val="fefefe"/>
                </a:solidFill>
                <a:latin typeface="Calibri"/>
                <a:ea typeface="Calibri"/>
              </a:rPr>
              <a:t>Evaluatio</a:t>
            </a: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n/</a:t>
            </a:r>
          </a:p>
          <a:p>
            <a:pPr marL="0">
              <a:lnSpc>
                <a:spcPct val="9125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3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</a:p>
          <a:p>
            <a:pPr marL="0" indent="561720">
              <a:lnSpc>
                <a:spcPct val="100000"/>
              </a:lnSpc>
            </a:pPr>
            <a:r>
              <a:rPr lang="en-US" altLang="zh-CN" sz="2300" spc="-10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300" spc="-5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Freeform 54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Freeform 543"> 
				</p:cNvPr>
          <p:cNvSpPr/>
          <p:nvPr/>
        </p:nvSpPr>
        <p:spPr>
          <a:xfrm>
            <a:off x="2800350" y="133350"/>
            <a:ext cx="6572250" cy="6572250"/>
          </a:xfrm>
          <a:custGeom>
            <a:avLst/>
            <a:gdLst>
              <a:gd name="connsiteX0" fmla="*/ 16510 w 6572250"/>
              <a:gd name="connsiteY0" fmla="*/ 3295650 h 6572250"/>
              <a:gd name="connsiteX1" fmla="*/ 3295650 w 6572250"/>
              <a:gd name="connsiteY1" fmla="*/ 16510 h 6572250"/>
              <a:gd name="connsiteX2" fmla="*/ 6574790 w 6572250"/>
              <a:gd name="connsiteY2" fmla="*/ 3295650 h 6572250"/>
              <a:gd name="connsiteX3" fmla="*/ 3295650 w 6572250"/>
              <a:gd name="connsiteY3" fmla="*/ 6574790 h 6572250"/>
              <a:gd name="connsiteX4" fmla="*/ 16510 w 6572250"/>
              <a:gd name="connsiteY4" fmla="*/ 3295650 h 6572250"/>
              <a:gd name="connsiteX5" fmla="*/ 16510 w 6572250"/>
              <a:gd name="connsiteY5" fmla="*/ 3295650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2250" h="6572250">
                <a:moveTo>
                  <a:pt x="16510" y="3295650"/>
                </a:moveTo>
                <a:cubicBezTo>
                  <a:pt x="16510" y="1484630"/>
                  <a:pt x="1484629" y="16510"/>
                  <a:pt x="3295650" y="16510"/>
                </a:cubicBezTo>
                <a:cubicBezTo>
                  <a:pt x="5106669" y="16510"/>
                  <a:pt x="6574790" y="1484630"/>
                  <a:pt x="6574790" y="3295650"/>
                </a:cubicBezTo>
                <a:cubicBezTo>
                  <a:pt x="6574790" y="5106670"/>
                  <a:pt x="5106669" y="6574790"/>
                  <a:pt x="3295650" y="6574790"/>
                </a:cubicBezTo>
                <a:cubicBezTo>
                  <a:pt x="1484629" y="6574790"/>
                  <a:pt x="16510" y="5106670"/>
                  <a:pt x="16510" y="3295650"/>
                </a:cubicBezTo>
                <a:lnTo>
                  <a:pt x="16510" y="329565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Freeform 544"> 
				</p:cNvPr>
          <p:cNvSpPr/>
          <p:nvPr/>
        </p:nvSpPr>
        <p:spPr>
          <a:xfrm>
            <a:off x="2425700" y="292100"/>
            <a:ext cx="1955800" cy="3187700"/>
          </a:xfrm>
          <a:custGeom>
            <a:avLst/>
            <a:gdLst>
              <a:gd name="connsiteX0" fmla="*/ 1966848 w 1955800"/>
              <a:gd name="connsiteY0" fmla="*/ 66675 h 3187700"/>
              <a:gd name="connsiteX1" fmla="*/ 69088 w 1955800"/>
              <a:gd name="connsiteY1" fmla="*/ 3192272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5800" h="3187700">
                <a:moveTo>
                  <a:pt x="1966848" y="66675"/>
                </a:moveTo>
                <a:cubicBezTo>
                  <a:pt x="781557" y="652272"/>
                  <a:pt x="41910" y="1870583"/>
                  <a:pt x="69088" y="3192272"/>
                </a:cubicBezTo>
              </a:path>
            </a:pathLst>
          </a:custGeom>
          <a:ln w="127000">
            <a:solidFill>
              <a:srgbClr val="fec20d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Freeform 545"> 
				</p:cNvPr>
          <p:cNvSpPr/>
          <p:nvPr/>
        </p:nvSpPr>
        <p:spPr>
          <a:xfrm>
            <a:off x="8128000" y="5245100"/>
            <a:ext cx="774700" cy="749300"/>
          </a:xfrm>
          <a:custGeom>
            <a:avLst/>
            <a:gdLst>
              <a:gd name="connsiteX0" fmla="*/ 73659 w 774700"/>
              <a:gd name="connsiteY0" fmla="*/ 408940 h 749300"/>
              <a:gd name="connsiteX1" fmla="*/ 426719 w 774700"/>
              <a:gd name="connsiteY1" fmla="*/ 66040 h 749300"/>
              <a:gd name="connsiteX2" fmla="*/ 779780 w 774700"/>
              <a:gd name="connsiteY2" fmla="*/ 408940 h 749300"/>
              <a:gd name="connsiteX3" fmla="*/ 426719 w 774700"/>
              <a:gd name="connsiteY3" fmla="*/ 751840 h 749300"/>
              <a:gd name="connsiteX4" fmla="*/ 73659 w 774700"/>
              <a:gd name="connsiteY4" fmla="*/ 408940 h 749300"/>
              <a:gd name="connsiteX5" fmla="*/ 73659 w 774700"/>
              <a:gd name="connsiteY5" fmla="*/ 40894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700" h="749300">
                <a:moveTo>
                  <a:pt x="73659" y="408940"/>
                </a:moveTo>
                <a:cubicBezTo>
                  <a:pt x="73659" y="219583"/>
                  <a:pt x="231775" y="66040"/>
                  <a:pt x="426719" y="66040"/>
                </a:cubicBezTo>
                <a:cubicBezTo>
                  <a:pt x="621665" y="66040"/>
                  <a:pt x="779780" y="219583"/>
                  <a:pt x="779780" y="408940"/>
                </a:cubicBezTo>
                <a:cubicBezTo>
                  <a:pt x="779780" y="598322"/>
                  <a:pt x="621665" y="751840"/>
                  <a:pt x="426719" y="751840"/>
                </a:cubicBezTo>
                <a:cubicBezTo>
                  <a:pt x="231775" y="751840"/>
                  <a:pt x="73659" y="598322"/>
                  <a:pt x="73659" y="408940"/>
                </a:cubicBezTo>
                <a:lnTo>
                  <a:pt x="73659" y="40894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TextBox 546"/>
          <p:cNvSpPr txBox="1"/>
          <p:nvPr/>
        </p:nvSpPr>
        <p:spPr>
          <a:xfrm>
            <a:off x="3475990" y="3001565"/>
            <a:ext cx="5256971" cy="1478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6000" spc="-2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6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6000" spc="-2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6000" dirty="0">
                <a:solidFill>
                  <a:srgbClr val="000000"/>
                </a:solidFill>
                <a:latin typeface="Calibri"/>
                <a:ea typeface="Calibri"/>
              </a:rPr>
              <a:t>Respect?</a:t>
            </a:r>
          </a:p>
          <a:p>
            <a:pPr>
              <a:lnSpc>
                <a:spcPts val="1560"/>
              </a:lnSpc>
            </a:pPr>
            <a:endParaRPr lang="en-US" dirty="0" smtClean="0"/>
          </a:p>
          <a:p>
            <a:pPr marL="0" indent="1936114">
              <a:lnSpc>
                <a:spcPct val="100000"/>
              </a:lnSpc>
            </a:pP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rainstorm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Freeform 547"> 
				</p:cNvPr>
          <p:cNvSpPr/>
          <p:nvPr/>
        </p:nvSpPr>
        <p:spPr>
          <a:xfrm>
            <a:off x="9505950" y="5480050"/>
            <a:ext cx="2686050" cy="1377950"/>
          </a:xfrm>
          <a:custGeom>
            <a:avLst/>
            <a:gdLst>
              <a:gd name="connsiteX0" fmla="*/ 1735201 w 2686050"/>
              <a:gd name="connsiteY0" fmla="*/ 6350 h 1377950"/>
              <a:gd name="connsiteX1" fmla="*/ 2577718 w 2686050"/>
              <a:gd name="connsiteY1" fmla="*/ 219735 h 1377950"/>
              <a:gd name="connsiteX2" fmla="*/ 2686050 w 2686050"/>
              <a:gd name="connsiteY2" fmla="*/ 285597 h 1377950"/>
              <a:gd name="connsiteX3" fmla="*/ 2686050 w 2686050"/>
              <a:gd name="connsiteY3" fmla="*/ 1377950 h 1377950"/>
              <a:gd name="connsiteX4" fmla="*/ 13969 w 2686050"/>
              <a:gd name="connsiteY4" fmla="*/ 1377950 h 1377950"/>
              <a:gd name="connsiteX5" fmla="*/ 47243 w 2686050"/>
              <a:gd name="connsiteY5" fmla="*/ 1248562 h 1377950"/>
              <a:gd name="connsiteX6" fmla="*/ 1735201 w 2686050"/>
              <a:gd name="connsiteY6" fmla="*/ 6350 h 1377950"/>
              <a:gd name="connsiteX7" fmla="*/ 1735201 w 2686050"/>
              <a:gd name="connsiteY7" fmla="*/ 6350 h 137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050" h="1377950">
                <a:moveTo>
                  <a:pt x="1735201" y="6350"/>
                </a:moveTo>
                <a:cubicBezTo>
                  <a:pt x="2040255" y="6350"/>
                  <a:pt x="2327275" y="83693"/>
                  <a:pt x="2577718" y="219735"/>
                </a:cubicBezTo>
                <a:lnTo>
                  <a:pt x="2686050" y="285597"/>
                </a:lnTo>
                <a:lnTo>
                  <a:pt x="2686050" y="1377950"/>
                </a:lnTo>
                <a:lnTo>
                  <a:pt x="13969" y="1377950"/>
                </a:lnTo>
                <a:lnTo>
                  <a:pt x="47243" y="1248562"/>
                </a:lnTo>
                <a:cubicBezTo>
                  <a:pt x="271018" y="528891"/>
                  <a:pt x="942085" y="6350"/>
                  <a:pt x="1735201" y="6350"/>
                </a:cubicBezTo>
                <a:lnTo>
                  <a:pt x="1735201" y="635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9" name="Picture 54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080" y="1188719"/>
            <a:ext cx="4800600" cy="4808220"/>
          </a:xfrm>
          <a:prstGeom prst="rect">
            <a:avLst/>
          </a:prstGeom>
        </p:spPr>
      </p:pic>
      <p:sp>
        <p:nvSpPr>
          <p:cNvPr id="549" name="Freeform 549"> 
				</p:cNvPr>
          <p:cNvSpPr/>
          <p:nvPr/>
        </p:nvSpPr>
        <p:spPr>
          <a:xfrm>
            <a:off x="5295900" y="774700"/>
            <a:ext cx="2286000" cy="1358900"/>
          </a:xfrm>
          <a:custGeom>
            <a:avLst/>
            <a:gdLst>
              <a:gd name="connsiteX0" fmla="*/ 69088 w 2286000"/>
              <a:gd name="connsiteY0" fmla="*/ 66675 h 1358900"/>
              <a:gd name="connsiteX1" fmla="*/ 2102484 w 2286000"/>
              <a:gd name="connsiteY1" fmla="*/ 638048 h 1358900"/>
              <a:gd name="connsiteX2" fmla="*/ 2293619 w 2286000"/>
              <a:gd name="connsiteY2" fmla="*/ 136906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1358900">
                <a:moveTo>
                  <a:pt x="69088" y="66675"/>
                </a:moveTo>
                <a:cubicBezTo>
                  <a:pt x="788415" y="-337057"/>
                  <a:pt x="1698879" y="-81152"/>
                  <a:pt x="2102484" y="638048"/>
                </a:cubicBezTo>
                <a:cubicBezTo>
                  <a:pt x="2227833" y="861314"/>
                  <a:pt x="2293619" y="1113028"/>
                  <a:pt x="2293619" y="1369060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TextBox 550"/>
          <p:cNvSpPr txBox="1"/>
          <p:nvPr/>
        </p:nvSpPr>
        <p:spPr>
          <a:xfrm>
            <a:off x="929957" y="669290"/>
            <a:ext cx="5017405" cy="5215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000" spc="-4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4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000" spc="-20" dirty="0">
                <a:solidFill>
                  <a:srgbClr val="000000"/>
                </a:solidFill>
                <a:latin typeface="Calibri"/>
                <a:ea typeface="Calibri"/>
              </a:rPr>
              <a:t>is...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80"/>
              </a:lnSpc>
            </a:pPr>
            <a:endParaRPr lang="en-US" dirty="0" smtClean="0"/>
          </a:p>
          <a:p>
            <a:pPr hangingPunct="0" marL="0">
              <a:lnSpc>
                <a:spcPct val="90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Treating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would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like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15" dirty="0">
                <a:solidFill>
                  <a:srgbClr val="000000"/>
                </a:solidFill>
                <a:latin typeface="Calibri"/>
                <a:ea typeface="Calibri"/>
              </a:rPr>
              <a:t>tre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ated.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Treating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someone</a:t>
            </a:r>
            <a:r>
              <a:rPr lang="en-US" altLang="zh-CN" sz="24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kindly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Valuing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another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person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feeling</a:t>
            </a:r>
          </a:p>
          <a:p>
            <a:pPr marL="0">
              <a:lnSpc>
                <a:spcPct val="89999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Valuing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qualities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something</a:t>
            </a:r>
            <a:r>
              <a:rPr lang="en-US" altLang="zh-CN" sz="2400" spc="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som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eone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respect:</a:t>
            </a:r>
          </a:p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Places</a:t>
            </a:r>
          </a:p>
          <a:p>
            <a:pPr marL="0">
              <a:lnSpc>
                <a:spcPct val="100000"/>
              </a:lnSpc>
            </a:pPr>
            <a:r>
              <a:rPr lang="en-US" altLang="zh-CN" sz="2400" spc="-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3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</a:p>
          <a:p>
            <a:pPr marL="0">
              <a:lnSpc>
                <a:spcPct val="100000"/>
              </a:lnSpc>
              <a:spcBef>
                <a:spcPts val="135"/>
              </a:spcBef>
            </a:pPr>
            <a:r>
              <a:rPr lang="en-US" altLang="zh-CN" sz="2400" spc="-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400" spc="27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Freeform 551"> 
				</p:cNvPr>
          <p:cNvSpPr/>
          <p:nvPr/>
        </p:nvSpPr>
        <p:spPr>
          <a:xfrm>
            <a:off x="0" y="891540"/>
            <a:ext cx="721359" cy="5072379"/>
          </a:xfrm>
          <a:custGeom>
            <a:avLst/>
            <a:gdLst>
              <a:gd name="connsiteX0" fmla="*/ 0 w 721359"/>
              <a:gd name="connsiteY0" fmla="*/ 5072379 h 5072379"/>
              <a:gd name="connsiteX1" fmla="*/ 721359 w 721359"/>
              <a:gd name="connsiteY1" fmla="*/ 5072379 h 5072379"/>
              <a:gd name="connsiteX2" fmla="*/ 721359 w 721359"/>
              <a:gd name="connsiteY2" fmla="*/ 0 h 5072379"/>
              <a:gd name="connsiteX3" fmla="*/ 0 w 721359"/>
              <a:gd name="connsiteY3" fmla="*/ 0 h 5072379"/>
              <a:gd name="connsiteX4" fmla="*/ 0 w 721359"/>
              <a:gd name="connsiteY4" fmla="*/ 5072379 h 507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359" h="5072379">
                <a:moveTo>
                  <a:pt x="0" y="5072379"/>
                </a:moveTo>
                <a:lnTo>
                  <a:pt x="721359" y="5072379"/>
                </a:lnTo>
                <a:lnTo>
                  <a:pt x="721359" y="0"/>
                </a:lnTo>
                <a:lnTo>
                  <a:pt x="0" y="0"/>
                </a:lnTo>
                <a:lnTo>
                  <a:pt x="0" y="5072379"/>
                </a:lnTo>
                <a:close/>
              </a:path>
            </a:pathLst>
          </a:custGeom>
          <a:solidFill>
            <a:srgbClr val="4a515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Freeform 552"> 
				</p:cNvPr>
          <p:cNvSpPr/>
          <p:nvPr/>
        </p:nvSpPr>
        <p:spPr>
          <a:xfrm>
            <a:off x="2216150" y="3206750"/>
            <a:ext cx="882650" cy="628650"/>
          </a:xfrm>
          <a:custGeom>
            <a:avLst/>
            <a:gdLst>
              <a:gd name="connsiteX0" fmla="*/ 807791 w 882650"/>
              <a:gd name="connsiteY0" fmla="*/ 18863 h 628650"/>
              <a:gd name="connsiteX1" fmla="*/ 322329 w 882650"/>
              <a:gd name="connsiteY1" fmla="*/ 476558 h 628650"/>
              <a:gd name="connsiteX2" fmla="*/ 89071 w 882650"/>
              <a:gd name="connsiteY2" fmla="*/ 238252 h 628650"/>
              <a:gd name="connsiteX3" fmla="*/ 8474 w 882650"/>
              <a:gd name="connsiteY3" fmla="*/ 314853 h 628650"/>
              <a:gd name="connsiteX4" fmla="*/ 318536 w 882650"/>
              <a:gd name="connsiteY4" fmla="*/ 632589 h 628650"/>
              <a:gd name="connsiteX5" fmla="*/ 400082 w 882650"/>
              <a:gd name="connsiteY5" fmla="*/ 556938 h 628650"/>
              <a:gd name="connsiteX6" fmla="*/ 884595 w 882650"/>
              <a:gd name="connsiteY6" fmla="*/ 98297 h 628650"/>
              <a:gd name="connsiteX7" fmla="*/ 807791 w 882650"/>
              <a:gd name="connsiteY7" fmla="*/ 18863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650" h="628650">
                <a:moveTo>
                  <a:pt x="807791" y="18863"/>
                </a:moveTo>
                <a:lnTo>
                  <a:pt x="322329" y="476558"/>
                </a:lnTo>
                <a:lnTo>
                  <a:pt x="89071" y="238252"/>
                </a:lnTo>
                <a:lnTo>
                  <a:pt x="8474" y="314853"/>
                </a:lnTo>
                <a:lnTo>
                  <a:pt x="318536" y="632589"/>
                </a:lnTo>
                <a:lnTo>
                  <a:pt x="400082" y="556938"/>
                </a:lnTo>
                <a:lnTo>
                  <a:pt x="884595" y="98297"/>
                </a:lnTo>
                <a:lnTo>
                  <a:pt x="807791" y="18863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4" name="Picture 5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79" y="3223260"/>
            <a:ext cx="746760" cy="739140"/>
          </a:xfrm>
          <a:prstGeom prst="rect">
            <a:avLst/>
          </a:prstGeom>
        </p:spPr>
      </p:pic>
      <p:sp>
        <p:nvSpPr>
          <p:cNvPr id="554" name="Freeform 554"> 
				</p:cNvPr>
          <p:cNvSpPr/>
          <p:nvPr/>
        </p:nvSpPr>
        <p:spPr>
          <a:xfrm>
            <a:off x="7042150" y="3244850"/>
            <a:ext cx="806450" cy="412750"/>
          </a:xfrm>
          <a:custGeom>
            <a:avLst/>
            <a:gdLst>
              <a:gd name="connsiteX0" fmla="*/ 641074 w 806450"/>
              <a:gd name="connsiteY0" fmla="*/ 226475 h 412750"/>
              <a:gd name="connsiteX1" fmla="*/ 641074 w 806450"/>
              <a:gd name="connsiteY1" fmla="*/ 67607 h 412750"/>
              <a:gd name="connsiteX2" fmla="*/ 565217 w 806450"/>
              <a:gd name="connsiteY2" fmla="*/ 67607 h 412750"/>
              <a:gd name="connsiteX3" fmla="*/ 565217 w 806450"/>
              <a:gd name="connsiteY3" fmla="*/ 154606 h 412750"/>
              <a:gd name="connsiteX4" fmla="*/ 413523 w 806450"/>
              <a:gd name="connsiteY4" fmla="*/ 10869 h 412750"/>
              <a:gd name="connsiteX5" fmla="*/ 15278 w 806450"/>
              <a:gd name="connsiteY5" fmla="*/ 389130 h 412750"/>
              <a:gd name="connsiteX6" fmla="*/ 57947 w 806450"/>
              <a:gd name="connsiteY6" fmla="*/ 425064 h 412750"/>
              <a:gd name="connsiteX7" fmla="*/ 413523 w 806450"/>
              <a:gd name="connsiteY7" fmla="*/ 88412 h 412750"/>
              <a:gd name="connsiteX8" fmla="*/ 769081 w 806450"/>
              <a:gd name="connsiteY8" fmla="*/ 425064 h 412750"/>
              <a:gd name="connsiteX9" fmla="*/ 811751 w 806450"/>
              <a:gd name="connsiteY9" fmla="*/ 389130 h 412750"/>
              <a:gd name="connsiteX10" fmla="*/ 641074 w 806450"/>
              <a:gd name="connsiteY10" fmla="*/ 226475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6450" h="412750">
                <a:moveTo>
                  <a:pt x="641074" y="226475"/>
                </a:moveTo>
                <a:lnTo>
                  <a:pt x="641074" y="67607"/>
                </a:lnTo>
                <a:lnTo>
                  <a:pt x="565217" y="67607"/>
                </a:lnTo>
                <a:lnTo>
                  <a:pt x="565217" y="154606"/>
                </a:lnTo>
                <a:lnTo>
                  <a:pt x="413523" y="10869"/>
                </a:lnTo>
                <a:lnTo>
                  <a:pt x="15278" y="389130"/>
                </a:lnTo>
                <a:lnTo>
                  <a:pt x="57947" y="425064"/>
                </a:lnTo>
                <a:lnTo>
                  <a:pt x="413523" y="88412"/>
                </a:lnTo>
                <a:lnTo>
                  <a:pt x="769081" y="425064"/>
                </a:lnTo>
                <a:lnTo>
                  <a:pt x="811751" y="389130"/>
                </a:lnTo>
                <a:lnTo>
                  <a:pt x="641074" y="226475"/>
                </a:lnTo>
                <a:close/>
              </a:path>
            </a:pathLst>
          </a:custGeom>
          <a:solidFill>
            <a:srgbClr val="b7888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6" name="Picture 55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180" y="3375660"/>
            <a:ext cx="579120" cy="563880"/>
          </a:xfrm>
          <a:prstGeom prst="rect">
            <a:avLst/>
          </a:prstGeom>
        </p:spPr>
      </p:pic>
      <p:pic>
        <p:nvPicPr>
          <p:cNvPr id="557" name="Picture 55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180" y="3314700"/>
            <a:ext cx="822960" cy="571500"/>
          </a:xfrm>
          <a:prstGeom prst="rect">
            <a:avLst/>
          </a:prstGeom>
        </p:spPr>
      </p:pic>
      <p:sp>
        <p:nvSpPr>
          <p:cNvPr id="557" name="TextBox 557"/>
          <p:cNvSpPr txBox="1"/>
          <p:nvPr/>
        </p:nvSpPr>
        <p:spPr>
          <a:xfrm>
            <a:off x="3574796" y="1327404"/>
            <a:ext cx="5490016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4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4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US" altLang="zh-CN" sz="4400" spc="-1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show</a:t>
            </a:r>
            <a:r>
              <a:rPr lang="en-US" altLang="zh-CN" sz="4400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respect?</a:t>
            </a:r>
          </a:p>
        </p:txBody>
      </p:sp>
      <p:sp>
        <p:nvSpPr>
          <p:cNvPr id="558" name="TextBox 558"/>
          <p:cNvSpPr txBox="1"/>
          <p:nvPr/>
        </p:nvSpPr>
        <p:spPr>
          <a:xfrm>
            <a:off x="2084704" y="4338875"/>
            <a:ext cx="1278609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5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school</a:t>
            </a:r>
          </a:p>
        </p:txBody>
      </p:sp>
      <p:sp>
        <p:nvSpPr>
          <p:cNvPr id="559" name="TextBox 559"/>
          <p:cNvSpPr txBox="1"/>
          <p:nvPr/>
        </p:nvSpPr>
        <p:spPr>
          <a:xfrm>
            <a:off x="4273296" y="4307284"/>
            <a:ext cx="1583477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5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5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youth</a:t>
            </a:r>
          </a:p>
          <a:p>
            <a:pPr marL="0" indent="513333">
              <a:lnSpc>
                <a:spcPct val="100000"/>
              </a:lnSpc>
            </a:pPr>
            <a:r>
              <a:rPr lang="en-US" altLang="zh-CN" sz="2500" spc="5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lub</a:t>
            </a:r>
          </a:p>
        </p:txBody>
      </p:sp>
      <p:sp>
        <p:nvSpPr>
          <p:cNvPr id="560" name="TextBox 560"/>
          <p:cNvSpPr txBox="1"/>
          <p:nvPr/>
        </p:nvSpPr>
        <p:spPr>
          <a:xfrm>
            <a:off x="6906641" y="4338875"/>
            <a:ext cx="1226826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-10" dirty="0">
                <a:solidFill>
                  <a:srgbClr val="000000"/>
                </a:solidFill>
                <a:latin typeface="Calibri"/>
                <a:ea typeface="Calibri"/>
              </a:rPr>
              <a:t>At</a:t>
            </a:r>
            <a:r>
              <a:rPr lang="en-US" altLang="zh-CN" sz="25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00" spc="-15" dirty="0">
                <a:solidFill>
                  <a:srgbClr val="000000"/>
                </a:solidFill>
                <a:latin typeface="Calibri"/>
                <a:ea typeface="Calibri"/>
              </a:rPr>
              <a:t>home</a:t>
            </a:r>
          </a:p>
        </p:txBody>
      </p:sp>
      <p:sp>
        <p:nvSpPr>
          <p:cNvPr id="561" name="TextBox 561"/>
          <p:cNvSpPr txBox="1"/>
          <p:nvPr/>
        </p:nvSpPr>
        <p:spPr>
          <a:xfrm>
            <a:off x="9117965" y="4307284"/>
            <a:ext cx="1480069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61060">
              <a:lnSpc>
                <a:spcPct val="100000"/>
              </a:lnSpc>
            </a:pP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25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</a:p>
          <a:p>
            <a:pPr marL="0">
              <a:lnSpc>
                <a:spcPct val="100000"/>
              </a:lnSpc>
            </a:pPr>
            <a:r>
              <a:rPr lang="en-US" altLang="zh-CN" sz="2500" spc="5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en-US" altLang="zh-CN" sz="2500" dirty="0">
                <a:solidFill>
                  <a:srgbClr val="000000"/>
                </a:solidFill>
                <a:latin typeface="Calibri"/>
                <a:ea typeface="Calibri"/>
              </a:rPr>
              <a:t>ommunity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56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19" y="807720"/>
            <a:ext cx="4754879" cy="2217420"/>
          </a:xfrm>
          <a:prstGeom prst="rect">
            <a:avLst/>
          </a:prstGeom>
        </p:spPr>
      </p:pic>
      <p:sp>
        <p:nvSpPr>
          <p:cNvPr id="563" name="Freeform 563"> 
				</p:cNvPr>
          <p:cNvSpPr/>
          <p:nvPr/>
        </p:nvSpPr>
        <p:spPr>
          <a:xfrm>
            <a:off x="6073775" y="1095375"/>
            <a:ext cx="22225" cy="4657725"/>
          </a:xfrm>
          <a:custGeom>
            <a:avLst/>
            <a:gdLst>
              <a:gd name="connsiteX0" fmla="*/ 17145 w 22225"/>
              <a:gd name="connsiteY0" fmla="*/ 14605 h 4657725"/>
              <a:gd name="connsiteX1" fmla="*/ 28194 w 22225"/>
              <a:gd name="connsiteY1" fmla="*/ 4659706 h 465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25" h="4657725">
                <a:moveTo>
                  <a:pt x="17145" y="14605"/>
                </a:moveTo>
                <a:lnTo>
                  <a:pt x="28194" y="4659706"/>
                </a:lnTo>
              </a:path>
            </a:pathLst>
          </a:custGeom>
          <a:ln w="19050">
            <a:solidFill>
              <a:srgbClr val="7d7d7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5" name="Picture 56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80" y="998219"/>
            <a:ext cx="4762500" cy="1836420"/>
          </a:xfrm>
          <a:prstGeom prst="rect">
            <a:avLst/>
          </a:prstGeom>
        </p:spPr>
      </p:pic>
      <p:sp>
        <p:nvSpPr>
          <p:cNvPr id="565" name="Freeform 565"> 
				</p:cNvPr>
          <p:cNvSpPr/>
          <p:nvPr/>
        </p:nvSpPr>
        <p:spPr>
          <a:xfrm>
            <a:off x="1387475" y="3419475"/>
            <a:ext cx="4200525" cy="22225"/>
          </a:xfrm>
          <a:custGeom>
            <a:avLst/>
            <a:gdLst>
              <a:gd name="connsiteX0" fmla="*/ 14605 w 4200525"/>
              <a:gd name="connsiteY0" fmla="*/ 9525 h 22225"/>
              <a:gd name="connsiteX1" fmla="*/ 4203446 w 4200525"/>
              <a:gd name="connsiteY1" fmla="*/ 9525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0525" h="22225">
                <a:moveTo>
                  <a:pt x="14605" y="9525"/>
                </a:moveTo>
                <a:lnTo>
                  <a:pt x="4203446" y="9525"/>
                </a:lnTo>
              </a:path>
            </a:pathLst>
          </a:custGeom>
          <a:ln w="19050">
            <a:solidFill>
              <a:srgbClr val="7d7d7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Freeform 566"> 
				</p:cNvPr>
          <p:cNvSpPr/>
          <p:nvPr/>
        </p:nvSpPr>
        <p:spPr>
          <a:xfrm>
            <a:off x="6594475" y="3419475"/>
            <a:ext cx="4200525" cy="22225"/>
          </a:xfrm>
          <a:custGeom>
            <a:avLst/>
            <a:gdLst>
              <a:gd name="connsiteX0" fmla="*/ 14605 w 4200525"/>
              <a:gd name="connsiteY0" fmla="*/ 9525 h 22225"/>
              <a:gd name="connsiteX1" fmla="*/ 4203445 w 4200525"/>
              <a:gd name="connsiteY1" fmla="*/ 9525 h 2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0525" h="22225">
                <a:moveTo>
                  <a:pt x="14605" y="9525"/>
                </a:moveTo>
                <a:lnTo>
                  <a:pt x="4203445" y="9525"/>
                </a:lnTo>
              </a:path>
            </a:pathLst>
          </a:custGeom>
          <a:ln w="19050">
            <a:solidFill>
              <a:srgbClr val="7d7d7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8" name="Picture 56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19" y="3832860"/>
            <a:ext cx="4754879" cy="2225039"/>
          </a:xfrm>
          <a:prstGeom prst="rect">
            <a:avLst/>
          </a:prstGeom>
        </p:spPr>
      </p:pic>
      <p:pic>
        <p:nvPicPr>
          <p:cNvPr id="569" name="Picture 569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80" y="3649979"/>
            <a:ext cx="463296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420" y="0"/>
            <a:ext cx="7307580" cy="3710940"/>
          </a:xfrm>
          <a:prstGeom prst="rect">
            <a:avLst/>
          </a:prstGeom>
        </p:spPr>
      </p:pic>
      <p:pic>
        <p:nvPicPr>
          <p:cNvPr id="55" name="Picture 5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79" y="3794760"/>
            <a:ext cx="7475220" cy="3063240"/>
          </a:xfrm>
          <a:prstGeom prst="rect">
            <a:avLst/>
          </a:prstGeom>
        </p:spPr>
      </p:pic>
      <p:sp>
        <p:nvSpPr>
          <p:cNvPr id="55" name="TextBox 55"/>
          <p:cNvSpPr txBox="1"/>
          <p:nvPr/>
        </p:nvSpPr>
        <p:spPr>
          <a:xfrm>
            <a:off x="881062" y="444674"/>
            <a:ext cx="3685564" cy="5599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45197">
              <a:lnSpc>
                <a:spcPct val="100000"/>
              </a:lnSpc>
            </a:pPr>
            <a:r>
              <a:rPr lang="en-US" altLang="zh-CN" sz="1900" b="1" dirty="0">
                <a:solidFill>
                  <a:srgbClr val="000000"/>
                </a:solidFill>
                <a:latin typeface="Calibri"/>
                <a:ea typeface="Calibri"/>
              </a:rPr>
              <a:t>Find</a:t>
            </a:r>
            <a:r>
              <a:rPr lang="en-US" altLang="zh-CN" sz="1900" spc="-85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b="1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900" spc="-9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b="1" dirty="0">
                <a:solidFill>
                  <a:srgbClr val="000000"/>
                </a:solidFill>
                <a:latin typeface="Calibri"/>
                <a:ea typeface="Calibri"/>
              </a:rPr>
              <a:t>Partner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spc="-2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half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couple.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might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famous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19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movie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book.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could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be</a:t>
            </a:r>
            <a:r>
              <a:rPr lang="en-US" altLang="zh-CN" sz="19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celebrity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couple/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couple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19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TV!</a:t>
            </a:r>
          </a:p>
          <a:p>
            <a:pPr>
              <a:lnSpc>
                <a:spcPts val="49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game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work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tell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name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9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their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ba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ck!</a:t>
            </a:r>
          </a:p>
          <a:p>
            <a:pPr>
              <a:lnSpc>
                <a:spcPts val="105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mingle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ask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lots</a:t>
            </a:r>
            <a:r>
              <a:rPr lang="en-US" altLang="zh-CN" sz="19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questions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find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out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might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be.</a:t>
            </a:r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spc="-25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answer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yes</a:t>
            </a:r>
            <a:r>
              <a:rPr lang="en-US" altLang="zh-CN" sz="19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9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questi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ons.</a:t>
            </a:r>
          </a:p>
          <a:p>
            <a:pPr>
              <a:lnSpc>
                <a:spcPts val="104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900" spc="-44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If</a:t>
            </a:r>
            <a:r>
              <a:rPr lang="en-US" altLang="zh-CN" sz="1900" spc="-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you’ve</a:t>
            </a:r>
            <a:r>
              <a:rPr lang="en-US" altLang="zh-CN" sz="19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found</a:t>
            </a:r>
            <a:r>
              <a:rPr lang="en-US" altLang="zh-CN" sz="19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9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partner,</a:t>
            </a:r>
            <a:r>
              <a:rPr lang="en-US" altLang="zh-CN" sz="19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stand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beside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19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three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about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them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(that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9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didn’t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dirty="0">
                <a:solidFill>
                  <a:srgbClr val="000000"/>
                </a:solidFill>
                <a:latin typeface="Calibri"/>
                <a:ea typeface="Calibri"/>
              </a:rPr>
              <a:t>already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900" spc="-5" dirty="0">
                <a:solidFill>
                  <a:srgbClr val="000000"/>
                </a:solidFill>
                <a:latin typeface="Calibri"/>
                <a:ea typeface="Calibri"/>
              </a:rPr>
              <a:t>know)!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977119" y="6714490"/>
            <a:ext cx="2252175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2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-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ND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Picture 57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0" name="TextBox 570"/>
          <p:cNvSpPr txBox="1"/>
          <p:nvPr/>
        </p:nvSpPr>
        <p:spPr>
          <a:xfrm>
            <a:off x="4678934" y="2922523"/>
            <a:ext cx="2847376" cy="106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40" b="1" dirty="0">
                <a:solidFill>
                  <a:srgbClr val="070707"/>
                </a:solidFill>
                <a:latin typeface="Calibri"/>
                <a:ea typeface="Calibri"/>
              </a:rPr>
              <a:t>In</a:t>
            </a:r>
            <a:r>
              <a:rPr lang="en-US" altLang="zh-CN" sz="2000" spc="-20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a</a:t>
            </a:r>
            <a:r>
              <a:rPr lang="en-US" altLang="zh-CN" sz="2000" spc="-20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world</a:t>
            </a:r>
            <a:r>
              <a:rPr lang="en-US" altLang="zh-CN" sz="2000" spc="-25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5" b="1" dirty="0">
                <a:solidFill>
                  <a:srgbClr val="070707"/>
                </a:solidFill>
                <a:latin typeface="Calibri"/>
                <a:ea typeface="Calibri"/>
              </a:rPr>
              <a:t>where</a:t>
            </a:r>
            <a:r>
              <a:rPr lang="en-US" altLang="zh-CN" sz="2000" spc="-20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you</a:t>
            </a:r>
            <a:r>
              <a:rPr lang="en-US" altLang="zh-CN" sz="2000" spc="-25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can</a:t>
            </a:r>
            <a:r>
              <a:rPr lang="en-US" altLang="zh-CN" sz="2000" spc="-25" b="1" dirty="0">
                <a:solidFill>
                  <a:srgbClr val="070707"/>
                </a:solidFill>
                <a:latin typeface="Calibri"/>
                <a:cs typeface="Calibri"/>
              </a:rPr>
              <a:t> </a:t>
            </a:r>
            <a:r>
              <a:rPr lang="en-US" altLang="zh-CN" sz="2000" spc="-55" b="1" dirty="0">
                <a:solidFill>
                  <a:srgbClr val="070707"/>
                </a:solidFill>
                <a:latin typeface="Calibri"/>
                <a:ea typeface="Calibri"/>
              </a:rPr>
              <a:t>be</a:t>
            </a:r>
          </a:p>
          <a:p>
            <a:pPr marL="0" indent="980820">
              <a:lnSpc>
                <a:spcPct val="98750"/>
              </a:lnSpc>
            </a:pPr>
            <a:r>
              <a:rPr lang="en-US" altLang="zh-CN" sz="2000" spc="-50" b="1" dirty="0">
                <a:solidFill>
                  <a:srgbClr val="070707"/>
                </a:solidFill>
                <a:latin typeface="Calibri"/>
                <a:ea typeface="Calibri"/>
              </a:rPr>
              <a:t>anyth</a:t>
            </a:r>
            <a:r>
              <a:rPr lang="en-US" altLang="zh-CN" sz="2000" spc="-44" b="1" dirty="0">
                <a:solidFill>
                  <a:srgbClr val="070707"/>
                </a:solidFill>
                <a:latin typeface="Calibri"/>
                <a:ea typeface="Calibri"/>
              </a:rPr>
              <a:t>ing</a:t>
            </a:r>
          </a:p>
          <a:p>
            <a:pPr marL="0" indent="846200">
              <a:lnSpc>
                <a:spcPct val="100000"/>
              </a:lnSpc>
            </a:pPr>
            <a:r>
              <a:rPr lang="en-US" altLang="zh-CN" sz="3000" spc="-75" b="1" dirty="0">
                <a:solidFill>
                  <a:srgbClr val="070707"/>
                </a:solidFill>
                <a:latin typeface="Calibri"/>
                <a:ea typeface="Calibri"/>
              </a:rPr>
              <a:t>#be</a:t>
            </a:r>
            <a:r>
              <a:rPr lang="en-US" altLang="zh-CN" sz="3000" spc="-69" b="1" dirty="0">
                <a:solidFill>
                  <a:srgbClr val="070707"/>
                </a:solidFill>
                <a:latin typeface="Calibri"/>
                <a:ea typeface="Calibri"/>
              </a:rPr>
              <a:t>kind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icture 57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4503420"/>
            <a:ext cx="11628120" cy="2042160"/>
          </a:xfrm>
          <a:prstGeom prst="rect">
            <a:avLst/>
          </a:prstGeom>
        </p:spPr>
      </p:pic>
      <p:pic>
        <p:nvPicPr>
          <p:cNvPr id="573" name="Picture 573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" y="312420"/>
            <a:ext cx="3817620" cy="2026920"/>
          </a:xfrm>
          <a:prstGeom prst="rect">
            <a:avLst/>
          </a:prstGeom>
        </p:spPr>
      </p:pic>
      <p:pic>
        <p:nvPicPr>
          <p:cNvPr id="574" name="Picture 574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379" y="312420"/>
            <a:ext cx="3817620" cy="2026920"/>
          </a:xfrm>
          <a:prstGeom prst="rect">
            <a:avLst/>
          </a:prstGeom>
        </p:spPr>
      </p:pic>
      <p:pic>
        <p:nvPicPr>
          <p:cNvPr id="575" name="Picture 575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580" y="312420"/>
            <a:ext cx="3832860" cy="2026920"/>
          </a:xfrm>
          <a:prstGeom prst="rect">
            <a:avLst/>
          </a:prstGeom>
        </p:spPr>
      </p:pic>
      <p:pic>
        <p:nvPicPr>
          <p:cNvPr id="576" name="Picture 576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79" y="2407920"/>
            <a:ext cx="3817620" cy="2042160"/>
          </a:xfrm>
          <a:prstGeom prst="rect">
            <a:avLst/>
          </a:prstGeom>
        </p:spPr>
      </p:pic>
      <p:pic>
        <p:nvPicPr>
          <p:cNvPr id="577" name="Picture 577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379" y="2407920"/>
            <a:ext cx="3810000" cy="2042160"/>
          </a:xfrm>
          <a:prstGeom prst="rect">
            <a:avLst/>
          </a:prstGeom>
        </p:spPr>
      </p:pic>
      <p:pic>
        <p:nvPicPr>
          <p:cNvPr id="578" name="Picture 578">
					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820" y="2407920"/>
            <a:ext cx="3817620" cy="2042160"/>
          </a:xfrm>
          <a:prstGeom prst="rect">
            <a:avLst/>
          </a:prstGeom>
        </p:spPr>
      </p:pic>
      <p:sp>
        <p:nvSpPr>
          <p:cNvPr id="578" name="TextBox 578"/>
          <p:cNvSpPr txBox="1"/>
          <p:nvPr/>
        </p:nvSpPr>
        <p:spPr>
          <a:xfrm>
            <a:off x="737869" y="4601844"/>
            <a:ext cx="5792693" cy="1097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36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36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6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NI…</a:t>
            </a:r>
          </a:p>
          <a:p>
            <a:pPr marL="0">
              <a:lnSpc>
                <a:spcPct val="100000"/>
              </a:lnSpc>
            </a:pP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36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these</a:t>
            </a:r>
            <a:r>
              <a:rPr lang="en-US" altLang="zh-CN" sz="3600" spc="-1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images</a:t>
            </a:r>
            <a:r>
              <a:rPr lang="en-US" altLang="zh-CN" sz="3600" spc="-14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show</a:t>
            </a:r>
            <a:r>
              <a:rPr lang="en-US" altLang="zh-CN" sz="36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600" dirty="0">
                <a:solidFill>
                  <a:srgbClr val="fefefe"/>
                </a:solidFill>
                <a:latin typeface="Calibri"/>
                <a:ea typeface="Calibri"/>
              </a:rPr>
              <a:t>respect?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Freeform 57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Freeform 580"> 
				</p:cNvPr>
          <p:cNvSpPr/>
          <p:nvPr/>
        </p:nvSpPr>
        <p:spPr>
          <a:xfrm>
            <a:off x="3384550" y="2482850"/>
            <a:ext cx="3117850" cy="3130550"/>
          </a:xfrm>
          <a:custGeom>
            <a:avLst/>
            <a:gdLst>
              <a:gd name="connsiteX0" fmla="*/ 8890 w 3117850"/>
              <a:gd name="connsiteY0" fmla="*/ 1573530 h 3130550"/>
              <a:gd name="connsiteX1" fmla="*/ 1568450 w 3117850"/>
              <a:gd name="connsiteY1" fmla="*/ 13970 h 3130550"/>
              <a:gd name="connsiteX2" fmla="*/ 3128009 w 3117850"/>
              <a:gd name="connsiteY2" fmla="*/ 1573530 h 3130550"/>
              <a:gd name="connsiteX3" fmla="*/ 1568450 w 3117850"/>
              <a:gd name="connsiteY3" fmla="*/ 3133090 h 3130550"/>
              <a:gd name="connsiteX4" fmla="*/ 8890 w 3117850"/>
              <a:gd name="connsiteY4" fmla="*/ 1573530 h 3130550"/>
              <a:gd name="connsiteX5" fmla="*/ 8890 w 3117850"/>
              <a:gd name="connsiteY5" fmla="*/ 1573530 h 313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7850" h="3130550">
                <a:moveTo>
                  <a:pt x="8890" y="1573530"/>
                </a:moveTo>
                <a:cubicBezTo>
                  <a:pt x="8890" y="712216"/>
                  <a:pt x="707135" y="13970"/>
                  <a:pt x="1568450" y="13970"/>
                </a:cubicBezTo>
                <a:cubicBezTo>
                  <a:pt x="2429764" y="13970"/>
                  <a:pt x="3128009" y="712216"/>
                  <a:pt x="3128009" y="1573530"/>
                </a:cubicBezTo>
                <a:cubicBezTo>
                  <a:pt x="3128009" y="2434844"/>
                  <a:pt x="2429764" y="3133090"/>
                  <a:pt x="1568450" y="3133090"/>
                </a:cubicBezTo>
                <a:cubicBezTo>
                  <a:pt x="707135" y="3133090"/>
                  <a:pt x="8890" y="2434844"/>
                  <a:pt x="8890" y="1573530"/>
                </a:cubicBezTo>
                <a:lnTo>
                  <a:pt x="8890" y="157353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2" name="Picture 58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5080" cy="6858000"/>
          </a:xfrm>
          <a:prstGeom prst="rect">
            <a:avLst/>
          </a:prstGeom>
        </p:spPr>
      </p:pic>
      <p:sp>
        <p:nvSpPr>
          <p:cNvPr id="582" name="TextBox 582"/>
          <p:cNvSpPr txBox="1"/>
          <p:nvPr/>
        </p:nvSpPr>
        <p:spPr>
          <a:xfrm>
            <a:off x="7033259" y="1478835"/>
            <a:ext cx="4449972" cy="4317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100" spc="-40" dirty="0">
                <a:solidFill>
                  <a:srgbClr val="fefefe"/>
                </a:solidFill>
                <a:latin typeface="Calibri"/>
                <a:ea typeface="Calibri"/>
              </a:rPr>
              <a:t>Positive</a:t>
            </a:r>
            <a:r>
              <a:rPr lang="en-US" altLang="zh-CN" sz="41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100" spc="-44" dirty="0">
                <a:solidFill>
                  <a:srgbClr val="fefefe"/>
                </a:solidFill>
                <a:latin typeface="Calibri"/>
                <a:ea typeface="Calibri"/>
              </a:rPr>
              <a:t>affirmations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Draw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around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</a:t>
            </a:r>
          </a:p>
          <a:p>
            <a:pPr>
              <a:lnSpc>
                <a:spcPts val="5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Write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name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palm</a:t>
            </a:r>
          </a:p>
          <a:p>
            <a:pPr>
              <a:lnSpc>
                <a:spcPts val="4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Pass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handprint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8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le</a:t>
            </a:r>
            <a:r>
              <a:rPr lang="en-US" altLang="zh-CN" sz="1800" spc="-5" dirty="0">
                <a:solidFill>
                  <a:srgbClr val="fefefe"/>
                </a:solidFill>
                <a:latin typeface="Calibri"/>
                <a:ea typeface="Calibri"/>
              </a:rPr>
              <a:t>ft</a:t>
            </a:r>
          </a:p>
          <a:p>
            <a:pPr hangingPunct="0" marL="228600" indent="-228600">
              <a:lnSpc>
                <a:spcPct val="95416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receive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each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person’s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handprint</a:t>
            </a:r>
            <a:r>
              <a:rPr lang="en-US" altLang="zh-CN" sz="18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write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positive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comment/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word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8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ea typeface="Calibri"/>
              </a:rPr>
              <a:t>per</a:t>
            </a:r>
            <a:r>
              <a:rPr lang="en-US" altLang="zh-CN" sz="1800" spc="-10" dirty="0">
                <a:solidFill>
                  <a:srgbClr val="fefefe"/>
                </a:solidFill>
                <a:latin typeface="Calibri"/>
                <a:ea typeface="Calibri"/>
              </a:rPr>
              <a:t>son</a:t>
            </a:r>
          </a:p>
          <a:p>
            <a:pPr marL="0">
              <a:lnSpc>
                <a:spcPct val="100000"/>
              </a:lnSpc>
              <a:spcBef>
                <a:spcPts val="259"/>
              </a:spcBef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When</a:t>
            </a:r>
            <a:r>
              <a:rPr lang="en-US" altLang="zh-CN" sz="18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handprint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8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SMILE!!</a:t>
            </a:r>
          </a:p>
          <a:p>
            <a:pPr>
              <a:lnSpc>
                <a:spcPts val="4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These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positive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spc="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YOU!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Freeform 583"> 
				</p:cNvPr>
          <p:cNvSpPr/>
          <p:nvPr/>
        </p:nvSpPr>
        <p:spPr>
          <a:xfrm>
            <a:off x="69850" y="5937250"/>
            <a:ext cx="158750" cy="527050"/>
          </a:xfrm>
          <a:custGeom>
            <a:avLst/>
            <a:gdLst>
              <a:gd name="connsiteX0" fmla="*/ 13969 w 158750"/>
              <a:gd name="connsiteY0" fmla="*/ 532130 h 527050"/>
              <a:gd name="connsiteX1" fmla="*/ 166370 w 158750"/>
              <a:gd name="connsiteY1" fmla="*/ 532130 h 527050"/>
              <a:gd name="connsiteX2" fmla="*/ 166370 w 158750"/>
              <a:gd name="connsiteY2" fmla="*/ 8890 h 527050"/>
              <a:gd name="connsiteX3" fmla="*/ 13969 w 158750"/>
              <a:gd name="connsiteY3" fmla="*/ 8890 h 527050"/>
              <a:gd name="connsiteX4" fmla="*/ 13969 w 158750"/>
              <a:gd name="connsiteY4" fmla="*/ 53213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0" h="527050">
                <a:moveTo>
                  <a:pt x="13969" y="532130"/>
                </a:moveTo>
                <a:lnTo>
                  <a:pt x="166370" y="532130"/>
                </a:lnTo>
                <a:lnTo>
                  <a:pt x="166370" y="8890"/>
                </a:lnTo>
                <a:lnTo>
                  <a:pt x="13969" y="8890"/>
                </a:lnTo>
                <a:lnTo>
                  <a:pt x="13969" y="53213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Freeform 584"> 
				</p:cNvPr>
          <p:cNvSpPr/>
          <p:nvPr/>
        </p:nvSpPr>
        <p:spPr>
          <a:xfrm>
            <a:off x="311150" y="5937250"/>
            <a:ext cx="11880850" cy="527050"/>
          </a:xfrm>
          <a:custGeom>
            <a:avLst/>
            <a:gdLst>
              <a:gd name="connsiteX0" fmla="*/ 16509 w 11880850"/>
              <a:gd name="connsiteY0" fmla="*/ 534670 h 527050"/>
              <a:gd name="connsiteX1" fmla="*/ 11880850 w 11880850"/>
              <a:gd name="connsiteY1" fmla="*/ 534670 h 527050"/>
              <a:gd name="connsiteX2" fmla="*/ 11880850 w 11880850"/>
              <a:gd name="connsiteY2" fmla="*/ 11430 h 527050"/>
              <a:gd name="connsiteX3" fmla="*/ 16509 w 11880850"/>
              <a:gd name="connsiteY3" fmla="*/ 11430 h 527050"/>
              <a:gd name="connsiteX4" fmla="*/ 16509 w 11880850"/>
              <a:gd name="connsiteY4" fmla="*/ 53467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850" h="527050">
                <a:moveTo>
                  <a:pt x="16509" y="534670"/>
                </a:moveTo>
                <a:lnTo>
                  <a:pt x="11880850" y="534670"/>
                </a:lnTo>
                <a:lnTo>
                  <a:pt x="11880850" y="11430"/>
                </a:lnTo>
                <a:lnTo>
                  <a:pt x="16509" y="11430"/>
                </a:lnTo>
                <a:lnTo>
                  <a:pt x="16509" y="53467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6" name="Picture 5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563880"/>
            <a:ext cx="6804659" cy="5981700"/>
          </a:xfrm>
          <a:prstGeom prst="rect">
            <a:avLst/>
          </a:prstGeom>
        </p:spPr>
      </p:pic>
      <p:sp>
        <p:nvSpPr>
          <p:cNvPr id="586" name="TextBox 586"/>
          <p:cNvSpPr txBox="1"/>
          <p:nvPr/>
        </p:nvSpPr>
        <p:spPr>
          <a:xfrm>
            <a:off x="736600" y="2749359"/>
            <a:ext cx="3558621" cy="1402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My</a:t>
            </a:r>
            <a:r>
              <a:rPr lang="en-US" altLang="zh-CN" sz="4800" spc="-25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pledge</a:t>
            </a:r>
            <a:r>
              <a:rPr lang="en-US" altLang="zh-CN" sz="4800" spc="-25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4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04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48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54" dirty="0">
                <a:solidFill>
                  <a:srgbClr val="000000"/>
                </a:solidFill>
                <a:latin typeface="Calibri"/>
                <a:ea typeface="Calibri"/>
              </a:rPr>
              <a:t>week</a:t>
            </a:r>
            <a:r>
              <a:rPr lang="en-US" altLang="zh-CN" sz="48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139" dirty="0">
                <a:solidFill>
                  <a:srgbClr val="000000"/>
                </a:solidFill>
                <a:latin typeface="Wingdings"/>
                <a:ea typeface="Wingdings"/>
              </a:rPr>
              <a:t>☺</a:t>
            </a:r>
          </a:p>
        </p:txBody>
      </p:sp>
      <p:sp>
        <p:nvSpPr>
          <p:cNvPr id="587" name="TextBox 587"/>
          <p:cNvSpPr txBox="1"/>
          <p:nvPr/>
        </p:nvSpPr>
        <p:spPr>
          <a:xfrm>
            <a:off x="5940171" y="1308401"/>
            <a:ext cx="3426174" cy="4600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promise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8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be…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05"/>
              </a:lnSpc>
            </a:pPr>
            <a:endParaRPr lang="en-US" dirty="0" smtClean="0"/>
          </a:p>
          <a:p>
            <a:pPr hangingPunct="0" marL="0">
              <a:lnSpc>
                <a:spcPct val="297499"/>
              </a:lnSpc>
            </a:pP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promise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800" spc="-1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do…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3800" spc="-1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promise</a:t>
            </a:r>
            <a:r>
              <a:rPr lang="en-US" altLang="zh-CN" sz="3800" spc="-1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3800" spc="-1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fefefe"/>
                </a:solidFill>
                <a:latin typeface="Calibri"/>
                <a:ea typeface="Calibri"/>
              </a:rPr>
              <a:t>say...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Picture 58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9" name="TextBox 589"/>
          <p:cNvSpPr txBox="1"/>
          <p:nvPr/>
        </p:nvSpPr>
        <p:spPr>
          <a:xfrm>
            <a:off x="496252" y="4501055"/>
            <a:ext cx="3606454" cy="100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600" spc="-85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6600" spc="-75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Freeform 590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Freeform 591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Freeform 592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Freeform 593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Freeform 594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Freeform 595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ee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TextBox 596"/>
          <p:cNvSpPr txBox="1"/>
          <p:nvPr/>
        </p:nvSpPr>
        <p:spPr>
          <a:xfrm>
            <a:off x="929957" y="400812"/>
            <a:ext cx="8122705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Respect</a:t>
            </a:r>
            <a:r>
              <a:rPr lang="en-US" altLang="zh-CN" sz="4400" spc="-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peace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9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597" name="TextBox 597"/>
          <p:cNvSpPr txBox="1"/>
          <p:nvPr/>
        </p:nvSpPr>
        <p:spPr>
          <a:xfrm>
            <a:off x="1588769" y="3082210"/>
            <a:ext cx="2324184" cy="1715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aware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2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2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  <p:sp>
        <p:nvSpPr>
          <p:cNvPr id="598" name="TextBox 598"/>
          <p:cNvSpPr txBox="1"/>
          <p:nvPr/>
        </p:nvSpPr>
        <p:spPr>
          <a:xfrm>
            <a:off x="4875276" y="3082210"/>
            <a:ext cx="2299981" cy="1715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spc="40" dirty="0">
                <a:solidFill>
                  <a:srgbClr val="fefefe"/>
                </a:solidFill>
                <a:latin typeface="Calibri"/>
                <a:ea typeface="Calibri"/>
              </a:rPr>
              <a:t>Gain</a:t>
            </a:r>
            <a:r>
              <a:rPr lang="en-US" altLang="zh-CN" sz="2200" spc="-2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spc="40" dirty="0">
                <a:solidFill>
                  <a:srgbClr val="fefefe"/>
                </a:solidFill>
                <a:latin typeface="Calibri"/>
                <a:ea typeface="Calibri"/>
              </a:rPr>
              <a:t>greater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awareness</a:t>
            </a:r>
            <a:r>
              <a:rPr lang="en-US" altLang="zh-CN" sz="22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2200" spc="-9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</a:p>
        </p:txBody>
      </p:sp>
      <p:sp>
        <p:nvSpPr>
          <p:cNvPr id="599" name="TextBox 599"/>
          <p:cNvSpPr txBox="1"/>
          <p:nvPr/>
        </p:nvSpPr>
        <p:spPr>
          <a:xfrm>
            <a:off x="8168640" y="3082210"/>
            <a:ext cx="2482770" cy="2344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65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2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need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collaboration</a:t>
            </a:r>
            <a:r>
              <a:rPr lang="en-US" altLang="zh-CN" sz="22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compromise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200" spc="-1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move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towards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2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Picture 6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1828800"/>
            <a:ext cx="10462260" cy="76200"/>
          </a:xfrm>
          <a:prstGeom prst="rect">
            <a:avLst/>
          </a:prstGeom>
        </p:spPr>
      </p:pic>
      <p:pic>
        <p:nvPicPr>
          <p:cNvPr id="602" name="Picture 60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79" y="2994660"/>
            <a:ext cx="617220" cy="121920"/>
          </a:xfrm>
          <a:prstGeom prst="rect">
            <a:avLst/>
          </a:prstGeom>
        </p:spPr>
      </p:pic>
      <p:sp>
        <p:nvSpPr>
          <p:cNvPr id="602" name="Freeform 602"> 
				</p:cNvPr>
          <p:cNvSpPr/>
          <p:nvPr/>
        </p:nvSpPr>
        <p:spPr>
          <a:xfrm>
            <a:off x="13001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Freeform 603"> 
				</p:cNvPr>
          <p:cNvSpPr/>
          <p:nvPr/>
        </p:nvSpPr>
        <p:spPr>
          <a:xfrm>
            <a:off x="13001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5" name="Picture 60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980" y="2994660"/>
            <a:ext cx="617220" cy="121920"/>
          </a:xfrm>
          <a:prstGeom prst="rect">
            <a:avLst/>
          </a:prstGeom>
        </p:spPr>
      </p:pic>
      <p:sp>
        <p:nvSpPr>
          <p:cNvPr id="605" name="Freeform 605"> 
				</p:cNvPr>
          <p:cNvSpPr/>
          <p:nvPr/>
        </p:nvSpPr>
        <p:spPr>
          <a:xfrm>
            <a:off x="46910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Freeform 606"> 
				</p:cNvPr>
          <p:cNvSpPr/>
          <p:nvPr/>
        </p:nvSpPr>
        <p:spPr>
          <a:xfrm>
            <a:off x="46910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8" name="Picture 60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520" y="3870960"/>
            <a:ext cx="6865620" cy="624840"/>
          </a:xfrm>
          <a:prstGeom prst="rect">
            <a:avLst/>
          </a:prstGeom>
        </p:spPr>
      </p:pic>
      <p:sp>
        <p:nvSpPr>
          <p:cNvPr id="608" name="Freeform 608"> 
				</p:cNvPr>
          <p:cNvSpPr/>
          <p:nvPr/>
        </p:nvSpPr>
        <p:spPr>
          <a:xfrm>
            <a:off x="80819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Freeform 609"> 
				</p:cNvPr>
          <p:cNvSpPr/>
          <p:nvPr/>
        </p:nvSpPr>
        <p:spPr>
          <a:xfrm>
            <a:off x="80819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1" name="Picture 61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079" y="5288280"/>
            <a:ext cx="617220" cy="114300"/>
          </a:xfrm>
          <a:prstGeom prst="rect">
            <a:avLst/>
          </a:prstGeom>
        </p:spPr>
      </p:pic>
      <p:sp>
        <p:nvSpPr>
          <p:cNvPr id="611" name="Freeform 611"> 
				</p:cNvPr>
          <p:cNvSpPr/>
          <p:nvPr/>
        </p:nvSpPr>
        <p:spPr>
          <a:xfrm>
            <a:off x="13001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Freeform 612"> 
				</p:cNvPr>
          <p:cNvSpPr/>
          <p:nvPr/>
        </p:nvSpPr>
        <p:spPr>
          <a:xfrm>
            <a:off x="13001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000006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" name="Picture 614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980" y="5288280"/>
            <a:ext cx="617220" cy="114300"/>
          </a:xfrm>
          <a:prstGeom prst="rect">
            <a:avLst/>
          </a:prstGeom>
        </p:spPr>
      </p:pic>
      <p:sp>
        <p:nvSpPr>
          <p:cNvPr id="614" name="Freeform 614"> 
				</p:cNvPr>
          <p:cNvSpPr/>
          <p:nvPr/>
        </p:nvSpPr>
        <p:spPr>
          <a:xfrm>
            <a:off x="46910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Freeform 615"> 
				</p:cNvPr>
          <p:cNvSpPr/>
          <p:nvPr/>
        </p:nvSpPr>
        <p:spPr>
          <a:xfrm>
            <a:off x="46910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Freeform 616"> 
				</p:cNvPr>
          <p:cNvSpPr/>
          <p:nvPr/>
        </p:nvSpPr>
        <p:spPr>
          <a:xfrm>
            <a:off x="80819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Freeform 617"> 
				</p:cNvPr>
          <p:cNvSpPr/>
          <p:nvPr/>
        </p:nvSpPr>
        <p:spPr>
          <a:xfrm>
            <a:off x="80819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TextBox 618"/>
          <p:cNvSpPr txBox="1"/>
          <p:nvPr/>
        </p:nvSpPr>
        <p:spPr>
          <a:xfrm>
            <a:off x="929957" y="634110"/>
            <a:ext cx="2995139" cy="2981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5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9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0"/>
              </a:lnSpc>
            </a:pPr>
            <a:endParaRPr lang="en-US" dirty="0" smtClean="0"/>
          </a:p>
          <a:p>
            <a:pPr marL="0" indent="945451">
              <a:lnSpc>
                <a:spcPct val="100000"/>
              </a:lnSpc>
            </a:pPr>
            <a:r>
              <a:rPr lang="en-US" altLang="zh-CN" sz="2400" spc="-10" dirty="0">
                <a:solidFill>
                  <a:srgbClr val="fefefe"/>
                </a:solidFill>
                <a:latin typeface="Calibri"/>
                <a:ea typeface="Calibri"/>
              </a:rPr>
              <a:t>Int</a:t>
            </a: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roduction/</a:t>
            </a:r>
          </a:p>
          <a:p>
            <a:pPr marL="0" indent="892238">
              <a:lnSpc>
                <a:spcPct val="99166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Recap/</a:t>
            </a:r>
            <a:r>
              <a:rPr lang="en-US" altLang="zh-CN" sz="24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ea typeface="Calibri"/>
              </a:rPr>
              <a:t>Pledge</a:t>
            </a:r>
          </a:p>
          <a:p>
            <a:pPr marL="0" indent="566991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follow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4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19" name="TextBox 619"/>
          <p:cNvSpPr txBox="1"/>
          <p:nvPr/>
        </p:nvSpPr>
        <p:spPr>
          <a:xfrm>
            <a:off x="5178805" y="2688923"/>
            <a:ext cx="1917658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19759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620" name="TextBox 620"/>
          <p:cNvSpPr txBox="1"/>
          <p:nvPr/>
        </p:nvSpPr>
        <p:spPr>
          <a:xfrm>
            <a:off x="8286368" y="2688923"/>
            <a:ext cx="2418024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outsider</a:t>
            </a:r>
            <a:r>
              <a:rPr lang="en-US" altLang="zh-CN" sz="24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</a:p>
          <a:p>
            <a:pPr marL="0" indent="716407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21" name="TextBox 621"/>
          <p:cNvSpPr txBox="1"/>
          <p:nvPr/>
        </p:nvSpPr>
        <p:spPr>
          <a:xfrm>
            <a:off x="1545336" y="4978400"/>
            <a:ext cx="2327521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4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</a:p>
          <a:p>
            <a:pPr marL="0" indent="276859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22" name="TextBox 622"/>
          <p:cNvSpPr txBox="1"/>
          <p:nvPr/>
        </p:nvSpPr>
        <p:spPr>
          <a:xfrm>
            <a:off x="5211826" y="4978400"/>
            <a:ext cx="1851457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Team</a:t>
            </a:r>
            <a:r>
              <a:rPr lang="en-US" altLang="zh-CN" sz="2400" spc="-12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Crest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400" spc="-13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</a:p>
          <a:p>
            <a:pPr marL="0" indent="586739">
              <a:lnSpc>
                <a:spcPct val="100000"/>
              </a:lnSpc>
            </a:pPr>
            <a:r>
              <a:rPr lang="en-US" altLang="zh-CN" sz="2400" spc="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623" name="TextBox 623"/>
          <p:cNvSpPr txBox="1"/>
          <p:nvPr/>
        </p:nvSpPr>
        <p:spPr>
          <a:xfrm>
            <a:off x="8273668" y="5007649"/>
            <a:ext cx="2442216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04927">
              <a:lnSpc>
                <a:spcPct val="95416"/>
              </a:lnSpc>
            </a:pPr>
            <a:r>
              <a:rPr lang="en-US" altLang="zh-CN" sz="2400" spc="3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2400" spc="-25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34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check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10</a:t>
            </a:r>
            <a:r>
              <a:rPr lang="en-US" altLang="zh-CN" sz="24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Picture 62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60" y="2217420"/>
            <a:ext cx="6873240" cy="4312920"/>
          </a:xfrm>
          <a:prstGeom prst="rect">
            <a:avLst/>
          </a:prstGeom>
        </p:spPr>
      </p:pic>
      <p:sp>
        <p:nvSpPr>
          <p:cNvPr id="625" name="TextBox 625"/>
          <p:cNvSpPr txBox="1"/>
          <p:nvPr/>
        </p:nvSpPr>
        <p:spPr>
          <a:xfrm>
            <a:off x="929957" y="400812"/>
            <a:ext cx="8997209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4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discussion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44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44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see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4400" spc="-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4400" spc="-2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N.Ireland?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Freeform 62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6e5e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Freeform 627"> 
				</p:cNvPr>
          <p:cNvSpPr/>
          <p:nvPr/>
        </p:nvSpPr>
        <p:spPr>
          <a:xfrm>
            <a:off x="0" y="0"/>
            <a:ext cx="12192000" cy="2138679"/>
          </a:xfrm>
          <a:custGeom>
            <a:avLst/>
            <a:gdLst>
              <a:gd name="connsiteX0" fmla="*/ 0 w 12192000"/>
              <a:gd name="connsiteY0" fmla="*/ 2138679 h 2138679"/>
              <a:gd name="connsiteX1" fmla="*/ 12192000 w 12192000"/>
              <a:gd name="connsiteY1" fmla="*/ 2138679 h 2138679"/>
              <a:gd name="connsiteX2" fmla="*/ 12192000 w 12192000"/>
              <a:gd name="connsiteY2" fmla="*/ 0 h 2138679"/>
              <a:gd name="connsiteX3" fmla="*/ 0 w 12192000"/>
              <a:gd name="connsiteY3" fmla="*/ 0 h 2138679"/>
              <a:gd name="connsiteX4" fmla="*/ 0 w 12192000"/>
              <a:gd name="connsiteY4" fmla="*/ 2138679 h 213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38679">
                <a:moveTo>
                  <a:pt x="0" y="2138679"/>
                </a:moveTo>
                <a:lnTo>
                  <a:pt x="12192000" y="2138679"/>
                </a:lnTo>
                <a:lnTo>
                  <a:pt x="12192000" y="0"/>
                </a:lnTo>
                <a:lnTo>
                  <a:pt x="0" y="0"/>
                </a:lnTo>
                <a:lnTo>
                  <a:pt x="0" y="2138679"/>
                </a:lnTo>
                <a:close/>
              </a:path>
            </a:pathLst>
          </a:custGeom>
          <a:solidFill>
            <a:srgbClr val="3f3f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Freeform 628"> 
				</p:cNvPr>
          <p:cNvSpPr/>
          <p:nvPr/>
        </p:nvSpPr>
        <p:spPr>
          <a:xfrm>
            <a:off x="0" y="2138680"/>
            <a:ext cx="12192000" cy="147320"/>
          </a:xfrm>
          <a:custGeom>
            <a:avLst/>
            <a:gdLst>
              <a:gd name="connsiteX0" fmla="*/ 0 w 12192000"/>
              <a:gd name="connsiteY0" fmla="*/ 147320 h 147320"/>
              <a:gd name="connsiteX1" fmla="*/ 12192000 w 12192000"/>
              <a:gd name="connsiteY1" fmla="*/ 147320 h 147320"/>
              <a:gd name="connsiteX2" fmla="*/ 12192000 w 12192000"/>
              <a:gd name="connsiteY2" fmla="*/ 0 h 147320"/>
              <a:gd name="connsiteX3" fmla="*/ 0 w 12192000"/>
              <a:gd name="connsiteY3" fmla="*/ 0 h 147320"/>
              <a:gd name="connsiteX4" fmla="*/ 0 w 12192000"/>
              <a:gd name="connsiteY4" fmla="*/ 147320 h 14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7320">
                <a:moveTo>
                  <a:pt x="0" y="147320"/>
                </a:moveTo>
                <a:lnTo>
                  <a:pt x="12192000" y="147320"/>
                </a:lnTo>
                <a:lnTo>
                  <a:pt x="12192000" y="0"/>
                </a:lnTo>
                <a:lnTo>
                  <a:pt x="0" y="0"/>
                </a:lnTo>
                <a:lnTo>
                  <a:pt x="0" y="147320"/>
                </a:lnTo>
                <a:close/>
              </a:path>
            </a:pathLst>
          </a:custGeom>
          <a:solidFill>
            <a:srgbClr val="cccc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0" name="Picture 63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9" y="2903220"/>
            <a:ext cx="2156460" cy="3017520"/>
          </a:xfrm>
          <a:prstGeom prst="rect">
            <a:avLst/>
          </a:prstGeom>
        </p:spPr>
      </p:pic>
      <p:pic>
        <p:nvPicPr>
          <p:cNvPr id="631" name="Picture 63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2903220"/>
            <a:ext cx="8061959" cy="3017520"/>
          </a:xfrm>
          <a:prstGeom prst="rect">
            <a:avLst/>
          </a:prstGeom>
        </p:spPr>
      </p:pic>
      <p:sp>
        <p:nvSpPr>
          <p:cNvPr id="631" name="TextBox 631"/>
          <p:cNvSpPr txBox="1"/>
          <p:nvPr/>
        </p:nvSpPr>
        <p:spPr>
          <a:xfrm>
            <a:off x="2557526" y="1055369"/>
            <a:ext cx="7040112" cy="518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Increased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helps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eliminate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conflict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bring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us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closer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peace.</a:t>
            </a:r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Where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else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demonstrations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respect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700" spc="-6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community?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Freeform 632"> 
				</p:cNvPr>
          <p:cNvSpPr/>
          <p:nvPr/>
        </p:nvSpPr>
        <p:spPr>
          <a:xfrm>
            <a:off x="9448800" y="431800"/>
            <a:ext cx="2159000" cy="1689100"/>
          </a:xfrm>
          <a:custGeom>
            <a:avLst/>
            <a:gdLst>
              <a:gd name="connsiteX0" fmla="*/ 2163698 w 2159000"/>
              <a:gd name="connsiteY0" fmla="*/ 1693799 h 1689100"/>
              <a:gd name="connsiteX1" fmla="*/ 817626 w 2159000"/>
              <a:gd name="connsiteY1" fmla="*/ 65405 h 1689100"/>
              <a:gd name="connsiteX2" fmla="*/ 71755 w 2159000"/>
              <a:gd name="connsiteY2" fmla="*/ 186563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9000" h="1689100">
                <a:moveTo>
                  <a:pt x="2163698" y="1693799"/>
                </a:moveTo>
                <a:cubicBezTo>
                  <a:pt x="2241677" y="872490"/>
                  <a:pt x="1639061" y="143383"/>
                  <a:pt x="817626" y="65405"/>
                </a:cubicBezTo>
                <a:cubicBezTo>
                  <a:pt x="562736" y="41148"/>
                  <a:pt x="305816" y="82931"/>
                  <a:pt x="71755" y="186563"/>
                </a:cubicBezTo>
              </a:path>
            </a:pathLst>
          </a:custGeom>
          <a:ln w="127000">
            <a:solidFill>
              <a:srgbClr val="febf00">
                <a:alpha val="100000"/>
              </a:srgb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Freeform 633"> 
				</p:cNvPr>
          <p:cNvSpPr/>
          <p:nvPr/>
        </p:nvSpPr>
        <p:spPr>
          <a:xfrm>
            <a:off x="-63500" y="5422900"/>
            <a:ext cx="2730500" cy="1435100"/>
          </a:xfrm>
          <a:custGeom>
            <a:avLst/>
            <a:gdLst>
              <a:gd name="connsiteX0" fmla="*/ 1014349 w 2730500"/>
              <a:gd name="connsiteY0" fmla="*/ 63500 h 1435100"/>
              <a:gd name="connsiteX1" fmla="*/ 171886 w 2730500"/>
              <a:gd name="connsiteY1" fmla="*/ 276885 h 1435100"/>
              <a:gd name="connsiteX2" fmla="*/ 63499 w 2730500"/>
              <a:gd name="connsiteY2" fmla="*/ 342747 h 1435100"/>
              <a:gd name="connsiteX3" fmla="*/ 63499 w 2730500"/>
              <a:gd name="connsiteY3" fmla="*/ 1435100 h 1435100"/>
              <a:gd name="connsiteX4" fmla="*/ 2735579 w 2730500"/>
              <a:gd name="connsiteY4" fmla="*/ 1435100 h 1435100"/>
              <a:gd name="connsiteX5" fmla="*/ 2702305 w 2730500"/>
              <a:gd name="connsiteY5" fmla="*/ 1305712 h 1435100"/>
              <a:gd name="connsiteX6" fmla="*/ 1014349 w 2730500"/>
              <a:gd name="connsiteY6" fmla="*/ 63500 h 1435100"/>
              <a:gd name="connsiteX7" fmla="*/ 1014349 w 2730500"/>
              <a:gd name="connsiteY7" fmla="*/ 635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0500" h="1435100">
                <a:moveTo>
                  <a:pt x="1014349" y="63500"/>
                </a:moveTo>
                <a:cubicBezTo>
                  <a:pt x="709307" y="63500"/>
                  <a:pt x="422325" y="140843"/>
                  <a:pt x="171886" y="276885"/>
                </a:cubicBezTo>
                <a:lnTo>
                  <a:pt x="63499" y="342747"/>
                </a:lnTo>
                <a:lnTo>
                  <a:pt x="63499" y="1435100"/>
                </a:lnTo>
                <a:lnTo>
                  <a:pt x="2735579" y="1435100"/>
                </a:lnTo>
                <a:lnTo>
                  <a:pt x="2702305" y="1305712"/>
                </a:lnTo>
                <a:cubicBezTo>
                  <a:pt x="2478532" y="586041"/>
                  <a:pt x="1807464" y="63500"/>
                  <a:pt x="1014349" y="63500"/>
                </a:cubicBezTo>
                <a:lnTo>
                  <a:pt x="1014349" y="63500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5" name="Picture 63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746760"/>
            <a:ext cx="4808220" cy="5196840"/>
          </a:xfrm>
          <a:prstGeom prst="rect">
            <a:avLst/>
          </a:prstGeom>
        </p:spPr>
      </p:pic>
      <p:sp>
        <p:nvSpPr>
          <p:cNvPr id="635" name="TextBox 635"/>
          <p:cNvSpPr txBox="1"/>
          <p:nvPr/>
        </p:nvSpPr>
        <p:spPr>
          <a:xfrm>
            <a:off x="5987796" y="823261"/>
            <a:ext cx="5042324" cy="2381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400" spc="-90" dirty="0">
                <a:solidFill>
                  <a:srgbClr val="000000"/>
                </a:solidFill>
                <a:latin typeface="Calibri"/>
                <a:ea typeface="Calibri"/>
              </a:rPr>
              <a:t>Team</a:t>
            </a:r>
            <a:r>
              <a:rPr lang="en-US" altLang="zh-CN" sz="44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64" dirty="0">
                <a:solidFill>
                  <a:srgbClr val="000000"/>
                </a:solidFill>
                <a:latin typeface="Calibri"/>
                <a:ea typeface="Calibri"/>
              </a:rPr>
              <a:t>Crest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14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esign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team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crest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28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represents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identities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participants</a:t>
            </a:r>
            <a:r>
              <a:rPr lang="en-US" altLang="zh-CN" sz="2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group.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> 
				</p:cNvPr>
          <p:cNvSpPr/>
          <p:nvPr/>
        </p:nvSpPr>
        <p:spPr>
          <a:xfrm>
            <a:off x="0" y="0"/>
            <a:ext cx="12189459" cy="6857999"/>
          </a:xfrm>
          <a:custGeom>
            <a:avLst/>
            <a:gdLst>
              <a:gd name="connsiteX0" fmla="*/ 0 w 12189459"/>
              <a:gd name="connsiteY0" fmla="*/ 6857999 h 6857999"/>
              <a:gd name="connsiteX1" fmla="*/ 12189459 w 12189459"/>
              <a:gd name="connsiteY1" fmla="*/ 6857999 h 6857999"/>
              <a:gd name="connsiteX2" fmla="*/ 12189459 w 12189459"/>
              <a:gd name="connsiteY2" fmla="*/ 0 h 6857999"/>
              <a:gd name="connsiteX3" fmla="*/ 0 w 12189459"/>
              <a:gd name="connsiteY3" fmla="*/ 0 h 6857999"/>
              <a:gd name="connsiteX4" fmla="*/ 0 w 12189459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9459" h="6857999">
                <a:moveTo>
                  <a:pt x="0" y="6857999"/>
                </a:moveTo>
                <a:lnTo>
                  <a:pt x="12189459" y="6857999"/>
                </a:lnTo>
                <a:lnTo>
                  <a:pt x="121894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6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312420"/>
            <a:ext cx="11567160" cy="4328160"/>
          </a:xfrm>
          <a:prstGeom prst="rect">
            <a:avLst/>
          </a:prstGeom>
        </p:spPr>
      </p:pic>
      <p:sp>
        <p:nvSpPr>
          <p:cNvPr id="60" name="Freeform 60"> 
				</p:cNvPr>
          <p:cNvSpPr/>
          <p:nvPr/>
        </p:nvSpPr>
        <p:spPr>
          <a:xfrm>
            <a:off x="311150" y="4768850"/>
            <a:ext cx="11550650" cy="1758950"/>
          </a:xfrm>
          <a:custGeom>
            <a:avLst/>
            <a:gdLst>
              <a:gd name="connsiteX0" fmla="*/ 11429 w 11550650"/>
              <a:gd name="connsiteY0" fmla="*/ 1769110 h 1758950"/>
              <a:gd name="connsiteX1" fmla="*/ 11558270 w 11550650"/>
              <a:gd name="connsiteY1" fmla="*/ 1769110 h 1758950"/>
              <a:gd name="connsiteX2" fmla="*/ 11558270 w 11550650"/>
              <a:gd name="connsiteY2" fmla="*/ 13970 h 1758950"/>
              <a:gd name="connsiteX3" fmla="*/ 11429 w 11550650"/>
              <a:gd name="connsiteY3" fmla="*/ 13970 h 1758950"/>
              <a:gd name="connsiteX4" fmla="*/ 11429 w 11550650"/>
              <a:gd name="connsiteY4" fmla="*/ 176911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0650" h="1758950">
                <a:moveTo>
                  <a:pt x="11429" y="1769110"/>
                </a:moveTo>
                <a:lnTo>
                  <a:pt x="11558270" y="1769110"/>
                </a:lnTo>
                <a:lnTo>
                  <a:pt x="11558270" y="13970"/>
                </a:lnTo>
                <a:lnTo>
                  <a:pt x="11429" y="13970"/>
                </a:lnTo>
                <a:lnTo>
                  <a:pt x="11429" y="176911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> 
				</p:cNvPr>
          <p:cNvSpPr/>
          <p:nvPr/>
        </p:nvSpPr>
        <p:spPr>
          <a:xfrm>
            <a:off x="4041775" y="5222875"/>
            <a:ext cx="22225" cy="923925"/>
          </a:xfrm>
          <a:custGeom>
            <a:avLst/>
            <a:gdLst>
              <a:gd name="connsiteX0" fmla="*/ 17145 w 22225"/>
              <a:gd name="connsiteY0" fmla="*/ 929005 h 923925"/>
              <a:gd name="connsiteX1" fmla="*/ 17145 w 22225"/>
              <a:gd name="connsiteY1" fmla="*/ 1460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25" h="923925">
                <a:moveTo>
                  <a:pt x="17145" y="929005"/>
                </a:moveTo>
                <a:lnTo>
                  <a:pt x="17145" y="14605"/>
                </a:lnTo>
              </a:path>
            </a:pathLst>
          </a:custGeom>
          <a:ln w="19050">
            <a:solidFill>
              <a:srgbClr val="33333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2"/>
          <p:cNvSpPr txBox="1"/>
          <p:nvPr/>
        </p:nvSpPr>
        <p:spPr>
          <a:xfrm>
            <a:off x="4472304" y="5542663"/>
            <a:ext cx="5970873" cy="259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spc="-2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help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ensure</a:t>
            </a:r>
            <a:r>
              <a:rPr lang="en-US" altLang="zh-CN" sz="17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safe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7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welcoming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environment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17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everyone!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Picture 63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7" name="TextBox 637"/>
          <p:cNvSpPr txBox="1"/>
          <p:nvPr/>
        </p:nvSpPr>
        <p:spPr>
          <a:xfrm>
            <a:off x="569594" y="3603545"/>
            <a:ext cx="266153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6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Freeform 638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Freeform 639"> 
				</p:cNvPr>
          <p:cNvSpPr/>
          <p:nvPr/>
        </p:nvSpPr>
        <p:spPr>
          <a:xfrm>
            <a:off x="12763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25">
              <a:alpha val="0"/>
            </a:srgbClr>
          </a:solidFill>
          <a:ln w="12700">
            <a:solidFill>
              <a:srgbClr val="5a9ad3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Freeform 640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4cc48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Freeform 641"> 
				</p:cNvPr>
          <p:cNvSpPr/>
          <p:nvPr/>
        </p:nvSpPr>
        <p:spPr>
          <a:xfrm>
            <a:off x="4565650" y="2914650"/>
            <a:ext cx="3054350" cy="3092450"/>
          </a:xfrm>
          <a:custGeom>
            <a:avLst/>
            <a:gdLst>
              <a:gd name="connsiteX0" fmla="*/ 7620 w 3054350"/>
              <a:gd name="connsiteY0" fmla="*/ 3098800 h 3092450"/>
              <a:gd name="connsiteX1" fmla="*/ 3055619 w 3054350"/>
              <a:gd name="connsiteY1" fmla="*/ 3098800 h 3092450"/>
              <a:gd name="connsiteX2" fmla="*/ 3055619 w 3054350"/>
              <a:gd name="connsiteY2" fmla="*/ 12700 h 3092450"/>
              <a:gd name="connsiteX3" fmla="*/ 7620 w 3054350"/>
              <a:gd name="connsiteY3" fmla="*/ 12700 h 3092450"/>
              <a:gd name="connsiteX4" fmla="*/ 762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7620" y="3098800"/>
                </a:moveTo>
                <a:lnTo>
                  <a:pt x="3055619" y="3098800"/>
                </a:lnTo>
                <a:lnTo>
                  <a:pt x="3055619" y="12700"/>
                </a:lnTo>
                <a:lnTo>
                  <a:pt x="7620" y="12700"/>
                </a:lnTo>
                <a:lnTo>
                  <a:pt x="7620" y="3098800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12700">
            <a:solidFill>
              <a:srgbClr val="4cc48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Freeform 642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Freeform 643"> 
				</p:cNvPr>
          <p:cNvSpPr/>
          <p:nvPr/>
        </p:nvSpPr>
        <p:spPr>
          <a:xfrm>
            <a:off x="7854950" y="2914650"/>
            <a:ext cx="3054350" cy="3092450"/>
          </a:xfrm>
          <a:custGeom>
            <a:avLst/>
            <a:gdLst>
              <a:gd name="connsiteX0" fmla="*/ 12700 w 3054350"/>
              <a:gd name="connsiteY0" fmla="*/ 3098800 h 3092450"/>
              <a:gd name="connsiteX1" fmla="*/ 3058159 w 3054350"/>
              <a:gd name="connsiteY1" fmla="*/ 3098800 h 3092450"/>
              <a:gd name="connsiteX2" fmla="*/ 3058159 w 3054350"/>
              <a:gd name="connsiteY2" fmla="*/ 12700 h 3092450"/>
              <a:gd name="connsiteX3" fmla="*/ 12700 w 3054350"/>
              <a:gd name="connsiteY3" fmla="*/ 12700 h 3092450"/>
              <a:gd name="connsiteX4" fmla="*/ 12700 w 3054350"/>
              <a:gd name="connsiteY4" fmla="*/ 3098800 h 30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3092450">
                <a:moveTo>
                  <a:pt x="12700" y="3098800"/>
                </a:moveTo>
                <a:lnTo>
                  <a:pt x="3058159" y="3098800"/>
                </a:lnTo>
                <a:lnTo>
                  <a:pt x="3058159" y="12700"/>
                </a:lnTo>
                <a:lnTo>
                  <a:pt x="12700" y="12700"/>
                </a:lnTo>
                <a:lnTo>
                  <a:pt x="12700" y="309880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6eab4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TextBox 644"/>
          <p:cNvSpPr txBox="1"/>
          <p:nvPr/>
        </p:nvSpPr>
        <p:spPr>
          <a:xfrm>
            <a:off x="929957" y="400812"/>
            <a:ext cx="7828065" cy="1285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Achieving</a:t>
            </a:r>
            <a:r>
              <a:rPr lang="en-US" altLang="zh-CN" sz="4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peace</a:t>
            </a:r>
            <a:r>
              <a:rPr lang="en-US" altLang="zh-CN" sz="4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4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44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z="4400" spc="-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44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  <a:r>
              <a:rPr lang="en-US" altLang="zh-CN" sz="4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25" dirty="0">
                <a:solidFill>
                  <a:srgbClr val="000000"/>
                </a:solidFill>
                <a:latin typeface="Calibri"/>
                <a:ea typeface="Calibri"/>
              </a:rPr>
              <a:t>Learning</a:t>
            </a:r>
            <a:r>
              <a:rPr lang="en-US" altLang="zh-CN" sz="4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400" spc="-30" dirty="0">
                <a:solidFill>
                  <a:srgbClr val="000000"/>
                </a:solidFill>
                <a:latin typeface="Calibri"/>
                <a:ea typeface="Calibri"/>
              </a:rPr>
              <a:t>outcomes</a:t>
            </a:r>
          </a:p>
        </p:txBody>
      </p:sp>
      <p:sp>
        <p:nvSpPr>
          <p:cNvPr id="645" name="TextBox 645"/>
          <p:cNvSpPr txBox="1"/>
          <p:nvPr/>
        </p:nvSpPr>
        <p:spPr>
          <a:xfrm>
            <a:off x="1588769" y="3082210"/>
            <a:ext cx="2194277" cy="2203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5" dirty="0">
                <a:solidFill>
                  <a:srgbClr val="fefefe"/>
                </a:solidFill>
                <a:latin typeface="Calibri"/>
                <a:ea typeface="Calibri"/>
              </a:rPr>
              <a:t>01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spc="3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2600" spc="-2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role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play</a:t>
            </a:r>
            <a:r>
              <a:rPr lang="en-US" altLang="zh-CN" sz="2600" spc="-11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building</a:t>
            </a:r>
          </a:p>
        </p:txBody>
      </p:sp>
      <p:sp>
        <p:nvSpPr>
          <p:cNvPr id="646" name="TextBox 646"/>
          <p:cNvSpPr txBox="1"/>
          <p:nvPr/>
        </p:nvSpPr>
        <p:spPr>
          <a:xfrm>
            <a:off x="4875276" y="3082210"/>
            <a:ext cx="2388626" cy="2574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02</a:t>
            </a:r>
          </a:p>
          <a:p>
            <a:pPr>
              <a:lnSpc>
                <a:spcPts val="6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spc="34" dirty="0">
                <a:solidFill>
                  <a:srgbClr val="fefefe"/>
                </a:solidFill>
                <a:latin typeface="Calibri"/>
                <a:ea typeface="Calibri"/>
              </a:rPr>
              <a:t>Illustrate</a:t>
            </a:r>
            <a:r>
              <a:rPr lang="en-US" altLang="zh-CN" sz="2600" spc="-29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44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ideas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26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contribute</a:t>
            </a:r>
            <a:r>
              <a:rPr lang="en-US" altLang="zh-CN" sz="2600" spc="-1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6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ea typeface="Calibri"/>
              </a:rPr>
              <a:t>building</a:t>
            </a:r>
          </a:p>
        </p:txBody>
      </p:sp>
      <p:sp>
        <p:nvSpPr>
          <p:cNvPr id="647" name="TextBox 647"/>
          <p:cNvSpPr txBox="1"/>
          <p:nvPr/>
        </p:nvSpPr>
        <p:spPr>
          <a:xfrm>
            <a:off x="8168640" y="3082210"/>
            <a:ext cx="2482080" cy="183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6400" spc="-10" dirty="0">
                <a:solidFill>
                  <a:srgbClr val="fefefe"/>
                </a:solidFill>
                <a:latin typeface="Calibri"/>
                <a:ea typeface="Calibri"/>
              </a:rPr>
              <a:t>03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Articulate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26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vision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6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64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1828800"/>
            <a:ext cx="10462260" cy="76200"/>
          </a:xfrm>
          <a:prstGeom prst="rect">
            <a:avLst/>
          </a:prstGeom>
        </p:spPr>
      </p:pic>
      <p:pic>
        <p:nvPicPr>
          <p:cNvPr id="650" name="Picture 65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79" y="2994660"/>
            <a:ext cx="617220" cy="121920"/>
          </a:xfrm>
          <a:prstGeom prst="rect">
            <a:avLst/>
          </a:prstGeom>
        </p:spPr>
      </p:pic>
      <p:sp>
        <p:nvSpPr>
          <p:cNvPr id="650" name="Freeform 650"> 
				</p:cNvPr>
          <p:cNvSpPr/>
          <p:nvPr/>
        </p:nvSpPr>
        <p:spPr>
          <a:xfrm>
            <a:off x="13001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Freeform 651"> 
				</p:cNvPr>
          <p:cNvSpPr/>
          <p:nvPr/>
        </p:nvSpPr>
        <p:spPr>
          <a:xfrm>
            <a:off x="13001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3" name="Picture 65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980" y="2994660"/>
            <a:ext cx="617220" cy="121920"/>
          </a:xfrm>
          <a:prstGeom prst="rect">
            <a:avLst/>
          </a:prstGeom>
        </p:spPr>
      </p:pic>
      <p:sp>
        <p:nvSpPr>
          <p:cNvPr id="653" name="Freeform 653"> 
				</p:cNvPr>
          <p:cNvSpPr/>
          <p:nvPr/>
        </p:nvSpPr>
        <p:spPr>
          <a:xfrm>
            <a:off x="46910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a3a3a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Freeform 654"> 
				</p:cNvPr>
          <p:cNvSpPr/>
          <p:nvPr/>
        </p:nvSpPr>
        <p:spPr>
          <a:xfrm>
            <a:off x="46910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6" name="Picture 656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520" y="3870960"/>
            <a:ext cx="6865620" cy="624840"/>
          </a:xfrm>
          <a:prstGeom prst="rect">
            <a:avLst/>
          </a:prstGeom>
        </p:spPr>
      </p:pic>
      <p:sp>
        <p:nvSpPr>
          <p:cNvPr id="656" name="Freeform 656"> 
				</p:cNvPr>
          <p:cNvSpPr/>
          <p:nvPr/>
        </p:nvSpPr>
        <p:spPr>
          <a:xfrm>
            <a:off x="80819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feb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Freeform 657"> 
				</p:cNvPr>
          <p:cNvSpPr/>
          <p:nvPr/>
        </p:nvSpPr>
        <p:spPr>
          <a:xfrm>
            <a:off x="8081962" y="2201862"/>
            <a:ext cx="2776537" cy="1684337"/>
          </a:xfrm>
          <a:custGeom>
            <a:avLst/>
            <a:gdLst>
              <a:gd name="connsiteX0" fmla="*/ 26987 w 2776537"/>
              <a:gd name="connsiteY0" fmla="*/ 1685607 h 1684337"/>
              <a:gd name="connsiteX1" fmla="*/ 2785427 w 2776537"/>
              <a:gd name="connsiteY1" fmla="*/ 1685607 h 1684337"/>
              <a:gd name="connsiteX2" fmla="*/ 2785427 w 2776537"/>
              <a:gd name="connsiteY2" fmla="*/ 29527 h 1684337"/>
              <a:gd name="connsiteX3" fmla="*/ 26987 w 2776537"/>
              <a:gd name="connsiteY3" fmla="*/ 29527 h 1684337"/>
              <a:gd name="connsiteX4" fmla="*/ 26987 w 2776537"/>
              <a:gd name="connsiteY4" fmla="*/ 168560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5607"/>
                </a:moveTo>
                <a:lnTo>
                  <a:pt x="2785427" y="1685607"/>
                </a:lnTo>
                <a:lnTo>
                  <a:pt x="2785427" y="29527"/>
                </a:lnTo>
                <a:lnTo>
                  <a:pt x="26987" y="29527"/>
                </a:lnTo>
                <a:lnTo>
                  <a:pt x="26987" y="16856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9" name="Picture 659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079" y="5288280"/>
            <a:ext cx="617220" cy="114300"/>
          </a:xfrm>
          <a:prstGeom prst="rect">
            <a:avLst/>
          </a:prstGeom>
        </p:spPr>
      </p:pic>
      <p:sp>
        <p:nvSpPr>
          <p:cNvPr id="659" name="Freeform 659"> 
				</p:cNvPr>
          <p:cNvSpPr/>
          <p:nvPr/>
        </p:nvSpPr>
        <p:spPr>
          <a:xfrm>
            <a:off x="13001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5a9a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Freeform 660"> 
				</p:cNvPr>
          <p:cNvSpPr/>
          <p:nvPr/>
        </p:nvSpPr>
        <p:spPr>
          <a:xfrm>
            <a:off x="13001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2" name="Picture 662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980" y="5288280"/>
            <a:ext cx="617220" cy="114300"/>
          </a:xfrm>
          <a:prstGeom prst="rect">
            <a:avLst/>
          </a:prstGeom>
        </p:spPr>
      </p:pic>
      <p:sp>
        <p:nvSpPr>
          <p:cNvPr id="662" name="Freeform 662"> 
				</p:cNvPr>
          <p:cNvSpPr/>
          <p:nvPr/>
        </p:nvSpPr>
        <p:spPr>
          <a:xfrm>
            <a:off x="46910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6eab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Freeform 663"> 
				</p:cNvPr>
          <p:cNvSpPr/>
          <p:nvPr/>
        </p:nvSpPr>
        <p:spPr>
          <a:xfrm>
            <a:off x="46910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Freeform 664"> 
				</p:cNvPr>
          <p:cNvSpPr/>
          <p:nvPr/>
        </p:nvSpPr>
        <p:spPr>
          <a:xfrm>
            <a:off x="80819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Freeform 665"> 
				</p:cNvPr>
          <p:cNvSpPr/>
          <p:nvPr/>
        </p:nvSpPr>
        <p:spPr>
          <a:xfrm>
            <a:off x="8081962" y="4487862"/>
            <a:ext cx="2776537" cy="1684337"/>
          </a:xfrm>
          <a:custGeom>
            <a:avLst/>
            <a:gdLst>
              <a:gd name="connsiteX0" fmla="*/ 26987 w 2776537"/>
              <a:gd name="connsiteY0" fmla="*/ 1688147 h 1684337"/>
              <a:gd name="connsiteX1" fmla="*/ 2785427 w 2776537"/>
              <a:gd name="connsiteY1" fmla="*/ 1688147 h 1684337"/>
              <a:gd name="connsiteX2" fmla="*/ 2785427 w 2776537"/>
              <a:gd name="connsiteY2" fmla="*/ 32067 h 1684337"/>
              <a:gd name="connsiteX3" fmla="*/ 26987 w 2776537"/>
              <a:gd name="connsiteY3" fmla="*/ 32067 h 1684337"/>
              <a:gd name="connsiteX4" fmla="*/ 26987 w 2776537"/>
              <a:gd name="connsiteY4" fmla="*/ 1688147 h 16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7" h="1684337">
                <a:moveTo>
                  <a:pt x="26987" y="1688147"/>
                </a:moveTo>
                <a:lnTo>
                  <a:pt x="2785427" y="1688147"/>
                </a:lnTo>
                <a:lnTo>
                  <a:pt x="2785427" y="32067"/>
                </a:lnTo>
                <a:lnTo>
                  <a:pt x="26987" y="32067"/>
                </a:lnTo>
                <a:lnTo>
                  <a:pt x="26987" y="16881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TextBox 666"/>
          <p:cNvSpPr txBox="1"/>
          <p:nvPr/>
        </p:nvSpPr>
        <p:spPr>
          <a:xfrm>
            <a:off x="929957" y="634110"/>
            <a:ext cx="2995139" cy="2981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5400" spc="-25" dirty="0">
                <a:solidFill>
                  <a:srgbClr val="000000"/>
                </a:solidFill>
                <a:latin typeface="Calibri"/>
                <a:ea typeface="Calibri"/>
              </a:rPr>
              <a:t>Session</a:t>
            </a:r>
            <a:r>
              <a:rPr lang="en-US" altLang="zh-CN" sz="54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5400" spc="-30" dirty="0">
                <a:solidFill>
                  <a:srgbClr val="000000"/>
                </a:solidFill>
                <a:latin typeface="Calibri"/>
                <a:ea typeface="Calibri"/>
              </a:rPr>
              <a:t>10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0"/>
              </a:lnSpc>
            </a:pPr>
            <a:endParaRPr lang="en-US" dirty="0" smtClean="0"/>
          </a:p>
          <a:p>
            <a:pPr marL="0" indent="945451">
              <a:lnSpc>
                <a:spcPct val="100000"/>
              </a:lnSpc>
            </a:pPr>
            <a:r>
              <a:rPr lang="en-US" altLang="zh-CN" sz="2400" spc="-10" dirty="0">
                <a:solidFill>
                  <a:srgbClr val="fefefe"/>
                </a:solidFill>
                <a:latin typeface="Calibri"/>
                <a:ea typeface="Calibri"/>
              </a:rPr>
              <a:t>Int</a:t>
            </a: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roduction/</a:t>
            </a:r>
          </a:p>
          <a:p>
            <a:pPr marL="0" indent="892238">
              <a:lnSpc>
                <a:spcPct val="99166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Recap/</a:t>
            </a:r>
            <a:r>
              <a:rPr lang="en-US" altLang="zh-CN" sz="24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-10" dirty="0">
                <a:solidFill>
                  <a:srgbClr val="fefefe"/>
                </a:solidFill>
                <a:latin typeface="Calibri"/>
                <a:ea typeface="Calibri"/>
              </a:rPr>
              <a:t>Pledge</a:t>
            </a:r>
          </a:p>
          <a:p>
            <a:pPr marL="0" indent="566991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follow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  <a:r>
              <a:rPr lang="en-US" altLang="zh-CN" sz="24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67" name="TextBox 667"/>
          <p:cNvSpPr txBox="1"/>
          <p:nvPr/>
        </p:nvSpPr>
        <p:spPr>
          <a:xfrm>
            <a:off x="5178805" y="2688923"/>
            <a:ext cx="1917658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Icebreaker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2400" spc="-1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15</a:t>
            </a:r>
          </a:p>
          <a:p>
            <a:pPr marL="0" indent="619759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668" name="TextBox 668"/>
          <p:cNvSpPr txBox="1"/>
          <p:nvPr/>
        </p:nvSpPr>
        <p:spPr>
          <a:xfrm>
            <a:off x="8316976" y="2550834"/>
            <a:ext cx="2354538" cy="1063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297180">
              <a:lnSpc>
                <a:spcPct val="95416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Role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play</a:t>
            </a:r>
            <a:r>
              <a:rPr lang="en-US" altLang="zh-CN" sz="2400" spc="-1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peace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building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4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40</a:t>
            </a:r>
          </a:p>
          <a:p>
            <a:pPr marL="0" indent="873632">
              <a:lnSpc>
                <a:spcPct val="100000"/>
              </a:lnSpc>
            </a:pPr>
            <a:r>
              <a:rPr lang="en-US" altLang="zh-CN" sz="2400" spc="-5" dirty="0">
                <a:solidFill>
                  <a:srgbClr val="fefefe"/>
                </a:solidFill>
                <a:latin typeface="Calibri"/>
                <a:ea typeface="Calibri"/>
              </a:rPr>
              <a:t>m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ins</a:t>
            </a:r>
          </a:p>
        </p:txBody>
      </p:sp>
      <p:sp>
        <p:nvSpPr>
          <p:cNvPr id="669" name="TextBox 669"/>
          <p:cNvSpPr txBox="1"/>
          <p:nvPr/>
        </p:nvSpPr>
        <p:spPr>
          <a:xfrm>
            <a:off x="1682495" y="4978400"/>
            <a:ext cx="2125569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vision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2400" spc="-6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NI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535813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50</a:t>
            </a:r>
            <a:r>
              <a:rPr lang="en-US" altLang="zh-CN" sz="24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70" name="TextBox 670"/>
          <p:cNvSpPr txBox="1"/>
          <p:nvPr/>
        </p:nvSpPr>
        <p:spPr>
          <a:xfrm>
            <a:off x="4919726" y="5007649"/>
            <a:ext cx="2364922" cy="701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42900">
              <a:lnSpc>
                <a:spcPct val="95416"/>
              </a:lnSpc>
            </a:pPr>
            <a:r>
              <a:rPr lang="en-US" altLang="zh-CN" sz="2400" spc="34" dirty="0">
                <a:solidFill>
                  <a:srgbClr val="fefefe"/>
                </a:solidFill>
                <a:latin typeface="Calibri"/>
                <a:ea typeface="Calibri"/>
              </a:rPr>
              <a:t>Revisiting</a:t>
            </a:r>
            <a:r>
              <a:rPr lang="en-US" altLang="zh-CN" sz="2400" spc="-27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spc="5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baselines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20</a:t>
            </a:r>
            <a:r>
              <a:rPr lang="en-US" altLang="zh-CN" sz="24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  <p:sp>
        <p:nvSpPr>
          <p:cNvPr id="671" name="TextBox 671"/>
          <p:cNvSpPr txBox="1"/>
          <p:nvPr/>
        </p:nvSpPr>
        <p:spPr>
          <a:xfrm>
            <a:off x="8288655" y="4978400"/>
            <a:ext cx="2412969" cy="731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Overall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evaluation</a:t>
            </a:r>
            <a:r>
              <a:rPr lang="en-US" altLang="zh-CN" sz="2400" spc="-1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</a:p>
          <a:p>
            <a:pPr marL="0" indent="714120">
              <a:lnSpc>
                <a:spcPct val="100000"/>
              </a:lnSpc>
            </a:pP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30</a:t>
            </a:r>
            <a:r>
              <a:rPr lang="en-US" altLang="zh-CN" sz="24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fefefe"/>
                </a:solidFill>
                <a:latin typeface="Calibri"/>
                <a:ea typeface="Calibri"/>
              </a:rPr>
              <a:t>mins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Freeform 672"> 
				</p:cNvPr>
          <p:cNvSpPr/>
          <p:nvPr/>
        </p:nvSpPr>
        <p:spPr>
          <a:xfrm>
            <a:off x="704850" y="1593850"/>
            <a:ext cx="2114550" cy="44450"/>
          </a:xfrm>
          <a:custGeom>
            <a:avLst/>
            <a:gdLst>
              <a:gd name="connsiteX0" fmla="*/ 17526 w 2114550"/>
              <a:gd name="connsiteY0" fmla="*/ 18796 h 44450"/>
              <a:gd name="connsiteX1" fmla="*/ 716914 w 2114550"/>
              <a:gd name="connsiteY1" fmla="*/ 18796 h 44450"/>
              <a:gd name="connsiteX2" fmla="*/ 1416176 w 2114550"/>
              <a:gd name="connsiteY2" fmla="*/ 18796 h 44450"/>
              <a:gd name="connsiteX3" fmla="*/ 2115566 w 2114550"/>
              <a:gd name="connsiteY3" fmla="*/ 18796 h 44450"/>
              <a:gd name="connsiteX4" fmla="*/ 2115566 w 2114550"/>
              <a:gd name="connsiteY4" fmla="*/ 49149 h 44450"/>
              <a:gd name="connsiteX5" fmla="*/ 1416176 w 2114550"/>
              <a:gd name="connsiteY5" fmla="*/ 49149 h 44450"/>
              <a:gd name="connsiteX6" fmla="*/ 716914 w 2114550"/>
              <a:gd name="connsiteY6" fmla="*/ 49149 h 44450"/>
              <a:gd name="connsiteX7" fmla="*/ 17526 w 2114550"/>
              <a:gd name="connsiteY7" fmla="*/ 49149 h 44450"/>
              <a:gd name="connsiteX8" fmla="*/ 17526 w 2114550"/>
              <a:gd name="connsiteY8" fmla="*/ 18796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550" h="44450">
                <a:moveTo>
                  <a:pt x="17526" y="18796"/>
                </a:moveTo>
                <a:lnTo>
                  <a:pt x="716914" y="18796"/>
                </a:lnTo>
                <a:lnTo>
                  <a:pt x="1416176" y="18796"/>
                </a:lnTo>
                <a:lnTo>
                  <a:pt x="2115566" y="18796"/>
                </a:lnTo>
                <a:lnTo>
                  <a:pt x="2115566" y="49149"/>
                </a:lnTo>
                <a:lnTo>
                  <a:pt x="1416176" y="49149"/>
                </a:lnTo>
                <a:lnTo>
                  <a:pt x="716914" y="49149"/>
                </a:lnTo>
                <a:lnTo>
                  <a:pt x="17526" y="49149"/>
                </a:lnTo>
                <a:lnTo>
                  <a:pt x="17526" y="18796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Freeform 673"> 
				</p:cNvPr>
          <p:cNvSpPr/>
          <p:nvPr/>
        </p:nvSpPr>
        <p:spPr>
          <a:xfrm>
            <a:off x="4324350" y="577850"/>
            <a:ext cx="19050" cy="1555750"/>
          </a:xfrm>
          <a:custGeom>
            <a:avLst/>
            <a:gdLst>
              <a:gd name="connsiteX0" fmla="*/ 29209 w 19050"/>
              <a:gd name="connsiteY0" fmla="*/ 6350 h 1555750"/>
              <a:gd name="connsiteX1" fmla="*/ 29209 w 19050"/>
              <a:gd name="connsiteY1" fmla="*/ 509016 h 1555750"/>
              <a:gd name="connsiteX2" fmla="*/ 29209 w 19050"/>
              <a:gd name="connsiteY2" fmla="*/ 980440 h 1555750"/>
              <a:gd name="connsiteX3" fmla="*/ 29209 w 19050"/>
              <a:gd name="connsiteY3" fmla="*/ 1560830 h 1555750"/>
              <a:gd name="connsiteX4" fmla="*/ 8890 w 19050"/>
              <a:gd name="connsiteY4" fmla="*/ 1560830 h 1555750"/>
              <a:gd name="connsiteX5" fmla="*/ 8890 w 19050"/>
              <a:gd name="connsiteY5" fmla="*/ 1073785 h 1555750"/>
              <a:gd name="connsiteX6" fmla="*/ 8890 w 19050"/>
              <a:gd name="connsiteY6" fmla="*/ 524510 h 1555750"/>
              <a:gd name="connsiteX7" fmla="*/ 8890 w 19050"/>
              <a:gd name="connsiteY7" fmla="*/ 6350 h 1555750"/>
              <a:gd name="connsiteX8" fmla="*/ 29209 w 19050"/>
              <a:gd name="connsiteY8" fmla="*/ 6350 h 1555750"/>
              <a:gd name="connsiteX9" fmla="*/ 29209 w 19050"/>
              <a:gd name="connsiteY9" fmla="*/ 6350 h 155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55750">
                <a:moveTo>
                  <a:pt x="29209" y="6350"/>
                </a:moveTo>
                <a:cubicBezTo>
                  <a:pt x="29336" y="256286"/>
                  <a:pt x="3175" y="373634"/>
                  <a:pt x="29209" y="509016"/>
                </a:cubicBezTo>
                <a:cubicBezTo>
                  <a:pt x="55245" y="644271"/>
                  <a:pt x="51942" y="820039"/>
                  <a:pt x="29209" y="980440"/>
                </a:cubicBezTo>
                <a:cubicBezTo>
                  <a:pt x="6477" y="1140968"/>
                  <a:pt x="22225" y="1275080"/>
                  <a:pt x="29209" y="1560830"/>
                </a:cubicBezTo>
                <a:cubicBezTo>
                  <a:pt x="21209" y="1561211"/>
                  <a:pt x="14478" y="1561719"/>
                  <a:pt x="8890" y="1560830"/>
                </a:cubicBezTo>
                <a:cubicBezTo>
                  <a:pt x="15747" y="1342390"/>
                  <a:pt x="7239" y="1316355"/>
                  <a:pt x="8890" y="1073785"/>
                </a:cubicBezTo>
                <a:cubicBezTo>
                  <a:pt x="10540" y="831088"/>
                  <a:pt x="-9271" y="794258"/>
                  <a:pt x="8890" y="524510"/>
                </a:cubicBezTo>
                <a:cubicBezTo>
                  <a:pt x="27051" y="254762"/>
                  <a:pt x="18922" y="139573"/>
                  <a:pt x="8890" y="6350"/>
                </a:cubicBezTo>
                <a:cubicBezTo>
                  <a:pt x="18669" y="5715"/>
                  <a:pt x="21335" y="5969"/>
                  <a:pt x="29209" y="6350"/>
                </a:cubicBezTo>
                <a:lnTo>
                  <a:pt x="29209" y="635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Freeform 674"> 
				</p:cNvPr>
          <p:cNvSpPr/>
          <p:nvPr/>
        </p:nvSpPr>
        <p:spPr>
          <a:xfrm>
            <a:off x="4310062" y="563562"/>
            <a:ext cx="33337" cy="1570037"/>
          </a:xfrm>
          <a:custGeom>
            <a:avLst/>
            <a:gdLst>
              <a:gd name="connsiteX0" fmla="*/ 43497 w 33337"/>
              <a:gd name="connsiteY0" fmla="*/ 20637 h 1570037"/>
              <a:gd name="connsiteX1" fmla="*/ 43497 w 33337"/>
              <a:gd name="connsiteY1" fmla="*/ 569912 h 1570037"/>
              <a:gd name="connsiteX2" fmla="*/ 43497 w 33337"/>
              <a:gd name="connsiteY2" fmla="*/ 1103566 h 1570037"/>
              <a:gd name="connsiteX3" fmla="*/ 43497 w 33337"/>
              <a:gd name="connsiteY3" fmla="*/ 1575117 h 1570037"/>
              <a:gd name="connsiteX4" fmla="*/ 23177 w 33337"/>
              <a:gd name="connsiteY4" fmla="*/ 1575117 h 1570037"/>
              <a:gd name="connsiteX5" fmla="*/ 23177 w 33337"/>
              <a:gd name="connsiteY5" fmla="*/ 1088072 h 1570037"/>
              <a:gd name="connsiteX6" fmla="*/ 23177 w 33337"/>
              <a:gd name="connsiteY6" fmla="*/ 569912 h 1570037"/>
              <a:gd name="connsiteX7" fmla="*/ 23177 w 33337"/>
              <a:gd name="connsiteY7" fmla="*/ 20637 h 1570037"/>
              <a:gd name="connsiteX8" fmla="*/ 43497 w 33337"/>
              <a:gd name="connsiteY8" fmla="*/ 20637 h 1570037"/>
              <a:gd name="connsiteX9" fmla="*/ 43497 w 33337"/>
              <a:gd name="connsiteY9" fmla="*/ 20637 h 157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37" h="1570037">
                <a:moveTo>
                  <a:pt x="43497" y="20637"/>
                </a:moveTo>
                <a:cubicBezTo>
                  <a:pt x="65595" y="134810"/>
                  <a:pt x="45275" y="365696"/>
                  <a:pt x="43497" y="569912"/>
                </a:cubicBezTo>
                <a:cubicBezTo>
                  <a:pt x="41719" y="774128"/>
                  <a:pt x="49847" y="882967"/>
                  <a:pt x="43497" y="1103566"/>
                </a:cubicBezTo>
                <a:cubicBezTo>
                  <a:pt x="37147" y="1324292"/>
                  <a:pt x="38417" y="1384109"/>
                  <a:pt x="43497" y="1575117"/>
                </a:cubicBezTo>
                <a:cubicBezTo>
                  <a:pt x="35496" y="1575625"/>
                  <a:pt x="28257" y="1574609"/>
                  <a:pt x="23177" y="1575117"/>
                </a:cubicBezTo>
                <a:cubicBezTo>
                  <a:pt x="36639" y="1359471"/>
                  <a:pt x="1460" y="1235646"/>
                  <a:pt x="23177" y="1088072"/>
                </a:cubicBezTo>
                <a:cubicBezTo>
                  <a:pt x="44894" y="940371"/>
                  <a:pt x="40068" y="821118"/>
                  <a:pt x="23177" y="569912"/>
                </a:cubicBezTo>
                <a:cubicBezTo>
                  <a:pt x="6286" y="318706"/>
                  <a:pt x="18224" y="179514"/>
                  <a:pt x="23177" y="20637"/>
                </a:cubicBezTo>
                <a:cubicBezTo>
                  <a:pt x="28765" y="20002"/>
                  <a:pt x="38290" y="21399"/>
                  <a:pt x="43497" y="20637"/>
                </a:cubicBezTo>
                <a:lnTo>
                  <a:pt x="43497" y="20637"/>
                </a:lnTo>
                <a:close/>
              </a:path>
            </a:pathLst>
          </a:custGeom>
          <a:solidFill>
            <a:srgbClr val="0000d5">
              <a:alpha val="0"/>
            </a:srgbClr>
          </a:solidFill>
          <a:ln w="41275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6" name="Picture 67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2964180"/>
            <a:ext cx="2865120" cy="2903220"/>
          </a:xfrm>
          <a:prstGeom prst="rect">
            <a:avLst/>
          </a:prstGeom>
        </p:spPr>
      </p:pic>
      <p:pic>
        <p:nvPicPr>
          <p:cNvPr id="677" name="Picture 67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780" y="2598420"/>
            <a:ext cx="2804160" cy="3642360"/>
          </a:xfrm>
          <a:prstGeom prst="rect">
            <a:avLst/>
          </a:prstGeom>
        </p:spPr>
      </p:pic>
      <p:pic>
        <p:nvPicPr>
          <p:cNvPr id="678" name="Picture 67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580" y="2964180"/>
            <a:ext cx="2880360" cy="2903220"/>
          </a:xfrm>
          <a:prstGeom prst="rect">
            <a:avLst/>
          </a:prstGeom>
        </p:spPr>
      </p:pic>
      <p:pic>
        <p:nvPicPr>
          <p:cNvPr id="679" name="Picture 679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859" y="2964180"/>
            <a:ext cx="2865120" cy="2903220"/>
          </a:xfrm>
          <a:prstGeom prst="rect">
            <a:avLst/>
          </a:prstGeom>
        </p:spPr>
      </p:pic>
      <p:sp>
        <p:nvSpPr>
          <p:cNvPr id="679" name="TextBox 679"/>
          <p:cNvSpPr txBox="1"/>
          <p:nvPr/>
        </p:nvSpPr>
        <p:spPr>
          <a:xfrm>
            <a:off x="722630" y="1016301"/>
            <a:ext cx="2113951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4800" spc="-129" b="1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4800" spc="-109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800" spc="-114" b="1" dirty="0">
                <a:solidFill>
                  <a:srgbClr val="000000"/>
                </a:solidFill>
                <a:latin typeface="Calibri"/>
                <a:ea typeface="Calibri"/>
              </a:rPr>
              <a:t>Role</a:t>
            </a:r>
          </a:p>
        </p:txBody>
      </p:sp>
      <p:sp>
        <p:nvSpPr>
          <p:cNvPr id="680" name="TextBox 680"/>
          <p:cNvSpPr txBox="1"/>
          <p:nvPr/>
        </p:nvSpPr>
        <p:spPr>
          <a:xfrm>
            <a:off x="4686934" y="773963"/>
            <a:ext cx="4283275" cy="1128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200" spc="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power</a:t>
            </a:r>
            <a:r>
              <a:rPr lang="en-US" altLang="zh-CN" sz="2200" spc="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200" spc="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individuals</a:t>
            </a:r>
          </a:p>
          <a:p>
            <a:pPr>
              <a:lnSpc>
                <a:spcPts val="4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2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power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200" spc="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200" spc="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</a:p>
          <a:p>
            <a:pPr>
              <a:lnSpc>
                <a:spcPts val="4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2200" spc="6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Our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power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as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2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community/</a:t>
            </a:r>
            <a:r>
              <a:rPr lang="en-US" altLang="zh-CN" sz="22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society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Picture 68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2" name="TextBox 682"/>
          <p:cNvSpPr txBox="1"/>
          <p:nvPr/>
        </p:nvSpPr>
        <p:spPr>
          <a:xfrm>
            <a:off x="462597" y="1229090"/>
            <a:ext cx="2889267" cy="3932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How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can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we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24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peaceful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2400" spc="-1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liv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spc="6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7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700" spc="10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700" spc="60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7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7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000000"/>
                </a:solidFill>
                <a:latin typeface="Calibri"/>
                <a:ea typeface="Calibri"/>
              </a:rPr>
              <a:t>happen!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Picture 68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4" name="TextBox 684"/>
          <p:cNvSpPr txBox="1"/>
          <p:nvPr/>
        </p:nvSpPr>
        <p:spPr>
          <a:xfrm>
            <a:off x="434022" y="1657080"/>
            <a:ext cx="3819304" cy="43147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300" spc="30" dirty="0">
                <a:solidFill>
                  <a:srgbClr val="000000"/>
                </a:solidFill>
                <a:latin typeface="Calibri"/>
                <a:ea typeface="Calibri"/>
              </a:rPr>
              <a:t>Northern</a:t>
            </a:r>
            <a:r>
              <a:rPr lang="en-US" altLang="zh-CN" sz="4300" spc="-4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300" spc="34" dirty="0">
                <a:solidFill>
                  <a:srgbClr val="000000"/>
                </a:solidFill>
                <a:latin typeface="Calibri"/>
                <a:ea typeface="Calibri"/>
              </a:rPr>
              <a:t>Ireland</a:t>
            </a:r>
            <a:r>
              <a:rPr lang="en-US" altLang="zh-CN" sz="4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3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43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4300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300" dirty="0">
                <a:solidFill>
                  <a:srgbClr val="000000"/>
                </a:solidFill>
                <a:latin typeface="Calibri"/>
                <a:ea typeface="Calibri"/>
              </a:rPr>
              <a:t>Year</a:t>
            </a:r>
            <a:r>
              <a:rPr lang="en-US" altLang="zh-CN" sz="4300" spc="-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300" dirty="0">
                <a:solidFill>
                  <a:srgbClr val="000000"/>
                </a:solidFill>
                <a:latin typeface="Calibri"/>
                <a:ea typeface="Calibri"/>
              </a:rPr>
              <a:t>3000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does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NI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look</a:t>
            </a:r>
            <a:r>
              <a:rPr lang="en-US" altLang="zh-CN" sz="20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like?</a:t>
            </a:r>
          </a:p>
          <a:p>
            <a:pPr marL="0">
              <a:lnSpc>
                <a:spcPct val="9666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2000" spc="-1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today?</a:t>
            </a:r>
          </a:p>
          <a:p>
            <a:pPr marL="0">
              <a:lnSpc>
                <a:spcPct val="89999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still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need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20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deliver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good</a:t>
            </a:r>
          </a:p>
          <a:p>
            <a:pPr marL="0">
              <a:lnSpc>
                <a:spcPct val="89999"/>
              </a:lnSpc>
            </a:pP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Calibri"/>
              </a:rPr>
              <a:t>re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Calibri"/>
              </a:rPr>
              <a:t>lations?</a:t>
            </a:r>
          </a:p>
          <a:p>
            <a:pPr hangingPunct="0" marL="0">
              <a:lnSpc>
                <a:spcPct val="89999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there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still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segregation</a:t>
            </a:r>
            <a:r>
              <a:rPr lang="en-US" altLang="zh-CN" sz="20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20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hatred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amongst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both</a:t>
            </a:r>
            <a:r>
              <a:rPr lang="en-US" altLang="zh-CN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sides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Calibri"/>
              </a:rPr>
              <a:t>commun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ity?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What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has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changed?</a:t>
            </a:r>
            <a:r>
              <a:rPr lang="en-US" altLang="zh-CN" sz="20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Why</a:t>
            </a:r>
            <a:r>
              <a:rPr lang="en-US" altLang="zh-CN" sz="20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has</a:t>
            </a:r>
            <a:r>
              <a:rPr lang="en-US" altLang="zh-CN" sz="20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chang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ed?</a:t>
            </a:r>
          </a:p>
        </p:txBody>
      </p:sp>
      <p:sp>
        <p:nvSpPr>
          <p:cNvPr id="685" name="TextBox 685"/>
          <p:cNvSpPr txBox="1"/>
          <p:nvPr/>
        </p:nvSpPr>
        <p:spPr>
          <a:xfrm>
            <a:off x="10119106" y="6714490"/>
            <a:ext cx="2110854" cy="106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This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Photo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Unknown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Author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licensed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ea typeface="Calibri"/>
              </a:rPr>
              <a:t>under</a:t>
            </a:r>
            <a:r>
              <a:rPr lang="en-US" altLang="zh-CN" sz="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CC</a:t>
            </a:r>
            <a:r>
              <a:rPr lang="en-US" altLang="zh-CN" sz="700" spc="5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cs typeface="Calibri"/>
              </a:rPr>
              <a:t> </a:t>
            </a:r>
            <a:r>
              <a:rPr lang="en-US" altLang="zh-CN" sz="700" u="sng" dirty="0">
                <a:solidFill>
                  <a:srgbClr val="fefefe"/>
                </a:solidFill>
                <a:uFill>
                  <a:solidFill>
                    <a:srgbClr val="fefefe"/>
                  </a:solidFill>
                </a:uFill>
                <a:latin typeface="Calibri"/>
                <a:ea typeface="Calibri"/>
              </a:rPr>
              <a:t>BY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Picture 68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79" y="1402080"/>
            <a:ext cx="7200900" cy="4046220"/>
          </a:xfrm>
          <a:prstGeom prst="rect">
            <a:avLst/>
          </a:prstGeom>
        </p:spPr>
      </p:pic>
      <p:pic>
        <p:nvPicPr>
          <p:cNvPr id="688" name="Picture 68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480059"/>
            <a:ext cx="2941320" cy="2887980"/>
          </a:xfrm>
          <a:prstGeom prst="rect">
            <a:avLst/>
          </a:prstGeom>
        </p:spPr>
      </p:pic>
      <p:sp>
        <p:nvSpPr>
          <p:cNvPr id="688" name="TextBox 688"/>
          <p:cNvSpPr txBox="1"/>
          <p:nvPr/>
        </p:nvSpPr>
        <p:spPr>
          <a:xfrm>
            <a:off x="594359" y="1742820"/>
            <a:ext cx="2908749" cy="4348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24840">
              <a:lnSpc>
                <a:spcPct val="100000"/>
              </a:lnSpc>
            </a:pPr>
            <a:r>
              <a:rPr lang="en-US" altLang="zh-CN" sz="2600" spc="-20" dirty="0">
                <a:solidFill>
                  <a:srgbClr val="fefefe"/>
                </a:solidFill>
                <a:latin typeface="Calibri"/>
                <a:ea typeface="Calibri"/>
              </a:rPr>
              <a:t>Ideal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Island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8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would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choose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have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spc="-6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ideal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island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think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things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wouldn’t</a:t>
            </a:r>
            <a:r>
              <a:rPr lang="en-US" altLang="zh-CN" sz="18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want.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Discard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these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into</a:t>
            </a:r>
            <a:r>
              <a:rPr lang="en-US" altLang="zh-CN" sz="1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surrounding</a:t>
            </a:r>
            <a:r>
              <a:rPr lang="en-US" altLang="zh-CN" sz="1800" spc="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seas!</a:t>
            </a:r>
          </a:p>
          <a:p>
            <a:pPr hangingPunct="0" marL="0">
              <a:lnSpc>
                <a:spcPct val="95833"/>
              </a:lnSpc>
              <a:spcBef>
                <a:spcPts val="150"/>
              </a:spcBef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Once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ideal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island</a:t>
            </a:r>
            <a:r>
              <a:rPr lang="en-US" altLang="zh-CN" sz="18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completed,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present</a:t>
            </a:r>
            <a:r>
              <a:rPr lang="en-US" altLang="zh-CN" sz="18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rest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group!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Picture 69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1973580"/>
            <a:ext cx="2941320" cy="2903220"/>
          </a:xfrm>
          <a:prstGeom prst="rect">
            <a:avLst/>
          </a:prstGeom>
        </p:spPr>
      </p:pic>
      <p:pic>
        <p:nvPicPr>
          <p:cNvPr id="691" name="Picture 69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279" y="944880"/>
            <a:ext cx="6210300" cy="4960620"/>
          </a:xfrm>
          <a:prstGeom prst="rect">
            <a:avLst/>
          </a:prstGeom>
        </p:spPr>
      </p:pic>
      <p:sp>
        <p:nvSpPr>
          <p:cNvPr id="691" name="TextBox 691"/>
          <p:cNvSpPr txBox="1"/>
          <p:nvPr/>
        </p:nvSpPr>
        <p:spPr>
          <a:xfrm>
            <a:off x="1206500" y="2672413"/>
            <a:ext cx="1631491" cy="1532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600" spc="-30" dirty="0">
                <a:solidFill>
                  <a:srgbClr val="fefefe"/>
                </a:solidFill>
                <a:latin typeface="Calibri"/>
                <a:ea typeface="Calibri"/>
              </a:rPr>
              <a:t>Who’s</a:t>
            </a:r>
            <a:r>
              <a:rPr lang="en-US" altLang="zh-CN" sz="26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30" dirty="0">
                <a:solidFill>
                  <a:srgbClr val="fefefe"/>
                </a:solidFill>
                <a:latin typeface="Calibri"/>
                <a:ea typeface="Calibri"/>
              </a:rPr>
              <a:t>going</a:t>
            </a:r>
          </a:p>
          <a:p>
            <a:pPr marL="0" indent="17780">
              <a:lnSpc>
                <a:spcPct val="96666"/>
              </a:lnSpc>
            </a:pP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2600" spc="-1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2600" spc="-1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</a:p>
          <a:p>
            <a:pPr marL="0" indent="58419">
              <a:lnSpc>
                <a:spcPct val="89999"/>
              </a:lnSpc>
            </a:pPr>
            <a:r>
              <a:rPr lang="en-US" altLang="zh-CN" sz="2600" spc="-20" dirty="0">
                <a:solidFill>
                  <a:srgbClr val="fefefe"/>
                </a:solidFill>
                <a:latin typeface="Calibri"/>
                <a:ea typeface="Calibri"/>
              </a:rPr>
              <a:t>Ideal</a:t>
            </a:r>
            <a:r>
              <a:rPr lang="en-US" altLang="zh-CN" sz="26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Island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2600" spc="-15" dirty="0">
                <a:solidFill>
                  <a:srgbClr val="fefefe"/>
                </a:solidFill>
                <a:latin typeface="Calibri"/>
                <a:ea typeface="Calibri"/>
              </a:rPr>
              <a:t>hap</a:t>
            </a:r>
            <a:r>
              <a:rPr lang="en-US" altLang="zh-CN" sz="2600" spc="-10" dirty="0">
                <a:solidFill>
                  <a:srgbClr val="fefefe"/>
                </a:solidFill>
                <a:latin typeface="Calibri"/>
                <a:ea typeface="Calibri"/>
              </a:rPr>
              <a:t>pen?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Picture 6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93" name="TextBox 693"/>
          <p:cNvSpPr txBox="1"/>
          <p:nvPr/>
        </p:nvSpPr>
        <p:spPr>
          <a:xfrm>
            <a:off x="569594" y="2258615"/>
            <a:ext cx="3022092" cy="2103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4800" spc="209" dirty="0">
                <a:solidFill>
                  <a:srgbClr val="fefefe"/>
                </a:solidFill>
                <a:latin typeface="Calibri"/>
                <a:ea typeface="Calibri"/>
              </a:rPr>
              <a:t>End</a:t>
            </a:r>
            <a:r>
              <a:rPr lang="en-US" altLang="zh-CN" sz="4800" spc="-53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175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55" dirty="0">
                <a:solidFill>
                  <a:srgbClr val="fefefe"/>
                </a:solidFill>
                <a:latin typeface="Calibri"/>
                <a:ea typeface="Calibri"/>
              </a:rPr>
              <a:t>p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rogramme</a:t>
            </a:r>
            <a:r>
              <a:rPr lang="en-US" altLang="zh-CN" sz="4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4800" spc="-50" dirty="0">
                <a:solidFill>
                  <a:srgbClr val="fefefe"/>
                </a:solidFill>
                <a:latin typeface="Calibri"/>
                <a:ea typeface="Calibri"/>
              </a:rPr>
              <a:t>evalu</a:t>
            </a:r>
            <a:r>
              <a:rPr lang="en-US" altLang="zh-CN" sz="4800" spc="-44" dirty="0">
                <a:solidFill>
                  <a:srgbClr val="fefefe"/>
                </a:solidFill>
                <a:latin typeface="Calibri"/>
                <a:ea typeface="Calibri"/>
              </a:rPr>
              <a:t>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3"> 
				</p:cNvPr>
          <p:cNvSpPr/>
          <p:nvPr/>
        </p:nvSpPr>
        <p:spPr>
          <a:xfrm>
            <a:off x="628650" y="2571750"/>
            <a:ext cx="3486150" cy="31750"/>
          </a:xfrm>
          <a:custGeom>
            <a:avLst/>
            <a:gdLst>
              <a:gd name="connsiteX0" fmla="*/ 11430 w 3486150"/>
              <a:gd name="connsiteY0" fmla="*/ 16510 h 31750"/>
              <a:gd name="connsiteX1" fmla="*/ 636879 w 3486150"/>
              <a:gd name="connsiteY1" fmla="*/ 16510 h 31750"/>
              <a:gd name="connsiteX2" fmla="*/ 1401317 w 3486150"/>
              <a:gd name="connsiteY2" fmla="*/ 16510 h 31750"/>
              <a:gd name="connsiteX3" fmla="*/ 1991995 w 3486150"/>
              <a:gd name="connsiteY3" fmla="*/ 16510 h 31750"/>
              <a:gd name="connsiteX4" fmla="*/ 2582672 w 3486150"/>
              <a:gd name="connsiteY4" fmla="*/ 16510 h 31750"/>
              <a:gd name="connsiteX5" fmla="*/ 3486150 w 3486150"/>
              <a:gd name="connsiteY5" fmla="*/ 16510 h 31750"/>
              <a:gd name="connsiteX6" fmla="*/ 3486150 w 3486150"/>
              <a:gd name="connsiteY6" fmla="*/ 34290 h 31750"/>
              <a:gd name="connsiteX7" fmla="*/ 2826003 w 3486150"/>
              <a:gd name="connsiteY7" fmla="*/ 34290 h 31750"/>
              <a:gd name="connsiteX8" fmla="*/ 2165730 w 3486150"/>
              <a:gd name="connsiteY8" fmla="*/ 34290 h 31750"/>
              <a:gd name="connsiteX9" fmla="*/ 1505585 w 3486150"/>
              <a:gd name="connsiteY9" fmla="*/ 34290 h 31750"/>
              <a:gd name="connsiteX10" fmla="*/ 741172 w 3486150"/>
              <a:gd name="connsiteY10" fmla="*/ 34290 h 31750"/>
              <a:gd name="connsiteX11" fmla="*/ 11430 w 3486150"/>
              <a:gd name="connsiteY11" fmla="*/ 34290 h 31750"/>
              <a:gd name="connsiteX12" fmla="*/ 11430 w 3486150"/>
              <a:gd name="connsiteY12" fmla="*/ 16510 h 31750"/>
              <a:gd name="connsiteX13" fmla="*/ 11430 w 3486150"/>
              <a:gd name="connsiteY13" fmla="*/ 1651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86150" h="31750">
                <a:moveTo>
                  <a:pt x="11430" y="16510"/>
                </a:moveTo>
                <a:cubicBezTo>
                  <a:pt x="213753" y="2159"/>
                  <a:pt x="344157" y="5334"/>
                  <a:pt x="636879" y="16510"/>
                </a:cubicBezTo>
                <a:cubicBezTo>
                  <a:pt x="929639" y="27686"/>
                  <a:pt x="1108075" y="21463"/>
                  <a:pt x="1401317" y="16510"/>
                </a:cubicBezTo>
                <a:cubicBezTo>
                  <a:pt x="1694560" y="11557"/>
                  <a:pt x="1847469" y="2921"/>
                  <a:pt x="1991995" y="16510"/>
                </a:cubicBezTo>
                <a:cubicBezTo>
                  <a:pt x="2136648" y="30099"/>
                  <a:pt x="2407539" y="9525"/>
                  <a:pt x="2582672" y="16510"/>
                </a:cubicBezTo>
                <a:cubicBezTo>
                  <a:pt x="2757932" y="23495"/>
                  <a:pt x="3053079" y="4826"/>
                  <a:pt x="3486150" y="16510"/>
                </a:cubicBezTo>
                <a:cubicBezTo>
                  <a:pt x="3486022" y="20828"/>
                  <a:pt x="3486022" y="26162"/>
                  <a:pt x="3486150" y="34290"/>
                </a:cubicBezTo>
                <a:cubicBezTo>
                  <a:pt x="3336290" y="37719"/>
                  <a:pt x="3148203" y="28702"/>
                  <a:pt x="2826003" y="34290"/>
                </a:cubicBezTo>
                <a:cubicBezTo>
                  <a:pt x="2503677" y="39878"/>
                  <a:pt x="2305811" y="62357"/>
                  <a:pt x="2165730" y="34290"/>
                </a:cubicBezTo>
                <a:cubicBezTo>
                  <a:pt x="2025650" y="6223"/>
                  <a:pt x="1831720" y="49530"/>
                  <a:pt x="1505585" y="34290"/>
                </a:cubicBezTo>
                <a:cubicBezTo>
                  <a:pt x="1179322" y="19050"/>
                  <a:pt x="959866" y="30988"/>
                  <a:pt x="741172" y="34290"/>
                </a:cubicBezTo>
                <a:cubicBezTo>
                  <a:pt x="522376" y="37592"/>
                  <a:pt x="275463" y="40132"/>
                  <a:pt x="11430" y="34290"/>
                </a:cubicBezTo>
                <a:cubicBezTo>
                  <a:pt x="11620" y="30353"/>
                  <a:pt x="10731" y="20193"/>
                  <a:pt x="11430" y="16510"/>
                </a:cubicBezTo>
                <a:lnTo>
                  <a:pt x="11430" y="16510"/>
                </a:lnTo>
                <a:close/>
              </a:path>
            </a:pathLst>
          </a:custGeom>
          <a:solidFill>
            <a:srgbClr val="eb7b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> 
				</p:cNvPr>
          <p:cNvSpPr/>
          <p:nvPr/>
        </p:nvSpPr>
        <p:spPr>
          <a:xfrm>
            <a:off x="612775" y="2555875"/>
            <a:ext cx="3502025" cy="47625"/>
          </a:xfrm>
          <a:custGeom>
            <a:avLst/>
            <a:gdLst>
              <a:gd name="connsiteX0" fmla="*/ 27305 w 3502025"/>
              <a:gd name="connsiteY0" fmla="*/ 32385 h 47625"/>
              <a:gd name="connsiteX1" fmla="*/ 722249 w 3502025"/>
              <a:gd name="connsiteY1" fmla="*/ 32385 h 47625"/>
              <a:gd name="connsiteX2" fmla="*/ 1382395 w 3502025"/>
              <a:gd name="connsiteY2" fmla="*/ 32385 h 47625"/>
              <a:gd name="connsiteX3" fmla="*/ 2042667 w 3502025"/>
              <a:gd name="connsiteY3" fmla="*/ 32385 h 47625"/>
              <a:gd name="connsiteX4" fmla="*/ 2807080 w 3502025"/>
              <a:gd name="connsiteY4" fmla="*/ 32385 h 47625"/>
              <a:gd name="connsiteX5" fmla="*/ 3502025 w 3502025"/>
              <a:gd name="connsiteY5" fmla="*/ 32385 h 47625"/>
              <a:gd name="connsiteX6" fmla="*/ 3502025 w 3502025"/>
              <a:gd name="connsiteY6" fmla="*/ 50165 h 47625"/>
              <a:gd name="connsiteX7" fmla="*/ 2807080 w 3502025"/>
              <a:gd name="connsiteY7" fmla="*/ 50165 h 47625"/>
              <a:gd name="connsiteX8" fmla="*/ 2216404 w 3502025"/>
              <a:gd name="connsiteY8" fmla="*/ 50165 h 47625"/>
              <a:gd name="connsiteX9" fmla="*/ 1556130 w 3502025"/>
              <a:gd name="connsiteY9" fmla="*/ 50165 h 47625"/>
              <a:gd name="connsiteX10" fmla="*/ 895985 w 3502025"/>
              <a:gd name="connsiteY10" fmla="*/ 50165 h 47625"/>
              <a:gd name="connsiteX11" fmla="*/ 27305 w 3502025"/>
              <a:gd name="connsiteY11" fmla="*/ 50165 h 47625"/>
              <a:gd name="connsiteX12" fmla="*/ 27305 w 3502025"/>
              <a:gd name="connsiteY12" fmla="*/ 32385 h 47625"/>
              <a:gd name="connsiteX13" fmla="*/ 27305 w 3502025"/>
              <a:gd name="connsiteY13" fmla="*/ 3238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025" h="47625">
                <a:moveTo>
                  <a:pt x="27305" y="32385"/>
                </a:moveTo>
                <a:cubicBezTo>
                  <a:pt x="251764" y="18288"/>
                  <a:pt x="522706" y="58166"/>
                  <a:pt x="722249" y="32385"/>
                </a:cubicBezTo>
                <a:cubicBezTo>
                  <a:pt x="921766" y="6604"/>
                  <a:pt x="1157351" y="56388"/>
                  <a:pt x="1382395" y="32385"/>
                </a:cubicBezTo>
                <a:cubicBezTo>
                  <a:pt x="1607566" y="8382"/>
                  <a:pt x="1847342" y="58293"/>
                  <a:pt x="2042667" y="32385"/>
                </a:cubicBezTo>
                <a:cubicBezTo>
                  <a:pt x="2237867" y="6477"/>
                  <a:pt x="2429382" y="32512"/>
                  <a:pt x="2807080" y="32385"/>
                </a:cubicBezTo>
                <a:cubicBezTo>
                  <a:pt x="3184778" y="32258"/>
                  <a:pt x="3314191" y="17272"/>
                  <a:pt x="3502025" y="32385"/>
                </a:cubicBezTo>
                <a:cubicBezTo>
                  <a:pt x="3501644" y="39751"/>
                  <a:pt x="3501516" y="41910"/>
                  <a:pt x="3502025" y="50165"/>
                </a:cubicBezTo>
                <a:cubicBezTo>
                  <a:pt x="3261233" y="61341"/>
                  <a:pt x="2972434" y="27305"/>
                  <a:pt x="2807080" y="50165"/>
                </a:cubicBezTo>
                <a:cubicBezTo>
                  <a:pt x="2641727" y="73025"/>
                  <a:pt x="2367026" y="54483"/>
                  <a:pt x="2216404" y="50165"/>
                </a:cubicBezTo>
                <a:cubicBezTo>
                  <a:pt x="2065654" y="45847"/>
                  <a:pt x="1844801" y="27559"/>
                  <a:pt x="1556130" y="50165"/>
                </a:cubicBezTo>
                <a:cubicBezTo>
                  <a:pt x="1267586" y="72771"/>
                  <a:pt x="1069720" y="68580"/>
                  <a:pt x="895985" y="50165"/>
                </a:cubicBezTo>
                <a:cubicBezTo>
                  <a:pt x="722249" y="31750"/>
                  <a:pt x="260540" y="76073"/>
                  <a:pt x="27305" y="50165"/>
                </a:cubicBezTo>
                <a:cubicBezTo>
                  <a:pt x="27368" y="43815"/>
                  <a:pt x="27368" y="36068"/>
                  <a:pt x="27305" y="32385"/>
                </a:cubicBezTo>
                <a:lnTo>
                  <a:pt x="27305" y="3238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4449">
            <a:solidFill>
              <a:srgbClr val="eb7b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6888480" cy="6858000"/>
          </a:xfrm>
          <a:prstGeom prst="rect">
            <a:avLst/>
          </a:prstGeom>
        </p:spPr>
      </p:pic>
      <p:sp>
        <p:nvSpPr>
          <p:cNvPr id="66" name="TextBox 66"/>
          <p:cNvSpPr txBox="1"/>
          <p:nvPr/>
        </p:nvSpPr>
        <p:spPr>
          <a:xfrm>
            <a:off x="731837" y="1060775"/>
            <a:ext cx="4086351" cy="1226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4200" dirty="0">
                <a:solidFill>
                  <a:srgbClr val="000000"/>
                </a:solidFill>
                <a:latin typeface="Calibri"/>
                <a:ea typeface="Calibri"/>
              </a:rPr>
              <a:t>Hopes</a:t>
            </a:r>
            <a:r>
              <a:rPr lang="en-US" altLang="zh-CN" sz="4200" spc="-1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200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US" altLang="zh-CN" sz="4200" spc="-18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200" dirty="0">
                <a:solidFill>
                  <a:srgbClr val="000000"/>
                </a:solidFill>
                <a:latin typeface="Calibri"/>
                <a:ea typeface="Calibri"/>
              </a:rPr>
              <a:t>Fears</a:t>
            </a:r>
            <a:r>
              <a:rPr lang="en-US" altLang="zh-CN" sz="4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200" spc="-34" dirty="0">
                <a:solidFill>
                  <a:srgbClr val="000000"/>
                </a:solidFill>
                <a:latin typeface="Calibri"/>
                <a:ea typeface="Calibri"/>
              </a:rPr>
              <a:t>for</a:t>
            </a:r>
            <a:r>
              <a:rPr lang="en-US" altLang="zh-CN" sz="42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200" spc="-4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42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4200" spc="-50" dirty="0">
                <a:solidFill>
                  <a:srgbClr val="000000"/>
                </a:solidFill>
                <a:latin typeface="Calibri"/>
                <a:ea typeface="Calibri"/>
              </a:rPr>
              <a:t>programme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</cp:revision>
  <dcterms:created xsi:type="dcterms:W3CDTF">2011-01-21T15:00:27Z</dcterms:created>
  <dcterms:modified xsi:type="dcterms:W3CDTF">2011-01-21T15:01:14Z</dcterms:modified>
</cp:coreProperties>
</file>