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Default Extension="bin" ContentType="application/vnd.openxmlformats-officedocument.presentationml.printerSettings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7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
<Relationships xmlns="http://schemas.openxmlformats.org/package/2006/relationships">
	<Relationship Id="rId3" Type="http://schemas.openxmlformats.org/officeDocument/2006/relationships/printerSettings" Target="printerSettings/printerSettings1.bin"/>
	<Relationship Id="rId4" Type="http://schemas.openxmlformats.org/officeDocument/2006/relationships/presProps" Target="presProps.xml"/>
	<Relationship Id="rId5" Type="http://schemas.openxmlformats.org/officeDocument/2006/relationships/viewProps" Target="viewProps.xml"/>
	<Relationship Id="rId6" Type="http://schemas.openxmlformats.org/officeDocument/2006/relationships/theme" Target="theme/theme1.xml"/>
	<Relationship Id="rId7" Type="http://schemas.openxmlformats.org/officeDocument/2006/relationships/tableStyles" Target="tableStyles.xml"/>
	<Relationship Id="rId1" Type="http://schemas.openxmlformats.org/officeDocument/2006/relationships/slideMaster" Target="slideMasters/slideMaster1.xml"/>
	<Relationship Id="rId8" Type="http://schemas.openxmlformats.org/officeDocument/2006/relationships/slide" Target="slides/slide1.xml"/>
	<Relationship Id="rId9" Type="http://schemas.openxmlformats.org/officeDocument/2006/relationships/slide" Target="slides/slide2.xml"/>
	<Relationship Id="rId10" Type="http://schemas.openxmlformats.org/officeDocument/2006/relationships/slide" Target="slides/slide3.xml"/>
	<Relationship Id="rId11" Type="http://schemas.openxmlformats.org/officeDocument/2006/relationships/slide" Target="slides/slide4.xml"/>
	<Relationship Id="rId12" Type="http://schemas.openxmlformats.org/officeDocument/2006/relationships/slide" Target="slides/slide5.xml"/>
	<Relationship Id="rId13" Type="http://schemas.openxmlformats.org/officeDocument/2006/relationships/slide" Target="slides/slide6.xml"/>
	<Relationship Id="rId14" Type="http://schemas.openxmlformats.org/officeDocument/2006/relationships/slide" Target="slides/slide7.xml"/>
	<Relationship Id="rId15" Type="http://schemas.openxmlformats.org/officeDocument/2006/relationships/slide" Target="slides/slide8.xml"/>
	<Relationship Id="rId16" Type="http://schemas.openxmlformats.org/officeDocument/2006/relationships/slide" Target="slides/slide9.xml"/>
	<Relationship Id="rId17" Type="http://schemas.openxmlformats.org/officeDocument/2006/relationships/slide" Target="slides/slide10.xml"/>
	<Relationship Id="rId18" Type="http://schemas.openxmlformats.org/officeDocument/2006/relationships/slide" Target="slides/slide11.xml"/>
	<Relationship Id="rId19" Type="http://schemas.openxmlformats.org/officeDocument/2006/relationships/slide" Target="slides/slide12.xml"/>
	<Relationship Id="rId20" Type="http://schemas.openxmlformats.org/officeDocument/2006/relationships/slide" Target="slides/slide13.xml"/>
	<Relationship Id="rId21" Type="http://schemas.openxmlformats.org/officeDocument/2006/relationships/slide" Target="slides/slide14.xml"/>
	<Relationship Id="rId22" Type="http://schemas.openxmlformats.org/officeDocument/2006/relationships/slide" Target="slides/slide15.xml"/>
	<Relationship Id="rId23" Type="http://schemas.openxmlformats.org/officeDocument/2006/relationships/slide" Target="slides/slide16.xml"/>
	<Relationship Id="rId24" Type="http://schemas.openxmlformats.org/officeDocument/2006/relationships/slide" Target="slides/slide17.xml"/>
	<Relationship Id="rId25" Type="http://schemas.openxmlformats.org/officeDocument/2006/relationships/slide" Target="slides/slide18.xml"/>
	<Relationship Id="rId26" Type="http://schemas.openxmlformats.org/officeDocument/2006/relationships/slide" Target="slides/slide19.xml"/>
	<Relationship Id="rId27" Type="http://schemas.openxmlformats.org/officeDocument/2006/relationships/slide" Target="slides/slide20.xml"/>
	<Relationship Id="rId28" Type="http://schemas.openxmlformats.org/officeDocument/2006/relationships/slide" Target="slides/slide21.xml"/>
	<Relationship Id="rId29" Type="http://schemas.openxmlformats.org/officeDocument/2006/relationships/slide" Target="slides/slide22.xml"/>
	<Relationship Id="rId30" Type="http://schemas.openxmlformats.org/officeDocument/2006/relationships/slide" Target="slides/slide23.xml"/>
	<Relationship Id="rId31" Type="http://schemas.openxmlformats.org/officeDocument/2006/relationships/slide" Target="slides/slide24.xml"/>
	<Relationship Id="rId32" Type="http://schemas.openxmlformats.org/officeDocument/2006/relationships/slide" Target="slides/slide25.xml"/>
	<Relationship Id="rId33" Type="http://schemas.openxmlformats.org/officeDocument/2006/relationships/slide" Target="slides/slide26.xml"/>
	<Relationship Id="rId34" Type="http://schemas.openxmlformats.org/officeDocument/2006/relationships/slide" Target="slides/slide27.xml"/>
	<Relationship Id="rId35" Type="http://schemas.openxmlformats.org/officeDocument/2006/relationships/slide" Target="slides/slide28.xml"/>
	<Relationship Id="rId36" Type="http://schemas.openxmlformats.org/officeDocument/2006/relationships/slide" Target="slides/slide29.xml"/>
	<Relationship Id="rId37" Type="http://schemas.openxmlformats.org/officeDocument/2006/relationships/slide" Target="slides/slide30.xml"/>
	<Relationship Id="rId38" Type="http://schemas.openxmlformats.org/officeDocument/2006/relationships/slide" Target="slides/slide31.xml"/>
	<Relationship Id="rId39" Type="http://schemas.openxmlformats.org/officeDocument/2006/relationships/slide" Target="slides/slide32.xml"/>
	<Relationship Id="rId40" Type="http://schemas.openxmlformats.org/officeDocument/2006/relationships/slide" Target="slides/slide33.xml"/>
	<Relationship Id="rId41" Type="http://schemas.openxmlformats.org/officeDocument/2006/relationships/slide" Target="slides/slide34.xml"/>
	<Relationship Id="rId42" Type="http://schemas.openxmlformats.org/officeDocument/2006/relationships/slide" Target="slides/slide35.xml"/>
	<Relationship Id="rId43" Type="http://schemas.openxmlformats.org/officeDocument/2006/relationships/slide" Target="slides/slide36.xml"/>
	<Relationship Id="rId44" Type="http://schemas.openxmlformats.org/officeDocument/2006/relationships/slide" Target="slides/slide37.xml"/>
	<Relationship Id="rId45" Type="http://schemas.openxmlformats.org/officeDocument/2006/relationships/slide" Target="slides/slide38.xml"/>
	<Relationship Id="rId46" Type="http://schemas.openxmlformats.org/officeDocument/2006/relationships/slide" Target="slides/slide39.xml"/>
	<Relationship Id="rId47" Type="http://schemas.openxmlformats.org/officeDocument/2006/relationships/slide" Target="slides/slide40.xml"/>
	<Relationship Id="rId48" Type="http://schemas.openxmlformats.org/officeDocument/2006/relationships/slide" Target="slides/slide41.xml"/>
	<Relationship Id="rId49" Type="http://schemas.openxmlformats.org/officeDocument/2006/relationships/slide" Target="slides/slide42.xml"/>
	<Relationship Id="rId50" Type="http://schemas.openxmlformats.org/officeDocument/2006/relationships/slide" Target="slides/slide43.xml"/>
	<Relationship Id="rId51" Type="http://schemas.openxmlformats.org/officeDocument/2006/relationships/slide" Target="slides/slide44.xml"/>
	<Relationship Id="rId52" Type="http://schemas.openxmlformats.org/officeDocument/2006/relationships/slide" Target="slides/slide45.xml"/>
	<Relationship Id="rId53" Type="http://schemas.openxmlformats.org/officeDocument/2006/relationships/slide" Target="slides/slide46.xml"/>
	<Relationship Id="rId54" Type="http://schemas.openxmlformats.org/officeDocument/2006/relationships/slide" Target="slides/slide47.xml"/>
	<Relationship Id="rId55" Type="http://schemas.openxmlformats.org/officeDocument/2006/relationships/slide" Target="slides/slide48.xml"/>
	<Relationship Id="rId56" Type="http://schemas.openxmlformats.org/officeDocument/2006/relationships/slide" Target="slides/slide49.xml"/>
	<Relationship Id="rId57" Type="http://schemas.openxmlformats.org/officeDocument/2006/relationships/slide" Target="slides/slide50.xml"/>
	<Relationship Id="rId58" Type="http://schemas.openxmlformats.org/officeDocument/2006/relationships/slide" Target="slides/slide51.xml"/>
	<Relationship Id="rId59" Type="http://schemas.openxmlformats.org/officeDocument/2006/relationships/slide" Target="slides/slide52.xml"/>
	<Relationship Id="rId60" Type="http://schemas.openxmlformats.org/officeDocument/2006/relationships/slide" Target="slides/slide53.xml"/>
	<Relationship Id="rId61" Type="http://schemas.openxmlformats.org/officeDocument/2006/relationships/slide" Target="slides/slide54.xml"/>
	<Relationship Id="rId62" Type="http://schemas.openxmlformats.org/officeDocument/2006/relationships/slide" Target="slides/slide55.xml"/>
	<Relationship Id="rId63" Type="http://schemas.openxmlformats.org/officeDocument/2006/relationships/slide" Target="slides/slide56.xml"/>
	<Relationship Id="rId64" Type="http://schemas.openxmlformats.org/officeDocument/2006/relationships/slide" Target="slides/slide57.xml"/>
	<Relationship Id="rId65" Type="http://schemas.openxmlformats.org/officeDocument/2006/relationships/slide" Target="slides/slide58.xml"/>
	<Relationship Id="rId66" Type="http://schemas.openxmlformats.org/officeDocument/2006/relationships/slide" Target="slides/slide59.xml"/>
	<Relationship Id="rId67" Type="http://schemas.openxmlformats.org/officeDocument/2006/relationships/slide" Target="slides/slide60.xml"/>
	<Relationship Id="rId68" Type="http://schemas.openxmlformats.org/officeDocument/2006/relationships/slide" Target="slides/slide61.xml"/>
	<Relationship Id="rId69" Type="http://schemas.openxmlformats.org/officeDocument/2006/relationships/slide" Target="slides/slide62.xml"/>
	<Relationship Id="rId70" Type="http://schemas.openxmlformats.org/officeDocument/2006/relationships/slide" Target="slides/slide63.xml"/>
	<Relationship Id="rId71" Type="http://schemas.openxmlformats.org/officeDocument/2006/relationships/slide" Target="slides/slide64.xml"/>
	<Relationship Id="rId72" Type="http://schemas.openxmlformats.org/officeDocument/2006/relationships/slide" Target="slides/slide65.xml"/>
	<Relationship Id="rId73" Type="http://schemas.openxmlformats.org/officeDocument/2006/relationships/slide" Target="slides/slide66.xml"/>
	<Relationship Id="rId74" Type="http://schemas.openxmlformats.org/officeDocument/2006/relationships/slide" Target="slides/slide67.xml"/>
	<Relationship Id="rId75" Type="http://schemas.openxmlformats.org/officeDocument/2006/relationships/slide" Target="slides/slide68.xml"/>
	<Relationship Id="rId76" Type="http://schemas.openxmlformats.org/officeDocument/2006/relationships/slide" Target="slides/slide69.xml"/>
	<Relationship Id="rId77" Type="http://schemas.openxmlformats.org/officeDocument/2006/relationships/slide" Target="slides/slide70.xml"/>
	<Relationship Id="rId78" Type="http://schemas.openxmlformats.org/officeDocument/2006/relationships/slide" Target="slides/slide71.xml"/>
	<Relationship Id="rId79" Type="http://schemas.openxmlformats.org/officeDocument/2006/relationships/slide" Target="slides/slide72.xml"/>
	<Relationship Id="rId80" Type="http://schemas.openxmlformats.org/officeDocument/2006/relationships/slide" Target="slides/slide73.xml"/>
	<Relationship Id="rId81" Type="http://schemas.openxmlformats.org/officeDocument/2006/relationships/slide" Target="slides/slide74.xml"/>
	<Relationship Id="rId82" Type="http://schemas.openxmlformats.org/officeDocument/2006/relationships/slide" Target="slides/slide75.xml"/>
	<Relationship Id="rId83" Type="http://schemas.openxmlformats.org/officeDocument/2006/relationships/slide" Target="slides/slide76.xml"/>
	<Relationship Id="rId84" Type="http://schemas.openxmlformats.org/officeDocument/2006/relationships/slide" Target="slides/slide77.xml"/>
	<Relationship Id="rId85" Type="http://schemas.openxmlformats.org/officeDocument/2006/relationships/slide" Target="slides/slide78.xml"/>
	<Relationship Id="rId86" Type="http://schemas.openxmlformats.org/officeDocument/2006/relationships/slide" Target="slides/slide79.xml"/>
	<Relationship Id="rId87" Type="http://schemas.openxmlformats.org/officeDocument/2006/relationships/slide" Target="slides/slide80.xml"/>
	<Relationship Id="rId88" Type="http://schemas.openxmlformats.org/officeDocument/2006/relationships/slide" Target="slides/slide81.xml"/>
	<Relationship Id="rId89" Type="http://schemas.openxmlformats.org/officeDocument/2006/relationships/slide" Target="slides/slide82.xml"/>
	<Relationship Id="rId90" Type="http://schemas.openxmlformats.org/officeDocument/2006/relationships/slide" Target="slides/slide83.xml"/>
	<Relationship Id="rId91" Type="http://schemas.openxmlformats.org/officeDocument/2006/relationships/slide" Target="slides/slide84.xml"/>
	<Relationship Id="rId92" Type="http://schemas.openxmlformats.org/officeDocument/2006/relationships/slide" Target="slides/slide85.xml"/>
	<Relationship Id="rId93" Type="http://schemas.openxmlformats.org/officeDocument/2006/relationships/slide" Target="slides/slide86.xml"/>
	<Relationship Id="rId94" Type="http://schemas.openxmlformats.org/officeDocument/2006/relationships/slide" Target="slides/slide87.xml"/>
	<Relationship Id="rId95" Type="http://schemas.openxmlformats.org/officeDocument/2006/relationships/slide" Target="slides/slide88.xml"/>
	<Relationship Id="rId96" Type="http://schemas.openxmlformats.org/officeDocument/2006/relationships/slide" Target="slides/slide89.xml"/>
	<Relationship Id="rId97" Type="http://schemas.openxmlformats.org/officeDocument/2006/relationships/slide" Target="slides/slide90.xml"/>
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image.jpeg"/>
	<Relationship Id="rId3" Type="http://schemas.openxmlformats.org/officeDocument/2006/relationships/image" Target="../media/2image.jpeg"/>
	<Relationship Id="rId4" Type="http://schemas.openxmlformats.org/officeDocument/2006/relationships/image" Target="../media/3image.jpeg"/>
</Relationships>
</file>

<file path=ppt/slides/_rels/slide1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image.jpeg"/>
</Relationships>
</file>

<file path=ppt/slides/_rels/slide1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3image.jpeg"/>
</Relationships>
</file>

<file path=ppt/slides/_rels/slide1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4image.jpeg"/>
</Relationships>
</file>

<file path=ppt/slides/_rels/slide1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5image.jpeg"/>
</Relationships>
</file>

<file path=ppt/slides/_rels/slide1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1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1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6image.jpeg"/>
</Relationships>
</file>

<file path=ppt/slides/_rels/slide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2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7image.jpeg"/>
</Relationships>
</file>

<file path=ppt/slides/_rels/slide2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2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8image.jpeg"/>
	<Relationship Id="rId3" Type="http://schemas.openxmlformats.org/officeDocument/2006/relationships/image" Target="../media/19image.jpeg"/>
</Relationships>
</file>

<file path=ppt/slides/_rels/slide2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2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2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0image.jpeg"/>
</Relationships>
</file>

<file path=ppt/slides/_rels/slide2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1image.jpeg"/>
</Relationships>
</file>

<file path=ppt/slides/_rels/slide2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2image.jpeg"/>
</Relationships>
</file>

<file path=ppt/slides/_rels/slide2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3image.jpeg"/>
	<Relationship Id="rId3" Type="http://schemas.openxmlformats.org/officeDocument/2006/relationships/image" Target="../media/24image.jpeg"/>
</Relationships>
</file>

<file path=ppt/slides/_rels/slide2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5image.jpeg"/>
	<Relationship Id="rId3" Type="http://schemas.openxmlformats.org/officeDocument/2006/relationships/image" Target="../media/26image.jpeg"/>
</Relationships>
</file>

<file path=ppt/slides/_rels/slide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image.jpeg"/>
</Relationships>
</file>

<file path=ppt/slides/_rels/slide3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7image.jpeg"/>
</Relationships>
</file>

<file path=ppt/slides/_rels/slide3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8image.jpeg"/>
	<Relationship Id="rId3" Type="http://schemas.openxmlformats.org/officeDocument/2006/relationships/image" Target="../media/29image.jpeg"/>
	<Relationship Id="rId4" Type="http://schemas.openxmlformats.org/officeDocument/2006/relationships/image" Target="../media/30image.jpeg"/>
	<Relationship Id="rId5" Type="http://schemas.openxmlformats.org/officeDocument/2006/relationships/image" Target="../media/31image.jpeg"/>
	<Relationship Id="rId6" Type="http://schemas.openxmlformats.org/officeDocument/2006/relationships/image" Target="../media/32image.jpeg"/>
</Relationships>
</file>

<file path=ppt/slides/_rels/slide3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3image.jpeg"/>
</Relationships>
</file>

<file path=ppt/slides/_rels/slide3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3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3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3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4image.jpeg"/>
</Relationships>
</file>

<file path=ppt/slides/_rels/slide3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5image.jpeg"/>
	<Relationship Id="rId3" Type="http://schemas.openxmlformats.org/officeDocument/2006/relationships/image" Target="../media/36image.jpeg"/>
</Relationships>
</file>

<file path=ppt/slides/_rels/slide3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7image.jpeg"/>
</Relationships>
</file>

<file path=ppt/slides/_rels/slide3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image.jpeg"/>
</Relationships>
</file>

<file path=ppt/slides/_rels/slide4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8image.jpeg"/>
	<Relationship Id="rId3" Type="http://schemas.openxmlformats.org/officeDocument/2006/relationships/image" Target="../media/39image.jpeg"/>
	<Relationship Id="rId4" Type="http://schemas.openxmlformats.org/officeDocument/2006/relationships/image" Target="../media/40image.jpeg"/>
	<Relationship Id="rId5" Type="http://schemas.openxmlformats.org/officeDocument/2006/relationships/image" Target="../media/41image.jpeg"/>
</Relationships>
</file>

<file path=ppt/slides/_rels/slide4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2image.jpeg"/>
	<Relationship Id="rId3" Type="http://schemas.openxmlformats.org/officeDocument/2006/relationships/image" Target="../media/43image.jpeg"/>
	<Relationship Id="rId4" Type="http://schemas.openxmlformats.org/officeDocument/2006/relationships/image" Target="../media/44image.jpeg"/>
</Relationships>
</file>

<file path=ppt/slides/_rels/slide4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5image.jpeg"/>
</Relationships>
</file>

<file path=ppt/slides/_rels/slide4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6image.jpeg"/>
	<Relationship Id="rId3" Type="http://schemas.openxmlformats.org/officeDocument/2006/relationships/image" Target="../media/47image.jpeg"/>
</Relationships>
</file>

<file path=ppt/slides/_rels/slide4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8image.jpeg"/>
</Relationships>
</file>

<file path=ppt/slides/_rels/slide4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4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4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4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9image.jpeg"/>
</Relationships>
</file>

<file path=ppt/slides/_rels/slide4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0image.jpeg"/>
	<Relationship Id="rId3" Type="http://schemas.openxmlformats.org/officeDocument/2006/relationships/image" Target="../media/51image.jpeg"/>
</Relationships>
</file>

<file path=ppt/slides/_rels/slide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image.jpeg"/>
</Relationships>
</file>

<file path=ppt/slides/_rels/slide5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2image.jpeg"/>
</Relationships>
</file>

<file path=ppt/slides/_rels/slide5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3image.jpeg"/>
</Relationships>
</file>

<file path=ppt/slides/_rels/slide5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4image.jpeg"/>
</Relationships>
</file>

<file path=ppt/slides/_rels/slide5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5image.jpeg"/>
</Relationships>
</file>

<file path=ppt/slides/_rels/slide5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6image.jpeg"/>
</Relationships>
</file>

<file path=ppt/slides/_rels/slide5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5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5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7image.jpeg"/>
</Relationships>
</file>

<file path=ppt/slides/_rels/slide5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8image.jpeg"/>
	<Relationship Id="rId3" Type="http://schemas.openxmlformats.org/officeDocument/2006/relationships/image" Target="../media/59image.jpeg"/>
	<Relationship Id="rId4" Type="http://schemas.openxmlformats.org/officeDocument/2006/relationships/image" Target="../media/60image.jpeg"/>
	<Relationship Id="rId5" Type="http://schemas.openxmlformats.org/officeDocument/2006/relationships/image" Target="../media/61image.jpeg"/>
	<Relationship Id="rId6" Type="http://schemas.openxmlformats.org/officeDocument/2006/relationships/image" Target="../media/62image.jpeg"/>
	<Relationship Id="rId7" Type="http://schemas.openxmlformats.org/officeDocument/2006/relationships/image" Target="../media/63image.jpeg"/>
	<Relationship Id="rId8" Type="http://schemas.openxmlformats.org/officeDocument/2006/relationships/image" Target="../media/64image.jpeg"/>
</Relationships>
</file>

<file path=ppt/slides/_rels/slide5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image.jpeg"/>
</Relationships>
</file>

<file path=ppt/slides/_rels/slide6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5image.jpeg"/>
	<Relationship Id="rId3" Type="http://schemas.openxmlformats.org/officeDocument/2006/relationships/image" Target="../media/66image.jpeg"/>
	<Relationship Id="rId4" Type="http://schemas.openxmlformats.org/officeDocument/2006/relationships/image" Target="../media/67image.jpeg"/>
</Relationships>
</file>

<file path=ppt/slides/_rels/slide6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8image.jpeg"/>
</Relationships>
</file>

<file path=ppt/slides/_rels/slide6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6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6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9image.jpeg"/>
</Relationships>
</file>

<file path=ppt/slides/_rels/slide6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0image.jpeg"/>
</Relationships>
</file>

<file path=ppt/slides/_rels/slide6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1image.jpeg"/>
	<Relationship Id="rId3" Type="http://schemas.openxmlformats.org/officeDocument/2006/relationships/image" Target="../media/72image.jpeg"/>
	<Relationship Id="rId4" Type="http://schemas.openxmlformats.org/officeDocument/2006/relationships/image" Target="../media/73image.jpeg"/>
</Relationships>
</file>

<file path=ppt/slides/_rels/slide6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4image.jpeg"/>
	<Relationship Id="rId3" Type="http://schemas.openxmlformats.org/officeDocument/2006/relationships/image" Target="../media/75image.jpeg"/>
	<Relationship Id="rId4" Type="http://schemas.openxmlformats.org/officeDocument/2006/relationships/image" Target="../media/76image.jpeg"/>
</Relationships>
</file>

<file path=ppt/slides/_rels/slide6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7image.jpeg"/>
</Relationships>
</file>

<file path=ppt/slides/_rels/slide6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8image.jpeg"/>
</Relationships>
</file>

<file path=ppt/slides/_rels/slide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image.jpeg"/>
	<Relationship Id="rId3" Type="http://schemas.openxmlformats.org/officeDocument/2006/relationships/image" Target="../media/9image.jpeg"/>
</Relationships>
</file>

<file path=ppt/slides/_rels/slide7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9image.jpeg"/>
	<Relationship Id="rId3" Type="http://schemas.openxmlformats.org/officeDocument/2006/relationships/image" Target="../media/80image.jpeg"/>
</Relationships>
</file>

<file path=ppt/slides/_rels/slide7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1image.jpeg"/>
</Relationships>
</file>

<file path=ppt/slides/_rels/slide7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7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7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2image.jpeg"/>
</Relationships>
</file>

<file path=ppt/slides/_rels/slide7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3image.jpeg"/>
	<Relationship Id="rId3" Type="http://schemas.openxmlformats.org/officeDocument/2006/relationships/image" Target="../media/84image.jpeg"/>
	<Relationship Id="rId4" Type="http://schemas.openxmlformats.org/officeDocument/2006/relationships/image" Target="../media/85image.jpeg"/>
	<Relationship Id="rId5" Type="http://schemas.openxmlformats.org/officeDocument/2006/relationships/image" Target="../media/86image.jpeg"/>
</Relationships>
</file>

<file path=ppt/slides/_rels/slide7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7image.jpeg"/>
	<Relationship Id="rId3" Type="http://schemas.openxmlformats.org/officeDocument/2006/relationships/image" Target="../media/88image.jpeg"/>
	<Relationship Id="rId4" Type="http://schemas.openxmlformats.org/officeDocument/2006/relationships/image" Target="../media/89image.jpeg"/>
</Relationships>
</file>

<file path=ppt/slides/_rels/slide7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0image.jpeg"/>
</Relationships>
</file>

<file path=ppt/slides/_rels/slide7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1image.jpeg"/>
</Relationships>
</file>

<file path=ppt/slides/_rels/slide7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2image.jpeg"/>
</Relationships>
</file>

<file path=ppt/slides/_rels/slide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image.jpeg"/>
</Relationships>
</file>

<file path=ppt/slides/_rels/slide8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3image.jpeg"/>
</Relationships>
</file>

<file path=ppt/slides/_rels/slide8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4image.jpeg"/>
</Relationships>
</file>

<file path=ppt/slides/_rels/slide8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8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5image.jpeg"/>
	<Relationship Id="rId3" Type="http://schemas.openxmlformats.org/officeDocument/2006/relationships/image" Target="../media/96image.jpeg"/>
	<Relationship Id="rId4" Type="http://schemas.openxmlformats.org/officeDocument/2006/relationships/image" Target="../media/97image.jpeg"/>
	<Relationship Id="rId5" Type="http://schemas.openxmlformats.org/officeDocument/2006/relationships/image" Target="../media/98image.jpeg"/>
	<Relationship Id="rId6" Type="http://schemas.openxmlformats.org/officeDocument/2006/relationships/image" Target="../media/99image.jpeg"/>
	<Relationship Id="rId7" Type="http://schemas.openxmlformats.org/officeDocument/2006/relationships/image" Target="../media/100image.jpeg"/>
	<Relationship Id="rId8" Type="http://schemas.openxmlformats.org/officeDocument/2006/relationships/image" Target="../media/101image.jpeg"/>
</Relationships>
</file>

<file path=ppt/slides/_rels/slide8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2image.jpeg"/>
	<Relationship Id="rId3" Type="http://schemas.openxmlformats.org/officeDocument/2006/relationships/image" Target="../media/103image.jpeg"/>
</Relationships>
</file>

<file path=ppt/slides/_rels/slide8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4image.jpeg"/>
	<Relationship Id="rId3" Type="http://schemas.openxmlformats.org/officeDocument/2006/relationships/image" Target="../media/105image.jpeg"/>
	<Relationship Id="rId4" Type="http://schemas.openxmlformats.org/officeDocument/2006/relationships/image" Target="../media/106image.jpeg"/>
	<Relationship Id="rId5" Type="http://schemas.openxmlformats.org/officeDocument/2006/relationships/image" Target="../media/107image.jpeg"/>
</Relationships>
</file>

<file path=ppt/slides/_rels/slide8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8image.jpeg"/>
</Relationships>
</file>

<file path=ppt/slides/_rels/slide8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9image.jpeg"/>
</Relationships>
</file>

<file path=ppt/slides/_rels/slide8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0image.jpeg"/>
	<Relationship Id="rId3" Type="http://schemas.openxmlformats.org/officeDocument/2006/relationships/image" Target="../media/111image.jpeg"/>
</Relationships>
</file>

<file path=ppt/slides/_rels/slide8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2image.jpeg"/>
	<Relationship Id="rId3" Type="http://schemas.openxmlformats.org/officeDocument/2006/relationships/image" Target="../media/113image.jpeg"/>
</Relationships>
</file>

<file path=ppt/slides/_rels/slide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image.jpeg"/>
</Relationships>
</file>

<file path=ppt/slides/_rels/slide9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4image.jpeg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Freeform 0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" name="Freeform 1"> 
				</p:cNvPr>
          <p:cNvSpPr/>
          <p:nvPr/>
        </p:nvSpPr>
        <p:spPr>
          <a:xfrm>
            <a:off x="723900" y="711200"/>
            <a:ext cx="1612900" cy="2120900"/>
          </a:xfrm>
          <a:custGeom>
            <a:avLst/>
            <a:gdLst>
              <a:gd name="connsiteX0" fmla="*/ 63754 w 1612900"/>
              <a:gd name="connsiteY0" fmla="*/ 2126234 h 2120900"/>
              <a:gd name="connsiteX1" fmla="*/ 878077 w 1612900"/>
              <a:gd name="connsiteY1" fmla="*/ 176657 h 2120900"/>
              <a:gd name="connsiteX2" fmla="*/ 1621154 w 1612900"/>
              <a:gd name="connsiteY2" fmla="*/ 75057 h 212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2900" h="2120900">
                <a:moveTo>
                  <a:pt x="63754" y="2126234"/>
                </a:moveTo>
                <a:cubicBezTo>
                  <a:pt x="-249707" y="1362964"/>
                  <a:pt x="114896" y="490093"/>
                  <a:pt x="878077" y="176657"/>
                </a:cubicBezTo>
                <a:cubicBezTo>
                  <a:pt x="1113154" y="80137"/>
                  <a:pt x="1368932" y="45085"/>
                  <a:pt x="1621154" y="75057"/>
                </a:cubicBezTo>
              </a:path>
            </a:pathLst>
          </a:custGeom>
          <a:ln w="127000">
            <a:solidFill>
              <a:srgbClr val="febf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> 
				</p:cNvPr>
          <p:cNvSpPr/>
          <p:nvPr/>
        </p:nvSpPr>
        <p:spPr>
          <a:xfrm>
            <a:off x="10833100" y="2057400"/>
            <a:ext cx="520700" cy="508000"/>
          </a:xfrm>
          <a:custGeom>
            <a:avLst/>
            <a:gdLst>
              <a:gd name="connsiteX0" fmla="*/ 63500 w 520700"/>
              <a:gd name="connsiteY0" fmla="*/ 295910 h 508000"/>
              <a:gd name="connsiteX1" fmla="*/ 292100 w 520700"/>
              <a:gd name="connsiteY1" fmla="*/ 73660 h 508000"/>
              <a:gd name="connsiteX2" fmla="*/ 520700 w 520700"/>
              <a:gd name="connsiteY2" fmla="*/ 295910 h 508000"/>
              <a:gd name="connsiteX3" fmla="*/ 292100 w 520700"/>
              <a:gd name="connsiteY3" fmla="*/ 518160 h 508000"/>
              <a:gd name="connsiteX4" fmla="*/ 63500 w 520700"/>
              <a:gd name="connsiteY4" fmla="*/ 295910 h 508000"/>
              <a:gd name="connsiteX5" fmla="*/ 63500 w 520700"/>
              <a:gd name="connsiteY5" fmla="*/ 29591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700" h="508000">
                <a:moveTo>
                  <a:pt x="63500" y="295910"/>
                </a:moveTo>
                <a:cubicBezTo>
                  <a:pt x="63500" y="173228"/>
                  <a:pt x="165861" y="73660"/>
                  <a:pt x="292100" y="73660"/>
                </a:cubicBezTo>
                <a:cubicBezTo>
                  <a:pt x="418338" y="73660"/>
                  <a:pt x="520700" y="173228"/>
                  <a:pt x="520700" y="295910"/>
                </a:cubicBezTo>
                <a:cubicBezTo>
                  <a:pt x="520700" y="418592"/>
                  <a:pt x="418338" y="518160"/>
                  <a:pt x="292100" y="518160"/>
                </a:cubicBezTo>
                <a:cubicBezTo>
                  <a:pt x="165861" y="518160"/>
                  <a:pt x="63500" y="418592"/>
                  <a:pt x="63500" y="295910"/>
                </a:cubicBezTo>
                <a:lnTo>
                  <a:pt x="63500" y="295910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 
				</p:cNvPr>
          <p:cNvSpPr/>
          <p:nvPr/>
        </p:nvSpPr>
        <p:spPr>
          <a:xfrm>
            <a:off x="7747000" y="3048000"/>
            <a:ext cx="4445000" cy="3810000"/>
          </a:xfrm>
          <a:custGeom>
            <a:avLst/>
            <a:gdLst>
              <a:gd name="connsiteX0" fmla="*/ 2671698 w 4445000"/>
              <a:gd name="connsiteY0" fmla="*/ 68580 h 3810000"/>
              <a:gd name="connsiteX1" fmla="*/ 4329176 w 4445000"/>
              <a:gd name="connsiteY1" fmla="*/ 663448 h 3810000"/>
              <a:gd name="connsiteX2" fmla="*/ 4445000 w 4445000"/>
              <a:gd name="connsiteY2" fmla="*/ 768604 h 3810000"/>
              <a:gd name="connsiteX3" fmla="*/ 4445000 w 4445000"/>
              <a:gd name="connsiteY3" fmla="*/ 3810000 h 3810000"/>
              <a:gd name="connsiteX4" fmla="*/ 329945 w 4445000"/>
              <a:gd name="connsiteY4" fmla="*/ 3810000 h 3810000"/>
              <a:gd name="connsiteX5" fmla="*/ 270764 w 4445000"/>
              <a:gd name="connsiteY5" fmla="*/ 3687326 h 3810000"/>
              <a:gd name="connsiteX6" fmla="*/ 66040 w 4445000"/>
              <a:gd name="connsiteY6" fmla="*/ 2673413 h 3810000"/>
              <a:gd name="connsiteX7" fmla="*/ 2671698 w 4445000"/>
              <a:gd name="connsiteY7" fmla="*/ 68580 h 3810000"/>
              <a:gd name="connsiteX8" fmla="*/ 2671698 w 4445000"/>
              <a:gd name="connsiteY8" fmla="*/ 6858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5000" h="3810000">
                <a:moveTo>
                  <a:pt x="2671698" y="68580"/>
                </a:moveTo>
                <a:cubicBezTo>
                  <a:pt x="3301365" y="68580"/>
                  <a:pt x="3878706" y="291846"/>
                  <a:pt x="4329176" y="663448"/>
                </a:cubicBezTo>
                <a:lnTo>
                  <a:pt x="4445000" y="768604"/>
                </a:lnTo>
                <a:lnTo>
                  <a:pt x="4445000" y="3810000"/>
                </a:lnTo>
                <a:lnTo>
                  <a:pt x="329945" y="3810000"/>
                </a:lnTo>
                <a:lnTo>
                  <a:pt x="270764" y="3687326"/>
                </a:lnTo>
                <a:cubicBezTo>
                  <a:pt x="138938" y="3375685"/>
                  <a:pt x="66040" y="3033065"/>
                  <a:pt x="66040" y="2673413"/>
                </a:cubicBezTo>
                <a:cubicBezTo>
                  <a:pt x="66040" y="1234821"/>
                  <a:pt x="1232661" y="68580"/>
                  <a:pt x="2671698" y="68580"/>
                </a:cubicBezTo>
                <a:lnTo>
                  <a:pt x="2671698" y="6858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4"> 
				</p:cNvPr>
          <p:cNvSpPr/>
          <p:nvPr/>
        </p:nvSpPr>
        <p:spPr>
          <a:xfrm>
            <a:off x="5435600" y="-63500"/>
            <a:ext cx="4267200" cy="3733800"/>
          </a:xfrm>
          <a:custGeom>
            <a:avLst/>
            <a:gdLst>
              <a:gd name="connsiteX0" fmla="*/ 774572 w 4267200"/>
              <a:gd name="connsiteY0" fmla="*/ 63500 h 3733800"/>
              <a:gd name="connsiteX1" fmla="*/ 3561206 w 4267200"/>
              <a:gd name="connsiteY1" fmla="*/ 63500 h 3733800"/>
              <a:gd name="connsiteX2" fmla="*/ 3655948 w 4267200"/>
              <a:gd name="connsiteY2" fmla="*/ 149606 h 3733800"/>
              <a:gd name="connsiteX3" fmla="*/ 4272280 w 4267200"/>
              <a:gd name="connsiteY3" fmla="*/ 1637411 h 3733800"/>
              <a:gd name="connsiteX4" fmla="*/ 2167890 w 4267200"/>
              <a:gd name="connsiteY4" fmla="*/ 3741420 h 3733800"/>
              <a:gd name="connsiteX5" fmla="*/ 63500 w 4267200"/>
              <a:gd name="connsiteY5" fmla="*/ 1637411 h 3733800"/>
              <a:gd name="connsiteX6" fmla="*/ 679830 w 4267200"/>
              <a:gd name="connsiteY6" fmla="*/ 149606 h 3733800"/>
              <a:gd name="connsiteX7" fmla="*/ 774572 w 4267200"/>
              <a:gd name="connsiteY7" fmla="*/ 6350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7200" h="3733800">
                <a:moveTo>
                  <a:pt x="774572" y="63500"/>
                </a:moveTo>
                <a:lnTo>
                  <a:pt x="3561206" y="63500"/>
                </a:lnTo>
                <a:lnTo>
                  <a:pt x="3655948" y="149606"/>
                </a:lnTo>
                <a:cubicBezTo>
                  <a:pt x="4036694" y="530352"/>
                  <a:pt x="4272280" y="1056386"/>
                  <a:pt x="4272280" y="1637411"/>
                </a:cubicBezTo>
                <a:cubicBezTo>
                  <a:pt x="4272280" y="2799461"/>
                  <a:pt x="3330067" y="3741420"/>
                  <a:pt x="2167890" y="3741420"/>
                </a:cubicBezTo>
                <a:cubicBezTo>
                  <a:pt x="1005713" y="3741420"/>
                  <a:pt x="63500" y="2799461"/>
                  <a:pt x="63500" y="1637411"/>
                </a:cubicBezTo>
                <a:cubicBezTo>
                  <a:pt x="63500" y="1056386"/>
                  <a:pt x="299084" y="530352"/>
                  <a:pt x="679830" y="149606"/>
                </a:cubicBezTo>
                <a:lnTo>
                  <a:pt x="774572" y="6350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780" y="259079"/>
            <a:ext cx="2727960" cy="2727960"/>
          </a:xfrm>
          <a:prstGeom prst="rect">
            <a:avLst/>
          </a:prstGeom>
        </p:spPr>
      </p:pic>
      <p:pic>
        <p:nvPicPr>
          <p:cNvPr id="7" name="Picture 7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620" y="4632960"/>
            <a:ext cx="2918460" cy="1074419"/>
          </a:xfrm>
          <a:prstGeom prst="rect">
            <a:avLst/>
          </a:prstGeom>
        </p:spPr>
      </p:pic>
      <p:pic>
        <p:nvPicPr>
          <p:cNvPr id="8" name="Picture 8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620" y="3550920"/>
            <a:ext cx="2179320" cy="217932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65860" y="1339889"/>
            <a:ext cx="3603539" cy="26752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3800" spc="10" dirty="0">
                <a:solidFill>
                  <a:srgbClr val="fefefe"/>
                </a:solidFill>
                <a:latin typeface="Calibri"/>
                <a:ea typeface="Calibri"/>
              </a:rPr>
              <a:t>Accredited</a:t>
            </a:r>
            <a:r>
              <a:rPr lang="en-US" altLang="zh-CN" sz="3800" spc="-4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spc="15" dirty="0">
                <a:solidFill>
                  <a:srgbClr val="fefefe"/>
                </a:solidFill>
                <a:latin typeface="Calibri"/>
                <a:ea typeface="Calibri"/>
              </a:rPr>
              <a:t>Youth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spc="-55" dirty="0">
                <a:solidFill>
                  <a:srgbClr val="fefefe"/>
                </a:solidFill>
                <a:latin typeface="Calibri"/>
                <a:ea typeface="Calibri"/>
              </a:rPr>
              <a:t>Work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spc="-55" dirty="0">
                <a:solidFill>
                  <a:srgbClr val="fefefe"/>
                </a:solidFill>
                <a:latin typeface="Calibri"/>
                <a:ea typeface="Calibri"/>
              </a:rPr>
              <a:t>Programmes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2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3800" spc="30" dirty="0">
                <a:solidFill>
                  <a:srgbClr val="fefefe"/>
                </a:solidFill>
                <a:latin typeface="Calibri"/>
                <a:ea typeface="Calibri"/>
              </a:rPr>
              <a:t>Good</a:t>
            </a:r>
            <a:r>
              <a:rPr lang="en-US" altLang="zh-CN" sz="3800" spc="-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spc="25" dirty="0">
                <a:solidFill>
                  <a:srgbClr val="fefefe"/>
                </a:solidFill>
                <a:latin typeface="Calibri"/>
                <a:ea typeface="Calibri"/>
              </a:rPr>
              <a:t>Relations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spc="-25" dirty="0">
                <a:solidFill>
                  <a:srgbClr val="fefefe"/>
                </a:solidFill>
                <a:latin typeface="Calibri"/>
                <a:ea typeface="Calibri"/>
              </a:rPr>
              <a:t>14</a:t>
            </a:r>
            <a:r>
              <a:rPr lang="en-US" altLang="zh-CN" sz="3800" spc="-2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3800" spc="-25" dirty="0">
                <a:solidFill>
                  <a:srgbClr val="fefefe"/>
                </a:solidFill>
                <a:latin typeface="Calibri"/>
                <a:ea typeface="Calibri"/>
              </a:rPr>
              <a:t>18</a:t>
            </a:r>
            <a:r>
              <a:rPr lang="en-US" altLang="zh-CN" sz="38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spc="-20" dirty="0">
                <a:solidFill>
                  <a:srgbClr val="fefefe"/>
                </a:solidFill>
                <a:latin typeface="Calibri"/>
                <a:ea typeface="Calibri"/>
              </a:rPr>
              <a:t>years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9" name="TextBox 59"/>
          <p:cNvSpPr txBox="1"/>
          <p:nvPr/>
        </p:nvSpPr>
        <p:spPr>
          <a:xfrm>
            <a:off x="569594" y="3603545"/>
            <a:ext cx="3820501" cy="15230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800" spc="-30" dirty="0">
                <a:solidFill>
                  <a:srgbClr val="fefefe"/>
                </a:solidFill>
                <a:latin typeface="Calibri"/>
                <a:ea typeface="Calibri"/>
              </a:rPr>
              <a:t>Alphabet</a:t>
            </a:r>
            <a:r>
              <a:rPr lang="en-US" altLang="zh-CN" sz="48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800" spc="-34" dirty="0">
                <a:solidFill>
                  <a:srgbClr val="fefefe"/>
                </a:solidFill>
                <a:latin typeface="Calibri"/>
                <a:ea typeface="Calibri"/>
              </a:rPr>
              <a:t>Game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6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Answer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with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800" spc="-9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feet!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 60"> 
				</p:cNvPr>
          <p:cNvSpPr/>
          <p:nvPr/>
        </p:nvSpPr>
        <p:spPr>
          <a:xfrm>
            <a:off x="628650" y="2571750"/>
            <a:ext cx="3486150" cy="31750"/>
          </a:xfrm>
          <a:custGeom>
            <a:avLst/>
            <a:gdLst>
              <a:gd name="connsiteX0" fmla="*/ 11430 w 3486150"/>
              <a:gd name="connsiteY0" fmla="*/ 16510 h 31750"/>
              <a:gd name="connsiteX1" fmla="*/ 636879 w 3486150"/>
              <a:gd name="connsiteY1" fmla="*/ 16510 h 31750"/>
              <a:gd name="connsiteX2" fmla="*/ 1401317 w 3486150"/>
              <a:gd name="connsiteY2" fmla="*/ 16510 h 31750"/>
              <a:gd name="connsiteX3" fmla="*/ 1991995 w 3486150"/>
              <a:gd name="connsiteY3" fmla="*/ 16510 h 31750"/>
              <a:gd name="connsiteX4" fmla="*/ 2582672 w 3486150"/>
              <a:gd name="connsiteY4" fmla="*/ 16510 h 31750"/>
              <a:gd name="connsiteX5" fmla="*/ 3486150 w 3486150"/>
              <a:gd name="connsiteY5" fmla="*/ 16510 h 31750"/>
              <a:gd name="connsiteX6" fmla="*/ 3486150 w 3486150"/>
              <a:gd name="connsiteY6" fmla="*/ 34290 h 31750"/>
              <a:gd name="connsiteX7" fmla="*/ 2826003 w 3486150"/>
              <a:gd name="connsiteY7" fmla="*/ 34290 h 31750"/>
              <a:gd name="connsiteX8" fmla="*/ 2165730 w 3486150"/>
              <a:gd name="connsiteY8" fmla="*/ 34290 h 31750"/>
              <a:gd name="connsiteX9" fmla="*/ 1505585 w 3486150"/>
              <a:gd name="connsiteY9" fmla="*/ 34290 h 31750"/>
              <a:gd name="connsiteX10" fmla="*/ 741172 w 3486150"/>
              <a:gd name="connsiteY10" fmla="*/ 34290 h 31750"/>
              <a:gd name="connsiteX11" fmla="*/ 11430 w 3486150"/>
              <a:gd name="connsiteY11" fmla="*/ 34290 h 31750"/>
              <a:gd name="connsiteX12" fmla="*/ 11430 w 3486150"/>
              <a:gd name="connsiteY12" fmla="*/ 16510 h 31750"/>
              <a:gd name="connsiteX13" fmla="*/ 11430 w 3486150"/>
              <a:gd name="connsiteY13" fmla="*/ 1651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86150" h="31750">
                <a:moveTo>
                  <a:pt x="11430" y="16510"/>
                </a:moveTo>
                <a:cubicBezTo>
                  <a:pt x="213753" y="2159"/>
                  <a:pt x="344157" y="5334"/>
                  <a:pt x="636879" y="16510"/>
                </a:cubicBezTo>
                <a:cubicBezTo>
                  <a:pt x="929639" y="27686"/>
                  <a:pt x="1108075" y="21463"/>
                  <a:pt x="1401317" y="16510"/>
                </a:cubicBezTo>
                <a:cubicBezTo>
                  <a:pt x="1694560" y="11557"/>
                  <a:pt x="1847469" y="2921"/>
                  <a:pt x="1991995" y="16510"/>
                </a:cubicBezTo>
                <a:cubicBezTo>
                  <a:pt x="2136648" y="30099"/>
                  <a:pt x="2407539" y="9525"/>
                  <a:pt x="2582672" y="16510"/>
                </a:cubicBezTo>
                <a:cubicBezTo>
                  <a:pt x="2757932" y="23495"/>
                  <a:pt x="3053079" y="4826"/>
                  <a:pt x="3486150" y="16510"/>
                </a:cubicBezTo>
                <a:cubicBezTo>
                  <a:pt x="3486022" y="20828"/>
                  <a:pt x="3486022" y="26162"/>
                  <a:pt x="3486150" y="34290"/>
                </a:cubicBezTo>
                <a:cubicBezTo>
                  <a:pt x="3336290" y="37719"/>
                  <a:pt x="3148203" y="28702"/>
                  <a:pt x="2826003" y="34290"/>
                </a:cubicBezTo>
                <a:cubicBezTo>
                  <a:pt x="2503677" y="39878"/>
                  <a:pt x="2305811" y="62357"/>
                  <a:pt x="2165730" y="34290"/>
                </a:cubicBezTo>
                <a:cubicBezTo>
                  <a:pt x="2025650" y="6223"/>
                  <a:pt x="1831720" y="49530"/>
                  <a:pt x="1505585" y="34290"/>
                </a:cubicBezTo>
                <a:cubicBezTo>
                  <a:pt x="1179322" y="19050"/>
                  <a:pt x="959866" y="30988"/>
                  <a:pt x="741172" y="34290"/>
                </a:cubicBezTo>
                <a:cubicBezTo>
                  <a:pt x="522376" y="37592"/>
                  <a:pt x="275463" y="40132"/>
                  <a:pt x="11430" y="34290"/>
                </a:cubicBezTo>
                <a:cubicBezTo>
                  <a:pt x="11620" y="30353"/>
                  <a:pt x="10731" y="20193"/>
                  <a:pt x="11430" y="16510"/>
                </a:cubicBezTo>
                <a:lnTo>
                  <a:pt x="11430" y="1651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1"> 
				</p:cNvPr>
          <p:cNvSpPr/>
          <p:nvPr/>
        </p:nvSpPr>
        <p:spPr>
          <a:xfrm>
            <a:off x="612775" y="2555875"/>
            <a:ext cx="3502025" cy="47625"/>
          </a:xfrm>
          <a:custGeom>
            <a:avLst/>
            <a:gdLst>
              <a:gd name="connsiteX0" fmla="*/ 27305 w 3502025"/>
              <a:gd name="connsiteY0" fmla="*/ 32385 h 47625"/>
              <a:gd name="connsiteX1" fmla="*/ 722249 w 3502025"/>
              <a:gd name="connsiteY1" fmla="*/ 32385 h 47625"/>
              <a:gd name="connsiteX2" fmla="*/ 1382395 w 3502025"/>
              <a:gd name="connsiteY2" fmla="*/ 32385 h 47625"/>
              <a:gd name="connsiteX3" fmla="*/ 2042667 w 3502025"/>
              <a:gd name="connsiteY3" fmla="*/ 32385 h 47625"/>
              <a:gd name="connsiteX4" fmla="*/ 2807080 w 3502025"/>
              <a:gd name="connsiteY4" fmla="*/ 32385 h 47625"/>
              <a:gd name="connsiteX5" fmla="*/ 3502025 w 3502025"/>
              <a:gd name="connsiteY5" fmla="*/ 32385 h 47625"/>
              <a:gd name="connsiteX6" fmla="*/ 3502025 w 3502025"/>
              <a:gd name="connsiteY6" fmla="*/ 50165 h 47625"/>
              <a:gd name="connsiteX7" fmla="*/ 2807080 w 3502025"/>
              <a:gd name="connsiteY7" fmla="*/ 50165 h 47625"/>
              <a:gd name="connsiteX8" fmla="*/ 2216404 w 3502025"/>
              <a:gd name="connsiteY8" fmla="*/ 50165 h 47625"/>
              <a:gd name="connsiteX9" fmla="*/ 1556130 w 3502025"/>
              <a:gd name="connsiteY9" fmla="*/ 50165 h 47625"/>
              <a:gd name="connsiteX10" fmla="*/ 895985 w 3502025"/>
              <a:gd name="connsiteY10" fmla="*/ 50165 h 47625"/>
              <a:gd name="connsiteX11" fmla="*/ 27305 w 3502025"/>
              <a:gd name="connsiteY11" fmla="*/ 50165 h 47625"/>
              <a:gd name="connsiteX12" fmla="*/ 27305 w 3502025"/>
              <a:gd name="connsiteY12" fmla="*/ 32385 h 47625"/>
              <a:gd name="connsiteX13" fmla="*/ 27305 w 3502025"/>
              <a:gd name="connsiteY13" fmla="*/ 32385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02025" h="47625">
                <a:moveTo>
                  <a:pt x="27305" y="32385"/>
                </a:moveTo>
                <a:cubicBezTo>
                  <a:pt x="251764" y="18288"/>
                  <a:pt x="522706" y="58166"/>
                  <a:pt x="722249" y="32385"/>
                </a:cubicBezTo>
                <a:cubicBezTo>
                  <a:pt x="921766" y="6604"/>
                  <a:pt x="1157351" y="56388"/>
                  <a:pt x="1382395" y="32385"/>
                </a:cubicBezTo>
                <a:cubicBezTo>
                  <a:pt x="1607566" y="8382"/>
                  <a:pt x="1847342" y="58293"/>
                  <a:pt x="2042667" y="32385"/>
                </a:cubicBezTo>
                <a:cubicBezTo>
                  <a:pt x="2237867" y="6477"/>
                  <a:pt x="2429382" y="32512"/>
                  <a:pt x="2807080" y="32385"/>
                </a:cubicBezTo>
                <a:cubicBezTo>
                  <a:pt x="3184778" y="32258"/>
                  <a:pt x="3314191" y="17272"/>
                  <a:pt x="3502025" y="32385"/>
                </a:cubicBezTo>
                <a:cubicBezTo>
                  <a:pt x="3501644" y="39751"/>
                  <a:pt x="3501516" y="41910"/>
                  <a:pt x="3502025" y="50165"/>
                </a:cubicBezTo>
                <a:cubicBezTo>
                  <a:pt x="3261233" y="61341"/>
                  <a:pt x="2972434" y="27305"/>
                  <a:pt x="2807080" y="50165"/>
                </a:cubicBezTo>
                <a:cubicBezTo>
                  <a:pt x="2641727" y="73025"/>
                  <a:pt x="2367026" y="54483"/>
                  <a:pt x="2216404" y="50165"/>
                </a:cubicBezTo>
                <a:cubicBezTo>
                  <a:pt x="2065654" y="45847"/>
                  <a:pt x="1844801" y="27559"/>
                  <a:pt x="1556130" y="50165"/>
                </a:cubicBezTo>
                <a:cubicBezTo>
                  <a:pt x="1267586" y="72771"/>
                  <a:pt x="1069720" y="68580"/>
                  <a:pt x="895985" y="50165"/>
                </a:cubicBezTo>
                <a:cubicBezTo>
                  <a:pt x="722249" y="31750"/>
                  <a:pt x="260540" y="76073"/>
                  <a:pt x="27305" y="50165"/>
                </a:cubicBezTo>
                <a:cubicBezTo>
                  <a:pt x="27368" y="43815"/>
                  <a:pt x="27368" y="36068"/>
                  <a:pt x="27305" y="32385"/>
                </a:cubicBezTo>
                <a:lnTo>
                  <a:pt x="27305" y="32385"/>
                </a:lnTo>
                <a:close/>
              </a:path>
            </a:pathLst>
          </a:custGeom>
          <a:solidFill>
            <a:srgbClr val="000025">
              <a:alpha val="0"/>
            </a:srgbClr>
          </a:solidFill>
          <a:ln w="44449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0" y="0"/>
            <a:ext cx="6888480" cy="6858000"/>
          </a:xfrm>
          <a:prstGeom prst="rect">
            <a:avLst/>
          </a:prstGeom>
        </p:spPr>
      </p:pic>
      <p:sp>
        <p:nvSpPr>
          <p:cNvPr id="63" name="TextBox 63"/>
          <p:cNvSpPr txBox="1"/>
          <p:nvPr/>
        </p:nvSpPr>
        <p:spPr>
          <a:xfrm>
            <a:off x="731837" y="663019"/>
            <a:ext cx="3697644" cy="37984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400" spc="-69" dirty="0">
                <a:solidFill>
                  <a:srgbClr val="000000"/>
                </a:solidFill>
                <a:latin typeface="Calibri"/>
                <a:ea typeface="Calibri"/>
              </a:rPr>
              <a:t>Swe</a:t>
            </a:r>
            <a:r>
              <a:rPr lang="en-US" altLang="zh-CN" sz="5400" spc="-64" dirty="0">
                <a:solidFill>
                  <a:srgbClr val="000000"/>
                </a:solidFill>
                <a:latin typeface="Calibri"/>
                <a:ea typeface="Calibri"/>
              </a:rPr>
              <a:t>et</a:t>
            </a:r>
          </a:p>
          <a:p>
            <a:pPr marL="0">
              <a:lnSpc>
                <a:spcPct val="100000"/>
              </a:lnSpc>
            </a:pPr>
            <a:r>
              <a:rPr lang="en-US" altLang="zh-CN" sz="5400" spc="-45" dirty="0">
                <a:solidFill>
                  <a:srgbClr val="000000"/>
                </a:solidFill>
                <a:latin typeface="Calibri"/>
                <a:ea typeface="Calibri"/>
              </a:rPr>
              <a:t>Int</a:t>
            </a:r>
            <a:r>
              <a:rPr lang="en-US" altLang="zh-CN" sz="5400" spc="-40" dirty="0">
                <a:solidFill>
                  <a:srgbClr val="000000"/>
                </a:solidFill>
                <a:latin typeface="Calibri"/>
                <a:ea typeface="Calibri"/>
              </a:rPr>
              <a:t>roductions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94"/>
              </a:lnSpc>
            </a:pPr>
            <a:endParaRPr lang="en-US" dirty="0" smtClean="0"/>
          </a:p>
          <a:p>
            <a:pPr hangingPunct="0" marL="79692">
              <a:lnSpc>
                <a:spcPct val="958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Pick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between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one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five</a:t>
            </a:r>
            <a:r>
              <a:rPr lang="en-US" altLang="zh-CN" sz="18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sweets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from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bag.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50"/>
              </a:lnSpc>
            </a:pPr>
            <a:endParaRPr lang="en-US" dirty="0" smtClean="0"/>
          </a:p>
          <a:p>
            <a:pPr marL="0" indent="79692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not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eat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them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yet!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4"/>
          <p:cNvSpPr txBox="1"/>
          <p:nvPr/>
        </p:nvSpPr>
        <p:spPr>
          <a:xfrm>
            <a:off x="1527428" y="709041"/>
            <a:ext cx="9156862" cy="5437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spc="-125" b="1" dirty="0">
                <a:solidFill>
                  <a:srgbClr val="000000"/>
                </a:solidFill>
                <a:latin typeface="Calibri"/>
                <a:ea typeface="Calibri"/>
              </a:rPr>
              <a:t>Sweet</a:t>
            </a:r>
            <a:r>
              <a:rPr lang="en-US" altLang="zh-CN" sz="4400" spc="-5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104" b="1" dirty="0">
                <a:solidFill>
                  <a:srgbClr val="000000"/>
                </a:solidFill>
                <a:latin typeface="Calibri"/>
                <a:ea typeface="Calibri"/>
              </a:rPr>
              <a:t>Introductions</a:t>
            </a:r>
            <a:r>
              <a:rPr lang="en-US" altLang="zh-CN" sz="4400" spc="-5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120" b="1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4400" spc="-5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139" b="1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4400" spc="-5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104" b="1" dirty="0">
                <a:solidFill>
                  <a:srgbClr val="000000"/>
                </a:solidFill>
                <a:latin typeface="Calibri"/>
                <a:ea typeface="Calibri"/>
              </a:rPr>
              <a:t>did</a:t>
            </a:r>
            <a:r>
              <a:rPr lang="en-US" altLang="zh-CN" sz="4400" spc="-5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125" b="1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4400" spc="-6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104" b="1" dirty="0">
                <a:solidFill>
                  <a:srgbClr val="000000"/>
                </a:solidFill>
                <a:latin typeface="Calibri"/>
                <a:ea typeface="Calibri"/>
              </a:rPr>
              <a:t>pick?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25"/>
              </a:lnSpc>
            </a:pPr>
            <a:endParaRPr lang="en-US" dirty="0" smtClean="0"/>
          </a:p>
          <a:p>
            <a:pPr marL="0" indent="2712847">
              <a:lnSpc>
                <a:spcPct val="100000"/>
              </a:lnSpc>
            </a:pPr>
            <a:r>
              <a:rPr lang="en-US" altLang="zh-CN" sz="5400" spc="-5" dirty="0">
                <a:solidFill>
                  <a:srgbClr val="6e2e9e"/>
                </a:solidFill>
                <a:latin typeface="Calibri"/>
                <a:ea typeface="Calibri"/>
              </a:rPr>
              <a:t>Best</a:t>
            </a:r>
            <a:r>
              <a:rPr lang="en-US" altLang="zh-CN" sz="5400" dirty="0">
                <a:solidFill>
                  <a:srgbClr val="6e2e9e"/>
                </a:solidFill>
                <a:latin typeface="Calibri"/>
                <a:cs typeface="Calibri"/>
              </a:rPr>
              <a:t> </a:t>
            </a:r>
            <a:r>
              <a:rPr lang="en-US" altLang="zh-CN" sz="5400" spc="-5" dirty="0">
                <a:solidFill>
                  <a:srgbClr val="6e2e9e"/>
                </a:solidFill>
                <a:latin typeface="Calibri"/>
                <a:ea typeface="Calibri"/>
              </a:rPr>
              <a:t>memory</a:t>
            </a:r>
          </a:p>
          <a:p>
            <a:pPr>
              <a:lnSpc>
                <a:spcPts val="800"/>
              </a:lnSpc>
            </a:pPr>
            <a:endParaRPr lang="en-US" dirty="0" smtClean="0"/>
          </a:p>
          <a:p>
            <a:pPr hangingPunct="0" marL="2453767" indent="657859">
              <a:lnSpc>
                <a:spcPct val="95416"/>
              </a:lnSpc>
            </a:pPr>
            <a:r>
              <a:rPr lang="en-US" altLang="zh-CN" sz="5400" spc="150" dirty="0">
                <a:solidFill>
                  <a:srgbClr val="fefe00"/>
                </a:solidFill>
                <a:latin typeface="Calibri"/>
                <a:ea typeface="Calibri"/>
              </a:rPr>
              <a:t>Dream</a:t>
            </a:r>
            <a:r>
              <a:rPr lang="en-US" altLang="zh-CN" sz="5400" spc="-580" dirty="0">
                <a:solidFill>
                  <a:srgbClr val="fefe00"/>
                </a:solidFill>
                <a:latin typeface="Calibri"/>
                <a:cs typeface="Calibri"/>
              </a:rPr>
              <a:t> </a:t>
            </a:r>
            <a:r>
              <a:rPr lang="en-US" altLang="zh-CN" sz="5400" spc="125" dirty="0">
                <a:solidFill>
                  <a:srgbClr val="fefe00"/>
                </a:solidFill>
                <a:latin typeface="Calibri"/>
                <a:ea typeface="Calibri"/>
              </a:rPr>
              <a:t>job</a:t>
            </a:r>
            <a:r>
              <a:rPr lang="en-US" altLang="zh-CN" sz="5400" dirty="0">
                <a:solidFill>
                  <a:srgbClr val="fefe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5400" spc="-30" dirty="0">
                <a:solidFill>
                  <a:srgbClr val="00ae4f"/>
                </a:solidFill>
                <a:latin typeface="Calibri"/>
                <a:ea typeface="Calibri"/>
              </a:rPr>
              <a:t>Favourite</a:t>
            </a:r>
            <a:r>
              <a:rPr lang="en-US" altLang="zh-CN" sz="5400" spc="20" dirty="0">
                <a:solidFill>
                  <a:srgbClr val="00ae4f"/>
                </a:solidFill>
                <a:latin typeface="Calibri"/>
                <a:cs typeface="Calibri"/>
              </a:rPr>
              <a:t> </a:t>
            </a:r>
            <a:r>
              <a:rPr lang="en-US" altLang="zh-CN" sz="5400" spc="-30" dirty="0">
                <a:solidFill>
                  <a:srgbClr val="00ae4f"/>
                </a:solidFill>
                <a:latin typeface="Calibri"/>
                <a:ea typeface="Calibri"/>
              </a:rPr>
              <a:t>place</a:t>
            </a:r>
          </a:p>
          <a:p>
            <a:pPr>
              <a:lnSpc>
                <a:spcPts val="855"/>
              </a:lnSpc>
            </a:pPr>
            <a:endParaRPr lang="en-US" dirty="0" smtClean="0"/>
          </a:p>
          <a:p>
            <a:pPr marL="0" indent="2672080">
              <a:lnSpc>
                <a:spcPct val="100000"/>
              </a:lnSpc>
            </a:pPr>
            <a:r>
              <a:rPr lang="en-US" altLang="zh-CN" sz="5400" spc="-15" dirty="0">
                <a:solidFill>
                  <a:srgbClr val="febf00"/>
                </a:solidFill>
                <a:latin typeface="Calibri"/>
                <a:ea typeface="Calibri"/>
              </a:rPr>
              <a:t>Biggest</a:t>
            </a:r>
            <a:r>
              <a:rPr lang="en-US" altLang="zh-CN" sz="5400" spc="-5" dirty="0">
                <a:solidFill>
                  <a:srgbClr val="febf00"/>
                </a:solidFill>
                <a:latin typeface="Calibri"/>
                <a:cs typeface="Calibri"/>
              </a:rPr>
              <a:t> </a:t>
            </a:r>
            <a:r>
              <a:rPr lang="en-US" altLang="zh-CN" sz="5400" spc="-15" dirty="0">
                <a:solidFill>
                  <a:srgbClr val="febf00"/>
                </a:solidFill>
                <a:latin typeface="Calibri"/>
                <a:ea typeface="Calibri"/>
              </a:rPr>
              <a:t>talent</a:t>
            </a:r>
          </a:p>
          <a:p>
            <a:pPr marL="0" indent="3213100">
              <a:lnSpc>
                <a:spcPct val="100000"/>
              </a:lnSpc>
              <a:spcBef>
                <a:spcPts val="340"/>
              </a:spcBef>
            </a:pPr>
            <a:r>
              <a:rPr lang="en-US" altLang="zh-CN" sz="5400" spc="-20" dirty="0">
                <a:solidFill>
                  <a:srgbClr val="fe0000"/>
                </a:solidFill>
                <a:latin typeface="Calibri"/>
                <a:ea typeface="Calibri"/>
              </a:rPr>
              <a:t>W</a:t>
            </a:r>
            <a:r>
              <a:rPr lang="en-US" altLang="zh-CN" sz="5400" spc="-15" dirty="0">
                <a:solidFill>
                  <a:srgbClr val="fe0000"/>
                </a:solidFill>
                <a:latin typeface="Calibri"/>
                <a:ea typeface="Calibri"/>
              </a:rPr>
              <a:t>ildcard!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TextBox 66"/>
          <p:cNvSpPr txBox="1"/>
          <p:nvPr/>
        </p:nvSpPr>
        <p:spPr>
          <a:xfrm>
            <a:off x="569594" y="3603545"/>
            <a:ext cx="2661531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800" spc="-60" dirty="0">
                <a:solidFill>
                  <a:srgbClr val="fefefe"/>
                </a:solidFill>
                <a:latin typeface="Calibri"/>
                <a:ea typeface="Calibri"/>
              </a:rPr>
              <a:t>Evalu</a:t>
            </a:r>
            <a:r>
              <a:rPr lang="en-US" altLang="zh-CN" sz="4800" spc="-50" dirty="0">
                <a:solidFill>
                  <a:srgbClr val="fefefe"/>
                </a:solidFill>
                <a:latin typeface="Calibri"/>
                <a:ea typeface="Calibri"/>
              </a:rPr>
              <a:t>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67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8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5d">
              <a:alpha val="0"/>
            </a:srgbClr>
          </a:solidFill>
          <a:ln w="12700">
            <a:solidFill>
              <a:srgbClr val="5a9a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9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4cc48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70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4cc48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1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2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6eab4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3"/>
          <p:cNvSpPr txBox="1"/>
          <p:nvPr/>
        </p:nvSpPr>
        <p:spPr>
          <a:xfrm>
            <a:off x="929957" y="400812"/>
            <a:ext cx="7554914" cy="1285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Why</a:t>
            </a:r>
            <a:r>
              <a:rPr lang="en-US" altLang="zh-CN" sz="4400" spc="-1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Good</a:t>
            </a:r>
            <a:r>
              <a:rPr lang="en-US" altLang="zh-CN" sz="440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Relations?</a:t>
            </a:r>
            <a:r>
              <a:rPr lang="en-US" altLang="zh-CN" sz="4400" spc="-1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440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25" dirty="0">
                <a:solidFill>
                  <a:srgbClr val="000000"/>
                </a:solidFill>
                <a:latin typeface="Calibri"/>
                <a:ea typeface="Calibri"/>
              </a:rPr>
              <a:t>Learning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30" dirty="0">
                <a:solidFill>
                  <a:srgbClr val="000000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588769" y="3082210"/>
            <a:ext cx="2077433" cy="25741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5" dirty="0">
                <a:solidFill>
                  <a:srgbClr val="fefefe"/>
                </a:solidFill>
                <a:latin typeface="Calibri"/>
                <a:ea typeface="Calibri"/>
              </a:rPr>
              <a:t>01</a:t>
            </a:r>
          </a:p>
          <a:p>
            <a:pPr>
              <a:lnSpc>
                <a:spcPts val="62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Explain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600" spc="-8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meant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26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50" dirty="0">
                <a:solidFill>
                  <a:srgbClr val="fefefe"/>
                </a:solidFill>
                <a:latin typeface="Calibri"/>
                <a:ea typeface="Calibri"/>
              </a:rPr>
              <a:t>term</a:t>
            </a:r>
            <a:r>
              <a:rPr lang="en-US" altLang="zh-CN" sz="2600" spc="-28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50" dirty="0">
                <a:solidFill>
                  <a:srgbClr val="fefefe"/>
                </a:solidFill>
                <a:latin typeface="Calibri"/>
                <a:ea typeface="Calibri"/>
              </a:rPr>
              <a:t>‘good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re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lations’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4878704" y="3082210"/>
            <a:ext cx="2460483" cy="25741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02</a:t>
            </a:r>
          </a:p>
          <a:p>
            <a:pPr>
              <a:lnSpc>
                <a:spcPts val="62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2600" spc="30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2600" spc="-28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44" dirty="0">
                <a:solidFill>
                  <a:srgbClr val="fefefe"/>
                </a:solidFill>
                <a:latin typeface="Calibri"/>
                <a:ea typeface="Calibri"/>
              </a:rPr>
              <a:t>why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44" dirty="0">
                <a:solidFill>
                  <a:srgbClr val="fefefe"/>
                </a:solidFill>
                <a:latin typeface="Calibri"/>
                <a:ea typeface="Calibri"/>
              </a:rPr>
              <a:t>good</a:t>
            </a:r>
            <a:r>
              <a:rPr lang="en-US" altLang="zh-CN" sz="2600" spc="-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40" dirty="0">
                <a:solidFill>
                  <a:srgbClr val="fefefe"/>
                </a:solidFill>
                <a:latin typeface="Calibri"/>
                <a:ea typeface="Calibri"/>
              </a:rPr>
              <a:t>relations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work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2600" spc="-1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important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8168640" y="3082210"/>
            <a:ext cx="2046972" cy="22039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03</a:t>
            </a:r>
          </a:p>
          <a:p>
            <a:pPr>
              <a:lnSpc>
                <a:spcPts val="70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aware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600" spc="-14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po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pulation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statisti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cs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 77"> 
				</p:cNvPr>
          <p:cNvSpPr/>
          <p:nvPr/>
        </p:nvSpPr>
        <p:spPr>
          <a:xfrm>
            <a:off x="2292350" y="2914650"/>
            <a:ext cx="2381250" cy="1428750"/>
          </a:xfrm>
          <a:custGeom>
            <a:avLst/>
            <a:gdLst>
              <a:gd name="connsiteX0" fmla="*/ 10160 w 2381250"/>
              <a:gd name="connsiteY0" fmla="*/ 1437640 h 1428750"/>
              <a:gd name="connsiteX1" fmla="*/ 2385059 w 2381250"/>
              <a:gd name="connsiteY1" fmla="*/ 1437640 h 1428750"/>
              <a:gd name="connsiteX2" fmla="*/ 2385059 w 2381250"/>
              <a:gd name="connsiteY2" fmla="*/ 12700 h 1428750"/>
              <a:gd name="connsiteX3" fmla="*/ 10160 w 2381250"/>
              <a:gd name="connsiteY3" fmla="*/ 12700 h 1428750"/>
              <a:gd name="connsiteX4" fmla="*/ 10160 w 2381250"/>
              <a:gd name="connsiteY4" fmla="*/ 143764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0160" y="1437640"/>
                </a:moveTo>
                <a:lnTo>
                  <a:pt x="2385059" y="1437640"/>
                </a:lnTo>
                <a:lnTo>
                  <a:pt x="2385059" y="12700"/>
                </a:lnTo>
                <a:lnTo>
                  <a:pt x="10160" y="12700"/>
                </a:lnTo>
                <a:lnTo>
                  <a:pt x="10160" y="143764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8"> 
				</p:cNvPr>
          <p:cNvSpPr/>
          <p:nvPr/>
        </p:nvSpPr>
        <p:spPr>
          <a:xfrm>
            <a:off x="2292350" y="2914650"/>
            <a:ext cx="2381250" cy="1428750"/>
          </a:xfrm>
          <a:custGeom>
            <a:avLst/>
            <a:gdLst>
              <a:gd name="connsiteX0" fmla="*/ 10160 w 2381250"/>
              <a:gd name="connsiteY0" fmla="*/ 1437640 h 1428750"/>
              <a:gd name="connsiteX1" fmla="*/ 2385059 w 2381250"/>
              <a:gd name="connsiteY1" fmla="*/ 1437640 h 1428750"/>
              <a:gd name="connsiteX2" fmla="*/ 2385059 w 2381250"/>
              <a:gd name="connsiteY2" fmla="*/ 12700 h 1428750"/>
              <a:gd name="connsiteX3" fmla="*/ 10160 w 2381250"/>
              <a:gd name="connsiteY3" fmla="*/ 12700 h 1428750"/>
              <a:gd name="connsiteX4" fmla="*/ 10160 w 2381250"/>
              <a:gd name="connsiteY4" fmla="*/ 143764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0160" y="1437640"/>
                </a:moveTo>
                <a:lnTo>
                  <a:pt x="2385059" y="1437640"/>
                </a:lnTo>
                <a:lnTo>
                  <a:pt x="2385059" y="12700"/>
                </a:lnTo>
                <a:lnTo>
                  <a:pt x="10160" y="12700"/>
                </a:lnTo>
                <a:lnTo>
                  <a:pt x="10160" y="1437640"/>
                </a:lnTo>
                <a:close/>
              </a:path>
            </a:pathLst>
          </a:custGeom>
          <a:solidFill>
            <a:srgbClr val="000065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79"> 
				</p:cNvPr>
          <p:cNvSpPr/>
          <p:nvPr/>
        </p:nvSpPr>
        <p:spPr>
          <a:xfrm>
            <a:off x="4895850" y="2914650"/>
            <a:ext cx="2381250" cy="1428750"/>
          </a:xfrm>
          <a:custGeom>
            <a:avLst/>
            <a:gdLst>
              <a:gd name="connsiteX0" fmla="*/ 17779 w 2381250"/>
              <a:gd name="connsiteY0" fmla="*/ 1437640 h 1428750"/>
              <a:gd name="connsiteX1" fmla="*/ 2392680 w 2381250"/>
              <a:gd name="connsiteY1" fmla="*/ 1437640 h 1428750"/>
              <a:gd name="connsiteX2" fmla="*/ 2392680 w 2381250"/>
              <a:gd name="connsiteY2" fmla="*/ 12700 h 1428750"/>
              <a:gd name="connsiteX3" fmla="*/ 17779 w 2381250"/>
              <a:gd name="connsiteY3" fmla="*/ 12700 h 1428750"/>
              <a:gd name="connsiteX4" fmla="*/ 17779 w 2381250"/>
              <a:gd name="connsiteY4" fmla="*/ 143764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7779" y="1437640"/>
                </a:moveTo>
                <a:lnTo>
                  <a:pt x="2392680" y="1437640"/>
                </a:lnTo>
                <a:lnTo>
                  <a:pt x="2392680" y="12700"/>
                </a:lnTo>
                <a:lnTo>
                  <a:pt x="17779" y="12700"/>
                </a:lnTo>
                <a:lnTo>
                  <a:pt x="17779" y="1437640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80"> 
				</p:cNvPr>
          <p:cNvSpPr/>
          <p:nvPr/>
        </p:nvSpPr>
        <p:spPr>
          <a:xfrm>
            <a:off x="4895850" y="2914650"/>
            <a:ext cx="2381250" cy="1428750"/>
          </a:xfrm>
          <a:custGeom>
            <a:avLst/>
            <a:gdLst>
              <a:gd name="connsiteX0" fmla="*/ 17779 w 2381250"/>
              <a:gd name="connsiteY0" fmla="*/ 1437640 h 1428750"/>
              <a:gd name="connsiteX1" fmla="*/ 2392680 w 2381250"/>
              <a:gd name="connsiteY1" fmla="*/ 1437640 h 1428750"/>
              <a:gd name="connsiteX2" fmla="*/ 2392680 w 2381250"/>
              <a:gd name="connsiteY2" fmla="*/ 12700 h 1428750"/>
              <a:gd name="connsiteX3" fmla="*/ 17779 w 2381250"/>
              <a:gd name="connsiteY3" fmla="*/ 12700 h 1428750"/>
              <a:gd name="connsiteX4" fmla="*/ 17779 w 2381250"/>
              <a:gd name="connsiteY4" fmla="*/ 143764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7779" y="1437640"/>
                </a:moveTo>
                <a:lnTo>
                  <a:pt x="2392680" y="1437640"/>
                </a:lnTo>
                <a:lnTo>
                  <a:pt x="2392680" y="12700"/>
                </a:lnTo>
                <a:lnTo>
                  <a:pt x="17779" y="12700"/>
                </a:lnTo>
                <a:lnTo>
                  <a:pt x="17779" y="143764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1"> 
				</p:cNvPr>
          <p:cNvSpPr/>
          <p:nvPr/>
        </p:nvSpPr>
        <p:spPr>
          <a:xfrm>
            <a:off x="7512050" y="2914650"/>
            <a:ext cx="2381250" cy="1428750"/>
          </a:xfrm>
          <a:custGeom>
            <a:avLst/>
            <a:gdLst>
              <a:gd name="connsiteX0" fmla="*/ 12700 w 2381250"/>
              <a:gd name="connsiteY0" fmla="*/ 1437640 h 1428750"/>
              <a:gd name="connsiteX1" fmla="*/ 2387600 w 2381250"/>
              <a:gd name="connsiteY1" fmla="*/ 1437640 h 1428750"/>
              <a:gd name="connsiteX2" fmla="*/ 2387600 w 2381250"/>
              <a:gd name="connsiteY2" fmla="*/ 12700 h 1428750"/>
              <a:gd name="connsiteX3" fmla="*/ 12700 w 2381250"/>
              <a:gd name="connsiteY3" fmla="*/ 12700 h 1428750"/>
              <a:gd name="connsiteX4" fmla="*/ 12700 w 2381250"/>
              <a:gd name="connsiteY4" fmla="*/ 143764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2700" y="1437640"/>
                </a:moveTo>
                <a:lnTo>
                  <a:pt x="2387600" y="1437640"/>
                </a:lnTo>
                <a:lnTo>
                  <a:pt x="2387600" y="12700"/>
                </a:lnTo>
                <a:lnTo>
                  <a:pt x="12700" y="12700"/>
                </a:lnTo>
                <a:lnTo>
                  <a:pt x="12700" y="1437640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2"> 
				</p:cNvPr>
          <p:cNvSpPr/>
          <p:nvPr/>
        </p:nvSpPr>
        <p:spPr>
          <a:xfrm>
            <a:off x="7512050" y="2914650"/>
            <a:ext cx="2381250" cy="1428750"/>
          </a:xfrm>
          <a:custGeom>
            <a:avLst/>
            <a:gdLst>
              <a:gd name="connsiteX0" fmla="*/ 12700 w 2381250"/>
              <a:gd name="connsiteY0" fmla="*/ 1437640 h 1428750"/>
              <a:gd name="connsiteX1" fmla="*/ 2387600 w 2381250"/>
              <a:gd name="connsiteY1" fmla="*/ 1437640 h 1428750"/>
              <a:gd name="connsiteX2" fmla="*/ 2387600 w 2381250"/>
              <a:gd name="connsiteY2" fmla="*/ 12700 h 1428750"/>
              <a:gd name="connsiteX3" fmla="*/ 12700 w 2381250"/>
              <a:gd name="connsiteY3" fmla="*/ 12700 h 1428750"/>
              <a:gd name="connsiteX4" fmla="*/ 12700 w 2381250"/>
              <a:gd name="connsiteY4" fmla="*/ 143764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2700" y="1437640"/>
                </a:moveTo>
                <a:lnTo>
                  <a:pt x="2387600" y="1437640"/>
                </a:lnTo>
                <a:lnTo>
                  <a:pt x="2387600" y="12700"/>
                </a:lnTo>
                <a:lnTo>
                  <a:pt x="12700" y="12700"/>
                </a:lnTo>
                <a:lnTo>
                  <a:pt x="12700" y="143764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3"> 
				</p:cNvPr>
          <p:cNvSpPr/>
          <p:nvPr/>
        </p:nvSpPr>
        <p:spPr>
          <a:xfrm>
            <a:off x="2292350" y="4578350"/>
            <a:ext cx="2381250" cy="1428750"/>
          </a:xfrm>
          <a:custGeom>
            <a:avLst/>
            <a:gdLst>
              <a:gd name="connsiteX0" fmla="*/ 10160 w 2381250"/>
              <a:gd name="connsiteY0" fmla="*/ 1435100 h 1428750"/>
              <a:gd name="connsiteX1" fmla="*/ 2385059 w 2381250"/>
              <a:gd name="connsiteY1" fmla="*/ 1435100 h 1428750"/>
              <a:gd name="connsiteX2" fmla="*/ 2385059 w 2381250"/>
              <a:gd name="connsiteY2" fmla="*/ 10160 h 1428750"/>
              <a:gd name="connsiteX3" fmla="*/ 10160 w 2381250"/>
              <a:gd name="connsiteY3" fmla="*/ 10160 h 1428750"/>
              <a:gd name="connsiteX4" fmla="*/ 10160 w 2381250"/>
              <a:gd name="connsiteY4" fmla="*/ 143510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0160" y="1435100"/>
                </a:moveTo>
                <a:lnTo>
                  <a:pt x="2385059" y="1435100"/>
                </a:lnTo>
                <a:lnTo>
                  <a:pt x="2385059" y="10160"/>
                </a:lnTo>
                <a:lnTo>
                  <a:pt x="10160" y="10160"/>
                </a:lnTo>
                <a:lnTo>
                  <a:pt x="10160" y="143510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4"> 
				</p:cNvPr>
          <p:cNvSpPr/>
          <p:nvPr/>
        </p:nvSpPr>
        <p:spPr>
          <a:xfrm>
            <a:off x="2292350" y="4578350"/>
            <a:ext cx="2381250" cy="1428750"/>
          </a:xfrm>
          <a:custGeom>
            <a:avLst/>
            <a:gdLst>
              <a:gd name="connsiteX0" fmla="*/ 10160 w 2381250"/>
              <a:gd name="connsiteY0" fmla="*/ 1435100 h 1428750"/>
              <a:gd name="connsiteX1" fmla="*/ 2385059 w 2381250"/>
              <a:gd name="connsiteY1" fmla="*/ 1435100 h 1428750"/>
              <a:gd name="connsiteX2" fmla="*/ 2385059 w 2381250"/>
              <a:gd name="connsiteY2" fmla="*/ 10160 h 1428750"/>
              <a:gd name="connsiteX3" fmla="*/ 10160 w 2381250"/>
              <a:gd name="connsiteY3" fmla="*/ 10160 h 1428750"/>
              <a:gd name="connsiteX4" fmla="*/ 10160 w 2381250"/>
              <a:gd name="connsiteY4" fmla="*/ 143510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0160" y="1435100"/>
                </a:moveTo>
                <a:lnTo>
                  <a:pt x="2385059" y="1435100"/>
                </a:lnTo>
                <a:lnTo>
                  <a:pt x="2385059" y="10160"/>
                </a:lnTo>
                <a:lnTo>
                  <a:pt x="10160" y="10160"/>
                </a:lnTo>
                <a:lnTo>
                  <a:pt x="10160" y="14351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5"> 
				</p:cNvPr>
          <p:cNvSpPr/>
          <p:nvPr/>
        </p:nvSpPr>
        <p:spPr>
          <a:xfrm>
            <a:off x="4895850" y="4578350"/>
            <a:ext cx="2381250" cy="1428750"/>
          </a:xfrm>
          <a:custGeom>
            <a:avLst/>
            <a:gdLst>
              <a:gd name="connsiteX0" fmla="*/ 17779 w 2381250"/>
              <a:gd name="connsiteY0" fmla="*/ 1435100 h 1428750"/>
              <a:gd name="connsiteX1" fmla="*/ 2392680 w 2381250"/>
              <a:gd name="connsiteY1" fmla="*/ 1435100 h 1428750"/>
              <a:gd name="connsiteX2" fmla="*/ 2392680 w 2381250"/>
              <a:gd name="connsiteY2" fmla="*/ 10160 h 1428750"/>
              <a:gd name="connsiteX3" fmla="*/ 17779 w 2381250"/>
              <a:gd name="connsiteY3" fmla="*/ 10160 h 1428750"/>
              <a:gd name="connsiteX4" fmla="*/ 17779 w 2381250"/>
              <a:gd name="connsiteY4" fmla="*/ 143510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7779" y="1435100"/>
                </a:moveTo>
                <a:lnTo>
                  <a:pt x="2392680" y="1435100"/>
                </a:lnTo>
                <a:lnTo>
                  <a:pt x="2392680" y="10160"/>
                </a:lnTo>
                <a:lnTo>
                  <a:pt x="17779" y="10160"/>
                </a:lnTo>
                <a:lnTo>
                  <a:pt x="17779" y="14351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6"> 
				</p:cNvPr>
          <p:cNvSpPr/>
          <p:nvPr/>
        </p:nvSpPr>
        <p:spPr>
          <a:xfrm>
            <a:off x="4895850" y="4578350"/>
            <a:ext cx="2381250" cy="1428750"/>
          </a:xfrm>
          <a:custGeom>
            <a:avLst/>
            <a:gdLst>
              <a:gd name="connsiteX0" fmla="*/ 17779 w 2381250"/>
              <a:gd name="connsiteY0" fmla="*/ 1435100 h 1428750"/>
              <a:gd name="connsiteX1" fmla="*/ 2392680 w 2381250"/>
              <a:gd name="connsiteY1" fmla="*/ 1435100 h 1428750"/>
              <a:gd name="connsiteX2" fmla="*/ 2392680 w 2381250"/>
              <a:gd name="connsiteY2" fmla="*/ 10160 h 1428750"/>
              <a:gd name="connsiteX3" fmla="*/ 17779 w 2381250"/>
              <a:gd name="connsiteY3" fmla="*/ 10160 h 1428750"/>
              <a:gd name="connsiteX4" fmla="*/ 17779 w 2381250"/>
              <a:gd name="connsiteY4" fmla="*/ 143510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7779" y="1435100"/>
                </a:moveTo>
                <a:lnTo>
                  <a:pt x="2392680" y="1435100"/>
                </a:lnTo>
                <a:lnTo>
                  <a:pt x="2392680" y="10160"/>
                </a:lnTo>
                <a:lnTo>
                  <a:pt x="17779" y="10160"/>
                </a:lnTo>
                <a:lnTo>
                  <a:pt x="17779" y="14351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7"> 
				</p:cNvPr>
          <p:cNvSpPr/>
          <p:nvPr/>
        </p:nvSpPr>
        <p:spPr>
          <a:xfrm>
            <a:off x="7512050" y="4578350"/>
            <a:ext cx="2381250" cy="1428750"/>
          </a:xfrm>
          <a:custGeom>
            <a:avLst/>
            <a:gdLst>
              <a:gd name="connsiteX0" fmla="*/ 12700 w 2381250"/>
              <a:gd name="connsiteY0" fmla="*/ 1435100 h 1428750"/>
              <a:gd name="connsiteX1" fmla="*/ 2387600 w 2381250"/>
              <a:gd name="connsiteY1" fmla="*/ 1435100 h 1428750"/>
              <a:gd name="connsiteX2" fmla="*/ 2387600 w 2381250"/>
              <a:gd name="connsiteY2" fmla="*/ 10160 h 1428750"/>
              <a:gd name="connsiteX3" fmla="*/ 12700 w 2381250"/>
              <a:gd name="connsiteY3" fmla="*/ 10160 h 1428750"/>
              <a:gd name="connsiteX4" fmla="*/ 12700 w 2381250"/>
              <a:gd name="connsiteY4" fmla="*/ 143510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2700" y="1435100"/>
                </a:moveTo>
                <a:lnTo>
                  <a:pt x="2387600" y="1435100"/>
                </a:lnTo>
                <a:lnTo>
                  <a:pt x="2387600" y="10160"/>
                </a:lnTo>
                <a:lnTo>
                  <a:pt x="12700" y="10160"/>
                </a:lnTo>
                <a:lnTo>
                  <a:pt x="12700" y="143510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 88"> 
				</p:cNvPr>
          <p:cNvSpPr/>
          <p:nvPr/>
        </p:nvSpPr>
        <p:spPr>
          <a:xfrm>
            <a:off x="7512050" y="4578350"/>
            <a:ext cx="2381250" cy="1428750"/>
          </a:xfrm>
          <a:custGeom>
            <a:avLst/>
            <a:gdLst>
              <a:gd name="connsiteX0" fmla="*/ 12700 w 2381250"/>
              <a:gd name="connsiteY0" fmla="*/ 1435100 h 1428750"/>
              <a:gd name="connsiteX1" fmla="*/ 2387600 w 2381250"/>
              <a:gd name="connsiteY1" fmla="*/ 1435100 h 1428750"/>
              <a:gd name="connsiteX2" fmla="*/ 2387600 w 2381250"/>
              <a:gd name="connsiteY2" fmla="*/ 10160 h 1428750"/>
              <a:gd name="connsiteX3" fmla="*/ 12700 w 2381250"/>
              <a:gd name="connsiteY3" fmla="*/ 10160 h 1428750"/>
              <a:gd name="connsiteX4" fmla="*/ 12700 w 2381250"/>
              <a:gd name="connsiteY4" fmla="*/ 143510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2700" y="1435100"/>
                </a:moveTo>
                <a:lnTo>
                  <a:pt x="2387600" y="1435100"/>
                </a:lnTo>
                <a:lnTo>
                  <a:pt x="2387600" y="10160"/>
                </a:lnTo>
                <a:lnTo>
                  <a:pt x="12700" y="10160"/>
                </a:lnTo>
                <a:lnTo>
                  <a:pt x="12700" y="14351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9"/>
          <p:cNvSpPr txBox="1"/>
          <p:nvPr/>
        </p:nvSpPr>
        <p:spPr>
          <a:xfrm>
            <a:off x="929957" y="400812"/>
            <a:ext cx="4753254" cy="1285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spc="-50" dirty="0">
                <a:solidFill>
                  <a:srgbClr val="000000"/>
                </a:solidFill>
                <a:latin typeface="Calibri"/>
                <a:ea typeface="Calibri"/>
              </a:rPr>
              <a:t>Why</a:t>
            </a:r>
            <a:r>
              <a:rPr lang="en-US" altLang="zh-CN" sz="4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40" dirty="0">
                <a:solidFill>
                  <a:srgbClr val="000000"/>
                </a:solidFill>
                <a:latin typeface="Calibri"/>
                <a:ea typeface="Calibri"/>
              </a:rPr>
              <a:t>good</a:t>
            </a:r>
            <a:r>
              <a:rPr lang="en-US" altLang="zh-CN" sz="4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30" dirty="0">
                <a:solidFill>
                  <a:srgbClr val="000000"/>
                </a:solidFill>
                <a:latin typeface="Calibri"/>
                <a:ea typeface="Calibri"/>
              </a:rPr>
              <a:t>relations?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2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35" dirty="0">
                <a:solidFill>
                  <a:srgbClr val="000000"/>
                </a:solidFill>
                <a:latin typeface="Calibri"/>
                <a:ea typeface="Calibri"/>
              </a:rPr>
              <a:t>2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2482850" y="3329559"/>
            <a:ext cx="2021996" cy="60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49301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Introduction</a:t>
            </a:r>
            <a:r>
              <a:rPr lang="en-US" altLang="zh-CN" sz="2000" spc="-4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spc="-30" dirty="0">
                <a:solidFill>
                  <a:srgbClr val="fefefe"/>
                </a:solidFill>
                <a:latin typeface="Calibri"/>
                <a:ea typeface="Calibri"/>
              </a:rPr>
              <a:t>&amp;</a:t>
            </a:r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  <a:r>
              <a:rPr lang="en-US" altLang="zh-CN" sz="20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5030851" y="3494325"/>
            <a:ext cx="2151657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Icebreaker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  <a:r>
              <a:rPr lang="en-US" altLang="zh-CN" sz="2000" spc="-8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7611744" y="3189859"/>
            <a:ext cx="2208693" cy="9144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do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mean</a:t>
            </a:r>
            <a:r>
              <a:rPr lang="en-US" altLang="zh-CN" sz="2000" spc="-8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</a:p>
          <a:p>
            <a:pPr marL="0" indent="53340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good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relations?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000" spc="-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</a:p>
          <a:p>
            <a:pPr marL="0" indent="850900">
              <a:lnSpc>
                <a:spcPct val="100000"/>
              </a:lnSpc>
            </a:pPr>
            <a:r>
              <a:rPr lang="en-US" altLang="zh-CN" sz="2000" spc="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2378710" y="4737655"/>
            <a:ext cx="2232665" cy="1168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Why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good</a:t>
            </a:r>
            <a:r>
              <a:rPr lang="en-US" altLang="zh-CN" sz="2000" spc="-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relations</a:t>
            </a:r>
          </a:p>
          <a:p>
            <a:pPr marL="0" indent="178180">
              <a:lnSpc>
                <a:spcPct val="91666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work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important</a:t>
            </a:r>
            <a:r>
              <a:rPr lang="en-US" altLang="zh-CN" sz="2000" spc="-8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</a:p>
          <a:p>
            <a:pPr marL="0" indent="350900">
              <a:lnSpc>
                <a:spcPct val="91666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NI?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0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Matchup</a:t>
            </a:r>
          </a:p>
          <a:p>
            <a:pPr marL="0" indent="236600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activity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  <a:r>
              <a:rPr lang="en-US" altLang="zh-CN" sz="20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5129784" y="4991734"/>
            <a:ext cx="1950604" cy="60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classroom</a:t>
            </a:r>
            <a:r>
              <a:rPr lang="en-US" altLang="zh-CN" sz="20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</a:p>
          <a:p>
            <a:pPr marL="0" indent="564006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20</a:t>
            </a:r>
            <a:r>
              <a:rPr lang="en-US" altLang="zh-CN" sz="20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7614284" y="4737655"/>
            <a:ext cx="2202595" cy="1168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30859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out/</a:t>
            </a:r>
          </a:p>
          <a:p>
            <a:pPr marL="0">
              <a:lnSpc>
                <a:spcPct val="91666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Evaluation</a:t>
            </a:r>
            <a:r>
              <a:rPr lang="en-US" altLang="zh-CN" sz="20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&amp;</a:t>
            </a:r>
            <a:r>
              <a:rPr lang="en-US" altLang="zh-CN" sz="20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Prep</a:t>
            </a:r>
            <a:r>
              <a:rPr lang="en-US" altLang="zh-CN" sz="20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for</a:t>
            </a:r>
          </a:p>
          <a:p>
            <a:pPr marL="0" indent="246380">
              <a:lnSpc>
                <a:spcPct val="91666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next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session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0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</a:p>
          <a:p>
            <a:pPr marL="0" indent="848359">
              <a:lnSpc>
                <a:spcPct val="100000"/>
              </a:lnSpc>
            </a:pPr>
            <a:r>
              <a:rPr lang="en-US" altLang="zh-CN" sz="2000" spc="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Freeform 96"> 
				</p:cNvPr>
          <p:cNvSpPr/>
          <p:nvPr/>
        </p:nvSpPr>
        <p:spPr>
          <a:xfrm>
            <a:off x="2241550" y="3105150"/>
            <a:ext cx="425450" cy="107950"/>
          </a:xfrm>
          <a:custGeom>
            <a:avLst/>
            <a:gdLst>
              <a:gd name="connsiteX0" fmla="*/ 376066 w 425450"/>
              <a:gd name="connsiteY0" fmla="*/ 15901 h 107950"/>
              <a:gd name="connsiteX1" fmla="*/ 69925 w 425450"/>
              <a:gd name="connsiteY1" fmla="*/ 15901 h 107950"/>
              <a:gd name="connsiteX2" fmla="*/ 17789 w 425450"/>
              <a:gd name="connsiteY2" fmla="*/ 68002 h 107950"/>
              <a:gd name="connsiteX3" fmla="*/ 69925 w 425450"/>
              <a:gd name="connsiteY3" fmla="*/ 120102 h 107950"/>
              <a:gd name="connsiteX4" fmla="*/ 376066 w 425450"/>
              <a:gd name="connsiteY4" fmla="*/ 120102 h 107950"/>
              <a:gd name="connsiteX5" fmla="*/ 428202 w 425450"/>
              <a:gd name="connsiteY5" fmla="*/ 68002 h 107950"/>
              <a:gd name="connsiteX6" fmla="*/ 376066 w 425450"/>
              <a:gd name="connsiteY6" fmla="*/ 15901 h 107950"/>
              <a:gd name="connsiteX7" fmla="*/ 376066 w 425450"/>
              <a:gd name="connsiteY7" fmla="*/ 15901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5450" h="107950">
                <a:moveTo>
                  <a:pt x="376066" y="15901"/>
                </a:moveTo>
                <a:lnTo>
                  <a:pt x="69925" y="15901"/>
                </a:lnTo>
                <a:cubicBezTo>
                  <a:pt x="41129" y="15901"/>
                  <a:pt x="17789" y="39173"/>
                  <a:pt x="17789" y="68002"/>
                </a:cubicBezTo>
                <a:cubicBezTo>
                  <a:pt x="17789" y="96831"/>
                  <a:pt x="41129" y="120102"/>
                  <a:pt x="69925" y="120102"/>
                </a:cubicBezTo>
                <a:lnTo>
                  <a:pt x="376066" y="120102"/>
                </a:lnTo>
                <a:cubicBezTo>
                  <a:pt x="404914" y="120102"/>
                  <a:pt x="428202" y="96831"/>
                  <a:pt x="428202" y="68002"/>
                </a:cubicBezTo>
                <a:cubicBezTo>
                  <a:pt x="428202" y="39173"/>
                  <a:pt x="404914" y="15901"/>
                  <a:pt x="376066" y="15901"/>
                </a:cubicBezTo>
                <a:lnTo>
                  <a:pt x="376066" y="15901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 97"> 
				</p:cNvPr>
          <p:cNvSpPr/>
          <p:nvPr/>
        </p:nvSpPr>
        <p:spPr>
          <a:xfrm>
            <a:off x="2230527" y="3094127"/>
            <a:ext cx="436472" cy="118972"/>
          </a:xfrm>
          <a:custGeom>
            <a:avLst/>
            <a:gdLst>
              <a:gd name="connsiteX0" fmla="*/ 387088 w 436472"/>
              <a:gd name="connsiteY0" fmla="*/ 26924 h 118972"/>
              <a:gd name="connsiteX1" fmla="*/ 80948 w 436472"/>
              <a:gd name="connsiteY1" fmla="*/ 26924 h 118972"/>
              <a:gd name="connsiteX2" fmla="*/ 28812 w 436472"/>
              <a:gd name="connsiteY2" fmla="*/ 79024 h 118972"/>
              <a:gd name="connsiteX3" fmla="*/ 80948 w 436472"/>
              <a:gd name="connsiteY3" fmla="*/ 131125 h 118972"/>
              <a:gd name="connsiteX4" fmla="*/ 387088 w 436472"/>
              <a:gd name="connsiteY4" fmla="*/ 131125 h 118972"/>
              <a:gd name="connsiteX5" fmla="*/ 439224 w 436472"/>
              <a:gd name="connsiteY5" fmla="*/ 79024 h 118972"/>
              <a:gd name="connsiteX6" fmla="*/ 387088 w 436472"/>
              <a:gd name="connsiteY6" fmla="*/ 26924 h 118972"/>
              <a:gd name="connsiteX7" fmla="*/ 387088 w 436472"/>
              <a:gd name="connsiteY7" fmla="*/ 26924 h 11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6472" h="118972">
                <a:moveTo>
                  <a:pt x="387088" y="26924"/>
                </a:moveTo>
                <a:lnTo>
                  <a:pt x="80948" y="26924"/>
                </a:lnTo>
                <a:cubicBezTo>
                  <a:pt x="52151" y="26924"/>
                  <a:pt x="28812" y="50195"/>
                  <a:pt x="28812" y="79024"/>
                </a:cubicBezTo>
                <a:cubicBezTo>
                  <a:pt x="28812" y="107853"/>
                  <a:pt x="52151" y="131125"/>
                  <a:pt x="80948" y="131125"/>
                </a:cubicBezTo>
                <a:lnTo>
                  <a:pt x="387088" y="131125"/>
                </a:lnTo>
                <a:cubicBezTo>
                  <a:pt x="415937" y="131125"/>
                  <a:pt x="439224" y="107853"/>
                  <a:pt x="439224" y="79024"/>
                </a:cubicBezTo>
                <a:cubicBezTo>
                  <a:pt x="439224" y="50195"/>
                  <a:pt x="415937" y="26924"/>
                  <a:pt x="387088" y="26924"/>
                </a:cubicBezTo>
                <a:lnTo>
                  <a:pt x="387088" y="26924"/>
                </a:lnTo>
                <a:close/>
              </a:path>
            </a:pathLst>
          </a:custGeom>
          <a:solidFill>
            <a:srgbClr val="0000b5">
              <a:alpha val="0"/>
            </a:srgbClr>
          </a:solidFill>
          <a:ln w="34745">
            <a:solidFill>
              <a:srgbClr val="b2106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 98"> 
				</p:cNvPr>
          <p:cNvSpPr/>
          <p:nvPr/>
        </p:nvSpPr>
        <p:spPr>
          <a:xfrm>
            <a:off x="2332127" y="3271927"/>
            <a:ext cx="233272" cy="118972"/>
          </a:xfrm>
          <a:custGeom>
            <a:avLst/>
            <a:gdLst>
              <a:gd name="connsiteX0" fmla="*/ 132279 w 233272"/>
              <a:gd name="connsiteY0" fmla="*/ 125273 h 118972"/>
              <a:gd name="connsiteX1" fmla="*/ 243432 w 233272"/>
              <a:gd name="connsiteY1" fmla="*/ 21055 h 118972"/>
              <a:gd name="connsiteX2" fmla="*/ 21404 w 233272"/>
              <a:gd name="connsiteY2" fmla="*/ 21055 h 118972"/>
              <a:gd name="connsiteX3" fmla="*/ 132279 w 233272"/>
              <a:gd name="connsiteY3" fmla="*/ 125273 h 118972"/>
              <a:gd name="connsiteX4" fmla="*/ 132279 w 233272"/>
              <a:gd name="connsiteY4" fmla="*/ 125273 h 11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272" h="118972">
                <a:moveTo>
                  <a:pt x="132279" y="125273"/>
                </a:moveTo>
                <a:cubicBezTo>
                  <a:pt x="190949" y="125221"/>
                  <a:pt x="239609" y="79581"/>
                  <a:pt x="243432" y="21055"/>
                </a:cubicBezTo>
                <a:lnTo>
                  <a:pt x="21404" y="21055"/>
                </a:lnTo>
                <a:cubicBezTo>
                  <a:pt x="25071" y="79581"/>
                  <a:pt x="73609" y="125203"/>
                  <a:pt x="132279" y="125273"/>
                </a:cubicBezTo>
                <a:lnTo>
                  <a:pt x="132279" y="125273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 99"> 
				</p:cNvPr>
          <p:cNvSpPr/>
          <p:nvPr/>
        </p:nvSpPr>
        <p:spPr>
          <a:xfrm>
            <a:off x="2332127" y="3271927"/>
            <a:ext cx="233272" cy="118972"/>
          </a:xfrm>
          <a:custGeom>
            <a:avLst/>
            <a:gdLst>
              <a:gd name="connsiteX0" fmla="*/ 132279 w 233272"/>
              <a:gd name="connsiteY0" fmla="*/ 125273 h 118972"/>
              <a:gd name="connsiteX1" fmla="*/ 243432 w 233272"/>
              <a:gd name="connsiteY1" fmla="*/ 21055 h 118972"/>
              <a:gd name="connsiteX2" fmla="*/ 21404 w 233272"/>
              <a:gd name="connsiteY2" fmla="*/ 21055 h 118972"/>
              <a:gd name="connsiteX3" fmla="*/ 132279 w 233272"/>
              <a:gd name="connsiteY3" fmla="*/ 125273 h 118972"/>
              <a:gd name="connsiteX4" fmla="*/ 132279 w 233272"/>
              <a:gd name="connsiteY4" fmla="*/ 125273 h 11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272" h="118972">
                <a:moveTo>
                  <a:pt x="132279" y="125273"/>
                </a:moveTo>
                <a:cubicBezTo>
                  <a:pt x="190949" y="125221"/>
                  <a:pt x="239609" y="79581"/>
                  <a:pt x="243432" y="21055"/>
                </a:cubicBezTo>
                <a:lnTo>
                  <a:pt x="21404" y="21055"/>
                </a:lnTo>
                <a:cubicBezTo>
                  <a:pt x="25071" y="79581"/>
                  <a:pt x="73609" y="125203"/>
                  <a:pt x="132279" y="125273"/>
                </a:cubicBezTo>
                <a:lnTo>
                  <a:pt x="132279" y="12527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4745">
            <a:solidFill>
              <a:srgbClr val="b2106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Picture 10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439" y="2103120"/>
            <a:ext cx="914400" cy="944880"/>
          </a:xfrm>
          <a:prstGeom prst="rect">
            <a:avLst/>
          </a:prstGeom>
        </p:spPr>
      </p:pic>
      <p:sp>
        <p:nvSpPr>
          <p:cNvPr id="101" name="Freeform 101"> 
				</p:cNvPr>
          <p:cNvSpPr/>
          <p:nvPr/>
        </p:nvSpPr>
        <p:spPr>
          <a:xfrm>
            <a:off x="2890927" y="3335427"/>
            <a:ext cx="563472" cy="550772"/>
          </a:xfrm>
          <a:custGeom>
            <a:avLst/>
            <a:gdLst>
              <a:gd name="connsiteX0" fmla="*/ 563988 w 563472"/>
              <a:gd name="connsiteY0" fmla="*/ 288583 h 550772"/>
              <a:gd name="connsiteX1" fmla="*/ 293577 w 563472"/>
              <a:gd name="connsiteY1" fmla="*/ 558810 h 550772"/>
              <a:gd name="connsiteX2" fmla="*/ 23167 w 563472"/>
              <a:gd name="connsiteY2" fmla="*/ 288583 h 550772"/>
              <a:gd name="connsiteX3" fmla="*/ 293577 w 563472"/>
              <a:gd name="connsiteY3" fmla="*/ 18339 h 550772"/>
              <a:gd name="connsiteX4" fmla="*/ 563988 w 563472"/>
              <a:gd name="connsiteY4" fmla="*/ 288583 h 550772"/>
              <a:gd name="connsiteX5" fmla="*/ 563988 w 563472"/>
              <a:gd name="connsiteY5" fmla="*/ 288583 h 55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472" h="550772">
                <a:moveTo>
                  <a:pt x="563988" y="288583"/>
                </a:moveTo>
                <a:cubicBezTo>
                  <a:pt x="563988" y="437833"/>
                  <a:pt x="443033" y="558810"/>
                  <a:pt x="293577" y="558810"/>
                </a:cubicBezTo>
                <a:cubicBezTo>
                  <a:pt x="144295" y="558810"/>
                  <a:pt x="23167" y="437833"/>
                  <a:pt x="23167" y="288583"/>
                </a:cubicBezTo>
                <a:cubicBezTo>
                  <a:pt x="23167" y="139350"/>
                  <a:pt x="144295" y="18339"/>
                  <a:pt x="293577" y="18339"/>
                </a:cubicBezTo>
                <a:cubicBezTo>
                  <a:pt x="443033" y="18339"/>
                  <a:pt x="563988" y="139350"/>
                  <a:pt x="563988" y="288583"/>
                </a:cubicBezTo>
                <a:lnTo>
                  <a:pt x="563988" y="288583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 102"> 
				</p:cNvPr>
          <p:cNvSpPr/>
          <p:nvPr/>
        </p:nvSpPr>
        <p:spPr>
          <a:xfrm>
            <a:off x="2890927" y="3335427"/>
            <a:ext cx="563472" cy="550772"/>
          </a:xfrm>
          <a:custGeom>
            <a:avLst/>
            <a:gdLst>
              <a:gd name="connsiteX0" fmla="*/ 563988 w 563472"/>
              <a:gd name="connsiteY0" fmla="*/ 288583 h 550772"/>
              <a:gd name="connsiteX1" fmla="*/ 293577 w 563472"/>
              <a:gd name="connsiteY1" fmla="*/ 558810 h 550772"/>
              <a:gd name="connsiteX2" fmla="*/ 23167 w 563472"/>
              <a:gd name="connsiteY2" fmla="*/ 288583 h 550772"/>
              <a:gd name="connsiteX3" fmla="*/ 293577 w 563472"/>
              <a:gd name="connsiteY3" fmla="*/ 18339 h 550772"/>
              <a:gd name="connsiteX4" fmla="*/ 563988 w 563472"/>
              <a:gd name="connsiteY4" fmla="*/ 288583 h 550772"/>
              <a:gd name="connsiteX5" fmla="*/ 563988 w 563472"/>
              <a:gd name="connsiteY5" fmla="*/ 288583 h 55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472" h="550772">
                <a:moveTo>
                  <a:pt x="563988" y="288583"/>
                </a:moveTo>
                <a:cubicBezTo>
                  <a:pt x="563988" y="437833"/>
                  <a:pt x="443033" y="558810"/>
                  <a:pt x="293577" y="558810"/>
                </a:cubicBezTo>
                <a:cubicBezTo>
                  <a:pt x="144295" y="558810"/>
                  <a:pt x="23167" y="437833"/>
                  <a:pt x="23167" y="288583"/>
                </a:cubicBezTo>
                <a:cubicBezTo>
                  <a:pt x="23167" y="139350"/>
                  <a:pt x="144295" y="18339"/>
                  <a:pt x="293577" y="18339"/>
                </a:cubicBezTo>
                <a:cubicBezTo>
                  <a:pt x="443033" y="18339"/>
                  <a:pt x="563988" y="139350"/>
                  <a:pt x="563988" y="288583"/>
                </a:cubicBezTo>
                <a:lnTo>
                  <a:pt x="563988" y="28858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4745">
            <a:solidFill>
              <a:srgbClr val="b2106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reeform 103"> 
				</p:cNvPr>
          <p:cNvSpPr/>
          <p:nvPr/>
        </p:nvSpPr>
        <p:spPr>
          <a:xfrm>
            <a:off x="1443127" y="3335427"/>
            <a:ext cx="563472" cy="550772"/>
          </a:xfrm>
          <a:custGeom>
            <a:avLst/>
            <a:gdLst>
              <a:gd name="connsiteX0" fmla="*/ 569436 w 563472"/>
              <a:gd name="connsiteY0" fmla="*/ 288583 h 550772"/>
              <a:gd name="connsiteX1" fmla="*/ 299026 w 563472"/>
              <a:gd name="connsiteY1" fmla="*/ 558810 h 550772"/>
              <a:gd name="connsiteX2" fmla="*/ 28615 w 563472"/>
              <a:gd name="connsiteY2" fmla="*/ 288583 h 550772"/>
              <a:gd name="connsiteX3" fmla="*/ 299026 w 563472"/>
              <a:gd name="connsiteY3" fmla="*/ 18339 h 550772"/>
              <a:gd name="connsiteX4" fmla="*/ 569436 w 563472"/>
              <a:gd name="connsiteY4" fmla="*/ 288583 h 550772"/>
              <a:gd name="connsiteX5" fmla="*/ 569436 w 563472"/>
              <a:gd name="connsiteY5" fmla="*/ 288583 h 55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472" h="550772">
                <a:moveTo>
                  <a:pt x="569436" y="288583"/>
                </a:moveTo>
                <a:cubicBezTo>
                  <a:pt x="569436" y="437833"/>
                  <a:pt x="448377" y="558810"/>
                  <a:pt x="299026" y="558810"/>
                </a:cubicBezTo>
                <a:cubicBezTo>
                  <a:pt x="149692" y="558810"/>
                  <a:pt x="28615" y="437833"/>
                  <a:pt x="28615" y="288583"/>
                </a:cubicBezTo>
                <a:cubicBezTo>
                  <a:pt x="28615" y="139350"/>
                  <a:pt x="149692" y="18339"/>
                  <a:pt x="299026" y="18339"/>
                </a:cubicBezTo>
                <a:cubicBezTo>
                  <a:pt x="448377" y="18339"/>
                  <a:pt x="569436" y="139350"/>
                  <a:pt x="569436" y="288583"/>
                </a:cubicBezTo>
                <a:lnTo>
                  <a:pt x="569436" y="288583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 104"> 
				</p:cNvPr>
          <p:cNvSpPr/>
          <p:nvPr/>
        </p:nvSpPr>
        <p:spPr>
          <a:xfrm>
            <a:off x="1443127" y="3335427"/>
            <a:ext cx="563472" cy="550772"/>
          </a:xfrm>
          <a:custGeom>
            <a:avLst/>
            <a:gdLst>
              <a:gd name="connsiteX0" fmla="*/ 569436 w 563472"/>
              <a:gd name="connsiteY0" fmla="*/ 288583 h 550772"/>
              <a:gd name="connsiteX1" fmla="*/ 299026 w 563472"/>
              <a:gd name="connsiteY1" fmla="*/ 558810 h 550772"/>
              <a:gd name="connsiteX2" fmla="*/ 28615 w 563472"/>
              <a:gd name="connsiteY2" fmla="*/ 288583 h 550772"/>
              <a:gd name="connsiteX3" fmla="*/ 299026 w 563472"/>
              <a:gd name="connsiteY3" fmla="*/ 18339 h 550772"/>
              <a:gd name="connsiteX4" fmla="*/ 569436 w 563472"/>
              <a:gd name="connsiteY4" fmla="*/ 288583 h 550772"/>
              <a:gd name="connsiteX5" fmla="*/ 569436 w 563472"/>
              <a:gd name="connsiteY5" fmla="*/ 288583 h 55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472" h="550772">
                <a:moveTo>
                  <a:pt x="569436" y="288583"/>
                </a:moveTo>
                <a:cubicBezTo>
                  <a:pt x="569436" y="437833"/>
                  <a:pt x="448377" y="558810"/>
                  <a:pt x="299026" y="558810"/>
                </a:cubicBezTo>
                <a:cubicBezTo>
                  <a:pt x="149692" y="558810"/>
                  <a:pt x="28615" y="437833"/>
                  <a:pt x="28615" y="288583"/>
                </a:cubicBezTo>
                <a:cubicBezTo>
                  <a:pt x="28615" y="139350"/>
                  <a:pt x="149692" y="18339"/>
                  <a:pt x="299026" y="18339"/>
                </a:cubicBezTo>
                <a:cubicBezTo>
                  <a:pt x="448377" y="18339"/>
                  <a:pt x="569436" y="139350"/>
                  <a:pt x="569436" y="288583"/>
                </a:cubicBezTo>
                <a:lnTo>
                  <a:pt x="569436" y="28858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4745">
            <a:solidFill>
              <a:srgbClr val="b2106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reeform 105"> 
				</p:cNvPr>
          <p:cNvSpPr/>
          <p:nvPr/>
        </p:nvSpPr>
        <p:spPr>
          <a:xfrm>
            <a:off x="2725827" y="3945027"/>
            <a:ext cx="995272" cy="563472"/>
          </a:xfrm>
          <a:custGeom>
            <a:avLst/>
            <a:gdLst>
              <a:gd name="connsiteX0" fmla="*/ 945277 w 995272"/>
              <a:gd name="connsiteY0" fmla="*/ 183314 h 563472"/>
              <a:gd name="connsiteX1" fmla="*/ 681123 w 995272"/>
              <a:gd name="connsiteY1" fmla="*/ 57231 h 563472"/>
              <a:gd name="connsiteX2" fmla="*/ 458677 w 995272"/>
              <a:gd name="connsiteY2" fmla="*/ 22497 h 563472"/>
              <a:gd name="connsiteX3" fmla="*/ 236232 w 995272"/>
              <a:gd name="connsiteY3" fmla="*/ 57231 h 563472"/>
              <a:gd name="connsiteX4" fmla="*/ 31860 w 995272"/>
              <a:gd name="connsiteY4" fmla="*/ 144760 h 563472"/>
              <a:gd name="connsiteX5" fmla="*/ 19347 w 995272"/>
              <a:gd name="connsiteY5" fmla="*/ 159000 h 563472"/>
              <a:gd name="connsiteX6" fmla="*/ 297404 w 995272"/>
              <a:gd name="connsiteY6" fmla="*/ 297934 h 563472"/>
              <a:gd name="connsiteX7" fmla="*/ 399243 w 995272"/>
              <a:gd name="connsiteY7" fmla="*/ 501820 h 563472"/>
              <a:gd name="connsiteX8" fmla="*/ 399243 w 995272"/>
              <a:gd name="connsiteY8" fmla="*/ 563646 h 563472"/>
              <a:gd name="connsiteX9" fmla="*/ 999498 w 995272"/>
              <a:gd name="connsiteY9" fmla="*/ 563646 h 563472"/>
              <a:gd name="connsiteX10" fmla="*/ 999498 w 995272"/>
              <a:gd name="connsiteY10" fmla="*/ 291682 h 563472"/>
              <a:gd name="connsiteX11" fmla="*/ 945277 w 995272"/>
              <a:gd name="connsiteY11" fmla="*/ 183314 h 563472"/>
              <a:gd name="connsiteX12" fmla="*/ 945277 w 995272"/>
              <a:gd name="connsiteY12" fmla="*/ 183314 h 56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5272" h="563472">
                <a:moveTo>
                  <a:pt x="945277" y="183314"/>
                </a:moveTo>
                <a:cubicBezTo>
                  <a:pt x="867421" y="122686"/>
                  <a:pt x="777400" y="79669"/>
                  <a:pt x="681123" y="57231"/>
                </a:cubicBezTo>
                <a:cubicBezTo>
                  <a:pt x="608828" y="36148"/>
                  <a:pt x="534100" y="24460"/>
                  <a:pt x="458677" y="22497"/>
                </a:cubicBezTo>
                <a:cubicBezTo>
                  <a:pt x="383254" y="22324"/>
                  <a:pt x="308179" y="34047"/>
                  <a:pt x="236232" y="57231"/>
                </a:cubicBezTo>
                <a:cubicBezTo>
                  <a:pt x="164284" y="76404"/>
                  <a:pt x="95465" y="105893"/>
                  <a:pt x="31860" y="144760"/>
                </a:cubicBezTo>
                <a:cubicBezTo>
                  <a:pt x="27689" y="149622"/>
                  <a:pt x="23866" y="154485"/>
                  <a:pt x="19347" y="159000"/>
                </a:cubicBezTo>
                <a:cubicBezTo>
                  <a:pt x="120490" y="186179"/>
                  <a:pt x="215030" y="233434"/>
                  <a:pt x="297404" y="297934"/>
                </a:cubicBezTo>
                <a:cubicBezTo>
                  <a:pt x="362574" y="345363"/>
                  <a:pt x="400459" y="421378"/>
                  <a:pt x="399243" y="501820"/>
                </a:cubicBezTo>
                <a:lnTo>
                  <a:pt x="399243" y="563646"/>
                </a:lnTo>
                <a:lnTo>
                  <a:pt x="999498" y="563646"/>
                </a:lnTo>
                <a:lnTo>
                  <a:pt x="999498" y="291682"/>
                </a:lnTo>
                <a:cubicBezTo>
                  <a:pt x="1000541" y="248804"/>
                  <a:pt x="980382" y="208200"/>
                  <a:pt x="945277" y="183314"/>
                </a:cubicBezTo>
                <a:lnTo>
                  <a:pt x="945277" y="183314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reeform 106"> 
				</p:cNvPr>
          <p:cNvSpPr/>
          <p:nvPr/>
        </p:nvSpPr>
        <p:spPr>
          <a:xfrm>
            <a:off x="2725827" y="3945027"/>
            <a:ext cx="995272" cy="563472"/>
          </a:xfrm>
          <a:custGeom>
            <a:avLst/>
            <a:gdLst>
              <a:gd name="connsiteX0" fmla="*/ 945277 w 995272"/>
              <a:gd name="connsiteY0" fmla="*/ 183314 h 563472"/>
              <a:gd name="connsiteX1" fmla="*/ 681123 w 995272"/>
              <a:gd name="connsiteY1" fmla="*/ 57231 h 563472"/>
              <a:gd name="connsiteX2" fmla="*/ 458677 w 995272"/>
              <a:gd name="connsiteY2" fmla="*/ 22497 h 563472"/>
              <a:gd name="connsiteX3" fmla="*/ 236232 w 995272"/>
              <a:gd name="connsiteY3" fmla="*/ 57231 h 563472"/>
              <a:gd name="connsiteX4" fmla="*/ 31860 w 995272"/>
              <a:gd name="connsiteY4" fmla="*/ 144760 h 563472"/>
              <a:gd name="connsiteX5" fmla="*/ 19347 w 995272"/>
              <a:gd name="connsiteY5" fmla="*/ 159000 h 563472"/>
              <a:gd name="connsiteX6" fmla="*/ 297404 w 995272"/>
              <a:gd name="connsiteY6" fmla="*/ 297934 h 563472"/>
              <a:gd name="connsiteX7" fmla="*/ 399243 w 995272"/>
              <a:gd name="connsiteY7" fmla="*/ 501820 h 563472"/>
              <a:gd name="connsiteX8" fmla="*/ 399243 w 995272"/>
              <a:gd name="connsiteY8" fmla="*/ 563646 h 563472"/>
              <a:gd name="connsiteX9" fmla="*/ 999498 w 995272"/>
              <a:gd name="connsiteY9" fmla="*/ 563646 h 563472"/>
              <a:gd name="connsiteX10" fmla="*/ 999498 w 995272"/>
              <a:gd name="connsiteY10" fmla="*/ 291682 h 563472"/>
              <a:gd name="connsiteX11" fmla="*/ 945277 w 995272"/>
              <a:gd name="connsiteY11" fmla="*/ 183314 h 563472"/>
              <a:gd name="connsiteX12" fmla="*/ 945277 w 995272"/>
              <a:gd name="connsiteY12" fmla="*/ 183314 h 56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5272" h="563472">
                <a:moveTo>
                  <a:pt x="945277" y="183314"/>
                </a:moveTo>
                <a:cubicBezTo>
                  <a:pt x="867421" y="122686"/>
                  <a:pt x="777400" y="79669"/>
                  <a:pt x="681123" y="57231"/>
                </a:cubicBezTo>
                <a:cubicBezTo>
                  <a:pt x="608828" y="36148"/>
                  <a:pt x="534100" y="24460"/>
                  <a:pt x="458677" y="22497"/>
                </a:cubicBezTo>
                <a:cubicBezTo>
                  <a:pt x="383254" y="22324"/>
                  <a:pt x="308179" y="34047"/>
                  <a:pt x="236232" y="57231"/>
                </a:cubicBezTo>
                <a:cubicBezTo>
                  <a:pt x="164284" y="76404"/>
                  <a:pt x="95465" y="105893"/>
                  <a:pt x="31860" y="144760"/>
                </a:cubicBezTo>
                <a:cubicBezTo>
                  <a:pt x="27689" y="149622"/>
                  <a:pt x="23866" y="154485"/>
                  <a:pt x="19347" y="159000"/>
                </a:cubicBezTo>
                <a:cubicBezTo>
                  <a:pt x="120490" y="186179"/>
                  <a:pt x="215030" y="233434"/>
                  <a:pt x="297404" y="297934"/>
                </a:cubicBezTo>
                <a:cubicBezTo>
                  <a:pt x="362574" y="345363"/>
                  <a:pt x="400459" y="421378"/>
                  <a:pt x="399243" y="501820"/>
                </a:cubicBezTo>
                <a:lnTo>
                  <a:pt x="399243" y="563646"/>
                </a:lnTo>
                <a:lnTo>
                  <a:pt x="999498" y="563646"/>
                </a:lnTo>
                <a:lnTo>
                  <a:pt x="999498" y="291682"/>
                </a:lnTo>
                <a:cubicBezTo>
                  <a:pt x="1000541" y="248804"/>
                  <a:pt x="980382" y="208200"/>
                  <a:pt x="945277" y="183314"/>
                </a:cubicBezTo>
                <a:lnTo>
                  <a:pt x="945277" y="183314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4745">
            <a:solidFill>
              <a:srgbClr val="b2106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Freeform 107"> 
				</p:cNvPr>
          <p:cNvSpPr/>
          <p:nvPr/>
        </p:nvSpPr>
        <p:spPr>
          <a:xfrm>
            <a:off x="1176427" y="3945027"/>
            <a:ext cx="995272" cy="563472"/>
          </a:xfrm>
          <a:custGeom>
            <a:avLst/>
            <a:gdLst>
              <a:gd name="connsiteX0" fmla="*/ 625856 w 995272"/>
              <a:gd name="connsiteY0" fmla="*/ 501820 h 563472"/>
              <a:gd name="connsiteX1" fmla="*/ 723176 w 995272"/>
              <a:gd name="connsiteY1" fmla="*/ 301408 h 563472"/>
              <a:gd name="connsiteX2" fmla="*/ 727347 w 995272"/>
              <a:gd name="connsiteY2" fmla="*/ 297934 h 563472"/>
              <a:gd name="connsiteX3" fmla="*/ 731865 w 995272"/>
              <a:gd name="connsiteY3" fmla="*/ 294809 h 563472"/>
              <a:gd name="connsiteX4" fmla="*/ 1005056 w 995272"/>
              <a:gd name="connsiteY4" fmla="*/ 159348 h 563472"/>
              <a:gd name="connsiteX5" fmla="*/ 985244 w 995272"/>
              <a:gd name="connsiteY5" fmla="*/ 136771 h 563472"/>
              <a:gd name="connsiteX6" fmla="*/ 789562 w 995272"/>
              <a:gd name="connsiteY6" fmla="*/ 57231 h 563472"/>
              <a:gd name="connsiteX7" fmla="*/ 567116 w 995272"/>
              <a:gd name="connsiteY7" fmla="*/ 22498 h 563472"/>
              <a:gd name="connsiteX8" fmla="*/ 344671 w 995272"/>
              <a:gd name="connsiteY8" fmla="*/ 57231 h 563472"/>
              <a:gd name="connsiteX9" fmla="*/ 80516 w 995272"/>
              <a:gd name="connsiteY9" fmla="*/ 183314 h 563472"/>
              <a:gd name="connsiteX10" fmla="*/ 24905 w 995272"/>
              <a:gd name="connsiteY10" fmla="*/ 291682 h 563472"/>
              <a:gd name="connsiteX11" fmla="*/ 24905 w 995272"/>
              <a:gd name="connsiteY11" fmla="*/ 563646 h 563472"/>
              <a:gd name="connsiteX12" fmla="*/ 625856 w 995272"/>
              <a:gd name="connsiteY12" fmla="*/ 563646 h 563472"/>
              <a:gd name="connsiteX13" fmla="*/ 625856 w 995272"/>
              <a:gd name="connsiteY13" fmla="*/ 501820 h 56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5272" h="563472">
                <a:moveTo>
                  <a:pt x="625856" y="501820"/>
                </a:moveTo>
                <a:cubicBezTo>
                  <a:pt x="625943" y="423670"/>
                  <a:pt x="661795" y="349827"/>
                  <a:pt x="723176" y="301408"/>
                </a:cubicBezTo>
                <a:lnTo>
                  <a:pt x="727347" y="297934"/>
                </a:lnTo>
                <a:lnTo>
                  <a:pt x="731865" y="294809"/>
                </a:lnTo>
                <a:cubicBezTo>
                  <a:pt x="815230" y="235553"/>
                  <a:pt x="907423" y="189844"/>
                  <a:pt x="1005056" y="159348"/>
                </a:cubicBezTo>
                <a:cubicBezTo>
                  <a:pt x="998105" y="152054"/>
                  <a:pt x="991848" y="144412"/>
                  <a:pt x="985244" y="136771"/>
                </a:cubicBezTo>
                <a:cubicBezTo>
                  <a:pt x="924159" y="101030"/>
                  <a:pt x="858259" y="74250"/>
                  <a:pt x="789562" y="57231"/>
                </a:cubicBezTo>
                <a:cubicBezTo>
                  <a:pt x="717232" y="36113"/>
                  <a:pt x="642452" y="24443"/>
                  <a:pt x="567116" y="22498"/>
                </a:cubicBezTo>
                <a:cubicBezTo>
                  <a:pt x="491606" y="22359"/>
                  <a:pt x="416548" y="34081"/>
                  <a:pt x="344671" y="57231"/>
                </a:cubicBezTo>
                <a:cubicBezTo>
                  <a:pt x="249871" y="83368"/>
                  <a:pt x="160440" y="126056"/>
                  <a:pt x="80516" y="183314"/>
                </a:cubicBezTo>
                <a:cubicBezTo>
                  <a:pt x="46281" y="208965"/>
                  <a:pt x="25774" y="248925"/>
                  <a:pt x="24905" y="291682"/>
                </a:cubicBezTo>
                <a:lnTo>
                  <a:pt x="24905" y="563646"/>
                </a:lnTo>
                <a:lnTo>
                  <a:pt x="625856" y="563646"/>
                </a:lnTo>
                <a:lnTo>
                  <a:pt x="625856" y="501820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reeform 108"> 
				</p:cNvPr>
          <p:cNvSpPr/>
          <p:nvPr/>
        </p:nvSpPr>
        <p:spPr>
          <a:xfrm>
            <a:off x="1176427" y="3945027"/>
            <a:ext cx="995272" cy="563472"/>
          </a:xfrm>
          <a:custGeom>
            <a:avLst/>
            <a:gdLst>
              <a:gd name="connsiteX0" fmla="*/ 625856 w 995272"/>
              <a:gd name="connsiteY0" fmla="*/ 501820 h 563472"/>
              <a:gd name="connsiteX1" fmla="*/ 723176 w 995272"/>
              <a:gd name="connsiteY1" fmla="*/ 301408 h 563472"/>
              <a:gd name="connsiteX2" fmla="*/ 727347 w 995272"/>
              <a:gd name="connsiteY2" fmla="*/ 297934 h 563472"/>
              <a:gd name="connsiteX3" fmla="*/ 731865 w 995272"/>
              <a:gd name="connsiteY3" fmla="*/ 294809 h 563472"/>
              <a:gd name="connsiteX4" fmla="*/ 1005056 w 995272"/>
              <a:gd name="connsiteY4" fmla="*/ 159348 h 563472"/>
              <a:gd name="connsiteX5" fmla="*/ 985244 w 995272"/>
              <a:gd name="connsiteY5" fmla="*/ 136771 h 563472"/>
              <a:gd name="connsiteX6" fmla="*/ 789562 w 995272"/>
              <a:gd name="connsiteY6" fmla="*/ 57231 h 563472"/>
              <a:gd name="connsiteX7" fmla="*/ 567116 w 995272"/>
              <a:gd name="connsiteY7" fmla="*/ 22498 h 563472"/>
              <a:gd name="connsiteX8" fmla="*/ 344671 w 995272"/>
              <a:gd name="connsiteY8" fmla="*/ 57231 h 563472"/>
              <a:gd name="connsiteX9" fmla="*/ 80516 w 995272"/>
              <a:gd name="connsiteY9" fmla="*/ 183314 h 563472"/>
              <a:gd name="connsiteX10" fmla="*/ 24905 w 995272"/>
              <a:gd name="connsiteY10" fmla="*/ 291682 h 563472"/>
              <a:gd name="connsiteX11" fmla="*/ 24905 w 995272"/>
              <a:gd name="connsiteY11" fmla="*/ 563646 h 563472"/>
              <a:gd name="connsiteX12" fmla="*/ 625856 w 995272"/>
              <a:gd name="connsiteY12" fmla="*/ 563646 h 563472"/>
              <a:gd name="connsiteX13" fmla="*/ 625856 w 995272"/>
              <a:gd name="connsiteY13" fmla="*/ 501820 h 56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5272" h="563472">
                <a:moveTo>
                  <a:pt x="625856" y="501820"/>
                </a:moveTo>
                <a:cubicBezTo>
                  <a:pt x="625943" y="423670"/>
                  <a:pt x="661795" y="349827"/>
                  <a:pt x="723176" y="301408"/>
                </a:cubicBezTo>
                <a:lnTo>
                  <a:pt x="727347" y="297934"/>
                </a:lnTo>
                <a:lnTo>
                  <a:pt x="731865" y="294809"/>
                </a:lnTo>
                <a:cubicBezTo>
                  <a:pt x="815230" y="235553"/>
                  <a:pt x="907423" y="189844"/>
                  <a:pt x="1005056" y="159348"/>
                </a:cubicBezTo>
                <a:cubicBezTo>
                  <a:pt x="998105" y="152054"/>
                  <a:pt x="991848" y="144412"/>
                  <a:pt x="985244" y="136771"/>
                </a:cubicBezTo>
                <a:cubicBezTo>
                  <a:pt x="924159" y="101030"/>
                  <a:pt x="858259" y="74250"/>
                  <a:pt x="789562" y="57231"/>
                </a:cubicBezTo>
                <a:cubicBezTo>
                  <a:pt x="717232" y="36113"/>
                  <a:pt x="642452" y="24443"/>
                  <a:pt x="567116" y="22498"/>
                </a:cubicBezTo>
                <a:cubicBezTo>
                  <a:pt x="491606" y="22359"/>
                  <a:pt x="416548" y="34081"/>
                  <a:pt x="344671" y="57231"/>
                </a:cubicBezTo>
                <a:cubicBezTo>
                  <a:pt x="249871" y="83368"/>
                  <a:pt x="160440" y="126056"/>
                  <a:pt x="80516" y="183314"/>
                </a:cubicBezTo>
                <a:cubicBezTo>
                  <a:pt x="46281" y="208965"/>
                  <a:pt x="25774" y="248925"/>
                  <a:pt x="24905" y="291682"/>
                </a:cubicBezTo>
                <a:lnTo>
                  <a:pt x="24905" y="563646"/>
                </a:lnTo>
                <a:lnTo>
                  <a:pt x="625856" y="563646"/>
                </a:lnTo>
                <a:lnTo>
                  <a:pt x="625856" y="50182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4745">
            <a:solidFill>
              <a:srgbClr val="b2106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 109"> 
				</p:cNvPr>
          <p:cNvSpPr/>
          <p:nvPr/>
        </p:nvSpPr>
        <p:spPr>
          <a:xfrm>
            <a:off x="1900327" y="4148227"/>
            <a:ext cx="1096872" cy="563472"/>
          </a:xfrm>
          <a:custGeom>
            <a:avLst/>
            <a:gdLst>
              <a:gd name="connsiteX0" fmla="*/ 22215 w 1096872"/>
              <a:gd name="connsiteY0" fmla="*/ 568847 h 563472"/>
              <a:gd name="connsiteX1" fmla="*/ 22215 w 1096872"/>
              <a:gd name="connsiteY1" fmla="*/ 298620 h 563472"/>
              <a:gd name="connsiteX2" fmla="*/ 76437 w 1096872"/>
              <a:gd name="connsiteY2" fmla="*/ 190599 h 563472"/>
              <a:gd name="connsiteX3" fmla="*/ 340591 w 1096872"/>
              <a:gd name="connsiteY3" fmla="*/ 64516 h 563472"/>
              <a:gd name="connsiteX4" fmla="*/ 563036 w 1096872"/>
              <a:gd name="connsiteY4" fmla="*/ 29783 h 563472"/>
              <a:gd name="connsiteX5" fmla="*/ 785413 w 1096872"/>
              <a:gd name="connsiteY5" fmla="*/ 64516 h 563472"/>
              <a:gd name="connsiteX6" fmla="*/ 1049914 w 1096872"/>
              <a:gd name="connsiteY6" fmla="*/ 190599 h 563472"/>
              <a:gd name="connsiteX7" fmla="*/ 1103788 w 1096872"/>
              <a:gd name="connsiteY7" fmla="*/ 298620 h 563472"/>
              <a:gd name="connsiteX8" fmla="*/ 1103788 w 1096872"/>
              <a:gd name="connsiteY8" fmla="*/ 568847 h 563472"/>
              <a:gd name="connsiteX9" fmla="*/ 22215 w 1096872"/>
              <a:gd name="connsiteY9" fmla="*/ 568847 h 56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96872" h="563472">
                <a:moveTo>
                  <a:pt x="22215" y="568847"/>
                </a:moveTo>
                <a:lnTo>
                  <a:pt x="22215" y="298620"/>
                </a:lnTo>
                <a:cubicBezTo>
                  <a:pt x="22389" y="256124"/>
                  <a:pt x="42444" y="216146"/>
                  <a:pt x="76437" y="190599"/>
                </a:cubicBezTo>
                <a:cubicBezTo>
                  <a:pt x="156222" y="133098"/>
                  <a:pt x="245704" y="90393"/>
                  <a:pt x="340591" y="64516"/>
                </a:cubicBezTo>
                <a:cubicBezTo>
                  <a:pt x="412434" y="41210"/>
                  <a:pt x="487509" y="29470"/>
                  <a:pt x="563036" y="29783"/>
                </a:cubicBezTo>
                <a:cubicBezTo>
                  <a:pt x="638390" y="31554"/>
                  <a:pt x="713118" y="43225"/>
                  <a:pt x="785413" y="64516"/>
                </a:cubicBezTo>
                <a:cubicBezTo>
                  <a:pt x="881864" y="86728"/>
                  <a:pt x="972058" y="129763"/>
                  <a:pt x="1049914" y="190599"/>
                </a:cubicBezTo>
                <a:cubicBezTo>
                  <a:pt x="1084845" y="215416"/>
                  <a:pt x="1105004" y="255898"/>
                  <a:pt x="1103788" y="298620"/>
                </a:cubicBezTo>
                <a:lnTo>
                  <a:pt x="1103788" y="568847"/>
                </a:lnTo>
                <a:lnTo>
                  <a:pt x="22215" y="568847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reeform 110"> 
				</p:cNvPr>
          <p:cNvSpPr/>
          <p:nvPr/>
        </p:nvSpPr>
        <p:spPr>
          <a:xfrm>
            <a:off x="1900327" y="4148227"/>
            <a:ext cx="1096872" cy="563472"/>
          </a:xfrm>
          <a:custGeom>
            <a:avLst/>
            <a:gdLst>
              <a:gd name="connsiteX0" fmla="*/ 22215 w 1096872"/>
              <a:gd name="connsiteY0" fmla="*/ 568847 h 563472"/>
              <a:gd name="connsiteX1" fmla="*/ 22215 w 1096872"/>
              <a:gd name="connsiteY1" fmla="*/ 298620 h 563472"/>
              <a:gd name="connsiteX2" fmla="*/ 76437 w 1096872"/>
              <a:gd name="connsiteY2" fmla="*/ 190599 h 563472"/>
              <a:gd name="connsiteX3" fmla="*/ 340591 w 1096872"/>
              <a:gd name="connsiteY3" fmla="*/ 64516 h 563472"/>
              <a:gd name="connsiteX4" fmla="*/ 563036 w 1096872"/>
              <a:gd name="connsiteY4" fmla="*/ 29783 h 563472"/>
              <a:gd name="connsiteX5" fmla="*/ 785413 w 1096872"/>
              <a:gd name="connsiteY5" fmla="*/ 64516 h 563472"/>
              <a:gd name="connsiteX6" fmla="*/ 1049914 w 1096872"/>
              <a:gd name="connsiteY6" fmla="*/ 190599 h 563472"/>
              <a:gd name="connsiteX7" fmla="*/ 1103788 w 1096872"/>
              <a:gd name="connsiteY7" fmla="*/ 298620 h 563472"/>
              <a:gd name="connsiteX8" fmla="*/ 1103788 w 1096872"/>
              <a:gd name="connsiteY8" fmla="*/ 568847 h 563472"/>
              <a:gd name="connsiteX9" fmla="*/ 22215 w 1096872"/>
              <a:gd name="connsiteY9" fmla="*/ 568847 h 56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96872" h="563472">
                <a:moveTo>
                  <a:pt x="22215" y="568847"/>
                </a:moveTo>
                <a:lnTo>
                  <a:pt x="22215" y="298620"/>
                </a:lnTo>
                <a:cubicBezTo>
                  <a:pt x="22389" y="256124"/>
                  <a:pt x="42444" y="216146"/>
                  <a:pt x="76437" y="190599"/>
                </a:cubicBezTo>
                <a:cubicBezTo>
                  <a:pt x="156222" y="133098"/>
                  <a:pt x="245704" y="90393"/>
                  <a:pt x="340591" y="64516"/>
                </a:cubicBezTo>
                <a:cubicBezTo>
                  <a:pt x="412434" y="41210"/>
                  <a:pt x="487509" y="29470"/>
                  <a:pt x="563036" y="29783"/>
                </a:cubicBezTo>
                <a:cubicBezTo>
                  <a:pt x="638390" y="31554"/>
                  <a:pt x="713118" y="43225"/>
                  <a:pt x="785413" y="64516"/>
                </a:cubicBezTo>
                <a:cubicBezTo>
                  <a:pt x="881864" y="86728"/>
                  <a:pt x="972058" y="129763"/>
                  <a:pt x="1049914" y="190599"/>
                </a:cubicBezTo>
                <a:cubicBezTo>
                  <a:pt x="1084845" y="215416"/>
                  <a:pt x="1105004" y="255898"/>
                  <a:pt x="1103788" y="298620"/>
                </a:cubicBezTo>
                <a:lnTo>
                  <a:pt x="1103788" y="568847"/>
                </a:lnTo>
                <a:lnTo>
                  <a:pt x="22215" y="56884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4745">
            <a:solidFill>
              <a:srgbClr val="b2106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 111"> 
				</p:cNvPr>
          <p:cNvSpPr/>
          <p:nvPr/>
        </p:nvSpPr>
        <p:spPr>
          <a:xfrm>
            <a:off x="2167027" y="3538627"/>
            <a:ext cx="563472" cy="563472"/>
          </a:xfrm>
          <a:custGeom>
            <a:avLst/>
            <a:gdLst>
              <a:gd name="connsiteX0" fmla="*/ 566677 w 563472"/>
              <a:gd name="connsiteY0" fmla="*/ 295521 h 563472"/>
              <a:gd name="connsiteX1" fmla="*/ 296336 w 563472"/>
              <a:gd name="connsiteY1" fmla="*/ 565748 h 563472"/>
              <a:gd name="connsiteX2" fmla="*/ 25926 w 563472"/>
              <a:gd name="connsiteY2" fmla="*/ 295521 h 563472"/>
              <a:gd name="connsiteX3" fmla="*/ 296336 w 563472"/>
              <a:gd name="connsiteY3" fmla="*/ 25294 h 563472"/>
              <a:gd name="connsiteX4" fmla="*/ 566677 w 563472"/>
              <a:gd name="connsiteY4" fmla="*/ 295521 h 563472"/>
              <a:gd name="connsiteX5" fmla="*/ 566677 w 563472"/>
              <a:gd name="connsiteY5" fmla="*/ 295521 h 56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472" h="563472">
                <a:moveTo>
                  <a:pt x="566677" y="295521"/>
                </a:moveTo>
                <a:cubicBezTo>
                  <a:pt x="566677" y="444771"/>
                  <a:pt x="445722" y="565748"/>
                  <a:pt x="296336" y="565748"/>
                </a:cubicBezTo>
                <a:cubicBezTo>
                  <a:pt x="147002" y="565748"/>
                  <a:pt x="25926" y="444771"/>
                  <a:pt x="25926" y="295521"/>
                </a:cubicBezTo>
                <a:cubicBezTo>
                  <a:pt x="25926" y="146288"/>
                  <a:pt x="147002" y="25294"/>
                  <a:pt x="296336" y="25294"/>
                </a:cubicBezTo>
                <a:cubicBezTo>
                  <a:pt x="445722" y="25294"/>
                  <a:pt x="566677" y="146288"/>
                  <a:pt x="566677" y="295521"/>
                </a:cubicBezTo>
                <a:lnTo>
                  <a:pt x="566677" y="295521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reeform 112"> 
				</p:cNvPr>
          <p:cNvSpPr/>
          <p:nvPr/>
        </p:nvSpPr>
        <p:spPr>
          <a:xfrm>
            <a:off x="2167027" y="3538627"/>
            <a:ext cx="563472" cy="563472"/>
          </a:xfrm>
          <a:custGeom>
            <a:avLst/>
            <a:gdLst>
              <a:gd name="connsiteX0" fmla="*/ 566677 w 563472"/>
              <a:gd name="connsiteY0" fmla="*/ 295521 h 563472"/>
              <a:gd name="connsiteX1" fmla="*/ 296336 w 563472"/>
              <a:gd name="connsiteY1" fmla="*/ 565748 h 563472"/>
              <a:gd name="connsiteX2" fmla="*/ 25926 w 563472"/>
              <a:gd name="connsiteY2" fmla="*/ 295521 h 563472"/>
              <a:gd name="connsiteX3" fmla="*/ 296336 w 563472"/>
              <a:gd name="connsiteY3" fmla="*/ 25294 h 563472"/>
              <a:gd name="connsiteX4" fmla="*/ 566677 w 563472"/>
              <a:gd name="connsiteY4" fmla="*/ 295521 h 563472"/>
              <a:gd name="connsiteX5" fmla="*/ 566677 w 563472"/>
              <a:gd name="connsiteY5" fmla="*/ 295521 h 56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472" h="563472">
                <a:moveTo>
                  <a:pt x="566677" y="295521"/>
                </a:moveTo>
                <a:cubicBezTo>
                  <a:pt x="566677" y="444771"/>
                  <a:pt x="445722" y="565748"/>
                  <a:pt x="296336" y="565748"/>
                </a:cubicBezTo>
                <a:cubicBezTo>
                  <a:pt x="147002" y="565748"/>
                  <a:pt x="25926" y="444771"/>
                  <a:pt x="25926" y="295521"/>
                </a:cubicBezTo>
                <a:cubicBezTo>
                  <a:pt x="25926" y="146288"/>
                  <a:pt x="147002" y="25294"/>
                  <a:pt x="296336" y="25294"/>
                </a:cubicBezTo>
                <a:cubicBezTo>
                  <a:pt x="445722" y="25294"/>
                  <a:pt x="566677" y="146288"/>
                  <a:pt x="566677" y="295521"/>
                </a:cubicBezTo>
                <a:lnTo>
                  <a:pt x="566677" y="295521"/>
                </a:lnTo>
                <a:close/>
              </a:path>
            </a:pathLst>
          </a:custGeom>
          <a:solidFill>
            <a:srgbClr val="00001f">
              <a:alpha val="0"/>
            </a:srgbClr>
          </a:solidFill>
          <a:ln w="34745">
            <a:solidFill>
              <a:srgbClr val="b2106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 113"> 
				</p:cNvPr>
          <p:cNvSpPr/>
          <p:nvPr/>
        </p:nvSpPr>
        <p:spPr>
          <a:xfrm>
            <a:off x="4618127" y="-17372"/>
            <a:ext cx="7573872" cy="6862672"/>
          </a:xfrm>
          <a:custGeom>
            <a:avLst/>
            <a:gdLst>
              <a:gd name="connsiteX0" fmla="*/ 7573872 w 7573872"/>
              <a:gd name="connsiteY0" fmla="*/ 17372 h 6862672"/>
              <a:gd name="connsiteX1" fmla="*/ 1239874 w 7573872"/>
              <a:gd name="connsiteY1" fmla="*/ 17372 h 6862672"/>
              <a:gd name="connsiteX2" fmla="*/ 1143608 w 7573872"/>
              <a:gd name="connsiteY2" fmla="*/ 166090 h 6862672"/>
              <a:gd name="connsiteX3" fmla="*/ 783055 w 7573872"/>
              <a:gd name="connsiteY3" fmla="*/ 837284 h 6862672"/>
              <a:gd name="connsiteX4" fmla="*/ 757528 w 7573872"/>
              <a:gd name="connsiteY4" fmla="*/ 871828 h 6862672"/>
              <a:gd name="connsiteX5" fmla="*/ 801470 w 7573872"/>
              <a:gd name="connsiteY5" fmla="*/ 767688 h 6862672"/>
              <a:gd name="connsiteX6" fmla="*/ 995399 w 7573872"/>
              <a:gd name="connsiteY6" fmla="*/ 349096 h 6862672"/>
              <a:gd name="connsiteX7" fmla="*/ 1172945 w 7573872"/>
              <a:gd name="connsiteY7" fmla="*/ 17372 h 6862672"/>
              <a:gd name="connsiteX8" fmla="*/ 1115160 w 7573872"/>
              <a:gd name="connsiteY8" fmla="*/ 17372 h 6862672"/>
              <a:gd name="connsiteX9" fmla="*/ 1007972 w 7573872"/>
              <a:gd name="connsiteY9" fmla="*/ 213968 h 6862672"/>
              <a:gd name="connsiteX10" fmla="*/ 508354 w 7573872"/>
              <a:gd name="connsiteY10" fmla="*/ 1388591 h 6862672"/>
              <a:gd name="connsiteX11" fmla="*/ 59028 w 7573872"/>
              <a:gd name="connsiteY11" fmla="*/ 3348837 h 6862672"/>
              <a:gd name="connsiteX12" fmla="*/ 24611 w 7573872"/>
              <a:gd name="connsiteY12" fmla="*/ 4374743 h 6862672"/>
              <a:gd name="connsiteX13" fmla="*/ 183869 w 7573872"/>
              <a:gd name="connsiteY13" fmla="*/ 5570320 h 6862672"/>
              <a:gd name="connsiteX14" fmla="*/ 551788 w 7573872"/>
              <a:gd name="connsiteY14" fmla="*/ 6845667 h 6862672"/>
              <a:gd name="connsiteX15" fmla="*/ 564361 w 7573872"/>
              <a:gd name="connsiteY15" fmla="*/ 6875371 h 6862672"/>
              <a:gd name="connsiteX16" fmla="*/ 617066 w 7573872"/>
              <a:gd name="connsiteY16" fmla="*/ 6875371 h 6862672"/>
              <a:gd name="connsiteX17" fmla="*/ 610208 w 7573872"/>
              <a:gd name="connsiteY17" fmla="*/ 6858921 h 6862672"/>
              <a:gd name="connsiteX18" fmla="*/ 378052 w 7573872"/>
              <a:gd name="connsiteY18" fmla="*/ 6160096 h 6862672"/>
              <a:gd name="connsiteX19" fmla="*/ 226287 w 7573872"/>
              <a:gd name="connsiteY19" fmla="*/ 5531331 h 6862672"/>
              <a:gd name="connsiteX20" fmla="*/ 224509 w 7573872"/>
              <a:gd name="connsiteY20" fmla="*/ 5497803 h 6862672"/>
              <a:gd name="connsiteX21" fmla="*/ 325093 w 7573872"/>
              <a:gd name="connsiteY21" fmla="*/ 5847726 h 6862672"/>
              <a:gd name="connsiteX22" fmla="*/ 637894 w 7573872"/>
              <a:gd name="connsiteY22" fmla="*/ 6687895 h 6862672"/>
              <a:gd name="connsiteX23" fmla="*/ 725778 w 7573872"/>
              <a:gd name="connsiteY23" fmla="*/ 6875371 h 6862672"/>
              <a:gd name="connsiteX24" fmla="*/ 7573872 w 7573872"/>
              <a:gd name="connsiteY24" fmla="*/ 6875371 h 6862672"/>
              <a:gd name="connsiteX25" fmla="*/ 7573872 w 7573872"/>
              <a:gd name="connsiteY25" fmla="*/ 17372 h 686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573872" h="6862672">
                <a:moveTo>
                  <a:pt x="7573872" y="17372"/>
                </a:moveTo>
                <a:lnTo>
                  <a:pt x="1239874" y="17372"/>
                </a:lnTo>
                <a:lnTo>
                  <a:pt x="1143608" y="166090"/>
                </a:lnTo>
                <a:cubicBezTo>
                  <a:pt x="1011782" y="382878"/>
                  <a:pt x="892148" y="606907"/>
                  <a:pt x="783055" y="837284"/>
                </a:cubicBezTo>
                <a:cubicBezTo>
                  <a:pt x="777721" y="850873"/>
                  <a:pt x="768958" y="862811"/>
                  <a:pt x="757528" y="871828"/>
                </a:cubicBezTo>
                <a:cubicBezTo>
                  <a:pt x="772260" y="837284"/>
                  <a:pt x="786611" y="802359"/>
                  <a:pt x="801470" y="767688"/>
                </a:cubicBezTo>
                <a:cubicBezTo>
                  <a:pt x="862557" y="626083"/>
                  <a:pt x="927073" y="486510"/>
                  <a:pt x="995399" y="349096"/>
                </a:cubicBezTo>
                <a:lnTo>
                  <a:pt x="1172945" y="17372"/>
                </a:lnTo>
                <a:lnTo>
                  <a:pt x="1115160" y="17372"/>
                </a:lnTo>
                <a:lnTo>
                  <a:pt x="1007972" y="213968"/>
                </a:lnTo>
                <a:cubicBezTo>
                  <a:pt x="812646" y="590651"/>
                  <a:pt x="648562" y="983461"/>
                  <a:pt x="508354" y="1388591"/>
                </a:cubicBezTo>
                <a:cubicBezTo>
                  <a:pt x="290041" y="2024607"/>
                  <a:pt x="139546" y="2681705"/>
                  <a:pt x="59028" y="3348837"/>
                </a:cubicBezTo>
                <a:cubicBezTo>
                  <a:pt x="16737" y="3690339"/>
                  <a:pt x="-1931" y="4031334"/>
                  <a:pt x="24611" y="4374743"/>
                </a:cubicBezTo>
                <a:cubicBezTo>
                  <a:pt x="55980" y="4776316"/>
                  <a:pt x="103478" y="5175350"/>
                  <a:pt x="183869" y="5570320"/>
                </a:cubicBezTo>
                <a:cubicBezTo>
                  <a:pt x="272515" y="6006260"/>
                  <a:pt x="392911" y="6431965"/>
                  <a:pt x="551788" y="6845667"/>
                </a:cubicBezTo>
                <a:lnTo>
                  <a:pt x="564361" y="6875371"/>
                </a:lnTo>
                <a:lnTo>
                  <a:pt x="617066" y="6875371"/>
                </a:lnTo>
                <a:lnTo>
                  <a:pt x="610208" y="6858921"/>
                </a:lnTo>
                <a:cubicBezTo>
                  <a:pt x="522324" y="6631392"/>
                  <a:pt x="445362" y="6398183"/>
                  <a:pt x="378052" y="6160096"/>
                </a:cubicBezTo>
                <a:cubicBezTo>
                  <a:pt x="319505" y="5952743"/>
                  <a:pt x="276325" y="5741072"/>
                  <a:pt x="226287" y="5531331"/>
                </a:cubicBezTo>
                <a:cubicBezTo>
                  <a:pt x="225144" y="5520155"/>
                  <a:pt x="224509" y="5508980"/>
                  <a:pt x="224509" y="5497803"/>
                </a:cubicBezTo>
                <a:cubicBezTo>
                  <a:pt x="261212" y="5625007"/>
                  <a:pt x="290422" y="5737135"/>
                  <a:pt x="325093" y="5847726"/>
                </a:cubicBezTo>
                <a:cubicBezTo>
                  <a:pt x="415390" y="6135750"/>
                  <a:pt x="519530" y="6415899"/>
                  <a:pt x="637894" y="6687895"/>
                </a:cubicBezTo>
                <a:lnTo>
                  <a:pt x="725778" y="6875371"/>
                </a:lnTo>
                <a:lnTo>
                  <a:pt x="7573872" y="6875371"/>
                </a:lnTo>
                <a:lnTo>
                  <a:pt x="7573872" y="17372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 114"> 
				</p:cNvPr>
          <p:cNvSpPr/>
          <p:nvPr/>
        </p:nvSpPr>
        <p:spPr>
          <a:xfrm>
            <a:off x="5735727" y="2535327"/>
            <a:ext cx="5046572" cy="42772"/>
          </a:xfrm>
          <a:custGeom>
            <a:avLst/>
            <a:gdLst>
              <a:gd name="connsiteX0" fmla="*/ 23722 w 5046572"/>
              <a:gd name="connsiteY0" fmla="*/ 26262 h 42772"/>
              <a:gd name="connsiteX1" fmla="*/ 602080 w 5046572"/>
              <a:gd name="connsiteY1" fmla="*/ 26262 h 42772"/>
              <a:gd name="connsiteX2" fmla="*/ 1079854 w 5046572"/>
              <a:gd name="connsiteY2" fmla="*/ 26262 h 42772"/>
              <a:gd name="connsiteX3" fmla="*/ 1809088 w 5046572"/>
              <a:gd name="connsiteY3" fmla="*/ 26262 h 42772"/>
              <a:gd name="connsiteX4" fmla="*/ 2387446 w 5046572"/>
              <a:gd name="connsiteY4" fmla="*/ 26262 h 42772"/>
              <a:gd name="connsiteX5" fmla="*/ 2965804 w 5046572"/>
              <a:gd name="connsiteY5" fmla="*/ 26262 h 42772"/>
              <a:gd name="connsiteX6" fmla="*/ 3695038 w 5046572"/>
              <a:gd name="connsiteY6" fmla="*/ 26262 h 42772"/>
              <a:gd name="connsiteX7" fmla="*/ 4223104 w 5046572"/>
              <a:gd name="connsiteY7" fmla="*/ 26262 h 42772"/>
              <a:gd name="connsiteX8" fmla="*/ 5052922 w 5046572"/>
              <a:gd name="connsiteY8" fmla="*/ 26262 h 42772"/>
              <a:gd name="connsiteX9" fmla="*/ 5052922 w 5046572"/>
              <a:gd name="connsiteY9" fmla="*/ 44042 h 42772"/>
              <a:gd name="connsiteX10" fmla="*/ 4524856 w 5046572"/>
              <a:gd name="connsiteY10" fmla="*/ 44042 h 42772"/>
              <a:gd name="connsiteX11" fmla="*/ 3896206 w 5046572"/>
              <a:gd name="connsiteY11" fmla="*/ 44042 h 42772"/>
              <a:gd name="connsiteX12" fmla="*/ 3317848 w 5046572"/>
              <a:gd name="connsiteY12" fmla="*/ 44042 h 42772"/>
              <a:gd name="connsiteX13" fmla="*/ 2588614 w 5046572"/>
              <a:gd name="connsiteY13" fmla="*/ 44042 h 42772"/>
              <a:gd name="connsiteX14" fmla="*/ 1859380 w 5046572"/>
              <a:gd name="connsiteY14" fmla="*/ 44042 h 42772"/>
              <a:gd name="connsiteX15" fmla="*/ 1331314 w 5046572"/>
              <a:gd name="connsiteY15" fmla="*/ 44042 h 42772"/>
              <a:gd name="connsiteX16" fmla="*/ 702664 w 5046572"/>
              <a:gd name="connsiteY16" fmla="*/ 44042 h 42772"/>
              <a:gd name="connsiteX17" fmla="*/ 23722 w 5046572"/>
              <a:gd name="connsiteY17" fmla="*/ 44042 h 42772"/>
              <a:gd name="connsiteX18" fmla="*/ 23722 w 5046572"/>
              <a:gd name="connsiteY18" fmla="*/ 26262 h 42772"/>
              <a:gd name="connsiteX19" fmla="*/ 23722 w 5046572"/>
              <a:gd name="connsiteY19" fmla="*/ 26262 h 4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6572" h="42772">
                <a:moveTo>
                  <a:pt x="23722" y="26262"/>
                </a:moveTo>
                <a:cubicBezTo>
                  <a:pt x="189076" y="5688"/>
                  <a:pt x="346048" y="4926"/>
                  <a:pt x="602080" y="26262"/>
                </a:cubicBezTo>
                <a:cubicBezTo>
                  <a:pt x="858112" y="47598"/>
                  <a:pt x="930883" y="7593"/>
                  <a:pt x="1079854" y="26262"/>
                </a:cubicBezTo>
                <a:cubicBezTo>
                  <a:pt x="1228825" y="44931"/>
                  <a:pt x="1636495" y="2005"/>
                  <a:pt x="1809088" y="26262"/>
                </a:cubicBezTo>
                <a:cubicBezTo>
                  <a:pt x="1981681" y="50519"/>
                  <a:pt x="2172816" y="44804"/>
                  <a:pt x="2387446" y="26262"/>
                </a:cubicBezTo>
                <a:cubicBezTo>
                  <a:pt x="2602076" y="7720"/>
                  <a:pt x="2783686" y="5053"/>
                  <a:pt x="2965804" y="26262"/>
                </a:cubicBezTo>
                <a:cubicBezTo>
                  <a:pt x="3147922" y="47471"/>
                  <a:pt x="3505935" y="34898"/>
                  <a:pt x="3695038" y="26262"/>
                </a:cubicBezTo>
                <a:cubicBezTo>
                  <a:pt x="3884141" y="17626"/>
                  <a:pt x="4082388" y="1878"/>
                  <a:pt x="4223104" y="26262"/>
                </a:cubicBezTo>
                <a:cubicBezTo>
                  <a:pt x="4363820" y="50646"/>
                  <a:pt x="4758790" y="4799"/>
                  <a:pt x="5052922" y="26262"/>
                </a:cubicBezTo>
                <a:cubicBezTo>
                  <a:pt x="5052287" y="31469"/>
                  <a:pt x="5052160" y="38454"/>
                  <a:pt x="5052922" y="44042"/>
                </a:cubicBezTo>
                <a:cubicBezTo>
                  <a:pt x="4915254" y="56869"/>
                  <a:pt x="4707863" y="23849"/>
                  <a:pt x="4524856" y="44042"/>
                </a:cubicBezTo>
                <a:cubicBezTo>
                  <a:pt x="4341849" y="64235"/>
                  <a:pt x="4054448" y="29818"/>
                  <a:pt x="3896206" y="44042"/>
                </a:cubicBezTo>
                <a:cubicBezTo>
                  <a:pt x="3737964" y="58266"/>
                  <a:pt x="3569816" y="33501"/>
                  <a:pt x="3317848" y="44042"/>
                </a:cubicBezTo>
                <a:cubicBezTo>
                  <a:pt x="3065880" y="54583"/>
                  <a:pt x="2935832" y="37057"/>
                  <a:pt x="2588614" y="44042"/>
                </a:cubicBezTo>
                <a:cubicBezTo>
                  <a:pt x="2241396" y="51027"/>
                  <a:pt x="2118841" y="37565"/>
                  <a:pt x="1859380" y="44042"/>
                </a:cubicBezTo>
                <a:cubicBezTo>
                  <a:pt x="1599919" y="50519"/>
                  <a:pt x="1524608" y="45566"/>
                  <a:pt x="1331314" y="44042"/>
                </a:cubicBezTo>
                <a:cubicBezTo>
                  <a:pt x="1138020" y="42518"/>
                  <a:pt x="985239" y="72363"/>
                  <a:pt x="702664" y="44042"/>
                </a:cubicBezTo>
                <a:cubicBezTo>
                  <a:pt x="420089" y="15721"/>
                  <a:pt x="294740" y="48614"/>
                  <a:pt x="23722" y="44042"/>
                </a:cubicBezTo>
                <a:cubicBezTo>
                  <a:pt x="23468" y="37057"/>
                  <a:pt x="23087" y="33755"/>
                  <a:pt x="23722" y="26262"/>
                </a:cubicBezTo>
                <a:lnTo>
                  <a:pt x="23722" y="26262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reeform 115"> 
				</p:cNvPr>
          <p:cNvSpPr/>
          <p:nvPr/>
        </p:nvSpPr>
        <p:spPr>
          <a:xfrm>
            <a:off x="5734050" y="2533650"/>
            <a:ext cx="5048250" cy="44450"/>
          </a:xfrm>
          <a:custGeom>
            <a:avLst/>
            <a:gdLst>
              <a:gd name="connsiteX0" fmla="*/ 25400 w 5048250"/>
              <a:gd name="connsiteY0" fmla="*/ 27940 h 44450"/>
              <a:gd name="connsiteX1" fmla="*/ 553465 w 5048250"/>
              <a:gd name="connsiteY1" fmla="*/ 27940 h 44450"/>
              <a:gd name="connsiteX2" fmla="*/ 1232407 w 5048250"/>
              <a:gd name="connsiteY2" fmla="*/ 27940 h 44450"/>
              <a:gd name="connsiteX3" fmla="*/ 1810766 w 5048250"/>
              <a:gd name="connsiteY3" fmla="*/ 27940 h 44450"/>
              <a:gd name="connsiteX4" fmla="*/ 2338831 w 5048250"/>
              <a:gd name="connsiteY4" fmla="*/ 27940 h 44450"/>
              <a:gd name="connsiteX5" fmla="*/ 3017773 w 5048250"/>
              <a:gd name="connsiteY5" fmla="*/ 27940 h 44450"/>
              <a:gd name="connsiteX6" fmla="*/ 3646423 w 5048250"/>
              <a:gd name="connsiteY6" fmla="*/ 27940 h 44450"/>
              <a:gd name="connsiteX7" fmla="*/ 4275073 w 5048250"/>
              <a:gd name="connsiteY7" fmla="*/ 27940 h 44450"/>
              <a:gd name="connsiteX8" fmla="*/ 5054600 w 5048250"/>
              <a:gd name="connsiteY8" fmla="*/ 27940 h 44450"/>
              <a:gd name="connsiteX9" fmla="*/ 5054600 w 5048250"/>
              <a:gd name="connsiteY9" fmla="*/ 45720 h 44450"/>
              <a:gd name="connsiteX10" fmla="*/ 4526533 w 5048250"/>
              <a:gd name="connsiteY10" fmla="*/ 45720 h 44450"/>
              <a:gd name="connsiteX11" fmla="*/ 4048759 w 5048250"/>
              <a:gd name="connsiteY11" fmla="*/ 45720 h 44450"/>
              <a:gd name="connsiteX12" fmla="*/ 3369818 w 5048250"/>
              <a:gd name="connsiteY12" fmla="*/ 45720 h 44450"/>
              <a:gd name="connsiteX13" fmla="*/ 2841752 w 5048250"/>
              <a:gd name="connsiteY13" fmla="*/ 45720 h 44450"/>
              <a:gd name="connsiteX14" fmla="*/ 2162809 w 5048250"/>
              <a:gd name="connsiteY14" fmla="*/ 45720 h 44450"/>
              <a:gd name="connsiteX15" fmla="*/ 1433576 w 5048250"/>
              <a:gd name="connsiteY15" fmla="*/ 45720 h 44450"/>
              <a:gd name="connsiteX16" fmla="*/ 855218 w 5048250"/>
              <a:gd name="connsiteY16" fmla="*/ 45720 h 44450"/>
              <a:gd name="connsiteX17" fmla="*/ 25400 w 5048250"/>
              <a:gd name="connsiteY17" fmla="*/ 45720 h 44450"/>
              <a:gd name="connsiteX18" fmla="*/ 25400 w 5048250"/>
              <a:gd name="connsiteY18" fmla="*/ 27940 h 44450"/>
              <a:gd name="connsiteX19" fmla="*/ 25400 w 5048250"/>
              <a:gd name="connsiteY19" fmla="*/ 27940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8250" h="44450">
                <a:moveTo>
                  <a:pt x="25400" y="27940"/>
                </a:moveTo>
                <a:cubicBezTo>
                  <a:pt x="168275" y="29591"/>
                  <a:pt x="397255" y="40386"/>
                  <a:pt x="553465" y="27940"/>
                </a:cubicBezTo>
                <a:cubicBezTo>
                  <a:pt x="709676" y="15494"/>
                  <a:pt x="954405" y="22352"/>
                  <a:pt x="1232407" y="27940"/>
                </a:cubicBezTo>
                <a:cubicBezTo>
                  <a:pt x="1510410" y="33528"/>
                  <a:pt x="1588261" y="7239"/>
                  <a:pt x="1810766" y="27940"/>
                </a:cubicBezTo>
                <a:cubicBezTo>
                  <a:pt x="2033269" y="48641"/>
                  <a:pt x="2081656" y="52451"/>
                  <a:pt x="2338831" y="27940"/>
                </a:cubicBezTo>
                <a:cubicBezTo>
                  <a:pt x="2596006" y="3429"/>
                  <a:pt x="2757805" y="43815"/>
                  <a:pt x="3017773" y="27940"/>
                </a:cubicBezTo>
                <a:cubicBezTo>
                  <a:pt x="3277743" y="12065"/>
                  <a:pt x="3344671" y="-1015"/>
                  <a:pt x="3646423" y="27940"/>
                </a:cubicBezTo>
                <a:cubicBezTo>
                  <a:pt x="3948176" y="56896"/>
                  <a:pt x="4023486" y="26924"/>
                  <a:pt x="4275073" y="27940"/>
                </a:cubicBezTo>
                <a:cubicBezTo>
                  <a:pt x="4526660" y="28956"/>
                  <a:pt x="4817871" y="23495"/>
                  <a:pt x="5054600" y="27940"/>
                </a:cubicBezTo>
                <a:cubicBezTo>
                  <a:pt x="5055107" y="34671"/>
                  <a:pt x="5055361" y="40386"/>
                  <a:pt x="5054600" y="45720"/>
                </a:cubicBezTo>
                <a:cubicBezTo>
                  <a:pt x="4830826" y="50419"/>
                  <a:pt x="4741164" y="44450"/>
                  <a:pt x="4526533" y="45720"/>
                </a:cubicBezTo>
                <a:cubicBezTo>
                  <a:pt x="4311904" y="46990"/>
                  <a:pt x="4219067" y="68453"/>
                  <a:pt x="4048759" y="45720"/>
                </a:cubicBezTo>
                <a:cubicBezTo>
                  <a:pt x="3878453" y="22987"/>
                  <a:pt x="3701922" y="44323"/>
                  <a:pt x="3369818" y="45720"/>
                </a:cubicBezTo>
                <a:cubicBezTo>
                  <a:pt x="3037713" y="47117"/>
                  <a:pt x="2971165" y="41910"/>
                  <a:pt x="2841752" y="45720"/>
                </a:cubicBezTo>
                <a:cubicBezTo>
                  <a:pt x="2712339" y="49530"/>
                  <a:pt x="2463800" y="41021"/>
                  <a:pt x="2162809" y="45720"/>
                </a:cubicBezTo>
                <a:cubicBezTo>
                  <a:pt x="1861819" y="50419"/>
                  <a:pt x="1606804" y="72771"/>
                  <a:pt x="1433576" y="45720"/>
                </a:cubicBezTo>
                <a:cubicBezTo>
                  <a:pt x="1260347" y="18669"/>
                  <a:pt x="1065910" y="20701"/>
                  <a:pt x="855218" y="45720"/>
                </a:cubicBezTo>
                <a:cubicBezTo>
                  <a:pt x="644525" y="70739"/>
                  <a:pt x="264033" y="64516"/>
                  <a:pt x="25400" y="45720"/>
                </a:cubicBezTo>
                <a:cubicBezTo>
                  <a:pt x="24891" y="36957"/>
                  <a:pt x="25527" y="32893"/>
                  <a:pt x="25400" y="27940"/>
                </a:cubicBezTo>
                <a:lnTo>
                  <a:pt x="25400" y="2794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81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6"/>
          <p:cNvSpPr txBox="1"/>
          <p:nvPr/>
        </p:nvSpPr>
        <p:spPr>
          <a:xfrm>
            <a:off x="5851905" y="3265550"/>
            <a:ext cx="4478837" cy="7622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Group</a:t>
            </a:r>
            <a:r>
              <a:rPr lang="en-US" altLang="zh-CN" sz="22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spc="-5" dirty="0">
                <a:solidFill>
                  <a:srgbClr val="fefefe"/>
                </a:solidFill>
                <a:latin typeface="Calibri"/>
                <a:ea typeface="Calibri"/>
              </a:rPr>
              <a:t>discussion</a:t>
            </a:r>
          </a:p>
          <a:p>
            <a:pPr>
              <a:lnSpc>
                <a:spcPts val="71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50" dirty="0">
                <a:solidFill>
                  <a:srgbClr val="4370c3"/>
                </a:solidFill>
                <a:latin typeface="Arial"/>
                <a:ea typeface="Arial"/>
              </a:rPr>
              <a:t>•</a:t>
            </a:r>
            <a:r>
              <a:rPr lang="en-US" altLang="zh-CN" sz="1750" dirty="0">
                <a:solidFill>
                  <a:srgbClr val="4370c3"/>
                </a:solidFill>
                <a:latin typeface="Arial"/>
                <a:cs typeface="Arial"/>
              </a:rPr>
              <a:t> 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do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mean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good</a:t>
            </a:r>
            <a:r>
              <a:rPr lang="en-US" altLang="zh-CN" sz="2200" spc="11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relations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reeform 117"> 
				</p:cNvPr>
          <p:cNvSpPr/>
          <p:nvPr/>
        </p:nvSpPr>
        <p:spPr>
          <a:xfrm>
            <a:off x="-6350" y="-6350"/>
            <a:ext cx="4171950" cy="6851650"/>
          </a:xfrm>
          <a:custGeom>
            <a:avLst/>
            <a:gdLst>
              <a:gd name="connsiteX0" fmla="*/ 6350 w 4171950"/>
              <a:gd name="connsiteY0" fmla="*/ 6350 h 6851650"/>
              <a:gd name="connsiteX1" fmla="*/ 2266314 w 4171950"/>
              <a:gd name="connsiteY1" fmla="*/ 6350 h 6851650"/>
              <a:gd name="connsiteX2" fmla="*/ 2394711 w 4171950"/>
              <a:gd name="connsiteY2" fmla="*/ 88518 h 6851650"/>
              <a:gd name="connsiteX3" fmla="*/ 4174490 w 4171950"/>
              <a:gd name="connsiteY3" fmla="*/ 3435350 h 6851650"/>
              <a:gd name="connsiteX4" fmla="*/ 2394711 w 4171950"/>
              <a:gd name="connsiteY4" fmla="*/ 6782129 h 6851650"/>
              <a:gd name="connsiteX5" fmla="*/ 2266314 w 4171950"/>
              <a:gd name="connsiteY5" fmla="*/ 6864349 h 6851650"/>
              <a:gd name="connsiteX6" fmla="*/ 6350 w 4171950"/>
              <a:gd name="connsiteY6" fmla="*/ 6864349 h 6851650"/>
              <a:gd name="connsiteX7" fmla="*/ 6350 w 4171950"/>
              <a:gd name="connsiteY7" fmla="*/ 6350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1950" h="6851650">
                <a:moveTo>
                  <a:pt x="6350" y="6350"/>
                </a:moveTo>
                <a:lnTo>
                  <a:pt x="2266314" y="6350"/>
                </a:lnTo>
                <a:lnTo>
                  <a:pt x="2394711" y="88518"/>
                </a:lnTo>
                <a:cubicBezTo>
                  <a:pt x="3468496" y="813943"/>
                  <a:pt x="4174490" y="2042160"/>
                  <a:pt x="4174490" y="3435350"/>
                </a:cubicBezTo>
                <a:cubicBezTo>
                  <a:pt x="4174490" y="4828540"/>
                  <a:pt x="3468496" y="6056820"/>
                  <a:pt x="2394711" y="6782129"/>
                </a:cubicBezTo>
                <a:lnTo>
                  <a:pt x="2266314" y="6864349"/>
                </a:lnTo>
                <a:lnTo>
                  <a:pt x="6350" y="6864349"/>
                </a:lnTo>
                <a:lnTo>
                  <a:pt x="6350" y="635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 118"> 
				</p:cNvPr>
          <p:cNvSpPr/>
          <p:nvPr/>
        </p:nvSpPr>
        <p:spPr>
          <a:xfrm>
            <a:off x="9525000" y="4432300"/>
            <a:ext cx="2108200" cy="2095500"/>
          </a:xfrm>
          <a:custGeom>
            <a:avLst/>
            <a:gdLst>
              <a:gd name="connsiteX0" fmla="*/ 67309 w 2108200"/>
              <a:gd name="connsiteY0" fmla="*/ 2105660 h 2095500"/>
              <a:gd name="connsiteX1" fmla="*/ 2108200 w 2108200"/>
              <a:gd name="connsiteY1" fmla="*/ 6477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08200" h="2095500">
                <a:moveTo>
                  <a:pt x="67309" y="2105660"/>
                </a:moveTo>
                <a:cubicBezTo>
                  <a:pt x="1194434" y="2105660"/>
                  <a:pt x="2108200" y="1191920"/>
                  <a:pt x="2108200" y="64770"/>
                </a:cubicBezTo>
              </a:path>
            </a:pathLst>
          </a:custGeom>
          <a:ln w="127000">
            <a:solidFill>
              <a:srgbClr val="febf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9"/>
          <p:cNvSpPr txBox="1"/>
          <p:nvPr/>
        </p:nvSpPr>
        <p:spPr>
          <a:xfrm>
            <a:off x="778509" y="2091402"/>
            <a:ext cx="2730217" cy="19278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Go</a:t>
            </a:r>
            <a:r>
              <a:rPr lang="en-US" altLang="zh-CN" sz="4400" spc="44" b="1" dirty="0">
                <a:solidFill>
                  <a:srgbClr val="fefefe"/>
                </a:solidFill>
                <a:latin typeface="Times New Roman"/>
                <a:ea typeface="Times New Roman"/>
              </a:rPr>
              <a:t>od</a:t>
            </a:r>
            <a:r>
              <a:rPr lang="en-US" altLang="zh-CN" sz="44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400" spc="120" b="1" dirty="0">
                <a:solidFill>
                  <a:srgbClr val="fefefe"/>
                </a:solidFill>
                <a:latin typeface="Times New Roman"/>
                <a:ea typeface="Times New Roman"/>
              </a:rPr>
              <a:t>Relations</a:t>
            </a:r>
            <a:r>
              <a:rPr lang="en-US" altLang="zh-CN" sz="4400" spc="100" b="1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44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4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Def</a:t>
            </a:r>
            <a:r>
              <a:rPr lang="en-US" altLang="zh-CN" sz="4400" spc="34" b="1" dirty="0">
                <a:solidFill>
                  <a:srgbClr val="fefefe"/>
                </a:solidFill>
                <a:latin typeface="Times New Roman"/>
                <a:ea typeface="Times New Roman"/>
              </a:rPr>
              <a:t>inition</a:t>
            </a:r>
          </a:p>
        </p:txBody>
      </p:sp>
      <p:sp>
        <p:nvSpPr>
          <p:cNvPr id="120" name="TextBox 120"/>
          <p:cNvSpPr txBox="1"/>
          <p:nvPr/>
        </p:nvSpPr>
        <p:spPr>
          <a:xfrm>
            <a:off x="4539615" y="1678009"/>
            <a:ext cx="6817931" cy="28625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2800" spc="85" dirty="0">
                <a:solidFill>
                  <a:srgbClr val="000000"/>
                </a:solidFill>
                <a:latin typeface="Times New Roman"/>
                <a:ea typeface="Times New Roman"/>
              </a:rPr>
              <a:t>Good</a:t>
            </a:r>
            <a:r>
              <a:rPr lang="en-US" altLang="zh-CN" sz="28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55" dirty="0">
                <a:solidFill>
                  <a:srgbClr val="000000"/>
                </a:solidFill>
                <a:latin typeface="Times New Roman"/>
                <a:ea typeface="Times New Roman"/>
              </a:rPr>
              <a:t>relations</a:t>
            </a:r>
            <a:r>
              <a:rPr lang="en-US" altLang="zh-CN" sz="2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4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2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i="1" dirty="0">
                <a:solidFill>
                  <a:srgbClr val="000000"/>
                </a:solidFill>
                <a:latin typeface="Calibri"/>
                <a:ea typeface="Calibri"/>
              </a:rPr>
              <a:t>“The</a:t>
            </a:r>
            <a:r>
              <a:rPr lang="en-US" altLang="zh-CN" sz="2800" spc="34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75" i="1" dirty="0">
                <a:solidFill>
                  <a:srgbClr val="000000"/>
                </a:solidFill>
                <a:latin typeface="Calibri"/>
                <a:ea typeface="Calibri"/>
              </a:rPr>
              <a:t>growth</a:t>
            </a:r>
            <a:r>
              <a:rPr lang="en-US" altLang="zh-CN" sz="2800" spc="4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69" i="1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relationships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structures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en-US" altLang="zh-CN" sz="2800" spc="-8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Northern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Ireland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acknowledge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800" spc="-4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religious,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political</a:t>
            </a:r>
            <a:r>
              <a:rPr lang="en-US" altLang="zh-CN" sz="2800" spc="-5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800" spc="-5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racial</a:t>
            </a:r>
            <a:r>
              <a:rPr lang="en-US" altLang="zh-CN" sz="2800" spc="-55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context</a:t>
            </a:r>
            <a:r>
              <a:rPr lang="en-US" altLang="zh-CN" sz="2800" spc="-5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800" spc="-55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this</a:t>
            </a:r>
            <a:r>
              <a:rPr lang="en-US" altLang="zh-CN" sz="2800" spc="-5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society,</a:t>
            </a:r>
            <a:r>
              <a:rPr lang="en-US" altLang="zh-CN" sz="2800" spc="-55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seek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promote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respect,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equity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and</a:t>
            </a:r>
            <a:r>
              <a:rPr lang="en-US" altLang="zh-CN" sz="2800" spc="-11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trust,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and</a:t>
            </a:r>
            <a:r>
              <a:rPr lang="en-US" altLang="zh-CN" sz="2800" spc="-44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embrace</a:t>
            </a:r>
            <a:r>
              <a:rPr lang="en-US" altLang="zh-CN" sz="2800" spc="-5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diversity</a:t>
            </a:r>
            <a:r>
              <a:rPr lang="en-US" altLang="zh-CN" sz="2800" spc="-5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in</a:t>
            </a:r>
            <a:r>
              <a:rPr lang="en-US" altLang="zh-CN" sz="2800" spc="-5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all</a:t>
            </a:r>
            <a:r>
              <a:rPr lang="en-US" altLang="zh-CN" sz="2800" spc="-50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its</a:t>
            </a:r>
            <a:r>
              <a:rPr lang="en-US" altLang="zh-CN" sz="2800" spc="-44" i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i="1" dirty="0">
                <a:solidFill>
                  <a:srgbClr val="fe0000"/>
                </a:solidFill>
                <a:latin typeface="Calibri"/>
                <a:ea typeface="Calibri"/>
              </a:rPr>
              <a:t>forms</a:t>
            </a:r>
            <a:r>
              <a:rPr lang="en-US" altLang="zh-CN" sz="2800" i="1" dirty="0">
                <a:solidFill>
                  <a:srgbClr val="000000"/>
                </a:solidFill>
                <a:latin typeface="Calibri"/>
                <a:ea typeface="Calibri"/>
              </a:rPr>
              <a:t>.”</a:t>
            </a:r>
            <a:r>
              <a:rPr lang="en-US" altLang="zh-CN" sz="2800" spc="-55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Equality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Commission,</a:t>
            </a:r>
            <a:r>
              <a:rPr lang="en-US" altLang="zh-CN" sz="2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2007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Freeform 121"> 
				</p:cNvPr>
          <p:cNvSpPr/>
          <p:nvPr/>
        </p:nvSpPr>
        <p:spPr>
          <a:xfrm>
            <a:off x="-6350" y="-6350"/>
            <a:ext cx="4171950" cy="6851650"/>
          </a:xfrm>
          <a:custGeom>
            <a:avLst/>
            <a:gdLst>
              <a:gd name="connsiteX0" fmla="*/ 6350 w 4171950"/>
              <a:gd name="connsiteY0" fmla="*/ 6350 h 6851650"/>
              <a:gd name="connsiteX1" fmla="*/ 2266314 w 4171950"/>
              <a:gd name="connsiteY1" fmla="*/ 6350 h 6851650"/>
              <a:gd name="connsiteX2" fmla="*/ 2394711 w 4171950"/>
              <a:gd name="connsiteY2" fmla="*/ 88518 h 6851650"/>
              <a:gd name="connsiteX3" fmla="*/ 4174490 w 4171950"/>
              <a:gd name="connsiteY3" fmla="*/ 3435350 h 6851650"/>
              <a:gd name="connsiteX4" fmla="*/ 2394711 w 4171950"/>
              <a:gd name="connsiteY4" fmla="*/ 6782129 h 6851650"/>
              <a:gd name="connsiteX5" fmla="*/ 2266314 w 4171950"/>
              <a:gd name="connsiteY5" fmla="*/ 6864349 h 6851650"/>
              <a:gd name="connsiteX6" fmla="*/ 6350 w 4171950"/>
              <a:gd name="connsiteY6" fmla="*/ 6864349 h 6851650"/>
              <a:gd name="connsiteX7" fmla="*/ 6350 w 4171950"/>
              <a:gd name="connsiteY7" fmla="*/ 6350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1950" h="6851650">
                <a:moveTo>
                  <a:pt x="6350" y="6350"/>
                </a:moveTo>
                <a:lnTo>
                  <a:pt x="2266314" y="6350"/>
                </a:lnTo>
                <a:lnTo>
                  <a:pt x="2394711" y="88518"/>
                </a:lnTo>
                <a:cubicBezTo>
                  <a:pt x="3468496" y="813943"/>
                  <a:pt x="4174490" y="2042160"/>
                  <a:pt x="4174490" y="3435350"/>
                </a:cubicBezTo>
                <a:cubicBezTo>
                  <a:pt x="4174490" y="4828540"/>
                  <a:pt x="3468496" y="6056820"/>
                  <a:pt x="2394711" y="6782129"/>
                </a:cubicBezTo>
                <a:lnTo>
                  <a:pt x="2266314" y="6864349"/>
                </a:lnTo>
                <a:lnTo>
                  <a:pt x="6350" y="6864349"/>
                </a:lnTo>
                <a:lnTo>
                  <a:pt x="6350" y="635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reeform 122"> 
				</p:cNvPr>
          <p:cNvSpPr/>
          <p:nvPr/>
        </p:nvSpPr>
        <p:spPr>
          <a:xfrm>
            <a:off x="9525000" y="4432300"/>
            <a:ext cx="2108200" cy="2095500"/>
          </a:xfrm>
          <a:custGeom>
            <a:avLst/>
            <a:gdLst>
              <a:gd name="connsiteX0" fmla="*/ 67309 w 2108200"/>
              <a:gd name="connsiteY0" fmla="*/ 2105660 h 2095500"/>
              <a:gd name="connsiteX1" fmla="*/ 2108200 w 2108200"/>
              <a:gd name="connsiteY1" fmla="*/ 6477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08200" h="2095500">
                <a:moveTo>
                  <a:pt x="67309" y="2105660"/>
                </a:moveTo>
                <a:cubicBezTo>
                  <a:pt x="1194434" y="2105660"/>
                  <a:pt x="2108200" y="1191920"/>
                  <a:pt x="2108200" y="64770"/>
                </a:cubicBezTo>
              </a:path>
            </a:pathLst>
          </a:custGeom>
          <a:ln w="127000">
            <a:solidFill>
              <a:srgbClr val="febf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3"/>
          <p:cNvSpPr txBox="1"/>
          <p:nvPr/>
        </p:nvSpPr>
        <p:spPr>
          <a:xfrm>
            <a:off x="778509" y="1210975"/>
            <a:ext cx="2874954" cy="37335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spc="-234" b="1" dirty="0">
                <a:solidFill>
                  <a:srgbClr val="fefefe"/>
                </a:solidFill>
                <a:latin typeface="Times New Roman"/>
                <a:ea typeface="Times New Roman"/>
              </a:rPr>
              <a:t>T:B</a:t>
            </a:r>
            <a:r>
              <a:rPr lang="en-US" altLang="zh-CN" sz="4400" spc="-229" b="1" dirty="0">
                <a:solidFill>
                  <a:srgbClr val="fefefe"/>
                </a:solidFill>
                <a:latin typeface="Times New Roman"/>
                <a:ea typeface="Times New Roman"/>
              </a:rPr>
              <a:t>UC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7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4400" spc="179" dirty="0">
                <a:solidFill>
                  <a:srgbClr val="fefefe"/>
                </a:solidFill>
                <a:latin typeface="Times New Roman"/>
                <a:ea typeface="Times New Roman"/>
              </a:rPr>
              <a:t>Togeth</a:t>
            </a:r>
            <a:r>
              <a:rPr lang="en-US" altLang="zh-CN" sz="4400" spc="175" dirty="0">
                <a:solidFill>
                  <a:srgbClr val="fefefe"/>
                </a:solidFill>
                <a:latin typeface="Times New Roman"/>
                <a:ea typeface="Times New Roman"/>
              </a:rPr>
              <a:t>er:</a:t>
            </a:r>
            <a:r>
              <a:rPr lang="en-US" altLang="zh-CN" sz="44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400" spc="209" dirty="0">
                <a:solidFill>
                  <a:srgbClr val="fefefe"/>
                </a:solidFill>
                <a:latin typeface="Times New Roman"/>
                <a:ea typeface="Times New Roman"/>
              </a:rPr>
              <a:t>Building</a:t>
            </a:r>
            <a:r>
              <a:rPr lang="en-US" altLang="zh-CN" sz="4400" spc="-56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400" spc="245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44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400" spc="114" dirty="0">
                <a:solidFill>
                  <a:srgbClr val="fefefe"/>
                </a:solidFill>
                <a:latin typeface="Times New Roman"/>
                <a:ea typeface="Times New Roman"/>
              </a:rPr>
              <a:t>Un</a:t>
            </a:r>
            <a:r>
              <a:rPr lang="en-US" altLang="zh-CN" sz="4400" spc="110" dirty="0">
                <a:solidFill>
                  <a:srgbClr val="fefefe"/>
                </a:solidFill>
                <a:latin typeface="Times New Roman"/>
                <a:ea typeface="Times New Roman"/>
              </a:rPr>
              <a:t>ited</a:t>
            </a:r>
            <a:r>
              <a:rPr lang="en-US" altLang="zh-CN" sz="44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400" spc="164" dirty="0">
                <a:solidFill>
                  <a:srgbClr val="fefefe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4400" spc="160" dirty="0">
                <a:solidFill>
                  <a:srgbClr val="fefefe"/>
                </a:solidFill>
                <a:latin typeface="Times New Roman"/>
                <a:ea typeface="Times New Roman"/>
              </a:rPr>
              <a:t>ommunity</a:t>
            </a:r>
          </a:p>
        </p:txBody>
      </p:sp>
      <p:sp>
        <p:nvSpPr>
          <p:cNvPr id="124" name="TextBox 124"/>
          <p:cNvSpPr txBox="1"/>
          <p:nvPr/>
        </p:nvSpPr>
        <p:spPr>
          <a:xfrm>
            <a:off x="4539615" y="811284"/>
            <a:ext cx="6544627" cy="46548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Government,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community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individuals</a:t>
            </a:r>
            <a:r>
              <a:rPr lang="en-US" altLang="zh-CN" sz="2800" spc="-1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work</a:t>
            </a:r>
            <a:r>
              <a:rPr lang="en-US" altLang="zh-CN" sz="28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together</a:t>
            </a:r>
            <a:r>
              <a:rPr lang="en-US" altLang="zh-CN" sz="28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8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build</a:t>
            </a:r>
            <a:r>
              <a:rPr lang="en-US" altLang="zh-CN" sz="28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8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united</a:t>
            </a:r>
            <a:r>
              <a:rPr lang="en-US" altLang="zh-CN" sz="28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community.</a:t>
            </a:r>
          </a:p>
          <a:p>
            <a:pPr>
              <a:lnSpc>
                <a:spcPts val="65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Good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relations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about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making</a:t>
            </a:r>
            <a:r>
              <a:rPr lang="en-US" altLang="zh-CN" sz="2800" spc="-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our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communities</a:t>
            </a:r>
            <a:r>
              <a:rPr lang="en-US" altLang="zh-CN" sz="28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-5" dirty="0">
                <a:solidFill>
                  <a:srgbClr val="000000"/>
                </a:solidFill>
                <a:latin typeface="Calibri"/>
                <a:ea typeface="Calibri"/>
              </a:rPr>
              <a:t>more: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7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spc="-10" dirty="0">
                <a:solidFill>
                  <a:srgbClr val="000000"/>
                </a:solidFill>
                <a:latin typeface="Calibri"/>
                <a:ea typeface="Calibri"/>
              </a:rPr>
              <a:t>Sha</a:t>
            </a:r>
            <a:r>
              <a:rPr lang="en-US" altLang="zh-CN" sz="2800" spc="-5" dirty="0">
                <a:solidFill>
                  <a:srgbClr val="000000"/>
                </a:solidFill>
                <a:latin typeface="Calibri"/>
                <a:ea typeface="Calibri"/>
              </a:rPr>
              <a:t>red</a:t>
            </a:r>
          </a:p>
          <a:p>
            <a:pPr>
              <a:lnSpc>
                <a:spcPts val="6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spc="-30" dirty="0">
                <a:solidFill>
                  <a:srgbClr val="000000"/>
                </a:solidFill>
                <a:latin typeface="Calibri"/>
                <a:ea typeface="Calibri"/>
              </a:rPr>
              <a:t>Sa</a:t>
            </a:r>
            <a:r>
              <a:rPr lang="en-US" altLang="zh-CN" sz="2800" spc="-20" dirty="0">
                <a:solidFill>
                  <a:srgbClr val="000000"/>
                </a:solidFill>
                <a:latin typeface="Calibri"/>
                <a:ea typeface="Calibri"/>
              </a:rPr>
              <a:t>fe</a:t>
            </a:r>
          </a:p>
          <a:p>
            <a:pPr>
              <a:lnSpc>
                <a:spcPts val="6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Accepting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8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others</a:t>
            </a:r>
          </a:p>
          <a:p>
            <a:pPr>
              <a:lnSpc>
                <a:spcPts val="630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Open</a:t>
            </a:r>
            <a:r>
              <a:rPr lang="en-US" altLang="zh-CN" sz="28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8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encouraging</a:t>
            </a:r>
            <a:r>
              <a:rPr lang="en-US" altLang="zh-CN" sz="28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8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8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celebration</a:t>
            </a:r>
            <a:r>
              <a:rPr lang="en-US" altLang="zh-CN" sz="28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different</a:t>
            </a:r>
            <a:r>
              <a:rPr lang="en-US" altLang="zh-CN" sz="28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cultures</a:t>
            </a:r>
            <a:r>
              <a:rPr lang="en-US" altLang="zh-CN" sz="28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800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beliefs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Freeform 125"> 
				</p:cNvPr>
          <p:cNvSpPr/>
          <p:nvPr/>
        </p:nvSpPr>
        <p:spPr>
          <a:xfrm>
            <a:off x="742950" y="2381250"/>
            <a:ext cx="4260850" cy="31750"/>
          </a:xfrm>
          <a:custGeom>
            <a:avLst/>
            <a:gdLst>
              <a:gd name="connsiteX0" fmla="*/ 16509 w 4260850"/>
              <a:gd name="connsiteY0" fmla="*/ 13970 h 31750"/>
              <a:gd name="connsiteX1" fmla="*/ 537972 w 4260850"/>
              <a:gd name="connsiteY1" fmla="*/ 13970 h 31750"/>
              <a:gd name="connsiteX2" fmla="*/ 1017016 w 4260850"/>
              <a:gd name="connsiteY2" fmla="*/ 13970 h 31750"/>
              <a:gd name="connsiteX3" fmla="*/ 1538351 w 4260850"/>
              <a:gd name="connsiteY3" fmla="*/ 13970 h 31750"/>
              <a:gd name="connsiteX4" fmla="*/ 2144776 w 4260850"/>
              <a:gd name="connsiteY4" fmla="*/ 13970 h 31750"/>
              <a:gd name="connsiteX5" fmla="*/ 2793491 w 4260850"/>
              <a:gd name="connsiteY5" fmla="*/ 13970 h 31750"/>
              <a:gd name="connsiteX6" fmla="*/ 3484753 w 4260850"/>
              <a:gd name="connsiteY6" fmla="*/ 13970 h 31750"/>
              <a:gd name="connsiteX7" fmla="*/ 4260850 w 4260850"/>
              <a:gd name="connsiteY7" fmla="*/ 13970 h 31750"/>
              <a:gd name="connsiteX8" fmla="*/ 4260850 w 4260850"/>
              <a:gd name="connsiteY8" fmla="*/ 31750 h 31750"/>
              <a:gd name="connsiteX9" fmla="*/ 3612134 w 4260850"/>
              <a:gd name="connsiteY9" fmla="*/ 31750 h 31750"/>
              <a:gd name="connsiteX10" fmla="*/ 2920872 w 4260850"/>
              <a:gd name="connsiteY10" fmla="*/ 31750 h 31750"/>
              <a:gd name="connsiteX11" fmla="*/ 2229611 w 4260850"/>
              <a:gd name="connsiteY11" fmla="*/ 31750 h 31750"/>
              <a:gd name="connsiteX12" fmla="*/ 1750567 w 4260850"/>
              <a:gd name="connsiteY12" fmla="*/ 31750 h 31750"/>
              <a:gd name="connsiteX13" fmla="*/ 1101851 w 4260850"/>
              <a:gd name="connsiteY13" fmla="*/ 31750 h 31750"/>
              <a:gd name="connsiteX14" fmla="*/ 537972 w 4260850"/>
              <a:gd name="connsiteY14" fmla="*/ 31750 h 31750"/>
              <a:gd name="connsiteX15" fmla="*/ 16509 w 4260850"/>
              <a:gd name="connsiteY15" fmla="*/ 31750 h 31750"/>
              <a:gd name="connsiteX16" fmla="*/ 16509 w 4260850"/>
              <a:gd name="connsiteY16" fmla="*/ 13970 h 31750"/>
              <a:gd name="connsiteX17" fmla="*/ 16509 w 4260850"/>
              <a:gd name="connsiteY17" fmla="*/ 1397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60850" h="31750">
                <a:moveTo>
                  <a:pt x="16509" y="13970"/>
                </a:moveTo>
                <a:cubicBezTo>
                  <a:pt x="160223" y="30099"/>
                  <a:pt x="283222" y="28448"/>
                  <a:pt x="537972" y="13970"/>
                </a:cubicBezTo>
                <a:cubicBezTo>
                  <a:pt x="792733" y="-507"/>
                  <a:pt x="831088" y="-2920"/>
                  <a:pt x="1017016" y="13970"/>
                </a:cubicBezTo>
                <a:cubicBezTo>
                  <a:pt x="1202817" y="30861"/>
                  <a:pt x="1369314" y="-8889"/>
                  <a:pt x="1538351" y="13970"/>
                </a:cubicBezTo>
                <a:cubicBezTo>
                  <a:pt x="1707514" y="36830"/>
                  <a:pt x="1906397" y="19685"/>
                  <a:pt x="2144776" y="13970"/>
                </a:cubicBezTo>
                <a:cubicBezTo>
                  <a:pt x="2383154" y="8255"/>
                  <a:pt x="2637663" y="-13207"/>
                  <a:pt x="2793491" y="13970"/>
                </a:cubicBezTo>
                <a:cubicBezTo>
                  <a:pt x="2949447" y="41148"/>
                  <a:pt x="3148710" y="-10413"/>
                  <a:pt x="3484753" y="13970"/>
                </a:cubicBezTo>
                <a:cubicBezTo>
                  <a:pt x="3820795" y="38354"/>
                  <a:pt x="4034535" y="17018"/>
                  <a:pt x="4260850" y="13970"/>
                </a:cubicBezTo>
                <a:cubicBezTo>
                  <a:pt x="4260341" y="19939"/>
                  <a:pt x="4260722" y="25400"/>
                  <a:pt x="4260850" y="31750"/>
                </a:cubicBezTo>
                <a:cubicBezTo>
                  <a:pt x="4035044" y="8382"/>
                  <a:pt x="3851783" y="26924"/>
                  <a:pt x="3612134" y="31750"/>
                </a:cubicBezTo>
                <a:cubicBezTo>
                  <a:pt x="3372358" y="36576"/>
                  <a:pt x="3221228" y="16764"/>
                  <a:pt x="2920872" y="31750"/>
                </a:cubicBezTo>
                <a:cubicBezTo>
                  <a:pt x="2620390" y="46736"/>
                  <a:pt x="2543175" y="58928"/>
                  <a:pt x="2229611" y="31750"/>
                </a:cubicBezTo>
                <a:cubicBezTo>
                  <a:pt x="1916176" y="4572"/>
                  <a:pt x="1983104" y="42799"/>
                  <a:pt x="1750567" y="31750"/>
                </a:cubicBezTo>
                <a:cubicBezTo>
                  <a:pt x="1518157" y="20701"/>
                  <a:pt x="1360297" y="26162"/>
                  <a:pt x="1101851" y="31750"/>
                </a:cubicBezTo>
                <a:cubicBezTo>
                  <a:pt x="843280" y="37338"/>
                  <a:pt x="794892" y="48641"/>
                  <a:pt x="537972" y="31750"/>
                </a:cubicBezTo>
                <a:cubicBezTo>
                  <a:pt x="281089" y="14859"/>
                  <a:pt x="136804" y="18161"/>
                  <a:pt x="16509" y="31750"/>
                </a:cubicBezTo>
                <a:cubicBezTo>
                  <a:pt x="17272" y="24511"/>
                  <a:pt x="16052" y="21971"/>
                  <a:pt x="16509" y="13970"/>
                </a:cubicBezTo>
                <a:lnTo>
                  <a:pt x="16509" y="1397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Freeform 126"> 
				</p:cNvPr>
          <p:cNvSpPr/>
          <p:nvPr/>
        </p:nvSpPr>
        <p:spPr>
          <a:xfrm>
            <a:off x="728662" y="2366962"/>
            <a:ext cx="4275137" cy="46037"/>
          </a:xfrm>
          <a:custGeom>
            <a:avLst/>
            <a:gdLst>
              <a:gd name="connsiteX0" fmla="*/ 30797 w 4275137"/>
              <a:gd name="connsiteY0" fmla="*/ 28257 h 46037"/>
              <a:gd name="connsiteX1" fmla="*/ 509803 w 4275137"/>
              <a:gd name="connsiteY1" fmla="*/ 28257 h 46037"/>
              <a:gd name="connsiteX2" fmla="*/ 988758 w 4275137"/>
              <a:gd name="connsiteY2" fmla="*/ 28257 h 46037"/>
              <a:gd name="connsiteX3" fmla="*/ 1552638 w 4275137"/>
              <a:gd name="connsiteY3" fmla="*/ 28257 h 46037"/>
              <a:gd name="connsiteX4" fmla="*/ 2243899 w 4275137"/>
              <a:gd name="connsiteY4" fmla="*/ 28257 h 46037"/>
              <a:gd name="connsiteX5" fmla="*/ 2765361 w 4275137"/>
              <a:gd name="connsiteY5" fmla="*/ 28257 h 46037"/>
              <a:gd name="connsiteX6" fmla="*/ 3286823 w 4275137"/>
              <a:gd name="connsiteY6" fmla="*/ 28257 h 46037"/>
              <a:gd name="connsiteX7" fmla="*/ 4275137 w 4275137"/>
              <a:gd name="connsiteY7" fmla="*/ 28257 h 46037"/>
              <a:gd name="connsiteX8" fmla="*/ 4275137 w 4275137"/>
              <a:gd name="connsiteY8" fmla="*/ 46037 h 46037"/>
              <a:gd name="connsiteX9" fmla="*/ 3626421 w 4275137"/>
              <a:gd name="connsiteY9" fmla="*/ 46037 h 46037"/>
              <a:gd name="connsiteX10" fmla="*/ 3104959 w 4275137"/>
              <a:gd name="connsiteY10" fmla="*/ 46037 h 46037"/>
              <a:gd name="connsiteX11" fmla="*/ 2583497 w 4275137"/>
              <a:gd name="connsiteY11" fmla="*/ 46037 h 46037"/>
              <a:gd name="connsiteX12" fmla="*/ 1934654 w 4275137"/>
              <a:gd name="connsiteY12" fmla="*/ 46037 h 46037"/>
              <a:gd name="connsiteX13" fmla="*/ 1243520 w 4275137"/>
              <a:gd name="connsiteY13" fmla="*/ 46037 h 46037"/>
              <a:gd name="connsiteX14" fmla="*/ 764476 w 4275137"/>
              <a:gd name="connsiteY14" fmla="*/ 46037 h 46037"/>
              <a:gd name="connsiteX15" fmla="*/ 30797 w 4275137"/>
              <a:gd name="connsiteY15" fmla="*/ 46037 h 46037"/>
              <a:gd name="connsiteX16" fmla="*/ 30797 w 4275137"/>
              <a:gd name="connsiteY16" fmla="*/ 28257 h 46037"/>
              <a:gd name="connsiteX17" fmla="*/ 30797 w 4275137"/>
              <a:gd name="connsiteY17" fmla="*/ 28257 h 4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75137" h="46037">
                <a:moveTo>
                  <a:pt x="30797" y="28257"/>
                </a:moveTo>
                <a:cubicBezTo>
                  <a:pt x="244233" y="7810"/>
                  <a:pt x="338277" y="10604"/>
                  <a:pt x="509803" y="28257"/>
                </a:cubicBezTo>
                <a:cubicBezTo>
                  <a:pt x="681291" y="45910"/>
                  <a:pt x="862012" y="7556"/>
                  <a:pt x="988758" y="28257"/>
                </a:cubicBezTo>
                <a:cubicBezTo>
                  <a:pt x="1115631" y="48958"/>
                  <a:pt x="1332674" y="52641"/>
                  <a:pt x="1552638" y="28257"/>
                </a:cubicBezTo>
                <a:cubicBezTo>
                  <a:pt x="1772729" y="3873"/>
                  <a:pt x="2001456" y="-63"/>
                  <a:pt x="2243899" y="28257"/>
                </a:cubicBezTo>
                <a:cubicBezTo>
                  <a:pt x="2486469" y="56578"/>
                  <a:pt x="2590101" y="23558"/>
                  <a:pt x="2765361" y="28257"/>
                </a:cubicBezTo>
                <a:cubicBezTo>
                  <a:pt x="2940621" y="32956"/>
                  <a:pt x="3128581" y="15176"/>
                  <a:pt x="3286823" y="28257"/>
                </a:cubicBezTo>
                <a:cubicBezTo>
                  <a:pt x="3445065" y="41338"/>
                  <a:pt x="4011485" y="18478"/>
                  <a:pt x="4275137" y="28257"/>
                </a:cubicBezTo>
                <a:cubicBezTo>
                  <a:pt x="4276026" y="37020"/>
                  <a:pt x="4274629" y="37401"/>
                  <a:pt x="4275137" y="46037"/>
                </a:cubicBezTo>
                <a:cubicBezTo>
                  <a:pt x="4090352" y="58610"/>
                  <a:pt x="3941889" y="31305"/>
                  <a:pt x="3626421" y="46037"/>
                </a:cubicBezTo>
                <a:cubicBezTo>
                  <a:pt x="3310826" y="60769"/>
                  <a:pt x="3351339" y="24447"/>
                  <a:pt x="3104959" y="46037"/>
                </a:cubicBezTo>
                <a:cubicBezTo>
                  <a:pt x="2858452" y="67627"/>
                  <a:pt x="2798635" y="30035"/>
                  <a:pt x="2583497" y="46037"/>
                </a:cubicBezTo>
                <a:cubicBezTo>
                  <a:pt x="2368232" y="62039"/>
                  <a:pt x="2213038" y="47180"/>
                  <a:pt x="1934654" y="46037"/>
                </a:cubicBezTo>
                <a:cubicBezTo>
                  <a:pt x="1656270" y="44894"/>
                  <a:pt x="1588706" y="51752"/>
                  <a:pt x="1243520" y="46037"/>
                </a:cubicBezTo>
                <a:cubicBezTo>
                  <a:pt x="898207" y="40322"/>
                  <a:pt x="905319" y="43497"/>
                  <a:pt x="764476" y="46037"/>
                </a:cubicBezTo>
                <a:cubicBezTo>
                  <a:pt x="623633" y="48577"/>
                  <a:pt x="214312" y="42608"/>
                  <a:pt x="30797" y="46037"/>
                </a:cubicBezTo>
                <a:cubicBezTo>
                  <a:pt x="30568" y="42100"/>
                  <a:pt x="31305" y="33972"/>
                  <a:pt x="30797" y="28257"/>
                </a:cubicBezTo>
                <a:lnTo>
                  <a:pt x="30797" y="2825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1275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8" name="Picture 12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320" y="2697480"/>
            <a:ext cx="6195060" cy="3505200"/>
          </a:xfrm>
          <a:prstGeom prst="rect">
            <a:avLst/>
          </a:prstGeom>
        </p:spPr>
      </p:pic>
      <p:sp>
        <p:nvSpPr>
          <p:cNvPr id="128" name="TextBox 128"/>
          <p:cNvSpPr txBox="1"/>
          <p:nvPr/>
        </p:nvSpPr>
        <p:spPr>
          <a:xfrm>
            <a:off x="731837" y="2717347"/>
            <a:ext cx="224928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-1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</a:p>
        </p:txBody>
      </p:sp>
      <p:sp>
        <p:nvSpPr>
          <p:cNvPr id="129" name="TextBox 129"/>
          <p:cNvSpPr txBox="1"/>
          <p:nvPr/>
        </p:nvSpPr>
        <p:spPr>
          <a:xfrm>
            <a:off x="985519" y="2778680"/>
            <a:ext cx="3448655" cy="10976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-5" b="1" dirty="0">
                <a:solidFill>
                  <a:srgbClr val="000000"/>
                </a:solidFill>
                <a:latin typeface="Calibri"/>
                <a:ea typeface="Calibri"/>
              </a:rPr>
              <a:t>Video</a:t>
            </a:r>
            <a:r>
              <a:rPr lang="en-US" altLang="zh-CN" sz="2400" spc="2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0" b="1" dirty="0">
                <a:solidFill>
                  <a:srgbClr val="000000"/>
                </a:solidFill>
                <a:latin typeface="Calibri"/>
                <a:ea typeface="Calibri"/>
              </a:rPr>
              <a:t>clip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7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2400" spc="-114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Together.</a:t>
            </a:r>
            <a:r>
              <a:rPr lang="en-US" altLang="zh-CN" sz="2400" spc="-12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Not</a:t>
            </a:r>
            <a:r>
              <a:rPr lang="en-US" altLang="zh-CN" sz="2400" spc="-12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400" spc="-12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Same.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 
				</p:cNvPr>
          <p:cNvSpPr/>
          <p:nvPr/>
        </p:nvSpPr>
        <p:spPr>
          <a:xfrm>
            <a:off x="1276350" y="2914650"/>
            <a:ext cx="4629150" cy="3092450"/>
          </a:xfrm>
          <a:custGeom>
            <a:avLst/>
            <a:gdLst>
              <a:gd name="connsiteX0" fmla="*/ 15239 w 4629150"/>
              <a:gd name="connsiteY0" fmla="*/ 3098800 h 3092450"/>
              <a:gd name="connsiteX1" fmla="*/ 4640580 w 4629150"/>
              <a:gd name="connsiteY1" fmla="*/ 3098800 h 3092450"/>
              <a:gd name="connsiteX2" fmla="*/ 4640580 w 4629150"/>
              <a:gd name="connsiteY2" fmla="*/ 12700 h 3092450"/>
              <a:gd name="connsiteX3" fmla="*/ 15239 w 4629150"/>
              <a:gd name="connsiteY3" fmla="*/ 12700 h 3092450"/>
              <a:gd name="connsiteX4" fmla="*/ 15239 w 46291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150" h="3092450">
                <a:moveTo>
                  <a:pt x="15239" y="3098800"/>
                </a:moveTo>
                <a:lnTo>
                  <a:pt x="4640580" y="3098800"/>
                </a:lnTo>
                <a:lnTo>
                  <a:pt x="4640580" y="12700"/>
                </a:lnTo>
                <a:lnTo>
                  <a:pt x="15239" y="12700"/>
                </a:lnTo>
                <a:lnTo>
                  <a:pt x="15239" y="309880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0"> 
				</p:cNvPr>
          <p:cNvSpPr/>
          <p:nvPr/>
        </p:nvSpPr>
        <p:spPr>
          <a:xfrm>
            <a:off x="1276350" y="2914650"/>
            <a:ext cx="4629150" cy="3092450"/>
          </a:xfrm>
          <a:custGeom>
            <a:avLst/>
            <a:gdLst>
              <a:gd name="connsiteX0" fmla="*/ 15239 w 4629150"/>
              <a:gd name="connsiteY0" fmla="*/ 3098800 h 3092450"/>
              <a:gd name="connsiteX1" fmla="*/ 4640580 w 4629150"/>
              <a:gd name="connsiteY1" fmla="*/ 3098800 h 3092450"/>
              <a:gd name="connsiteX2" fmla="*/ 4640580 w 4629150"/>
              <a:gd name="connsiteY2" fmla="*/ 12700 h 3092450"/>
              <a:gd name="connsiteX3" fmla="*/ 15239 w 4629150"/>
              <a:gd name="connsiteY3" fmla="*/ 12700 h 3092450"/>
              <a:gd name="connsiteX4" fmla="*/ 15239 w 46291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150" h="3092450">
                <a:moveTo>
                  <a:pt x="15239" y="3098800"/>
                </a:moveTo>
                <a:lnTo>
                  <a:pt x="4640580" y="3098800"/>
                </a:lnTo>
                <a:lnTo>
                  <a:pt x="4640580" y="12700"/>
                </a:lnTo>
                <a:lnTo>
                  <a:pt x="15239" y="12700"/>
                </a:lnTo>
                <a:lnTo>
                  <a:pt x="15239" y="30988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5a9a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1"> 
				</p:cNvPr>
          <p:cNvSpPr/>
          <p:nvPr/>
        </p:nvSpPr>
        <p:spPr>
          <a:xfrm>
            <a:off x="6267450" y="2914650"/>
            <a:ext cx="4641850" cy="3092450"/>
          </a:xfrm>
          <a:custGeom>
            <a:avLst/>
            <a:gdLst>
              <a:gd name="connsiteX0" fmla="*/ 17779 w 4641850"/>
              <a:gd name="connsiteY0" fmla="*/ 3098800 h 3092450"/>
              <a:gd name="connsiteX1" fmla="*/ 4643119 w 4641850"/>
              <a:gd name="connsiteY1" fmla="*/ 3098800 h 3092450"/>
              <a:gd name="connsiteX2" fmla="*/ 4643119 w 4641850"/>
              <a:gd name="connsiteY2" fmla="*/ 12700 h 3092450"/>
              <a:gd name="connsiteX3" fmla="*/ 17779 w 4641850"/>
              <a:gd name="connsiteY3" fmla="*/ 12700 h 3092450"/>
              <a:gd name="connsiteX4" fmla="*/ 17779 w 46418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1850" h="3092450">
                <a:moveTo>
                  <a:pt x="17779" y="3098800"/>
                </a:moveTo>
                <a:lnTo>
                  <a:pt x="4643119" y="3098800"/>
                </a:lnTo>
                <a:lnTo>
                  <a:pt x="4643119" y="12700"/>
                </a:lnTo>
                <a:lnTo>
                  <a:pt x="17779" y="12700"/>
                </a:lnTo>
                <a:lnTo>
                  <a:pt x="17779" y="30988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2"> 
				</p:cNvPr>
          <p:cNvSpPr/>
          <p:nvPr/>
        </p:nvSpPr>
        <p:spPr>
          <a:xfrm>
            <a:off x="6267450" y="2914650"/>
            <a:ext cx="4641850" cy="3092450"/>
          </a:xfrm>
          <a:custGeom>
            <a:avLst/>
            <a:gdLst>
              <a:gd name="connsiteX0" fmla="*/ 17779 w 4641850"/>
              <a:gd name="connsiteY0" fmla="*/ 3098800 h 3092450"/>
              <a:gd name="connsiteX1" fmla="*/ 4643119 w 4641850"/>
              <a:gd name="connsiteY1" fmla="*/ 3098800 h 3092450"/>
              <a:gd name="connsiteX2" fmla="*/ 4643119 w 4641850"/>
              <a:gd name="connsiteY2" fmla="*/ 12700 h 3092450"/>
              <a:gd name="connsiteX3" fmla="*/ 17779 w 4641850"/>
              <a:gd name="connsiteY3" fmla="*/ 12700 h 3092450"/>
              <a:gd name="connsiteX4" fmla="*/ 17779 w 46418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1850" h="3092450">
                <a:moveTo>
                  <a:pt x="17779" y="3098800"/>
                </a:moveTo>
                <a:lnTo>
                  <a:pt x="4643119" y="3098800"/>
                </a:lnTo>
                <a:lnTo>
                  <a:pt x="4643119" y="12700"/>
                </a:lnTo>
                <a:lnTo>
                  <a:pt x="17779" y="12700"/>
                </a:lnTo>
                <a:lnTo>
                  <a:pt x="17779" y="30988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6eab4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929957" y="400812"/>
            <a:ext cx="5752936" cy="1285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Introductions</a:t>
            </a:r>
            <a:r>
              <a:rPr lang="en-US" altLang="zh-CN" sz="4400" spc="-2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4400" spc="-2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20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25" dirty="0">
                <a:solidFill>
                  <a:srgbClr val="000000"/>
                </a:solidFill>
                <a:latin typeface="Calibri"/>
                <a:ea typeface="Calibri"/>
              </a:rPr>
              <a:t>Learning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30" dirty="0">
                <a:solidFill>
                  <a:srgbClr val="000000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47266" y="3082210"/>
            <a:ext cx="3320785" cy="183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01</a:t>
            </a:r>
          </a:p>
          <a:p>
            <a:pPr>
              <a:lnSpc>
                <a:spcPts val="76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2600" spc="-8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aware</a:t>
            </a:r>
            <a:r>
              <a:rPr lang="en-US" altLang="zh-CN" sz="2600" spc="-8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600" spc="-8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programme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expect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ations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42683" y="3082210"/>
            <a:ext cx="3635183" cy="183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02</a:t>
            </a:r>
          </a:p>
          <a:p>
            <a:pPr>
              <a:lnSpc>
                <a:spcPts val="76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Learn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more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about</a:t>
            </a:r>
            <a:r>
              <a:rPr lang="en-US" altLang="zh-CN" sz="2600" spc="-17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yourself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others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Freeform 130"> 
				</p:cNvPr>
          <p:cNvSpPr/>
          <p:nvPr/>
        </p:nvSpPr>
        <p:spPr>
          <a:xfrm>
            <a:off x="-6350" y="-6350"/>
            <a:ext cx="4171950" cy="6851650"/>
          </a:xfrm>
          <a:custGeom>
            <a:avLst/>
            <a:gdLst>
              <a:gd name="connsiteX0" fmla="*/ 6350 w 4171950"/>
              <a:gd name="connsiteY0" fmla="*/ 6350 h 6851650"/>
              <a:gd name="connsiteX1" fmla="*/ 2266314 w 4171950"/>
              <a:gd name="connsiteY1" fmla="*/ 6350 h 6851650"/>
              <a:gd name="connsiteX2" fmla="*/ 2394711 w 4171950"/>
              <a:gd name="connsiteY2" fmla="*/ 88518 h 6851650"/>
              <a:gd name="connsiteX3" fmla="*/ 4174490 w 4171950"/>
              <a:gd name="connsiteY3" fmla="*/ 3435350 h 6851650"/>
              <a:gd name="connsiteX4" fmla="*/ 2394711 w 4171950"/>
              <a:gd name="connsiteY4" fmla="*/ 6782129 h 6851650"/>
              <a:gd name="connsiteX5" fmla="*/ 2266314 w 4171950"/>
              <a:gd name="connsiteY5" fmla="*/ 6864349 h 6851650"/>
              <a:gd name="connsiteX6" fmla="*/ 6350 w 4171950"/>
              <a:gd name="connsiteY6" fmla="*/ 6864349 h 6851650"/>
              <a:gd name="connsiteX7" fmla="*/ 6350 w 4171950"/>
              <a:gd name="connsiteY7" fmla="*/ 6350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1950" h="6851650">
                <a:moveTo>
                  <a:pt x="6350" y="6350"/>
                </a:moveTo>
                <a:lnTo>
                  <a:pt x="2266314" y="6350"/>
                </a:lnTo>
                <a:lnTo>
                  <a:pt x="2394711" y="88518"/>
                </a:lnTo>
                <a:cubicBezTo>
                  <a:pt x="3468496" y="813943"/>
                  <a:pt x="4174490" y="2042160"/>
                  <a:pt x="4174490" y="3435350"/>
                </a:cubicBezTo>
                <a:cubicBezTo>
                  <a:pt x="4174490" y="4828540"/>
                  <a:pt x="3468496" y="6056820"/>
                  <a:pt x="2394711" y="6782129"/>
                </a:cubicBezTo>
                <a:lnTo>
                  <a:pt x="2266314" y="6864349"/>
                </a:lnTo>
                <a:lnTo>
                  <a:pt x="6350" y="6864349"/>
                </a:lnTo>
                <a:lnTo>
                  <a:pt x="6350" y="635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Freeform 131"> 
				</p:cNvPr>
          <p:cNvSpPr/>
          <p:nvPr/>
        </p:nvSpPr>
        <p:spPr>
          <a:xfrm>
            <a:off x="9525000" y="4432300"/>
            <a:ext cx="2108200" cy="2095500"/>
          </a:xfrm>
          <a:custGeom>
            <a:avLst/>
            <a:gdLst>
              <a:gd name="connsiteX0" fmla="*/ 67309 w 2108200"/>
              <a:gd name="connsiteY0" fmla="*/ 2105660 h 2095500"/>
              <a:gd name="connsiteX1" fmla="*/ 2108200 w 2108200"/>
              <a:gd name="connsiteY1" fmla="*/ 6477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08200" h="2095500">
                <a:moveTo>
                  <a:pt x="67309" y="2105660"/>
                </a:moveTo>
                <a:cubicBezTo>
                  <a:pt x="1194434" y="2105660"/>
                  <a:pt x="2108200" y="1191920"/>
                  <a:pt x="2108200" y="64770"/>
                </a:cubicBezTo>
              </a:path>
            </a:pathLst>
          </a:custGeom>
          <a:ln w="127000">
            <a:solidFill>
              <a:srgbClr val="febf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" name="Picture 13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820" y="4236720"/>
            <a:ext cx="3436620" cy="2621280"/>
          </a:xfrm>
          <a:prstGeom prst="rect">
            <a:avLst/>
          </a:prstGeom>
        </p:spPr>
      </p:pic>
      <p:sp>
        <p:nvSpPr>
          <p:cNvPr id="133" name="TextBox 133"/>
          <p:cNvSpPr txBox="1"/>
          <p:nvPr/>
        </p:nvSpPr>
        <p:spPr>
          <a:xfrm>
            <a:off x="4787265" y="1300480"/>
            <a:ext cx="313348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Match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Up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Activity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Our</a:t>
            </a:r>
            <a:r>
              <a:rPr lang="en-US" altLang="zh-CN" sz="1800" spc="-104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History</a:t>
            </a:r>
          </a:p>
        </p:txBody>
      </p:sp>
      <p:sp>
        <p:nvSpPr>
          <p:cNvPr id="134" name="TextBox 134"/>
          <p:cNvSpPr txBox="1"/>
          <p:nvPr/>
        </p:nvSpPr>
        <p:spPr>
          <a:xfrm>
            <a:off x="908050" y="2346705"/>
            <a:ext cx="1967378" cy="22866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Why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30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Good</a:t>
            </a:r>
          </a:p>
          <a:p>
            <a:pPr marL="0" indent="269239">
              <a:lnSpc>
                <a:spcPct val="100000"/>
              </a:lnSpc>
            </a:pPr>
            <a:r>
              <a:rPr lang="en-US" altLang="zh-CN" sz="3000" spc="-15" dirty="0">
                <a:solidFill>
                  <a:srgbClr val="000000"/>
                </a:solidFill>
                <a:latin typeface="Calibri"/>
                <a:ea typeface="Calibri"/>
              </a:rPr>
              <a:t>Relat</a:t>
            </a:r>
            <a:r>
              <a:rPr lang="en-US" altLang="zh-CN" sz="3000" spc="-10" dirty="0">
                <a:solidFill>
                  <a:srgbClr val="000000"/>
                </a:solidFill>
                <a:latin typeface="Calibri"/>
                <a:ea typeface="Calibri"/>
              </a:rPr>
              <a:t>ions</a:t>
            </a:r>
          </a:p>
          <a:p>
            <a:pPr marL="0" indent="591819">
              <a:lnSpc>
                <a:spcPct val="100000"/>
              </a:lnSpc>
            </a:pPr>
            <a:r>
              <a:rPr lang="en-US" altLang="zh-CN" sz="3000" spc="-15" dirty="0">
                <a:solidFill>
                  <a:srgbClr val="000000"/>
                </a:solidFill>
                <a:latin typeface="Calibri"/>
                <a:ea typeface="Calibri"/>
              </a:rPr>
              <a:t>w</a:t>
            </a:r>
            <a:r>
              <a:rPr lang="en-US" altLang="zh-CN" sz="3000" spc="-10" dirty="0">
                <a:solidFill>
                  <a:srgbClr val="000000"/>
                </a:solidFill>
                <a:latin typeface="Calibri"/>
                <a:ea typeface="Calibri"/>
              </a:rPr>
              <a:t>ork</a:t>
            </a:r>
          </a:p>
          <a:p>
            <a:pPr marL="0" indent="15239">
              <a:lnSpc>
                <a:spcPct val="100000"/>
              </a:lnSpc>
            </a:pPr>
            <a:r>
              <a:rPr lang="en-US" altLang="zh-CN" sz="3000" spc="-10" dirty="0">
                <a:solidFill>
                  <a:srgbClr val="000000"/>
                </a:solidFill>
                <a:latin typeface="Calibri"/>
                <a:ea typeface="Calibri"/>
              </a:rPr>
              <a:t>important</a:t>
            </a:r>
            <a:r>
              <a:rPr lang="en-US" altLang="zh-CN" sz="30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</a:p>
          <a:p>
            <a:pPr marL="0" indent="718820">
              <a:lnSpc>
                <a:spcPct val="100000"/>
              </a:lnSpc>
            </a:pPr>
            <a:r>
              <a:rPr lang="en-US" altLang="zh-CN" sz="3000" spc="-5" dirty="0">
                <a:solidFill>
                  <a:srgbClr val="000000"/>
                </a:solidFill>
                <a:latin typeface="Calibri"/>
                <a:ea typeface="Calibri"/>
              </a:rPr>
              <a:t>NI?</a:t>
            </a:r>
          </a:p>
        </p:txBody>
      </p:sp>
      <p:sp>
        <p:nvSpPr>
          <p:cNvPr id="135" name="TextBox 135"/>
          <p:cNvSpPr txBox="1"/>
          <p:nvPr/>
        </p:nvSpPr>
        <p:spPr>
          <a:xfrm>
            <a:off x="4787265" y="2296192"/>
            <a:ext cx="5609819" cy="16643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Long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history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conflict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Northern</a:t>
            </a:r>
            <a:r>
              <a:rPr lang="en-US" altLang="zh-CN" sz="1800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Ireland</a:t>
            </a:r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Feelings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hurt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800" spc="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anger</a:t>
            </a:r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Good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Friday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Agreement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did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not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please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everyone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1800" spc="4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some</a:t>
            </a:r>
          </a:p>
          <a:p>
            <a:pPr marL="0" indent="287019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see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‘u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nfinished</a:t>
            </a:r>
            <a:r>
              <a:rPr lang="en-US" altLang="zh-CN" sz="18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business’</a:t>
            </a:r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Recent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concerns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over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implications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Brexit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8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more</a:t>
            </a:r>
          </a:p>
          <a:p>
            <a:pPr marL="0" indent="287019">
              <a:lnSpc>
                <a:spcPct val="100000"/>
              </a:lnSpc>
              <a:spcBef>
                <a:spcPts val="139"/>
              </a:spcBef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specifically,</a:t>
            </a:r>
            <a:r>
              <a:rPr lang="en-US" altLang="zh-CN" sz="18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Northern</a:t>
            </a:r>
            <a:r>
              <a:rPr lang="en-US" altLang="zh-CN" sz="18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Ireland</a:t>
            </a:r>
            <a:r>
              <a:rPr lang="en-US" altLang="zh-CN" sz="18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protocol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Freeform 136"> 
				</p:cNvPr>
          <p:cNvSpPr/>
          <p:nvPr/>
        </p:nvSpPr>
        <p:spPr>
          <a:xfrm>
            <a:off x="-6350" y="-6350"/>
            <a:ext cx="4171950" cy="6851650"/>
          </a:xfrm>
          <a:custGeom>
            <a:avLst/>
            <a:gdLst>
              <a:gd name="connsiteX0" fmla="*/ 6350 w 4171950"/>
              <a:gd name="connsiteY0" fmla="*/ 6350 h 6851650"/>
              <a:gd name="connsiteX1" fmla="*/ 2266314 w 4171950"/>
              <a:gd name="connsiteY1" fmla="*/ 6350 h 6851650"/>
              <a:gd name="connsiteX2" fmla="*/ 2394711 w 4171950"/>
              <a:gd name="connsiteY2" fmla="*/ 88518 h 6851650"/>
              <a:gd name="connsiteX3" fmla="*/ 4174490 w 4171950"/>
              <a:gd name="connsiteY3" fmla="*/ 3435350 h 6851650"/>
              <a:gd name="connsiteX4" fmla="*/ 2394711 w 4171950"/>
              <a:gd name="connsiteY4" fmla="*/ 6782129 h 6851650"/>
              <a:gd name="connsiteX5" fmla="*/ 2266314 w 4171950"/>
              <a:gd name="connsiteY5" fmla="*/ 6864349 h 6851650"/>
              <a:gd name="connsiteX6" fmla="*/ 6350 w 4171950"/>
              <a:gd name="connsiteY6" fmla="*/ 6864349 h 6851650"/>
              <a:gd name="connsiteX7" fmla="*/ 6350 w 4171950"/>
              <a:gd name="connsiteY7" fmla="*/ 6350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1950" h="6851650">
                <a:moveTo>
                  <a:pt x="6350" y="6350"/>
                </a:moveTo>
                <a:lnTo>
                  <a:pt x="2266314" y="6350"/>
                </a:lnTo>
                <a:lnTo>
                  <a:pt x="2394711" y="88518"/>
                </a:lnTo>
                <a:cubicBezTo>
                  <a:pt x="3468496" y="813943"/>
                  <a:pt x="4174490" y="2042160"/>
                  <a:pt x="4174490" y="3435350"/>
                </a:cubicBezTo>
                <a:cubicBezTo>
                  <a:pt x="4174490" y="4828540"/>
                  <a:pt x="3468496" y="6056820"/>
                  <a:pt x="2394711" y="6782129"/>
                </a:cubicBezTo>
                <a:lnTo>
                  <a:pt x="2266314" y="6864349"/>
                </a:lnTo>
                <a:lnTo>
                  <a:pt x="6350" y="6864349"/>
                </a:lnTo>
                <a:lnTo>
                  <a:pt x="6350" y="635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 137"> 
				</p:cNvPr>
          <p:cNvSpPr/>
          <p:nvPr/>
        </p:nvSpPr>
        <p:spPr>
          <a:xfrm>
            <a:off x="9525000" y="4432300"/>
            <a:ext cx="2108200" cy="2095500"/>
          </a:xfrm>
          <a:custGeom>
            <a:avLst/>
            <a:gdLst>
              <a:gd name="connsiteX0" fmla="*/ 67309 w 2108200"/>
              <a:gd name="connsiteY0" fmla="*/ 2105660 h 2095500"/>
              <a:gd name="connsiteX1" fmla="*/ 2108200 w 2108200"/>
              <a:gd name="connsiteY1" fmla="*/ 6477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08200" h="2095500">
                <a:moveTo>
                  <a:pt x="67309" y="2105660"/>
                </a:moveTo>
                <a:cubicBezTo>
                  <a:pt x="1194434" y="2105660"/>
                  <a:pt x="2108200" y="1191920"/>
                  <a:pt x="2108200" y="64770"/>
                </a:cubicBezTo>
              </a:path>
            </a:pathLst>
          </a:custGeom>
          <a:ln w="127000">
            <a:solidFill>
              <a:srgbClr val="febf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8"/>
          <p:cNvSpPr txBox="1"/>
          <p:nvPr/>
        </p:nvSpPr>
        <p:spPr>
          <a:xfrm>
            <a:off x="446722" y="360981"/>
            <a:ext cx="2239729" cy="61049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NI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400" spc="-6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classroom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10"/>
              </a:lnSpc>
            </a:pPr>
            <a:endParaRPr lang="en-US" dirty="0" smtClean="0"/>
          </a:p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If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NI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were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8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classroom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pupils,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many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Calibri"/>
                <a:ea typeface="Calibri"/>
              </a:rPr>
              <a:t>would</a:t>
            </a:r>
            <a:r>
              <a:rPr lang="en-US" altLang="zh-CN" sz="180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Calibri"/>
                <a:ea typeface="Calibri"/>
              </a:rPr>
              <a:t>consider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themselves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8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be:</a:t>
            </a:r>
          </a:p>
          <a:p>
            <a:pPr hangingPunct="0" marL="0">
              <a:lnSpc>
                <a:spcPct val="95416"/>
              </a:lnSpc>
            </a:pP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-20" dirty="0">
                <a:solidFill>
                  <a:srgbClr val="000000"/>
                </a:solidFill>
                <a:latin typeface="Calibri"/>
                <a:ea typeface="Calibri"/>
              </a:rPr>
              <a:t>P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ea typeface="Calibri"/>
              </a:rPr>
              <a:t>rotestant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Cathol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ic</a:t>
            </a:r>
          </a:p>
          <a:p>
            <a:pPr hangingPunct="0" marL="0">
              <a:lnSpc>
                <a:spcPct val="95416"/>
              </a:lnSpc>
              <a:spcBef>
                <a:spcPts val="200"/>
              </a:spcBef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Other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(no</a:t>
            </a:r>
            <a:r>
              <a:rPr lang="en-US" altLang="zh-CN" sz="18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religion/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different</a:t>
            </a:r>
            <a:r>
              <a:rPr lang="en-US" altLang="zh-CN" sz="18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religion)?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0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many</a:t>
            </a:r>
            <a:r>
              <a:rPr lang="en-US" altLang="zh-CN" sz="18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would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consider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themselves</a:t>
            </a:r>
            <a:r>
              <a:rPr lang="en-US" altLang="zh-CN" sz="18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be:</a:t>
            </a:r>
          </a:p>
          <a:p>
            <a:pPr marL="0">
              <a:lnSpc>
                <a:spcPct val="100000"/>
              </a:lnSpc>
              <a:spcBef>
                <a:spcPts val="135"/>
              </a:spcBef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B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ritish</a:t>
            </a:r>
          </a:p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10" dirty="0">
                <a:solidFill>
                  <a:srgbClr val="000000"/>
                </a:solidFill>
                <a:latin typeface="Calibri"/>
                <a:ea typeface="Calibri"/>
              </a:rPr>
              <a:t>Iri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sh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Northern</a:t>
            </a:r>
            <a:r>
              <a:rPr lang="en-US" altLang="zh-CN" sz="18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Irish</a:t>
            </a:r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Other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94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Does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population</a:t>
            </a:r>
            <a:r>
              <a:rPr lang="en-US" altLang="zh-CN" sz="18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8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community</a:t>
            </a:r>
            <a:r>
              <a:rPr lang="en-US" altLang="zh-CN" sz="18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reflect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NI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whole?</a:t>
            </a:r>
          </a:p>
        </p:txBody>
      </p:sp>
      <p:sp>
        <p:nvSpPr>
          <p:cNvPr id="139" name="TextBox 139"/>
          <p:cNvSpPr txBox="1"/>
          <p:nvPr/>
        </p:nvSpPr>
        <p:spPr>
          <a:xfrm>
            <a:off x="4539615" y="880284"/>
            <a:ext cx="3941393" cy="4509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4125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Northern</a:t>
            </a:r>
            <a:r>
              <a:rPr lang="en-US" altLang="zh-CN" sz="2400" spc="-3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Ireland</a:t>
            </a:r>
            <a:r>
              <a:rPr lang="en-US" altLang="zh-CN" sz="2400" spc="-3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000" b="1" dirty="0">
                <a:solidFill>
                  <a:srgbClr val="000000"/>
                </a:solidFill>
                <a:latin typeface="Calibri"/>
                <a:ea typeface="Calibri"/>
              </a:rPr>
              <a:t>(NISRA</a:t>
            </a:r>
            <a:r>
              <a:rPr lang="en-US" altLang="zh-CN" sz="1000" spc="-1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000" b="1" dirty="0">
                <a:solidFill>
                  <a:srgbClr val="000000"/>
                </a:solidFill>
                <a:latin typeface="Calibri"/>
                <a:ea typeface="Calibri"/>
              </a:rPr>
              <a:t>Statistical</a:t>
            </a:r>
            <a:r>
              <a:rPr lang="en-US" altLang="zh-CN" sz="1000" spc="-1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000" b="1" dirty="0">
                <a:solidFill>
                  <a:srgbClr val="000000"/>
                </a:solidFill>
                <a:latin typeface="Calibri"/>
                <a:ea typeface="Calibri"/>
              </a:rPr>
              <a:t>Bulletin,</a:t>
            </a:r>
            <a:r>
              <a:rPr lang="en-US" altLang="zh-CN" sz="1000" spc="-1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000" b="1" dirty="0">
                <a:solidFill>
                  <a:srgbClr val="000000"/>
                </a:solidFill>
                <a:latin typeface="Calibri"/>
                <a:ea typeface="Calibri"/>
              </a:rPr>
              <a:t>2021)</a:t>
            </a:r>
            <a:r>
              <a:rPr lang="en-US" altLang="zh-CN" sz="1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Population</a:t>
            </a:r>
            <a:r>
              <a:rPr lang="en-US" altLang="zh-CN" sz="2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1.9</a:t>
            </a:r>
            <a:r>
              <a:rPr lang="en-US" altLang="zh-CN" sz="24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million</a:t>
            </a:r>
            <a:r>
              <a:rPr lang="en-US" altLang="zh-CN" sz="24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(2020)</a:t>
            </a:r>
          </a:p>
          <a:p>
            <a:pPr>
              <a:lnSpc>
                <a:spcPts val="1670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48%</a:t>
            </a:r>
            <a:r>
              <a:rPr lang="en-US" altLang="zh-CN" sz="18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Protestant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45%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Catholic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6%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No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religion</a:t>
            </a:r>
          </a:p>
          <a:p>
            <a:pPr marL="0">
              <a:lnSpc>
                <a:spcPct val="100000"/>
              </a:lnSpc>
              <a:spcBef>
                <a:spcPts val="135"/>
              </a:spcBef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1%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Other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religion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5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98%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White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2%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Black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60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40%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British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25%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Irish</a:t>
            </a:r>
          </a:p>
          <a:p>
            <a:pPr hangingPunct="0" marL="0">
              <a:lnSpc>
                <a:spcPct val="95833"/>
              </a:lnSpc>
              <a:spcBef>
                <a:spcPts val="179"/>
              </a:spcBef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21%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Northern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Irish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14%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Other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381500"/>
            <a:ext cx="4297679" cy="68580"/>
          </a:xfrm>
          <a:prstGeom prst="rect">
            <a:avLst/>
          </a:prstGeom>
        </p:spPr>
      </p:pic>
      <p:pic>
        <p:nvPicPr>
          <p:cNvPr id="142" name="Picture 142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780" y="746760"/>
            <a:ext cx="4114800" cy="5135880"/>
          </a:xfrm>
          <a:prstGeom prst="rect">
            <a:avLst/>
          </a:prstGeom>
        </p:spPr>
      </p:pic>
      <p:sp>
        <p:nvSpPr>
          <p:cNvPr id="142" name="TextBox 142"/>
          <p:cNvSpPr txBox="1"/>
          <p:nvPr/>
        </p:nvSpPr>
        <p:spPr>
          <a:xfrm>
            <a:off x="731837" y="990853"/>
            <a:ext cx="6431899" cy="26501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100" spc="-60" b="1" dirty="0">
                <a:solidFill>
                  <a:srgbClr val="000000"/>
                </a:solidFill>
                <a:latin typeface="Calibri"/>
                <a:ea typeface="Calibri"/>
              </a:rPr>
              <a:t>Check</a:t>
            </a:r>
            <a:r>
              <a:rPr lang="en-US" altLang="zh-CN" sz="2100" spc="-2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spc="-60" b="1" dirty="0">
                <a:solidFill>
                  <a:srgbClr val="000000"/>
                </a:solidFill>
                <a:latin typeface="Calibri"/>
                <a:ea typeface="Calibri"/>
              </a:rPr>
              <a:t>out/</a:t>
            </a:r>
            <a:r>
              <a:rPr lang="en-US" altLang="zh-CN" sz="2100" spc="-2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spc="-55" b="1" dirty="0">
                <a:solidFill>
                  <a:srgbClr val="000000"/>
                </a:solidFill>
                <a:latin typeface="Calibri"/>
                <a:ea typeface="Calibri"/>
              </a:rPr>
              <a:t>Evaluation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3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100" spc="-55" b="1" dirty="0">
                <a:solidFill>
                  <a:srgbClr val="000000"/>
                </a:solidFill>
                <a:latin typeface="Calibri"/>
                <a:ea typeface="Calibri"/>
              </a:rPr>
              <a:t>Preparation</a:t>
            </a:r>
            <a:r>
              <a:rPr lang="en-US" altLang="zh-CN" sz="2100" spc="-3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spc="-50" b="1" dirty="0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en-US" altLang="zh-CN" sz="2100" spc="-3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spc="-60" b="1" dirty="0">
                <a:solidFill>
                  <a:srgbClr val="000000"/>
                </a:solidFill>
                <a:latin typeface="Calibri"/>
                <a:ea typeface="Calibri"/>
              </a:rPr>
              <a:t>next</a:t>
            </a:r>
            <a:r>
              <a:rPr lang="en-US" altLang="zh-CN" sz="2100" spc="-3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spc="-50" b="1" dirty="0">
                <a:solidFill>
                  <a:srgbClr val="000000"/>
                </a:solidFill>
                <a:latin typeface="Calibri"/>
                <a:ea typeface="Calibri"/>
              </a:rPr>
              <a:t>session!</a:t>
            </a:r>
          </a:p>
          <a:p>
            <a:pPr>
              <a:lnSpc>
                <a:spcPts val="1995"/>
              </a:lnSpc>
            </a:pPr>
            <a:endParaRPr lang="en-US" dirty="0" smtClean="0"/>
          </a:p>
          <a:p>
            <a:pPr hangingPunct="0" marL="0">
              <a:lnSpc>
                <a:spcPct val="94583"/>
              </a:lnSpc>
            </a:pP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Bring</a:t>
            </a:r>
            <a:r>
              <a:rPr lang="en-US" altLang="zh-CN" sz="2100" spc="-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something</a:t>
            </a:r>
            <a:r>
              <a:rPr lang="en-US" altLang="zh-CN" sz="2100" spc="-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2100" spc="-1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represents</a:t>
            </a:r>
            <a:r>
              <a:rPr lang="en-US" altLang="zh-CN" sz="2100" spc="-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you/</a:t>
            </a:r>
            <a:r>
              <a:rPr lang="en-US" altLang="zh-CN" sz="2100" spc="-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something</a:t>
            </a:r>
            <a:r>
              <a:rPr lang="en-US" altLang="zh-CN" sz="2100" spc="-1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that’s</a:t>
            </a:r>
            <a:r>
              <a:rPr lang="en-US" altLang="zh-CN" sz="2100" spc="-1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very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spc="-20" dirty="0">
                <a:solidFill>
                  <a:srgbClr val="000000"/>
                </a:solidFill>
                <a:latin typeface="Calibri"/>
                <a:ea typeface="Calibri"/>
              </a:rPr>
              <a:t>important</a:t>
            </a:r>
            <a:r>
              <a:rPr lang="en-US" altLang="zh-CN" sz="21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spc="-1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1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spc="-20" dirty="0">
                <a:solidFill>
                  <a:srgbClr val="000000"/>
                </a:solidFill>
                <a:latin typeface="Calibri"/>
                <a:ea typeface="Calibri"/>
              </a:rPr>
              <a:t>you!</a:t>
            </a:r>
          </a:p>
          <a:p>
            <a:pPr marL="0">
              <a:lnSpc>
                <a:spcPct val="100000"/>
              </a:lnSpc>
            </a:pP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Show</a:t>
            </a:r>
            <a:r>
              <a:rPr lang="en-US" altLang="zh-CN" sz="21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it</a:t>
            </a:r>
            <a:r>
              <a:rPr lang="en-US" altLang="zh-CN" sz="21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1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1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group.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reeform 143"> 
				</p:cNvPr>
          <p:cNvSpPr/>
          <p:nvPr/>
        </p:nvSpPr>
        <p:spPr>
          <a:xfrm>
            <a:off x="1289050" y="2914650"/>
            <a:ext cx="3054350" cy="3092450"/>
          </a:xfrm>
          <a:custGeom>
            <a:avLst/>
            <a:gdLst>
              <a:gd name="connsiteX0" fmla="*/ 10160 w 3054350"/>
              <a:gd name="connsiteY0" fmla="*/ 3098800 h 3092450"/>
              <a:gd name="connsiteX1" fmla="*/ 3055620 w 3054350"/>
              <a:gd name="connsiteY1" fmla="*/ 3098800 h 3092450"/>
              <a:gd name="connsiteX2" fmla="*/ 3055620 w 3054350"/>
              <a:gd name="connsiteY2" fmla="*/ 12700 h 3092450"/>
              <a:gd name="connsiteX3" fmla="*/ 10160 w 3054350"/>
              <a:gd name="connsiteY3" fmla="*/ 12700 h 3092450"/>
              <a:gd name="connsiteX4" fmla="*/ 1016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0160" y="3098800"/>
                </a:moveTo>
                <a:lnTo>
                  <a:pt x="3055620" y="3098800"/>
                </a:lnTo>
                <a:lnTo>
                  <a:pt x="3055620" y="12700"/>
                </a:lnTo>
                <a:lnTo>
                  <a:pt x="10160" y="12700"/>
                </a:lnTo>
                <a:lnTo>
                  <a:pt x="10160" y="309880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reeform 144"> 
				</p:cNvPr>
          <p:cNvSpPr/>
          <p:nvPr/>
        </p:nvSpPr>
        <p:spPr>
          <a:xfrm>
            <a:off x="1289050" y="2914650"/>
            <a:ext cx="3054350" cy="3092450"/>
          </a:xfrm>
          <a:custGeom>
            <a:avLst/>
            <a:gdLst>
              <a:gd name="connsiteX0" fmla="*/ 10160 w 3054350"/>
              <a:gd name="connsiteY0" fmla="*/ 3098800 h 3092450"/>
              <a:gd name="connsiteX1" fmla="*/ 3055620 w 3054350"/>
              <a:gd name="connsiteY1" fmla="*/ 3098800 h 3092450"/>
              <a:gd name="connsiteX2" fmla="*/ 3055620 w 3054350"/>
              <a:gd name="connsiteY2" fmla="*/ 12700 h 3092450"/>
              <a:gd name="connsiteX3" fmla="*/ 10160 w 3054350"/>
              <a:gd name="connsiteY3" fmla="*/ 12700 h 3092450"/>
              <a:gd name="connsiteX4" fmla="*/ 1016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0160" y="3098800"/>
                </a:moveTo>
                <a:lnTo>
                  <a:pt x="3055620" y="3098800"/>
                </a:lnTo>
                <a:lnTo>
                  <a:pt x="3055620" y="12700"/>
                </a:lnTo>
                <a:lnTo>
                  <a:pt x="10160" y="12700"/>
                </a:lnTo>
                <a:lnTo>
                  <a:pt x="10160" y="30988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5a9a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reeform 145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4cc48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Freeform 146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e6">
              <a:alpha val="0"/>
            </a:srgbClr>
          </a:solidFill>
          <a:ln w="12700">
            <a:solidFill>
              <a:srgbClr val="4cc48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reeform 147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Freeform 148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6eab4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9"/>
          <p:cNvSpPr txBox="1"/>
          <p:nvPr/>
        </p:nvSpPr>
        <p:spPr>
          <a:xfrm>
            <a:off x="929957" y="400812"/>
            <a:ext cx="4366578" cy="1285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Identity</a:t>
            </a:r>
            <a:r>
              <a:rPr lang="en-US" altLang="zh-CN" sz="4400" spc="-1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4400" spc="-1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1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3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25" dirty="0">
                <a:solidFill>
                  <a:srgbClr val="000000"/>
                </a:solidFill>
                <a:latin typeface="Calibri"/>
                <a:ea typeface="Calibri"/>
              </a:rPr>
              <a:t>Learning</a:t>
            </a:r>
            <a:r>
              <a:rPr lang="en-US" altLang="zh-CN" sz="4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30" dirty="0">
                <a:solidFill>
                  <a:srgbClr val="000000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150" name="TextBox 150"/>
          <p:cNvSpPr txBox="1"/>
          <p:nvPr/>
        </p:nvSpPr>
        <p:spPr>
          <a:xfrm>
            <a:off x="1588769" y="3082210"/>
            <a:ext cx="2286483" cy="2029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5" dirty="0">
                <a:solidFill>
                  <a:srgbClr val="fefefe"/>
                </a:solidFill>
                <a:latin typeface="Calibri"/>
                <a:ea typeface="Calibri"/>
              </a:rPr>
              <a:t>01</a:t>
            </a:r>
          </a:p>
          <a:p>
            <a:pPr>
              <a:lnSpc>
                <a:spcPts val="709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2200" spc="-8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200" spc="-8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meant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22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term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spc="-5" dirty="0">
                <a:solidFill>
                  <a:srgbClr val="fefefe"/>
                </a:solidFill>
                <a:latin typeface="Calibri"/>
                <a:ea typeface="Calibri"/>
              </a:rPr>
              <a:t>Ide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ntity</a:t>
            </a:r>
          </a:p>
        </p:txBody>
      </p:sp>
      <p:sp>
        <p:nvSpPr>
          <p:cNvPr id="151" name="TextBox 151"/>
          <p:cNvSpPr txBox="1"/>
          <p:nvPr/>
        </p:nvSpPr>
        <p:spPr>
          <a:xfrm>
            <a:off x="4878704" y="3082210"/>
            <a:ext cx="2091593" cy="2029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02</a:t>
            </a:r>
          </a:p>
          <a:p>
            <a:pPr>
              <a:lnSpc>
                <a:spcPts val="709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2200" spc="25" dirty="0">
                <a:solidFill>
                  <a:srgbClr val="fefefe"/>
                </a:solidFill>
                <a:latin typeface="Calibri"/>
                <a:ea typeface="Calibri"/>
              </a:rPr>
              <a:t>Explore</a:t>
            </a:r>
            <a:r>
              <a:rPr lang="en-US" altLang="zh-CN" sz="2200" spc="-2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spc="25" dirty="0">
                <a:solidFill>
                  <a:srgbClr val="fefefe"/>
                </a:solidFill>
                <a:latin typeface="Calibri"/>
                <a:ea typeface="Calibri"/>
              </a:rPr>
              <a:t>individual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identity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2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influences</a:t>
            </a:r>
            <a:r>
              <a:rPr lang="en-US" altLang="zh-CN" sz="22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spc="-5" dirty="0">
                <a:solidFill>
                  <a:srgbClr val="fefefe"/>
                </a:solidFill>
                <a:latin typeface="Calibri"/>
                <a:ea typeface="Calibri"/>
              </a:rPr>
              <a:t>it</a:t>
            </a:r>
          </a:p>
        </p:txBody>
      </p:sp>
      <p:sp>
        <p:nvSpPr>
          <p:cNvPr id="152" name="TextBox 152"/>
          <p:cNvSpPr txBox="1"/>
          <p:nvPr/>
        </p:nvSpPr>
        <p:spPr>
          <a:xfrm>
            <a:off x="8168640" y="3082210"/>
            <a:ext cx="2414058" cy="23443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03</a:t>
            </a:r>
          </a:p>
          <a:p>
            <a:pPr>
              <a:lnSpc>
                <a:spcPts val="65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2200" spc="-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how</a:t>
            </a:r>
            <a:r>
              <a:rPr lang="en-US" altLang="zh-CN" sz="2200" spc="-8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spc="25" dirty="0">
                <a:solidFill>
                  <a:srgbClr val="fefefe"/>
                </a:solidFill>
                <a:latin typeface="Calibri"/>
                <a:ea typeface="Calibri"/>
              </a:rPr>
              <a:t>individual</a:t>
            </a:r>
            <a:r>
              <a:rPr lang="en-US" altLang="zh-CN" sz="2200" spc="-24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spc="30" dirty="0">
                <a:solidFill>
                  <a:srgbClr val="fefefe"/>
                </a:solidFill>
                <a:latin typeface="Calibri"/>
                <a:ea typeface="Calibri"/>
              </a:rPr>
              <a:t>identity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relates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200" spc="-8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community/</a:t>
            </a:r>
            <a:r>
              <a:rPr lang="en-US" altLang="zh-CN" sz="2200" spc="-4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society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Freeform 153"> 
				</p:cNvPr>
          <p:cNvSpPr/>
          <p:nvPr/>
        </p:nvSpPr>
        <p:spPr>
          <a:xfrm>
            <a:off x="1276350" y="3003550"/>
            <a:ext cx="2241550" cy="1352550"/>
          </a:xfrm>
          <a:custGeom>
            <a:avLst/>
            <a:gdLst>
              <a:gd name="connsiteX0" fmla="*/ 15239 w 2241550"/>
              <a:gd name="connsiteY0" fmla="*/ 1353820 h 1352550"/>
              <a:gd name="connsiteX1" fmla="*/ 2252979 w 2241550"/>
              <a:gd name="connsiteY1" fmla="*/ 1353820 h 1352550"/>
              <a:gd name="connsiteX2" fmla="*/ 2252979 w 2241550"/>
              <a:gd name="connsiteY2" fmla="*/ 12700 h 1352550"/>
              <a:gd name="connsiteX3" fmla="*/ 15239 w 2241550"/>
              <a:gd name="connsiteY3" fmla="*/ 12700 h 1352550"/>
              <a:gd name="connsiteX4" fmla="*/ 15239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5239" y="1353820"/>
                </a:moveTo>
                <a:lnTo>
                  <a:pt x="2252979" y="1353820"/>
                </a:lnTo>
                <a:lnTo>
                  <a:pt x="2252979" y="12700"/>
                </a:lnTo>
                <a:lnTo>
                  <a:pt x="15239" y="12700"/>
                </a:lnTo>
                <a:lnTo>
                  <a:pt x="15239" y="135382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 154"> 
				</p:cNvPr>
          <p:cNvSpPr/>
          <p:nvPr/>
        </p:nvSpPr>
        <p:spPr>
          <a:xfrm>
            <a:off x="1276350" y="3003550"/>
            <a:ext cx="2241550" cy="1352550"/>
          </a:xfrm>
          <a:custGeom>
            <a:avLst/>
            <a:gdLst>
              <a:gd name="connsiteX0" fmla="*/ 15239 w 2241550"/>
              <a:gd name="connsiteY0" fmla="*/ 1353820 h 1352550"/>
              <a:gd name="connsiteX1" fmla="*/ 2252979 w 2241550"/>
              <a:gd name="connsiteY1" fmla="*/ 1353820 h 1352550"/>
              <a:gd name="connsiteX2" fmla="*/ 2252979 w 2241550"/>
              <a:gd name="connsiteY2" fmla="*/ 12700 h 1352550"/>
              <a:gd name="connsiteX3" fmla="*/ 15239 w 2241550"/>
              <a:gd name="connsiteY3" fmla="*/ 12700 h 1352550"/>
              <a:gd name="connsiteX4" fmla="*/ 15239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5239" y="1353820"/>
                </a:moveTo>
                <a:lnTo>
                  <a:pt x="2252979" y="1353820"/>
                </a:lnTo>
                <a:lnTo>
                  <a:pt x="2252979" y="12700"/>
                </a:lnTo>
                <a:lnTo>
                  <a:pt x="15239" y="12700"/>
                </a:lnTo>
                <a:lnTo>
                  <a:pt x="15239" y="135382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reeform 155"> 
				</p:cNvPr>
          <p:cNvSpPr/>
          <p:nvPr/>
        </p:nvSpPr>
        <p:spPr>
          <a:xfrm>
            <a:off x="3740150" y="3003550"/>
            <a:ext cx="2241550" cy="1352550"/>
          </a:xfrm>
          <a:custGeom>
            <a:avLst/>
            <a:gdLst>
              <a:gd name="connsiteX0" fmla="*/ 12700 w 2241550"/>
              <a:gd name="connsiteY0" fmla="*/ 1353820 h 1352550"/>
              <a:gd name="connsiteX1" fmla="*/ 2247900 w 2241550"/>
              <a:gd name="connsiteY1" fmla="*/ 1353820 h 1352550"/>
              <a:gd name="connsiteX2" fmla="*/ 2247900 w 2241550"/>
              <a:gd name="connsiteY2" fmla="*/ 12700 h 1352550"/>
              <a:gd name="connsiteX3" fmla="*/ 12700 w 2241550"/>
              <a:gd name="connsiteY3" fmla="*/ 12700 h 1352550"/>
              <a:gd name="connsiteX4" fmla="*/ 12700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2700" y="1353820"/>
                </a:moveTo>
                <a:lnTo>
                  <a:pt x="2247900" y="1353820"/>
                </a:lnTo>
                <a:lnTo>
                  <a:pt x="2247900" y="12700"/>
                </a:lnTo>
                <a:lnTo>
                  <a:pt x="12700" y="12700"/>
                </a:lnTo>
                <a:lnTo>
                  <a:pt x="12700" y="1353820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Freeform 156"> 
				</p:cNvPr>
          <p:cNvSpPr/>
          <p:nvPr/>
        </p:nvSpPr>
        <p:spPr>
          <a:xfrm>
            <a:off x="3740150" y="3003550"/>
            <a:ext cx="2241550" cy="1352550"/>
          </a:xfrm>
          <a:custGeom>
            <a:avLst/>
            <a:gdLst>
              <a:gd name="connsiteX0" fmla="*/ 12700 w 2241550"/>
              <a:gd name="connsiteY0" fmla="*/ 1353820 h 1352550"/>
              <a:gd name="connsiteX1" fmla="*/ 2247900 w 2241550"/>
              <a:gd name="connsiteY1" fmla="*/ 1353820 h 1352550"/>
              <a:gd name="connsiteX2" fmla="*/ 2247900 w 2241550"/>
              <a:gd name="connsiteY2" fmla="*/ 12700 h 1352550"/>
              <a:gd name="connsiteX3" fmla="*/ 12700 w 2241550"/>
              <a:gd name="connsiteY3" fmla="*/ 12700 h 1352550"/>
              <a:gd name="connsiteX4" fmla="*/ 12700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2700" y="1353820"/>
                </a:moveTo>
                <a:lnTo>
                  <a:pt x="2247900" y="1353820"/>
                </a:lnTo>
                <a:lnTo>
                  <a:pt x="2247900" y="12700"/>
                </a:lnTo>
                <a:lnTo>
                  <a:pt x="12700" y="12700"/>
                </a:lnTo>
                <a:lnTo>
                  <a:pt x="12700" y="135382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Freeform 157"> 
				</p:cNvPr>
          <p:cNvSpPr/>
          <p:nvPr/>
        </p:nvSpPr>
        <p:spPr>
          <a:xfrm>
            <a:off x="6203950" y="3003550"/>
            <a:ext cx="2241550" cy="1352550"/>
          </a:xfrm>
          <a:custGeom>
            <a:avLst/>
            <a:gdLst>
              <a:gd name="connsiteX0" fmla="*/ 7620 w 2241550"/>
              <a:gd name="connsiteY0" fmla="*/ 1353820 h 1352550"/>
              <a:gd name="connsiteX1" fmla="*/ 2245359 w 2241550"/>
              <a:gd name="connsiteY1" fmla="*/ 1353820 h 1352550"/>
              <a:gd name="connsiteX2" fmla="*/ 2245359 w 2241550"/>
              <a:gd name="connsiteY2" fmla="*/ 12700 h 1352550"/>
              <a:gd name="connsiteX3" fmla="*/ 7620 w 2241550"/>
              <a:gd name="connsiteY3" fmla="*/ 12700 h 1352550"/>
              <a:gd name="connsiteX4" fmla="*/ 7620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7620" y="1353820"/>
                </a:moveTo>
                <a:lnTo>
                  <a:pt x="2245359" y="1353820"/>
                </a:lnTo>
                <a:lnTo>
                  <a:pt x="2245359" y="12700"/>
                </a:lnTo>
                <a:lnTo>
                  <a:pt x="7620" y="12700"/>
                </a:lnTo>
                <a:lnTo>
                  <a:pt x="7620" y="1353820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Freeform 158"> 
				</p:cNvPr>
          <p:cNvSpPr/>
          <p:nvPr/>
        </p:nvSpPr>
        <p:spPr>
          <a:xfrm>
            <a:off x="6203950" y="3003550"/>
            <a:ext cx="2241550" cy="1352550"/>
          </a:xfrm>
          <a:custGeom>
            <a:avLst/>
            <a:gdLst>
              <a:gd name="connsiteX0" fmla="*/ 7620 w 2241550"/>
              <a:gd name="connsiteY0" fmla="*/ 1353820 h 1352550"/>
              <a:gd name="connsiteX1" fmla="*/ 2245359 w 2241550"/>
              <a:gd name="connsiteY1" fmla="*/ 1353820 h 1352550"/>
              <a:gd name="connsiteX2" fmla="*/ 2245359 w 2241550"/>
              <a:gd name="connsiteY2" fmla="*/ 12700 h 1352550"/>
              <a:gd name="connsiteX3" fmla="*/ 7620 w 2241550"/>
              <a:gd name="connsiteY3" fmla="*/ 12700 h 1352550"/>
              <a:gd name="connsiteX4" fmla="*/ 7620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7620" y="1353820"/>
                </a:moveTo>
                <a:lnTo>
                  <a:pt x="2245359" y="1353820"/>
                </a:lnTo>
                <a:lnTo>
                  <a:pt x="2245359" y="12700"/>
                </a:lnTo>
                <a:lnTo>
                  <a:pt x="7620" y="12700"/>
                </a:lnTo>
                <a:lnTo>
                  <a:pt x="7620" y="1353820"/>
                </a:lnTo>
                <a:close/>
              </a:path>
            </a:pathLst>
          </a:custGeom>
          <a:solidFill>
            <a:srgbClr val="0000e6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Freeform 159"> 
				</p:cNvPr>
          <p:cNvSpPr/>
          <p:nvPr/>
        </p:nvSpPr>
        <p:spPr>
          <a:xfrm>
            <a:off x="8655050" y="3003550"/>
            <a:ext cx="2254250" cy="1352550"/>
          </a:xfrm>
          <a:custGeom>
            <a:avLst/>
            <a:gdLst>
              <a:gd name="connsiteX0" fmla="*/ 17780 w 2254250"/>
              <a:gd name="connsiteY0" fmla="*/ 1353820 h 1352550"/>
              <a:gd name="connsiteX1" fmla="*/ 2255520 w 2254250"/>
              <a:gd name="connsiteY1" fmla="*/ 1353820 h 1352550"/>
              <a:gd name="connsiteX2" fmla="*/ 2255520 w 2254250"/>
              <a:gd name="connsiteY2" fmla="*/ 12700 h 1352550"/>
              <a:gd name="connsiteX3" fmla="*/ 17780 w 2254250"/>
              <a:gd name="connsiteY3" fmla="*/ 12700 h 1352550"/>
              <a:gd name="connsiteX4" fmla="*/ 17780 w 22542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4250" h="1352550">
                <a:moveTo>
                  <a:pt x="17780" y="1353820"/>
                </a:moveTo>
                <a:lnTo>
                  <a:pt x="2255520" y="1353820"/>
                </a:lnTo>
                <a:lnTo>
                  <a:pt x="2255520" y="12700"/>
                </a:lnTo>
                <a:lnTo>
                  <a:pt x="17780" y="12700"/>
                </a:lnTo>
                <a:lnTo>
                  <a:pt x="17780" y="135382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Freeform 160"> 
				</p:cNvPr>
          <p:cNvSpPr/>
          <p:nvPr/>
        </p:nvSpPr>
        <p:spPr>
          <a:xfrm>
            <a:off x="8655050" y="3003550"/>
            <a:ext cx="2254250" cy="1352550"/>
          </a:xfrm>
          <a:custGeom>
            <a:avLst/>
            <a:gdLst>
              <a:gd name="connsiteX0" fmla="*/ 17780 w 2254250"/>
              <a:gd name="connsiteY0" fmla="*/ 1353820 h 1352550"/>
              <a:gd name="connsiteX1" fmla="*/ 2255520 w 2254250"/>
              <a:gd name="connsiteY1" fmla="*/ 1353820 h 1352550"/>
              <a:gd name="connsiteX2" fmla="*/ 2255520 w 2254250"/>
              <a:gd name="connsiteY2" fmla="*/ 12700 h 1352550"/>
              <a:gd name="connsiteX3" fmla="*/ 17780 w 2254250"/>
              <a:gd name="connsiteY3" fmla="*/ 12700 h 1352550"/>
              <a:gd name="connsiteX4" fmla="*/ 17780 w 22542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4250" h="1352550">
                <a:moveTo>
                  <a:pt x="17780" y="1353820"/>
                </a:moveTo>
                <a:lnTo>
                  <a:pt x="2255520" y="1353820"/>
                </a:lnTo>
                <a:lnTo>
                  <a:pt x="2255520" y="12700"/>
                </a:lnTo>
                <a:lnTo>
                  <a:pt x="17780" y="12700"/>
                </a:lnTo>
                <a:lnTo>
                  <a:pt x="17780" y="1353820"/>
                </a:lnTo>
                <a:close/>
              </a:path>
            </a:pathLst>
          </a:custGeom>
          <a:solidFill>
            <a:srgbClr val="000072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Freeform 161"> 
				</p:cNvPr>
          <p:cNvSpPr/>
          <p:nvPr/>
        </p:nvSpPr>
        <p:spPr>
          <a:xfrm>
            <a:off x="1276350" y="4565650"/>
            <a:ext cx="2241550" cy="1352550"/>
          </a:xfrm>
          <a:custGeom>
            <a:avLst/>
            <a:gdLst>
              <a:gd name="connsiteX0" fmla="*/ 15239 w 2241550"/>
              <a:gd name="connsiteY0" fmla="*/ 1358900 h 1352550"/>
              <a:gd name="connsiteX1" fmla="*/ 2252979 w 2241550"/>
              <a:gd name="connsiteY1" fmla="*/ 1358900 h 1352550"/>
              <a:gd name="connsiteX2" fmla="*/ 2252979 w 2241550"/>
              <a:gd name="connsiteY2" fmla="*/ 15240 h 1352550"/>
              <a:gd name="connsiteX3" fmla="*/ 15239 w 2241550"/>
              <a:gd name="connsiteY3" fmla="*/ 15240 h 1352550"/>
              <a:gd name="connsiteX4" fmla="*/ 15239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5239" y="1358900"/>
                </a:moveTo>
                <a:lnTo>
                  <a:pt x="2252979" y="1358900"/>
                </a:lnTo>
                <a:lnTo>
                  <a:pt x="2252979" y="15240"/>
                </a:lnTo>
                <a:lnTo>
                  <a:pt x="15239" y="15240"/>
                </a:lnTo>
                <a:lnTo>
                  <a:pt x="15239" y="13589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Freeform 162"> 
				</p:cNvPr>
          <p:cNvSpPr/>
          <p:nvPr/>
        </p:nvSpPr>
        <p:spPr>
          <a:xfrm>
            <a:off x="1276350" y="4565650"/>
            <a:ext cx="2241550" cy="1352550"/>
          </a:xfrm>
          <a:custGeom>
            <a:avLst/>
            <a:gdLst>
              <a:gd name="connsiteX0" fmla="*/ 15239 w 2241550"/>
              <a:gd name="connsiteY0" fmla="*/ 1358900 h 1352550"/>
              <a:gd name="connsiteX1" fmla="*/ 2252979 w 2241550"/>
              <a:gd name="connsiteY1" fmla="*/ 1358900 h 1352550"/>
              <a:gd name="connsiteX2" fmla="*/ 2252979 w 2241550"/>
              <a:gd name="connsiteY2" fmla="*/ 15240 h 1352550"/>
              <a:gd name="connsiteX3" fmla="*/ 15239 w 2241550"/>
              <a:gd name="connsiteY3" fmla="*/ 15240 h 1352550"/>
              <a:gd name="connsiteX4" fmla="*/ 15239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5239" y="1358900"/>
                </a:moveTo>
                <a:lnTo>
                  <a:pt x="2252979" y="1358900"/>
                </a:lnTo>
                <a:lnTo>
                  <a:pt x="2252979" y="15240"/>
                </a:lnTo>
                <a:lnTo>
                  <a:pt x="15239" y="15240"/>
                </a:lnTo>
                <a:lnTo>
                  <a:pt x="15239" y="13589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Freeform 163"> 
				</p:cNvPr>
          <p:cNvSpPr/>
          <p:nvPr/>
        </p:nvSpPr>
        <p:spPr>
          <a:xfrm>
            <a:off x="3740150" y="4565650"/>
            <a:ext cx="2241550" cy="1352550"/>
          </a:xfrm>
          <a:custGeom>
            <a:avLst/>
            <a:gdLst>
              <a:gd name="connsiteX0" fmla="*/ 12700 w 2241550"/>
              <a:gd name="connsiteY0" fmla="*/ 1358900 h 1352550"/>
              <a:gd name="connsiteX1" fmla="*/ 2247900 w 2241550"/>
              <a:gd name="connsiteY1" fmla="*/ 1358900 h 1352550"/>
              <a:gd name="connsiteX2" fmla="*/ 2247900 w 2241550"/>
              <a:gd name="connsiteY2" fmla="*/ 15240 h 1352550"/>
              <a:gd name="connsiteX3" fmla="*/ 12700 w 2241550"/>
              <a:gd name="connsiteY3" fmla="*/ 15240 h 1352550"/>
              <a:gd name="connsiteX4" fmla="*/ 12700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2700" y="1358900"/>
                </a:moveTo>
                <a:lnTo>
                  <a:pt x="2247900" y="1358900"/>
                </a:lnTo>
                <a:lnTo>
                  <a:pt x="2247900" y="15240"/>
                </a:lnTo>
                <a:lnTo>
                  <a:pt x="12700" y="15240"/>
                </a:lnTo>
                <a:lnTo>
                  <a:pt x="12700" y="135890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Freeform 164"> 
				</p:cNvPr>
          <p:cNvSpPr/>
          <p:nvPr/>
        </p:nvSpPr>
        <p:spPr>
          <a:xfrm>
            <a:off x="3740150" y="4565650"/>
            <a:ext cx="2241550" cy="1352550"/>
          </a:xfrm>
          <a:custGeom>
            <a:avLst/>
            <a:gdLst>
              <a:gd name="connsiteX0" fmla="*/ 12700 w 2241550"/>
              <a:gd name="connsiteY0" fmla="*/ 1358900 h 1352550"/>
              <a:gd name="connsiteX1" fmla="*/ 2247900 w 2241550"/>
              <a:gd name="connsiteY1" fmla="*/ 1358900 h 1352550"/>
              <a:gd name="connsiteX2" fmla="*/ 2247900 w 2241550"/>
              <a:gd name="connsiteY2" fmla="*/ 15240 h 1352550"/>
              <a:gd name="connsiteX3" fmla="*/ 12700 w 2241550"/>
              <a:gd name="connsiteY3" fmla="*/ 15240 h 1352550"/>
              <a:gd name="connsiteX4" fmla="*/ 12700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2700" y="1358900"/>
                </a:moveTo>
                <a:lnTo>
                  <a:pt x="2247900" y="1358900"/>
                </a:lnTo>
                <a:lnTo>
                  <a:pt x="2247900" y="15240"/>
                </a:lnTo>
                <a:lnTo>
                  <a:pt x="12700" y="15240"/>
                </a:lnTo>
                <a:lnTo>
                  <a:pt x="12700" y="13589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Freeform 165"> 
				</p:cNvPr>
          <p:cNvSpPr/>
          <p:nvPr/>
        </p:nvSpPr>
        <p:spPr>
          <a:xfrm>
            <a:off x="6203950" y="4565650"/>
            <a:ext cx="2241550" cy="1352550"/>
          </a:xfrm>
          <a:custGeom>
            <a:avLst/>
            <a:gdLst>
              <a:gd name="connsiteX0" fmla="*/ 7620 w 2241550"/>
              <a:gd name="connsiteY0" fmla="*/ 1358900 h 1352550"/>
              <a:gd name="connsiteX1" fmla="*/ 2245359 w 2241550"/>
              <a:gd name="connsiteY1" fmla="*/ 1358900 h 1352550"/>
              <a:gd name="connsiteX2" fmla="*/ 2245359 w 2241550"/>
              <a:gd name="connsiteY2" fmla="*/ 15240 h 1352550"/>
              <a:gd name="connsiteX3" fmla="*/ 7620 w 2241550"/>
              <a:gd name="connsiteY3" fmla="*/ 15240 h 1352550"/>
              <a:gd name="connsiteX4" fmla="*/ 7620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7620" y="1358900"/>
                </a:moveTo>
                <a:lnTo>
                  <a:pt x="2245359" y="1358900"/>
                </a:lnTo>
                <a:lnTo>
                  <a:pt x="2245359" y="15240"/>
                </a:lnTo>
                <a:lnTo>
                  <a:pt x="7620" y="15240"/>
                </a:lnTo>
                <a:lnTo>
                  <a:pt x="7620" y="1358900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Freeform 166"> 
				</p:cNvPr>
          <p:cNvSpPr/>
          <p:nvPr/>
        </p:nvSpPr>
        <p:spPr>
          <a:xfrm>
            <a:off x="6203950" y="4565650"/>
            <a:ext cx="2241550" cy="1352550"/>
          </a:xfrm>
          <a:custGeom>
            <a:avLst/>
            <a:gdLst>
              <a:gd name="connsiteX0" fmla="*/ 7620 w 2241550"/>
              <a:gd name="connsiteY0" fmla="*/ 1358900 h 1352550"/>
              <a:gd name="connsiteX1" fmla="*/ 2245359 w 2241550"/>
              <a:gd name="connsiteY1" fmla="*/ 1358900 h 1352550"/>
              <a:gd name="connsiteX2" fmla="*/ 2245359 w 2241550"/>
              <a:gd name="connsiteY2" fmla="*/ 15240 h 1352550"/>
              <a:gd name="connsiteX3" fmla="*/ 7620 w 2241550"/>
              <a:gd name="connsiteY3" fmla="*/ 15240 h 1352550"/>
              <a:gd name="connsiteX4" fmla="*/ 7620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7620" y="1358900"/>
                </a:moveTo>
                <a:lnTo>
                  <a:pt x="2245359" y="1358900"/>
                </a:lnTo>
                <a:lnTo>
                  <a:pt x="2245359" y="15240"/>
                </a:lnTo>
                <a:lnTo>
                  <a:pt x="7620" y="15240"/>
                </a:lnTo>
                <a:lnTo>
                  <a:pt x="7620" y="13589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Freeform 167"> 
				</p:cNvPr>
          <p:cNvSpPr/>
          <p:nvPr/>
        </p:nvSpPr>
        <p:spPr>
          <a:xfrm>
            <a:off x="8655050" y="4565650"/>
            <a:ext cx="2254250" cy="1352550"/>
          </a:xfrm>
          <a:custGeom>
            <a:avLst/>
            <a:gdLst>
              <a:gd name="connsiteX0" fmla="*/ 17780 w 2254250"/>
              <a:gd name="connsiteY0" fmla="*/ 1358900 h 1352550"/>
              <a:gd name="connsiteX1" fmla="*/ 2255520 w 2254250"/>
              <a:gd name="connsiteY1" fmla="*/ 1358900 h 1352550"/>
              <a:gd name="connsiteX2" fmla="*/ 2255520 w 2254250"/>
              <a:gd name="connsiteY2" fmla="*/ 15240 h 1352550"/>
              <a:gd name="connsiteX3" fmla="*/ 17780 w 2254250"/>
              <a:gd name="connsiteY3" fmla="*/ 15240 h 1352550"/>
              <a:gd name="connsiteX4" fmla="*/ 17780 w 22542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4250" h="1352550">
                <a:moveTo>
                  <a:pt x="17780" y="1358900"/>
                </a:moveTo>
                <a:lnTo>
                  <a:pt x="2255520" y="1358900"/>
                </a:lnTo>
                <a:lnTo>
                  <a:pt x="2255520" y="15240"/>
                </a:lnTo>
                <a:lnTo>
                  <a:pt x="17780" y="15240"/>
                </a:lnTo>
                <a:lnTo>
                  <a:pt x="17780" y="1358900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reeform 168"> 
				</p:cNvPr>
          <p:cNvSpPr/>
          <p:nvPr/>
        </p:nvSpPr>
        <p:spPr>
          <a:xfrm>
            <a:off x="8655050" y="4565650"/>
            <a:ext cx="2254250" cy="1352550"/>
          </a:xfrm>
          <a:custGeom>
            <a:avLst/>
            <a:gdLst>
              <a:gd name="connsiteX0" fmla="*/ 17780 w 2254250"/>
              <a:gd name="connsiteY0" fmla="*/ 1358900 h 1352550"/>
              <a:gd name="connsiteX1" fmla="*/ 2255520 w 2254250"/>
              <a:gd name="connsiteY1" fmla="*/ 1358900 h 1352550"/>
              <a:gd name="connsiteX2" fmla="*/ 2255520 w 2254250"/>
              <a:gd name="connsiteY2" fmla="*/ 15240 h 1352550"/>
              <a:gd name="connsiteX3" fmla="*/ 17780 w 2254250"/>
              <a:gd name="connsiteY3" fmla="*/ 15240 h 1352550"/>
              <a:gd name="connsiteX4" fmla="*/ 17780 w 22542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4250" h="1352550">
                <a:moveTo>
                  <a:pt x="17780" y="1358900"/>
                </a:moveTo>
                <a:lnTo>
                  <a:pt x="2255520" y="1358900"/>
                </a:lnTo>
                <a:lnTo>
                  <a:pt x="2255520" y="15240"/>
                </a:lnTo>
                <a:lnTo>
                  <a:pt x="17780" y="15240"/>
                </a:lnTo>
                <a:lnTo>
                  <a:pt x="17780" y="13589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TextBox 169"/>
          <p:cNvSpPr txBox="1"/>
          <p:nvPr/>
        </p:nvSpPr>
        <p:spPr>
          <a:xfrm>
            <a:off x="929957" y="351155"/>
            <a:ext cx="2399259" cy="3892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spc="-40" dirty="0">
                <a:solidFill>
                  <a:srgbClr val="000000"/>
                </a:solidFill>
                <a:latin typeface="Calibri"/>
                <a:ea typeface="Calibri"/>
              </a:rPr>
              <a:t>Ide</a:t>
            </a:r>
            <a:r>
              <a:rPr lang="en-US" altLang="zh-CN" sz="4400" spc="-34" dirty="0">
                <a:solidFill>
                  <a:srgbClr val="000000"/>
                </a:solidFill>
                <a:latin typeface="Calibri"/>
                <a:ea typeface="Calibri"/>
              </a:rPr>
              <a:t>ntity</a:t>
            </a:r>
          </a:p>
          <a:p>
            <a:pPr marL="0">
              <a:lnSpc>
                <a:spcPct val="100000"/>
              </a:lnSpc>
            </a:pPr>
            <a:r>
              <a:rPr lang="en-US" altLang="zh-CN" sz="4400" spc="-2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35" dirty="0">
                <a:solidFill>
                  <a:srgbClr val="000000"/>
                </a:solidFill>
                <a:latin typeface="Calibri"/>
                <a:ea typeface="Calibri"/>
              </a:rPr>
              <a:t>3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64"/>
              </a:lnSpc>
            </a:pPr>
            <a:endParaRPr lang="en-US" dirty="0" smtClean="0"/>
          </a:p>
          <a:p>
            <a:pPr marL="0" indent="568388">
              <a:lnSpc>
                <a:spcPct val="100000"/>
              </a:lnSpc>
            </a:pP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Introduction</a:t>
            </a:r>
            <a:r>
              <a:rPr lang="en-US" altLang="zh-CN" sz="24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fefefe"/>
                </a:solidFill>
                <a:latin typeface="Calibri"/>
                <a:ea typeface="Calibri"/>
              </a:rPr>
              <a:t>&amp;</a:t>
            </a:r>
          </a:p>
          <a:p>
            <a:pPr marL="0" indent="603821">
              <a:lnSpc>
                <a:spcPct val="99166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4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</a:p>
          <a:p>
            <a:pPr marL="0" indent="1180782">
              <a:lnSpc>
                <a:spcPct val="100000"/>
              </a:lnSpc>
            </a:pP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170" name="TextBox 170"/>
          <p:cNvSpPr txBox="1"/>
          <p:nvPr/>
        </p:nvSpPr>
        <p:spPr>
          <a:xfrm>
            <a:off x="3944620" y="3316605"/>
            <a:ext cx="1861605" cy="731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Show</a:t>
            </a:r>
            <a:r>
              <a:rPr lang="en-US" altLang="zh-CN" sz="2400" spc="-10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400" spc="-10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Tell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</a:p>
          <a:p>
            <a:pPr marL="0" indent="439420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171" name="TextBox 171"/>
          <p:cNvSpPr txBox="1"/>
          <p:nvPr/>
        </p:nvSpPr>
        <p:spPr>
          <a:xfrm>
            <a:off x="6304279" y="3345815"/>
            <a:ext cx="2133994" cy="7010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429260" indent="-429260">
              <a:lnSpc>
                <a:spcPct val="95416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All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Change</a:t>
            </a:r>
            <a:r>
              <a:rPr lang="en-US" altLang="zh-CN" sz="2400" spc="-13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game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  <a:r>
              <a:rPr lang="en-US" altLang="zh-CN" sz="24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172" name="TextBox 172"/>
          <p:cNvSpPr txBox="1"/>
          <p:nvPr/>
        </p:nvSpPr>
        <p:spPr>
          <a:xfrm>
            <a:off x="8945880" y="3148964"/>
            <a:ext cx="1704297" cy="10942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78459">
              <a:lnSpc>
                <a:spcPct val="100000"/>
              </a:lnSpc>
            </a:pP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4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</a:p>
          <a:p>
            <a:pPr marL="0">
              <a:lnSpc>
                <a:spcPct val="99166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identity?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4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</a:p>
          <a:p>
            <a:pPr marL="0" indent="549020">
              <a:lnSpc>
                <a:spcPct val="100000"/>
              </a:lnSpc>
            </a:pP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173" name="TextBox 173"/>
          <p:cNvSpPr txBox="1"/>
          <p:nvPr/>
        </p:nvSpPr>
        <p:spPr>
          <a:xfrm>
            <a:off x="1399286" y="4883150"/>
            <a:ext cx="2031797" cy="731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My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identity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4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</a:p>
          <a:p>
            <a:pPr marL="0" indent="711453">
              <a:lnSpc>
                <a:spcPct val="100000"/>
              </a:lnSpc>
            </a:pP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174" name="TextBox 174"/>
          <p:cNvSpPr txBox="1"/>
          <p:nvPr/>
        </p:nvSpPr>
        <p:spPr>
          <a:xfrm>
            <a:off x="3862959" y="4715589"/>
            <a:ext cx="2026510" cy="1094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influences</a:t>
            </a:r>
          </a:p>
          <a:p>
            <a:pPr marL="0" indent="135000">
              <a:lnSpc>
                <a:spcPct val="99166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identity?</a:t>
            </a:r>
            <a:r>
              <a:rPr lang="en-US" altLang="zh-CN" sz="2400" spc="-2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</a:p>
          <a:p>
            <a:pPr marL="0" indent="521080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20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175" name="TextBox 175"/>
          <p:cNvSpPr txBox="1"/>
          <p:nvPr/>
        </p:nvSpPr>
        <p:spPr>
          <a:xfrm>
            <a:off x="6337300" y="4715589"/>
            <a:ext cx="2001235" cy="1094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15619">
              <a:lnSpc>
                <a:spcPct val="100000"/>
              </a:lnSpc>
            </a:pP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Identi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ty</a:t>
            </a:r>
          </a:p>
          <a:p>
            <a:pPr marL="0">
              <a:lnSpc>
                <a:spcPct val="99166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showcase!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400" spc="-6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60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</a:p>
          <a:p>
            <a:pPr marL="0" indent="508000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90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176" name="TextBox 176"/>
          <p:cNvSpPr txBox="1"/>
          <p:nvPr/>
        </p:nvSpPr>
        <p:spPr>
          <a:xfrm>
            <a:off x="8849359" y="4744791"/>
            <a:ext cx="1899718" cy="10637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269240">
              <a:lnSpc>
                <a:spcPct val="95416"/>
              </a:lnSpc>
            </a:pPr>
            <a:r>
              <a:rPr lang="en-US" altLang="zh-CN" sz="2400" spc="64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2400" spc="-2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spc="60" dirty="0">
                <a:solidFill>
                  <a:srgbClr val="fefefe"/>
                </a:solidFill>
                <a:latin typeface="Calibri"/>
                <a:ea typeface="Calibri"/>
              </a:rPr>
              <a:t>out/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Evaluation</a:t>
            </a:r>
            <a:r>
              <a:rPr lang="en-US" altLang="zh-CN" sz="2400" spc="-8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400" spc="-9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</a:p>
          <a:p>
            <a:pPr marL="0" indent="645541">
              <a:lnSpc>
                <a:spcPct val="100000"/>
              </a:lnSpc>
            </a:pP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17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8" name="TextBox 178"/>
          <p:cNvSpPr txBox="1"/>
          <p:nvPr/>
        </p:nvSpPr>
        <p:spPr>
          <a:xfrm>
            <a:off x="1475994" y="2264108"/>
            <a:ext cx="2597249" cy="23571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91160">
              <a:lnSpc>
                <a:spcPct val="100000"/>
              </a:lnSpc>
            </a:pPr>
            <a:r>
              <a:rPr lang="en-US" altLang="zh-CN" sz="4000" spc="-30" dirty="0">
                <a:solidFill>
                  <a:srgbClr val="fefefe"/>
                </a:solidFill>
                <a:latin typeface="Calibri"/>
                <a:ea typeface="Calibri"/>
              </a:rPr>
              <a:t>Somet</a:t>
            </a:r>
            <a:r>
              <a:rPr lang="en-US" altLang="zh-CN" sz="4000" spc="-20" dirty="0">
                <a:solidFill>
                  <a:srgbClr val="fefefe"/>
                </a:solidFill>
                <a:latin typeface="Calibri"/>
                <a:ea typeface="Calibri"/>
              </a:rPr>
              <a:t>hing</a:t>
            </a:r>
          </a:p>
          <a:p>
            <a:pPr marL="0" indent="1443101">
              <a:lnSpc>
                <a:spcPct val="96666"/>
              </a:lnSpc>
            </a:pPr>
            <a:r>
              <a:rPr lang="en-US" altLang="zh-CN" sz="4000" spc="-5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4000" spc="-44" dirty="0">
                <a:solidFill>
                  <a:srgbClr val="fefefe"/>
                </a:solidFill>
                <a:latin typeface="Calibri"/>
                <a:ea typeface="Calibri"/>
              </a:rPr>
              <a:t>’s</a:t>
            </a:r>
          </a:p>
          <a:p>
            <a:pPr marL="0">
              <a:lnSpc>
                <a:spcPct val="89999"/>
              </a:lnSpc>
            </a:pPr>
            <a:r>
              <a:rPr lang="en-US" altLang="zh-CN" sz="4000" spc="-40" dirty="0">
                <a:solidFill>
                  <a:srgbClr val="fefefe"/>
                </a:solidFill>
                <a:latin typeface="Calibri"/>
                <a:ea typeface="Calibri"/>
              </a:rPr>
              <a:t>important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spc="-34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</a:p>
          <a:p>
            <a:pPr marL="0" indent="1163701">
              <a:lnSpc>
                <a:spcPct val="100000"/>
              </a:lnSpc>
            </a:pPr>
            <a:r>
              <a:rPr lang="en-US" altLang="zh-CN" sz="4000" spc="-40" dirty="0">
                <a:solidFill>
                  <a:srgbClr val="fefefe"/>
                </a:solidFill>
                <a:latin typeface="Calibri"/>
                <a:ea typeface="Calibri"/>
              </a:rPr>
              <a:t>me</a:t>
            </a:r>
            <a:r>
              <a:rPr lang="en-US" altLang="zh-CN" sz="40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spc="-25" dirty="0">
                <a:solidFill>
                  <a:srgbClr val="fefefe"/>
                </a:solidFill>
                <a:latin typeface="Calibri"/>
                <a:ea typeface="Calibri"/>
              </a:rPr>
              <a:t>is…</a:t>
            </a:r>
          </a:p>
        </p:txBody>
      </p:sp>
      <p:sp>
        <p:nvSpPr>
          <p:cNvPr id="179" name="TextBox 179"/>
          <p:cNvSpPr txBox="1"/>
          <p:nvPr/>
        </p:nvSpPr>
        <p:spPr>
          <a:xfrm>
            <a:off x="5247894" y="2727290"/>
            <a:ext cx="5246535" cy="60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2000" spc="64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Time</a:t>
            </a:r>
            <a:r>
              <a:rPr lang="en-US" altLang="zh-CN" sz="2000" spc="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000" spc="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share</a:t>
            </a:r>
            <a:r>
              <a:rPr lang="en-US" altLang="zh-CN" sz="2000" spc="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2000" spc="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something</a:t>
            </a:r>
            <a:r>
              <a:rPr lang="en-US" altLang="zh-CN" sz="2000" spc="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special</a:t>
            </a:r>
            <a:r>
              <a:rPr lang="en-US" altLang="zh-CN" sz="2000" spc="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2000" spc="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2000" spc="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very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important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000" spc="-9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you!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18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1" name="TextBox 181"/>
          <p:cNvSpPr txBox="1"/>
          <p:nvPr/>
        </p:nvSpPr>
        <p:spPr>
          <a:xfrm>
            <a:off x="462597" y="1844293"/>
            <a:ext cx="3279352" cy="3890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fefefe"/>
                </a:solidFill>
                <a:latin typeface="Calibri"/>
                <a:ea typeface="Calibri"/>
              </a:rPr>
              <a:t>All</a:t>
            </a:r>
            <a:r>
              <a:rPr lang="en-US" altLang="zh-CN" sz="2800" spc="-15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fefefe"/>
                </a:solidFill>
                <a:latin typeface="Calibri"/>
                <a:ea typeface="Calibri"/>
              </a:rPr>
              <a:t>change</a:t>
            </a:r>
            <a:r>
              <a:rPr lang="en-US" altLang="zh-CN" sz="2800" spc="-15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fefefe"/>
                </a:solidFill>
                <a:latin typeface="Calibri"/>
                <a:ea typeface="Calibri"/>
              </a:rPr>
              <a:t>game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2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Everyone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sit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circle</a:t>
            </a:r>
            <a:r>
              <a:rPr lang="en-US" altLang="zh-CN" sz="13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with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one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3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standing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middle.</a:t>
            </a:r>
          </a:p>
          <a:p>
            <a:pPr>
              <a:lnSpc>
                <a:spcPts val="769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standing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middle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must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think</a:t>
            </a:r>
            <a:r>
              <a:rPr lang="en-US" altLang="zh-CN" sz="13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something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part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their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identity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e.g.</a:t>
            </a:r>
            <a:r>
              <a:rPr lang="en-US" altLang="zh-CN" sz="1300" spc="8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All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Change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if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are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from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County</a:t>
            </a:r>
            <a:r>
              <a:rPr lang="en-US" altLang="zh-CN" sz="13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Antrim.</a:t>
            </a:r>
          </a:p>
          <a:p>
            <a:pPr>
              <a:lnSpc>
                <a:spcPts val="769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All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those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who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fit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this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description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must</a:t>
            </a:r>
            <a:r>
              <a:rPr lang="en-US" altLang="zh-CN" sz="13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change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ea typeface="Calibri"/>
              </a:rPr>
              <a:t>seats</a:t>
            </a:r>
            <a:r>
              <a:rPr lang="en-US" altLang="zh-CN" sz="13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ea typeface="Calibri"/>
              </a:rPr>
              <a:t>quickly.</a:t>
            </a:r>
          </a:p>
          <a:p>
            <a:pPr>
              <a:lnSpc>
                <a:spcPts val="819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who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asked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question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tries</a:t>
            </a:r>
            <a:r>
              <a:rPr lang="en-US" altLang="zh-CN" sz="13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claim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3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seat.</a:t>
            </a:r>
          </a:p>
          <a:p>
            <a:pPr>
              <a:lnSpc>
                <a:spcPts val="830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3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cannot</a:t>
            </a:r>
            <a:r>
              <a:rPr lang="en-US" altLang="zh-CN" sz="13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swap</a:t>
            </a:r>
            <a:r>
              <a:rPr lang="en-US" altLang="zh-CN" sz="1300" spc="-34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seats</a:t>
            </a:r>
            <a:r>
              <a:rPr lang="en-US" altLang="zh-CN" sz="13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with</a:t>
            </a:r>
            <a:r>
              <a:rPr lang="en-US" altLang="zh-CN" sz="1300" spc="-34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someone</a:t>
            </a:r>
            <a:r>
              <a:rPr lang="en-US" altLang="zh-CN" sz="1300" spc="-3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sitting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next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or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return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own</a:t>
            </a:r>
            <a:r>
              <a:rPr lang="en-US" altLang="zh-CN" sz="1300" spc="-8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seat.</a:t>
            </a:r>
          </a:p>
          <a:p>
            <a:pPr>
              <a:lnSpc>
                <a:spcPts val="819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last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standing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then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must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introduce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something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3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part</a:t>
            </a:r>
            <a:r>
              <a:rPr lang="en-US" altLang="zh-CN" sz="13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his</a:t>
            </a:r>
            <a:r>
              <a:rPr lang="en-US" altLang="zh-CN" sz="13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or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her</a:t>
            </a:r>
            <a:r>
              <a:rPr lang="en-US" altLang="zh-CN" sz="13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own</a:t>
            </a:r>
            <a:r>
              <a:rPr lang="en-US" altLang="zh-CN" sz="13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identity.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18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120" y="2232660"/>
            <a:ext cx="6880859" cy="4312920"/>
          </a:xfrm>
          <a:prstGeom prst="rect">
            <a:avLst/>
          </a:prstGeom>
        </p:spPr>
      </p:pic>
      <p:sp>
        <p:nvSpPr>
          <p:cNvPr id="183" name="TextBox 183"/>
          <p:cNvSpPr txBox="1"/>
          <p:nvPr/>
        </p:nvSpPr>
        <p:spPr>
          <a:xfrm>
            <a:off x="929957" y="709041"/>
            <a:ext cx="8343338" cy="670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Group</a:t>
            </a:r>
            <a:r>
              <a:rPr lang="en-US" altLang="zh-CN" sz="4400" spc="-1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Discussion</a:t>
            </a:r>
            <a:r>
              <a:rPr lang="en-US" altLang="zh-CN" sz="440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440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440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4400" spc="-17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Identity?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18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1653539"/>
            <a:ext cx="11026140" cy="60960"/>
          </a:xfrm>
          <a:prstGeom prst="rect">
            <a:avLst/>
          </a:prstGeom>
        </p:spPr>
      </p:pic>
      <p:pic>
        <p:nvPicPr>
          <p:cNvPr id="186" name="Picture 186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720" y="2080260"/>
            <a:ext cx="3970020" cy="4122420"/>
          </a:xfrm>
          <a:prstGeom prst="rect">
            <a:avLst/>
          </a:prstGeom>
        </p:spPr>
      </p:pic>
      <p:sp>
        <p:nvSpPr>
          <p:cNvPr id="186" name="TextBox 186"/>
          <p:cNvSpPr txBox="1"/>
          <p:nvPr/>
        </p:nvSpPr>
        <p:spPr>
          <a:xfrm>
            <a:off x="664209" y="862885"/>
            <a:ext cx="7194525" cy="54683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400" spc="-50" dirty="0">
                <a:solidFill>
                  <a:srgbClr val="000000"/>
                </a:solidFill>
                <a:latin typeface="Calibri"/>
                <a:ea typeface="Calibri"/>
              </a:rPr>
              <a:t>Ident</a:t>
            </a:r>
            <a:r>
              <a:rPr lang="en-US" altLang="zh-CN" sz="5400" spc="-44" dirty="0">
                <a:solidFill>
                  <a:srgbClr val="000000"/>
                </a:solidFill>
                <a:latin typeface="Calibri"/>
                <a:ea typeface="Calibri"/>
              </a:rPr>
              <a:t>ity</a:t>
            </a:r>
          </a:p>
          <a:p>
            <a:pPr>
              <a:lnSpc>
                <a:spcPts val="68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Identity</a:t>
            </a:r>
            <a:r>
              <a:rPr lang="en-US" altLang="zh-CN" sz="22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all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things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make</a:t>
            </a:r>
            <a:r>
              <a:rPr lang="en-US" altLang="zh-CN" sz="22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you:</a:t>
            </a:r>
            <a:r>
              <a:rPr lang="en-US" altLang="zh-CN" sz="22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YOU!</a:t>
            </a:r>
          </a:p>
          <a:p>
            <a:pPr hangingPunct="0" marL="0">
              <a:lnSpc>
                <a:spcPct val="95416"/>
              </a:lnSpc>
              <a:spcBef>
                <a:spcPts val="320"/>
              </a:spcBef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It’s</a:t>
            </a:r>
            <a:r>
              <a:rPr lang="en-US" altLang="zh-CN" sz="22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not</a:t>
            </a:r>
            <a:r>
              <a:rPr lang="en-US" altLang="zh-CN" sz="22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just</a:t>
            </a:r>
            <a:r>
              <a:rPr lang="en-US" altLang="zh-CN" sz="22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one</a:t>
            </a:r>
            <a:r>
              <a:rPr lang="en-US" altLang="zh-CN" sz="22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thing,</a:t>
            </a:r>
            <a:r>
              <a:rPr lang="en-US" altLang="zh-CN" sz="22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but</a:t>
            </a:r>
            <a:r>
              <a:rPr lang="en-US" altLang="zh-CN" sz="22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many</a:t>
            </a:r>
            <a:r>
              <a:rPr lang="en-US" altLang="zh-CN" sz="22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different</a:t>
            </a:r>
            <a:r>
              <a:rPr lang="en-US" altLang="zh-CN" sz="22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things</a:t>
            </a:r>
            <a:r>
              <a:rPr lang="en-US" altLang="zh-CN" sz="22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22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22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mixed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together.</a:t>
            </a:r>
            <a:r>
              <a:rPr lang="en-US" altLang="zh-CN" sz="22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Identity</a:t>
            </a:r>
            <a:r>
              <a:rPr lang="en-US" altLang="zh-CN" sz="22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22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all</a:t>
            </a:r>
            <a:r>
              <a:rPr lang="en-US" altLang="zh-CN" sz="22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2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things</a:t>
            </a:r>
            <a:r>
              <a:rPr lang="en-US" altLang="zh-CN" sz="22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22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make</a:t>
            </a:r>
            <a:r>
              <a:rPr lang="en-US" altLang="zh-CN" sz="22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22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unique.</a:t>
            </a:r>
          </a:p>
          <a:p>
            <a:pPr marL="0">
              <a:lnSpc>
                <a:spcPct val="100000"/>
              </a:lnSpc>
              <a:spcBef>
                <a:spcPts val="340"/>
              </a:spcBef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There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no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one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else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quite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like</a:t>
            </a:r>
            <a:r>
              <a:rPr lang="en-US" altLang="zh-CN" sz="2200" spc="-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you!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80"/>
              </a:lnSpc>
            </a:pPr>
            <a:endParaRPr lang="en-US" dirty="0" smtClean="0"/>
          </a:p>
          <a:p>
            <a:pPr marL="0" indent="254000">
              <a:lnSpc>
                <a:spcPct val="100000"/>
              </a:lnSpc>
            </a:pPr>
            <a:r>
              <a:rPr lang="en-US" altLang="zh-CN" sz="2200" b="1" dirty="0">
                <a:solidFill>
                  <a:srgbClr val="000000"/>
                </a:solidFill>
                <a:latin typeface="Calibri"/>
                <a:ea typeface="Calibri"/>
              </a:rPr>
              <a:t>My</a:t>
            </a:r>
            <a:r>
              <a:rPr lang="en-US" altLang="zh-CN" sz="2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b="1" dirty="0">
                <a:solidFill>
                  <a:srgbClr val="000000"/>
                </a:solidFill>
                <a:latin typeface="Calibri"/>
                <a:ea typeface="Calibri"/>
              </a:rPr>
              <a:t>Identity</a:t>
            </a:r>
            <a:r>
              <a:rPr lang="en-US" altLang="zh-CN" sz="2200" spc="-5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b="1" dirty="0">
                <a:solidFill>
                  <a:srgbClr val="000000"/>
                </a:solidFill>
                <a:latin typeface="Calibri"/>
                <a:ea typeface="Calibri"/>
              </a:rPr>
              <a:t>Shield</a:t>
            </a:r>
          </a:p>
          <a:p>
            <a:pPr>
              <a:lnSpc>
                <a:spcPts val="4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1.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see</a:t>
            </a:r>
            <a:r>
              <a:rPr lang="en-US" altLang="zh-CN" sz="22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yourself</a:t>
            </a:r>
          </a:p>
          <a:p>
            <a:pPr>
              <a:lnSpc>
                <a:spcPts val="4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2.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others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see</a:t>
            </a:r>
            <a:r>
              <a:rPr lang="en-US" altLang="zh-CN" sz="22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</a:p>
          <a:p>
            <a:pPr>
              <a:lnSpc>
                <a:spcPts val="4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3.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see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22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future</a:t>
            </a:r>
          </a:p>
          <a:p>
            <a:pPr>
              <a:lnSpc>
                <a:spcPts val="4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4.</a:t>
            </a:r>
            <a:r>
              <a:rPr lang="en-US" altLang="zh-CN" sz="22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22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hopes</a:t>
            </a:r>
            <a:r>
              <a:rPr lang="en-US" altLang="zh-CN" sz="22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2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fears</a:t>
            </a:r>
          </a:p>
          <a:p>
            <a:pPr>
              <a:lnSpc>
                <a:spcPts val="4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5.</a:t>
            </a:r>
            <a:r>
              <a:rPr lang="en-US" altLang="zh-CN" sz="22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Design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logo</a:t>
            </a:r>
            <a:r>
              <a:rPr lang="en-US" altLang="zh-CN" sz="22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represents</a:t>
            </a:r>
            <a:r>
              <a:rPr lang="en-US" altLang="zh-CN" sz="22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</a:p>
          <a:p>
            <a:pPr>
              <a:lnSpc>
                <a:spcPts val="4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6.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Write</a:t>
            </a:r>
            <a:r>
              <a:rPr lang="en-US" altLang="zh-CN" sz="22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motto</a:t>
            </a:r>
            <a:r>
              <a:rPr lang="en-US" altLang="zh-CN" sz="22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22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sums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up</a:t>
            </a:r>
            <a:r>
              <a:rPr lang="en-US" altLang="zh-CN" sz="22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22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life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18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40" y="2346960"/>
            <a:ext cx="4290060" cy="68580"/>
          </a:xfrm>
          <a:prstGeom prst="rect">
            <a:avLst/>
          </a:prstGeom>
        </p:spPr>
      </p:pic>
      <p:pic>
        <p:nvPicPr>
          <p:cNvPr id="189" name="Picture 18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78679" cy="6858000"/>
          </a:xfrm>
          <a:prstGeom prst="rect">
            <a:avLst/>
          </a:prstGeom>
        </p:spPr>
      </p:pic>
      <p:sp>
        <p:nvSpPr>
          <p:cNvPr id="189" name="TextBox 189"/>
          <p:cNvSpPr txBox="1"/>
          <p:nvPr/>
        </p:nvSpPr>
        <p:spPr>
          <a:xfrm>
            <a:off x="5390134" y="667495"/>
            <a:ext cx="5952519" cy="54481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5000" dirty="0">
                <a:solidFill>
                  <a:srgbClr val="000000"/>
                </a:solidFill>
                <a:latin typeface="Calibri"/>
                <a:ea typeface="Calibri"/>
              </a:rPr>
              <a:t>Why</a:t>
            </a:r>
            <a:r>
              <a:rPr lang="en-US" altLang="zh-CN" sz="5000" spc="-2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0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5000" spc="-2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000" dirty="0">
                <a:solidFill>
                  <a:srgbClr val="000000"/>
                </a:solidFill>
                <a:latin typeface="Calibri"/>
                <a:ea typeface="Calibri"/>
              </a:rPr>
              <a:t>having</a:t>
            </a:r>
            <a:r>
              <a:rPr lang="en-US" altLang="zh-CN" sz="5000" spc="-2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0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5000" spc="-2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000" dirty="0">
                <a:solidFill>
                  <a:srgbClr val="000000"/>
                </a:solidFill>
                <a:latin typeface="Calibri"/>
                <a:ea typeface="Calibri"/>
              </a:rPr>
              <a:t>strong</a:t>
            </a:r>
            <a:r>
              <a:rPr lang="en-US" altLang="zh-CN" sz="5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000" spc="-35" dirty="0">
                <a:solidFill>
                  <a:srgbClr val="000000"/>
                </a:solidFill>
                <a:latin typeface="Calibri"/>
                <a:ea typeface="Calibri"/>
              </a:rPr>
              <a:t>identity</a:t>
            </a:r>
            <a:r>
              <a:rPr lang="en-US" altLang="zh-CN" sz="5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000" spc="-34" dirty="0">
                <a:solidFill>
                  <a:srgbClr val="000000"/>
                </a:solidFill>
                <a:latin typeface="Calibri"/>
                <a:ea typeface="Calibri"/>
              </a:rPr>
              <a:t>so</a:t>
            </a:r>
            <a:r>
              <a:rPr lang="en-US" altLang="zh-CN" sz="50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000" spc="-40" dirty="0">
                <a:solidFill>
                  <a:srgbClr val="000000"/>
                </a:solidFill>
                <a:latin typeface="Calibri"/>
                <a:ea typeface="Calibri"/>
              </a:rPr>
              <a:t>important?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5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More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confident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about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who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believe</a:t>
            </a:r>
          </a:p>
          <a:p>
            <a:pPr marL="0" indent="228980">
              <a:lnSpc>
                <a:spcPct val="100000"/>
              </a:lnSpc>
            </a:pP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</a:p>
          <a:p>
            <a:pPr>
              <a:lnSpc>
                <a:spcPts val="51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1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More</a:t>
            </a:r>
            <a:r>
              <a:rPr lang="en-US" altLang="zh-CN" sz="2000" spc="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happy</a:t>
            </a:r>
            <a:r>
              <a:rPr lang="en-US" altLang="zh-CN" sz="20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en-US" altLang="zh-CN" sz="20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ourselves</a:t>
            </a:r>
          </a:p>
          <a:p>
            <a:pPr>
              <a:lnSpc>
                <a:spcPts val="7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8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Able</a:t>
            </a:r>
            <a:r>
              <a:rPr lang="en-US" altLang="zh-CN" sz="2000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000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develop</a:t>
            </a:r>
            <a:r>
              <a:rPr lang="en-US" altLang="zh-CN" sz="2000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better</a:t>
            </a:r>
            <a:r>
              <a:rPr lang="en-US" altLang="zh-CN" sz="2000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friendships/</a:t>
            </a:r>
            <a:r>
              <a:rPr lang="en-US" altLang="zh-CN" sz="2000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relationships</a:t>
            </a:r>
          </a:p>
          <a:p>
            <a:pPr>
              <a:lnSpc>
                <a:spcPts val="7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6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0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20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being</a:t>
            </a:r>
            <a:r>
              <a:rPr lang="en-US" altLang="zh-CN" sz="20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true</a:t>
            </a:r>
            <a:r>
              <a:rPr lang="en-US" altLang="zh-CN" sz="20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0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ourselves</a:t>
            </a:r>
          </a:p>
          <a:p>
            <a:pPr>
              <a:lnSpc>
                <a:spcPts val="7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believe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right</a:t>
            </a:r>
          </a:p>
          <a:p>
            <a:pPr>
              <a:lnSpc>
                <a:spcPts val="7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become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person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want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2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2000" spc="89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proud</a:t>
            </a:r>
            <a:r>
              <a:rPr lang="en-US" altLang="zh-CN" sz="2000" spc="89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000" spc="94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2000" spc="89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you!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060" y="739140"/>
            <a:ext cx="68580" cy="5463540"/>
          </a:xfrm>
          <a:prstGeom prst="rect">
            <a:avLst/>
          </a:prstGeom>
        </p:spPr>
      </p:pic>
      <p:sp>
        <p:nvSpPr>
          <p:cNvPr id="17" name="Freeform 17"> 
				</p:cNvPr>
          <p:cNvSpPr/>
          <p:nvPr/>
        </p:nvSpPr>
        <p:spPr>
          <a:xfrm>
            <a:off x="4627562" y="614362"/>
            <a:ext cx="6916737" cy="33337"/>
          </a:xfrm>
          <a:custGeom>
            <a:avLst/>
            <a:gdLst>
              <a:gd name="connsiteX0" fmla="*/ 21907 w 6916737"/>
              <a:gd name="connsiteY0" fmla="*/ 26987 h 33337"/>
              <a:gd name="connsiteX1" fmla="*/ 6923087 w 6916737"/>
              <a:gd name="connsiteY1" fmla="*/ 26987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6737" h="33337">
                <a:moveTo>
                  <a:pt x="21907" y="26987"/>
                </a:moveTo>
                <a:lnTo>
                  <a:pt x="6923087" y="26987"/>
                </a:lnTo>
              </a:path>
            </a:pathLst>
          </a:custGeom>
          <a:ln w="12700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8"> 
				</p:cNvPr>
          <p:cNvSpPr/>
          <p:nvPr/>
        </p:nvSpPr>
        <p:spPr>
          <a:xfrm>
            <a:off x="4627562" y="1998662"/>
            <a:ext cx="6916737" cy="33337"/>
          </a:xfrm>
          <a:custGeom>
            <a:avLst/>
            <a:gdLst>
              <a:gd name="connsiteX0" fmla="*/ 21907 w 6916737"/>
              <a:gd name="connsiteY0" fmla="*/ 26987 h 33337"/>
              <a:gd name="connsiteX1" fmla="*/ 6923087 w 6916737"/>
              <a:gd name="connsiteY1" fmla="*/ 26987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6737" h="33337">
                <a:moveTo>
                  <a:pt x="21907" y="26987"/>
                </a:moveTo>
                <a:lnTo>
                  <a:pt x="6923087" y="26987"/>
                </a:lnTo>
              </a:path>
            </a:pathLst>
          </a:custGeom>
          <a:ln w="12700">
            <a:solidFill>
              <a:srgbClr val="d0795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9"> 
				</p:cNvPr>
          <p:cNvSpPr/>
          <p:nvPr/>
        </p:nvSpPr>
        <p:spPr>
          <a:xfrm>
            <a:off x="4627562" y="3382962"/>
            <a:ext cx="6916737" cy="33337"/>
          </a:xfrm>
          <a:custGeom>
            <a:avLst/>
            <a:gdLst>
              <a:gd name="connsiteX0" fmla="*/ 21907 w 6916737"/>
              <a:gd name="connsiteY0" fmla="*/ 26987 h 33337"/>
              <a:gd name="connsiteX1" fmla="*/ 6923087 w 6916737"/>
              <a:gd name="connsiteY1" fmla="*/ 26987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6737" h="33337">
                <a:moveTo>
                  <a:pt x="21907" y="26987"/>
                </a:moveTo>
                <a:lnTo>
                  <a:pt x="6923087" y="26987"/>
                </a:lnTo>
              </a:path>
            </a:pathLst>
          </a:custGeom>
          <a:ln w="12700">
            <a:solidFill>
              <a:srgbClr val="b78881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20"> 
				</p:cNvPr>
          <p:cNvSpPr/>
          <p:nvPr/>
        </p:nvSpPr>
        <p:spPr>
          <a:xfrm>
            <a:off x="4627562" y="4767262"/>
            <a:ext cx="6916737" cy="33337"/>
          </a:xfrm>
          <a:custGeom>
            <a:avLst/>
            <a:gdLst>
              <a:gd name="connsiteX0" fmla="*/ 21907 w 6916737"/>
              <a:gd name="connsiteY0" fmla="*/ 26987 h 33337"/>
              <a:gd name="connsiteX1" fmla="*/ 6923087 w 6916737"/>
              <a:gd name="connsiteY1" fmla="*/ 26987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6737" h="33337">
                <a:moveTo>
                  <a:pt x="21907" y="26987"/>
                </a:moveTo>
                <a:lnTo>
                  <a:pt x="6923087" y="26987"/>
                </a:lnTo>
              </a:path>
            </a:pathLst>
          </a:custGeom>
          <a:ln w="12700">
            <a:solidFill>
              <a:srgbClr val="a3a3a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726440" y="2440860"/>
            <a:ext cx="3033708" cy="2015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6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4600" spc="-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ea typeface="Calibri"/>
              </a:rPr>
              <a:t>an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spc="-25" dirty="0">
                <a:solidFill>
                  <a:srgbClr val="000000"/>
                </a:solidFill>
                <a:latin typeface="Calibri"/>
                <a:ea typeface="Calibri"/>
              </a:rPr>
              <a:t>accredit</a:t>
            </a:r>
            <a:r>
              <a:rPr lang="en-US" altLang="zh-CN" sz="4600" spc="-20" dirty="0">
                <a:solidFill>
                  <a:srgbClr val="000000"/>
                </a:solidFill>
                <a:latin typeface="Calibri"/>
                <a:ea typeface="Calibri"/>
              </a:rPr>
              <a:t>ed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spc="-50" dirty="0">
                <a:solidFill>
                  <a:srgbClr val="000000"/>
                </a:solidFill>
                <a:latin typeface="Calibri"/>
                <a:ea typeface="Calibri"/>
              </a:rPr>
              <a:t>progr</a:t>
            </a:r>
            <a:r>
              <a:rPr lang="en-US" altLang="zh-CN" sz="4600" spc="-44" dirty="0">
                <a:solidFill>
                  <a:srgbClr val="000000"/>
                </a:solidFill>
                <a:latin typeface="Calibri"/>
                <a:ea typeface="Calibri"/>
              </a:rPr>
              <a:t>amme?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752085" y="728789"/>
            <a:ext cx="6509951" cy="49500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Structured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set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workshops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7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activities/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games</a:t>
            </a:r>
            <a:r>
              <a:rPr lang="en-US" altLang="zh-CN" sz="27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which</a:t>
            </a:r>
            <a:r>
              <a:rPr lang="en-US" altLang="zh-CN" sz="27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27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used</a:t>
            </a:r>
            <a:r>
              <a:rPr lang="en-US" altLang="zh-CN" sz="27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7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help</a:t>
            </a:r>
            <a:r>
              <a:rPr lang="en-US" altLang="zh-CN" sz="27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young</a:t>
            </a:r>
            <a:r>
              <a:rPr lang="en-US" altLang="zh-CN" sz="27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learn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about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particular</a:t>
            </a:r>
            <a:r>
              <a:rPr lang="en-US" altLang="zh-CN" sz="27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topic</a:t>
            </a:r>
          </a:p>
          <a:p>
            <a:pPr>
              <a:lnSpc>
                <a:spcPts val="168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Lots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young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same</a:t>
            </a:r>
            <a:r>
              <a:rPr lang="en-US" altLang="zh-CN" sz="270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programme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spc="-5" dirty="0">
                <a:solidFill>
                  <a:srgbClr val="000000"/>
                </a:solidFill>
                <a:latin typeface="Calibri"/>
                <a:ea typeface="Calibri"/>
              </a:rPr>
              <a:t>across</a:t>
            </a:r>
            <a:r>
              <a:rPr lang="en-US" altLang="zh-CN" sz="27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spc="-10" dirty="0">
                <a:solidFill>
                  <a:srgbClr val="000000"/>
                </a:solidFill>
                <a:latin typeface="Calibri"/>
                <a:ea typeface="Calibri"/>
              </a:rPr>
              <a:t>NI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54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Opportunity</a:t>
            </a:r>
            <a:r>
              <a:rPr lang="en-US" altLang="zh-CN" sz="27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en-US" altLang="zh-CN" sz="27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young</a:t>
            </a:r>
            <a:r>
              <a:rPr lang="en-US" altLang="zh-CN" sz="27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27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7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show</a:t>
            </a:r>
            <a:r>
              <a:rPr lang="en-US" altLang="zh-CN" sz="27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their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youth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leader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others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they</a:t>
            </a:r>
            <a:r>
              <a:rPr lang="en-US" altLang="zh-CN" sz="2700" spc="-1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have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learned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7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achieved</a:t>
            </a:r>
          </a:p>
          <a:p>
            <a:pPr>
              <a:lnSpc>
                <a:spcPts val="1689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Opportunity</a:t>
            </a:r>
            <a:r>
              <a:rPr lang="en-US" altLang="zh-CN" sz="27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en-US" altLang="zh-CN" sz="27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young</a:t>
            </a:r>
            <a:r>
              <a:rPr lang="en-US" altLang="zh-CN" sz="27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27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7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get</a:t>
            </a:r>
            <a:r>
              <a:rPr lang="en-US" altLang="zh-CN" sz="27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7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reward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en-US" altLang="zh-CN" sz="27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their</a:t>
            </a:r>
            <a:r>
              <a:rPr lang="en-US" altLang="zh-CN" sz="27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hard</a:t>
            </a:r>
            <a:r>
              <a:rPr lang="en-US" altLang="zh-CN" sz="27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work</a:t>
            </a:r>
            <a:r>
              <a:rPr lang="en-US" altLang="zh-CN" sz="27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e.g.,</a:t>
            </a:r>
            <a:r>
              <a:rPr lang="en-US" altLang="zh-CN" sz="27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certificates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Freeform 190"> 
				</p:cNvPr>
          <p:cNvSpPr/>
          <p:nvPr/>
        </p:nvSpPr>
        <p:spPr>
          <a:xfrm>
            <a:off x="628650" y="2559050"/>
            <a:ext cx="3270250" cy="31750"/>
          </a:xfrm>
          <a:custGeom>
            <a:avLst/>
            <a:gdLst>
              <a:gd name="connsiteX0" fmla="*/ 15240 w 3270250"/>
              <a:gd name="connsiteY0" fmla="*/ 15240 h 31750"/>
              <a:gd name="connsiteX1" fmla="*/ 633933 w 3270250"/>
              <a:gd name="connsiteY1" fmla="*/ 15240 h 31750"/>
              <a:gd name="connsiteX2" fmla="*/ 1187450 w 3270250"/>
              <a:gd name="connsiteY2" fmla="*/ 15240 h 31750"/>
              <a:gd name="connsiteX3" fmla="*/ 1903857 w 3270250"/>
              <a:gd name="connsiteY3" fmla="*/ 15240 h 31750"/>
              <a:gd name="connsiteX4" fmla="*/ 2522601 w 3270250"/>
              <a:gd name="connsiteY4" fmla="*/ 15240 h 31750"/>
              <a:gd name="connsiteX5" fmla="*/ 3271520 w 3270250"/>
              <a:gd name="connsiteY5" fmla="*/ 15240 h 31750"/>
              <a:gd name="connsiteX6" fmla="*/ 3271520 w 3270250"/>
              <a:gd name="connsiteY6" fmla="*/ 33020 h 31750"/>
              <a:gd name="connsiteX7" fmla="*/ 2620264 w 3270250"/>
              <a:gd name="connsiteY7" fmla="*/ 33020 h 31750"/>
              <a:gd name="connsiteX8" fmla="*/ 1903857 w 3270250"/>
              <a:gd name="connsiteY8" fmla="*/ 33020 h 31750"/>
              <a:gd name="connsiteX9" fmla="*/ 1350264 w 3270250"/>
              <a:gd name="connsiteY9" fmla="*/ 33020 h 31750"/>
              <a:gd name="connsiteX10" fmla="*/ 699008 w 3270250"/>
              <a:gd name="connsiteY10" fmla="*/ 33020 h 31750"/>
              <a:gd name="connsiteX11" fmla="*/ 15240 w 3270250"/>
              <a:gd name="connsiteY11" fmla="*/ 33020 h 31750"/>
              <a:gd name="connsiteX12" fmla="*/ 15240 w 3270250"/>
              <a:gd name="connsiteY12" fmla="*/ 15240 h 31750"/>
              <a:gd name="connsiteX13" fmla="*/ 15240 w 3270250"/>
              <a:gd name="connsiteY13" fmla="*/ 1524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70250" h="31750">
                <a:moveTo>
                  <a:pt x="15240" y="15240"/>
                </a:moveTo>
                <a:cubicBezTo>
                  <a:pt x="307314" y="34163"/>
                  <a:pt x="378523" y="23622"/>
                  <a:pt x="633933" y="15240"/>
                </a:cubicBezTo>
                <a:cubicBezTo>
                  <a:pt x="889380" y="6858"/>
                  <a:pt x="919988" y="-3682"/>
                  <a:pt x="1187450" y="15240"/>
                </a:cubicBezTo>
                <a:cubicBezTo>
                  <a:pt x="1454911" y="34163"/>
                  <a:pt x="1760220" y="24765"/>
                  <a:pt x="1903857" y="15240"/>
                </a:cubicBezTo>
                <a:cubicBezTo>
                  <a:pt x="2047494" y="5715"/>
                  <a:pt x="2362454" y="35941"/>
                  <a:pt x="2522601" y="15240"/>
                </a:cubicBezTo>
                <a:cubicBezTo>
                  <a:pt x="2682621" y="-5460"/>
                  <a:pt x="3006597" y="44831"/>
                  <a:pt x="3271520" y="15240"/>
                </a:cubicBezTo>
                <a:cubicBezTo>
                  <a:pt x="3271265" y="19558"/>
                  <a:pt x="3271901" y="24511"/>
                  <a:pt x="3271520" y="33020"/>
                </a:cubicBezTo>
                <a:cubicBezTo>
                  <a:pt x="3137153" y="31496"/>
                  <a:pt x="2775839" y="56515"/>
                  <a:pt x="2620264" y="33020"/>
                </a:cubicBezTo>
                <a:cubicBezTo>
                  <a:pt x="2464689" y="9525"/>
                  <a:pt x="2200401" y="34290"/>
                  <a:pt x="1903857" y="33020"/>
                </a:cubicBezTo>
                <a:cubicBezTo>
                  <a:pt x="1607439" y="31750"/>
                  <a:pt x="1564639" y="21971"/>
                  <a:pt x="1350264" y="33020"/>
                </a:cubicBezTo>
                <a:cubicBezTo>
                  <a:pt x="1136014" y="44069"/>
                  <a:pt x="1011554" y="24638"/>
                  <a:pt x="699008" y="33020"/>
                </a:cubicBezTo>
                <a:cubicBezTo>
                  <a:pt x="386499" y="41402"/>
                  <a:pt x="213994" y="30988"/>
                  <a:pt x="15240" y="33020"/>
                </a:cubicBezTo>
                <a:cubicBezTo>
                  <a:pt x="16078" y="24511"/>
                  <a:pt x="15608" y="21971"/>
                  <a:pt x="15240" y="15240"/>
                </a:cubicBezTo>
                <a:lnTo>
                  <a:pt x="15240" y="1524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 191"> 
				</p:cNvPr>
          <p:cNvSpPr/>
          <p:nvPr/>
        </p:nvSpPr>
        <p:spPr>
          <a:xfrm>
            <a:off x="615950" y="2546350"/>
            <a:ext cx="3282950" cy="44450"/>
          </a:xfrm>
          <a:custGeom>
            <a:avLst/>
            <a:gdLst>
              <a:gd name="connsiteX0" fmla="*/ 27940 w 3282950"/>
              <a:gd name="connsiteY0" fmla="*/ 27940 h 44450"/>
              <a:gd name="connsiteX1" fmla="*/ 646633 w 3282950"/>
              <a:gd name="connsiteY1" fmla="*/ 27940 h 44450"/>
              <a:gd name="connsiteX2" fmla="*/ 1297939 w 3282950"/>
              <a:gd name="connsiteY2" fmla="*/ 27940 h 44450"/>
              <a:gd name="connsiteX3" fmla="*/ 1981707 w 3282950"/>
              <a:gd name="connsiteY3" fmla="*/ 27940 h 44450"/>
              <a:gd name="connsiteX4" fmla="*/ 2665476 w 3282950"/>
              <a:gd name="connsiteY4" fmla="*/ 27940 h 44450"/>
              <a:gd name="connsiteX5" fmla="*/ 3284220 w 3282950"/>
              <a:gd name="connsiteY5" fmla="*/ 27940 h 44450"/>
              <a:gd name="connsiteX6" fmla="*/ 3284220 w 3282950"/>
              <a:gd name="connsiteY6" fmla="*/ 45720 h 44450"/>
              <a:gd name="connsiteX7" fmla="*/ 2567813 w 3282950"/>
              <a:gd name="connsiteY7" fmla="*/ 45720 h 44450"/>
              <a:gd name="connsiteX8" fmla="*/ 1851405 w 3282950"/>
              <a:gd name="connsiteY8" fmla="*/ 45720 h 44450"/>
              <a:gd name="connsiteX9" fmla="*/ 1200150 w 3282950"/>
              <a:gd name="connsiteY9" fmla="*/ 45720 h 44450"/>
              <a:gd name="connsiteX10" fmla="*/ 27940 w 3282950"/>
              <a:gd name="connsiteY10" fmla="*/ 45720 h 44450"/>
              <a:gd name="connsiteX11" fmla="*/ 27940 w 3282950"/>
              <a:gd name="connsiteY11" fmla="*/ 27940 h 44450"/>
              <a:gd name="connsiteX12" fmla="*/ 27940 w 3282950"/>
              <a:gd name="connsiteY12" fmla="*/ 27940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82950" h="44450">
                <a:moveTo>
                  <a:pt x="27940" y="27940"/>
                </a:moveTo>
                <a:cubicBezTo>
                  <a:pt x="268224" y="6477"/>
                  <a:pt x="490131" y="8890"/>
                  <a:pt x="646633" y="27940"/>
                </a:cubicBezTo>
                <a:cubicBezTo>
                  <a:pt x="803147" y="46990"/>
                  <a:pt x="1003046" y="29972"/>
                  <a:pt x="1297939" y="27940"/>
                </a:cubicBezTo>
                <a:cubicBezTo>
                  <a:pt x="1592707" y="25908"/>
                  <a:pt x="1762125" y="38227"/>
                  <a:pt x="1981707" y="27940"/>
                </a:cubicBezTo>
                <a:cubicBezTo>
                  <a:pt x="2201291" y="17653"/>
                  <a:pt x="2482850" y="41529"/>
                  <a:pt x="2665476" y="27940"/>
                </a:cubicBezTo>
                <a:cubicBezTo>
                  <a:pt x="2848228" y="14351"/>
                  <a:pt x="3150489" y="33147"/>
                  <a:pt x="3284220" y="27940"/>
                </a:cubicBezTo>
                <a:cubicBezTo>
                  <a:pt x="3283458" y="35814"/>
                  <a:pt x="3283839" y="39751"/>
                  <a:pt x="3284220" y="45720"/>
                </a:cubicBezTo>
                <a:cubicBezTo>
                  <a:pt x="3117596" y="50546"/>
                  <a:pt x="2716403" y="35179"/>
                  <a:pt x="2567813" y="45720"/>
                </a:cubicBezTo>
                <a:cubicBezTo>
                  <a:pt x="2419223" y="56261"/>
                  <a:pt x="2166111" y="19177"/>
                  <a:pt x="1851405" y="45720"/>
                </a:cubicBezTo>
                <a:cubicBezTo>
                  <a:pt x="1536826" y="72263"/>
                  <a:pt x="1494917" y="47752"/>
                  <a:pt x="1200150" y="45720"/>
                </a:cubicBezTo>
                <a:cubicBezTo>
                  <a:pt x="905510" y="43688"/>
                  <a:pt x="589241" y="64516"/>
                  <a:pt x="27940" y="45720"/>
                </a:cubicBezTo>
                <a:cubicBezTo>
                  <a:pt x="27889" y="40132"/>
                  <a:pt x="27736" y="34290"/>
                  <a:pt x="27940" y="27940"/>
                </a:cubicBezTo>
                <a:lnTo>
                  <a:pt x="27940" y="2794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8100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3" name="Picture 19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579" y="487680"/>
            <a:ext cx="6934200" cy="3489960"/>
          </a:xfrm>
          <a:prstGeom prst="rect">
            <a:avLst/>
          </a:prstGeom>
        </p:spPr>
      </p:pic>
      <p:sp>
        <p:nvSpPr>
          <p:cNvPr id="193" name="TextBox 193"/>
          <p:cNvSpPr txBox="1"/>
          <p:nvPr/>
        </p:nvSpPr>
        <p:spPr>
          <a:xfrm>
            <a:off x="722630" y="2844989"/>
            <a:ext cx="2944437" cy="32027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2200" spc="94" b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2200" spc="44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69" b="1" dirty="0">
                <a:solidFill>
                  <a:srgbClr val="000000"/>
                </a:solidFill>
                <a:latin typeface="Times New Roman"/>
                <a:ea typeface="Times New Roman"/>
              </a:rPr>
              <a:t>identity</a:t>
            </a:r>
            <a:r>
              <a:rPr lang="en-US" altLang="zh-CN" sz="2200" spc="44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22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75" b="1" dirty="0">
                <a:solidFill>
                  <a:srgbClr val="000000"/>
                </a:solidFill>
                <a:latin typeface="Times New Roman"/>
                <a:ea typeface="Times New Roman"/>
              </a:rPr>
              <a:t>influenced</a:t>
            </a:r>
            <a:r>
              <a:rPr lang="en-US" altLang="zh-CN" sz="2200" spc="1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85" b="1" dirty="0">
                <a:solidFill>
                  <a:srgbClr val="000000"/>
                </a:solidFill>
                <a:latin typeface="Times New Roman"/>
                <a:ea typeface="Times New Roman"/>
              </a:rPr>
              <a:t>by:</a:t>
            </a:r>
          </a:p>
          <a:p>
            <a:pPr>
              <a:lnSpc>
                <a:spcPts val="65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spc="1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spc="164" b="1" dirty="0">
                <a:solidFill>
                  <a:srgbClr val="000000"/>
                </a:solidFill>
                <a:latin typeface="Times New Roman"/>
                <a:ea typeface="Times New Roman"/>
              </a:rPr>
              <a:t>Where</a:t>
            </a:r>
            <a:r>
              <a:rPr lang="en-US" altLang="zh-CN" sz="2200" spc="69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50" b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200" spc="7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10" b="1" dirty="0">
                <a:solidFill>
                  <a:srgbClr val="000000"/>
                </a:solidFill>
                <a:latin typeface="Times New Roman"/>
                <a:ea typeface="Times New Roman"/>
              </a:rPr>
              <a:t>live</a:t>
            </a:r>
          </a:p>
          <a:p>
            <a:pPr>
              <a:lnSpc>
                <a:spcPts val="74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spc="64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spc="104" b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2200" spc="5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80" b="1" dirty="0">
                <a:solidFill>
                  <a:srgbClr val="000000"/>
                </a:solidFill>
                <a:latin typeface="Times New Roman"/>
                <a:ea typeface="Times New Roman"/>
              </a:rPr>
              <a:t>religion</a:t>
            </a:r>
          </a:p>
          <a:p>
            <a:pPr>
              <a:lnSpc>
                <a:spcPts val="73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spc="55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spc="85" b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2200" spc="44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69" b="1" dirty="0">
                <a:solidFill>
                  <a:srgbClr val="000000"/>
                </a:solidFill>
                <a:latin typeface="Times New Roman"/>
                <a:ea typeface="Times New Roman"/>
              </a:rPr>
              <a:t>family’s</a:t>
            </a:r>
            <a:r>
              <a:rPr lang="en-US" altLang="zh-CN" sz="2200" spc="44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60" b="1" dirty="0">
                <a:solidFill>
                  <a:srgbClr val="000000"/>
                </a:solidFill>
                <a:latin typeface="Times New Roman"/>
                <a:ea typeface="Times New Roman"/>
              </a:rPr>
              <a:t>beliefs</a:t>
            </a:r>
          </a:p>
          <a:p>
            <a:pPr>
              <a:lnSpc>
                <a:spcPts val="71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spc="44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4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spc="75" b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2200" spc="4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friend’s</a:t>
            </a:r>
            <a:r>
              <a:rPr lang="en-US" altLang="zh-CN" sz="2200" spc="4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beliefs</a:t>
            </a:r>
          </a:p>
          <a:p>
            <a:pPr>
              <a:lnSpc>
                <a:spcPts val="73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spc="64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spc="110" b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2200" spc="6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85" b="1" dirty="0">
                <a:solidFill>
                  <a:srgbClr val="000000"/>
                </a:solidFill>
                <a:latin typeface="Times New Roman"/>
                <a:ea typeface="Times New Roman"/>
              </a:rPr>
              <a:t>culture</a:t>
            </a:r>
          </a:p>
          <a:p>
            <a:pPr>
              <a:lnSpc>
                <a:spcPts val="74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spc="64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spc="110" b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2200" spc="64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2200" spc="69" b="1" dirty="0">
                <a:solidFill>
                  <a:srgbClr val="000000"/>
                </a:solidFill>
                <a:latin typeface="Times New Roman"/>
                <a:ea typeface="Times New Roman"/>
              </a:rPr>
              <a:t>ife</a:t>
            </a:r>
            <a:r>
              <a:rPr lang="en-US" altLang="zh-CN" sz="2200" spc="6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85" b="1" dirty="0">
                <a:solidFill>
                  <a:srgbClr val="000000"/>
                </a:solidFill>
                <a:latin typeface="Times New Roman"/>
                <a:ea typeface="Times New Roman"/>
              </a:rPr>
              <a:t>experiences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19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" y="1828800"/>
            <a:ext cx="10462260" cy="76200"/>
          </a:xfrm>
          <a:prstGeom prst="rect">
            <a:avLst/>
          </a:prstGeom>
        </p:spPr>
      </p:pic>
      <p:pic>
        <p:nvPicPr>
          <p:cNvPr id="196" name="Picture 196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314700"/>
            <a:ext cx="906780" cy="754380"/>
          </a:xfrm>
          <a:prstGeom prst="rect">
            <a:avLst/>
          </a:prstGeom>
        </p:spPr>
      </p:pic>
      <p:sp>
        <p:nvSpPr>
          <p:cNvPr id="196" name="Freeform 196"> 
				</p:cNvPr>
          <p:cNvSpPr/>
          <p:nvPr/>
        </p:nvSpPr>
        <p:spPr>
          <a:xfrm>
            <a:off x="2417762" y="3294062"/>
            <a:ext cx="185737" cy="363537"/>
          </a:xfrm>
          <a:custGeom>
            <a:avLst/>
            <a:gdLst>
              <a:gd name="connsiteX0" fmla="*/ 47659 w 185737"/>
              <a:gd name="connsiteY0" fmla="*/ 371047 h 363537"/>
              <a:gd name="connsiteX1" fmla="*/ 39968 w 185737"/>
              <a:gd name="connsiteY1" fmla="*/ 369124 h 363537"/>
              <a:gd name="connsiteX2" fmla="*/ 29365 w 185737"/>
              <a:gd name="connsiteY2" fmla="*/ 344130 h 363537"/>
              <a:gd name="connsiteX3" fmla="*/ 154647 w 185737"/>
              <a:gd name="connsiteY3" fmla="*/ 40361 h 363537"/>
              <a:gd name="connsiteX4" fmla="*/ 179708 w 185737"/>
              <a:gd name="connsiteY4" fmla="*/ 29787 h 363537"/>
              <a:gd name="connsiteX5" fmla="*/ 190310 w 185737"/>
              <a:gd name="connsiteY5" fmla="*/ 54781 h 363537"/>
              <a:gd name="connsiteX6" fmla="*/ 65009 w 185737"/>
              <a:gd name="connsiteY6" fmla="*/ 358550 h 363537"/>
              <a:gd name="connsiteX7" fmla="*/ 47659 w 185737"/>
              <a:gd name="connsiteY7" fmla="*/ 371047 h 363537"/>
              <a:gd name="connsiteX8" fmla="*/ 47659 w 185737"/>
              <a:gd name="connsiteY8" fmla="*/ 371047 h 36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737" h="363537">
                <a:moveTo>
                  <a:pt x="47659" y="371047"/>
                </a:moveTo>
                <a:cubicBezTo>
                  <a:pt x="44768" y="371047"/>
                  <a:pt x="42840" y="371047"/>
                  <a:pt x="39968" y="369124"/>
                </a:cubicBezTo>
                <a:cubicBezTo>
                  <a:pt x="30329" y="365279"/>
                  <a:pt x="25510" y="353743"/>
                  <a:pt x="29365" y="344130"/>
                </a:cubicBezTo>
                <a:lnTo>
                  <a:pt x="154647" y="40361"/>
                </a:lnTo>
                <a:cubicBezTo>
                  <a:pt x="158503" y="30748"/>
                  <a:pt x="170069" y="25942"/>
                  <a:pt x="179708" y="29787"/>
                </a:cubicBezTo>
                <a:cubicBezTo>
                  <a:pt x="189346" y="33632"/>
                  <a:pt x="194166" y="45168"/>
                  <a:pt x="190310" y="54781"/>
                </a:cubicBezTo>
                <a:lnTo>
                  <a:pt x="65009" y="358550"/>
                </a:lnTo>
                <a:cubicBezTo>
                  <a:pt x="63081" y="367202"/>
                  <a:pt x="55370" y="371047"/>
                  <a:pt x="47659" y="371047"/>
                </a:cubicBezTo>
                <a:lnTo>
                  <a:pt x="47659" y="371047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reeform 197"> 
				</p:cNvPr>
          <p:cNvSpPr/>
          <p:nvPr/>
        </p:nvSpPr>
        <p:spPr>
          <a:xfrm>
            <a:off x="2493962" y="3332162"/>
            <a:ext cx="312737" cy="325437"/>
          </a:xfrm>
          <a:custGeom>
            <a:avLst/>
            <a:gdLst>
              <a:gd name="connsiteX0" fmla="*/ 37002 w 312737"/>
              <a:gd name="connsiteY0" fmla="*/ 327179 h 325437"/>
              <a:gd name="connsiteX1" fmla="*/ 23508 w 312737"/>
              <a:gd name="connsiteY1" fmla="*/ 321411 h 325437"/>
              <a:gd name="connsiteX2" fmla="*/ 23508 w 312737"/>
              <a:gd name="connsiteY2" fmla="*/ 294495 h 325437"/>
              <a:gd name="connsiteX3" fmla="*/ 293388 w 312737"/>
              <a:gd name="connsiteY3" fmla="*/ 25332 h 325437"/>
              <a:gd name="connsiteX4" fmla="*/ 320375 w 312737"/>
              <a:gd name="connsiteY4" fmla="*/ 25332 h 325437"/>
              <a:gd name="connsiteX5" fmla="*/ 320375 w 312737"/>
              <a:gd name="connsiteY5" fmla="*/ 52249 h 325437"/>
              <a:gd name="connsiteX6" fmla="*/ 50495 w 312737"/>
              <a:gd name="connsiteY6" fmla="*/ 321411 h 325437"/>
              <a:gd name="connsiteX7" fmla="*/ 37002 w 312737"/>
              <a:gd name="connsiteY7" fmla="*/ 327179 h 325437"/>
              <a:gd name="connsiteX8" fmla="*/ 37002 w 312737"/>
              <a:gd name="connsiteY8" fmla="*/ 327179 h 32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737" h="325437">
                <a:moveTo>
                  <a:pt x="37002" y="327179"/>
                </a:moveTo>
                <a:cubicBezTo>
                  <a:pt x="32182" y="327179"/>
                  <a:pt x="27363" y="325256"/>
                  <a:pt x="23508" y="321411"/>
                </a:cubicBezTo>
                <a:cubicBezTo>
                  <a:pt x="15797" y="313721"/>
                  <a:pt x="15797" y="302185"/>
                  <a:pt x="23508" y="294495"/>
                </a:cubicBezTo>
                <a:lnTo>
                  <a:pt x="293388" y="25332"/>
                </a:lnTo>
                <a:cubicBezTo>
                  <a:pt x="301098" y="17642"/>
                  <a:pt x="312665" y="17642"/>
                  <a:pt x="320375" y="25332"/>
                </a:cubicBezTo>
                <a:cubicBezTo>
                  <a:pt x="328086" y="33023"/>
                  <a:pt x="328086" y="44558"/>
                  <a:pt x="320375" y="52249"/>
                </a:cubicBezTo>
                <a:lnTo>
                  <a:pt x="50495" y="321411"/>
                </a:lnTo>
                <a:cubicBezTo>
                  <a:pt x="46640" y="325256"/>
                  <a:pt x="41821" y="327179"/>
                  <a:pt x="37002" y="327179"/>
                </a:cubicBezTo>
                <a:lnTo>
                  <a:pt x="37002" y="327179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9" name="Picture 199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9780" y="3398520"/>
            <a:ext cx="731520" cy="678180"/>
          </a:xfrm>
          <a:prstGeom prst="rect">
            <a:avLst/>
          </a:prstGeom>
        </p:spPr>
      </p:pic>
      <p:sp>
        <p:nvSpPr>
          <p:cNvPr id="199" name="Freeform 199"> 
				</p:cNvPr>
          <p:cNvSpPr/>
          <p:nvPr/>
        </p:nvSpPr>
        <p:spPr>
          <a:xfrm>
            <a:off x="6888162" y="3522662"/>
            <a:ext cx="122237" cy="312737"/>
          </a:xfrm>
          <a:custGeom>
            <a:avLst/>
            <a:gdLst>
              <a:gd name="connsiteX0" fmla="*/ 128534 w 122237"/>
              <a:gd name="connsiteY0" fmla="*/ 26130 h 312737"/>
              <a:gd name="connsiteX1" fmla="*/ 22800 w 122237"/>
              <a:gd name="connsiteY1" fmla="*/ 124182 h 312737"/>
              <a:gd name="connsiteX2" fmla="*/ 22800 w 122237"/>
              <a:gd name="connsiteY2" fmla="*/ 226084 h 312737"/>
              <a:gd name="connsiteX3" fmla="*/ 128534 w 122237"/>
              <a:gd name="connsiteY3" fmla="*/ 324136 h 312737"/>
              <a:gd name="connsiteX4" fmla="*/ 128534 w 122237"/>
              <a:gd name="connsiteY4" fmla="*/ 26130 h 312737"/>
              <a:gd name="connsiteX5" fmla="*/ 128534 w 122237"/>
              <a:gd name="connsiteY5" fmla="*/ 26130 h 31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237" h="312737">
                <a:moveTo>
                  <a:pt x="128534" y="26130"/>
                </a:moveTo>
                <a:cubicBezTo>
                  <a:pt x="83356" y="60736"/>
                  <a:pt x="46831" y="96304"/>
                  <a:pt x="22800" y="124182"/>
                </a:cubicBezTo>
                <a:cubicBezTo>
                  <a:pt x="-2190" y="153021"/>
                  <a:pt x="-2190" y="196284"/>
                  <a:pt x="22800" y="226084"/>
                </a:cubicBezTo>
                <a:cubicBezTo>
                  <a:pt x="46831" y="253962"/>
                  <a:pt x="83357" y="289529"/>
                  <a:pt x="128534" y="324136"/>
                </a:cubicBezTo>
                <a:lnTo>
                  <a:pt x="128534" y="26130"/>
                </a:lnTo>
                <a:lnTo>
                  <a:pt x="128534" y="26130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Freeform 200"> 
				</p:cNvPr>
          <p:cNvSpPr/>
          <p:nvPr/>
        </p:nvSpPr>
        <p:spPr>
          <a:xfrm>
            <a:off x="7586662" y="3522662"/>
            <a:ext cx="122237" cy="312737"/>
          </a:xfrm>
          <a:custGeom>
            <a:avLst/>
            <a:gdLst>
              <a:gd name="connsiteX0" fmla="*/ 131703 w 122237"/>
              <a:gd name="connsiteY0" fmla="*/ 124182 h 312737"/>
              <a:gd name="connsiteX1" fmla="*/ 25969 w 122237"/>
              <a:gd name="connsiteY1" fmla="*/ 26130 h 312737"/>
              <a:gd name="connsiteX2" fmla="*/ 25969 w 122237"/>
              <a:gd name="connsiteY2" fmla="*/ 323175 h 312737"/>
              <a:gd name="connsiteX3" fmla="*/ 131703 w 122237"/>
              <a:gd name="connsiteY3" fmla="*/ 225123 h 312737"/>
              <a:gd name="connsiteX4" fmla="*/ 131703 w 122237"/>
              <a:gd name="connsiteY4" fmla="*/ 124182 h 312737"/>
              <a:gd name="connsiteX5" fmla="*/ 131703 w 122237"/>
              <a:gd name="connsiteY5" fmla="*/ 124182 h 31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237" h="312737">
                <a:moveTo>
                  <a:pt x="131703" y="124182"/>
                </a:moveTo>
                <a:cubicBezTo>
                  <a:pt x="107673" y="96304"/>
                  <a:pt x="71146" y="60736"/>
                  <a:pt x="25969" y="26130"/>
                </a:cubicBezTo>
                <a:lnTo>
                  <a:pt x="25969" y="323175"/>
                </a:lnTo>
                <a:cubicBezTo>
                  <a:pt x="71146" y="288568"/>
                  <a:pt x="107673" y="253000"/>
                  <a:pt x="131703" y="225123"/>
                </a:cubicBezTo>
                <a:cubicBezTo>
                  <a:pt x="157656" y="196284"/>
                  <a:pt x="157656" y="153982"/>
                  <a:pt x="131703" y="124182"/>
                </a:cubicBezTo>
                <a:lnTo>
                  <a:pt x="131703" y="124182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2" name="Picture 202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6120" y="3413760"/>
            <a:ext cx="502920" cy="548640"/>
          </a:xfrm>
          <a:prstGeom prst="rect">
            <a:avLst/>
          </a:prstGeom>
        </p:spPr>
      </p:pic>
      <p:pic>
        <p:nvPicPr>
          <p:cNvPr id="203" name="Picture 203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8780" y="3375660"/>
            <a:ext cx="899160" cy="624840"/>
          </a:xfrm>
          <a:prstGeom prst="rect">
            <a:avLst/>
          </a:prstGeom>
        </p:spPr>
      </p:pic>
      <p:sp>
        <p:nvSpPr>
          <p:cNvPr id="203" name="TextBox 203"/>
          <p:cNvSpPr txBox="1"/>
          <p:nvPr/>
        </p:nvSpPr>
        <p:spPr>
          <a:xfrm>
            <a:off x="929957" y="538860"/>
            <a:ext cx="10124606" cy="670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Identity</a:t>
            </a:r>
            <a:r>
              <a:rPr lang="en-US" altLang="zh-CN" sz="22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showcase</a:t>
            </a:r>
          </a:p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Opportunity</a:t>
            </a:r>
            <a:r>
              <a:rPr lang="en-US" altLang="zh-CN" sz="22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2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showcase</a:t>
            </a:r>
            <a:r>
              <a:rPr lang="en-US" altLang="zh-CN" sz="22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part</a:t>
            </a:r>
            <a:r>
              <a:rPr lang="en-US" altLang="zh-CN" sz="22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2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our</a:t>
            </a:r>
            <a:r>
              <a:rPr lang="en-US" altLang="zh-CN" sz="22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identity</a:t>
            </a:r>
            <a:r>
              <a:rPr lang="en-US" altLang="zh-CN" sz="22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22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an</a:t>
            </a:r>
            <a:r>
              <a:rPr lang="en-US" altLang="zh-CN" sz="22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interest/</a:t>
            </a:r>
            <a:r>
              <a:rPr lang="en-US" altLang="zh-CN" sz="22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hobby/</a:t>
            </a:r>
            <a:r>
              <a:rPr lang="en-US" altLang="zh-CN" sz="22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story</a:t>
            </a:r>
            <a:r>
              <a:rPr lang="en-US" altLang="zh-CN" sz="22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about</a:t>
            </a:r>
            <a:r>
              <a:rPr lang="en-US" altLang="zh-CN" sz="22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growing</a:t>
            </a:r>
            <a:r>
              <a:rPr lang="en-US" altLang="zh-CN" sz="22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up</a:t>
            </a:r>
          </a:p>
        </p:txBody>
      </p:sp>
      <p:sp>
        <p:nvSpPr>
          <p:cNvPr id="204" name="TextBox 204"/>
          <p:cNvSpPr txBox="1"/>
          <p:nvPr/>
        </p:nvSpPr>
        <p:spPr>
          <a:xfrm>
            <a:off x="1814195" y="4487465"/>
            <a:ext cx="1270395" cy="706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65100">
              <a:lnSpc>
                <a:spcPct val="100000"/>
              </a:lnSpc>
            </a:pPr>
            <a:r>
              <a:rPr lang="en-US" altLang="zh-CN" sz="2300" spc="-10" dirty="0">
                <a:solidFill>
                  <a:srgbClr val="000000"/>
                </a:solidFill>
                <a:latin typeface="Calibri"/>
                <a:ea typeface="Calibri"/>
              </a:rPr>
              <a:t>Lam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beg</a:t>
            </a:r>
          </a:p>
          <a:p>
            <a:pPr marL="0">
              <a:lnSpc>
                <a:spcPct val="100000"/>
              </a:lnSpc>
            </a:pPr>
            <a:r>
              <a:rPr lang="en-US" altLang="zh-CN" sz="2300" spc="-5" dirty="0">
                <a:solidFill>
                  <a:srgbClr val="000000"/>
                </a:solidFill>
                <a:latin typeface="Calibri"/>
                <a:ea typeface="Calibri"/>
              </a:rPr>
              <a:t>Drummi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ng</a:t>
            </a:r>
          </a:p>
        </p:txBody>
      </p:sp>
      <p:sp>
        <p:nvSpPr>
          <p:cNvPr id="205" name="TextBox 205"/>
          <p:cNvSpPr txBox="1"/>
          <p:nvPr/>
        </p:nvSpPr>
        <p:spPr>
          <a:xfrm>
            <a:off x="4127500" y="4487465"/>
            <a:ext cx="1632863" cy="350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Irish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dancing</a:t>
            </a:r>
          </a:p>
        </p:txBody>
      </p:sp>
      <p:sp>
        <p:nvSpPr>
          <p:cNvPr id="206" name="TextBox 206"/>
          <p:cNvSpPr txBox="1"/>
          <p:nvPr/>
        </p:nvSpPr>
        <p:spPr>
          <a:xfrm>
            <a:off x="6949440" y="4487465"/>
            <a:ext cx="856475" cy="350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spc="-15" dirty="0">
                <a:solidFill>
                  <a:srgbClr val="000000"/>
                </a:solidFill>
                <a:latin typeface="Calibri"/>
                <a:ea typeface="Calibri"/>
              </a:rPr>
              <a:t>Ru</a:t>
            </a:r>
            <a:r>
              <a:rPr lang="en-US" altLang="zh-CN" sz="2300" spc="-10" dirty="0">
                <a:solidFill>
                  <a:srgbClr val="000000"/>
                </a:solidFill>
                <a:latin typeface="Calibri"/>
                <a:ea typeface="Calibri"/>
              </a:rPr>
              <a:t>gby</a:t>
            </a:r>
          </a:p>
        </p:txBody>
      </p:sp>
      <p:sp>
        <p:nvSpPr>
          <p:cNvPr id="207" name="TextBox 207"/>
          <p:cNvSpPr txBox="1"/>
          <p:nvPr/>
        </p:nvSpPr>
        <p:spPr>
          <a:xfrm>
            <a:off x="8899525" y="4487465"/>
            <a:ext cx="1826695" cy="350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spc="-5" dirty="0">
                <a:solidFill>
                  <a:srgbClr val="000000"/>
                </a:solidFill>
                <a:latin typeface="Calibri"/>
                <a:ea typeface="Calibri"/>
              </a:rPr>
              <a:t>Irish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spc="-5" dirty="0">
                <a:solidFill>
                  <a:srgbClr val="000000"/>
                </a:solidFill>
                <a:latin typeface="Calibri"/>
                <a:ea typeface="Calibri"/>
              </a:rPr>
              <a:t>Language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20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9" name="TextBox 209"/>
          <p:cNvSpPr txBox="1"/>
          <p:nvPr/>
        </p:nvSpPr>
        <p:spPr>
          <a:xfrm>
            <a:off x="569594" y="3603545"/>
            <a:ext cx="2661531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800" spc="-60" dirty="0">
                <a:solidFill>
                  <a:srgbClr val="fefefe"/>
                </a:solidFill>
                <a:latin typeface="Calibri"/>
                <a:ea typeface="Calibri"/>
              </a:rPr>
              <a:t>Evalu</a:t>
            </a:r>
            <a:r>
              <a:rPr lang="en-US" altLang="zh-CN" sz="4800" spc="-50" dirty="0">
                <a:solidFill>
                  <a:srgbClr val="fefefe"/>
                </a:solidFill>
                <a:latin typeface="Calibri"/>
                <a:ea typeface="Calibri"/>
              </a:rPr>
              <a:t>ation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Freeform 210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1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5d">
              <a:alpha val="0"/>
            </a:srgbClr>
          </a:solidFill>
          <a:ln w="12700">
            <a:solidFill>
              <a:srgbClr val="5a9a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2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4cc48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3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ac">
              <a:alpha val="0"/>
            </a:srgbClr>
          </a:solidFill>
          <a:ln w="12700">
            <a:solidFill>
              <a:srgbClr val="4cc48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4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5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1f">
              <a:alpha val="0"/>
            </a:srgbClr>
          </a:solidFill>
          <a:ln w="12700">
            <a:solidFill>
              <a:srgbClr val="6eab4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TextBox 216"/>
          <p:cNvSpPr txBox="1"/>
          <p:nvPr/>
        </p:nvSpPr>
        <p:spPr>
          <a:xfrm>
            <a:off x="929957" y="400812"/>
            <a:ext cx="5249889" cy="1285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Community</a:t>
            </a:r>
            <a:r>
              <a:rPr lang="en-US" altLang="zh-CN" sz="4400" spc="-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4400" spc="-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4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25" dirty="0">
                <a:solidFill>
                  <a:srgbClr val="000000"/>
                </a:solidFill>
                <a:latin typeface="Calibri"/>
                <a:ea typeface="Calibri"/>
              </a:rPr>
              <a:t>Learning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30" dirty="0">
                <a:solidFill>
                  <a:srgbClr val="000000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217" name="TextBox 217"/>
          <p:cNvSpPr txBox="1"/>
          <p:nvPr/>
        </p:nvSpPr>
        <p:spPr>
          <a:xfrm>
            <a:off x="1588769" y="3082210"/>
            <a:ext cx="1602249" cy="1987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5" dirty="0">
                <a:solidFill>
                  <a:srgbClr val="fefefe"/>
                </a:solidFill>
                <a:latin typeface="Calibri"/>
                <a:ea typeface="Calibri"/>
              </a:rPr>
              <a:t>01</a:t>
            </a:r>
          </a:p>
          <a:p>
            <a:pPr>
              <a:lnSpc>
                <a:spcPts val="719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2100" spc="-15" dirty="0">
                <a:solidFill>
                  <a:srgbClr val="fefefe"/>
                </a:solidFill>
                <a:latin typeface="Calibri"/>
                <a:ea typeface="Calibri"/>
              </a:rPr>
              <a:t>Under</a:t>
            </a:r>
            <a:r>
              <a:rPr lang="en-US" altLang="zh-CN" sz="2100" spc="-5" dirty="0">
                <a:solidFill>
                  <a:srgbClr val="fefefe"/>
                </a:solidFill>
                <a:latin typeface="Calibri"/>
                <a:ea typeface="Calibri"/>
              </a:rPr>
              <a:t>stand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30" dirty="0">
                <a:solidFill>
                  <a:srgbClr val="fefefe"/>
                </a:solidFill>
                <a:latin typeface="Calibri"/>
                <a:ea typeface="Calibri"/>
              </a:rPr>
              <a:t>importance</a:t>
            </a:r>
            <a:r>
              <a:rPr lang="en-US" altLang="zh-CN" sz="2100" spc="-2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34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-10" dirty="0">
                <a:solidFill>
                  <a:srgbClr val="fefefe"/>
                </a:solidFill>
                <a:latin typeface="Calibri"/>
                <a:ea typeface="Calibri"/>
              </a:rPr>
              <a:t>co</a:t>
            </a:r>
            <a:r>
              <a:rPr lang="en-US" altLang="zh-CN" sz="2100" spc="-5" dirty="0">
                <a:solidFill>
                  <a:srgbClr val="fefefe"/>
                </a:solidFill>
                <a:latin typeface="Calibri"/>
                <a:ea typeface="Calibri"/>
              </a:rPr>
              <a:t>mmunity</a:t>
            </a:r>
          </a:p>
        </p:txBody>
      </p:sp>
      <p:sp>
        <p:nvSpPr>
          <p:cNvPr id="218" name="TextBox 218"/>
          <p:cNvSpPr txBox="1"/>
          <p:nvPr/>
        </p:nvSpPr>
        <p:spPr>
          <a:xfrm>
            <a:off x="4878704" y="3082210"/>
            <a:ext cx="2444087" cy="26204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02</a:t>
            </a:r>
          </a:p>
          <a:p>
            <a:pPr>
              <a:lnSpc>
                <a:spcPts val="76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motivated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100" spc="-1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able</a:t>
            </a:r>
          </a:p>
          <a:p>
            <a:pPr hangingPunct="0" marL="0">
              <a:lnSpc>
                <a:spcPct val="95416"/>
              </a:lnSpc>
            </a:pP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100" spc="-8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maximize</a:t>
            </a:r>
            <a:r>
              <a:rPr lang="en-US" altLang="zh-CN" sz="2100" spc="-9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assets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3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100" spc="-21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25" dirty="0">
                <a:solidFill>
                  <a:srgbClr val="fefefe"/>
                </a:solidFill>
                <a:latin typeface="Calibri"/>
                <a:ea typeface="Calibri"/>
              </a:rPr>
              <a:t>opportunities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available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1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-10" dirty="0">
                <a:solidFill>
                  <a:srgbClr val="fefefe"/>
                </a:solidFill>
                <a:latin typeface="Calibri"/>
                <a:ea typeface="Calibri"/>
              </a:rPr>
              <a:t>co</a:t>
            </a:r>
            <a:r>
              <a:rPr lang="en-US" altLang="zh-CN" sz="2100" spc="-5" dirty="0">
                <a:solidFill>
                  <a:srgbClr val="fefefe"/>
                </a:solidFill>
                <a:latin typeface="Calibri"/>
                <a:ea typeface="Calibri"/>
              </a:rPr>
              <a:t>mmunity</a:t>
            </a:r>
          </a:p>
        </p:txBody>
      </p:sp>
      <p:sp>
        <p:nvSpPr>
          <p:cNvPr id="219" name="TextBox 219"/>
          <p:cNvSpPr txBox="1"/>
          <p:nvPr/>
        </p:nvSpPr>
        <p:spPr>
          <a:xfrm>
            <a:off x="8168640" y="3082210"/>
            <a:ext cx="2513831" cy="1987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03</a:t>
            </a:r>
          </a:p>
          <a:p>
            <a:pPr>
              <a:lnSpc>
                <a:spcPts val="719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how</a:t>
            </a:r>
            <a:r>
              <a:rPr lang="en-US" altLang="zh-CN" sz="2100" spc="-9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community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impacts</a:t>
            </a:r>
            <a:r>
              <a:rPr lang="en-US" altLang="zh-CN" sz="2100" spc="-8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us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-5" dirty="0">
                <a:solidFill>
                  <a:srgbClr val="fefefe"/>
                </a:solidFill>
                <a:latin typeface="Calibri"/>
                <a:ea typeface="Calibri"/>
              </a:rPr>
              <a:t>as</a:t>
            </a:r>
            <a:r>
              <a:rPr lang="en-US" altLang="zh-CN" sz="21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-5" dirty="0">
                <a:solidFill>
                  <a:srgbClr val="fefefe"/>
                </a:solidFill>
                <a:latin typeface="Calibri"/>
                <a:ea typeface="Calibri"/>
              </a:rPr>
              <a:t>individuals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Freeform 220"> 
				</p:cNvPr>
          <p:cNvSpPr/>
          <p:nvPr/>
        </p:nvSpPr>
        <p:spPr>
          <a:xfrm>
            <a:off x="1276350" y="3003550"/>
            <a:ext cx="2241550" cy="1352550"/>
          </a:xfrm>
          <a:custGeom>
            <a:avLst/>
            <a:gdLst>
              <a:gd name="connsiteX0" fmla="*/ 15239 w 2241550"/>
              <a:gd name="connsiteY0" fmla="*/ 1353820 h 1352550"/>
              <a:gd name="connsiteX1" fmla="*/ 2252979 w 2241550"/>
              <a:gd name="connsiteY1" fmla="*/ 1353820 h 1352550"/>
              <a:gd name="connsiteX2" fmla="*/ 2252979 w 2241550"/>
              <a:gd name="connsiteY2" fmla="*/ 12700 h 1352550"/>
              <a:gd name="connsiteX3" fmla="*/ 15239 w 2241550"/>
              <a:gd name="connsiteY3" fmla="*/ 12700 h 1352550"/>
              <a:gd name="connsiteX4" fmla="*/ 15239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5239" y="1353820"/>
                </a:moveTo>
                <a:lnTo>
                  <a:pt x="2252979" y="1353820"/>
                </a:lnTo>
                <a:lnTo>
                  <a:pt x="2252979" y="12700"/>
                </a:lnTo>
                <a:lnTo>
                  <a:pt x="15239" y="12700"/>
                </a:lnTo>
                <a:lnTo>
                  <a:pt x="15239" y="135382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Freeform 221"> 
				</p:cNvPr>
          <p:cNvSpPr/>
          <p:nvPr/>
        </p:nvSpPr>
        <p:spPr>
          <a:xfrm>
            <a:off x="1276350" y="3003550"/>
            <a:ext cx="2241550" cy="1352550"/>
          </a:xfrm>
          <a:custGeom>
            <a:avLst/>
            <a:gdLst>
              <a:gd name="connsiteX0" fmla="*/ 15239 w 2241550"/>
              <a:gd name="connsiteY0" fmla="*/ 1353820 h 1352550"/>
              <a:gd name="connsiteX1" fmla="*/ 2252979 w 2241550"/>
              <a:gd name="connsiteY1" fmla="*/ 1353820 h 1352550"/>
              <a:gd name="connsiteX2" fmla="*/ 2252979 w 2241550"/>
              <a:gd name="connsiteY2" fmla="*/ 12700 h 1352550"/>
              <a:gd name="connsiteX3" fmla="*/ 15239 w 2241550"/>
              <a:gd name="connsiteY3" fmla="*/ 12700 h 1352550"/>
              <a:gd name="connsiteX4" fmla="*/ 15239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5239" y="1353820"/>
                </a:moveTo>
                <a:lnTo>
                  <a:pt x="2252979" y="1353820"/>
                </a:lnTo>
                <a:lnTo>
                  <a:pt x="2252979" y="12700"/>
                </a:lnTo>
                <a:lnTo>
                  <a:pt x="15239" y="12700"/>
                </a:lnTo>
                <a:lnTo>
                  <a:pt x="15239" y="135382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2"> 
				</p:cNvPr>
          <p:cNvSpPr/>
          <p:nvPr/>
        </p:nvSpPr>
        <p:spPr>
          <a:xfrm>
            <a:off x="3740150" y="3003550"/>
            <a:ext cx="2241550" cy="1352550"/>
          </a:xfrm>
          <a:custGeom>
            <a:avLst/>
            <a:gdLst>
              <a:gd name="connsiteX0" fmla="*/ 12700 w 2241550"/>
              <a:gd name="connsiteY0" fmla="*/ 1353820 h 1352550"/>
              <a:gd name="connsiteX1" fmla="*/ 2247900 w 2241550"/>
              <a:gd name="connsiteY1" fmla="*/ 1353820 h 1352550"/>
              <a:gd name="connsiteX2" fmla="*/ 2247900 w 2241550"/>
              <a:gd name="connsiteY2" fmla="*/ 12700 h 1352550"/>
              <a:gd name="connsiteX3" fmla="*/ 12700 w 2241550"/>
              <a:gd name="connsiteY3" fmla="*/ 12700 h 1352550"/>
              <a:gd name="connsiteX4" fmla="*/ 12700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2700" y="1353820"/>
                </a:moveTo>
                <a:lnTo>
                  <a:pt x="2247900" y="1353820"/>
                </a:lnTo>
                <a:lnTo>
                  <a:pt x="2247900" y="12700"/>
                </a:lnTo>
                <a:lnTo>
                  <a:pt x="12700" y="12700"/>
                </a:lnTo>
                <a:lnTo>
                  <a:pt x="12700" y="1353820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Freeform 223"> 
				</p:cNvPr>
          <p:cNvSpPr/>
          <p:nvPr/>
        </p:nvSpPr>
        <p:spPr>
          <a:xfrm>
            <a:off x="3740150" y="3003550"/>
            <a:ext cx="2241550" cy="1352550"/>
          </a:xfrm>
          <a:custGeom>
            <a:avLst/>
            <a:gdLst>
              <a:gd name="connsiteX0" fmla="*/ 12700 w 2241550"/>
              <a:gd name="connsiteY0" fmla="*/ 1353820 h 1352550"/>
              <a:gd name="connsiteX1" fmla="*/ 2247900 w 2241550"/>
              <a:gd name="connsiteY1" fmla="*/ 1353820 h 1352550"/>
              <a:gd name="connsiteX2" fmla="*/ 2247900 w 2241550"/>
              <a:gd name="connsiteY2" fmla="*/ 12700 h 1352550"/>
              <a:gd name="connsiteX3" fmla="*/ 12700 w 2241550"/>
              <a:gd name="connsiteY3" fmla="*/ 12700 h 1352550"/>
              <a:gd name="connsiteX4" fmla="*/ 12700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2700" y="1353820"/>
                </a:moveTo>
                <a:lnTo>
                  <a:pt x="2247900" y="1353820"/>
                </a:lnTo>
                <a:lnTo>
                  <a:pt x="2247900" y="12700"/>
                </a:lnTo>
                <a:lnTo>
                  <a:pt x="12700" y="12700"/>
                </a:lnTo>
                <a:lnTo>
                  <a:pt x="12700" y="1353820"/>
                </a:lnTo>
                <a:close/>
              </a:path>
            </a:pathLst>
          </a:custGeom>
          <a:solidFill>
            <a:srgbClr val="0000b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4"> 
				</p:cNvPr>
          <p:cNvSpPr/>
          <p:nvPr/>
        </p:nvSpPr>
        <p:spPr>
          <a:xfrm>
            <a:off x="6203950" y="3003550"/>
            <a:ext cx="2241550" cy="1352550"/>
          </a:xfrm>
          <a:custGeom>
            <a:avLst/>
            <a:gdLst>
              <a:gd name="connsiteX0" fmla="*/ 7620 w 2241550"/>
              <a:gd name="connsiteY0" fmla="*/ 1353820 h 1352550"/>
              <a:gd name="connsiteX1" fmla="*/ 2245359 w 2241550"/>
              <a:gd name="connsiteY1" fmla="*/ 1353820 h 1352550"/>
              <a:gd name="connsiteX2" fmla="*/ 2245359 w 2241550"/>
              <a:gd name="connsiteY2" fmla="*/ 12700 h 1352550"/>
              <a:gd name="connsiteX3" fmla="*/ 7620 w 2241550"/>
              <a:gd name="connsiteY3" fmla="*/ 12700 h 1352550"/>
              <a:gd name="connsiteX4" fmla="*/ 7620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7620" y="1353820"/>
                </a:moveTo>
                <a:lnTo>
                  <a:pt x="2245359" y="1353820"/>
                </a:lnTo>
                <a:lnTo>
                  <a:pt x="2245359" y="12700"/>
                </a:lnTo>
                <a:lnTo>
                  <a:pt x="7620" y="12700"/>
                </a:lnTo>
                <a:lnTo>
                  <a:pt x="7620" y="1353820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Freeform 225"> 
				</p:cNvPr>
          <p:cNvSpPr/>
          <p:nvPr/>
        </p:nvSpPr>
        <p:spPr>
          <a:xfrm>
            <a:off x="6203950" y="3003550"/>
            <a:ext cx="2241550" cy="1352550"/>
          </a:xfrm>
          <a:custGeom>
            <a:avLst/>
            <a:gdLst>
              <a:gd name="connsiteX0" fmla="*/ 7620 w 2241550"/>
              <a:gd name="connsiteY0" fmla="*/ 1353820 h 1352550"/>
              <a:gd name="connsiteX1" fmla="*/ 2245359 w 2241550"/>
              <a:gd name="connsiteY1" fmla="*/ 1353820 h 1352550"/>
              <a:gd name="connsiteX2" fmla="*/ 2245359 w 2241550"/>
              <a:gd name="connsiteY2" fmla="*/ 12700 h 1352550"/>
              <a:gd name="connsiteX3" fmla="*/ 7620 w 2241550"/>
              <a:gd name="connsiteY3" fmla="*/ 12700 h 1352550"/>
              <a:gd name="connsiteX4" fmla="*/ 7620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7620" y="1353820"/>
                </a:moveTo>
                <a:lnTo>
                  <a:pt x="2245359" y="1353820"/>
                </a:lnTo>
                <a:lnTo>
                  <a:pt x="2245359" y="12700"/>
                </a:lnTo>
                <a:lnTo>
                  <a:pt x="7620" y="12700"/>
                </a:lnTo>
                <a:lnTo>
                  <a:pt x="7620" y="1353820"/>
                </a:lnTo>
                <a:close/>
              </a:path>
            </a:pathLst>
          </a:custGeom>
          <a:solidFill>
            <a:srgbClr val="00001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Freeform 226"> 
				</p:cNvPr>
          <p:cNvSpPr/>
          <p:nvPr/>
        </p:nvSpPr>
        <p:spPr>
          <a:xfrm>
            <a:off x="8655050" y="3003550"/>
            <a:ext cx="2254250" cy="1352550"/>
          </a:xfrm>
          <a:custGeom>
            <a:avLst/>
            <a:gdLst>
              <a:gd name="connsiteX0" fmla="*/ 17780 w 2254250"/>
              <a:gd name="connsiteY0" fmla="*/ 1353820 h 1352550"/>
              <a:gd name="connsiteX1" fmla="*/ 2255520 w 2254250"/>
              <a:gd name="connsiteY1" fmla="*/ 1353820 h 1352550"/>
              <a:gd name="connsiteX2" fmla="*/ 2255520 w 2254250"/>
              <a:gd name="connsiteY2" fmla="*/ 12700 h 1352550"/>
              <a:gd name="connsiteX3" fmla="*/ 17780 w 2254250"/>
              <a:gd name="connsiteY3" fmla="*/ 12700 h 1352550"/>
              <a:gd name="connsiteX4" fmla="*/ 17780 w 22542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4250" h="1352550">
                <a:moveTo>
                  <a:pt x="17780" y="1353820"/>
                </a:moveTo>
                <a:lnTo>
                  <a:pt x="2255520" y="1353820"/>
                </a:lnTo>
                <a:lnTo>
                  <a:pt x="2255520" y="12700"/>
                </a:lnTo>
                <a:lnTo>
                  <a:pt x="17780" y="12700"/>
                </a:lnTo>
                <a:lnTo>
                  <a:pt x="17780" y="135382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Freeform 227"> 
				</p:cNvPr>
          <p:cNvSpPr/>
          <p:nvPr/>
        </p:nvSpPr>
        <p:spPr>
          <a:xfrm>
            <a:off x="8655050" y="3003550"/>
            <a:ext cx="2254250" cy="1352550"/>
          </a:xfrm>
          <a:custGeom>
            <a:avLst/>
            <a:gdLst>
              <a:gd name="connsiteX0" fmla="*/ 17780 w 2254250"/>
              <a:gd name="connsiteY0" fmla="*/ 1353820 h 1352550"/>
              <a:gd name="connsiteX1" fmla="*/ 2255520 w 2254250"/>
              <a:gd name="connsiteY1" fmla="*/ 1353820 h 1352550"/>
              <a:gd name="connsiteX2" fmla="*/ 2255520 w 2254250"/>
              <a:gd name="connsiteY2" fmla="*/ 12700 h 1352550"/>
              <a:gd name="connsiteX3" fmla="*/ 17780 w 2254250"/>
              <a:gd name="connsiteY3" fmla="*/ 12700 h 1352550"/>
              <a:gd name="connsiteX4" fmla="*/ 17780 w 22542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4250" h="1352550">
                <a:moveTo>
                  <a:pt x="17780" y="1353820"/>
                </a:moveTo>
                <a:lnTo>
                  <a:pt x="2255520" y="1353820"/>
                </a:lnTo>
                <a:lnTo>
                  <a:pt x="2255520" y="12700"/>
                </a:lnTo>
                <a:lnTo>
                  <a:pt x="17780" y="12700"/>
                </a:lnTo>
                <a:lnTo>
                  <a:pt x="17780" y="135382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Freeform 228"> 
				</p:cNvPr>
          <p:cNvSpPr/>
          <p:nvPr/>
        </p:nvSpPr>
        <p:spPr>
          <a:xfrm>
            <a:off x="2508250" y="4565650"/>
            <a:ext cx="2241550" cy="1352550"/>
          </a:xfrm>
          <a:custGeom>
            <a:avLst/>
            <a:gdLst>
              <a:gd name="connsiteX0" fmla="*/ 12700 w 2241550"/>
              <a:gd name="connsiteY0" fmla="*/ 1358900 h 1352550"/>
              <a:gd name="connsiteX1" fmla="*/ 2250440 w 2241550"/>
              <a:gd name="connsiteY1" fmla="*/ 1358900 h 1352550"/>
              <a:gd name="connsiteX2" fmla="*/ 2250440 w 2241550"/>
              <a:gd name="connsiteY2" fmla="*/ 15240 h 1352550"/>
              <a:gd name="connsiteX3" fmla="*/ 12700 w 2241550"/>
              <a:gd name="connsiteY3" fmla="*/ 15240 h 1352550"/>
              <a:gd name="connsiteX4" fmla="*/ 12700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2700" y="1358900"/>
                </a:moveTo>
                <a:lnTo>
                  <a:pt x="2250440" y="1358900"/>
                </a:lnTo>
                <a:lnTo>
                  <a:pt x="2250440" y="15240"/>
                </a:lnTo>
                <a:lnTo>
                  <a:pt x="12700" y="15240"/>
                </a:lnTo>
                <a:lnTo>
                  <a:pt x="12700" y="13589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Freeform 229"> 
				</p:cNvPr>
          <p:cNvSpPr/>
          <p:nvPr/>
        </p:nvSpPr>
        <p:spPr>
          <a:xfrm>
            <a:off x="2508250" y="4565650"/>
            <a:ext cx="2241550" cy="1352550"/>
          </a:xfrm>
          <a:custGeom>
            <a:avLst/>
            <a:gdLst>
              <a:gd name="connsiteX0" fmla="*/ 12700 w 2241550"/>
              <a:gd name="connsiteY0" fmla="*/ 1358900 h 1352550"/>
              <a:gd name="connsiteX1" fmla="*/ 2250440 w 2241550"/>
              <a:gd name="connsiteY1" fmla="*/ 1358900 h 1352550"/>
              <a:gd name="connsiteX2" fmla="*/ 2250440 w 2241550"/>
              <a:gd name="connsiteY2" fmla="*/ 15240 h 1352550"/>
              <a:gd name="connsiteX3" fmla="*/ 12700 w 2241550"/>
              <a:gd name="connsiteY3" fmla="*/ 15240 h 1352550"/>
              <a:gd name="connsiteX4" fmla="*/ 12700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2700" y="1358900"/>
                </a:moveTo>
                <a:lnTo>
                  <a:pt x="2250440" y="1358900"/>
                </a:lnTo>
                <a:lnTo>
                  <a:pt x="2250440" y="15240"/>
                </a:lnTo>
                <a:lnTo>
                  <a:pt x="12700" y="15240"/>
                </a:lnTo>
                <a:lnTo>
                  <a:pt x="12700" y="13589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Freeform 230"> 
				</p:cNvPr>
          <p:cNvSpPr/>
          <p:nvPr/>
        </p:nvSpPr>
        <p:spPr>
          <a:xfrm>
            <a:off x="4972050" y="4565650"/>
            <a:ext cx="2241550" cy="1352550"/>
          </a:xfrm>
          <a:custGeom>
            <a:avLst/>
            <a:gdLst>
              <a:gd name="connsiteX0" fmla="*/ 10159 w 2241550"/>
              <a:gd name="connsiteY0" fmla="*/ 1358900 h 1352550"/>
              <a:gd name="connsiteX1" fmla="*/ 2247900 w 2241550"/>
              <a:gd name="connsiteY1" fmla="*/ 1358900 h 1352550"/>
              <a:gd name="connsiteX2" fmla="*/ 2247900 w 2241550"/>
              <a:gd name="connsiteY2" fmla="*/ 15240 h 1352550"/>
              <a:gd name="connsiteX3" fmla="*/ 10159 w 2241550"/>
              <a:gd name="connsiteY3" fmla="*/ 15240 h 1352550"/>
              <a:gd name="connsiteX4" fmla="*/ 10159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0159" y="1358900"/>
                </a:moveTo>
                <a:lnTo>
                  <a:pt x="2247900" y="1358900"/>
                </a:lnTo>
                <a:lnTo>
                  <a:pt x="2247900" y="15240"/>
                </a:lnTo>
                <a:lnTo>
                  <a:pt x="10159" y="15240"/>
                </a:lnTo>
                <a:lnTo>
                  <a:pt x="10159" y="135890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Freeform 231"> 
				</p:cNvPr>
          <p:cNvSpPr/>
          <p:nvPr/>
        </p:nvSpPr>
        <p:spPr>
          <a:xfrm>
            <a:off x="4972050" y="4565650"/>
            <a:ext cx="2241550" cy="1352550"/>
          </a:xfrm>
          <a:custGeom>
            <a:avLst/>
            <a:gdLst>
              <a:gd name="connsiteX0" fmla="*/ 10159 w 2241550"/>
              <a:gd name="connsiteY0" fmla="*/ 1358900 h 1352550"/>
              <a:gd name="connsiteX1" fmla="*/ 2247900 w 2241550"/>
              <a:gd name="connsiteY1" fmla="*/ 1358900 h 1352550"/>
              <a:gd name="connsiteX2" fmla="*/ 2247900 w 2241550"/>
              <a:gd name="connsiteY2" fmla="*/ 15240 h 1352550"/>
              <a:gd name="connsiteX3" fmla="*/ 10159 w 2241550"/>
              <a:gd name="connsiteY3" fmla="*/ 15240 h 1352550"/>
              <a:gd name="connsiteX4" fmla="*/ 10159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0159" y="1358900"/>
                </a:moveTo>
                <a:lnTo>
                  <a:pt x="2247900" y="1358900"/>
                </a:lnTo>
                <a:lnTo>
                  <a:pt x="2247900" y="15240"/>
                </a:lnTo>
                <a:lnTo>
                  <a:pt x="10159" y="15240"/>
                </a:lnTo>
                <a:lnTo>
                  <a:pt x="10159" y="13589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Freeform 232"> 
				</p:cNvPr>
          <p:cNvSpPr/>
          <p:nvPr/>
        </p:nvSpPr>
        <p:spPr>
          <a:xfrm>
            <a:off x="7435850" y="4565650"/>
            <a:ext cx="2241550" cy="1352550"/>
          </a:xfrm>
          <a:custGeom>
            <a:avLst/>
            <a:gdLst>
              <a:gd name="connsiteX0" fmla="*/ 7619 w 2241550"/>
              <a:gd name="connsiteY0" fmla="*/ 1358900 h 1352550"/>
              <a:gd name="connsiteX1" fmla="*/ 2245359 w 2241550"/>
              <a:gd name="connsiteY1" fmla="*/ 1358900 h 1352550"/>
              <a:gd name="connsiteX2" fmla="*/ 2245359 w 2241550"/>
              <a:gd name="connsiteY2" fmla="*/ 15240 h 1352550"/>
              <a:gd name="connsiteX3" fmla="*/ 7619 w 2241550"/>
              <a:gd name="connsiteY3" fmla="*/ 15240 h 1352550"/>
              <a:gd name="connsiteX4" fmla="*/ 7619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7619" y="1358900"/>
                </a:moveTo>
                <a:lnTo>
                  <a:pt x="2245359" y="1358900"/>
                </a:lnTo>
                <a:lnTo>
                  <a:pt x="2245359" y="15240"/>
                </a:lnTo>
                <a:lnTo>
                  <a:pt x="7619" y="15240"/>
                </a:lnTo>
                <a:lnTo>
                  <a:pt x="7619" y="1358900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3"> 
				</p:cNvPr>
          <p:cNvSpPr/>
          <p:nvPr/>
        </p:nvSpPr>
        <p:spPr>
          <a:xfrm>
            <a:off x="7435850" y="4565650"/>
            <a:ext cx="2241550" cy="1352550"/>
          </a:xfrm>
          <a:custGeom>
            <a:avLst/>
            <a:gdLst>
              <a:gd name="connsiteX0" fmla="*/ 7619 w 2241550"/>
              <a:gd name="connsiteY0" fmla="*/ 1358900 h 1352550"/>
              <a:gd name="connsiteX1" fmla="*/ 2245359 w 2241550"/>
              <a:gd name="connsiteY1" fmla="*/ 1358900 h 1352550"/>
              <a:gd name="connsiteX2" fmla="*/ 2245359 w 2241550"/>
              <a:gd name="connsiteY2" fmla="*/ 15240 h 1352550"/>
              <a:gd name="connsiteX3" fmla="*/ 7619 w 2241550"/>
              <a:gd name="connsiteY3" fmla="*/ 15240 h 1352550"/>
              <a:gd name="connsiteX4" fmla="*/ 7619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7619" y="1358900"/>
                </a:moveTo>
                <a:lnTo>
                  <a:pt x="2245359" y="1358900"/>
                </a:lnTo>
                <a:lnTo>
                  <a:pt x="2245359" y="15240"/>
                </a:lnTo>
                <a:lnTo>
                  <a:pt x="7619" y="15240"/>
                </a:lnTo>
                <a:lnTo>
                  <a:pt x="7619" y="13589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TextBox 234"/>
          <p:cNvSpPr txBox="1"/>
          <p:nvPr/>
        </p:nvSpPr>
        <p:spPr>
          <a:xfrm>
            <a:off x="929957" y="351155"/>
            <a:ext cx="2620573" cy="38682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spc="-35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en-US" altLang="zh-CN" sz="4400" spc="-30" dirty="0">
                <a:solidFill>
                  <a:srgbClr val="000000"/>
                </a:solidFill>
                <a:latin typeface="Calibri"/>
                <a:ea typeface="Calibri"/>
              </a:rPr>
              <a:t>ommunity</a:t>
            </a:r>
          </a:p>
          <a:p>
            <a:pPr marL="0">
              <a:lnSpc>
                <a:spcPct val="100000"/>
              </a:lnSpc>
            </a:pPr>
            <a:r>
              <a:rPr lang="en-US" altLang="zh-CN" sz="4400" spc="-2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35" dirty="0">
                <a:solidFill>
                  <a:srgbClr val="000000"/>
                </a:solidFill>
                <a:latin typeface="Calibri"/>
                <a:ea typeface="Calibri"/>
              </a:rPr>
              <a:t>4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54"/>
              </a:lnSpc>
            </a:pPr>
            <a:endParaRPr lang="en-US" dirty="0" smtClean="0"/>
          </a:p>
          <a:p>
            <a:pPr marL="0" indent="607631">
              <a:lnSpc>
                <a:spcPct val="100000"/>
              </a:lnSpc>
            </a:pP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Introduction</a:t>
            </a:r>
            <a:r>
              <a:rPr lang="en-US" altLang="zh-CN" sz="2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-20" dirty="0">
                <a:solidFill>
                  <a:srgbClr val="fefefe"/>
                </a:solidFill>
                <a:latin typeface="Calibri"/>
                <a:ea typeface="Calibri"/>
              </a:rPr>
              <a:t>&amp;</a:t>
            </a:r>
          </a:p>
          <a:p>
            <a:pPr marL="0" indent="640778">
              <a:lnSpc>
                <a:spcPct val="9125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</a:p>
          <a:p>
            <a:pPr marL="0" indent="1194752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235" name="TextBox 235"/>
          <p:cNvSpPr txBox="1"/>
          <p:nvPr/>
        </p:nvSpPr>
        <p:spPr>
          <a:xfrm>
            <a:off x="3958590" y="3358689"/>
            <a:ext cx="1835021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Icebreaker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spc="-12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</a:p>
          <a:p>
            <a:pPr marL="0" indent="627379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236" name="TextBox 236"/>
          <p:cNvSpPr txBox="1"/>
          <p:nvPr/>
        </p:nvSpPr>
        <p:spPr>
          <a:xfrm>
            <a:off x="6379209" y="3198494"/>
            <a:ext cx="1918680" cy="10208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05459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</a:p>
          <a:p>
            <a:pPr marL="0">
              <a:lnSpc>
                <a:spcPct val="9125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community?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spc="-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5</a:t>
            </a:r>
          </a:p>
          <a:p>
            <a:pPr marL="0" indent="668020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237" name="TextBox 237"/>
          <p:cNvSpPr txBox="1"/>
          <p:nvPr/>
        </p:nvSpPr>
        <p:spPr>
          <a:xfrm>
            <a:off x="8787130" y="3198494"/>
            <a:ext cx="2022819" cy="10208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14959">
              <a:lnSpc>
                <a:spcPct val="100000"/>
              </a:lnSpc>
            </a:pP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Commu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nity</a:t>
            </a:r>
          </a:p>
          <a:p>
            <a:pPr marL="0">
              <a:lnSpc>
                <a:spcPct val="9125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Mapping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spc="-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60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90</a:t>
            </a:r>
          </a:p>
          <a:p>
            <a:pPr marL="0" indent="721613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238" name="TextBox 238"/>
          <p:cNvSpPr txBox="1"/>
          <p:nvPr/>
        </p:nvSpPr>
        <p:spPr>
          <a:xfrm>
            <a:off x="2646426" y="4765040"/>
            <a:ext cx="1995756" cy="1022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Exploring</a:t>
            </a:r>
            <a:r>
              <a:rPr lang="en-US" altLang="zh-CN" sz="23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impact</a:t>
            </a:r>
          </a:p>
          <a:p>
            <a:pPr marL="0" indent="58419">
              <a:lnSpc>
                <a:spcPct val="91666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community</a:t>
            </a:r>
            <a:r>
              <a:rPr lang="en-US" altLang="zh-CN" sz="23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</a:p>
          <a:p>
            <a:pPr marL="0" indent="528573">
              <a:lnSpc>
                <a:spcPct val="100000"/>
              </a:lnSpc>
            </a:pP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20</a:t>
            </a:r>
            <a:r>
              <a:rPr lang="en-US" altLang="zh-CN" sz="23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239" name="TextBox 239"/>
          <p:cNvSpPr txBox="1"/>
          <p:nvPr/>
        </p:nvSpPr>
        <p:spPr>
          <a:xfrm>
            <a:off x="5242559" y="4925234"/>
            <a:ext cx="1730978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My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stickman</a:t>
            </a:r>
            <a:r>
              <a:rPr lang="en-US" altLang="zh-CN" sz="2300" spc="-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</a:p>
          <a:p>
            <a:pPr marL="0" indent="393700">
              <a:lnSpc>
                <a:spcPct val="100000"/>
              </a:lnSpc>
            </a:pP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  <a:r>
              <a:rPr lang="en-US" altLang="zh-CN" sz="23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240" name="TextBox 240"/>
          <p:cNvSpPr txBox="1"/>
          <p:nvPr/>
        </p:nvSpPr>
        <p:spPr>
          <a:xfrm>
            <a:off x="7701280" y="4765040"/>
            <a:ext cx="1736088" cy="1022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90500">
              <a:lnSpc>
                <a:spcPct val="100000"/>
              </a:lnSpc>
            </a:pPr>
            <a:r>
              <a:rPr lang="en-US" altLang="zh-CN" sz="2300" spc="-15" dirty="0">
                <a:solidFill>
                  <a:srgbClr val="fefefe"/>
                </a:solidFill>
                <a:latin typeface="Calibri"/>
                <a:ea typeface="Calibri"/>
              </a:rPr>
              <a:t>Evaluatio</a:t>
            </a: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n/</a:t>
            </a:r>
          </a:p>
          <a:p>
            <a:pPr marL="0">
              <a:lnSpc>
                <a:spcPct val="91666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out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</a:p>
          <a:p>
            <a:pPr marL="0" indent="576960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Box 241"/>
          <p:cNvSpPr txBox="1"/>
          <p:nvPr/>
        </p:nvSpPr>
        <p:spPr>
          <a:xfrm>
            <a:off x="932814" y="677775"/>
            <a:ext cx="2623036" cy="18402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200" dirty="0">
                <a:solidFill>
                  <a:srgbClr val="fefefe"/>
                </a:solidFill>
                <a:latin typeface="Calibri"/>
                <a:ea typeface="Calibri"/>
              </a:rPr>
              <a:t>Session</a:t>
            </a:r>
            <a:r>
              <a:rPr lang="en-US" altLang="zh-CN" sz="4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200" dirty="0">
                <a:solidFill>
                  <a:srgbClr val="fefefe"/>
                </a:solidFill>
                <a:latin typeface="Calibri"/>
                <a:ea typeface="Calibri"/>
              </a:rPr>
              <a:t>4</a:t>
            </a:r>
            <a:r>
              <a:rPr lang="en-US" altLang="zh-CN" sz="4200" spc="-1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2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4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200" spc="-35" dirty="0">
                <a:solidFill>
                  <a:srgbClr val="fefefe"/>
                </a:solidFill>
                <a:latin typeface="Calibri"/>
                <a:ea typeface="Calibri"/>
              </a:rPr>
              <a:t>Commun</a:t>
            </a:r>
            <a:r>
              <a:rPr lang="en-US" altLang="zh-CN" sz="4200" spc="-30" dirty="0">
                <a:solidFill>
                  <a:srgbClr val="fefefe"/>
                </a:solidFill>
                <a:latin typeface="Calibri"/>
                <a:ea typeface="Calibri"/>
              </a:rPr>
              <a:t>ity</a:t>
            </a:r>
            <a:r>
              <a:rPr lang="en-US" altLang="zh-CN" sz="4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200" spc="-3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4200" spc="-30" dirty="0">
                <a:solidFill>
                  <a:srgbClr val="fefefe"/>
                </a:solidFill>
                <a:latin typeface="Calibri"/>
                <a:ea typeface="Calibri"/>
              </a:rPr>
              <a:t>apping</a:t>
            </a:r>
          </a:p>
        </p:txBody>
      </p:sp>
      <p:sp>
        <p:nvSpPr>
          <p:cNvPr id="242" name="TextBox 242"/>
          <p:cNvSpPr txBox="1"/>
          <p:nvPr/>
        </p:nvSpPr>
        <p:spPr>
          <a:xfrm>
            <a:off x="6012815" y="423290"/>
            <a:ext cx="5436372" cy="54583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Before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begin,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think</a:t>
            </a:r>
            <a:r>
              <a:rPr lang="en-US" altLang="zh-CN" sz="2000" spc="-8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about:</a:t>
            </a:r>
          </a:p>
          <a:p>
            <a:pPr marL="0">
              <a:lnSpc>
                <a:spcPct val="100000"/>
              </a:lnSpc>
              <a:spcBef>
                <a:spcPts val="120"/>
              </a:spcBef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neighbourhood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want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focus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streets/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area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20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visit</a:t>
            </a:r>
          </a:p>
          <a:p>
            <a:pPr marL="0">
              <a:lnSpc>
                <a:spcPct val="100000"/>
              </a:lnSpc>
              <a:spcBef>
                <a:spcPts val="279"/>
              </a:spcBef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1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Resources</a:t>
            </a:r>
            <a:r>
              <a:rPr lang="en-US" altLang="zh-CN" sz="2000" spc="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2000" spc="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000" spc="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area:</a:t>
            </a:r>
          </a:p>
          <a:p>
            <a:pPr hangingPunct="0" marL="0" indent="58419">
              <a:lnSpc>
                <a:spcPct val="95416"/>
              </a:lnSpc>
              <a:spcBef>
                <a:spcPts val="345"/>
              </a:spcBef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Places/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spaces/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buildings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(libraries,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shops,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community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halls,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churches,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youth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clubs,</a:t>
            </a:r>
            <a:r>
              <a:rPr lang="en-US" altLang="zh-CN" sz="20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schools,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parks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etc.)</a:t>
            </a:r>
          </a:p>
          <a:p>
            <a:pPr marL="0">
              <a:lnSpc>
                <a:spcPct val="975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(community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groups,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influence,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skills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talents,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sports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teams</a:t>
            </a:r>
            <a:r>
              <a:rPr lang="en-US" altLang="zh-CN" sz="20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etc.)</a:t>
            </a:r>
          </a:p>
          <a:p>
            <a:pPr marL="0">
              <a:lnSpc>
                <a:spcPct val="100000"/>
              </a:lnSpc>
              <a:spcBef>
                <a:spcPts val="320"/>
              </a:spcBef>
            </a:pP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Look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out</a:t>
            </a:r>
            <a:r>
              <a:rPr lang="en-US" altLang="zh-CN" sz="2000" spc="-44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for:</a:t>
            </a:r>
          </a:p>
          <a:p>
            <a:pPr marL="0">
              <a:lnSpc>
                <a:spcPct val="100000"/>
              </a:lnSpc>
              <a:spcBef>
                <a:spcPts val="365"/>
              </a:spcBef>
            </a:pPr>
            <a:r>
              <a:rPr lang="en-US" altLang="zh-CN" sz="2000" spc="15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ea typeface="Calibri"/>
              </a:rPr>
              <a:t>Opportunities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15" dirty="0">
                <a:solidFill>
                  <a:srgbClr val="000000"/>
                </a:solidFill>
                <a:latin typeface="Calibri"/>
                <a:ea typeface="Calibri"/>
              </a:rPr>
              <a:t>socialise</a:t>
            </a:r>
          </a:p>
          <a:p>
            <a:pPr marL="0">
              <a:lnSpc>
                <a:spcPct val="100000"/>
              </a:lnSpc>
              <a:spcBef>
                <a:spcPts val="390"/>
              </a:spcBef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Opportunities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get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know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others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different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backgr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ounds</a:t>
            </a:r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Places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which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only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used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by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one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side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ommunity</a:t>
            </a:r>
          </a:p>
          <a:p>
            <a:pPr marL="0">
              <a:lnSpc>
                <a:spcPct val="100000"/>
              </a:lnSpc>
              <a:spcBef>
                <a:spcPts val="160"/>
              </a:spcBef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Significant</a:t>
            </a:r>
            <a:r>
              <a:rPr lang="en-US" altLang="zh-CN" sz="20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memories/</a:t>
            </a:r>
            <a:r>
              <a:rPr lang="en-US" altLang="zh-CN" sz="20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events/</a:t>
            </a:r>
            <a:r>
              <a:rPr lang="en-US" altLang="zh-CN" sz="20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flags/</a:t>
            </a:r>
            <a:r>
              <a:rPr lang="en-US" altLang="zh-CN" sz="20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symbols</a:t>
            </a:r>
          </a:p>
          <a:p>
            <a:pPr>
              <a:lnSpc>
                <a:spcPts val="51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Places</a:t>
            </a:r>
            <a:r>
              <a:rPr lang="en-US" altLang="zh-CN" sz="20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where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feel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safe/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unsafe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24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980" y="2522220"/>
            <a:ext cx="7947659" cy="4335779"/>
          </a:xfrm>
          <a:prstGeom prst="rect">
            <a:avLst/>
          </a:prstGeom>
        </p:spPr>
      </p:pic>
      <p:sp>
        <p:nvSpPr>
          <p:cNvPr id="244" name="TextBox 244"/>
          <p:cNvSpPr txBox="1"/>
          <p:nvPr/>
        </p:nvSpPr>
        <p:spPr>
          <a:xfrm>
            <a:off x="929957" y="709041"/>
            <a:ext cx="10259541" cy="2039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614612">
              <a:lnSpc>
                <a:spcPct val="100000"/>
              </a:lnSpc>
            </a:pPr>
            <a:r>
              <a:rPr lang="en-US" altLang="zh-CN" sz="4400" spc="-150" b="1" dirty="0">
                <a:solidFill>
                  <a:srgbClr val="000000"/>
                </a:solidFill>
                <a:latin typeface="Calibri"/>
                <a:ea typeface="Calibri"/>
              </a:rPr>
              <a:t>My</a:t>
            </a:r>
            <a:r>
              <a:rPr lang="en-US" altLang="zh-CN" sz="4400" spc="-5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119" b="1" dirty="0">
                <a:solidFill>
                  <a:srgbClr val="000000"/>
                </a:solidFill>
                <a:latin typeface="Calibri"/>
                <a:ea typeface="Calibri"/>
              </a:rPr>
              <a:t>community</a:t>
            </a:r>
            <a:r>
              <a:rPr lang="en-US" altLang="zh-CN" sz="4400" spc="-5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110" b="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4400" spc="-5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150" b="1" dirty="0">
                <a:solidFill>
                  <a:srgbClr val="000000"/>
                </a:solidFill>
                <a:latin typeface="Calibri"/>
                <a:ea typeface="Calibri"/>
              </a:rPr>
              <a:t>me</a:t>
            </a:r>
          </a:p>
          <a:p>
            <a:pPr>
              <a:lnSpc>
                <a:spcPts val="1114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community</a:t>
            </a:r>
            <a:r>
              <a:rPr lang="en-US" altLang="zh-CN" sz="2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live</a:t>
            </a:r>
            <a:r>
              <a:rPr lang="en-US" altLang="zh-CN" sz="2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2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2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have</a:t>
            </a:r>
            <a:r>
              <a:rPr lang="en-US" altLang="zh-CN" sz="2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an</a:t>
            </a:r>
            <a:r>
              <a:rPr lang="en-US" altLang="zh-CN" sz="2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impact</a:t>
            </a:r>
            <a:r>
              <a:rPr lang="en-US" altLang="zh-CN" sz="2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2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2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do,</a:t>
            </a:r>
            <a:r>
              <a:rPr lang="en-US" altLang="zh-CN" sz="2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2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say,</a:t>
            </a:r>
            <a:r>
              <a:rPr lang="en-US" altLang="zh-CN" sz="28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2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think,</a:t>
            </a:r>
            <a:r>
              <a:rPr lang="en-US" altLang="zh-CN" sz="2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2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feel,</a:t>
            </a:r>
            <a:r>
              <a:rPr lang="en-US" altLang="zh-CN" sz="2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2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8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believe</a:t>
            </a:r>
            <a:r>
              <a:rPr lang="en-US" altLang="zh-CN" sz="2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2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who</a:t>
            </a:r>
            <a:r>
              <a:rPr lang="en-US" altLang="zh-CN" sz="2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8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-5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come.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24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0" y="952500"/>
            <a:ext cx="144780" cy="144780"/>
          </a:xfrm>
          <a:prstGeom prst="rect">
            <a:avLst/>
          </a:prstGeom>
        </p:spPr>
      </p:pic>
      <p:pic>
        <p:nvPicPr>
          <p:cNvPr id="247" name="Picture 247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920" y="449580"/>
            <a:ext cx="4770120" cy="5676900"/>
          </a:xfrm>
          <a:prstGeom prst="rect">
            <a:avLst/>
          </a:prstGeom>
        </p:spPr>
      </p:pic>
      <p:sp>
        <p:nvSpPr>
          <p:cNvPr id="247" name="TextBox 247"/>
          <p:cNvSpPr txBox="1"/>
          <p:nvPr/>
        </p:nvSpPr>
        <p:spPr>
          <a:xfrm>
            <a:off x="3654678" y="622593"/>
            <a:ext cx="1249571" cy="525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8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see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ing?</a:t>
            </a:r>
          </a:p>
        </p:txBody>
      </p:sp>
      <p:sp>
        <p:nvSpPr>
          <p:cNvPr id="248" name="TextBox 248"/>
          <p:cNvSpPr txBox="1"/>
          <p:nvPr/>
        </p:nvSpPr>
        <p:spPr>
          <a:xfrm>
            <a:off x="7343393" y="401074"/>
            <a:ext cx="1252818" cy="525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8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th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inking?</a:t>
            </a:r>
          </a:p>
        </p:txBody>
      </p:sp>
      <p:sp>
        <p:nvSpPr>
          <p:cNvPr id="249" name="TextBox 249"/>
          <p:cNvSpPr txBox="1"/>
          <p:nvPr/>
        </p:nvSpPr>
        <p:spPr>
          <a:xfrm>
            <a:off x="2722626" y="1577339"/>
            <a:ext cx="1938741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18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saying?</a:t>
            </a:r>
          </a:p>
        </p:txBody>
      </p:sp>
      <p:sp>
        <p:nvSpPr>
          <p:cNvPr id="250" name="TextBox 250"/>
          <p:cNvSpPr txBox="1"/>
          <p:nvPr/>
        </p:nvSpPr>
        <p:spPr>
          <a:xfrm>
            <a:off x="7277100" y="1285565"/>
            <a:ext cx="1252818" cy="5257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8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hea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ring?</a:t>
            </a:r>
          </a:p>
        </p:txBody>
      </p:sp>
      <p:sp>
        <p:nvSpPr>
          <p:cNvPr id="251" name="TextBox 251"/>
          <p:cNvSpPr txBox="1"/>
          <p:nvPr/>
        </p:nvSpPr>
        <p:spPr>
          <a:xfrm>
            <a:off x="2261235" y="2164754"/>
            <a:ext cx="1295078" cy="5257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8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our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hands</a:t>
            </a:r>
            <a:r>
              <a:rPr lang="en-US" altLang="zh-CN" sz="18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doing?</a:t>
            </a:r>
          </a:p>
        </p:txBody>
      </p:sp>
      <p:sp>
        <p:nvSpPr>
          <p:cNvPr id="252" name="TextBox 252"/>
          <p:cNvSpPr txBox="1"/>
          <p:nvPr/>
        </p:nvSpPr>
        <p:spPr>
          <a:xfrm>
            <a:off x="3972178" y="3224601"/>
            <a:ext cx="1249614" cy="525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8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feel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ing?</a:t>
            </a:r>
          </a:p>
        </p:txBody>
      </p:sp>
      <p:sp>
        <p:nvSpPr>
          <p:cNvPr id="253" name="TextBox 253"/>
          <p:cNvSpPr txBox="1"/>
          <p:nvPr/>
        </p:nvSpPr>
        <p:spPr>
          <a:xfrm>
            <a:off x="8193658" y="5608002"/>
            <a:ext cx="2050301" cy="5257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Where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our</a:t>
            </a:r>
            <a:r>
              <a:rPr lang="en-US" altLang="zh-CN" sz="18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feet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walking/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not</a:t>
            </a:r>
            <a:r>
              <a:rPr lang="en-US" altLang="zh-CN" sz="18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walking?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25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5" name="TextBox 255"/>
          <p:cNvSpPr txBox="1"/>
          <p:nvPr/>
        </p:nvSpPr>
        <p:spPr>
          <a:xfrm>
            <a:off x="496252" y="4501055"/>
            <a:ext cx="3606454" cy="1005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600" spc="-85" dirty="0">
                <a:solidFill>
                  <a:srgbClr val="fefefe"/>
                </a:solidFill>
                <a:latin typeface="Calibri"/>
                <a:ea typeface="Calibri"/>
              </a:rPr>
              <a:t>Evalu</a:t>
            </a:r>
            <a:r>
              <a:rPr lang="en-US" altLang="zh-CN" sz="6600" spc="-75" dirty="0">
                <a:solidFill>
                  <a:srgbClr val="fefefe"/>
                </a:solidFill>
                <a:latin typeface="Calibri"/>
                <a:ea typeface="Calibri"/>
              </a:rPr>
              <a:t>ation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Freeform 256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Freeform 257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5a9a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Freeform 258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4cc48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Freeform 259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4cc48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Freeform 260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Freeform 261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c3">
              <a:alpha val="0"/>
            </a:srgbClr>
          </a:solidFill>
          <a:ln w="12700">
            <a:solidFill>
              <a:srgbClr val="6eab4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TextBox 262"/>
          <p:cNvSpPr txBox="1"/>
          <p:nvPr/>
        </p:nvSpPr>
        <p:spPr>
          <a:xfrm>
            <a:off x="929957" y="400812"/>
            <a:ext cx="9284044" cy="1285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Symbols,</a:t>
            </a:r>
            <a:r>
              <a:rPr lang="en-US" altLang="zh-CN" sz="440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flags,</a:t>
            </a:r>
            <a:r>
              <a:rPr lang="en-US" altLang="zh-CN" sz="4400" spc="-17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440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traditions</a:t>
            </a:r>
            <a:r>
              <a:rPr lang="en-US" altLang="zh-CN" sz="4400" spc="-17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4400" spc="-17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17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5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25" dirty="0">
                <a:solidFill>
                  <a:srgbClr val="000000"/>
                </a:solidFill>
                <a:latin typeface="Calibri"/>
                <a:ea typeface="Calibri"/>
              </a:rPr>
              <a:t>Learning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30" dirty="0">
                <a:solidFill>
                  <a:srgbClr val="000000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263" name="TextBox 263"/>
          <p:cNvSpPr txBox="1"/>
          <p:nvPr/>
        </p:nvSpPr>
        <p:spPr>
          <a:xfrm>
            <a:off x="1588769" y="3082210"/>
            <a:ext cx="2345749" cy="2517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5" dirty="0">
                <a:solidFill>
                  <a:srgbClr val="fefefe"/>
                </a:solidFill>
                <a:latin typeface="Calibri"/>
                <a:ea typeface="Calibri"/>
              </a:rPr>
              <a:t>01</a:t>
            </a:r>
          </a:p>
          <a:p>
            <a:pPr>
              <a:lnSpc>
                <a:spcPts val="64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500" spc="34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2500" spc="-28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5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64" dirty="0">
                <a:solidFill>
                  <a:srgbClr val="fefefe"/>
                </a:solidFill>
                <a:latin typeface="Calibri"/>
                <a:ea typeface="Calibri"/>
              </a:rPr>
              <a:t>meaning</a:t>
            </a:r>
            <a:r>
              <a:rPr lang="en-US" altLang="zh-CN" sz="2500" spc="-28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64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40" dirty="0">
                <a:solidFill>
                  <a:srgbClr val="fefefe"/>
                </a:solidFill>
                <a:latin typeface="Calibri"/>
                <a:ea typeface="Calibri"/>
              </a:rPr>
              <a:t>common</a:t>
            </a:r>
            <a:r>
              <a:rPr lang="en-US" altLang="zh-CN" sz="2500" spc="-25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30" dirty="0">
                <a:solidFill>
                  <a:srgbClr val="fefefe"/>
                </a:solidFill>
                <a:latin typeface="Calibri"/>
                <a:ea typeface="Calibri"/>
              </a:rPr>
              <a:t>symbols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flags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5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</a:p>
        </p:txBody>
      </p:sp>
      <p:sp>
        <p:nvSpPr>
          <p:cNvPr id="264" name="TextBox 264"/>
          <p:cNvSpPr txBox="1"/>
          <p:nvPr/>
        </p:nvSpPr>
        <p:spPr>
          <a:xfrm>
            <a:off x="4878704" y="3082210"/>
            <a:ext cx="2492600" cy="2517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02</a:t>
            </a:r>
          </a:p>
          <a:p>
            <a:pPr>
              <a:lnSpc>
                <a:spcPts val="64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aware</a:t>
            </a:r>
            <a:r>
              <a:rPr lang="en-US" altLang="zh-CN" sz="2500" spc="-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34" dirty="0">
                <a:solidFill>
                  <a:srgbClr val="fefefe"/>
                </a:solidFill>
                <a:latin typeface="Calibri"/>
                <a:ea typeface="Calibri"/>
              </a:rPr>
              <a:t>traditions</a:t>
            </a:r>
            <a:r>
              <a:rPr lang="en-US" altLang="zh-CN" sz="2500" spc="-29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64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celebrations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500" spc="-13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-5" dirty="0">
                <a:solidFill>
                  <a:srgbClr val="fefefe"/>
                </a:solidFill>
                <a:latin typeface="Calibri"/>
                <a:ea typeface="Calibri"/>
              </a:rPr>
              <a:t>c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ommunity</a:t>
            </a:r>
          </a:p>
        </p:txBody>
      </p:sp>
      <p:sp>
        <p:nvSpPr>
          <p:cNvPr id="265" name="TextBox 265"/>
          <p:cNvSpPr txBox="1"/>
          <p:nvPr/>
        </p:nvSpPr>
        <p:spPr>
          <a:xfrm>
            <a:off x="8168640" y="3082210"/>
            <a:ext cx="2434420" cy="2517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03</a:t>
            </a:r>
          </a:p>
          <a:p>
            <a:pPr>
              <a:lnSpc>
                <a:spcPts val="64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500" spc="34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2500" spc="-28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5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need</a:t>
            </a:r>
            <a:r>
              <a:rPr lang="en-US" altLang="zh-CN" sz="25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for</a:t>
            </a:r>
            <a:r>
              <a:rPr lang="en-US" altLang="zh-CN" sz="2500" spc="-6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safer</a:t>
            </a:r>
            <a:r>
              <a:rPr lang="en-US" altLang="zh-CN" sz="2500" spc="-6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44" dirty="0">
                <a:solidFill>
                  <a:srgbClr val="fefefe"/>
                </a:solidFill>
                <a:latin typeface="Calibri"/>
                <a:ea typeface="Calibri"/>
              </a:rPr>
              <a:t>more</a:t>
            </a:r>
            <a:r>
              <a:rPr lang="en-US" altLang="zh-CN" sz="2500" spc="-2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34" dirty="0">
                <a:solidFill>
                  <a:srgbClr val="fefefe"/>
                </a:solidFill>
                <a:latin typeface="Calibri"/>
                <a:ea typeface="Calibri"/>
              </a:rPr>
              <a:t>together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-5" dirty="0">
                <a:solidFill>
                  <a:srgbClr val="fefefe"/>
                </a:solidFill>
                <a:latin typeface="Calibri"/>
                <a:ea typeface="Calibri"/>
              </a:rPr>
              <a:t>c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ommunity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060" y="739140"/>
            <a:ext cx="68580" cy="5463540"/>
          </a:xfrm>
          <a:prstGeom prst="rect">
            <a:avLst/>
          </a:prstGeom>
        </p:spPr>
      </p:pic>
      <p:sp>
        <p:nvSpPr>
          <p:cNvPr id="24" name="Freeform 24"> 
				</p:cNvPr>
          <p:cNvSpPr/>
          <p:nvPr/>
        </p:nvSpPr>
        <p:spPr>
          <a:xfrm>
            <a:off x="5999162" y="614362"/>
            <a:ext cx="5545137" cy="1341437"/>
          </a:xfrm>
          <a:custGeom>
            <a:avLst/>
            <a:gdLst>
              <a:gd name="connsiteX0" fmla="*/ 29527 w 5545137"/>
              <a:gd name="connsiteY0" fmla="*/ 1352867 h 1341437"/>
              <a:gd name="connsiteX1" fmla="*/ 5551487 w 5545137"/>
              <a:gd name="connsiteY1" fmla="*/ 1352867 h 1341437"/>
              <a:gd name="connsiteX2" fmla="*/ 5551487 w 5545137"/>
              <a:gd name="connsiteY2" fmla="*/ 29527 h 1341437"/>
              <a:gd name="connsiteX3" fmla="*/ 29527 w 5545137"/>
              <a:gd name="connsiteY3" fmla="*/ 29527 h 1341437"/>
              <a:gd name="connsiteX4" fmla="*/ 29527 w 5545137"/>
              <a:gd name="connsiteY4" fmla="*/ 1352867 h 134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137" h="1341437">
                <a:moveTo>
                  <a:pt x="29527" y="1352867"/>
                </a:moveTo>
                <a:lnTo>
                  <a:pt x="5551487" y="1352867"/>
                </a:lnTo>
                <a:lnTo>
                  <a:pt x="5551487" y="29527"/>
                </a:lnTo>
                <a:lnTo>
                  <a:pt x="29527" y="29527"/>
                </a:lnTo>
                <a:lnTo>
                  <a:pt x="29527" y="1352867"/>
                </a:lnTo>
                <a:close/>
              </a:path>
            </a:pathLst>
          </a:custGeom>
          <a:solidFill>
            <a:srgbClr val="f7d9d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5"> 
				</p:cNvPr>
          <p:cNvSpPr/>
          <p:nvPr/>
        </p:nvSpPr>
        <p:spPr>
          <a:xfrm>
            <a:off x="5999162" y="614362"/>
            <a:ext cx="5545137" cy="1341437"/>
          </a:xfrm>
          <a:custGeom>
            <a:avLst/>
            <a:gdLst>
              <a:gd name="connsiteX0" fmla="*/ 29527 w 5545137"/>
              <a:gd name="connsiteY0" fmla="*/ 1352867 h 1341437"/>
              <a:gd name="connsiteX1" fmla="*/ 5551487 w 5545137"/>
              <a:gd name="connsiteY1" fmla="*/ 1352867 h 1341437"/>
              <a:gd name="connsiteX2" fmla="*/ 5551487 w 5545137"/>
              <a:gd name="connsiteY2" fmla="*/ 29527 h 1341437"/>
              <a:gd name="connsiteX3" fmla="*/ 29527 w 5545137"/>
              <a:gd name="connsiteY3" fmla="*/ 29527 h 1341437"/>
              <a:gd name="connsiteX4" fmla="*/ 29527 w 5545137"/>
              <a:gd name="connsiteY4" fmla="*/ 1352867 h 134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137" h="1341437">
                <a:moveTo>
                  <a:pt x="29527" y="1352867"/>
                </a:moveTo>
                <a:lnTo>
                  <a:pt x="5551487" y="1352867"/>
                </a:lnTo>
                <a:lnTo>
                  <a:pt x="5551487" y="29527"/>
                </a:lnTo>
                <a:lnTo>
                  <a:pt x="29527" y="29527"/>
                </a:lnTo>
                <a:lnTo>
                  <a:pt x="29527" y="135286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7d9d1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6"> 
				</p:cNvPr>
          <p:cNvSpPr/>
          <p:nvPr/>
        </p:nvSpPr>
        <p:spPr>
          <a:xfrm>
            <a:off x="4627562" y="614362"/>
            <a:ext cx="1392237" cy="1341437"/>
          </a:xfrm>
          <a:custGeom>
            <a:avLst/>
            <a:gdLst>
              <a:gd name="connsiteX0" fmla="*/ 21907 w 1392237"/>
              <a:gd name="connsiteY0" fmla="*/ 1352867 h 1341437"/>
              <a:gd name="connsiteX1" fmla="*/ 1401127 w 1392237"/>
              <a:gd name="connsiteY1" fmla="*/ 1352867 h 1341437"/>
              <a:gd name="connsiteX2" fmla="*/ 1401127 w 1392237"/>
              <a:gd name="connsiteY2" fmla="*/ 29527 h 1341437"/>
              <a:gd name="connsiteX3" fmla="*/ 21907 w 1392237"/>
              <a:gd name="connsiteY3" fmla="*/ 29527 h 1341437"/>
              <a:gd name="connsiteX4" fmla="*/ 21907 w 1392237"/>
              <a:gd name="connsiteY4" fmla="*/ 1352867 h 134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2237" h="1341437">
                <a:moveTo>
                  <a:pt x="21907" y="1352867"/>
                </a:moveTo>
                <a:lnTo>
                  <a:pt x="1401127" y="1352867"/>
                </a:lnTo>
                <a:lnTo>
                  <a:pt x="1401127" y="29527"/>
                </a:lnTo>
                <a:lnTo>
                  <a:pt x="21907" y="29527"/>
                </a:lnTo>
                <a:lnTo>
                  <a:pt x="21907" y="1352867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7"> 
				</p:cNvPr>
          <p:cNvSpPr/>
          <p:nvPr/>
        </p:nvSpPr>
        <p:spPr>
          <a:xfrm>
            <a:off x="4627562" y="614362"/>
            <a:ext cx="1392237" cy="1341437"/>
          </a:xfrm>
          <a:custGeom>
            <a:avLst/>
            <a:gdLst>
              <a:gd name="connsiteX0" fmla="*/ 21907 w 1392237"/>
              <a:gd name="connsiteY0" fmla="*/ 1352867 h 1341437"/>
              <a:gd name="connsiteX1" fmla="*/ 1401127 w 1392237"/>
              <a:gd name="connsiteY1" fmla="*/ 1352867 h 1341437"/>
              <a:gd name="connsiteX2" fmla="*/ 1401127 w 1392237"/>
              <a:gd name="connsiteY2" fmla="*/ 29527 h 1341437"/>
              <a:gd name="connsiteX3" fmla="*/ 21907 w 1392237"/>
              <a:gd name="connsiteY3" fmla="*/ 29527 h 1341437"/>
              <a:gd name="connsiteX4" fmla="*/ 21907 w 1392237"/>
              <a:gd name="connsiteY4" fmla="*/ 1352867 h 134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2237" h="1341437">
                <a:moveTo>
                  <a:pt x="21907" y="1352867"/>
                </a:moveTo>
                <a:lnTo>
                  <a:pt x="1401127" y="1352867"/>
                </a:lnTo>
                <a:lnTo>
                  <a:pt x="1401127" y="29527"/>
                </a:lnTo>
                <a:lnTo>
                  <a:pt x="21907" y="29527"/>
                </a:lnTo>
                <a:lnTo>
                  <a:pt x="21907" y="135286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8"> 
				</p:cNvPr>
          <p:cNvSpPr/>
          <p:nvPr/>
        </p:nvSpPr>
        <p:spPr>
          <a:xfrm>
            <a:off x="5999162" y="4830762"/>
            <a:ext cx="5545137" cy="1341437"/>
          </a:xfrm>
          <a:custGeom>
            <a:avLst/>
            <a:gdLst>
              <a:gd name="connsiteX0" fmla="*/ 29527 w 5545137"/>
              <a:gd name="connsiteY0" fmla="*/ 1347787 h 1341437"/>
              <a:gd name="connsiteX1" fmla="*/ 5551487 w 5545137"/>
              <a:gd name="connsiteY1" fmla="*/ 1347787 h 1341437"/>
              <a:gd name="connsiteX2" fmla="*/ 5551487 w 5545137"/>
              <a:gd name="connsiteY2" fmla="*/ 24447 h 1341437"/>
              <a:gd name="connsiteX3" fmla="*/ 29527 w 5545137"/>
              <a:gd name="connsiteY3" fmla="*/ 24447 h 1341437"/>
              <a:gd name="connsiteX4" fmla="*/ 29527 w 5545137"/>
              <a:gd name="connsiteY4" fmla="*/ 1347787 h 134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137" h="1341437">
                <a:moveTo>
                  <a:pt x="29527" y="1347787"/>
                </a:moveTo>
                <a:lnTo>
                  <a:pt x="5551487" y="1347787"/>
                </a:lnTo>
                <a:lnTo>
                  <a:pt x="5551487" y="24447"/>
                </a:lnTo>
                <a:lnTo>
                  <a:pt x="29527" y="24447"/>
                </a:lnTo>
                <a:lnTo>
                  <a:pt x="29527" y="1347787"/>
                </a:lnTo>
                <a:close/>
              </a:path>
            </a:pathLst>
          </a:custGeom>
          <a:solidFill>
            <a:srgbClr val="e2e2e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9"> 
				</p:cNvPr>
          <p:cNvSpPr/>
          <p:nvPr/>
        </p:nvSpPr>
        <p:spPr>
          <a:xfrm>
            <a:off x="5999162" y="4830762"/>
            <a:ext cx="5545137" cy="1341437"/>
          </a:xfrm>
          <a:custGeom>
            <a:avLst/>
            <a:gdLst>
              <a:gd name="connsiteX0" fmla="*/ 29527 w 5545137"/>
              <a:gd name="connsiteY0" fmla="*/ 1347787 h 1341437"/>
              <a:gd name="connsiteX1" fmla="*/ 5551487 w 5545137"/>
              <a:gd name="connsiteY1" fmla="*/ 1347787 h 1341437"/>
              <a:gd name="connsiteX2" fmla="*/ 5551487 w 5545137"/>
              <a:gd name="connsiteY2" fmla="*/ 24447 h 1341437"/>
              <a:gd name="connsiteX3" fmla="*/ 29527 w 5545137"/>
              <a:gd name="connsiteY3" fmla="*/ 24447 h 1341437"/>
              <a:gd name="connsiteX4" fmla="*/ 29527 w 5545137"/>
              <a:gd name="connsiteY4" fmla="*/ 1347787 h 134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137" h="1341437">
                <a:moveTo>
                  <a:pt x="29527" y="1347787"/>
                </a:moveTo>
                <a:lnTo>
                  <a:pt x="5551487" y="1347787"/>
                </a:lnTo>
                <a:lnTo>
                  <a:pt x="5551487" y="24447"/>
                </a:lnTo>
                <a:lnTo>
                  <a:pt x="29527" y="24447"/>
                </a:lnTo>
                <a:lnTo>
                  <a:pt x="29527" y="134778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e2e2e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30"> 
				</p:cNvPr>
          <p:cNvSpPr/>
          <p:nvPr/>
        </p:nvSpPr>
        <p:spPr>
          <a:xfrm>
            <a:off x="4627562" y="4830762"/>
            <a:ext cx="1392237" cy="1341437"/>
          </a:xfrm>
          <a:custGeom>
            <a:avLst/>
            <a:gdLst>
              <a:gd name="connsiteX0" fmla="*/ 21907 w 1392237"/>
              <a:gd name="connsiteY0" fmla="*/ 1345247 h 1341437"/>
              <a:gd name="connsiteX1" fmla="*/ 1401127 w 1392237"/>
              <a:gd name="connsiteY1" fmla="*/ 1345247 h 1341437"/>
              <a:gd name="connsiteX2" fmla="*/ 1401127 w 1392237"/>
              <a:gd name="connsiteY2" fmla="*/ 21907 h 1341437"/>
              <a:gd name="connsiteX3" fmla="*/ 21907 w 1392237"/>
              <a:gd name="connsiteY3" fmla="*/ 21907 h 1341437"/>
              <a:gd name="connsiteX4" fmla="*/ 21907 w 1392237"/>
              <a:gd name="connsiteY4" fmla="*/ 1345247 h 134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2237" h="1341437">
                <a:moveTo>
                  <a:pt x="21907" y="1345247"/>
                </a:moveTo>
                <a:lnTo>
                  <a:pt x="1401127" y="1345247"/>
                </a:lnTo>
                <a:lnTo>
                  <a:pt x="1401127" y="21907"/>
                </a:lnTo>
                <a:lnTo>
                  <a:pt x="21907" y="21907"/>
                </a:lnTo>
                <a:lnTo>
                  <a:pt x="21907" y="1345247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1"> 
				</p:cNvPr>
          <p:cNvSpPr/>
          <p:nvPr/>
        </p:nvSpPr>
        <p:spPr>
          <a:xfrm>
            <a:off x="4627562" y="4830762"/>
            <a:ext cx="1392237" cy="1341437"/>
          </a:xfrm>
          <a:custGeom>
            <a:avLst/>
            <a:gdLst>
              <a:gd name="connsiteX0" fmla="*/ 21907 w 1392237"/>
              <a:gd name="connsiteY0" fmla="*/ 1345247 h 1341437"/>
              <a:gd name="connsiteX1" fmla="*/ 1401127 w 1392237"/>
              <a:gd name="connsiteY1" fmla="*/ 1345247 h 1341437"/>
              <a:gd name="connsiteX2" fmla="*/ 1401127 w 1392237"/>
              <a:gd name="connsiteY2" fmla="*/ 21907 h 1341437"/>
              <a:gd name="connsiteX3" fmla="*/ 21907 w 1392237"/>
              <a:gd name="connsiteY3" fmla="*/ 21907 h 1341437"/>
              <a:gd name="connsiteX4" fmla="*/ 21907 w 1392237"/>
              <a:gd name="connsiteY4" fmla="*/ 1345247 h 134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2237" h="1341437">
                <a:moveTo>
                  <a:pt x="21907" y="1345247"/>
                </a:moveTo>
                <a:lnTo>
                  <a:pt x="1401127" y="1345247"/>
                </a:lnTo>
                <a:lnTo>
                  <a:pt x="1401127" y="21907"/>
                </a:lnTo>
                <a:lnTo>
                  <a:pt x="21907" y="21907"/>
                </a:lnTo>
                <a:lnTo>
                  <a:pt x="21907" y="134524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a3a3a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4950840" y="1175940"/>
            <a:ext cx="1549051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228979" algn="l"/>
              </a:tabLst>
            </a:pPr>
            <a:r>
              <a:rPr lang="en-US" altLang="zh-CN" sz="1800" spc="-5" dirty="0">
                <a:solidFill>
                  <a:srgbClr val="fefefe"/>
                </a:solidFill>
                <a:latin typeface="Calibri"/>
                <a:ea typeface="Calibri"/>
              </a:rPr>
              <a:t>Sessions	</a:t>
            </a:r>
            <a:r>
              <a:rPr lang="en-US" altLang="zh-CN" sz="1500" spc="-25" dirty="0">
                <a:solidFill>
                  <a:srgbClr val="000000"/>
                </a:solidFill>
                <a:latin typeface="Calibri"/>
                <a:ea typeface="Calibri"/>
              </a:rPr>
              <a:t>10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26440" y="2268712"/>
            <a:ext cx="2921608" cy="2366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5400" spc="114" dirty="0">
                <a:solidFill>
                  <a:srgbClr val="000000"/>
                </a:solidFill>
                <a:latin typeface="Calibri"/>
                <a:ea typeface="Calibri"/>
              </a:rPr>
              <a:t>Our</a:t>
            </a:r>
            <a:r>
              <a:rPr lang="en-US" altLang="zh-CN" sz="5400" spc="-5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400" spc="85" dirty="0">
                <a:solidFill>
                  <a:srgbClr val="000000"/>
                </a:solidFill>
                <a:latin typeface="Calibri"/>
                <a:ea typeface="Calibri"/>
              </a:rPr>
              <a:t>topic:</a:t>
            </a:r>
            <a:r>
              <a:rPr lang="en-US" altLang="zh-CN" sz="5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400" spc="-30" dirty="0">
                <a:solidFill>
                  <a:srgbClr val="000000"/>
                </a:solidFill>
                <a:latin typeface="Calibri"/>
                <a:ea typeface="Calibri"/>
              </a:rPr>
              <a:t>Go</a:t>
            </a:r>
            <a:r>
              <a:rPr lang="en-US" altLang="zh-CN" sz="5400" spc="-25" dirty="0">
                <a:solidFill>
                  <a:srgbClr val="000000"/>
                </a:solidFill>
                <a:latin typeface="Calibri"/>
                <a:ea typeface="Calibri"/>
              </a:rPr>
              <a:t>od</a:t>
            </a:r>
            <a:r>
              <a:rPr lang="en-US" altLang="zh-CN" sz="5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400" spc="-55" dirty="0">
                <a:solidFill>
                  <a:srgbClr val="000000"/>
                </a:solidFill>
                <a:latin typeface="Calibri"/>
                <a:ea typeface="Calibri"/>
              </a:rPr>
              <a:t>Rela</a:t>
            </a:r>
            <a:r>
              <a:rPr lang="en-US" altLang="zh-CN" sz="5400" spc="-50" dirty="0">
                <a:solidFill>
                  <a:srgbClr val="000000"/>
                </a:solidFill>
                <a:latin typeface="Calibri"/>
                <a:ea typeface="Calibri"/>
              </a:rPr>
              <a:t>tions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940553" y="5385355"/>
            <a:ext cx="810866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fefefe"/>
                </a:solidFill>
                <a:latin typeface="Calibri"/>
                <a:ea typeface="Calibri"/>
              </a:rPr>
              <a:t>Lear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ning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136640" y="5194371"/>
            <a:ext cx="5293262" cy="6572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5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15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each</a:t>
            </a:r>
            <a:r>
              <a:rPr lang="en-US" altLang="zh-CN" sz="15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receive</a:t>
            </a:r>
            <a:r>
              <a:rPr lang="en-US" altLang="zh-CN" sz="15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5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workbook</a:t>
            </a:r>
            <a:r>
              <a:rPr lang="en-US" altLang="zh-CN" sz="15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en-US" altLang="zh-CN" sz="15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5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5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show</a:t>
            </a:r>
            <a:r>
              <a:rPr lang="en-US" altLang="zh-CN" sz="15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5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learning.</a:t>
            </a:r>
            <a:r>
              <a:rPr lang="en-US" altLang="zh-CN" sz="15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can</a:t>
            </a:r>
            <a:r>
              <a:rPr lang="en-US" altLang="zh-CN" sz="15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also</a:t>
            </a:r>
            <a:r>
              <a:rPr lang="en-US" altLang="zh-CN" sz="15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show</a:t>
            </a:r>
            <a:r>
              <a:rPr lang="en-US" altLang="zh-CN" sz="15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5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learning</a:t>
            </a:r>
            <a:r>
              <a:rPr lang="en-US" altLang="zh-CN" sz="15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15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more</a:t>
            </a:r>
            <a:r>
              <a:rPr lang="en-US" altLang="zh-CN" sz="15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creative</a:t>
            </a:r>
            <a:r>
              <a:rPr lang="en-US" altLang="zh-CN" sz="15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ways</a:t>
            </a:r>
            <a:r>
              <a:rPr lang="en-US" altLang="zh-CN" sz="15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e.g.,</a:t>
            </a:r>
            <a:r>
              <a:rPr lang="en-US" altLang="zh-CN" sz="15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photos,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videos,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flipchart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evidence,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drama</a:t>
            </a:r>
            <a:r>
              <a:rPr lang="en-US" altLang="zh-CN" sz="15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etc.</a:t>
            </a: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649470" y="2048510"/>
          <a:ext cx="6913880" cy="2738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9220"/>
                <a:gridCol w="5534659"/>
              </a:tblGrid>
              <a:tr h="132080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904"/>
                        </a:lnSpc>
                      </a:pPr>
                      <a:endParaRPr lang="en-US" dirty="0" smtClean="0"/>
                    </a:p>
                    <a:p>
                      <a:pPr marL="0" indent="245364">
                        <a:lnSpc>
                          <a:spcPct val="100000"/>
                        </a:lnSpc>
                      </a:pPr>
                      <a:r>
                        <a:rPr lang="en-US" altLang="zh-CN" sz="1800" spc="-15" dirty="0">
                          <a:solidFill>
                            <a:srgbClr val="fefefe"/>
                          </a:solidFill>
                          <a:latin typeface="Calibri"/>
                          <a:ea typeface="Calibri"/>
                        </a:rPr>
                        <a:t>Time</a:t>
                      </a:r>
                      <a:r>
                        <a:rPr lang="en-US" altLang="zh-CN" sz="1800" spc="-5" dirty="0">
                          <a:solidFill>
                            <a:srgbClr val="fefef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spc="-15" dirty="0">
                          <a:solidFill>
                            <a:srgbClr val="fefefe"/>
                          </a:solidFill>
                          <a:latin typeface="Calibri"/>
                          <a:ea typeface="Calibri"/>
                        </a:rPr>
                        <a:t>and</a:t>
                      </a:r>
                    </a:p>
                    <a:p>
                      <a:pPr marL="0" indent="468883">
                        <a:lnSpc>
                          <a:spcPct val="100000"/>
                        </a:lnSpc>
                      </a:pPr>
                      <a:r>
                        <a:rPr lang="en-US" altLang="zh-CN" sz="1800" spc="-45" dirty="0">
                          <a:solidFill>
                            <a:srgbClr val="fefefe"/>
                          </a:solidFill>
                          <a:latin typeface="Calibri"/>
                          <a:ea typeface="Calibri"/>
                        </a:rPr>
                        <a:t>d</a:t>
                      </a:r>
                      <a:r>
                        <a:rPr lang="en-US" altLang="zh-CN" sz="1800" spc="-40" dirty="0">
                          <a:solidFill>
                            <a:srgbClr val="fefefe"/>
                          </a:solidFill>
                          <a:latin typeface="Calibri"/>
                          <a:ea typeface="Calibri"/>
                        </a:rPr>
                        <a:t>ate</a:t>
                      </a:r>
                    </a:p>
                  </a:txBody>
                  <a:tcPr marL="0" marR="0" marT="0" marB="0">
                    <a:lnL w="12700">
                      <a:solidFill>
                        <a:srgbClr val="5B79D0"/>
                      </a:solidFill>
                      <a:prstDash val="solid"/>
                    </a:lnL>
                    <a:lnR w="12700">
                      <a:solidFill>
                        <a:srgbClr val="5B79D0"/>
                      </a:solidFill>
                      <a:prstDash val="solid"/>
                    </a:lnR>
                    <a:lnT w="12700">
                      <a:solidFill>
                        <a:srgbClr val="5B79D0"/>
                      </a:solidFill>
                      <a:prstDash val="solid"/>
                    </a:lnT>
                    <a:lnB w="12700">
                      <a:solidFill>
                        <a:srgbClr val="5B79D0"/>
                      </a:solidFill>
                      <a:prstDash val="solid"/>
                    </a:lnB>
                    <a:solidFill>
                      <a:srgbClr val="D0795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239"/>
                        </a:lnSpc>
                      </a:pPr>
                      <a:endParaRPr lang="en-US" dirty="0" smtClean="0"/>
                    </a:p>
                    <a:p>
                      <a:pPr marL="0" indent="95250">
                        <a:lnSpc>
                          <a:spcPct val="100000"/>
                        </a:lnSpc>
                      </a:pPr>
                      <a:r>
                        <a:rPr lang="en-US" altLang="zh-CN" sz="15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Insert</a:t>
                      </a:r>
                      <a:r>
                        <a:rPr lang="en-US" altLang="zh-CN" sz="1500" spc="1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spc="-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here</a:t>
                      </a:r>
                    </a:p>
                  </a:txBody>
                  <a:tcPr marL="0" marR="0" marT="0" marB="0">
                    <a:lnL w="12700">
                      <a:solidFill>
                        <a:srgbClr val="5B79D0"/>
                      </a:solidFill>
                      <a:prstDash val="solid"/>
                    </a:lnL>
                    <a:lnR w="12700">
                      <a:solidFill>
                        <a:srgbClr val="D68BCF"/>
                      </a:solidFill>
                      <a:prstDash val="solid"/>
                    </a:lnR>
                    <a:lnT w="12700">
                      <a:solidFill>
                        <a:srgbClr val="D68BCF"/>
                      </a:solidFill>
                      <a:prstDash val="solid"/>
                    </a:lnT>
                    <a:lnB w="12700">
                      <a:solidFill>
                        <a:srgbClr val="D68BCF"/>
                      </a:solidFill>
                      <a:prstDash val="solid"/>
                    </a:lnB>
                    <a:solidFill>
                      <a:srgbClr val="F0DAD5"/>
                    </a:solidFill>
                  </a:tcPr>
                </a:tc>
              </a:tr>
              <a:tr h="81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R w="12700">
                      <a:solidFill>
                        <a:srgbClr val="D68BCF"/>
                      </a:solidFill>
                      <a:prstDash val="solid"/>
                    </a:lnR>
                    <a:lnT w="12700">
                      <a:solidFill>
                        <a:srgbClr val="5B79D0"/>
                      </a:solidFill>
                      <a:prstDash val="solid"/>
                    </a:lnT>
                    <a:lnB w="12700">
                      <a:solidFill>
                        <a:srgbClr val="8188B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12700">
                      <a:solidFill>
                        <a:srgbClr val="D68BCF"/>
                      </a:solidFill>
                      <a:prstDash val="solid"/>
                    </a:lnL>
                    <a:lnR w="12700">
                      <a:solidFill>
                        <a:srgbClr val="D68BCF"/>
                      </a:solidFill>
                      <a:prstDash val="solid"/>
                    </a:lnR>
                    <a:lnT w="12700">
                      <a:solidFill>
                        <a:srgbClr val="D68BCF"/>
                      </a:solidFill>
                      <a:prstDash val="solid"/>
                    </a:lnT>
                    <a:lnB w="12700">
                      <a:solidFill>
                        <a:srgbClr val="DDBE8F"/>
                      </a:solidFill>
                      <a:prstDash val="solid"/>
                    </a:lnB>
                  </a:tcPr>
                </a:tc>
              </a:tr>
              <a:tr h="1336039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85"/>
                        </a:lnSpc>
                      </a:pPr>
                      <a:endParaRPr lang="en-US" dirty="0" smtClean="0"/>
                    </a:p>
                    <a:p>
                      <a:pPr marL="0" indent="252983">
                        <a:lnSpc>
                          <a:spcPct val="100000"/>
                        </a:lnSpc>
                      </a:pPr>
                      <a:r>
                        <a:rPr lang="en-US" altLang="zh-CN" sz="1800" spc="-15" dirty="0">
                          <a:solidFill>
                            <a:srgbClr val="fefefe"/>
                          </a:solidFill>
                          <a:latin typeface="Calibri"/>
                          <a:ea typeface="Calibri"/>
                        </a:rPr>
                        <a:t>Activ</a:t>
                      </a:r>
                      <a:r>
                        <a:rPr lang="en-US" altLang="zh-CN" sz="1800" spc="-5" dirty="0">
                          <a:solidFill>
                            <a:srgbClr val="fefefe"/>
                          </a:solidFill>
                          <a:latin typeface="Calibri"/>
                          <a:ea typeface="Calibri"/>
                        </a:rPr>
                        <a:t>ities</a:t>
                      </a:r>
                    </a:p>
                  </a:txBody>
                  <a:tcPr marL="0" marR="0" marT="0" marB="0">
                    <a:lnL w="12700">
                      <a:solidFill>
                        <a:srgbClr val="8188B7"/>
                      </a:solidFill>
                      <a:prstDash val="solid"/>
                    </a:lnL>
                    <a:lnR w="12700">
                      <a:solidFill>
                        <a:srgbClr val="8188B7"/>
                      </a:solidFill>
                      <a:prstDash val="solid"/>
                    </a:lnR>
                    <a:lnT w="12700">
                      <a:solidFill>
                        <a:srgbClr val="8188B7"/>
                      </a:solidFill>
                      <a:prstDash val="solid"/>
                    </a:lnT>
                    <a:lnB w="12700">
                      <a:solidFill>
                        <a:srgbClr val="8188B7"/>
                      </a:solidFill>
                      <a:prstDash val="solid"/>
                    </a:lnB>
                    <a:solidFill>
                      <a:srgbClr val="B7888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269"/>
                        </a:lnSpc>
                      </a:pPr>
                      <a:endParaRPr lang="en-US" dirty="0" smtClean="0"/>
                    </a:p>
                    <a:p>
                      <a:pPr hangingPunct="0" marL="95250">
                        <a:lnSpc>
                          <a:spcPct val="95416"/>
                        </a:lnSpc>
                      </a:pP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Small</a:t>
                      </a:r>
                      <a:r>
                        <a:rPr lang="en-US" altLang="zh-CN" sz="1500" spc="-3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and</a:t>
                      </a:r>
                      <a:r>
                        <a:rPr lang="en-US" altLang="zh-CN" sz="1500" spc="-3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large</a:t>
                      </a:r>
                      <a:r>
                        <a:rPr lang="en-US" altLang="zh-CN" sz="1500" spc="-3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group</a:t>
                      </a:r>
                      <a:r>
                        <a:rPr lang="en-US" altLang="zh-CN" sz="1500" spc="-3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discussions,</a:t>
                      </a:r>
                      <a:r>
                        <a:rPr lang="en-US" altLang="zh-CN" sz="1500" spc="-3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team</a:t>
                      </a:r>
                      <a:r>
                        <a:rPr lang="en-US" altLang="zh-CN" sz="1500" spc="-3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building</a:t>
                      </a:r>
                      <a:r>
                        <a:rPr lang="en-US" altLang="zh-CN" sz="1500" spc="-3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games</a:t>
                      </a:r>
                      <a:r>
                        <a:rPr lang="en-US" altLang="zh-CN" sz="1500" spc="-4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and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br/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activities,</a:t>
                      </a:r>
                      <a:r>
                        <a:rPr lang="en-US" altLang="zh-CN" sz="1500" spc="-4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games</a:t>
                      </a:r>
                      <a:r>
                        <a:rPr lang="en-US" altLang="zh-CN" sz="1500" spc="-4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and</a:t>
                      </a:r>
                      <a:r>
                        <a:rPr lang="en-US" altLang="zh-CN" sz="1500" spc="-4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activities</a:t>
                      </a:r>
                      <a:r>
                        <a:rPr lang="en-US" altLang="zh-CN" sz="1500" spc="-4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around</a:t>
                      </a:r>
                      <a:r>
                        <a:rPr lang="en-US" altLang="zh-CN" sz="1500" spc="-4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good</a:t>
                      </a:r>
                      <a:r>
                        <a:rPr lang="en-US" altLang="zh-CN" sz="1500" spc="-4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relations</a:t>
                      </a:r>
                    </a:p>
                  </a:txBody>
                  <a:tcPr marL="0" marR="0" marT="0" marB="0">
                    <a:lnL w="12700">
                      <a:solidFill>
                        <a:srgbClr val="8188B7"/>
                      </a:solidFill>
                      <a:prstDash val="solid"/>
                    </a:lnL>
                    <a:lnR w="12700">
                      <a:solidFill>
                        <a:srgbClr val="DDBE8F"/>
                      </a:solidFill>
                      <a:prstDash val="solid"/>
                    </a:lnR>
                    <a:lnT w="12700">
                      <a:solidFill>
                        <a:srgbClr val="DDBE8F"/>
                      </a:solidFill>
                      <a:prstDash val="solid"/>
                    </a:lnT>
                    <a:lnB w="12700">
                      <a:solidFill>
                        <a:srgbClr val="DDBE8F"/>
                      </a:solidFill>
                      <a:prstDash val="solid"/>
                    </a:lnB>
                    <a:solidFill>
                      <a:srgbClr val="EADDD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icture 26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0" y="2674620"/>
            <a:ext cx="678180" cy="121920"/>
          </a:xfrm>
          <a:prstGeom prst="rect">
            <a:avLst/>
          </a:prstGeom>
        </p:spPr>
      </p:pic>
      <p:sp>
        <p:nvSpPr>
          <p:cNvPr id="267" name="Freeform 267"> 
				</p:cNvPr>
          <p:cNvSpPr/>
          <p:nvPr/>
        </p:nvSpPr>
        <p:spPr>
          <a:xfrm>
            <a:off x="831850" y="1822450"/>
            <a:ext cx="3041650" cy="1822450"/>
          </a:xfrm>
          <a:custGeom>
            <a:avLst/>
            <a:gdLst>
              <a:gd name="connsiteX0" fmla="*/ 15239 w 3041650"/>
              <a:gd name="connsiteY0" fmla="*/ 1833880 h 1822450"/>
              <a:gd name="connsiteX1" fmla="*/ 3050540 w 3041650"/>
              <a:gd name="connsiteY1" fmla="*/ 1833880 h 1822450"/>
              <a:gd name="connsiteX2" fmla="*/ 3050540 w 3041650"/>
              <a:gd name="connsiteY2" fmla="*/ 15240 h 1822450"/>
              <a:gd name="connsiteX3" fmla="*/ 15239 w 3041650"/>
              <a:gd name="connsiteY3" fmla="*/ 15240 h 1822450"/>
              <a:gd name="connsiteX4" fmla="*/ 15239 w 3041650"/>
              <a:gd name="connsiteY4" fmla="*/ 183388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650" h="1822450">
                <a:moveTo>
                  <a:pt x="15239" y="1833880"/>
                </a:moveTo>
                <a:lnTo>
                  <a:pt x="3050540" y="1833880"/>
                </a:lnTo>
                <a:lnTo>
                  <a:pt x="3050540" y="15240"/>
                </a:lnTo>
                <a:lnTo>
                  <a:pt x="15239" y="15240"/>
                </a:lnTo>
                <a:lnTo>
                  <a:pt x="15239" y="183388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Freeform 268"> 
				</p:cNvPr>
          <p:cNvSpPr/>
          <p:nvPr/>
        </p:nvSpPr>
        <p:spPr>
          <a:xfrm>
            <a:off x="831850" y="1822450"/>
            <a:ext cx="3041650" cy="1822450"/>
          </a:xfrm>
          <a:custGeom>
            <a:avLst/>
            <a:gdLst>
              <a:gd name="connsiteX0" fmla="*/ 15239 w 3041650"/>
              <a:gd name="connsiteY0" fmla="*/ 1833880 h 1822450"/>
              <a:gd name="connsiteX1" fmla="*/ 3050540 w 3041650"/>
              <a:gd name="connsiteY1" fmla="*/ 1833880 h 1822450"/>
              <a:gd name="connsiteX2" fmla="*/ 3050540 w 3041650"/>
              <a:gd name="connsiteY2" fmla="*/ 15240 h 1822450"/>
              <a:gd name="connsiteX3" fmla="*/ 15239 w 3041650"/>
              <a:gd name="connsiteY3" fmla="*/ 15240 h 1822450"/>
              <a:gd name="connsiteX4" fmla="*/ 15239 w 3041650"/>
              <a:gd name="connsiteY4" fmla="*/ 183388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650" h="1822450">
                <a:moveTo>
                  <a:pt x="15239" y="1833880"/>
                </a:moveTo>
                <a:lnTo>
                  <a:pt x="3050540" y="1833880"/>
                </a:lnTo>
                <a:lnTo>
                  <a:pt x="3050540" y="15240"/>
                </a:lnTo>
                <a:lnTo>
                  <a:pt x="15239" y="15240"/>
                </a:lnTo>
                <a:lnTo>
                  <a:pt x="15239" y="183388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0" name="Picture 270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759" y="2674620"/>
            <a:ext cx="678180" cy="121920"/>
          </a:xfrm>
          <a:prstGeom prst="rect">
            <a:avLst/>
          </a:prstGeom>
        </p:spPr>
      </p:pic>
      <p:sp>
        <p:nvSpPr>
          <p:cNvPr id="270" name="Freeform 270"> 
				</p:cNvPr>
          <p:cNvSpPr/>
          <p:nvPr/>
        </p:nvSpPr>
        <p:spPr>
          <a:xfrm>
            <a:off x="4565650" y="1822450"/>
            <a:ext cx="3041650" cy="1822450"/>
          </a:xfrm>
          <a:custGeom>
            <a:avLst/>
            <a:gdLst>
              <a:gd name="connsiteX0" fmla="*/ 15240 w 3041650"/>
              <a:gd name="connsiteY0" fmla="*/ 1833880 h 1822450"/>
              <a:gd name="connsiteX1" fmla="*/ 3048000 w 3041650"/>
              <a:gd name="connsiteY1" fmla="*/ 1833880 h 1822450"/>
              <a:gd name="connsiteX2" fmla="*/ 3048000 w 3041650"/>
              <a:gd name="connsiteY2" fmla="*/ 15240 h 1822450"/>
              <a:gd name="connsiteX3" fmla="*/ 15240 w 3041650"/>
              <a:gd name="connsiteY3" fmla="*/ 15240 h 1822450"/>
              <a:gd name="connsiteX4" fmla="*/ 15240 w 3041650"/>
              <a:gd name="connsiteY4" fmla="*/ 183388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650" h="1822450">
                <a:moveTo>
                  <a:pt x="15240" y="1833880"/>
                </a:moveTo>
                <a:lnTo>
                  <a:pt x="3048000" y="1833880"/>
                </a:lnTo>
                <a:lnTo>
                  <a:pt x="3048000" y="15240"/>
                </a:lnTo>
                <a:lnTo>
                  <a:pt x="15240" y="15240"/>
                </a:lnTo>
                <a:lnTo>
                  <a:pt x="15240" y="1833880"/>
                </a:lnTo>
                <a:close/>
              </a:path>
            </a:pathLst>
          </a:custGeom>
          <a:solidFill>
            <a:srgbClr val="d678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Freeform 271"> 
				</p:cNvPr>
          <p:cNvSpPr/>
          <p:nvPr/>
        </p:nvSpPr>
        <p:spPr>
          <a:xfrm>
            <a:off x="4565650" y="1822450"/>
            <a:ext cx="3041650" cy="1822450"/>
          </a:xfrm>
          <a:custGeom>
            <a:avLst/>
            <a:gdLst>
              <a:gd name="connsiteX0" fmla="*/ 15240 w 3041650"/>
              <a:gd name="connsiteY0" fmla="*/ 1833880 h 1822450"/>
              <a:gd name="connsiteX1" fmla="*/ 3048000 w 3041650"/>
              <a:gd name="connsiteY1" fmla="*/ 1833880 h 1822450"/>
              <a:gd name="connsiteX2" fmla="*/ 3048000 w 3041650"/>
              <a:gd name="connsiteY2" fmla="*/ 15240 h 1822450"/>
              <a:gd name="connsiteX3" fmla="*/ 15240 w 3041650"/>
              <a:gd name="connsiteY3" fmla="*/ 15240 h 1822450"/>
              <a:gd name="connsiteX4" fmla="*/ 15240 w 3041650"/>
              <a:gd name="connsiteY4" fmla="*/ 183388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650" h="1822450">
                <a:moveTo>
                  <a:pt x="15240" y="1833880"/>
                </a:moveTo>
                <a:lnTo>
                  <a:pt x="3048000" y="1833880"/>
                </a:lnTo>
                <a:lnTo>
                  <a:pt x="3048000" y="15240"/>
                </a:lnTo>
                <a:lnTo>
                  <a:pt x="15240" y="15240"/>
                </a:lnTo>
                <a:lnTo>
                  <a:pt x="15240" y="183388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3" name="Picture 273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620" y="3642360"/>
            <a:ext cx="7536180" cy="678180"/>
          </a:xfrm>
          <a:prstGeom prst="rect">
            <a:avLst/>
          </a:prstGeom>
        </p:spPr>
      </p:pic>
      <p:sp>
        <p:nvSpPr>
          <p:cNvPr id="273" name="Freeform 273"> 
				</p:cNvPr>
          <p:cNvSpPr/>
          <p:nvPr/>
        </p:nvSpPr>
        <p:spPr>
          <a:xfrm>
            <a:off x="8299450" y="1822450"/>
            <a:ext cx="3041650" cy="1822450"/>
          </a:xfrm>
          <a:custGeom>
            <a:avLst/>
            <a:gdLst>
              <a:gd name="connsiteX0" fmla="*/ 12700 w 3041650"/>
              <a:gd name="connsiteY0" fmla="*/ 1833880 h 1822450"/>
              <a:gd name="connsiteX1" fmla="*/ 3048000 w 3041650"/>
              <a:gd name="connsiteY1" fmla="*/ 1833880 h 1822450"/>
              <a:gd name="connsiteX2" fmla="*/ 3048000 w 3041650"/>
              <a:gd name="connsiteY2" fmla="*/ 15240 h 1822450"/>
              <a:gd name="connsiteX3" fmla="*/ 12700 w 3041650"/>
              <a:gd name="connsiteY3" fmla="*/ 15240 h 1822450"/>
              <a:gd name="connsiteX4" fmla="*/ 12700 w 3041650"/>
              <a:gd name="connsiteY4" fmla="*/ 183388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650" h="1822450">
                <a:moveTo>
                  <a:pt x="12700" y="1833880"/>
                </a:moveTo>
                <a:lnTo>
                  <a:pt x="3048000" y="1833880"/>
                </a:lnTo>
                <a:lnTo>
                  <a:pt x="3048000" y="15240"/>
                </a:lnTo>
                <a:lnTo>
                  <a:pt x="12700" y="15240"/>
                </a:lnTo>
                <a:lnTo>
                  <a:pt x="12700" y="1833880"/>
                </a:lnTo>
                <a:close/>
              </a:path>
            </a:pathLst>
          </a:custGeom>
          <a:solidFill>
            <a:srgbClr val="c380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Freeform 274"> 
				</p:cNvPr>
          <p:cNvSpPr/>
          <p:nvPr/>
        </p:nvSpPr>
        <p:spPr>
          <a:xfrm>
            <a:off x="8299450" y="1822450"/>
            <a:ext cx="3041650" cy="1822450"/>
          </a:xfrm>
          <a:custGeom>
            <a:avLst/>
            <a:gdLst>
              <a:gd name="connsiteX0" fmla="*/ 12700 w 3041650"/>
              <a:gd name="connsiteY0" fmla="*/ 1833880 h 1822450"/>
              <a:gd name="connsiteX1" fmla="*/ 3048000 w 3041650"/>
              <a:gd name="connsiteY1" fmla="*/ 1833880 h 1822450"/>
              <a:gd name="connsiteX2" fmla="*/ 3048000 w 3041650"/>
              <a:gd name="connsiteY2" fmla="*/ 15240 h 1822450"/>
              <a:gd name="connsiteX3" fmla="*/ 12700 w 3041650"/>
              <a:gd name="connsiteY3" fmla="*/ 15240 h 1822450"/>
              <a:gd name="connsiteX4" fmla="*/ 12700 w 3041650"/>
              <a:gd name="connsiteY4" fmla="*/ 183388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650" h="1822450">
                <a:moveTo>
                  <a:pt x="12700" y="1833880"/>
                </a:moveTo>
                <a:lnTo>
                  <a:pt x="3048000" y="1833880"/>
                </a:lnTo>
                <a:lnTo>
                  <a:pt x="3048000" y="15240"/>
                </a:lnTo>
                <a:lnTo>
                  <a:pt x="12700" y="15240"/>
                </a:lnTo>
                <a:lnTo>
                  <a:pt x="12700" y="183388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" name="Picture 276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960" y="5204460"/>
            <a:ext cx="678180" cy="106680"/>
          </a:xfrm>
          <a:prstGeom prst="rect">
            <a:avLst/>
          </a:prstGeom>
        </p:spPr>
      </p:pic>
      <p:sp>
        <p:nvSpPr>
          <p:cNvPr id="276" name="Freeform 276"> 
				</p:cNvPr>
          <p:cNvSpPr/>
          <p:nvPr/>
        </p:nvSpPr>
        <p:spPr>
          <a:xfrm>
            <a:off x="831850" y="4337050"/>
            <a:ext cx="3041650" cy="1835150"/>
          </a:xfrm>
          <a:custGeom>
            <a:avLst/>
            <a:gdLst>
              <a:gd name="connsiteX0" fmla="*/ 15239 w 3041650"/>
              <a:gd name="connsiteY0" fmla="*/ 1838960 h 1835150"/>
              <a:gd name="connsiteX1" fmla="*/ 3050540 w 3041650"/>
              <a:gd name="connsiteY1" fmla="*/ 1838960 h 1835150"/>
              <a:gd name="connsiteX2" fmla="*/ 3050540 w 3041650"/>
              <a:gd name="connsiteY2" fmla="*/ 17780 h 1835150"/>
              <a:gd name="connsiteX3" fmla="*/ 15239 w 3041650"/>
              <a:gd name="connsiteY3" fmla="*/ 17780 h 1835150"/>
              <a:gd name="connsiteX4" fmla="*/ 15239 w 3041650"/>
              <a:gd name="connsiteY4" fmla="*/ 1838960 h 183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650" h="1835150">
                <a:moveTo>
                  <a:pt x="15239" y="1838960"/>
                </a:moveTo>
                <a:lnTo>
                  <a:pt x="3050540" y="1838960"/>
                </a:lnTo>
                <a:lnTo>
                  <a:pt x="3050540" y="17780"/>
                </a:lnTo>
                <a:lnTo>
                  <a:pt x="15239" y="17780"/>
                </a:lnTo>
                <a:lnTo>
                  <a:pt x="15239" y="1838960"/>
                </a:lnTo>
                <a:close/>
              </a:path>
            </a:pathLst>
          </a:custGeom>
          <a:solidFill>
            <a:srgbClr val="b38f8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Freeform 277"> 
				</p:cNvPr>
          <p:cNvSpPr/>
          <p:nvPr/>
        </p:nvSpPr>
        <p:spPr>
          <a:xfrm>
            <a:off x="831850" y="4337050"/>
            <a:ext cx="3041650" cy="1835150"/>
          </a:xfrm>
          <a:custGeom>
            <a:avLst/>
            <a:gdLst>
              <a:gd name="connsiteX0" fmla="*/ 15239 w 3041650"/>
              <a:gd name="connsiteY0" fmla="*/ 1838960 h 1835150"/>
              <a:gd name="connsiteX1" fmla="*/ 3050540 w 3041650"/>
              <a:gd name="connsiteY1" fmla="*/ 1838960 h 1835150"/>
              <a:gd name="connsiteX2" fmla="*/ 3050540 w 3041650"/>
              <a:gd name="connsiteY2" fmla="*/ 17780 h 1835150"/>
              <a:gd name="connsiteX3" fmla="*/ 15239 w 3041650"/>
              <a:gd name="connsiteY3" fmla="*/ 17780 h 1835150"/>
              <a:gd name="connsiteX4" fmla="*/ 15239 w 3041650"/>
              <a:gd name="connsiteY4" fmla="*/ 1838960 h 183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650" h="1835150">
                <a:moveTo>
                  <a:pt x="15239" y="1838960"/>
                </a:moveTo>
                <a:lnTo>
                  <a:pt x="3050540" y="1838960"/>
                </a:lnTo>
                <a:lnTo>
                  <a:pt x="3050540" y="17780"/>
                </a:lnTo>
                <a:lnTo>
                  <a:pt x="15239" y="17780"/>
                </a:lnTo>
                <a:lnTo>
                  <a:pt x="15239" y="183896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Freeform 278"> 
				</p:cNvPr>
          <p:cNvSpPr/>
          <p:nvPr/>
        </p:nvSpPr>
        <p:spPr>
          <a:xfrm>
            <a:off x="4565650" y="4337050"/>
            <a:ext cx="3041650" cy="1835150"/>
          </a:xfrm>
          <a:custGeom>
            <a:avLst/>
            <a:gdLst>
              <a:gd name="connsiteX0" fmla="*/ 15240 w 3041650"/>
              <a:gd name="connsiteY0" fmla="*/ 1838960 h 1835150"/>
              <a:gd name="connsiteX1" fmla="*/ 3048000 w 3041650"/>
              <a:gd name="connsiteY1" fmla="*/ 1838960 h 1835150"/>
              <a:gd name="connsiteX2" fmla="*/ 3048000 w 3041650"/>
              <a:gd name="connsiteY2" fmla="*/ 17780 h 1835150"/>
              <a:gd name="connsiteX3" fmla="*/ 15240 w 3041650"/>
              <a:gd name="connsiteY3" fmla="*/ 17780 h 1835150"/>
              <a:gd name="connsiteX4" fmla="*/ 15240 w 3041650"/>
              <a:gd name="connsiteY4" fmla="*/ 1838960 h 183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650" h="1835150">
                <a:moveTo>
                  <a:pt x="15240" y="1838960"/>
                </a:moveTo>
                <a:lnTo>
                  <a:pt x="3048000" y="1838960"/>
                </a:lnTo>
                <a:lnTo>
                  <a:pt x="3048000" y="17780"/>
                </a:lnTo>
                <a:lnTo>
                  <a:pt x="15240" y="17780"/>
                </a:lnTo>
                <a:lnTo>
                  <a:pt x="15240" y="1838960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Freeform 279"> 
				</p:cNvPr>
          <p:cNvSpPr/>
          <p:nvPr/>
        </p:nvSpPr>
        <p:spPr>
          <a:xfrm>
            <a:off x="4565650" y="4337050"/>
            <a:ext cx="3041650" cy="1835150"/>
          </a:xfrm>
          <a:custGeom>
            <a:avLst/>
            <a:gdLst>
              <a:gd name="connsiteX0" fmla="*/ 15240 w 3041650"/>
              <a:gd name="connsiteY0" fmla="*/ 1838960 h 1835150"/>
              <a:gd name="connsiteX1" fmla="*/ 3048000 w 3041650"/>
              <a:gd name="connsiteY1" fmla="*/ 1838960 h 1835150"/>
              <a:gd name="connsiteX2" fmla="*/ 3048000 w 3041650"/>
              <a:gd name="connsiteY2" fmla="*/ 17780 h 1835150"/>
              <a:gd name="connsiteX3" fmla="*/ 15240 w 3041650"/>
              <a:gd name="connsiteY3" fmla="*/ 17780 h 1835150"/>
              <a:gd name="connsiteX4" fmla="*/ 15240 w 3041650"/>
              <a:gd name="connsiteY4" fmla="*/ 1838960 h 183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650" h="1835150">
                <a:moveTo>
                  <a:pt x="15240" y="1838960"/>
                </a:moveTo>
                <a:lnTo>
                  <a:pt x="3048000" y="1838960"/>
                </a:lnTo>
                <a:lnTo>
                  <a:pt x="3048000" y="17780"/>
                </a:lnTo>
                <a:lnTo>
                  <a:pt x="15240" y="17780"/>
                </a:lnTo>
                <a:lnTo>
                  <a:pt x="15240" y="183896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TextBox 280"/>
          <p:cNvSpPr txBox="1"/>
          <p:nvPr/>
        </p:nvSpPr>
        <p:spPr>
          <a:xfrm>
            <a:off x="929957" y="552775"/>
            <a:ext cx="5941029" cy="1168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000" spc="-35" dirty="0">
                <a:solidFill>
                  <a:srgbClr val="000000"/>
                </a:solidFill>
                <a:latin typeface="Calibri"/>
                <a:ea typeface="Calibri"/>
              </a:rPr>
              <a:t>Symbols,</a:t>
            </a:r>
            <a:r>
              <a:rPr lang="en-US" altLang="zh-CN" sz="40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-25" dirty="0">
                <a:solidFill>
                  <a:srgbClr val="000000"/>
                </a:solidFill>
                <a:latin typeface="Calibri"/>
                <a:ea typeface="Calibri"/>
              </a:rPr>
              <a:t>flags</a:t>
            </a:r>
            <a:r>
              <a:rPr lang="en-US" altLang="zh-CN" sz="40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-34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4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-30" dirty="0">
                <a:solidFill>
                  <a:srgbClr val="000000"/>
                </a:solidFill>
                <a:latin typeface="Calibri"/>
                <a:ea typeface="Calibri"/>
              </a:rPr>
              <a:t>traditions</a:t>
            </a:r>
            <a:r>
              <a:rPr lang="en-US" altLang="zh-CN" sz="4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-2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-35" dirty="0">
                <a:solidFill>
                  <a:srgbClr val="000000"/>
                </a:solidFill>
                <a:latin typeface="Calibri"/>
                <a:ea typeface="Calibri"/>
              </a:rPr>
              <a:t>5</a:t>
            </a:r>
          </a:p>
        </p:txBody>
      </p:sp>
      <p:sp>
        <p:nvSpPr>
          <p:cNvPr id="281" name="TextBox 281"/>
          <p:cNvSpPr txBox="1"/>
          <p:nvPr/>
        </p:nvSpPr>
        <p:spPr>
          <a:xfrm>
            <a:off x="1152842" y="2236168"/>
            <a:ext cx="2434247" cy="1005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300" spc="-5" dirty="0">
                <a:solidFill>
                  <a:srgbClr val="fefefe"/>
                </a:solidFill>
                <a:latin typeface="Calibri"/>
                <a:ea typeface="Calibri"/>
              </a:rPr>
              <a:t>Introduction</a:t>
            </a:r>
            <a:r>
              <a:rPr lang="en-US" altLang="zh-CN" sz="33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spc="-15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</a:p>
          <a:p>
            <a:pPr marL="0" indent="541083">
              <a:lnSpc>
                <a:spcPct val="100000"/>
              </a:lnSpc>
            </a:pP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282" name="TextBox 282"/>
          <p:cNvSpPr txBox="1"/>
          <p:nvPr/>
        </p:nvSpPr>
        <p:spPr>
          <a:xfrm>
            <a:off x="5048503" y="2236168"/>
            <a:ext cx="2109191" cy="1005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300" spc="-10" dirty="0">
                <a:solidFill>
                  <a:srgbClr val="fefefe"/>
                </a:solidFill>
                <a:latin typeface="Calibri"/>
                <a:ea typeface="Calibri"/>
              </a:rPr>
              <a:t>Icebreaker</a:t>
            </a:r>
            <a:r>
              <a:rPr lang="en-US" altLang="zh-CN" sz="33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spc="-25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</a:p>
          <a:p>
            <a:pPr marL="0" indent="426847">
              <a:lnSpc>
                <a:spcPct val="100000"/>
              </a:lnSpc>
            </a:pPr>
            <a:r>
              <a:rPr lang="en-US" altLang="zh-CN" sz="3300" spc="5" dirty="0">
                <a:solidFill>
                  <a:srgbClr val="fefefe"/>
                </a:solidFill>
                <a:latin typeface="Calibri"/>
                <a:ea typeface="Calibri"/>
              </a:rPr>
              <a:t>15m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283" name="TextBox 283"/>
          <p:cNvSpPr txBox="1"/>
          <p:nvPr/>
        </p:nvSpPr>
        <p:spPr>
          <a:xfrm>
            <a:off x="8502268" y="2005964"/>
            <a:ext cx="2669106" cy="15045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33527">
              <a:lnSpc>
                <a:spcPct val="100000"/>
              </a:lnSpc>
            </a:pP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Flags</a:t>
            </a:r>
            <a:r>
              <a:rPr lang="en-US" altLang="zh-CN" sz="33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</a:p>
          <a:p>
            <a:pPr marL="0">
              <a:lnSpc>
                <a:spcPct val="99166"/>
              </a:lnSpc>
            </a:pP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symbols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3300" spc="-1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see</a:t>
            </a:r>
          </a:p>
          <a:p>
            <a:pPr marL="0" indent="66040">
              <a:lnSpc>
                <a:spcPct val="100000"/>
              </a:lnSpc>
            </a:pP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90</a:t>
            </a:r>
            <a:r>
              <a:rPr lang="en-US" altLang="zh-CN" sz="33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284" name="TextBox 284"/>
          <p:cNvSpPr txBox="1"/>
          <p:nvPr/>
        </p:nvSpPr>
        <p:spPr>
          <a:xfrm>
            <a:off x="1267142" y="4525645"/>
            <a:ext cx="2205059" cy="15045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300" spc="-10" dirty="0">
                <a:solidFill>
                  <a:srgbClr val="fefefe"/>
                </a:solidFill>
                <a:latin typeface="Calibri"/>
                <a:ea typeface="Calibri"/>
              </a:rPr>
              <a:t>Four</a:t>
            </a:r>
            <a:r>
              <a:rPr lang="en-US" altLang="zh-CN" sz="33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spc="-5" dirty="0">
                <a:solidFill>
                  <a:srgbClr val="fefefe"/>
                </a:solidFill>
                <a:latin typeface="Calibri"/>
                <a:ea typeface="Calibri"/>
              </a:rPr>
              <a:t>Corners</a:t>
            </a:r>
          </a:p>
          <a:p>
            <a:pPr marL="0" indent="88836">
              <a:lnSpc>
                <a:spcPct val="99166"/>
              </a:lnSpc>
            </a:pP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debate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3300" spc="-8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40</a:t>
            </a:r>
          </a:p>
          <a:p>
            <a:pPr marL="0" indent="688403">
              <a:lnSpc>
                <a:spcPct val="100000"/>
              </a:lnSpc>
            </a:pPr>
            <a:r>
              <a:rPr lang="en-US" altLang="zh-CN" sz="3300" spc="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285" name="TextBox 285"/>
          <p:cNvSpPr txBox="1"/>
          <p:nvPr/>
        </p:nvSpPr>
        <p:spPr>
          <a:xfrm>
            <a:off x="4842890" y="4525645"/>
            <a:ext cx="2517824" cy="15045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300" spc="-10" dirty="0">
                <a:solidFill>
                  <a:srgbClr val="fefefe"/>
                </a:solidFill>
                <a:latin typeface="Calibri"/>
                <a:ea typeface="Calibri"/>
              </a:rPr>
              <a:t>Evaluation</a:t>
            </a:r>
            <a:r>
              <a:rPr lang="en-US" altLang="zh-CN" sz="33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spc="-15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</a:p>
          <a:p>
            <a:pPr marL="0" indent="40513">
              <a:lnSpc>
                <a:spcPct val="99166"/>
              </a:lnSpc>
            </a:pP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out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</a:p>
          <a:p>
            <a:pPr marL="0" indent="845693">
              <a:lnSpc>
                <a:spcPct val="100000"/>
              </a:lnSpc>
            </a:pPr>
            <a:r>
              <a:rPr lang="en-US" altLang="zh-CN" sz="3300" spc="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icture 28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198120"/>
            <a:ext cx="11590020" cy="1988820"/>
          </a:xfrm>
          <a:prstGeom prst="rect">
            <a:avLst/>
          </a:prstGeom>
        </p:spPr>
      </p:pic>
      <p:pic>
        <p:nvPicPr>
          <p:cNvPr id="288" name="Picture 28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" y="3040380"/>
            <a:ext cx="5494020" cy="2766060"/>
          </a:xfrm>
          <a:prstGeom prst="rect">
            <a:avLst/>
          </a:prstGeom>
        </p:spPr>
      </p:pic>
      <p:sp>
        <p:nvSpPr>
          <p:cNvPr id="288" name="Freeform 288"> 
				</p:cNvPr>
          <p:cNvSpPr/>
          <p:nvPr/>
        </p:nvSpPr>
        <p:spPr>
          <a:xfrm>
            <a:off x="6053645" y="2586545"/>
            <a:ext cx="55054" cy="3674554"/>
          </a:xfrm>
          <a:custGeom>
            <a:avLst/>
            <a:gdLst>
              <a:gd name="connsiteX0" fmla="*/ 28829 w 55054"/>
              <a:gd name="connsiteY0" fmla="*/ 9334 h 3674554"/>
              <a:gd name="connsiteX1" fmla="*/ 28829 w 55054"/>
              <a:gd name="connsiteY1" fmla="*/ 3666935 h 367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054" h="3674554">
                <a:moveTo>
                  <a:pt x="28829" y="9334"/>
                </a:moveTo>
                <a:lnTo>
                  <a:pt x="28829" y="3666935"/>
                </a:lnTo>
              </a:path>
            </a:pathLst>
          </a:custGeom>
          <a:ln w="33908">
            <a:solidFill>
              <a:srgbClr val="57575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Freeform 289"> 
				</p:cNvPr>
          <p:cNvSpPr/>
          <p:nvPr/>
        </p:nvSpPr>
        <p:spPr>
          <a:xfrm>
            <a:off x="6129845" y="2586545"/>
            <a:ext cx="42354" cy="3674554"/>
          </a:xfrm>
          <a:custGeom>
            <a:avLst/>
            <a:gdLst>
              <a:gd name="connsiteX0" fmla="*/ 20320 w 42354"/>
              <a:gd name="connsiteY0" fmla="*/ 9334 h 3674554"/>
              <a:gd name="connsiteX1" fmla="*/ 20320 w 42354"/>
              <a:gd name="connsiteY1" fmla="*/ 3666935 h 367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354" h="3674554">
                <a:moveTo>
                  <a:pt x="20320" y="9334"/>
                </a:moveTo>
                <a:lnTo>
                  <a:pt x="20320" y="3666935"/>
                </a:lnTo>
              </a:path>
            </a:pathLst>
          </a:custGeom>
          <a:ln w="33909">
            <a:solidFill>
              <a:srgbClr val="57575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1" name="Picture 291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280" y="3040380"/>
            <a:ext cx="5486400" cy="2766060"/>
          </a:xfrm>
          <a:prstGeom prst="rect">
            <a:avLst/>
          </a:prstGeom>
        </p:spPr>
      </p:pic>
      <p:sp>
        <p:nvSpPr>
          <p:cNvPr id="291" name="TextBox 291"/>
          <p:cNvSpPr txBox="1"/>
          <p:nvPr/>
        </p:nvSpPr>
        <p:spPr>
          <a:xfrm>
            <a:off x="3686428" y="553973"/>
            <a:ext cx="4991476" cy="822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400" dirty="0">
                <a:solidFill>
                  <a:srgbClr val="fefefe"/>
                </a:solidFill>
                <a:latin typeface="Calibri"/>
                <a:ea typeface="Calibri"/>
              </a:rPr>
              <a:t>Flags</a:t>
            </a:r>
            <a:r>
              <a:rPr lang="en-US" altLang="zh-CN" sz="5400" spc="-1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54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5400" spc="-1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5400" dirty="0">
                <a:solidFill>
                  <a:srgbClr val="fefefe"/>
                </a:solidFill>
                <a:latin typeface="Calibri"/>
                <a:ea typeface="Calibri"/>
              </a:rPr>
              <a:t>see</a:t>
            </a:r>
            <a:r>
              <a:rPr lang="en-US" altLang="zh-CN" sz="5400" spc="-1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54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5400" spc="-1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5400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Freeform 292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3d3d3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Freeform 293"> 
				</p:cNvPr>
          <p:cNvSpPr/>
          <p:nvPr/>
        </p:nvSpPr>
        <p:spPr>
          <a:xfrm>
            <a:off x="4527550" y="438150"/>
            <a:ext cx="2025650" cy="2025650"/>
          </a:xfrm>
          <a:custGeom>
            <a:avLst/>
            <a:gdLst>
              <a:gd name="connsiteX0" fmla="*/ 8890 w 2025650"/>
              <a:gd name="connsiteY0" fmla="*/ 1024890 h 2025650"/>
              <a:gd name="connsiteX1" fmla="*/ 1018540 w 2025650"/>
              <a:gd name="connsiteY1" fmla="*/ 13970 h 2025650"/>
              <a:gd name="connsiteX2" fmla="*/ 2028190 w 2025650"/>
              <a:gd name="connsiteY2" fmla="*/ 1024890 h 2025650"/>
              <a:gd name="connsiteX3" fmla="*/ 1018540 w 2025650"/>
              <a:gd name="connsiteY3" fmla="*/ 2035810 h 2025650"/>
              <a:gd name="connsiteX4" fmla="*/ 8890 w 2025650"/>
              <a:gd name="connsiteY4" fmla="*/ 1024890 h 2025650"/>
              <a:gd name="connsiteX5" fmla="*/ 8890 w 2025650"/>
              <a:gd name="connsiteY5" fmla="*/ 1024890 h 202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5650" h="2025650">
                <a:moveTo>
                  <a:pt x="8890" y="1024890"/>
                </a:moveTo>
                <a:cubicBezTo>
                  <a:pt x="8890" y="466598"/>
                  <a:pt x="460883" y="13970"/>
                  <a:pt x="1018540" y="13970"/>
                </a:cubicBezTo>
                <a:cubicBezTo>
                  <a:pt x="1576196" y="13970"/>
                  <a:pt x="2028190" y="466598"/>
                  <a:pt x="2028190" y="1024890"/>
                </a:cubicBezTo>
                <a:cubicBezTo>
                  <a:pt x="2028190" y="1583182"/>
                  <a:pt x="1576196" y="2035810"/>
                  <a:pt x="1018540" y="2035810"/>
                </a:cubicBezTo>
                <a:cubicBezTo>
                  <a:pt x="460883" y="2035810"/>
                  <a:pt x="8890" y="1583182"/>
                  <a:pt x="8890" y="1024890"/>
                </a:cubicBezTo>
                <a:lnTo>
                  <a:pt x="8890" y="102489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5" name="Picture 29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77940" cy="6858000"/>
          </a:xfrm>
          <a:prstGeom prst="rect">
            <a:avLst/>
          </a:prstGeom>
        </p:spPr>
      </p:pic>
      <p:sp>
        <p:nvSpPr>
          <p:cNvPr id="295" name="TextBox 295"/>
          <p:cNvSpPr txBox="1"/>
          <p:nvPr/>
        </p:nvSpPr>
        <p:spPr>
          <a:xfrm>
            <a:off x="7072376" y="1700450"/>
            <a:ext cx="4101344" cy="36056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spc="-44" dirty="0">
                <a:solidFill>
                  <a:srgbClr val="fefefe"/>
                </a:solidFill>
                <a:latin typeface="Calibri"/>
                <a:ea typeface="Calibri"/>
              </a:rPr>
              <a:t>Symb</a:t>
            </a:r>
            <a:r>
              <a:rPr lang="en-US" altLang="zh-CN" sz="4400" spc="-34" dirty="0">
                <a:solidFill>
                  <a:srgbClr val="fefefe"/>
                </a:solidFill>
                <a:latin typeface="Calibri"/>
                <a:ea typeface="Calibri"/>
              </a:rPr>
              <a:t>ols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0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fefefe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Defining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‘symbol’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can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1800" spc="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quite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difficult</a:t>
            </a:r>
            <a:r>
              <a:rPr lang="en-US" altLang="zh-CN" sz="18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yet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18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use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symbols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every</a:t>
            </a:r>
            <a:r>
              <a:rPr lang="en-US" altLang="zh-CN" sz="18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day.</a:t>
            </a:r>
          </a:p>
          <a:p>
            <a:pPr>
              <a:lnSpc>
                <a:spcPts val="5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fefefe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Symbols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are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usually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pictures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or</a:t>
            </a:r>
            <a:r>
              <a:rPr lang="en-US" altLang="zh-CN" sz="1800" spc="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shapes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which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represent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idea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8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value.</a:t>
            </a:r>
          </a:p>
          <a:p>
            <a:pPr>
              <a:lnSpc>
                <a:spcPts val="5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fefefe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use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symbols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communicate</a:t>
            </a:r>
            <a:r>
              <a:rPr lang="en-US" altLang="zh-CN" sz="18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ideas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spc="-10" dirty="0">
                <a:solidFill>
                  <a:srgbClr val="fefefe"/>
                </a:solidFill>
                <a:latin typeface="Calibri"/>
                <a:ea typeface="Calibri"/>
              </a:rPr>
              <a:t>without</a:t>
            </a:r>
            <a:r>
              <a:rPr lang="en-US" altLang="zh-CN" sz="18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fefefe"/>
                </a:solidFill>
                <a:latin typeface="Calibri"/>
                <a:ea typeface="Calibri"/>
              </a:rPr>
              <a:t>words.</a:t>
            </a:r>
          </a:p>
          <a:p>
            <a:pPr>
              <a:lnSpc>
                <a:spcPts val="5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fefefe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Without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us,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symbols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would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just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1800" spc="10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simple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shapes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800" spc="-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colours.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Freeform 296"> 
				</p:cNvPr>
          <p:cNvSpPr/>
          <p:nvPr/>
        </p:nvSpPr>
        <p:spPr>
          <a:xfrm>
            <a:off x="5226050" y="628650"/>
            <a:ext cx="31750" cy="1568450"/>
          </a:xfrm>
          <a:custGeom>
            <a:avLst/>
            <a:gdLst>
              <a:gd name="connsiteX0" fmla="*/ 31750 w 31750"/>
              <a:gd name="connsiteY0" fmla="*/ 16510 h 1568450"/>
              <a:gd name="connsiteX1" fmla="*/ 31750 w 31750"/>
              <a:gd name="connsiteY1" fmla="*/ 519176 h 1568450"/>
              <a:gd name="connsiteX2" fmla="*/ 31750 w 31750"/>
              <a:gd name="connsiteY2" fmla="*/ 990600 h 1568450"/>
              <a:gd name="connsiteX3" fmla="*/ 31750 w 31750"/>
              <a:gd name="connsiteY3" fmla="*/ 1570990 h 1568450"/>
              <a:gd name="connsiteX4" fmla="*/ 13970 w 31750"/>
              <a:gd name="connsiteY4" fmla="*/ 1570990 h 1568450"/>
              <a:gd name="connsiteX5" fmla="*/ 13970 w 31750"/>
              <a:gd name="connsiteY5" fmla="*/ 1083945 h 1568450"/>
              <a:gd name="connsiteX6" fmla="*/ 13970 w 31750"/>
              <a:gd name="connsiteY6" fmla="*/ 534670 h 1568450"/>
              <a:gd name="connsiteX7" fmla="*/ 13970 w 31750"/>
              <a:gd name="connsiteY7" fmla="*/ 16510 h 1568450"/>
              <a:gd name="connsiteX8" fmla="*/ 31750 w 31750"/>
              <a:gd name="connsiteY8" fmla="*/ 16510 h 1568450"/>
              <a:gd name="connsiteX9" fmla="*/ 31750 w 31750"/>
              <a:gd name="connsiteY9" fmla="*/ 16510 h 156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750" h="1568450">
                <a:moveTo>
                  <a:pt x="31750" y="16510"/>
                </a:moveTo>
                <a:cubicBezTo>
                  <a:pt x="31750" y="266446"/>
                  <a:pt x="8890" y="383794"/>
                  <a:pt x="31750" y="519176"/>
                </a:cubicBezTo>
                <a:cubicBezTo>
                  <a:pt x="54609" y="654431"/>
                  <a:pt x="51561" y="830199"/>
                  <a:pt x="31750" y="990600"/>
                </a:cubicBezTo>
                <a:cubicBezTo>
                  <a:pt x="11938" y="1151128"/>
                  <a:pt x="25653" y="1285240"/>
                  <a:pt x="31750" y="1570990"/>
                </a:cubicBezTo>
                <a:cubicBezTo>
                  <a:pt x="24765" y="1571371"/>
                  <a:pt x="18796" y="1571879"/>
                  <a:pt x="13970" y="1570990"/>
                </a:cubicBezTo>
                <a:cubicBezTo>
                  <a:pt x="19939" y="1352550"/>
                  <a:pt x="12572" y="1326515"/>
                  <a:pt x="13970" y="1083945"/>
                </a:cubicBezTo>
                <a:cubicBezTo>
                  <a:pt x="15366" y="841248"/>
                  <a:pt x="-1904" y="804418"/>
                  <a:pt x="13970" y="534670"/>
                </a:cubicBezTo>
                <a:cubicBezTo>
                  <a:pt x="29845" y="264922"/>
                  <a:pt x="22859" y="149733"/>
                  <a:pt x="13970" y="16510"/>
                </a:cubicBezTo>
                <a:cubicBezTo>
                  <a:pt x="22605" y="15875"/>
                  <a:pt x="24891" y="16129"/>
                  <a:pt x="31750" y="16510"/>
                </a:cubicBezTo>
                <a:lnTo>
                  <a:pt x="31750" y="1651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Freeform 297"> 
				</p:cNvPr>
          <p:cNvSpPr/>
          <p:nvPr/>
        </p:nvSpPr>
        <p:spPr>
          <a:xfrm>
            <a:off x="5211762" y="614362"/>
            <a:ext cx="46037" cy="1582737"/>
          </a:xfrm>
          <a:custGeom>
            <a:avLst/>
            <a:gdLst>
              <a:gd name="connsiteX0" fmla="*/ 46037 w 46037"/>
              <a:gd name="connsiteY0" fmla="*/ 30797 h 1582737"/>
              <a:gd name="connsiteX1" fmla="*/ 46037 w 46037"/>
              <a:gd name="connsiteY1" fmla="*/ 580072 h 1582737"/>
              <a:gd name="connsiteX2" fmla="*/ 46037 w 46037"/>
              <a:gd name="connsiteY2" fmla="*/ 1113726 h 1582737"/>
              <a:gd name="connsiteX3" fmla="*/ 46037 w 46037"/>
              <a:gd name="connsiteY3" fmla="*/ 1585277 h 1582737"/>
              <a:gd name="connsiteX4" fmla="*/ 28257 w 46037"/>
              <a:gd name="connsiteY4" fmla="*/ 1585277 h 1582737"/>
              <a:gd name="connsiteX5" fmla="*/ 28257 w 46037"/>
              <a:gd name="connsiteY5" fmla="*/ 1098232 h 1582737"/>
              <a:gd name="connsiteX6" fmla="*/ 28257 w 46037"/>
              <a:gd name="connsiteY6" fmla="*/ 580072 h 1582737"/>
              <a:gd name="connsiteX7" fmla="*/ 28257 w 46037"/>
              <a:gd name="connsiteY7" fmla="*/ 30797 h 1582737"/>
              <a:gd name="connsiteX8" fmla="*/ 46037 w 46037"/>
              <a:gd name="connsiteY8" fmla="*/ 30797 h 1582737"/>
              <a:gd name="connsiteX9" fmla="*/ 46037 w 46037"/>
              <a:gd name="connsiteY9" fmla="*/ 30797 h 158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037" h="1582737">
                <a:moveTo>
                  <a:pt x="46037" y="30797"/>
                </a:moveTo>
                <a:cubicBezTo>
                  <a:pt x="65341" y="144970"/>
                  <a:pt x="47688" y="375856"/>
                  <a:pt x="46037" y="580072"/>
                </a:cubicBezTo>
                <a:cubicBezTo>
                  <a:pt x="44386" y="784288"/>
                  <a:pt x="51498" y="893127"/>
                  <a:pt x="46037" y="1113726"/>
                </a:cubicBezTo>
                <a:cubicBezTo>
                  <a:pt x="40576" y="1334452"/>
                  <a:pt x="41592" y="1394269"/>
                  <a:pt x="46037" y="1585277"/>
                </a:cubicBezTo>
                <a:cubicBezTo>
                  <a:pt x="39052" y="1585785"/>
                  <a:pt x="32702" y="1584769"/>
                  <a:pt x="28257" y="1585277"/>
                </a:cubicBezTo>
                <a:cubicBezTo>
                  <a:pt x="40068" y="1369631"/>
                  <a:pt x="9207" y="1245806"/>
                  <a:pt x="28257" y="1098232"/>
                </a:cubicBezTo>
                <a:cubicBezTo>
                  <a:pt x="47307" y="950531"/>
                  <a:pt x="42989" y="831278"/>
                  <a:pt x="28257" y="580072"/>
                </a:cubicBezTo>
                <a:cubicBezTo>
                  <a:pt x="13525" y="328866"/>
                  <a:pt x="23939" y="189674"/>
                  <a:pt x="28257" y="30797"/>
                </a:cubicBezTo>
                <a:cubicBezTo>
                  <a:pt x="33210" y="30162"/>
                  <a:pt x="41465" y="31559"/>
                  <a:pt x="46037" y="30797"/>
                </a:cubicBezTo>
                <a:lnTo>
                  <a:pt x="46037" y="30797"/>
                </a:lnTo>
                <a:close/>
              </a:path>
            </a:pathLst>
          </a:custGeom>
          <a:solidFill>
            <a:srgbClr val="0000fe">
              <a:alpha val="0"/>
            </a:srgbClr>
          </a:solidFill>
          <a:ln w="41275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9" name="Picture 29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220" y="2560320"/>
            <a:ext cx="3642360" cy="3703320"/>
          </a:xfrm>
          <a:prstGeom prst="rect">
            <a:avLst/>
          </a:prstGeom>
        </p:spPr>
      </p:pic>
      <p:pic>
        <p:nvPicPr>
          <p:cNvPr id="300" name="Picture 300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420" y="2560320"/>
            <a:ext cx="3642360" cy="3703320"/>
          </a:xfrm>
          <a:prstGeom prst="rect">
            <a:avLst/>
          </a:prstGeom>
        </p:spPr>
      </p:pic>
      <p:sp>
        <p:nvSpPr>
          <p:cNvPr id="300" name="TextBox 300"/>
          <p:cNvSpPr txBox="1"/>
          <p:nvPr/>
        </p:nvSpPr>
        <p:spPr>
          <a:xfrm>
            <a:off x="722630" y="1073149"/>
            <a:ext cx="3174523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800" spc="-35" dirty="0">
                <a:solidFill>
                  <a:srgbClr val="000000"/>
                </a:solidFill>
                <a:latin typeface="Calibri"/>
                <a:ea typeface="Calibri"/>
              </a:rPr>
              <a:t>Four</a:t>
            </a:r>
            <a:r>
              <a:rPr lang="en-US" altLang="zh-CN" sz="48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spc="-35" dirty="0">
                <a:solidFill>
                  <a:srgbClr val="000000"/>
                </a:solidFill>
                <a:latin typeface="Calibri"/>
                <a:ea typeface="Calibri"/>
              </a:rPr>
              <a:t>Corners</a:t>
            </a:r>
          </a:p>
        </p:txBody>
      </p:sp>
      <p:sp>
        <p:nvSpPr>
          <p:cNvPr id="301" name="TextBox 301"/>
          <p:cNvSpPr txBox="1"/>
          <p:nvPr/>
        </p:nvSpPr>
        <p:spPr>
          <a:xfrm>
            <a:off x="5633720" y="619506"/>
            <a:ext cx="3722314" cy="16206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encourage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everyone</a:t>
            </a:r>
            <a:r>
              <a:rPr lang="en-US" altLang="zh-CN" sz="2200" spc="-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to:</a:t>
            </a:r>
          </a:p>
          <a:p>
            <a:pPr hangingPunct="0" marL="0">
              <a:lnSpc>
                <a:spcPct val="127083"/>
              </a:lnSpc>
              <a:spcBef>
                <a:spcPts val="375"/>
              </a:spcBef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Speak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openly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2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honestly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Respect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other</a:t>
            </a:r>
            <a:r>
              <a:rPr lang="en-US" altLang="zh-CN" sz="2200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opinions</a:t>
            </a:r>
          </a:p>
          <a:p>
            <a:pPr marL="0">
              <a:lnSpc>
                <a:spcPct val="100000"/>
              </a:lnSpc>
              <a:spcBef>
                <a:spcPts val="390"/>
              </a:spcBef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Learn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from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others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2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group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30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3" name="TextBox 303"/>
          <p:cNvSpPr txBox="1"/>
          <p:nvPr/>
        </p:nvSpPr>
        <p:spPr>
          <a:xfrm>
            <a:off x="569594" y="3603545"/>
            <a:ext cx="2661531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800" spc="-60" dirty="0">
                <a:solidFill>
                  <a:srgbClr val="fefefe"/>
                </a:solidFill>
                <a:latin typeface="Calibri"/>
                <a:ea typeface="Calibri"/>
              </a:rPr>
              <a:t>Evalu</a:t>
            </a:r>
            <a:r>
              <a:rPr lang="en-US" altLang="zh-CN" sz="4800" spc="-50" dirty="0">
                <a:solidFill>
                  <a:srgbClr val="fefefe"/>
                </a:solidFill>
                <a:latin typeface="Calibri"/>
                <a:ea typeface="Calibri"/>
              </a:rPr>
              <a:t>ation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Freeform 304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Freeform 305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5a9a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Freeform 306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4cc48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Freeform 307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fe">
              <a:alpha val="0"/>
            </a:srgbClr>
          </a:solidFill>
          <a:ln w="12700">
            <a:solidFill>
              <a:srgbClr val="4cc48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Freeform 308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Freeform 309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86">
              <a:alpha val="0"/>
            </a:srgbClr>
          </a:solidFill>
          <a:ln w="12700">
            <a:solidFill>
              <a:srgbClr val="6eab4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TextBox 310"/>
          <p:cNvSpPr txBox="1"/>
          <p:nvPr/>
        </p:nvSpPr>
        <p:spPr>
          <a:xfrm>
            <a:off x="929957" y="506428"/>
            <a:ext cx="9139673" cy="18084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000" spc="-25" dirty="0">
                <a:solidFill>
                  <a:srgbClr val="000000"/>
                </a:solidFill>
                <a:latin typeface="Calibri"/>
                <a:ea typeface="Calibri"/>
              </a:rPr>
              <a:t>Stereotyping,</a:t>
            </a:r>
            <a:r>
              <a:rPr lang="en-US" altLang="zh-CN" sz="40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-25" dirty="0">
                <a:solidFill>
                  <a:srgbClr val="000000"/>
                </a:solidFill>
                <a:latin typeface="Calibri"/>
                <a:ea typeface="Calibri"/>
              </a:rPr>
              <a:t>prejudice,</a:t>
            </a:r>
            <a:r>
              <a:rPr lang="en-US" altLang="zh-CN" sz="40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-35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40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-25" dirty="0">
                <a:solidFill>
                  <a:srgbClr val="000000"/>
                </a:solidFill>
                <a:latin typeface="Calibri"/>
                <a:ea typeface="Calibri"/>
              </a:rPr>
              <a:t>discrimination</a:t>
            </a:r>
            <a:r>
              <a:rPr lang="en-US" altLang="zh-CN" sz="40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-35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</a:p>
          <a:p>
            <a:pPr marL="0">
              <a:lnSpc>
                <a:spcPct val="96666"/>
              </a:lnSpc>
            </a:pPr>
            <a:r>
              <a:rPr lang="en-US" altLang="zh-CN" sz="4000" spc="-2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-35" dirty="0">
                <a:solidFill>
                  <a:srgbClr val="000000"/>
                </a:solidFill>
                <a:latin typeface="Calibri"/>
                <a:ea typeface="Calibri"/>
              </a:rPr>
              <a:t>6</a:t>
            </a:r>
          </a:p>
          <a:p>
            <a:pPr marL="0">
              <a:lnSpc>
                <a:spcPct val="100000"/>
              </a:lnSpc>
            </a:pPr>
            <a:r>
              <a:rPr lang="en-US" altLang="zh-CN" sz="4000" spc="-20" dirty="0">
                <a:solidFill>
                  <a:srgbClr val="000000"/>
                </a:solidFill>
                <a:latin typeface="Calibri"/>
                <a:ea typeface="Calibri"/>
              </a:rPr>
              <a:t>Learning</a:t>
            </a:r>
            <a:r>
              <a:rPr lang="en-US" altLang="zh-CN" sz="40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-25" dirty="0">
                <a:solidFill>
                  <a:srgbClr val="000000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311" name="TextBox 311"/>
          <p:cNvSpPr txBox="1"/>
          <p:nvPr/>
        </p:nvSpPr>
        <p:spPr>
          <a:xfrm>
            <a:off x="1588769" y="3082210"/>
            <a:ext cx="2438420" cy="24430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5" dirty="0">
                <a:solidFill>
                  <a:srgbClr val="fefefe"/>
                </a:solidFill>
                <a:latin typeface="Calibri"/>
                <a:ea typeface="Calibri"/>
              </a:rPr>
              <a:t>01</a:t>
            </a:r>
          </a:p>
          <a:p>
            <a:pPr>
              <a:lnSpc>
                <a:spcPts val="63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1900" spc="-6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900" spc="-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identify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spc="3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900" spc="-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spc="25" dirty="0">
                <a:solidFill>
                  <a:srgbClr val="fefefe"/>
                </a:solidFill>
                <a:latin typeface="Calibri"/>
                <a:ea typeface="Calibri"/>
              </a:rPr>
              <a:t>relationship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spc="20" dirty="0">
                <a:solidFill>
                  <a:srgbClr val="fefefe"/>
                </a:solidFill>
                <a:latin typeface="Calibri"/>
                <a:ea typeface="Calibri"/>
              </a:rPr>
              <a:t>between</a:t>
            </a:r>
            <a:r>
              <a:rPr lang="en-US" altLang="zh-CN" sz="1900" spc="-18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spc="15" dirty="0">
                <a:solidFill>
                  <a:srgbClr val="fefefe"/>
                </a:solidFill>
                <a:latin typeface="Calibri"/>
                <a:ea typeface="Calibri"/>
              </a:rPr>
              <a:t>stereotyping,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spc="30" dirty="0">
                <a:solidFill>
                  <a:srgbClr val="fefefe"/>
                </a:solidFill>
                <a:latin typeface="Calibri"/>
                <a:ea typeface="Calibri"/>
              </a:rPr>
              <a:t>prejudice,</a:t>
            </a:r>
            <a:r>
              <a:rPr lang="en-US" altLang="zh-CN" sz="1900" spc="-20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spc="34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spc="-5" dirty="0">
                <a:solidFill>
                  <a:srgbClr val="fefefe"/>
                </a:solidFill>
                <a:latin typeface="Calibri"/>
                <a:ea typeface="Calibri"/>
              </a:rPr>
              <a:t>di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scrimination</a:t>
            </a:r>
          </a:p>
        </p:txBody>
      </p:sp>
      <p:sp>
        <p:nvSpPr>
          <p:cNvPr id="312" name="TextBox 312"/>
          <p:cNvSpPr txBox="1"/>
          <p:nvPr/>
        </p:nvSpPr>
        <p:spPr>
          <a:xfrm>
            <a:off x="4878704" y="3082210"/>
            <a:ext cx="2100781" cy="19013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02</a:t>
            </a:r>
          </a:p>
          <a:p>
            <a:pPr>
              <a:lnSpc>
                <a:spcPts val="734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aware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1900" spc="-12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own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spc="20" dirty="0">
                <a:solidFill>
                  <a:srgbClr val="fefefe"/>
                </a:solidFill>
                <a:latin typeface="Calibri"/>
                <a:ea typeface="Calibri"/>
              </a:rPr>
              <a:t>prejudices</a:t>
            </a:r>
            <a:r>
              <a:rPr lang="en-US" altLang="zh-CN" sz="1900" spc="-2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spc="25" dirty="0">
                <a:solidFill>
                  <a:srgbClr val="fefefe"/>
                </a:solidFill>
                <a:latin typeface="Calibri"/>
                <a:ea typeface="Calibri"/>
              </a:rPr>
              <a:t>against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spc="-15" dirty="0">
                <a:solidFill>
                  <a:srgbClr val="fefefe"/>
                </a:solidFill>
                <a:latin typeface="Calibri"/>
                <a:ea typeface="Calibri"/>
              </a:rPr>
              <a:t>oth</a:t>
            </a:r>
            <a:r>
              <a:rPr lang="en-US" altLang="zh-CN" sz="1900" spc="-5" dirty="0">
                <a:solidFill>
                  <a:srgbClr val="fefefe"/>
                </a:solidFill>
                <a:latin typeface="Calibri"/>
                <a:ea typeface="Calibri"/>
              </a:rPr>
              <a:t>ers</a:t>
            </a:r>
          </a:p>
        </p:txBody>
      </p:sp>
      <p:sp>
        <p:nvSpPr>
          <p:cNvPr id="313" name="TextBox 313"/>
          <p:cNvSpPr txBox="1"/>
          <p:nvPr/>
        </p:nvSpPr>
        <p:spPr>
          <a:xfrm>
            <a:off x="8168640" y="3082210"/>
            <a:ext cx="2228841" cy="19013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03</a:t>
            </a:r>
          </a:p>
          <a:p>
            <a:pPr>
              <a:lnSpc>
                <a:spcPts val="734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Explore</a:t>
            </a:r>
            <a:r>
              <a:rPr lang="en-US" altLang="zh-CN" sz="1900" spc="-6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beliefs,</a:t>
            </a:r>
            <a:r>
              <a:rPr lang="en-US" altLang="zh-CN" sz="1900" spc="-6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values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attitudes</a:t>
            </a:r>
            <a:r>
              <a:rPr lang="en-US" altLang="zh-CN" sz="19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impact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19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behaviour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Freeform 314"> 
				</p:cNvPr>
          <p:cNvSpPr/>
          <p:nvPr/>
        </p:nvSpPr>
        <p:spPr>
          <a:xfrm>
            <a:off x="10902950" y="1974850"/>
            <a:ext cx="920750" cy="920750"/>
          </a:xfrm>
          <a:custGeom>
            <a:avLst/>
            <a:gdLst>
              <a:gd name="connsiteX0" fmla="*/ 472313 w 920750"/>
              <a:gd name="connsiteY0" fmla="*/ 11557 h 920750"/>
              <a:gd name="connsiteX1" fmla="*/ 928751 w 920750"/>
              <a:gd name="connsiteY1" fmla="*/ 467868 h 920750"/>
              <a:gd name="connsiteX2" fmla="*/ 472313 w 920750"/>
              <a:gd name="connsiteY2" fmla="*/ 924179 h 920750"/>
              <a:gd name="connsiteX3" fmla="*/ 16002 w 920750"/>
              <a:gd name="connsiteY3" fmla="*/ 467868 h 920750"/>
              <a:gd name="connsiteX4" fmla="*/ 472313 w 920750"/>
              <a:gd name="connsiteY4" fmla="*/ 11557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750" h="920750">
                <a:moveTo>
                  <a:pt x="472313" y="11557"/>
                </a:moveTo>
                <a:lnTo>
                  <a:pt x="928751" y="467868"/>
                </a:lnTo>
                <a:lnTo>
                  <a:pt x="472313" y="924179"/>
                </a:lnTo>
                <a:lnTo>
                  <a:pt x="16002" y="467868"/>
                </a:lnTo>
                <a:lnTo>
                  <a:pt x="472313" y="11557"/>
                </a:lnTo>
                <a:close/>
              </a:path>
            </a:pathLst>
          </a:custGeom>
          <a:solidFill>
            <a:srgbClr val="feebb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Freeform 315"> 
				</p:cNvPr>
          <p:cNvSpPr/>
          <p:nvPr/>
        </p:nvSpPr>
        <p:spPr>
          <a:xfrm>
            <a:off x="10902950" y="704850"/>
            <a:ext cx="1289050" cy="2533650"/>
          </a:xfrm>
          <a:custGeom>
            <a:avLst/>
            <a:gdLst>
              <a:gd name="connsiteX0" fmla="*/ 1289050 w 1289050"/>
              <a:gd name="connsiteY0" fmla="*/ 2541270 h 2533650"/>
              <a:gd name="connsiteX1" fmla="*/ 16509 w 1289050"/>
              <a:gd name="connsiteY1" fmla="*/ 1275080 h 2533650"/>
              <a:gd name="connsiteX2" fmla="*/ 1289050 w 1289050"/>
              <a:gd name="connsiteY2" fmla="*/ 8890 h 2533650"/>
              <a:gd name="connsiteX3" fmla="*/ 1289050 w 1289050"/>
              <a:gd name="connsiteY3" fmla="*/ 2541270 h 25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9050" h="2533650">
                <a:moveTo>
                  <a:pt x="1289050" y="2541270"/>
                </a:moveTo>
                <a:lnTo>
                  <a:pt x="16509" y="1275080"/>
                </a:lnTo>
                <a:lnTo>
                  <a:pt x="1289050" y="8890"/>
                </a:lnTo>
                <a:lnTo>
                  <a:pt x="1289050" y="2541270"/>
                </a:lnTo>
                <a:close/>
              </a:path>
            </a:pathLst>
          </a:custGeom>
          <a:solidFill>
            <a:srgbClr val="feebb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Freeform 316"> 
				</p:cNvPr>
          <p:cNvSpPr/>
          <p:nvPr/>
        </p:nvSpPr>
        <p:spPr>
          <a:xfrm>
            <a:off x="-6350" y="4591050"/>
            <a:ext cx="1009650" cy="2025650"/>
          </a:xfrm>
          <a:custGeom>
            <a:avLst/>
            <a:gdLst>
              <a:gd name="connsiteX0" fmla="*/ 6349 w 1009650"/>
              <a:gd name="connsiteY0" fmla="*/ 11430 h 2025650"/>
              <a:gd name="connsiteX1" fmla="*/ 1019810 w 1009650"/>
              <a:gd name="connsiteY1" fmla="*/ 1019810 h 2025650"/>
              <a:gd name="connsiteX2" fmla="*/ 6349 w 1009650"/>
              <a:gd name="connsiteY2" fmla="*/ 2028190 h 2025650"/>
              <a:gd name="connsiteX3" fmla="*/ 6349 w 1009650"/>
              <a:gd name="connsiteY3" fmla="*/ 11430 h 202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9650" h="2025650">
                <a:moveTo>
                  <a:pt x="6349" y="11430"/>
                </a:moveTo>
                <a:lnTo>
                  <a:pt x="1019810" y="1019810"/>
                </a:lnTo>
                <a:lnTo>
                  <a:pt x="6349" y="2028190"/>
                </a:lnTo>
                <a:lnTo>
                  <a:pt x="6349" y="11430"/>
                </a:lnTo>
                <a:close/>
              </a:path>
            </a:pathLst>
          </a:custGeom>
          <a:solidFill>
            <a:srgbClr val="c6d4e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Freeform 317"> 
				</p:cNvPr>
          <p:cNvSpPr/>
          <p:nvPr/>
        </p:nvSpPr>
        <p:spPr>
          <a:xfrm>
            <a:off x="311150" y="5619750"/>
            <a:ext cx="692150" cy="692150"/>
          </a:xfrm>
          <a:custGeom>
            <a:avLst/>
            <a:gdLst>
              <a:gd name="connsiteX0" fmla="*/ 359549 w 692150"/>
              <a:gd name="connsiteY0" fmla="*/ 8394 h 692150"/>
              <a:gd name="connsiteX1" fmla="*/ 702906 w 692150"/>
              <a:gd name="connsiteY1" fmla="*/ 351752 h 692150"/>
              <a:gd name="connsiteX2" fmla="*/ 359549 w 692150"/>
              <a:gd name="connsiteY2" fmla="*/ 695096 h 692150"/>
              <a:gd name="connsiteX3" fmla="*/ 16205 w 692150"/>
              <a:gd name="connsiteY3" fmla="*/ 351752 h 692150"/>
              <a:gd name="connsiteX4" fmla="*/ 359549 w 692150"/>
              <a:gd name="connsiteY4" fmla="*/ 8394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150" h="692150">
                <a:moveTo>
                  <a:pt x="359549" y="8394"/>
                </a:moveTo>
                <a:lnTo>
                  <a:pt x="702906" y="351752"/>
                </a:lnTo>
                <a:lnTo>
                  <a:pt x="359549" y="695096"/>
                </a:lnTo>
                <a:lnTo>
                  <a:pt x="16205" y="351752"/>
                </a:lnTo>
                <a:lnTo>
                  <a:pt x="359549" y="8394"/>
                </a:lnTo>
                <a:close/>
              </a:path>
            </a:pathLst>
          </a:custGeom>
          <a:solidFill>
            <a:srgbClr val="c6d4e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Freeform 318"> 
				</p:cNvPr>
          <p:cNvSpPr/>
          <p:nvPr/>
        </p:nvSpPr>
        <p:spPr>
          <a:xfrm>
            <a:off x="641350" y="2317750"/>
            <a:ext cx="2533650" cy="1530350"/>
          </a:xfrm>
          <a:custGeom>
            <a:avLst/>
            <a:gdLst>
              <a:gd name="connsiteX0" fmla="*/ 6350 w 2533650"/>
              <a:gd name="connsiteY0" fmla="*/ 1535430 h 1530350"/>
              <a:gd name="connsiteX1" fmla="*/ 2538729 w 2533650"/>
              <a:gd name="connsiteY1" fmla="*/ 1535430 h 1530350"/>
              <a:gd name="connsiteX2" fmla="*/ 2538729 w 2533650"/>
              <a:gd name="connsiteY2" fmla="*/ 13969 h 1530350"/>
              <a:gd name="connsiteX3" fmla="*/ 6350 w 2533650"/>
              <a:gd name="connsiteY3" fmla="*/ 13969 h 1530350"/>
              <a:gd name="connsiteX4" fmla="*/ 6350 w 2533650"/>
              <a:gd name="connsiteY4" fmla="*/ 1535430 h 153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3650" h="1530350">
                <a:moveTo>
                  <a:pt x="6350" y="1535430"/>
                </a:moveTo>
                <a:lnTo>
                  <a:pt x="2538729" y="1535430"/>
                </a:lnTo>
                <a:lnTo>
                  <a:pt x="2538729" y="13969"/>
                </a:lnTo>
                <a:lnTo>
                  <a:pt x="6350" y="13969"/>
                </a:lnTo>
                <a:lnTo>
                  <a:pt x="6350" y="153543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Freeform 319"> 
				</p:cNvPr>
          <p:cNvSpPr/>
          <p:nvPr/>
        </p:nvSpPr>
        <p:spPr>
          <a:xfrm>
            <a:off x="638175" y="2314575"/>
            <a:ext cx="2536825" cy="1533525"/>
          </a:xfrm>
          <a:custGeom>
            <a:avLst/>
            <a:gdLst>
              <a:gd name="connsiteX0" fmla="*/ 9525 w 2536825"/>
              <a:gd name="connsiteY0" fmla="*/ 1538605 h 1533525"/>
              <a:gd name="connsiteX1" fmla="*/ 2541904 w 2536825"/>
              <a:gd name="connsiteY1" fmla="*/ 1538605 h 1533525"/>
              <a:gd name="connsiteX2" fmla="*/ 2541904 w 2536825"/>
              <a:gd name="connsiteY2" fmla="*/ 17144 h 1533525"/>
              <a:gd name="connsiteX3" fmla="*/ 9525 w 2536825"/>
              <a:gd name="connsiteY3" fmla="*/ 17144 h 1533525"/>
              <a:gd name="connsiteX4" fmla="*/ 9525 w 2536825"/>
              <a:gd name="connsiteY4" fmla="*/ 1538605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6825" h="1533525">
                <a:moveTo>
                  <a:pt x="9525" y="1538605"/>
                </a:moveTo>
                <a:lnTo>
                  <a:pt x="2541904" y="1538605"/>
                </a:lnTo>
                <a:lnTo>
                  <a:pt x="2541904" y="17144"/>
                </a:lnTo>
                <a:lnTo>
                  <a:pt x="9525" y="17144"/>
                </a:lnTo>
                <a:lnTo>
                  <a:pt x="9525" y="153860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90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Freeform 320"> 
				</p:cNvPr>
          <p:cNvSpPr/>
          <p:nvPr/>
        </p:nvSpPr>
        <p:spPr>
          <a:xfrm>
            <a:off x="3419475" y="2314575"/>
            <a:ext cx="2549525" cy="1533525"/>
          </a:xfrm>
          <a:custGeom>
            <a:avLst/>
            <a:gdLst>
              <a:gd name="connsiteX0" fmla="*/ 14604 w 2549525"/>
              <a:gd name="connsiteY0" fmla="*/ 1538605 h 1533525"/>
              <a:gd name="connsiteX1" fmla="*/ 2549525 w 2549525"/>
              <a:gd name="connsiteY1" fmla="*/ 1538605 h 1533525"/>
              <a:gd name="connsiteX2" fmla="*/ 2549525 w 2549525"/>
              <a:gd name="connsiteY2" fmla="*/ 17144 h 1533525"/>
              <a:gd name="connsiteX3" fmla="*/ 14604 w 2549525"/>
              <a:gd name="connsiteY3" fmla="*/ 17144 h 1533525"/>
              <a:gd name="connsiteX4" fmla="*/ 14604 w 2549525"/>
              <a:gd name="connsiteY4" fmla="*/ 1538605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9525" h="1533525">
                <a:moveTo>
                  <a:pt x="14604" y="1538605"/>
                </a:moveTo>
                <a:lnTo>
                  <a:pt x="2549525" y="1538605"/>
                </a:lnTo>
                <a:lnTo>
                  <a:pt x="2549525" y="17144"/>
                </a:lnTo>
                <a:lnTo>
                  <a:pt x="14604" y="17144"/>
                </a:lnTo>
                <a:lnTo>
                  <a:pt x="14604" y="1538605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Freeform 321"> 
				</p:cNvPr>
          <p:cNvSpPr/>
          <p:nvPr/>
        </p:nvSpPr>
        <p:spPr>
          <a:xfrm>
            <a:off x="3419475" y="2314575"/>
            <a:ext cx="2549525" cy="1533525"/>
          </a:xfrm>
          <a:custGeom>
            <a:avLst/>
            <a:gdLst>
              <a:gd name="connsiteX0" fmla="*/ 14604 w 2549525"/>
              <a:gd name="connsiteY0" fmla="*/ 1538605 h 1533525"/>
              <a:gd name="connsiteX1" fmla="*/ 2549525 w 2549525"/>
              <a:gd name="connsiteY1" fmla="*/ 1538605 h 1533525"/>
              <a:gd name="connsiteX2" fmla="*/ 2549525 w 2549525"/>
              <a:gd name="connsiteY2" fmla="*/ 17144 h 1533525"/>
              <a:gd name="connsiteX3" fmla="*/ 14604 w 2549525"/>
              <a:gd name="connsiteY3" fmla="*/ 17144 h 1533525"/>
              <a:gd name="connsiteX4" fmla="*/ 14604 w 2549525"/>
              <a:gd name="connsiteY4" fmla="*/ 1538605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9525" h="1533525">
                <a:moveTo>
                  <a:pt x="14604" y="1538605"/>
                </a:moveTo>
                <a:lnTo>
                  <a:pt x="2549525" y="1538605"/>
                </a:lnTo>
                <a:lnTo>
                  <a:pt x="2549525" y="17144"/>
                </a:lnTo>
                <a:lnTo>
                  <a:pt x="14604" y="17144"/>
                </a:lnTo>
                <a:lnTo>
                  <a:pt x="14604" y="153860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90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Freeform 322"> 
				</p:cNvPr>
          <p:cNvSpPr/>
          <p:nvPr/>
        </p:nvSpPr>
        <p:spPr>
          <a:xfrm>
            <a:off x="6213475" y="2314575"/>
            <a:ext cx="2536825" cy="1533525"/>
          </a:xfrm>
          <a:custGeom>
            <a:avLst/>
            <a:gdLst>
              <a:gd name="connsiteX0" fmla="*/ 9525 w 2536825"/>
              <a:gd name="connsiteY0" fmla="*/ 1538605 h 1533525"/>
              <a:gd name="connsiteX1" fmla="*/ 2544444 w 2536825"/>
              <a:gd name="connsiteY1" fmla="*/ 1538605 h 1533525"/>
              <a:gd name="connsiteX2" fmla="*/ 2544444 w 2536825"/>
              <a:gd name="connsiteY2" fmla="*/ 17144 h 1533525"/>
              <a:gd name="connsiteX3" fmla="*/ 9525 w 2536825"/>
              <a:gd name="connsiteY3" fmla="*/ 17144 h 1533525"/>
              <a:gd name="connsiteX4" fmla="*/ 9525 w 2536825"/>
              <a:gd name="connsiteY4" fmla="*/ 1538605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6825" h="1533525">
                <a:moveTo>
                  <a:pt x="9525" y="1538605"/>
                </a:moveTo>
                <a:lnTo>
                  <a:pt x="2544444" y="1538605"/>
                </a:lnTo>
                <a:lnTo>
                  <a:pt x="2544444" y="17144"/>
                </a:lnTo>
                <a:lnTo>
                  <a:pt x="9525" y="17144"/>
                </a:lnTo>
                <a:lnTo>
                  <a:pt x="9525" y="1538605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Freeform 323"> 
				</p:cNvPr>
          <p:cNvSpPr/>
          <p:nvPr/>
        </p:nvSpPr>
        <p:spPr>
          <a:xfrm>
            <a:off x="6213475" y="2314575"/>
            <a:ext cx="2536825" cy="1533525"/>
          </a:xfrm>
          <a:custGeom>
            <a:avLst/>
            <a:gdLst>
              <a:gd name="connsiteX0" fmla="*/ 9525 w 2536825"/>
              <a:gd name="connsiteY0" fmla="*/ 1538605 h 1533525"/>
              <a:gd name="connsiteX1" fmla="*/ 2544444 w 2536825"/>
              <a:gd name="connsiteY1" fmla="*/ 1538605 h 1533525"/>
              <a:gd name="connsiteX2" fmla="*/ 2544444 w 2536825"/>
              <a:gd name="connsiteY2" fmla="*/ 17144 h 1533525"/>
              <a:gd name="connsiteX3" fmla="*/ 9525 w 2536825"/>
              <a:gd name="connsiteY3" fmla="*/ 17144 h 1533525"/>
              <a:gd name="connsiteX4" fmla="*/ 9525 w 2536825"/>
              <a:gd name="connsiteY4" fmla="*/ 1538605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6825" h="1533525">
                <a:moveTo>
                  <a:pt x="9525" y="1538605"/>
                </a:moveTo>
                <a:lnTo>
                  <a:pt x="2544444" y="1538605"/>
                </a:lnTo>
                <a:lnTo>
                  <a:pt x="2544444" y="17144"/>
                </a:lnTo>
                <a:lnTo>
                  <a:pt x="9525" y="17144"/>
                </a:lnTo>
                <a:lnTo>
                  <a:pt x="9525" y="153860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90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Freeform 324"> 
				</p:cNvPr>
          <p:cNvSpPr/>
          <p:nvPr/>
        </p:nvSpPr>
        <p:spPr>
          <a:xfrm>
            <a:off x="8994775" y="2314575"/>
            <a:ext cx="2549525" cy="1533525"/>
          </a:xfrm>
          <a:custGeom>
            <a:avLst/>
            <a:gdLst>
              <a:gd name="connsiteX0" fmla="*/ 17144 w 2549525"/>
              <a:gd name="connsiteY0" fmla="*/ 1538605 h 1533525"/>
              <a:gd name="connsiteX1" fmla="*/ 2549525 w 2549525"/>
              <a:gd name="connsiteY1" fmla="*/ 1538605 h 1533525"/>
              <a:gd name="connsiteX2" fmla="*/ 2549525 w 2549525"/>
              <a:gd name="connsiteY2" fmla="*/ 17144 h 1533525"/>
              <a:gd name="connsiteX3" fmla="*/ 17144 w 2549525"/>
              <a:gd name="connsiteY3" fmla="*/ 17144 h 1533525"/>
              <a:gd name="connsiteX4" fmla="*/ 17144 w 2549525"/>
              <a:gd name="connsiteY4" fmla="*/ 1538605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9525" h="1533525">
                <a:moveTo>
                  <a:pt x="17144" y="1538605"/>
                </a:moveTo>
                <a:lnTo>
                  <a:pt x="2549525" y="1538605"/>
                </a:lnTo>
                <a:lnTo>
                  <a:pt x="2549525" y="17144"/>
                </a:lnTo>
                <a:lnTo>
                  <a:pt x="17144" y="17144"/>
                </a:lnTo>
                <a:lnTo>
                  <a:pt x="17144" y="1538605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Freeform 325"> 
				</p:cNvPr>
          <p:cNvSpPr/>
          <p:nvPr/>
        </p:nvSpPr>
        <p:spPr>
          <a:xfrm>
            <a:off x="8994775" y="2314575"/>
            <a:ext cx="2549525" cy="1533525"/>
          </a:xfrm>
          <a:custGeom>
            <a:avLst/>
            <a:gdLst>
              <a:gd name="connsiteX0" fmla="*/ 17144 w 2549525"/>
              <a:gd name="connsiteY0" fmla="*/ 1538605 h 1533525"/>
              <a:gd name="connsiteX1" fmla="*/ 2549525 w 2549525"/>
              <a:gd name="connsiteY1" fmla="*/ 1538605 h 1533525"/>
              <a:gd name="connsiteX2" fmla="*/ 2549525 w 2549525"/>
              <a:gd name="connsiteY2" fmla="*/ 17144 h 1533525"/>
              <a:gd name="connsiteX3" fmla="*/ 17144 w 2549525"/>
              <a:gd name="connsiteY3" fmla="*/ 17144 h 1533525"/>
              <a:gd name="connsiteX4" fmla="*/ 17144 w 2549525"/>
              <a:gd name="connsiteY4" fmla="*/ 1538605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9525" h="1533525">
                <a:moveTo>
                  <a:pt x="17144" y="1538605"/>
                </a:moveTo>
                <a:lnTo>
                  <a:pt x="2549525" y="1538605"/>
                </a:lnTo>
                <a:lnTo>
                  <a:pt x="2549525" y="17144"/>
                </a:lnTo>
                <a:lnTo>
                  <a:pt x="17144" y="17144"/>
                </a:lnTo>
                <a:lnTo>
                  <a:pt x="17144" y="1538605"/>
                </a:lnTo>
                <a:close/>
              </a:path>
            </a:pathLst>
          </a:custGeom>
          <a:solidFill>
            <a:srgbClr val="0000d0">
              <a:alpha val="0"/>
            </a:srgbClr>
          </a:solidFill>
          <a:ln w="190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Freeform 326"> 
				</p:cNvPr>
          <p:cNvSpPr/>
          <p:nvPr/>
        </p:nvSpPr>
        <p:spPr>
          <a:xfrm>
            <a:off x="2022475" y="4092575"/>
            <a:ext cx="2549525" cy="1533525"/>
          </a:xfrm>
          <a:custGeom>
            <a:avLst/>
            <a:gdLst>
              <a:gd name="connsiteX0" fmla="*/ 17145 w 2549525"/>
              <a:gd name="connsiteY0" fmla="*/ 1536065 h 1533525"/>
              <a:gd name="connsiteX1" fmla="*/ 2552065 w 2549525"/>
              <a:gd name="connsiteY1" fmla="*/ 1536065 h 1533525"/>
              <a:gd name="connsiteX2" fmla="*/ 2552065 w 2549525"/>
              <a:gd name="connsiteY2" fmla="*/ 14605 h 1533525"/>
              <a:gd name="connsiteX3" fmla="*/ 17145 w 2549525"/>
              <a:gd name="connsiteY3" fmla="*/ 14605 h 1533525"/>
              <a:gd name="connsiteX4" fmla="*/ 17145 w 2549525"/>
              <a:gd name="connsiteY4" fmla="*/ 1536065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9525" h="1533525">
                <a:moveTo>
                  <a:pt x="17145" y="1536065"/>
                </a:moveTo>
                <a:lnTo>
                  <a:pt x="2552065" y="1536065"/>
                </a:lnTo>
                <a:lnTo>
                  <a:pt x="2552065" y="14605"/>
                </a:lnTo>
                <a:lnTo>
                  <a:pt x="17145" y="14605"/>
                </a:lnTo>
                <a:lnTo>
                  <a:pt x="17145" y="1536065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Freeform 327"> 
				</p:cNvPr>
          <p:cNvSpPr/>
          <p:nvPr/>
        </p:nvSpPr>
        <p:spPr>
          <a:xfrm>
            <a:off x="2022475" y="4092575"/>
            <a:ext cx="2549525" cy="1533525"/>
          </a:xfrm>
          <a:custGeom>
            <a:avLst/>
            <a:gdLst>
              <a:gd name="connsiteX0" fmla="*/ 17145 w 2549525"/>
              <a:gd name="connsiteY0" fmla="*/ 1536065 h 1533525"/>
              <a:gd name="connsiteX1" fmla="*/ 2552065 w 2549525"/>
              <a:gd name="connsiteY1" fmla="*/ 1536065 h 1533525"/>
              <a:gd name="connsiteX2" fmla="*/ 2552065 w 2549525"/>
              <a:gd name="connsiteY2" fmla="*/ 14605 h 1533525"/>
              <a:gd name="connsiteX3" fmla="*/ 17145 w 2549525"/>
              <a:gd name="connsiteY3" fmla="*/ 14605 h 1533525"/>
              <a:gd name="connsiteX4" fmla="*/ 17145 w 2549525"/>
              <a:gd name="connsiteY4" fmla="*/ 1536065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9525" h="1533525">
                <a:moveTo>
                  <a:pt x="17145" y="1536065"/>
                </a:moveTo>
                <a:lnTo>
                  <a:pt x="2552065" y="1536065"/>
                </a:lnTo>
                <a:lnTo>
                  <a:pt x="2552065" y="14605"/>
                </a:lnTo>
                <a:lnTo>
                  <a:pt x="17145" y="14605"/>
                </a:lnTo>
                <a:lnTo>
                  <a:pt x="17145" y="15360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90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Freeform 328"> 
				</p:cNvPr>
          <p:cNvSpPr/>
          <p:nvPr/>
        </p:nvSpPr>
        <p:spPr>
          <a:xfrm>
            <a:off x="4816475" y="4092575"/>
            <a:ext cx="2536825" cy="1533525"/>
          </a:xfrm>
          <a:custGeom>
            <a:avLst/>
            <a:gdLst>
              <a:gd name="connsiteX0" fmla="*/ 12065 w 2536825"/>
              <a:gd name="connsiteY0" fmla="*/ 1536065 h 1533525"/>
              <a:gd name="connsiteX1" fmla="*/ 2546985 w 2536825"/>
              <a:gd name="connsiteY1" fmla="*/ 1536065 h 1533525"/>
              <a:gd name="connsiteX2" fmla="*/ 2546985 w 2536825"/>
              <a:gd name="connsiteY2" fmla="*/ 14605 h 1533525"/>
              <a:gd name="connsiteX3" fmla="*/ 12065 w 2536825"/>
              <a:gd name="connsiteY3" fmla="*/ 14605 h 1533525"/>
              <a:gd name="connsiteX4" fmla="*/ 12065 w 2536825"/>
              <a:gd name="connsiteY4" fmla="*/ 1536065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6825" h="1533525">
                <a:moveTo>
                  <a:pt x="12065" y="1536065"/>
                </a:moveTo>
                <a:lnTo>
                  <a:pt x="2546985" y="1536065"/>
                </a:lnTo>
                <a:lnTo>
                  <a:pt x="2546985" y="14605"/>
                </a:lnTo>
                <a:lnTo>
                  <a:pt x="12065" y="14605"/>
                </a:lnTo>
                <a:lnTo>
                  <a:pt x="12065" y="1536065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Freeform 329"> 
				</p:cNvPr>
          <p:cNvSpPr/>
          <p:nvPr/>
        </p:nvSpPr>
        <p:spPr>
          <a:xfrm>
            <a:off x="4816475" y="4092575"/>
            <a:ext cx="2536825" cy="1533525"/>
          </a:xfrm>
          <a:custGeom>
            <a:avLst/>
            <a:gdLst>
              <a:gd name="connsiteX0" fmla="*/ 12065 w 2536825"/>
              <a:gd name="connsiteY0" fmla="*/ 1536065 h 1533525"/>
              <a:gd name="connsiteX1" fmla="*/ 2546985 w 2536825"/>
              <a:gd name="connsiteY1" fmla="*/ 1536065 h 1533525"/>
              <a:gd name="connsiteX2" fmla="*/ 2546985 w 2536825"/>
              <a:gd name="connsiteY2" fmla="*/ 14605 h 1533525"/>
              <a:gd name="connsiteX3" fmla="*/ 12065 w 2536825"/>
              <a:gd name="connsiteY3" fmla="*/ 14605 h 1533525"/>
              <a:gd name="connsiteX4" fmla="*/ 12065 w 2536825"/>
              <a:gd name="connsiteY4" fmla="*/ 1536065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6825" h="1533525">
                <a:moveTo>
                  <a:pt x="12065" y="1536065"/>
                </a:moveTo>
                <a:lnTo>
                  <a:pt x="2546985" y="1536065"/>
                </a:lnTo>
                <a:lnTo>
                  <a:pt x="2546985" y="14605"/>
                </a:lnTo>
                <a:lnTo>
                  <a:pt x="12065" y="14605"/>
                </a:lnTo>
                <a:lnTo>
                  <a:pt x="12065" y="1536065"/>
                </a:lnTo>
                <a:close/>
              </a:path>
            </a:pathLst>
          </a:custGeom>
          <a:solidFill>
            <a:srgbClr val="0000d1">
              <a:alpha val="0"/>
            </a:srgbClr>
          </a:solidFill>
          <a:ln w="190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Freeform 330"> 
				</p:cNvPr>
          <p:cNvSpPr/>
          <p:nvPr/>
        </p:nvSpPr>
        <p:spPr>
          <a:xfrm>
            <a:off x="7597775" y="4092575"/>
            <a:ext cx="2549525" cy="1533525"/>
          </a:xfrm>
          <a:custGeom>
            <a:avLst/>
            <a:gdLst>
              <a:gd name="connsiteX0" fmla="*/ 19684 w 2549525"/>
              <a:gd name="connsiteY0" fmla="*/ 1536065 h 1533525"/>
              <a:gd name="connsiteX1" fmla="*/ 2554605 w 2549525"/>
              <a:gd name="connsiteY1" fmla="*/ 1536065 h 1533525"/>
              <a:gd name="connsiteX2" fmla="*/ 2554605 w 2549525"/>
              <a:gd name="connsiteY2" fmla="*/ 14605 h 1533525"/>
              <a:gd name="connsiteX3" fmla="*/ 19684 w 2549525"/>
              <a:gd name="connsiteY3" fmla="*/ 14605 h 1533525"/>
              <a:gd name="connsiteX4" fmla="*/ 19684 w 2549525"/>
              <a:gd name="connsiteY4" fmla="*/ 1536065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9525" h="1533525">
                <a:moveTo>
                  <a:pt x="19684" y="1536065"/>
                </a:moveTo>
                <a:lnTo>
                  <a:pt x="2554605" y="1536065"/>
                </a:lnTo>
                <a:lnTo>
                  <a:pt x="2554605" y="14605"/>
                </a:lnTo>
                <a:lnTo>
                  <a:pt x="19684" y="14605"/>
                </a:lnTo>
                <a:lnTo>
                  <a:pt x="19684" y="1536065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Freeform 331"> 
				</p:cNvPr>
          <p:cNvSpPr/>
          <p:nvPr/>
        </p:nvSpPr>
        <p:spPr>
          <a:xfrm>
            <a:off x="7597775" y="4092575"/>
            <a:ext cx="2549525" cy="1533525"/>
          </a:xfrm>
          <a:custGeom>
            <a:avLst/>
            <a:gdLst>
              <a:gd name="connsiteX0" fmla="*/ 19684 w 2549525"/>
              <a:gd name="connsiteY0" fmla="*/ 1536065 h 1533525"/>
              <a:gd name="connsiteX1" fmla="*/ 2554605 w 2549525"/>
              <a:gd name="connsiteY1" fmla="*/ 1536065 h 1533525"/>
              <a:gd name="connsiteX2" fmla="*/ 2554605 w 2549525"/>
              <a:gd name="connsiteY2" fmla="*/ 14605 h 1533525"/>
              <a:gd name="connsiteX3" fmla="*/ 19684 w 2549525"/>
              <a:gd name="connsiteY3" fmla="*/ 14605 h 1533525"/>
              <a:gd name="connsiteX4" fmla="*/ 19684 w 2549525"/>
              <a:gd name="connsiteY4" fmla="*/ 1536065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9525" h="1533525">
                <a:moveTo>
                  <a:pt x="19684" y="1536065"/>
                </a:moveTo>
                <a:lnTo>
                  <a:pt x="2554605" y="1536065"/>
                </a:lnTo>
                <a:lnTo>
                  <a:pt x="2554605" y="14605"/>
                </a:lnTo>
                <a:lnTo>
                  <a:pt x="19684" y="14605"/>
                </a:lnTo>
                <a:lnTo>
                  <a:pt x="19684" y="1536065"/>
                </a:lnTo>
                <a:close/>
              </a:path>
            </a:pathLst>
          </a:custGeom>
          <a:solidFill>
            <a:srgbClr val="0000a2">
              <a:alpha val="0"/>
            </a:srgbClr>
          </a:solidFill>
          <a:ln w="190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TextBox 332"/>
          <p:cNvSpPr txBox="1"/>
          <p:nvPr/>
        </p:nvSpPr>
        <p:spPr>
          <a:xfrm>
            <a:off x="735012" y="293092"/>
            <a:ext cx="7892817" cy="1051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3600" spc="-25" dirty="0">
                <a:solidFill>
                  <a:srgbClr val="000000"/>
                </a:solidFill>
                <a:latin typeface="Calibri"/>
                <a:ea typeface="Calibri"/>
              </a:rPr>
              <a:t>Stereotyping,</a:t>
            </a:r>
            <a:r>
              <a:rPr lang="en-US" altLang="zh-CN" sz="36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600" spc="-25" dirty="0">
                <a:solidFill>
                  <a:srgbClr val="000000"/>
                </a:solidFill>
                <a:latin typeface="Calibri"/>
                <a:ea typeface="Calibri"/>
              </a:rPr>
              <a:t>prejudice</a:t>
            </a:r>
            <a:r>
              <a:rPr lang="en-US" altLang="zh-CN" sz="36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600" spc="-2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36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600" spc="-25" dirty="0">
                <a:solidFill>
                  <a:srgbClr val="000000"/>
                </a:solidFill>
                <a:latin typeface="Calibri"/>
                <a:ea typeface="Calibri"/>
              </a:rPr>
              <a:t>discrimination</a:t>
            </a:r>
            <a:r>
              <a:rPr lang="en-US" altLang="zh-CN" sz="3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600" spc="-2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36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600" spc="-5" dirty="0">
                <a:solidFill>
                  <a:srgbClr val="000000"/>
                </a:solidFill>
                <a:latin typeface="Calibri"/>
                <a:ea typeface="Calibri"/>
              </a:rPr>
              <a:t>6</a:t>
            </a:r>
          </a:p>
        </p:txBody>
      </p:sp>
      <p:sp>
        <p:nvSpPr>
          <p:cNvPr id="333" name="TextBox 333"/>
          <p:cNvSpPr txBox="1"/>
          <p:nvPr/>
        </p:nvSpPr>
        <p:spPr>
          <a:xfrm>
            <a:off x="747077" y="2765980"/>
            <a:ext cx="2346071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Introduction/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</a:p>
          <a:p>
            <a:pPr marL="0" indent="45212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  <a:r>
              <a:rPr lang="en-US" altLang="zh-CN" sz="23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334" name="TextBox 334"/>
          <p:cNvSpPr txBox="1"/>
          <p:nvPr/>
        </p:nvSpPr>
        <p:spPr>
          <a:xfrm>
            <a:off x="3792220" y="2765980"/>
            <a:ext cx="1835338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Icebreaker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spc="-1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</a:p>
          <a:p>
            <a:pPr marL="0" indent="627633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335" name="TextBox 335"/>
          <p:cNvSpPr txBox="1"/>
          <p:nvPr/>
        </p:nvSpPr>
        <p:spPr>
          <a:xfrm>
            <a:off x="6354826" y="2605786"/>
            <a:ext cx="2287234" cy="10208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38632">
              <a:lnSpc>
                <a:spcPct val="100000"/>
              </a:lnSpc>
            </a:pP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Introduction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5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</a:p>
          <a:p>
            <a:pPr marL="0">
              <a:lnSpc>
                <a:spcPct val="9125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judging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others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</a:p>
          <a:p>
            <a:pPr marL="0" indent="853693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336" name="TextBox 336"/>
          <p:cNvSpPr txBox="1"/>
          <p:nvPr/>
        </p:nvSpPr>
        <p:spPr>
          <a:xfrm>
            <a:off x="9247505" y="2765980"/>
            <a:ext cx="2075619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57479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Pick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23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flatmate</a:t>
            </a:r>
          </a:p>
          <a:p>
            <a:pPr marL="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activity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  <a:r>
              <a:rPr lang="en-US" altLang="zh-CN" sz="23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337" name="TextBox 337"/>
          <p:cNvSpPr txBox="1"/>
          <p:nvPr/>
        </p:nvSpPr>
        <p:spPr>
          <a:xfrm>
            <a:off x="2281301" y="4540805"/>
            <a:ext cx="2062988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Beliefs,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attitudes,</a:t>
            </a:r>
          </a:p>
          <a:p>
            <a:pPr marL="0" indent="5080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values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  <a:r>
              <a:rPr lang="en-US" altLang="zh-CN" sz="2300" spc="-6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338" name="TextBox 338"/>
          <p:cNvSpPr txBox="1"/>
          <p:nvPr/>
        </p:nvSpPr>
        <p:spPr>
          <a:xfrm>
            <a:off x="4970779" y="4219876"/>
            <a:ext cx="2264532" cy="1343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71500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Where</a:t>
            </a:r>
            <a:r>
              <a:rPr lang="en-US" altLang="zh-CN" sz="2300" spc="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-15" dirty="0">
                <a:solidFill>
                  <a:srgbClr val="fefefe"/>
                </a:solidFill>
                <a:latin typeface="Calibri"/>
                <a:ea typeface="Calibri"/>
              </a:rPr>
              <a:t>do</a:t>
            </a:r>
          </a:p>
          <a:p>
            <a:pPr marL="0">
              <a:lnSpc>
                <a:spcPct val="91666"/>
              </a:lnSpc>
            </a:pP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attitudes/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opinions</a:t>
            </a:r>
          </a:p>
          <a:p>
            <a:pPr marL="0" indent="124460">
              <a:lnSpc>
                <a:spcPct val="91666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come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from?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spc="-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</a:p>
          <a:p>
            <a:pPr marL="0" indent="843279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339" name="TextBox 339"/>
          <p:cNvSpPr txBox="1"/>
          <p:nvPr/>
        </p:nvSpPr>
        <p:spPr>
          <a:xfrm>
            <a:off x="8043926" y="4540805"/>
            <a:ext cx="1763901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Evaluation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300" spc="-1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</a:p>
          <a:p>
            <a:pPr marL="0" indent="558800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Freeform 340"> 
				</p:cNvPr>
          <p:cNvSpPr/>
          <p:nvPr/>
        </p:nvSpPr>
        <p:spPr>
          <a:xfrm>
            <a:off x="6076950" y="1860550"/>
            <a:ext cx="336550" cy="387350"/>
          </a:xfrm>
          <a:custGeom>
            <a:avLst/>
            <a:gdLst>
              <a:gd name="connsiteX0" fmla="*/ 15240 w 336550"/>
              <a:gd name="connsiteY0" fmla="*/ 234950 h 387350"/>
              <a:gd name="connsiteX1" fmla="*/ 97154 w 336550"/>
              <a:gd name="connsiteY1" fmla="*/ 234950 h 387350"/>
              <a:gd name="connsiteX2" fmla="*/ 97154 w 336550"/>
              <a:gd name="connsiteY2" fmla="*/ 10160 h 387350"/>
              <a:gd name="connsiteX3" fmla="*/ 260984 w 336550"/>
              <a:gd name="connsiteY3" fmla="*/ 10160 h 387350"/>
              <a:gd name="connsiteX4" fmla="*/ 260984 w 336550"/>
              <a:gd name="connsiteY4" fmla="*/ 234950 h 387350"/>
              <a:gd name="connsiteX5" fmla="*/ 342900 w 336550"/>
              <a:gd name="connsiteY5" fmla="*/ 234950 h 387350"/>
              <a:gd name="connsiteX6" fmla="*/ 179070 w 336550"/>
              <a:gd name="connsiteY6" fmla="*/ 398780 h 387350"/>
              <a:gd name="connsiteX7" fmla="*/ 15240 w 336550"/>
              <a:gd name="connsiteY7" fmla="*/ 234950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550" h="387350">
                <a:moveTo>
                  <a:pt x="15240" y="234950"/>
                </a:moveTo>
                <a:lnTo>
                  <a:pt x="97154" y="234950"/>
                </a:lnTo>
                <a:lnTo>
                  <a:pt x="97154" y="10160"/>
                </a:lnTo>
                <a:lnTo>
                  <a:pt x="260984" y="10160"/>
                </a:lnTo>
                <a:lnTo>
                  <a:pt x="260984" y="234950"/>
                </a:lnTo>
                <a:lnTo>
                  <a:pt x="342900" y="234950"/>
                </a:lnTo>
                <a:lnTo>
                  <a:pt x="179070" y="398780"/>
                </a:lnTo>
                <a:lnTo>
                  <a:pt x="15240" y="234950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" name="Freeform 341"> 
				</p:cNvPr>
          <p:cNvSpPr/>
          <p:nvPr/>
        </p:nvSpPr>
        <p:spPr>
          <a:xfrm>
            <a:off x="6076950" y="1860550"/>
            <a:ext cx="336550" cy="387350"/>
          </a:xfrm>
          <a:custGeom>
            <a:avLst/>
            <a:gdLst>
              <a:gd name="connsiteX0" fmla="*/ 15240 w 336550"/>
              <a:gd name="connsiteY0" fmla="*/ 234950 h 387350"/>
              <a:gd name="connsiteX1" fmla="*/ 97154 w 336550"/>
              <a:gd name="connsiteY1" fmla="*/ 234950 h 387350"/>
              <a:gd name="connsiteX2" fmla="*/ 97154 w 336550"/>
              <a:gd name="connsiteY2" fmla="*/ 10160 h 387350"/>
              <a:gd name="connsiteX3" fmla="*/ 260984 w 336550"/>
              <a:gd name="connsiteY3" fmla="*/ 10160 h 387350"/>
              <a:gd name="connsiteX4" fmla="*/ 260984 w 336550"/>
              <a:gd name="connsiteY4" fmla="*/ 234950 h 387350"/>
              <a:gd name="connsiteX5" fmla="*/ 342900 w 336550"/>
              <a:gd name="connsiteY5" fmla="*/ 234950 h 387350"/>
              <a:gd name="connsiteX6" fmla="*/ 179070 w 336550"/>
              <a:gd name="connsiteY6" fmla="*/ 398780 h 387350"/>
              <a:gd name="connsiteX7" fmla="*/ 15240 w 336550"/>
              <a:gd name="connsiteY7" fmla="*/ 234950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550" h="387350">
                <a:moveTo>
                  <a:pt x="15240" y="234950"/>
                </a:moveTo>
                <a:lnTo>
                  <a:pt x="97154" y="234950"/>
                </a:lnTo>
                <a:lnTo>
                  <a:pt x="97154" y="10160"/>
                </a:lnTo>
                <a:lnTo>
                  <a:pt x="260984" y="10160"/>
                </a:lnTo>
                <a:lnTo>
                  <a:pt x="260984" y="234950"/>
                </a:lnTo>
                <a:lnTo>
                  <a:pt x="342900" y="234950"/>
                </a:lnTo>
                <a:lnTo>
                  <a:pt x="179070" y="398780"/>
                </a:lnTo>
                <a:lnTo>
                  <a:pt x="15240" y="23495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Freeform 342"> 
				</p:cNvPr>
          <p:cNvSpPr/>
          <p:nvPr/>
        </p:nvSpPr>
        <p:spPr>
          <a:xfrm>
            <a:off x="6076950" y="3587750"/>
            <a:ext cx="336550" cy="400050"/>
          </a:xfrm>
          <a:custGeom>
            <a:avLst/>
            <a:gdLst>
              <a:gd name="connsiteX0" fmla="*/ 15240 w 336550"/>
              <a:gd name="connsiteY0" fmla="*/ 240030 h 400050"/>
              <a:gd name="connsiteX1" fmla="*/ 97154 w 336550"/>
              <a:gd name="connsiteY1" fmla="*/ 240030 h 400050"/>
              <a:gd name="connsiteX2" fmla="*/ 97154 w 336550"/>
              <a:gd name="connsiteY2" fmla="*/ 15240 h 400050"/>
              <a:gd name="connsiteX3" fmla="*/ 260984 w 336550"/>
              <a:gd name="connsiteY3" fmla="*/ 15240 h 400050"/>
              <a:gd name="connsiteX4" fmla="*/ 260984 w 336550"/>
              <a:gd name="connsiteY4" fmla="*/ 240030 h 400050"/>
              <a:gd name="connsiteX5" fmla="*/ 342900 w 336550"/>
              <a:gd name="connsiteY5" fmla="*/ 240030 h 400050"/>
              <a:gd name="connsiteX6" fmla="*/ 179070 w 336550"/>
              <a:gd name="connsiteY6" fmla="*/ 403860 h 400050"/>
              <a:gd name="connsiteX7" fmla="*/ 15240 w 336550"/>
              <a:gd name="connsiteY7" fmla="*/ 24003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550" h="400050">
                <a:moveTo>
                  <a:pt x="15240" y="240030"/>
                </a:moveTo>
                <a:lnTo>
                  <a:pt x="97154" y="240030"/>
                </a:lnTo>
                <a:lnTo>
                  <a:pt x="97154" y="15240"/>
                </a:lnTo>
                <a:lnTo>
                  <a:pt x="260984" y="15240"/>
                </a:lnTo>
                <a:lnTo>
                  <a:pt x="260984" y="240030"/>
                </a:lnTo>
                <a:lnTo>
                  <a:pt x="342900" y="240030"/>
                </a:lnTo>
                <a:lnTo>
                  <a:pt x="179070" y="403860"/>
                </a:lnTo>
                <a:lnTo>
                  <a:pt x="15240" y="240030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Freeform 343"> 
				</p:cNvPr>
          <p:cNvSpPr/>
          <p:nvPr/>
        </p:nvSpPr>
        <p:spPr>
          <a:xfrm>
            <a:off x="6076950" y="3587750"/>
            <a:ext cx="336550" cy="400050"/>
          </a:xfrm>
          <a:custGeom>
            <a:avLst/>
            <a:gdLst>
              <a:gd name="connsiteX0" fmla="*/ 15240 w 336550"/>
              <a:gd name="connsiteY0" fmla="*/ 240030 h 400050"/>
              <a:gd name="connsiteX1" fmla="*/ 97154 w 336550"/>
              <a:gd name="connsiteY1" fmla="*/ 240030 h 400050"/>
              <a:gd name="connsiteX2" fmla="*/ 97154 w 336550"/>
              <a:gd name="connsiteY2" fmla="*/ 15240 h 400050"/>
              <a:gd name="connsiteX3" fmla="*/ 260984 w 336550"/>
              <a:gd name="connsiteY3" fmla="*/ 15240 h 400050"/>
              <a:gd name="connsiteX4" fmla="*/ 260984 w 336550"/>
              <a:gd name="connsiteY4" fmla="*/ 240030 h 400050"/>
              <a:gd name="connsiteX5" fmla="*/ 342900 w 336550"/>
              <a:gd name="connsiteY5" fmla="*/ 240030 h 400050"/>
              <a:gd name="connsiteX6" fmla="*/ 179070 w 336550"/>
              <a:gd name="connsiteY6" fmla="*/ 403860 h 400050"/>
              <a:gd name="connsiteX7" fmla="*/ 15240 w 336550"/>
              <a:gd name="connsiteY7" fmla="*/ 24003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550" h="400050">
                <a:moveTo>
                  <a:pt x="15240" y="240030"/>
                </a:moveTo>
                <a:lnTo>
                  <a:pt x="97154" y="240030"/>
                </a:lnTo>
                <a:lnTo>
                  <a:pt x="97154" y="15240"/>
                </a:lnTo>
                <a:lnTo>
                  <a:pt x="260984" y="15240"/>
                </a:lnTo>
                <a:lnTo>
                  <a:pt x="260984" y="240030"/>
                </a:lnTo>
                <a:lnTo>
                  <a:pt x="342900" y="240030"/>
                </a:lnTo>
                <a:lnTo>
                  <a:pt x="179070" y="403860"/>
                </a:lnTo>
                <a:lnTo>
                  <a:pt x="15240" y="240030"/>
                </a:lnTo>
                <a:close/>
              </a:path>
            </a:pathLst>
          </a:custGeom>
          <a:solidFill>
            <a:srgbClr val="000033">
              <a:alpha val="0"/>
            </a:srgbClr>
          </a:solidFill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Freeform 344"> 
				</p:cNvPr>
          <p:cNvSpPr/>
          <p:nvPr/>
        </p:nvSpPr>
        <p:spPr>
          <a:xfrm>
            <a:off x="6076950" y="5467350"/>
            <a:ext cx="336550" cy="387350"/>
          </a:xfrm>
          <a:custGeom>
            <a:avLst/>
            <a:gdLst>
              <a:gd name="connsiteX0" fmla="*/ 15240 w 336550"/>
              <a:gd name="connsiteY0" fmla="*/ 232410 h 387350"/>
              <a:gd name="connsiteX1" fmla="*/ 97154 w 336550"/>
              <a:gd name="connsiteY1" fmla="*/ 232410 h 387350"/>
              <a:gd name="connsiteX2" fmla="*/ 97154 w 336550"/>
              <a:gd name="connsiteY2" fmla="*/ 7620 h 387350"/>
              <a:gd name="connsiteX3" fmla="*/ 260984 w 336550"/>
              <a:gd name="connsiteY3" fmla="*/ 7620 h 387350"/>
              <a:gd name="connsiteX4" fmla="*/ 260984 w 336550"/>
              <a:gd name="connsiteY4" fmla="*/ 232410 h 387350"/>
              <a:gd name="connsiteX5" fmla="*/ 342900 w 336550"/>
              <a:gd name="connsiteY5" fmla="*/ 232410 h 387350"/>
              <a:gd name="connsiteX6" fmla="*/ 179070 w 336550"/>
              <a:gd name="connsiteY6" fmla="*/ 396240 h 387350"/>
              <a:gd name="connsiteX7" fmla="*/ 15240 w 336550"/>
              <a:gd name="connsiteY7" fmla="*/ 232410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550" h="387350">
                <a:moveTo>
                  <a:pt x="15240" y="232410"/>
                </a:moveTo>
                <a:lnTo>
                  <a:pt x="97154" y="232410"/>
                </a:lnTo>
                <a:lnTo>
                  <a:pt x="97154" y="7620"/>
                </a:lnTo>
                <a:lnTo>
                  <a:pt x="260984" y="7620"/>
                </a:lnTo>
                <a:lnTo>
                  <a:pt x="260984" y="232410"/>
                </a:lnTo>
                <a:lnTo>
                  <a:pt x="342900" y="232410"/>
                </a:lnTo>
                <a:lnTo>
                  <a:pt x="179070" y="396240"/>
                </a:lnTo>
                <a:lnTo>
                  <a:pt x="15240" y="232410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Freeform 345"> 
				</p:cNvPr>
          <p:cNvSpPr/>
          <p:nvPr/>
        </p:nvSpPr>
        <p:spPr>
          <a:xfrm>
            <a:off x="6076950" y="5467350"/>
            <a:ext cx="336550" cy="387350"/>
          </a:xfrm>
          <a:custGeom>
            <a:avLst/>
            <a:gdLst>
              <a:gd name="connsiteX0" fmla="*/ 15240 w 336550"/>
              <a:gd name="connsiteY0" fmla="*/ 232410 h 387350"/>
              <a:gd name="connsiteX1" fmla="*/ 97154 w 336550"/>
              <a:gd name="connsiteY1" fmla="*/ 232410 h 387350"/>
              <a:gd name="connsiteX2" fmla="*/ 97154 w 336550"/>
              <a:gd name="connsiteY2" fmla="*/ 7620 h 387350"/>
              <a:gd name="connsiteX3" fmla="*/ 260984 w 336550"/>
              <a:gd name="connsiteY3" fmla="*/ 7620 h 387350"/>
              <a:gd name="connsiteX4" fmla="*/ 260984 w 336550"/>
              <a:gd name="connsiteY4" fmla="*/ 232410 h 387350"/>
              <a:gd name="connsiteX5" fmla="*/ 342900 w 336550"/>
              <a:gd name="connsiteY5" fmla="*/ 232410 h 387350"/>
              <a:gd name="connsiteX6" fmla="*/ 179070 w 336550"/>
              <a:gd name="connsiteY6" fmla="*/ 396240 h 387350"/>
              <a:gd name="connsiteX7" fmla="*/ 15240 w 336550"/>
              <a:gd name="connsiteY7" fmla="*/ 232410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550" h="387350">
                <a:moveTo>
                  <a:pt x="15240" y="232410"/>
                </a:moveTo>
                <a:lnTo>
                  <a:pt x="97154" y="232410"/>
                </a:lnTo>
                <a:lnTo>
                  <a:pt x="97154" y="7620"/>
                </a:lnTo>
                <a:lnTo>
                  <a:pt x="260984" y="7620"/>
                </a:lnTo>
                <a:lnTo>
                  <a:pt x="260984" y="232410"/>
                </a:lnTo>
                <a:lnTo>
                  <a:pt x="342900" y="232410"/>
                </a:lnTo>
                <a:lnTo>
                  <a:pt x="179070" y="396240"/>
                </a:lnTo>
                <a:lnTo>
                  <a:pt x="15240" y="232410"/>
                </a:lnTo>
                <a:close/>
              </a:path>
            </a:pathLst>
          </a:custGeom>
          <a:solidFill>
            <a:srgbClr val="0000a3">
              <a:alpha val="0"/>
            </a:srgbClr>
          </a:solidFill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TextBox 346"/>
          <p:cNvSpPr txBox="1"/>
          <p:nvPr/>
        </p:nvSpPr>
        <p:spPr>
          <a:xfrm>
            <a:off x="1064577" y="535600"/>
            <a:ext cx="10072731" cy="30721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82880">
              <a:lnSpc>
                <a:spcPct val="100000"/>
              </a:lnSpc>
            </a:pPr>
            <a:r>
              <a:rPr lang="en-US" altLang="zh-CN" sz="26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Stereotyping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—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making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an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unfair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assumption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generalisation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about</a:t>
            </a:r>
            <a:r>
              <a:rPr lang="en-US" altLang="zh-CN" sz="26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</a:p>
          <a:p>
            <a:pPr marL="0" indent="2243137">
              <a:lnSpc>
                <a:spcPct val="100000"/>
              </a:lnSpc>
            </a:pP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person</a:t>
            </a:r>
            <a:r>
              <a:rPr lang="en-US" altLang="zh-CN" sz="26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based</a:t>
            </a:r>
            <a:r>
              <a:rPr lang="en-US" altLang="zh-CN" sz="2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2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an</a:t>
            </a:r>
            <a:r>
              <a:rPr lang="en-US" altLang="zh-CN" sz="2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aspect</a:t>
            </a:r>
            <a:r>
              <a:rPr lang="en-US" altLang="zh-CN" sz="2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their</a:t>
            </a:r>
            <a:r>
              <a:rPr lang="en-US" altLang="zh-CN" sz="2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identity.</a:t>
            </a:r>
          </a:p>
          <a:p>
            <a:pPr>
              <a:lnSpc>
                <a:spcPts val="584"/>
              </a:lnSpc>
            </a:pPr>
            <a:endParaRPr lang="en-US" dirty="0" smtClean="0"/>
          </a:p>
          <a:p>
            <a:pPr marL="0" indent="2037397">
              <a:lnSpc>
                <a:spcPct val="100000"/>
              </a:lnSpc>
            </a:pP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“All</a:t>
            </a:r>
            <a:r>
              <a:rPr lang="en-US" altLang="zh-CN" sz="2600" spc="-34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young</a:t>
            </a:r>
            <a:r>
              <a:rPr lang="en-US" altLang="zh-CN" sz="2600" spc="-34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male</a:t>
            </a:r>
            <a:r>
              <a:rPr lang="en-US" altLang="zh-CN" sz="2600" spc="-34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drivers</a:t>
            </a:r>
            <a:r>
              <a:rPr lang="en-US" altLang="zh-CN" sz="2600" spc="-4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2600" spc="-34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little</a:t>
            </a:r>
            <a:r>
              <a:rPr lang="en-US" altLang="zh-CN" sz="2600" spc="-34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boys</a:t>
            </a:r>
            <a:r>
              <a:rPr lang="en-US" altLang="zh-CN" sz="2600" spc="-45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racers”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6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Prejudice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—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“to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judge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before”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having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an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opinion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someone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2600" spc="-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not</a:t>
            </a:r>
          </a:p>
          <a:p>
            <a:pPr marL="0" indent="2598737">
              <a:lnSpc>
                <a:spcPct val="100000"/>
              </a:lnSpc>
            </a:pP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based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reason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actual</a:t>
            </a:r>
            <a:r>
              <a:rPr lang="en-US" altLang="zh-CN" sz="2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experience.</a:t>
            </a:r>
          </a:p>
          <a:p>
            <a:pPr>
              <a:lnSpc>
                <a:spcPts val="584"/>
              </a:lnSpc>
            </a:pPr>
            <a:endParaRPr lang="en-US" dirty="0" smtClean="0"/>
          </a:p>
          <a:p>
            <a:pPr marL="0" indent="670623">
              <a:lnSpc>
                <a:spcPct val="100000"/>
              </a:lnSpc>
            </a:pP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“Young</a:t>
            </a:r>
            <a:r>
              <a:rPr lang="en-US" altLang="zh-CN" sz="2600" spc="-4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Tommy</a:t>
            </a:r>
            <a:r>
              <a:rPr lang="en-US" altLang="zh-CN" sz="2600" spc="-44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2600" spc="-44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going</a:t>
            </a:r>
            <a:r>
              <a:rPr lang="en-US" altLang="zh-CN" sz="2600" spc="-44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600" spc="-44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speed</a:t>
            </a:r>
            <a:r>
              <a:rPr lang="en-US" altLang="zh-CN" sz="2600" spc="-44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600" spc="-44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take</a:t>
            </a:r>
            <a:r>
              <a:rPr lang="en-US" altLang="zh-CN" sz="2600" spc="-44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risks</a:t>
            </a:r>
            <a:r>
              <a:rPr lang="en-US" altLang="zh-CN" sz="2600" spc="-44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when</a:t>
            </a:r>
            <a:r>
              <a:rPr lang="en-US" altLang="zh-CN" sz="2600" spc="-44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2600" spc="-44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600" spc="-5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road”</a:t>
            </a:r>
          </a:p>
        </p:txBody>
      </p:sp>
      <p:sp>
        <p:nvSpPr>
          <p:cNvPr id="347" name="TextBox 347"/>
          <p:cNvSpPr txBox="1"/>
          <p:nvPr/>
        </p:nvSpPr>
        <p:spPr>
          <a:xfrm>
            <a:off x="1351533" y="4151648"/>
            <a:ext cx="9620759" cy="396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646301" algn="l"/>
              </a:tabLst>
            </a:pPr>
            <a:r>
              <a:rPr lang="en-US" altLang="zh-CN" sz="2600" dirty="0">
                <a:solidFill>
                  <a:srgbClr val="000000"/>
                </a:solidFill>
                <a:latin typeface="Arial"/>
                <a:ea typeface="Arial"/>
              </a:rPr>
              <a:t>•	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Discrimination</a:t>
            </a:r>
            <a:r>
              <a:rPr lang="en-US" altLang="zh-CN" sz="26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6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intolerance</a:t>
            </a:r>
            <a:r>
              <a:rPr lang="en-US" altLang="zh-CN" sz="26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6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mistreatment</a:t>
            </a:r>
            <a:r>
              <a:rPr lang="en-US" altLang="zh-CN" sz="26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6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6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person</a:t>
            </a:r>
          </a:p>
        </p:txBody>
      </p:sp>
      <p:sp>
        <p:nvSpPr>
          <p:cNvPr id="348" name="TextBox 348"/>
          <p:cNvSpPr txBox="1"/>
          <p:nvPr/>
        </p:nvSpPr>
        <p:spPr>
          <a:xfrm>
            <a:off x="1092517" y="4547888"/>
            <a:ext cx="10025283" cy="1809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18376">
              <a:lnSpc>
                <a:spcPct val="100000"/>
              </a:lnSpc>
            </a:pP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because</a:t>
            </a:r>
            <a:r>
              <a:rPr lang="en-US" altLang="zh-CN" sz="2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6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their</a:t>
            </a:r>
            <a:r>
              <a:rPr lang="en-US" altLang="zh-CN" sz="26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age,</a:t>
            </a:r>
            <a:r>
              <a:rPr lang="en-US" altLang="zh-CN" sz="26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race,</a:t>
            </a:r>
            <a:r>
              <a:rPr lang="en-US" altLang="zh-CN" sz="26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religion,</a:t>
            </a:r>
            <a:r>
              <a:rPr lang="en-US" altLang="zh-CN" sz="26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sexuality,</a:t>
            </a:r>
            <a:r>
              <a:rPr lang="en-US" altLang="zh-CN" sz="26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disability</a:t>
            </a:r>
            <a:r>
              <a:rPr lang="en-US" altLang="zh-CN" sz="26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26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political</a:t>
            </a:r>
            <a:r>
              <a:rPr lang="en-US" altLang="zh-CN" sz="2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beliefs.</a:t>
            </a:r>
          </a:p>
          <a:p>
            <a:pPr>
              <a:lnSpc>
                <a:spcPts val="5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“Tommy’s</a:t>
            </a:r>
            <a:r>
              <a:rPr lang="en-US" altLang="zh-CN" sz="2600" spc="-25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car</a:t>
            </a:r>
            <a:r>
              <a:rPr lang="en-US" altLang="zh-CN" sz="2600" spc="-3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insurance</a:t>
            </a:r>
            <a:r>
              <a:rPr lang="en-US" altLang="zh-CN" sz="2600" spc="-25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2600" spc="-3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cost</a:t>
            </a:r>
            <a:r>
              <a:rPr lang="en-US" altLang="zh-CN" sz="2600" spc="-25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thousands</a:t>
            </a:r>
            <a:r>
              <a:rPr lang="en-US" altLang="zh-CN" sz="2600" spc="-3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because</a:t>
            </a:r>
            <a:r>
              <a:rPr lang="en-US" altLang="zh-CN" sz="2600" spc="-25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he</a:t>
            </a:r>
            <a:r>
              <a:rPr lang="en-US" altLang="zh-CN" sz="2600" spc="-3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2600" spc="-3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young</a:t>
            </a:r>
            <a:r>
              <a:rPr lang="en-US" altLang="zh-CN" sz="2600" spc="-25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600" spc="-35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i="1" dirty="0">
                <a:solidFill>
                  <a:srgbClr val="000000"/>
                </a:solidFill>
                <a:latin typeface="Calibri"/>
                <a:ea typeface="Calibri"/>
              </a:rPr>
              <a:t>male”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00"/>
              </a:lnSpc>
            </a:pPr>
            <a:endParaRPr lang="en-US" dirty="0" smtClean="0"/>
          </a:p>
          <a:p>
            <a:pPr marL="0" indent="1791017">
              <a:lnSpc>
                <a:spcPct val="100000"/>
              </a:lnSpc>
            </a:pPr>
            <a:r>
              <a:rPr lang="en-US" altLang="zh-CN" sz="26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Discrimination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can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lead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conflict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26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Calibri"/>
                <a:ea typeface="Calibri"/>
              </a:rPr>
              <a:t>societies.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Freeform 349"> 
				</p:cNvPr>
          <p:cNvSpPr/>
          <p:nvPr/>
        </p:nvSpPr>
        <p:spPr>
          <a:xfrm>
            <a:off x="-6350" y="-6350"/>
            <a:ext cx="4171950" cy="6851650"/>
          </a:xfrm>
          <a:custGeom>
            <a:avLst/>
            <a:gdLst>
              <a:gd name="connsiteX0" fmla="*/ 6350 w 4171950"/>
              <a:gd name="connsiteY0" fmla="*/ 6350 h 6851650"/>
              <a:gd name="connsiteX1" fmla="*/ 2266314 w 4171950"/>
              <a:gd name="connsiteY1" fmla="*/ 6350 h 6851650"/>
              <a:gd name="connsiteX2" fmla="*/ 2394711 w 4171950"/>
              <a:gd name="connsiteY2" fmla="*/ 88518 h 6851650"/>
              <a:gd name="connsiteX3" fmla="*/ 4174490 w 4171950"/>
              <a:gd name="connsiteY3" fmla="*/ 3435350 h 6851650"/>
              <a:gd name="connsiteX4" fmla="*/ 2394711 w 4171950"/>
              <a:gd name="connsiteY4" fmla="*/ 6782129 h 6851650"/>
              <a:gd name="connsiteX5" fmla="*/ 2266314 w 4171950"/>
              <a:gd name="connsiteY5" fmla="*/ 6864349 h 6851650"/>
              <a:gd name="connsiteX6" fmla="*/ 6350 w 4171950"/>
              <a:gd name="connsiteY6" fmla="*/ 6864349 h 6851650"/>
              <a:gd name="connsiteX7" fmla="*/ 6350 w 4171950"/>
              <a:gd name="connsiteY7" fmla="*/ 6350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1950" h="6851650">
                <a:moveTo>
                  <a:pt x="6350" y="6350"/>
                </a:moveTo>
                <a:lnTo>
                  <a:pt x="2266314" y="6350"/>
                </a:lnTo>
                <a:lnTo>
                  <a:pt x="2394711" y="88518"/>
                </a:lnTo>
                <a:cubicBezTo>
                  <a:pt x="3468496" y="813943"/>
                  <a:pt x="4174490" y="2042160"/>
                  <a:pt x="4174490" y="3435350"/>
                </a:cubicBezTo>
                <a:cubicBezTo>
                  <a:pt x="4174490" y="4828540"/>
                  <a:pt x="3468496" y="6056820"/>
                  <a:pt x="2394711" y="6782129"/>
                </a:cubicBezTo>
                <a:lnTo>
                  <a:pt x="2266314" y="6864349"/>
                </a:lnTo>
                <a:lnTo>
                  <a:pt x="6350" y="6864349"/>
                </a:lnTo>
                <a:lnTo>
                  <a:pt x="6350" y="635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Freeform 350"> 
				</p:cNvPr>
          <p:cNvSpPr/>
          <p:nvPr/>
        </p:nvSpPr>
        <p:spPr>
          <a:xfrm>
            <a:off x="9525000" y="4432300"/>
            <a:ext cx="2108200" cy="2095500"/>
          </a:xfrm>
          <a:custGeom>
            <a:avLst/>
            <a:gdLst>
              <a:gd name="connsiteX0" fmla="*/ 67309 w 2108200"/>
              <a:gd name="connsiteY0" fmla="*/ 2105660 h 2095500"/>
              <a:gd name="connsiteX1" fmla="*/ 2108200 w 2108200"/>
              <a:gd name="connsiteY1" fmla="*/ 6477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08200" h="2095500">
                <a:moveTo>
                  <a:pt x="67309" y="2105660"/>
                </a:moveTo>
                <a:cubicBezTo>
                  <a:pt x="1194434" y="2105660"/>
                  <a:pt x="2108200" y="1191920"/>
                  <a:pt x="2108200" y="64770"/>
                </a:cubicBezTo>
              </a:path>
            </a:pathLst>
          </a:custGeom>
          <a:ln w="127000">
            <a:solidFill>
              <a:srgbClr val="febf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2" name="Picture 35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920" y="868680"/>
            <a:ext cx="8366759" cy="4732020"/>
          </a:xfrm>
          <a:prstGeom prst="rect">
            <a:avLst/>
          </a:prstGeom>
        </p:spPr>
      </p:pic>
      <p:sp>
        <p:nvSpPr>
          <p:cNvPr id="352" name="TextBox 352"/>
          <p:cNvSpPr txBox="1"/>
          <p:nvPr/>
        </p:nvSpPr>
        <p:spPr>
          <a:xfrm>
            <a:off x="274320" y="353299"/>
            <a:ext cx="2792923" cy="57332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84583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real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life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tend</a:t>
            </a:r>
            <a:r>
              <a:rPr lang="en-US" altLang="zh-CN" sz="2400" spc="-1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see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only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those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things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which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support</a:t>
            </a:r>
            <a:r>
              <a:rPr lang="en-US" altLang="zh-CN" sz="2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already</a:t>
            </a:r>
            <a:r>
              <a:rPr lang="en-US" altLang="zh-CN" sz="2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think/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believe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20" dirty="0">
                <a:solidFill>
                  <a:srgbClr val="000000"/>
                </a:solidFill>
                <a:latin typeface="Calibri"/>
                <a:ea typeface="Calibri"/>
              </a:rPr>
              <a:t>‘stereotypes’</a:t>
            </a:r>
            <a:r>
              <a:rPr lang="en-US" altLang="zh-CN" sz="2400" spc="-2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64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uphold.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see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depends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have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experienced</a:t>
            </a:r>
            <a:r>
              <a:rPr lang="en-US" altLang="zh-CN" sz="2400" spc="-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what’s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happening</a:t>
            </a:r>
            <a:r>
              <a:rPr lang="en-US" altLang="zh-CN" sz="2400" spc="-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at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time.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There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different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ways</a:t>
            </a:r>
            <a:r>
              <a:rPr lang="en-US" altLang="zh-CN" sz="24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seeing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things</a:t>
            </a:r>
            <a:r>
              <a:rPr lang="en-US" altLang="zh-CN" sz="24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(more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than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one</a:t>
            </a:r>
            <a:r>
              <a:rPr lang="en-US" altLang="zh-CN" sz="24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truth).</a:t>
            </a:r>
          </a:p>
          <a:p>
            <a:pPr hangingPunct="0" marL="0">
              <a:lnSpc>
                <a:spcPct val="95416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Keep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this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24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mind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when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play</a:t>
            </a:r>
            <a:r>
              <a:rPr lang="en-US" altLang="zh-CN" sz="2400" spc="-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our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‘Pick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4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flatmate’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act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ivity!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Picture 35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59" y="312420"/>
            <a:ext cx="5227320" cy="3916679"/>
          </a:xfrm>
          <a:prstGeom prst="rect">
            <a:avLst/>
          </a:prstGeom>
        </p:spPr>
      </p:pic>
      <p:pic>
        <p:nvPicPr>
          <p:cNvPr id="355" name="Picture 355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780" y="388620"/>
            <a:ext cx="5638800" cy="3764279"/>
          </a:xfrm>
          <a:prstGeom prst="rect">
            <a:avLst/>
          </a:prstGeom>
        </p:spPr>
      </p:pic>
      <p:sp>
        <p:nvSpPr>
          <p:cNvPr id="355" name="Freeform 355"> 
				</p:cNvPr>
          <p:cNvSpPr/>
          <p:nvPr/>
        </p:nvSpPr>
        <p:spPr>
          <a:xfrm>
            <a:off x="4438650" y="5581650"/>
            <a:ext cx="3295650" cy="31750"/>
          </a:xfrm>
          <a:custGeom>
            <a:avLst/>
            <a:gdLst>
              <a:gd name="connsiteX0" fmla="*/ 11429 w 3295650"/>
              <a:gd name="connsiteY0" fmla="*/ 13970 h 31750"/>
              <a:gd name="connsiteX1" fmla="*/ 604011 w 3295650"/>
              <a:gd name="connsiteY1" fmla="*/ 13970 h 31750"/>
              <a:gd name="connsiteX2" fmla="*/ 1328165 w 3295650"/>
              <a:gd name="connsiteY2" fmla="*/ 13970 h 31750"/>
              <a:gd name="connsiteX3" fmla="*/ 1887728 w 3295650"/>
              <a:gd name="connsiteY3" fmla="*/ 13970 h 31750"/>
              <a:gd name="connsiteX4" fmla="*/ 2447417 w 3295650"/>
              <a:gd name="connsiteY4" fmla="*/ 13970 h 31750"/>
              <a:gd name="connsiteX5" fmla="*/ 3303269 w 3295650"/>
              <a:gd name="connsiteY5" fmla="*/ 13970 h 31750"/>
              <a:gd name="connsiteX6" fmla="*/ 3303269 w 3295650"/>
              <a:gd name="connsiteY6" fmla="*/ 31750 h 31750"/>
              <a:gd name="connsiteX7" fmla="*/ 2677794 w 3295650"/>
              <a:gd name="connsiteY7" fmla="*/ 31750 h 31750"/>
              <a:gd name="connsiteX8" fmla="*/ 2052320 w 3295650"/>
              <a:gd name="connsiteY8" fmla="*/ 31750 h 31750"/>
              <a:gd name="connsiteX9" fmla="*/ 1426971 w 3295650"/>
              <a:gd name="connsiteY9" fmla="*/ 31750 h 31750"/>
              <a:gd name="connsiteX10" fmla="*/ 702690 w 3295650"/>
              <a:gd name="connsiteY10" fmla="*/ 31750 h 31750"/>
              <a:gd name="connsiteX11" fmla="*/ 11429 w 3295650"/>
              <a:gd name="connsiteY11" fmla="*/ 31750 h 31750"/>
              <a:gd name="connsiteX12" fmla="*/ 11429 w 3295650"/>
              <a:gd name="connsiteY12" fmla="*/ 13970 h 31750"/>
              <a:gd name="connsiteX13" fmla="*/ 11429 w 3295650"/>
              <a:gd name="connsiteY13" fmla="*/ 1397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5650" h="31750">
                <a:moveTo>
                  <a:pt x="11429" y="13970"/>
                </a:moveTo>
                <a:cubicBezTo>
                  <a:pt x="207264" y="41211"/>
                  <a:pt x="446278" y="30874"/>
                  <a:pt x="604011" y="13970"/>
                </a:cubicBezTo>
                <a:cubicBezTo>
                  <a:pt x="761619" y="-2920"/>
                  <a:pt x="1030096" y="45275"/>
                  <a:pt x="1328165" y="13970"/>
                </a:cubicBezTo>
                <a:cubicBezTo>
                  <a:pt x="1626234" y="-17271"/>
                  <a:pt x="1707896" y="2921"/>
                  <a:pt x="1887728" y="13970"/>
                </a:cubicBezTo>
                <a:cubicBezTo>
                  <a:pt x="2067686" y="25019"/>
                  <a:pt x="2204846" y="27025"/>
                  <a:pt x="2447417" y="13970"/>
                </a:cubicBezTo>
                <a:cubicBezTo>
                  <a:pt x="2689986" y="889"/>
                  <a:pt x="3022345" y="-27177"/>
                  <a:pt x="3303269" y="13970"/>
                </a:cubicBezTo>
                <a:cubicBezTo>
                  <a:pt x="3303143" y="18250"/>
                  <a:pt x="3303143" y="23672"/>
                  <a:pt x="3303269" y="31750"/>
                </a:cubicBezTo>
                <a:cubicBezTo>
                  <a:pt x="3120390" y="27800"/>
                  <a:pt x="2964053" y="59563"/>
                  <a:pt x="2677794" y="31750"/>
                </a:cubicBezTo>
                <a:cubicBezTo>
                  <a:pt x="2391536" y="3937"/>
                  <a:pt x="2275331" y="53886"/>
                  <a:pt x="2052320" y="31750"/>
                </a:cubicBezTo>
                <a:cubicBezTo>
                  <a:pt x="1829434" y="9614"/>
                  <a:pt x="1686559" y="20294"/>
                  <a:pt x="1426971" y="31750"/>
                </a:cubicBezTo>
                <a:cubicBezTo>
                  <a:pt x="1167257" y="43205"/>
                  <a:pt x="864361" y="49174"/>
                  <a:pt x="702690" y="31750"/>
                </a:cubicBezTo>
                <a:cubicBezTo>
                  <a:pt x="541020" y="14325"/>
                  <a:pt x="198628" y="27495"/>
                  <a:pt x="11429" y="31750"/>
                </a:cubicBezTo>
                <a:cubicBezTo>
                  <a:pt x="11557" y="27864"/>
                  <a:pt x="10667" y="17615"/>
                  <a:pt x="11429" y="13970"/>
                </a:cubicBezTo>
                <a:lnTo>
                  <a:pt x="11429" y="1397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Freeform 356"> 
				</p:cNvPr>
          <p:cNvSpPr/>
          <p:nvPr/>
        </p:nvSpPr>
        <p:spPr>
          <a:xfrm>
            <a:off x="4424362" y="5567362"/>
            <a:ext cx="3309937" cy="46037"/>
          </a:xfrm>
          <a:custGeom>
            <a:avLst/>
            <a:gdLst>
              <a:gd name="connsiteX0" fmla="*/ 25717 w 3309937"/>
              <a:gd name="connsiteY0" fmla="*/ 28257 h 46037"/>
              <a:gd name="connsiteX1" fmla="*/ 684085 w 3309937"/>
              <a:gd name="connsiteY1" fmla="*/ 28257 h 46037"/>
              <a:gd name="connsiteX2" fmla="*/ 1309560 w 3309937"/>
              <a:gd name="connsiteY2" fmla="*/ 28257 h 46037"/>
              <a:gd name="connsiteX3" fmla="*/ 1935035 w 3309937"/>
              <a:gd name="connsiteY3" fmla="*/ 28257 h 46037"/>
              <a:gd name="connsiteX4" fmla="*/ 2659189 w 3309937"/>
              <a:gd name="connsiteY4" fmla="*/ 28257 h 46037"/>
              <a:gd name="connsiteX5" fmla="*/ 3317557 w 3309937"/>
              <a:gd name="connsiteY5" fmla="*/ 28257 h 46037"/>
              <a:gd name="connsiteX6" fmla="*/ 3317557 w 3309937"/>
              <a:gd name="connsiteY6" fmla="*/ 46037 h 46037"/>
              <a:gd name="connsiteX7" fmla="*/ 2659189 w 3309937"/>
              <a:gd name="connsiteY7" fmla="*/ 46037 h 46037"/>
              <a:gd name="connsiteX8" fmla="*/ 2099627 w 3309937"/>
              <a:gd name="connsiteY8" fmla="*/ 46037 h 46037"/>
              <a:gd name="connsiteX9" fmla="*/ 1474152 w 3309937"/>
              <a:gd name="connsiteY9" fmla="*/ 46037 h 46037"/>
              <a:gd name="connsiteX10" fmla="*/ 848677 w 3309937"/>
              <a:gd name="connsiteY10" fmla="*/ 46037 h 46037"/>
              <a:gd name="connsiteX11" fmla="*/ 25717 w 3309937"/>
              <a:gd name="connsiteY11" fmla="*/ 46037 h 46037"/>
              <a:gd name="connsiteX12" fmla="*/ 25717 w 3309937"/>
              <a:gd name="connsiteY12" fmla="*/ 28257 h 46037"/>
              <a:gd name="connsiteX13" fmla="*/ 25717 w 3309937"/>
              <a:gd name="connsiteY13" fmla="*/ 28257 h 4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09937" h="46037">
                <a:moveTo>
                  <a:pt x="25717" y="28257"/>
                </a:moveTo>
                <a:cubicBezTo>
                  <a:pt x="198818" y="8826"/>
                  <a:pt x="468820" y="34506"/>
                  <a:pt x="684085" y="28257"/>
                </a:cubicBezTo>
                <a:cubicBezTo>
                  <a:pt x="899350" y="22009"/>
                  <a:pt x="1059751" y="39700"/>
                  <a:pt x="1309560" y="28257"/>
                </a:cubicBezTo>
                <a:cubicBezTo>
                  <a:pt x="1559369" y="16827"/>
                  <a:pt x="1716976" y="-1079"/>
                  <a:pt x="1935035" y="28257"/>
                </a:cubicBezTo>
                <a:cubicBezTo>
                  <a:pt x="2152967" y="57531"/>
                  <a:pt x="2298128" y="10096"/>
                  <a:pt x="2659189" y="28257"/>
                </a:cubicBezTo>
                <a:cubicBezTo>
                  <a:pt x="3020250" y="46469"/>
                  <a:pt x="3049079" y="-2857"/>
                  <a:pt x="3317557" y="28257"/>
                </a:cubicBezTo>
                <a:cubicBezTo>
                  <a:pt x="3317176" y="35598"/>
                  <a:pt x="3317049" y="37808"/>
                  <a:pt x="3317557" y="46037"/>
                </a:cubicBezTo>
                <a:cubicBezTo>
                  <a:pt x="3074225" y="66167"/>
                  <a:pt x="2872295" y="14287"/>
                  <a:pt x="2659189" y="46037"/>
                </a:cubicBezTo>
                <a:cubicBezTo>
                  <a:pt x="2446083" y="77813"/>
                  <a:pt x="2329878" y="34417"/>
                  <a:pt x="2099627" y="46037"/>
                </a:cubicBezTo>
                <a:cubicBezTo>
                  <a:pt x="1869376" y="57658"/>
                  <a:pt x="1732597" y="38735"/>
                  <a:pt x="1474152" y="46037"/>
                </a:cubicBezTo>
                <a:cubicBezTo>
                  <a:pt x="1215580" y="53340"/>
                  <a:pt x="1028001" y="36995"/>
                  <a:pt x="848677" y="46037"/>
                </a:cubicBezTo>
                <a:cubicBezTo>
                  <a:pt x="669353" y="55079"/>
                  <a:pt x="332803" y="65252"/>
                  <a:pt x="25717" y="46037"/>
                </a:cubicBezTo>
                <a:cubicBezTo>
                  <a:pt x="25717" y="39624"/>
                  <a:pt x="25844" y="31915"/>
                  <a:pt x="25717" y="28257"/>
                </a:cubicBezTo>
                <a:lnTo>
                  <a:pt x="25717" y="2825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41275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extBox 357"/>
          <p:cNvSpPr txBox="1"/>
          <p:nvPr/>
        </p:nvSpPr>
        <p:spPr>
          <a:xfrm>
            <a:off x="1256347" y="4554521"/>
            <a:ext cx="9801579" cy="1005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600" spc="-60" dirty="0">
                <a:solidFill>
                  <a:srgbClr val="000000"/>
                </a:solidFill>
                <a:latin typeface="Calibri"/>
                <a:ea typeface="Calibri"/>
              </a:rPr>
              <a:t>Beliefs,</a:t>
            </a:r>
            <a:r>
              <a:rPr lang="en-US" altLang="zh-CN" sz="6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6600" spc="-75" dirty="0">
                <a:solidFill>
                  <a:srgbClr val="000000"/>
                </a:solidFill>
                <a:latin typeface="Calibri"/>
                <a:ea typeface="Calibri"/>
              </a:rPr>
              <a:t>Values,</a:t>
            </a:r>
            <a:r>
              <a:rPr lang="en-US" altLang="zh-CN" sz="6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6600" spc="-8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6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6600" spc="-69" dirty="0">
                <a:solidFill>
                  <a:srgbClr val="000000"/>
                </a:solidFill>
                <a:latin typeface="Calibri"/>
                <a:ea typeface="Calibri"/>
              </a:rPr>
              <a:t>Attitudes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7"> 
				</p:cNvPr>
          <p:cNvSpPr/>
          <p:nvPr/>
        </p:nvSpPr>
        <p:spPr>
          <a:xfrm>
            <a:off x="628650" y="2571750"/>
            <a:ext cx="3486150" cy="31750"/>
          </a:xfrm>
          <a:custGeom>
            <a:avLst/>
            <a:gdLst>
              <a:gd name="connsiteX0" fmla="*/ 11430 w 3486150"/>
              <a:gd name="connsiteY0" fmla="*/ 16510 h 31750"/>
              <a:gd name="connsiteX1" fmla="*/ 636879 w 3486150"/>
              <a:gd name="connsiteY1" fmla="*/ 16510 h 31750"/>
              <a:gd name="connsiteX2" fmla="*/ 1401317 w 3486150"/>
              <a:gd name="connsiteY2" fmla="*/ 16510 h 31750"/>
              <a:gd name="connsiteX3" fmla="*/ 1991995 w 3486150"/>
              <a:gd name="connsiteY3" fmla="*/ 16510 h 31750"/>
              <a:gd name="connsiteX4" fmla="*/ 2582672 w 3486150"/>
              <a:gd name="connsiteY4" fmla="*/ 16510 h 31750"/>
              <a:gd name="connsiteX5" fmla="*/ 3486150 w 3486150"/>
              <a:gd name="connsiteY5" fmla="*/ 16510 h 31750"/>
              <a:gd name="connsiteX6" fmla="*/ 3486150 w 3486150"/>
              <a:gd name="connsiteY6" fmla="*/ 34290 h 31750"/>
              <a:gd name="connsiteX7" fmla="*/ 2826003 w 3486150"/>
              <a:gd name="connsiteY7" fmla="*/ 34290 h 31750"/>
              <a:gd name="connsiteX8" fmla="*/ 2165730 w 3486150"/>
              <a:gd name="connsiteY8" fmla="*/ 34290 h 31750"/>
              <a:gd name="connsiteX9" fmla="*/ 1505585 w 3486150"/>
              <a:gd name="connsiteY9" fmla="*/ 34290 h 31750"/>
              <a:gd name="connsiteX10" fmla="*/ 741172 w 3486150"/>
              <a:gd name="connsiteY10" fmla="*/ 34290 h 31750"/>
              <a:gd name="connsiteX11" fmla="*/ 11430 w 3486150"/>
              <a:gd name="connsiteY11" fmla="*/ 34290 h 31750"/>
              <a:gd name="connsiteX12" fmla="*/ 11430 w 3486150"/>
              <a:gd name="connsiteY12" fmla="*/ 16510 h 31750"/>
              <a:gd name="connsiteX13" fmla="*/ 11430 w 3486150"/>
              <a:gd name="connsiteY13" fmla="*/ 1651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86150" h="31750">
                <a:moveTo>
                  <a:pt x="11430" y="16510"/>
                </a:moveTo>
                <a:cubicBezTo>
                  <a:pt x="213753" y="2159"/>
                  <a:pt x="344157" y="5334"/>
                  <a:pt x="636879" y="16510"/>
                </a:cubicBezTo>
                <a:cubicBezTo>
                  <a:pt x="929639" y="27686"/>
                  <a:pt x="1108075" y="21463"/>
                  <a:pt x="1401317" y="16510"/>
                </a:cubicBezTo>
                <a:cubicBezTo>
                  <a:pt x="1694560" y="11557"/>
                  <a:pt x="1847469" y="2921"/>
                  <a:pt x="1991995" y="16510"/>
                </a:cubicBezTo>
                <a:cubicBezTo>
                  <a:pt x="2136648" y="30099"/>
                  <a:pt x="2407539" y="9525"/>
                  <a:pt x="2582672" y="16510"/>
                </a:cubicBezTo>
                <a:cubicBezTo>
                  <a:pt x="2757932" y="23495"/>
                  <a:pt x="3053079" y="4826"/>
                  <a:pt x="3486150" y="16510"/>
                </a:cubicBezTo>
                <a:cubicBezTo>
                  <a:pt x="3486022" y="20828"/>
                  <a:pt x="3486022" y="26162"/>
                  <a:pt x="3486150" y="34290"/>
                </a:cubicBezTo>
                <a:cubicBezTo>
                  <a:pt x="3336290" y="37719"/>
                  <a:pt x="3148203" y="28702"/>
                  <a:pt x="2826003" y="34290"/>
                </a:cubicBezTo>
                <a:cubicBezTo>
                  <a:pt x="2503677" y="39878"/>
                  <a:pt x="2305811" y="62357"/>
                  <a:pt x="2165730" y="34290"/>
                </a:cubicBezTo>
                <a:cubicBezTo>
                  <a:pt x="2025650" y="6223"/>
                  <a:pt x="1831720" y="49530"/>
                  <a:pt x="1505585" y="34290"/>
                </a:cubicBezTo>
                <a:cubicBezTo>
                  <a:pt x="1179322" y="19050"/>
                  <a:pt x="959866" y="30988"/>
                  <a:pt x="741172" y="34290"/>
                </a:cubicBezTo>
                <a:cubicBezTo>
                  <a:pt x="522376" y="37592"/>
                  <a:pt x="275463" y="40132"/>
                  <a:pt x="11430" y="34290"/>
                </a:cubicBezTo>
                <a:cubicBezTo>
                  <a:pt x="11620" y="30353"/>
                  <a:pt x="10731" y="20193"/>
                  <a:pt x="11430" y="16510"/>
                </a:cubicBezTo>
                <a:lnTo>
                  <a:pt x="11430" y="1651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8"> 
				</p:cNvPr>
          <p:cNvSpPr/>
          <p:nvPr/>
        </p:nvSpPr>
        <p:spPr>
          <a:xfrm>
            <a:off x="612775" y="2555875"/>
            <a:ext cx="3502025" cy="47625"/>
          </a:xfrm>
          <a:custGeom>
            <a:avLst/>
            <a:gdLst>
              <a:gd name="connsiteX0" fmla="*/ 27305 w 3502025"/>
              <a:gd name="connsiteY0" fmla="*/ 32385 h 47625"/>
              <a:gd name="connsiteX1" fmla="*/ 722249 w 3502025"/>
              <a:gd name="connsiteY1" fmla="*/ 32385 h 47625"/>
              <a:gd name="connsiteX2" fmla="*/ 1382395 w 3502025"/>
              <a:gd name="connsiteY2" fmla="*/ 32385 h 47625"/>
              <a:gd name="connsiteX3" fmla="*/ 2042667 w 3502025"/>
              <a:gd name="connsiteY3" fmla="*/ 32385 h 47625"/>
              <a:gd name="connsiteX4" fmla="*/ 2807080 w 3502025"/>
              <a:gd name="connsiteY4" fmla="*/ 32385 h 47625"/>
              <a:gd name="connsiteX5" fmla="*/ 3502025 w 3502025"/>
              <a:gd name="connsiteY5" fmla="*/ 32385 h 47625"/>
              <a:gd name="connsiteX6" fmla="*/ 3502025 w 3502025"/>
              <a:gd name="connsiteY6" fmla="*/ 50165 h 47625"/>
              <a:gd name="connsiteX7" fmla="*/ 2807080 w 3502025"/>
              <a:gd name="connsiteY7" fmla="*/ 50165 h 47625"/>
              <a:gd name="connsiteX8" fmla="*/ 2216404 w 3502025"/>
              <a:gd name="connsiteY8" fmla="*/ 50165 h 47625"/>
              <a:gd name="connsiteX9" fmla="*/ 1556130 w 3502025"/>
              <a:gd name="connsiteY9" fmla="*/ 50165 h 47625"/>
              <a:gd name="connsiteX10" fmla="*/ 895985 w 3502025"/>
              <a:gd name="connsiteY10" fmla="*/ 50165 h 47625"/>
              <a:gd name="connsiteX11" fmla="*/ 27305 w 3502025"/>
              <a:gd name="connsiteY11" fmla="*/ 50165 h 47625"/>
              <a:gd name="connsiteX12" fmla="*/ 27305 w 3502025"/>
              <a:gd name="connsiteY12" fmla="*/ 32385 h 47625"/>
              <a:gd name="connsiteX13" fmla="*/ 27305 w 3502025"/>
              <a:gd name="connsiteY13" fmla="*/ 32385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02025" h="47625">
                <a:moveTo>
                  <a:pt x="27305" y="32385"/>
                </a:moveTo>
                <a:cubicBezTo>
                  <a:pt x="251764" y="18288"/>
                  <a:pt x="522706" y="58166"/>
                  <a:pt x="722249" y="32385"/>
                </a:cubicBezTo>
                <a:cubicBezTo>
                  <a:pt x="921766" y="6604"/>
                  <a:pt x="1157351" y="56388"/>
                  <a:pt x="1382395" y="32385"/>
                </a:cubicBezTo>
                <a:cubicBezTo>
                  <a:pt x="1607566" y="8382"/>
                  <a:pt x="1847342" y="58293"/>
                  <a:pt x="2042667" y="32385"/>
                </a:cubicBezTo>
                <a:cubicBezTo>
                  <a:pt x="2237867" y="6477"/>
                  <a:pt x="2429382" y="32512"/>
                  <a:pt x="2807080" y="32385"/>
                </a:cubicBezTo>
                <a:cubicBezTo>
                  <a:pt x="3184778" y="32258"/>
                  <a:pt x="3314191" y="17272"/>
                  <a:pt x="3502025" y="32385"/>
                </a:cubicBezTo>
                <a:cubicBezTo>
                  <a:pt x="3501644" y="39751"/>
                  <a:pt x="3501516" y="41910"/>
                  <a:pt x="3502025" y="50165"/>
                </a:cubicBezTo>
                <a:cubicBezTo>
                  <a:pt x="3261233" y="61341"/>
                  <a:pt x="2972434" y="27305"/>
                  <a:pt x="2807080" y="50165"/>
                </a:cubicBezTo>
                <a:cubicBezTo>
                  <a:pt x="2641727" y="73025"/>
                  <a:pt x="2367026" y="54483"/>
                  <a:pt x="2216404" y="50165"/>
                </a:cubicBezTo>
                <a:cubicBezTo>
                  <a:pt x="2065654" y="45847"/>
                  <a:pt x="1844801" y="27559"/>
                  <a:pt x="1556130" y="50165"/>
                </a:cubicBezTo>
                <a:cubicBezTo>
                  <a:pt x="1267586" y="72771"/>
                  <a:pt x="1069720" y="68580"/>
                  <a:pt x="895985" y="50165"/>
                </a:cubicBezTo>
                <a:cubicBezTo>
                  <a:pt x="722249" y="31750"/>
                  <a:pt x="260540" y="76073"/>
                  <a:pt x="27305" y="50165"/>
                </a:cubicBezTo>
                <a:cubicBezTo>
                  <a:pt x="27368" y="43815"/>
                  <a:pt x="27368" y="36068"/>
                  <a:pt x="27305" y="32385"/>
                </a:cubicBezTo>
                <a:lnTo>
                  <a:pt x="27305" y="3238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4449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4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0" y="0"/>
            <a:ext cx="6888480" cy="6858000"/>
          </a:xfrm>
          <a:prstGeom prst="rect">
            <a:avLst/>
          </a:prstGeom>
        </p:spPr>
      </p:pic>
      <p:sp>
        <p:nvSpPr>
          <p:cNvPr id="40" name="TextBox 40"/>
          <p:cNvSpPr txBox="1"/>
          <p:nvPr/>
        </p:nvSpPr>
        <p:spPr>
          <a:xfrm>
            <a:off x="731837" y="1472485"/>
            <a:ext cx="3209300" cy="822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400" spc="-40" dirty="0">
                <a:solidFill>
                  <a:srgbClr val="000000"/>
                </a:solidFill>
                <a:latin typeface="Calibri"/>
                <a:ea typeface="Calibri"/>
              </a:rPr>
              <a:t>Qu</a:t>
            </a:r>
            <a:r>
              <a:rPr lang="en-US" altLang="zh-CN" sz="5400" spc="-34" dirty="0">
                <a:solidFill>
                  <a:srgbClr val="000000"/>
                </a:solidFill>
                <a:latin typeface="Calibri"/>
                <a:ea typeface="Calibri"/>
              </a:rPr>
              <a:t>estions?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Freeform 358"> 
				</p:cNvPr>
          <p:cNvSpPr/>
          <p:nvPr/>
        </p:nvSpPr>
        <p:spPr>
          <a:xfrm>
            <a:off x="628650" y="2571750"/>
            <a:ext cx="3486150" cy="31750"/>
          </a:xfrm>
          <a:custGeom>
            <a:avLst/>
            <a:gdLst>
              <a:gd name="connsiteX0" fmla="*/ 11430 w 3486150"/>
              <a:gd name="connsiteY0" fmla="*/ 16510 h 31750"/>
              <a:gd name="connsiteX1" fmla="*/ 636879 w 3486150"/>
              <a:gd name="connsiteY1" fmla="*/ 16510 h 31750"/>
              <a:gd name="connsiteX2" fmla="*/ 1401317 w 3486150"/>
              <a:gd name="connsiteY2" fmla="*/ 16510 h 31750"/>
              <a:gd name="connsiteX3" fmla="*/ 1991995 w 3486150"/>
              <a:gd name="connsiteY3" fmla="*/ 16510 h 31750"/>
              <a:gd name="connsiteX4" fmla="*/ 2582672 w 3486150"/>
              <a:gd name="connsiteY4" fmla="*/ 16510 h 31750"/>
              <a:gd name="connsiteX5" fmla="*/ 3486150 w 3486150"/>
              <a:gd name="connsiteY5" fmla="*/ 16510 h 31750"/>
              <a:gd name="connsiteX6" fmla="*/ 3486150 w 3486150"/>
              <a:gd name="connsiteY6" fmla="*/ 34290 h 31750"/>
              <a:gd name="connsiteX7" fmla="*/ 2826003 w 3486150"/>
              <a:gd name="connsiteY7" fmla="*/ 34290 h 31750"/>
              <a:gd name="connsiteX8" fmla="*/ 2165730 w 3486150"/>
              <a:gd name="connsiteY8" fmla="*/ 34290 h 31750"/>
              <a:gd name="connsiteX9" fmla="*/ 1505585 w 3486150"/>
              <a:gd name="connsiteY9" fmla="*/ 34290 h 31750"/>
              <a:gd name="connsiteX10" fmla="*/ 741172 w 3486150"/>
              <a:gd name="connsiteY10" fmla="*/ 34290 h 31750"/>
              <a:gd name="connsiteX11" fmla="*/ 11430 w 3486150"/>
              <a:gd name="connsiteY11" fmla="*/ 34290 h 31750"/>
              <a:gd name="connsiteX12" fmla="*/ 11430 w 3486150"/>
              <a:gd name="connsiteY12" fmla="*/ 16510 h 31750"/>
              <a:gd name="connsiteX13" fmla="*/ 11430 w 3486150"/>
              <a:gd name="connsiteY13" fmla="*/ 1651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86150" h="31750">
                <a:moveTo>
                  <a:pt x="11430" y="16510"/>
                </a:moveTo>
                <a:cubicBezTo>
                  <a:pt x="213753" y="2159"/>
                  <a:pt x="344157" y="5334"/>
                  <a:pt x="636879" y="16510"/>
                </a:cubicBezTo>
                <a:cubicBezTo>
                  <a:pt x="929639" y="27686"/>
                  <a:pt x="1108075" y="21463"/>
                  <a:pt x="1401317" y="16510"/>
                </a:cubicBezTo>
                <a:cubicBezTo>
                  <a:pt x="1694560" y="11557"/>
                  <a:pt x="1847469" y="2921"/>
                  <a:pt x="1991995" y="16510"/>
                </a:cubicBezTo>
                <a:cubicBezTo>
                  <a:pt x="2136648" y="30099"/>
                  <a:pt x="2407539" y="9525"/>
                  <a:pt x="2582672" y="16510"/>
                </a:cubicBezTo>
                <a:cubicBezTo>
                  <a:pt x="2757932" y="23495"/>
                  <a:pt x="3053079" y="4826"/>
                  <a:pt x="3486150" y="16510"/>
                </a:cubicBezTo>
                <a:cubicBezTo>
                  <a:pt x="3486022" y="20828"/>
                  <a:pt x="3486022" y="26162"/>
                  <a:pt x="3486150" y="34290"/>
                </a:cubicBezTo>
                <a:cubicBezTo>
                  <a:pt x="3336290" y="37719"/>
                  <a:pt x="3148203" y="28702"/>
                  <a:pt x="2826003" y="34290"/>
                </a:cubicBezTo>
                <a:cubicBezTo>
                  <a:pt x="2503677" y="39878"/>
                  <a:pt x="2305811" y="62357"/>
                  <a:pt x="2165730" y="34290"/>
                </a:cubicBezTo>
                <a:cubicBezTo>
                  <a:pt x="2025650" y="6223"/>
                  <a:pt x="1831720" y="49530"/>
                  <a:pt x="1505585" y="34290"/>
                </a:cubicBezTo>
                <a:cubicBezTo>
                  <a:pt x="1179322" y="19050"/>
                  <a:pt x="959866" y="30988"/>
                  <a:pt x="741172" y="34290"/>
                </a:cubicBezTo>
                <a:cubicBezTo>
                  <a:pt x="522376" y="37592"/>
                  <a:pt x="275463" y="40132"/>
                  <a:pt x="11430" y="34290"/>
                </a:cubicBezTo>
                <a:cubicBezTo>
                  <a:pt x="11620" y="30353"/>
                  <a:pt x="10731" y="20193"/>
                  <a:pt x="11430" y="16510"/>
                </a:cubicBezTo>
                <a:lnTo>
                  <a:pt x="11430" y="1651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Freeform 359"> 
				</p:cNvPr>
          <p:cNvSpPr/>
          <p:nvPr/>
        </p:nvSpPr>
        <p:spPr>
          <a:xfrm>
            <a:off x="612775" y="2555875"/>
            <a:ext cx="3502025" cy="47625"/>
          </a:xfrm>
          <a:custGeom>
            <a:avLst/>
            <a:gdLst>
              <a:gd name="connsiteX0" fmla="*/ 27305 w 3502025"/>
              <a:gd name="connsiteY0" fmla="*/ 32385 h 47625"/>
              <a:gd name="connsiteX1" fmla="*/ 722249 w 3502025"/>
              <a:gd name="connsiteY1" fmla="*/ 32385 h 47625"/>
              <a:gd name="connsiteX2" fmla="*/ 1382395 w 3502025"/>
              <a:gd name="connsiteY2" fmla="*/ 32385 h 47625"/>
              <a:gd name="connsiteX3" fmla="*/ 2042667 w 3502025"/>
              <a:gd name="connsiteY3" fmla="*/ 32385 h 47625"/>
              <a:gd name="connsiteX4" fmla="*/ 2807080 w 3502025"/>
              <a:gd name="connsiteY4" fmla="*/ 32385 h 47625"/>
              <a:gd name="connsiteX5" fmla="*/ 3502025 w 3502025"/>
              <a:gd name="connsiteY5" fmla="*/ 32385 h 47625"/>
              <a:gd name="connsiteX6" fmla="*/ 3502025 w 3502025"/>
              <a:gd name="connsiteY6" fmla="*/ 50165 h 47625"/>
              <a:gd name="connsiteX7" fmla="*/ 2807080 w 3502025"/>
              <a:gd name="connsiteY7" fmla="*/ 50165 h 47625"/>
              <a:gd name="connsiteX8" fmla="*/ 2216404 w 3502025"/>
              <a:gd name="connsiteY8" fmla="*/ 50165 h 47625"/>
              <a:gd name="connsiteX9" fmla="*/ 1556130 w 3502025"/>
              <a:gd name="connsiteY9" fmla="*/ 50165 h 47625"/>
              <a:gd name="connsiteX10" fmla="*/ 895985 w 3502025"/>
              <a:gd name="connsiteY10" fmla="*/ 50165 h 47625"/>
              <a:gd name="connsiteX11" fmla="*/ 27305 w 3502025"/>
              <a:gd name="connsiteY11" fmla="*/ 50165 h 47625"/>
              <a:gd name="connsiteX12" fmla="*/ 27305 w 3502025"/>
              <a:gd name="connsiteY12" fmla="*/ 32385 h 47625"/>
              <a:gd name="connsiteX13" fmla="*/ 27305 w 3502025"/>
              <a:gd name="connsiteY13" fmla="*/ 32385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02025" h="47625">
                <a:moveTo>
                  <a:pt x="27305" y="32385"/>
                </a:moveTo>
                <a:cubicBezTo>
                  <a:pt x="251764" y="18288"/>
                  <a:pt x="522706" y="58166"/>
                  <a:pt x="722249" y="32385"/>
                </a:cubicBezTo>
                <a:cubicBezTo>
                  <a:pt x="921766" y="6604"/>
                  <a:pt x="1157351" y="56388"/>
                  <a:pt x="1382395" y="32385"/>
                </a:cubicBezTo>
                <a:cubicBezTo>
                  <a:pt x="1607566" y="8382"/>
                  <a:pt x="1847342" y="58293"/>
                  <a:pt x="2042667" y="32385"/>
                </a:cubicBezTo>
                <a:cubicBezTo>
                  <a:pt x="2237867" y="6477"/>
                  <a:pt x="2429382" y="32512"/>
                  <a:pt x="2807080" y="32385"/>
                </a:cubicBezTo>
                <a:cubicBezTo>
                  <a:pt x="3184778" y="32258"/>
                  <a:pt x="3314191" y="17272"/>
                  <a:pt x="3502025" y="32385"/>
                </a:cubicBezTo>
                <a:cubicBezTo>
                  <a:pt x="3501644" y="39751"/>
                  <a:pt x="3501516" y="41910"/>
                  <a:pt x="3502025" y="50165"/>
                </a:cubicBezTo>
                <a:cubicBezTo>
                  <a:pt x="3261233" y="61341"/>
                  <a:pt x="2972434" y="27305"/>
                  <a:pt x="2807080" y="50165"/>
                </a:cubicBezTo>
                <a:cubicBezTo>
                  <a:pt x="2641727" y="73025"/>
                  <a:pt x="2367026" y="54483"/>
                  <a:pt x="2216404" y="50165"/>
                </a:cubicBezTo>
                <a:cubicBezTo>
                  <a:pt x="2065654" y="45847"/>
                  <a:pt x="1844801" y="27559"/>
                  <a:pt x="1556130" y="50165"/>
                </a:cubicBezTo>
                <a:cubicBezTo>
                  <a:pt x="1267586" y="72771"/>
                  <a:pt x="1069720" y="68580"/>
                  <a:pt x="895985" y="50165"/>
                </a:cubicBezTo>
                <a:cubicBezTo>
                  <a:pt x="722249" y="31750"/>
                  <a:pt x="260540" y="76073"/>
                  <a:pt x="27305" y="50165"/>
                </a:cubicBezTo>
                <a:cubicBezTo>
                  <a:pt x="27368" y="43815"/>
                  <a:pt x="27368" y="36068"/>
                  <a:pt x="27305" y="32385"/>
                </a:cubicBezTo>
                <a:lnTo>
                  <a:pt x="27305" y="3238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4449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1" name="Picture 36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0" y="0"/>
            <a:ext cx="6888480" cy="6858000"/>
          </a:xfrm>
          <a:prstGeom prst="rect">
            <a:avLst/>
          </a:prstGeom>
        </p:spPr>
      </p:pic>
      <p:sp>
        <p:nvSpPr>
          <p:cNvPr id="361" name="TextBox 361"/>
          <p:cNvSpPr txBox="1"/>
          <p:nvPr/>
        </p:nvSpPr>
        <p:spPr>
          <a:xfrm>
            <a:off x="731837" y="949690"/>
            <a:ext cx="4241967" cy="49750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4600" spc="15" dirty="0">
                <a:solidFill>
                  <a:srgbClr val="000000"/>
                </a:solidFill>
                <a:latin typeface="Calibri"/>
                <a:ea typeface="Calibri"/>
              </a:rPr>
              <a:t>Values</a:t>
            </a:r>
            <a:r>
              <a:rPr lang="en-US" altLang="zh-CN" sz="4600" spc="-5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spc="20" dirty="0">
                <a:solidFill>
                  <a:srgbClr val="000000"/>
                </a:solidFill>
                <a:latin typeface="Calibri"/>
                <a:ea typeface="Calibri"/>
              </a:rPr>
              <a:t>Discussion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spc="-40" dirty="0">
                <a:solidFill>
                  <a:srgbClr val="000000"/>
                </a:solidFill>
                <a:latin typeface="Calibri"/>
                <a:ea typeface="Calibri"/>
              </a:rPr>
              <a:t>Car</a:t>
            </a:r>
            <a:r>
              <a:rPr lang="en-US" altLang="zh-CN" sz="4600" spc="-30" dirty="0">
                <a:solidFill>
                  <a:srgbClr val="000000"/>
                </a:solidFill>
                <a:latin typeface="Calibri"/>
                <a:ea typeface="Calibri"/>
              </a:rPr>
              <a:t>ds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8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Read</a:t>
            </a:r>
            <a:r>
              <a:rPr lang="en-US" altLang="zh-CN" sz="22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2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discuss</a:t>
            </a:r>
            <a:r>
              <a:rPr lang="en-US" altLang="zh-CN" sz="22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each</a:t>
            </a:r>
            <a:r>
              <a:rPr lang="en-US" altLang="zh-CN" sz="22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scenario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en-US" altLang="zh-CN" sz="22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2200" spc="-1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partner.</a:t>
            </a:r>
          </a:p>
          <a:p>
            <a:pPr>
              <a:lnSpc>
                <a:spcPts val="4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Try</a:t>
            </a:r>
            <a:r>
              <a:rPr lang="en-US" altLang="zh-CN" sz="22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2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answer</a:t>
            </a:r>
            <a:r>
              <a:rPr lang="en-US" altLang="zh-CN" sz="22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2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questions</a:t>
            </a:r>
            <a:r>
              <a:rPr lang="en-US" altLang="zh-CN" sz="22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as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truthfully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as</a:t>
            </a:r>
            <a:r>
              <a:rPr lang="en-US" altLang="zh-CN" sz="22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possible.</a:t>
            </a:r>
          </a:p>
          <a:p>
            <a:pPr hangingPunct="0" marL="228600" indent="-228600">
              <a:lnSpc>
                <a:spcPct val="95416"/>
              </a:lnSpc>
              <a:spcBef>
                <a:spcPts val="229"/>
              </a:spcBef>
            </a:pPr>
            <a:r>
              <a:rPr lang="en-US" altLang="zh-CN" sz="22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4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Everyone’s</a:t>
            </a:r>
            <a:r>
              <a:rPr lang="en-US" altLang="zh-CN" sz="22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responses</a:t>
            </a:r>
            <a:r>
              <a:rPr lang="en-US" altLang="zh-CN" sz="22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22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different.</a:t>
            </a:r>
            <a:r>
              <a:rPr lang="en-US" altLang="zh-CN" sz="22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This</a:t>
            </a:r>
            <a:r>
              <a:rPr lang="en-US" altLang="zh-CN" sz="22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22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OK!</a:t>
            </a:r>
            <a:r>
              <a:rPr lang="en-US" altLang="zh-CN" sz="22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2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all</a:t>
            </a:r>
            <a:r>
              <a:rPr lang="en-US" altLang="zh-CN" sz="22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have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different</a:t>
            </a:r>
            <a:r>
              <a:rPr lang="en-US" altLang="zh-CN" sz="22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values</a:t>
            </a:r>
            <a:r>
              <a:rPr lang="en-US" altLang="zh-CN" sz="22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which</a:t>
            </a:r>
            <a:r>
              <a:rPr lang="en-US" altLang="zh-CN" sz="22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result</a:t>
            </a:r>
            <a:r>
              <a:rPr lang="en-US" altLang="zh-CN" sz="22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different</a:t>
            </a:r>
            <a:r>
              <a:rPr lang="en-US" altLang="zh-CN" sz="22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attitudes/</a:t>
            </a:r>
            <a:r>
              <a:rPr lang="en-US" altLang="zh-CN" sz="22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opinions/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5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hoices!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Freeform 362"> 
				</p:cNvPr>
          <p:cNvSpPr/>
          <p:nvPr/>
        </p:nvSpPr>
        <p:spPr>
          <a:xfrm>
            <a:off x="628650" y="2559050"/>
            <a:ext cx="3270250" cy="31750"/>
          </a:xfrm>
          <a:custGeom>
            <a:avLst/>
            <a:gdLst>
              <a:gd name="connsiteX0" fmla="*/ 15240 w 3270250"/>
              <a:gd name="connsiteY0" fmla="*/ 15240 h 31750"/>
              <a:gd name="connsiteX1" fmla="*/ 633933 w 3270250"/>
              <a:gd name="connsiteY1" fmla="*/ 15240 h 31750"/>
              <a:gd name="connsiteX2" fmla="*/ 1187450 w 3270250"/>
              <a:gd name="connsiteY2" fmla="*/ 15240 h 31750"/>
              <a:gd name="connsiteX3" fmla="*/ 1903857 w 3270250"/>
              <a:gd name="connsiteY3" fmla="*/ 15240 h 31750"/>
              <a:gd name="connsiteX4" fmla="*/ 2522601 w 3270250"/>
              <a:gd name="connsiteY4" fmla="*/ 15240 h 31750"/>
              <a:gd name="connsiteX5" fmla="*/ 3271520 w 3270250"/>
              <a:gd name="connsiteY5" fmla="*/ 15240 h 31750"/>
              <a:gd name="connsiteX6" fmla="*/ 3271520 w 3270250"/>
              <a:gd name="connsiteY6" fmla="*/ 33020 h 31750"/>
              <a:gd name="connsiteX7" fmla="*/ 2620264 w 3270250"/>
              <a:gd name="connsiteY7" fmla="*/ 33020 h 31750"/>
              <a:gd name="connsiteX8" fmla="*/ 1903857 w 3270250"/>
              <a:gd name="connsiteY8" fmla="*/ 33020 h 31750"/>
              <a:gd name="connsiteX9" fmla="*/ 1350264 w 3270250"/>
              <a:gd name="connsiteY9" fmla="*/ 33020 h 31750"/>
              <a:gd name="connsiteX10" fmla="*/ 699008 w 3270250"/>
              <a:gd name="connsiteY10" fmla="*/ 33020 h 31750"/>
              <a:gd name="connsiteX11" fmla="*/ 15240 w 3270250"/>
              <a:gd name="connsiteY11" fmla="*/ 33020 h 31750"/>
              <a:gd name="connsiteX12" fmla="*/ 15240 w 3270250"/>
              <a:gd name="connsiteY12" fmla="*/ 15240 h 31750"/>
              <a:gd name="connsiteX13" fmla="*/ 15240 w 3270250"/>
              <a:gd name="connsiteY13" fmla="*/ 1524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70250" h="31750">
                <a:moveTo>
                  <a:pt x="15240" y="15240"/>
                </a:moveTo>
                <a:cubicBezTo>
                  <a:pt x="307314" y="34163"/>
                  <a:pt x="378523" y="23622"/>
                  <a:pt x="633933" y="15240"/>
                </a:cubicBezTo>
                <a:cubicBezTo>
                  <a:pt x="889380" y="6858"/>
                  <a:pt x="919988" y="-3682"/>
                  <a:pt x="1187450" y="15240"/>
                </a:cubicBezTo>
                <a:cubicBezTo>
                  <a:pt x="1454911" y="34163"/>
                  <a:pt x="1760220" y="24765"/>
                  <a:pt x="1903857" y="15240"/>
                </a:cubicBezTo>
                <a:cubicBezTo>
                  <a:pt x="2047494" y="5715"/>
                  <a:pt x="2362454" y="35941"/>
                  <a:pt x="2522601" y="15240"/>
                </a:cubicBezTo>
                <a:cubicBezTo>
                  <a:pt x="2682621" y="-5460"/>
                  <a:pt x="3006597" y="44831"/>
                  <a:pt x="3271520" y="15240"/>
                </a:cubicBezTo>
                <a:cubicBezTo>
                  <a:pt x="3271265" y="19558"/>
                  <a:pt x="3271901" y="24511"/>
                  <a:pt x="3271520" y="33020"/>
                </a:cubicBezTo>
                <a:cubicBezTo>
                  <a:pt x="3137153" y="31496"/>
                  <a:pt x="2775839" y="56515"/>
                  <a:pt x="2620264" y="33020"/>
                </a:cubicBezTo>
                <a:cubicBezTo>
                  <a:pt x="2464689" y="9525"/>
                  <a:pt x="2200401" y="34290"/>
                  <a:pt x="1903857" y="33020"/>
                </a:cubicBezTo>
                <a:cubicBezTo>
                  <a:pt x="1607439" y="31750"/>
                  <a:pt x="1564639" y="21971"/>
                  <a:pt x="1350264" y="33020"/>
                </a:cubicBezTo>
                <a:cubicBezTo>
                  <a:pt x="1136014" y="44069"/>
                  <a:pt x="1011554" y="24638"/>
                  <a:pt x="699008" y="33020"/>
                </a:cubicBezTo>
                <a:cubicBezTo>
                  <a:pt x="386499" y="41402"/>
                  <a:pt x="213994" y="30988"/>
                  <a:pt x="15240" y="33020"/>
                </a:cubicBezTo>
                <a:cubicBezTo>
                  <a:pt x="16078" y="24511"/>
                  <a:pt x="15608" y="21971"/>
                  <a:pt x="15240" y="15240"/>
                </a:cubicBezTo>
                <a:lnTo>
                  <a:pt x="15240" y="1524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Freeform 363"> 
				</p:cNvPr>
          <p:cNvSpPr/>
          <p:nvPr/>
        </p:nvSpPr>
        <p:spPr>
          <a:xfrm>
            <a:off x="615950" y="2546350"/>
            <a:ext cx="3282950" cy="44450"/>
          </a:xfrm>
          <a:custGeom>
            <a:avLst/>
            <a:gdLst>
              <a:gd name="connsiteX0" fmla="*/ 27940 w 3282950"/>
              <a:gd name="connsiteY0" fmla="*/ 27940 h 44450"/>
              <a:gd name="connsiteX1" fmla="*/ 646633 w 3282950"/>
              <a:gd name="connsiteY1" fmla="*/ 27940 h 44450"/>
              <a:gd name="connsiteX2" fmla="*/ 1297939 w 3282950"/>
              <a:gd name="connsiteY2" fmla="*/ 27940 h 44450"/>
              <a:gd name="connsiteX3" fmla="*/ 1981707 w 3282950"/>
              <a:gd name="connsiteY3" fmla="*/ 27940 h 44450"/>
              <a:gd name="connsiteX4" fmla="*/ 2665476 w 3282950"/>
              <a:gd name="connsiteY4" fmla="*/ 27940 h 44450"/>
              <a:gd name="connsiteX5" fmla="*/ 3284220 w 3282950"/>
              <a:gd name="connsiteY5" fmla="*/ 27940 h 44450"/>
              <a:gd name="connsiteX6" fmla="*/ 3284220 w 3282950"/>
              <a:gd name="connsiteY6" fmla="*/ 45720 h 44450"/>
              <a:gd name="connsiteX7" fmla="*/ 2567813 w 3282950"/>
              <a:gd name="connsiteY7" fmla="*/ 45720 h 44450"/>
              <a:gd name="connsiteX8" fmla="*/ 1851405 w 3282950"/>
              <a:gd name="connsiteY8" fmla="*/ 45720 h 44450"/>
              <a:gd name="connsiteX9" fmla="*/ 1200150 w 3282950"/>
              <a:gd name="connsiteY9" fmla="*/ 45720 h 44450"/>
              <a:gd name="connsiteX10" fmla="*/ 27940 w 3282950"/>
              <a:gd name="connsiteY10" fmla="*/ 45720 h 44450"/>
              <a:gd name="connsiteX11" fmla="*/ 27940 w 3282950"/>
              <a:gd name="connsiteY11" fmla="*/ 27940 h 44450"/>
              <a:gd name="connsiteX12" fmla="*/ 27940 w 3282950"/>
              <a:gd name="connsiteY12" fmla="*/ 27940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82950" h="44450">
                <a:moveTo>
                  <a:pt x="27940" y="27940"/>
                </a:moveTo>
                <a:cubicBezTo>
                  <a:pt x="268224" y="6477"/>
                  <a:pt x="490131" y="8890"/>
                  <a:pt x="646633" y="27940"/>
                </a:cubicBezTo>
                <a:cubicBezTo>
                  <a:pt x="803147" y="46990"/>
                  <a:pt x="1003046" y="29972"/>
                  <a:pt x="1297939" y="27940"/>
                </a:cubicBezTo>
                <a:cubicBezTo>
                  <a:pt x="1592707" y="25908"/>
                  <a:pt x="1762125" y="38227"/>
                  <a:pt x="1981707" y="27940"/>
                </a:cubicBezTo>
                <a:cubicBezTo>
                  <a:pt x="2201291" y="17653"/>
                  <a:pt x="2482850" y="41529"/>
                  <a:pt x="2665476" y="27940"/>
                </a:cubicBezTo>
                <a:cubicBezTo>
                  <a:pt x="2848228" y="14351"/>
                  <a:pt x="3150489" y="33147"/>
                  <a:pt x="3284220" y="27940"/>
                </a:cubicBezTo>
                <a:cubicBezTo>
                  <a:pt x="3283458" y="35814"/>
                  <a:pt x="3283839" y="39751"/>
                  <a:pt x="3284220" y="45720"/>
                </a:cubicBezTo>
                <a:cubicBezTo>
                  <a:pt x="3117596" y="50546"/>
                  <a:pt x="2716403" y="35179"/>
                  <a:pt x="2567813" y="45720"/>
                </a:cubicBezTo>
                <a:cubicBezTo>
                  <a:pt x="2419223" y="56261"/>
                  <a:pt x="2166111" y="19177"/>
                  <a:pt x="1851405" y="45720"/>
                </a:cubicBezTo>
                <a:cubicBezTo>
                  <a:pt x="1536826" y="72263"/>
                  <a:pt x="1494917" y="47752"/>
                  <a:pt x="1200150" y="45720"/>
                </a:cubicBezTo>
                <a:cubicBezTo>
                  <a:pt x="905510" y="43688"/>
                  <a:pt x="589241" y="64516"/>
                  <a:pt x="27940" y="45720"/>
                </a:cubicBezTo>
                <a:cubicBezTo>
                  <a:pt x="27889" y="40132"/>
                  <a:pt x="27736" y="34290"/>
                  <a:pt x="27940" y="27940"/>
                </a:cubicBezTo>
                <a:lnTo>
                  <a:pt x="27940" y="27940"/>
                </a:lnTo>
                <a:close/>
              </a:path>
            </a:pathLst>
          </a:custGeom>
          <a:solidFill>
            <a:srgbClr val="00006b">
              <a:alpha val="0"/>
            </a:srgbClr>
          </a:solidFill>
          <a:ln w="38100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5" name="Picture 36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080" y="632460"/>
            <a:ext cx="5791200" cy="5593080"/>
          </a:xfrm>
          <a:prstGeom prst="rect">
            <a:avLst/>
          </a:prstGeom>
        </p:spPr>
      </p:pic>
      <p:sp>
        <p:nvSpPr>
          <p:cNvPr id="365" name="TextBox 365"/>
          <p:cNvSpPr txBox="1"/>
          <p:nvPr/>
        </p:nvSpPr>
        <p:spPr>
          <a:xfrm>
            <a:off x="722630" y="1047797"/>
            <a:ext cx="3170468" cy="49518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Where</a:t>
            </a:r>
            <a:r>
              <a:rPr lang="en-US" altLang="zh-CN" sz="3000" spc="-1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sz="300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beliefs,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spc="-25" dirty="0">
                <a:solidFill>
                  <a:srgbClr val="000000"/>
                </a:solidFill>
                <a:latin typeface="Calibri"/>
                <a:ea typeface="Calibri"/>
              </a:rPr>
              <a:t>values</a:t>
            </a:r>
            <a:r>
              <a:rPr lang="en-US" altLang="zh-CN" sz="30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spc="-3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3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spc="-25" dirty="0">
                <a:solidFill>
                  <a:srgbClr val="000000"/>
                </a:solidFill>
                <a:latin typeface="Calibri"/>
                <a:ea typeface="Calibri"/>
              </a:rPr>
              <a:t>attitudes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spc="-20" dirty="0">
                <a:solidFill>
                  <a:srgbClr val="000000"/>
                </a:solidFill>
                <a:latin typeface="Calibri"/>
                <a:ea typeface="Calibri"/>
              </a:rPr>
              <a:t>come</a:t>
            </a:r>
            <a:r>
              <a:rPr lang="en-US" altLang="zh-CN" sz="30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spc="-20" dirty="0">
                <a:solidFill>
                  <a:srgbClr val="000000"/>
                </a:solidFill>
                <a:latin typeface="Calibri"/>
                <a:ea typeface="Calibri"/>
              </a:rPr>
              <a:t>from?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5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200" spc="175" dirty="0">
                <a:solidFill>
                  <a:srgbClr val="000000"/>
                </a:solidFill>
                <a:latin typeface="Times New Roman"/>
                <a:ea typeface="Times New Roman"/>
              </a:rPr>
              <a:t>Beliefs,</a:t>
            </a:r>
            <a:r>
              <a:rPr lang="en-US" altLang="zh-CN" sz="22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95" dirty="0">
                <a:solidFill>
                  <a:srgbClr val="000000"/>
                </a:solidFill>
                <a:latin typeface="Times New Roman"/>
                <a:ea typeface="Times New Roman"/>
              </a:rPr>
              <a:t>values</a:t>
            </a:r>
            <a:r>
              <a:rPr lang="en-US" altLang="zh-CN" sz="2200" spc="1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2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20" dirty="0">
                <a:solidFill>
                  <a:srgbClr val="000000"/>
                </a:solidFill>
                <a:latin typeface="Times New Roman"/>
                <a:ea typeface="Times New Roman"/>
              </a:rPr>
              <a:t>attitudes</a:t>
            </a:r>
            <a:r>
              <a:rPr lang="en-US" altLang="zh-CN" sz="2200" spc="1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34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2200" spc="1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40" dirty="0">
                <a:solidFill>
                  <a:srgbClr val="000000"/>
                </a:solidFill>
                <a:latin typeface="Times New Roman"/>
                <a:ea typeface="Times New Roman"/>
              </a:rPr>
              <a:t>often</a:t>
            </a:r>
            <a:r>
              <a:rPr lang="en-US" altLang="zh-CN" sz="2200" spc="1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4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85" dirty="0">
                <a:solidFill>
                  <a:srgbClr val="000000"/>
                </a:solidFill>
                <a:latin typeface="Times New Roman"/>
                <a:ea typeface="Times New Roman"/>
              </a:rPr>
              <a:t>result</a:t>
            </a:r>
            <a:r>
              <a:rPr lang="en-US" altLang="zh-CN" sz="2200" spc="1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1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22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15" dirty="0">
                <a:solidFill>
                  <a:srgbClr val="000000"/>
                </a:solidFill>
                <a:latin typeface="Times New Roman"/>
                <a:ea typeface="Times New Roman"/>
              </a:rPr>
              <a:t>experience</a:t>
            </a:r>
            <a:r>
              <a:rPr lang="en-US" altLang="zh-CN" sz="22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29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29" dirty="0">
                <a:solidFill>
                  <a:srgbClr val="000000"/>
                </a:solidFill>
                <a:latin typeface="Times New Roman"/>
                <a:ea typeface="Times New Roman"/>
              </a:rPr>
              <a:t>upbringing,</a:t>
            </a:r>
            <a:r>
              <a:rPr lang="en-US" altLang="zh-CN" sz="2200" spc="1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7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200" spc="1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34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1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200" spc="1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20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2200" spc="1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1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200" spc="1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09" dirty="0">
                <a:solidFill>
                  <a:srgbClr val="000000"/>
                </a:solidFill>
                <a:latin typeface="Times New Roman"/>
                <a:ea typeface="Times New Roman"/>
              </a:rPr>
              <a:t>powerful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54" dirty="0">
                <a:solidFill>
                  <a:srgbClr val="000000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2200" spc="-28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84" dirty="0">
                <a:solidFill>
                  <a:srgbClr val="000000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20" dirty="0">
                <a:solidFill>
                  <a:srgbClr val="000000"/>
                </a:solidFill>
                <a:latin typeface="Times New Roman"/>
                <a:ea typeface="Times New Roman"/>
              </a:rPr>
              <a:t>beh</a:t>
            </a:r>
            <a:r>
              <a:rPr lang="en-US" altLang="zh-CN" sz="2200" spc="215" dirty="0">
                <a:solidFill>
                  <a:srgbClr val="000000"/>
                </a:solidFill>
                <a:latin typeface="Times New Roman"/>
                <a:ea typeface="Times New Roman"/>
              </a:rPr>
              <a:t>aviour.</a:t>
            </a:r>
          </a:p>
          <a:p>
            <a:pPr hangingPunct="0" marL="0">
              <a:lnSpc>
                <a:spcPct val="95833"/>
              </a:lnSpc>
              <a:spcBef>
                <a:spcPts val="309"/>
              </a:spcBef>
            </a:pPr>
            <a:r>
              <a:rPr lang="en-US" altLang="zh-CN" sz="2200" spc="175" dirty="0">
                <a:solidFill>
                  <a:srgbClr val="000000"/>
                </a:solidFill>
                <a:latin typeface="Times New Roman"/>
                <a:ea typeface="Times New Roman"/>
              </a:rPr>
              <a:t>Beliefs,</a:t>
            </a:r>
            <a:r>
              <a:rPr lang="en-US" altLang="zh-CN" sz="2200" spc="1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89" dirty="0">
                <a:solidFill>
                  <a:srgbClr val="000000"/>
                </a:solidFill>
                <a:latin typeface="Times New Roman"/>
                <a:ea typeface="Times New Roman"/>
              </a:rPr>
              <a:t>values,</a:t>
            </a:r>
            <a:r>
              <a:rPr lang="en-US" altLang="zh-CN" sz="2200" spc="1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2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04" dirty="0">
                <a:solidFill>
                  <a:srgbClr val="000000"/>
                </a:solidFill>
                <a:latin typeface="Times New Roman"/>
                <a:ea typeface="Times New Roman"/>
              </a:rPr>
              <a:t>attitudes</a:t>
            </a:r>
            <a:r>
              <a:rPr lang="en-US" altLang="zh-CN" sz="2200" spc="1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7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200" spc="1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59" dirty="0">
                <a:solidFill>
                  <a:srgbClr val="000000"/>
                </a:solidFill>
                <a:latin typeface="Times New Roman"/>
                <a:ea typeface="Times New Roman"/>
              </a:rPr>
              <a:t>change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29" dirty="0">
                <a:solidFill>
                  <a:srgbClr val="000000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22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15" dirty="0">
                <a:solidFill>
                  <a:srgbClr val="000000"/>
                </a:solidFill>
                <a:latin typeface="Times New Roman"/>
                <a:ea typeface="Times New Roman"/>
              </a:rPr>
              <a:t>time.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Freeform 366"> 
				</p:cNvPr>
          <p:cNvSpPr/>
          <p:nvPr/>
        </p:nvSpPr>
        <p:spPr>
          <a:xfrm>
            <a:off x="628650" y="2571750"/>
            <a:ext cx="3486150" cy="31750"/>
          </a:xfrm>
          <a:custGeom>
            <a:avLst/>
            <a:gdLst>
              <a:gd name="connsiteX0" fmla="*/ 11430 w 3486150"/>
              <a:gd name="connsiteY0" fmla="*/ 16510 h 31750"/>
              <a:gd name="connsiteX1" fmla="*/ 636879 w 3486150"/>
              <a:gd name="connsiteY1" fmla="*/ 16510 h 31750"/>
              <a:gd name="connsiteX2" fmla="*/ 1401317 w 3486150"/>
              <a:gd name="connsiteY2" fmla="*/ 16510 h 31750"/>
              <a:gd name="connsiteX3" fmla="*/ 1991995 w 3486150"/>
              <a:gd name="connsiteY3" fmla="*/ 16510 h 31750"/>
              <a:gd name="connsiteX4" fmla="*/ 2582672 w 3486150"/>
              <a:gd name="connsiteY4" fmla="*/ 16510 h 31750"/>
              <a:gd name="connsiteX5" fmla="*/ 3486150 w 3486150"/>
              <a:gd name="connsiteY5" fmla="*/ 16510 h 31750"/>
              <a:gd name="connsiteX6" fmla="*/ 3486150 w 3486150"/>
              <a:gd name="connsiteY6" fmla="*/ 34290 h 31750"/>
              <a:gd name="connsiteX7" fmla="*/ 2826003 w 3486150"/>
              <a:gd name="connsiteY7" fmla="*/ 34290 h 31750"/>
              <a:gd name="connsiteX8" fmla="*/ 2165730 w 3486150"/>
              <a:gd name="connsiteY8" fmla="*/ 34290 h 31750"/>
              <a:gd name="connsiteX9" fmla="*/ 1505585 w 3486150"/>
              <a:gd name="connsiteY9" fmla="*/ 34290 h 31750"/>
              <a:gd name="connsiteX10" fmla="*/ 741172 w 3486150"/>
              <a:gd name="connsiteY10" fmla="*/ 34290 h 31750"/>
              <a:gd name="connsiteX11" fmla="*/ 11430 w 3486150"/>
              <a:gd name="connsiteY11" fmla="*/ 34290 h 31750"/>
              <a:gd name="connsiteX12" fmla="*/ 11430 w 3486150"/>
              <a:gd name="connsiteY12" fmla="*/ 16510 h 31750"/>
              <a:gd name="connsiteX13" fmla="*/ 11430 w 3486150"/>
              <a:gd name="connsiteY13" fmla="*/ 1651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86150" h="31750">
                <a:moveTo>
                  <a:pt x="11430" y="16510"/>
                </a:moveTo>
                <a:cubicBezTo>
                  <a:pt x="213753" y="2159"/>
                  <a:pt x="344157" y="5334"/>
                  <a:pt x="636879" y="16510"/>
                </a:cubicBezTo>
                <a:cubicBezTo>
                  <a:pt x="929639" y="27686"/>
                  <a:pt x="1108075" y="21463"/>
                  <a:pt x="1401317" y="16510"/>
                </a:cubicBezTo>
                <a:cubicBezTo>
                  <a:pt x="1694560" y="11557"/>
                  <a:pt x="1847469" y="2921"/>
                  <a:pt x="1991995" y="16510"/>
                </a:cubicBezTo>
                <a:cubicBezTo>
                  <a:pt x="2136648" y="30099"/>
                  <a:pt x="2407539" y="9525"/>
                  <a:pt x="2582672" y="16510"/>
                </a:cubicBezTo>
                <a:cubicBezTo>
                  <a:pt x="2757932" y="23495"/>
                  <a:pt x="3053079" y="4826"/>
                  <a:pt x="3486150" y="16510"/>
                </a:cubicBezTo>
                <a:cubicBezTo>
                  <a:pt x="3486022" y="20828"/>
                  <a:pt x="3486022" y="26162"/>
                  <a:pt x="3486150" y="34290"/>
                </a:cubicBezTo>
                <a:cubicBezTo>
                  <a:pt x="3336290" y="37719"/>
                  <a:pt x="3148203" y="28702"/>
                  <a:pt x="2826003" y="34290"/>
                </a:cubicBezTo>
                <a:cubicBezTo>
                  <a:pt x="2503677" y="39878"/>
                  <a:pt x="2305811" y="62357"/>
                  <a:pt x="2165730" y="34290"/>
                </a:cubicBezTo>
                <a:cubicBezTo>
                  <a:pt x="2025650" y="6223"/>
                  <a:pt x="1831720" y="49530"/>
                  <a:pt x="1505585" y="34290"/>
                </a:cubicBezTo>
                <a:cubicBezTo>
                  <a:pt x="1179322" y="19050"/>
                  <a:pt x="959866" y="30988"/>
                  <a:pt x="741172" y="34290"/>
                </a:cubicBezTo>
                <a:cubicBezTo>
                  <a:pt x="522376" y="37592"/>
                  <a:pt x="275463" y="40132"/>
                  <a:pt x="11430" y="34290"/>
                </a:cubicBezTo>
                <a:cubicBezTo>
                  <a:pt x="11620" y="30353"/>
                  <a:pt x="10731" y="20193"/>
                  <a:pt x="11430" y="16510"/>
                </a:cubicBezTo>
                <a:lnTo>
                  <a:pt x="11430" y="1651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Freeform 367"> 
				</p:cNvPr>
          <p:cNvSpPr/>
          <p:nvPr/>
        </p:nvSpPr>
        <p:spPr>
          <a:xfrm>
            <a:off x="612775" y="2555875"/>
            <a:ext cx="3502025" cy="47625"/>
          </a:xfrm>
          <a:custGeom>
            <a:avLst/>
            <a:gdLst>
              <a:gd name="connsiteX0" fmla="*/ 27305 w 3502025"/>
              <a:gd name="connsiteY0" fmla="*/ 32385 h 47625"/>
              <a:gd name="connsiteX1" fmla="*/ 722249 w 3502025"/>
              <a:gd name="connsiteY1" fmla="*/ 32385 h 47625"/>
              <a:gd name="connsiteX2" fmla="*/ 1382395 w 3502025"/>
              <a:gd name="connsiteY2" fmla="*/ 32385 h 47625"/>
              <a:gd name="connsiteX3" fmla="*/ 2042667 w 3502025"/>
              <a:gd name="connsiteY3" fmla="*/ 32385 h 47625"/>
              <a:gd name="connsiteX4" fmla="*/ 2807080 w 3502025"/>
              <a:gd name="connsiteY4" fmla="*/ 32385 h 47625"/>
              <a:gd name="connsiteX5" fmla="*/ 3502025 w 3502025"/>
              <a:gd name="connsiteY5" fmla="*/ 32385 h 47625"/>
              <a:gd name="connsiteX6" fmla="*/ 3502025 w 3502025"/>
              <a:gd name="connsiteY6" fmla="*/ 50165 h 47625"/>
              <a:gd name="connsiteX7" fmla="*/ 2807080 w 3502025"/>
              <a:gd name="connsiteY7" fmla="*/ 50165 h 47625"/>
              <a:gd name="connsiteX8" fmla="*/ 2216404 w 3502025"/>
              <a:gd name="connsiteY8" fmla="*/ 50165 h 47625"/>
              <a:gd name="connsiteX9" fmla="*/ 1556130 w 3502025"/>
              <a:gd name="connsiteY9" fmla="*/ 50165 h 47625"/>
              <a:gd name="connsiteX10" fmla="*/ 895985 w 3502025"/>
              <a:gd name="connsiteY10" fmla="*/ 50165 h 47625"/>
              <a:gd name="connsiteX11" fmla="*/ 27305 w 3502025"/>
              <a:gd name="connsiteY11" fmla="*/ 50165 h 47625"/>
              <a:gd name="connsiteX12" fmla="*/ 27305 w 3502025"/>
              <a:gd name="connsiteY12" fmla="*/ 32385 h 47625"/>
              <a:gd name="connsiteX13" fmla="*/ 27305 w 3502025"/>
              <a:gd name="connsiteY13" fmla="*/ 32385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02025" h="47625">
                <a:moveTo>
                  <a:pt x="27305" y="32385"/>
                </a:moveTo>
                <a:cubicBezTo>
                  <a:pt x="251764" y="18288"/>
                  <a:pt x="522706" y="58166"/>
                  <a:pt x="722249" y="32385"/>
                </a:cubicBezTo>
                <a:cubicBezTo>
                  <a:pt x="921766" y="6604"/>
                  <a:pt x="1157351" y="56388"/>
                  <a:pt x="1382395" y="32385"/>
                </a:cubicBezTo>
                <a:cubicBezTo>
                  <a:pt x="1607566" y="8382"/>
                  <a:pt x="1847342" y="58293"/>
                  <a:pt x="2042667" y="32385"/>
                </a:cubicBezTo>
                <a:cubicBezTo>
                  <a:pt x="2237867" y="6477"/>
                  <a:pt x="2429382" y="32512"/>
                  <a:pt x="2807080" y="32385"/>
                </a:cubicBezTo>
                <a:cubicBezTo>
                  <a:pt x="3184778" y="32258"/>
                  <a:pt x="3314191" y="17272"/>
                  <a:pt x="3502025" y="32385"/>
                </a:cubicBezTo>
                <a:cubicBezTo>
                  <a:pt x="3501644" y="39751"/>
                  <a:pt x="3501516" y="41910"/>
                  <a:pt x="3502025" y="50165"/>
                </a:cubicBezTo>
                <a:cubicBezTo>
                  <a:pt x="3261233" y="61341"/>
                  <a:pt x="2972434" y="27305"/>
                  <a:pt x="2807080" y="50165"/>
                </a:cubicBezTo>
                <a:cubicBezTo>
                  <a:pt x="2641727" y="73025"/>
                  <a:pt x="2367026" y="54483"/>
                  <a:pt x="2216404" y="50165"/>
                </a:cubicBezTo>
                <a:cubicBezTo>
                  <a:pt x="2065654" y="45847"/>
                  <a:pt x="1844801" y="27559"/>
                  <a:pt x="1556130" y="50165"/>
                </a:cubicBezTo>
                <a:cubicBezTo>
                  <a:pt x="1267586" y="72771"/>
                  <a:pt x="1069720" y="68580"/>
                  <a:pt x="895985" y="50165"/>
                </a:cubicBezTo>
                <a:cubicBezTo>
                  <a:pt x="722249" y="31750"/>
                  <a:pt x="260540" y="76073"/>
                  <a:pt x="27305" y="50165"/>
                </a:cubicBezTo>
                <a:cubicBezTo>
                  <a:pt x="27368" y="43815"/>
                  <a:pt x="27368" y="36068"/>
                  <a:pt x="27305" y="32385"/>
                </a:cubicBezTo>
                <a:lnTo>
                  <a:pt x="27305" y="3238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4449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9" name="Picture 36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0" y="0"/>
            <a:ext cx="6888480" cy="6858000"/>
          </a:xfrm>
          <a:prstGeom prst="rect">
            <a:avLst/>
          </a:prstGeom>
        </p:spPr>
      </p:pic>
      <p:sp>
        <p:nvSpPr>
          <p:cNvPr id="369" name="TextBox 369"/>
          <p:cNvSpPr txBox="1"/>
          <p:nvPr/>
        </p:nvSpPr>
        <p:spPr>
          <a:xfrm>
            <a:off x="731837" y="2889044"/>
            <a:ext cx="3773730" cy="2561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Know</a:t>
            </a:r>
            <a:r>
              <a:rPr lang="en-US" altLang="zh-CN" sz="22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22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values</a:t>
            </a:r>
            <a:r>
              <a:rPr lang="en-US" altLang="zh-CN" sz="22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2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stay</a:t>
            </a:r>
            <a:r>
              <a:rPr lang="en-US" altLang="zh-CN" sz="22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true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200" spc="-5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2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them</a:t>
            </a:r>
          </a:p>
          <a:p>
            <a:pPr>
              <a:lnSpc>
                <a:spcPts val="4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Make</a:t>
            </a:r>
            <a:r>
              <a:rPr lang="en-US" altLang="zh-CN" sz="22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22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own</a:t>
            </a:r>
            <a:r>
              <a:rPr lang="en-US" altLang="zh-CN" sz="22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choices,</a:t>
            </a:r>
            <a:r>
              <a:rPr lang="en-US" altLang="zh-CN" sz="22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don’t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just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go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along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200" spc="-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crowd</a:t>
            </a:r>
          </a:p>
          <a:p>
            <a:pPr>
              <a:lnSpc>
                <a:spcPts val="4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Respect</a:t>
            </a:r>
            <a:r>
              <a:rPr lang="en-US" altLang="zh-CN" sz="22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yourself</a:t>
            </a:r>
            <a:r>
              <a:rPr lang="en-US" altLang="zh-CN" sz="22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2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others</a:t>
            </a:r>
          </a:p>
          <a:p>
            <a:pPr>
              <a:lnSpc>
                <a:spcPts val="74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Think</a:t>
            </a:r>
            <a:r>
              <a:rPr lang="en-US" altLang="zh-CN" sz="22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about</a:t>
            </a:r>
            <a:r>
              <a:rPr lang="en-US" altLang="zh-CN" sz="22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22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goals</a:t>
            </a:r>
            <a:r>
              <a:rPr lang="en-US" altLang="zh-CN" sz="22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2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act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200" spc="-10" dirty="0">
                <a:solidFill>
                  <a:srgbClr val="000000"/>
                </a:solidFill>
                <a:latin typeface="Calibri"/>
                <a:ea typeface="Calibri"/>
              </a:rPr>
              <a:t>accor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dingly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Picture 37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1" name="TextBox 371"/>
          <p:cNvSpPr txBox="1"/>
          <p:nvPr/>
        </p:nvSpPr>
        <p:spPr>
          <a:xfrm>
            <a:off x="569594" y="3603545"/>
            <a:ext cx="2661531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800" spc="-60" dirty="0">
                <a:solidFill>
                  <a:srgbClr val="fefefe"/>
                </a:solidFill>
                <a:latin typeface="Calibri"/>
                <a:ea typeface="Calibri"/>
              </a:rPr>
              <a:t>Evalu</a:t>
            </a:r>
            <a:r>
              <a:rPr lang="en-US" altLang="zh-CN" sz="4800" spc="-50" dirty="0">
                <a:solidFill>
                  <a:srgbClr val="fefefe"/>
                </a:solidFill>
                <a:latin typeface="Calibri"/>
                <a:ea typeface="Calibri"/>
              </a:rPr>
              <a:t>ation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Freeform 372"> 
				</p:cNvPr>
          <p:cNvSpPr/>
          <p:nvPr/>
        </p:nvSpPr>
        <p:spPr>
          <a:xfrm>
            <a:off x="628650" y="4400550"/>
            <a:ext cx="3270250" cy="19050"/>
          </a:xfrm>
          <a:custGeom>
            <a:avLst/>
            <a:gdLst>
              <a:gd name="connsiteX0" fmla="*/ 15240 w 3270250"/>
              <a:gd name="connsiteY0" fmla="*/ 10160 h 19050"/>
              <a:gd name="connsiteX1" fmla="*/ 633933 w 3270250"/>
              <a:gd name="connsiteY1" fmla="*/ 10160 h 19050"/>
              <a:gd name="connsiteX2" fmla="*/ 1187450 w 3270250"/>
              <a:gd name="connsiteY2" fmla="*/ 10160 h 19050"/>
              <a:gd name="connsiteX3" fmla="*/ 1903857 w 3270250"/>
              <a:gd name="connsiteY3" fmla="*/ 10160 h 19050"/>
              <a:gd name="connsiteX4" fmla="*/ 2522601 w 3270250"/>
              <a:gd name="connsiteY4" fmla="*/ 10160 h 19050"/>
              <a:gd name="connsiteX5" fmla="*/ 3271520 w 3270250"/>
              <a:gd name="connsiteY5" fmla="*/ 10160 h 19050"/>
              <a:gd name="connsiteX6" fmla="*/ 3271520 w 3270250"/>
              <a:gd name="connsiteY6" fmla="*/ 27940 h 19050"/>
              <a:gd name="connsiteX7" fmla="*/ 2620264 w 3270250"/>
              <a:gd name="connsiteY7" fmla="*/ 27940 h 19050"/>
              <a:gd name="connsiteX8" fmla="*/ 1903857 w 3270250"/>
              <a:gd name="connsiteY8" fmla="*/ 27940 h 19050"/>
              <a:gd name="connsiteX9" fmla="*/ 1350264 w 3270250"/>
              <a:gd name="connsiteY9" fmla="*/ 27940 h 19050"/>
              <a:gd name="connsiteX10" fmla="*/ 699008 w 3270250"/>
              <a:gd name="connsiteY10" fmla="*/ 27940 h 19050"/>
              <a:gd name="connsiteX11" fmla="*/ 15240 w 3270250"/>
              <a:gd name="connsiteY11" fmla="*/ 27940 h 19050"/>
              <a:gd name="connsiteX12" fmla="*/ 15240 w 3270250"/>
              <a:gd name="connsiteY12" fmla="*/ 10160 h 19050"/>
              <a:gd name="connsiteX13" fmla="*/ 15240 w 3270250"/>
              <a:gd name="connsiteY13" fmla="*/ 1016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70250" h="19050">
                <a:moveTo>
                  <a:pt x="15240" y="10160"/>
                </a:moveTo>
                <a:cubicBezTo>
                  <a:pt x="307314" y="29083"/>
                  <a:pt x="378523" y="18542"/>
                  <a:pt x="633933" y="10160"/>
                </a:cubicBezTo>
                <a:cubicBezTo>
                  <a:pt x="889380" y="1778"/>
                  <a:pt x="919988" y="-8762"/>
                  <a:pt x="1187450" y="10160"/>
                </a:cubicBezTo>
                <a:cubicBezTo>
                  <a:pt x="1454911" y="29083"/>
                  <a:pt x="1760220" y="19685"/>
                  <a:pt x="1903857" y="10160"/>
                </a:cubicBezTo>
                <a:cubicBezTo>
                  <a:pt x="2047494" y="635"/>
                  <a:pt x="2362454" y="30861"/>
                  <a:pt x="2522601" y="10160"/>
                </a:cubicBezTo>
                <a:cubicBezTo>
                  <a:pt x="2682621" y="-10540"/>
                  <a:pt x="3006597" y="39751"/>
                  <a:pt x="3271520" y="10160"/>
                </a:cubicBezTo>
                <a:cubicBezTo>
                  <a:pt x="3271265" y="14478"/>
                  <a:pt x="3271901" y="19431"/>
                  <a:pt x="3271520" y="27940"/>
                </a:cubicBezTo>
                <a:cubicBezTo>
                  <a:pt x="3137153" y="26416"/>
                  <a:pt x="2775839" y="51435"/>
                  <a:pt x="2620264" y="27940"/>
                </a:cubicBezTo>
                <a:cubicBezTo>
                  <a:pt x="2464689" y="4445"/>
                  <a:pt x="2200401" y="29210"/>
                  <a:pt x="1903857" y="27940"/>
                </a:cubicBezTo>
                <a:cubicBezTo>
                  <a:pt x="1607439" y="26670"/>
                  <a:pt x="1564639" y="16891"/>
                  <a:pt x="1350264" y="27940"/>
                </a:cubicBezTo>
                <a:cubicBezTo>
                  <a:pt x="1136014" y="38989"/>
                  <a:pt x="1011554" y="19558"/>
                  <a:pt x="699008" y="27940"/>
                </a:cubicBezTo>
                <a:cubicBezTo>
                  <a:pt x="386499" y="36322"/>
                  <a:pt x="213994" y="25908"/>
                  <a:pt x="15240" y="27940"/>
                </a:cubicBezTo>
                <a:cubicBezTo>
                  <a:pt x="16078" y="19431"/>
                  <a:pt x="15608" y="16891"/>
                  <a:pt x="15240" y="10160"/>
                </a:cubicBezTo>
                <a:lnTo>
                  <a:pt x="15240" y="1016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Freeform 373"> 
				</p:cNvPr>
          <p:cNvSpPr/>
          <p:nvPr/>
        </p:nvSpPr>
        <p:spPr>
          <a:xfrm>
            <a:off x="615950" y="4387850"/>
            <a:ext cx="3282950" cy="31750"/>
          </a:xfrm>
          <a:custGeom>
            <a:avLst/>
            <a:gdLst>
              <a:gd name="connsiteX0" fmla="*/ 27940 w 3282950"/>
              <a:gd name="connsiteY0" fmla="*/ 22860 h 31750"/>
              <a:gd name="connsiteX1" fmla="*/ 646633 w 3282950"/>
              <a:gd name="connsiteY1" fmla="*/ 22860 h 31750"/>
              <a:gd name="connsiteX2" fmla="*/ 1297939 w 3282950"/>
              <a:gd name="connsiteY2" fmla="*/ 22860 h 31750"/>
              <a:gd name="connsiteX3" fmla="*/ 1981707 w 3282950"/>
              <a:gd name="connsiteY3" fmla="*/ 22860 h 31750"/>
              <a:gd name="connsiteX4" fmla="*/ 2665476 w 3282950"/>
              <a:gd name="connsiteY4" fmla="*/ 22860 h 31750"/>
              <a:gd name="connsiteX5" fmla="*/ 3284220 w 3282950"/>
              <a:gd name="connsiteY5" fmla="*/ 22860 h 31750"/>
              <a:gd name="connsiteX6" fmla="*/ 3284220 w 3282950"/>
              <a:gd name="connsiteY6" fmla="*/ 40640 h 31750"/>
              <a:gd name="connsiteX7" fmla="*/ 2567813 w 3282950"/>
              <a:gd name="connsiteY7" fmla="*/ 40640 h 31750"/>
              <a:gd name="connsiteX8" fmla="*/ 1851405 w 3282950"/>
              <a:gd name="connsiteY8" fmla="*/ 40640 h 31750"/>
              <a:gd name="connsiteX9" fmla="*/ 1200150 w 3282950"/>
              <a:gd name="connsiteY9" fmla="*/ 40640 h 31750"/>
              <a:gd name="connsiteX10" fmla="*/ 27940 w 3282950"/>
              <a:gd name="connsiteY10" fmla="*/ 40640 h 31750"/>
              <a:gd name="connsiteX11" fmla="*/ 27940 w 3282950"/>
              <a:gd name="connsiteY11" fmla="*/ 22860 h 31750"/>
              <a:gd name="connsiteX12" fmla="*/ 27940 w 3282950"/>
              <a:gd name="connsiteY12" fmla="*/ 2286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82950" h="31750">
                <a:moveTo>
                  <a:pt x="27940" y="22860"/>
                </a:moveTo>
                <a:cubicBezTo>
                  <a:pt x="268224" y="1397"/>
                  <a:pt x="490131" y="3810"/>
                  <a:pt x="646633" y="22860"/>
                </a:cubicBezTo>
                <a:cubicBezTo>
                  <a:pt x="803147" y="41910"/>
                  <a:pt x="1003046" y="24892"/>
                  <a:pt x="1297939" y="22860"/>
                </a:cubicBezTo>
                <a:cubicBezTo>
                  <a:pt x="1592707" y="20828"/>
                  <a:pt x="1762125" y="33147"/>
                  <a:pt x="1981707" y="22860"/>
                </a:cubicBezTo>
                <a:cubicBezTo>
                  <a:pt x="2201291" y="12573"/>
                  <a:pt x="2482850" y="36449"/>
                  <a:pt x="2665476" y="22860"/>
                </a:cubicBezTo>
                <a:cubicBezTo>
                  <a:pt x="2848228" y="9271"/>
                  <a:pt x="3150489" y="28067"/>
                  <a:pt x="3284220" y="22860"/>
                </a:cubicBezTo>
                <a:cubicBezTo>
                  <a:pt x="3283458" y="30734"/>
                  <a:pt x="3283839" y="34671"/>
                  <a:pt x="3284220" y="40640"/>
                </a:cubicBezTo>
                <a:cubicBezTo>
                  <a:pt x="3117596" y="45466"/>
                  <a:pt x="2716403" y="30099"/>
                  <a:pt x="2567813" y="40640"/>
                </a:cubicBezTo>
                <a:cubicBezTo>
                  <a:pt x="2419223" y="51181"/>
                  <a:pt x="2166111" y="14097"/>
                  <a:pt x="1851405" y="40640"/>
                </a:cubicBezTo>
                <a:cubicBezTo>
                  <a:pt x="1536826" y="67183"/>
                  <a:pt x="1494917" y="42672"/>
                  <a:pt x="1200150" y="40640"/>
                </a:cubicBezTo>
                <a:cubicBezTo>
                  <a:pt x="905510" y="38608"/>
                  <a:pt x="589241" y="59436"/>
                  <a:pt x="27940" y="40640"/>
                </a:cubicBezTo>
                <a:cubicBezTo>
                  <a:pt x="27889" y="35052"/>
                  <a:pt x="27736" y="29210"/>
                  <a:pt x="27940" y="22860"/>
                </a:cubicBezTo>
                <a:lnTo>
                  <a:pt x="27940" y="2286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8100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5" name="Picture 37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580" y="632460"/>
            <a:ext cx="4191000" cy="5570220"/>
          </a:xfrm>
          <a:prstGeom prst="rect">
            <a:avLst/>
          </a:prstGeom>
        </p:spPr>
      </p:pic>
      <p:sp>
        <p:nvSpPr>
          <p:cNvPr id="375" name="TextBox 375"/>
          <p:cNvSpPr txBox="1"/>
          <p:nvPr/>
        </p:nvSpPr>
        <p:spPr>
          <a:xfrm>
            <a:off x="730567" y="1032430"/>
            <a:ext cx="3390555" cy="19031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100" spc="-25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100" spc="-10" dirty="0">
                <a:solidFill>
                  <a:srgbClr val="000000"/>
                </a:solidFill>
                <a:latin typeface="Calibri"/>
                <a:ea typeface="Calibri"/>
              </a:rPr>
              <a:t>7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4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4100" spc="-65" dirty="0">
                <a:solidFill>
                  <a:srgbClr val="000000"/>
                </a:solidFill>
                <a:latin typeface="Calibri"/>
                <a:ea typeface="Calibri"/>
              </a:rPr>
              <a:t>Tower</a:t>
            </a:r>
            <a:r>
              <a:rPr lang="en-US" altLang="zh-CN" sz="41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100" spc="-55" dirty="0">
                <a:solidFill>
                  <a:srgbClr val="000000"/>
                </a:solidFill>
                <a:latin typeface="Calibri"/>
                <a:ea typeface="Calibri"/>
              </a:rPr>
              <a:t>challenge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Freeform 376"> 
				</p:cNvPr>
          <p:cNvSpPr/>
          <p:nvPr/>
        </p:nvSpPr>
        <p:spPr>
          <a:xfrm>
            <a:off x="1276350" y="2914650"/>
            <a:ext cx="4629150" cy="3092450"/>
          </a:xfrm>
          <a:custGeom>
            <a:avLst/>
            <a:gdLst>
              <a:gd name="connsiteX0" fmla="*/ 12700 w 4629150"/>
              <a:gd name="connsiteY0" fmla="*/ 3098800 h 3092450"/>
              <a:gd name="connsiteX1" fmla="*/ 4635500 w 4629150"/>
              <a:gd name="connsiteY1" fmla="*/ 3098800 h 3092450"/>
              <a:gd name="connsiteX2" fmla="*/ 4635500 w 4629150"/>
              <a:gd name="connsiteY2" fmla="*/ 12700 h 3092450"/>
              <a:gd name="connsiteX3" fmla="*/ 12700 w 4629150"/>
              <a:gd name="connsiteY3" fmla="*/ 12700 h 3092450"/>
              <a:gd name="connsiteX4" fmla="*/ 12700 w 46291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150" h="3092450">
                <a:moveTo>
                  <a:pt x="12700" y="3098800"/>
                </a:moveTo>
                <a:lnTo>
                  <a:pt x="4635500" y="3098800"/>
                </a:lnTo>
                <a:lnTo>
                  <a:pt x="4635500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Freeform 377"> 
				</p:cNvPr>
          <p:cNvSpPr/>
          <p:nvPr/>
        </p:nvSpPr>
        <p:spPr>
          <a:xfrm>
            <a:off x="1276350" y="2914650"/>
            <a:ext cx="4629150" cy="3092450"/>
          </a:xfrm>
          <a:custGeom>
            <a:avLst/>
            <a:gdLst>
              <a:gd name="connsiteX0" fmla="*/ 12700 w 4629150"/>
              <a:gd name="connsiteY0" fmla="*/ 3098800 h 3092450"/>
              <a:gd name="connsiteX1" fmla="*/ 4635500 w 4629150"/>
              <a:gd name="connsiteY1" fmla="*/ 3098800 h 3092450"/>
              <a:gd name="connsiteX2" fmla="*/ 4635500 w 4629150"/>
              <a:gd name="connsiteY2" fmla="*/ 12700 h 3092450"/>
              <a:gd name="connsiteX3" fmla="*/ 12700 w 4629150"/>
              <a:gd name="connsiteY3" fmla="*/ 12700 h 3092450"/>
              <a:gd name="connsiteX4" fmla="*/ 12700 w 46291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150" h="3092450">
                <a:moveTo>
                  <a:pt x="12700" y="3098800"/>
                </a:moveTo>
                <a:lnTo>
                  <a:pt x="4635500" y="3098800"/>
                </a:lnTo>
                <a:lnTo>
                  <a:pt x="4635500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5a9a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" name="Freeform 378"> 
				</p:cNvPr>
          <p:cNvSpPr/>
          <p:nvPr/>
        </p:nvSpPr>
        <p:spPr>
          <a:xfrm>
            <a:off x="6267450" y="2914650"/>
            <a:ext cx="4641850" cy="3092450"/>
          </a:xfrm>
          <a:custGeom>
            <a:avLst/>
            <a:gdLst>
              <a:gd name="connsiteX0" fmla="*/ 17779 w 4641850"/>
              <a:gd name="connsiteY0" fmla="*/ 3098800 h 3092450"/>
              <a:gd name="connsiteX1" fmla="*/ 4643119 w 4641850"/>
              <a:gd name="connsiteY1" fmla="*/ 3098800 h 3092450"/>
              <a:gd name="connsiteX2" fmla="*/ 4643119 w 4641850"/>
              <a:gd name="connsiteY2" fmla="*/ 12700 h 3092450"/>
              <a:gd name="connsiteX3" fmla="*/ 17779 w 4641850"/>
              <a:gd name="connsiteY3" fmla="*/ 12700 h 3092450"/>
              <a:gd name="connsiteX4" fmla="*/ 17779 w 46418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1850" h="3092450">
                <a:moveTo>
                  <a:pt x="17779" y="3098800"/>
                </a:moveTo>
                <a:lnTo>
                  <a:pt x="4643119" y="3098800"/>
                </a:lnTo>
                <a:lnTo>
                  <a:pt x="4643119" y="12700"/>
                </a:lnTo>
                <a:lnTo>
                  <a:pt x="17779" y="12700"/>
                </a:lnTo>
                <a:lnTo>
                  <a:pt x="17779" y="30988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" name="Freeform 379"> 
				</p:cNvPr>
          <p:cNvSpPr/>
          <p:nvPr/>
        </p:nvSpPr>
        <p:spPr>
          <a:xfrm>
            <a:off x="6267450" y="2914650"/>
            <a:ext cx="4641850" cy="3092450"/>
          </a:xfrm>
          <a:custGeom>
            <a:avLst/>
            <a:gdLst>
              <a:gd name="connsiteX0" fmla="*/ 17779 w 4641850"/>
              <a:gd name="connsiteY0" fmla="*/ 3098800 h 3092450"/>
              <a:gd name="connsiteX1" fmla="*/ 4643119 w 4641850"/>
              <a:gd name="connsiteY1" fmla="*/ 3098800 h 3092450"/>
              <a:gd name="connsiteX2" fmla="*/ 4643119 w 4641850"/>
              <a:gd name="connsiteY2" fmla="*/ 12700 h 3092450"/>
              <a:gd name="connsiteX3" fmla="*/ 17779 w 4641850"/>
              <a:gd name="connsiteY3" fmla="*/ 12700 h 3092450"/>
              <a:gd name="connsiteX4" fmla="*/ 17779 w 46418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1850" h="3092450">
                <a:moveTo>
                  <a:pt x="17779" y="3098800"/>
                </a:moveTo>
                <a:lnTo>
                  <a:pt x="4643119" y="3098800"/>
                </a:lnTo>
                <a:lnTo>
                  <a:pt x="4643119" y="12700"/>
                </a:lnTo>
                <a:lnTo>
                  <a:pt x="17779" y="12700"/>
                </a:lnTo>
                <a:lnTo>
                  <a:pt x="17779" y="3098800"/>
                </a:lnTo>
                <a:close/>
              </a:path>
            </a:pathLst>
          </a:custGeom>
          <a:solidFill>
            <a:srgbClr val="000032">
              <a:alpha val="0"/>
            </a:srgbClr>
          </a:solidFill>
          <a:ln w="12700">
            <a:solidFill>
              <a:srgbClr val="6eab4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0" name="TextBox 380"/>
          <p:cNvSpPr txBox="1"/>
          <p:nvPr/>
        </p:nvSpPr>
        <p:spPr>
          <a:xfrm>
            <a:off x="929957" y="400812"/>
            <a:ext cx="5883339" cy="1285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‘Us</a:t>
            </a:r>
            <a:r>
              <a:rPr lang="en-US" altLang="zh-CN" sz="44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4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them’</a:t>
            </a:r>
            <a:r>
              <a:rPr lang="en-US" altLang="zh-CN" sz="4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4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7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25" dirty="0">
                <a:solidFill>
                  <a:srgbClr val="000000"/>
                </a:solidFill>
                <a:latin typeface="Calibri"/>
                <a:ea typeface="Calibri"/>
              </a:rPr>
              <a:t>Learning</a:t>
            </a:r>
            <a:r>
              <a:rPr lang="en-US" altLang="zh-CN" sz="4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30" dirty="0">
                <a:solidFill>
                  <a:srgbClr val="000000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381" name="TextBox 381"/>
          <p:cNvSpPr txBox="1"/>
          <p:nvPr/>
        </p:nvSpPr>
        <p:spPr>
          <a:xfrm>
            <a:off x="1744091" y="3082210"/>
            <a:ext cx="3690621" cy="25741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01</a:t>
            </a:r>
          </a:p>
          <a:p>
            <a:pPr>
              <a:lnSpc>
                <a:spcPts val="62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Explore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own</a:t>
            </a:r>
            <a:r>
              <a:rPr lang="en-US" altLang="zh-CN" sz="2600" spc="-9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prejudices/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who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think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6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blame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for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conflict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600" spc="-15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Northern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Ir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eland</a:t>
            </a:r>
          </a:p>
        </p:txBody>
      </p:sp>
      <p:sp>
        <p:nvSpPr>
          <p:cNvPr id="382" name="TextBox 382"/>
          <p:cNvSpPr txBox="1"/>
          <p:nvPr/>
        </p:nvSpPr>
        <p:spPr>
          <a:xfrm>
            <a:off x="6742683" y="3082210"/>
            <a:ext cx="3646678" cy="183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02</a:t>
            </a:r>
          </a:p>
          <a:p>
            <a:pPr>
              <a:lnSpc>
                <a:spcPts val="76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2600" spc="-8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existence</a:t>
            </a:r>
            <a:r>
              <a:rPr lang="en-US" altLang="zh-CN" sz="2600" spc="-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conflict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Northern</a:t>
            </a:r>
            <a:r>
              <a:rPr lang="en-US" altLang="zh-CN" sz="2600" spc="-17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Ireland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Freeform 383"> 
				</p:cNvPr>
          <p:cNvSpPr/>
          <p:nvPr/>
        </p:nvSpPr>
        <p:spPr>
          <a:xfrm>
            <a:off x="831850" y="1860550"/>
            <a:ext cx="3282950" cy="1974850"/>
          </a:xfrm>
          <a:custGeom>
            <a:avLst/>
            <a:gdLst>
              <a:gd name="connsiteX0" fmla="*/ 7619 w 3282950"/>
              <a:gd name="connsiteY0" fmla="*/ 1981200 h 1974850"/>
              <a:gd name="connsiteX1" fmla="*/ 3294379 w 3282950"/>
              <a:gd name="connsiteY1" fmla="*/ 1981200 h 1974850"/>
              <a:gd name="connsiteX2" fmla="*/ 3294379 w 3282950"/>
              <a:gd name="connsiteY2" fmla="*/ 10160 h 1974850"/>
              <a:gd name="connsiteX3" fmla="*/ 7619 w 3282950"/>
              <a:gd name="connsiteY3" fmla="*/ 10160 h 1974850"/>
              <a:gd name="connsiteX4" fmla="*/ 7619 w 3282950"/>
              <a:gd name="connsiteY4" fmla="*/ 198120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2950" h="1974850">
                <a:moveTo>
                  <a:pt x="7619" y="1981200"/>
                </a:moveTo>
                <a:lnTo>
                  <a:pt x="3294379" y="1981200"/>
                </a:lnTo>
                <a:lnTo>
                  <a:pt x="3294379" y="10160"/>
                </a:lnTo>
                <a:lnTo>
                  <a:pt x="7619" y="10160"/>
                </a:lnTo>
                <a:lnTo>
                  <a:pt x="7619" y="198120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Freeform 384"> 
				</p:cNvPr>
          <p:cNvSpPr/>
          <p:nvPr/>
        </p:nvSpPr>
        <p:spPr>
          <a:xfrm>
            <a:off x="831850" y="1860550"/>
            <a:ext cx="3282950" cy="1974850"/>
          </a:xfrm>
          <a:custGeom>
            <a:avLst/>
            <a:gdLst>
              <a:gd name="connsiteX0" fmla="*/ 7619 w 3282950"/>
              <a:gd name="connsiteY0" fmla="*/ 1981200 h 1974850"/>
              <a:gd name="connsiteX1" fmla="*/ 3294379 w 3282950"/>
              <a:gd name="connsiteY1" fmla="*/ 1981200 h 1974850"/>
              <a:gd name="connsiteX2" fmla="*/ 3294379 w 3282950"/>
              <a:gd name="connsiteY2" fmla="*/ 10160 h 1974850"/>
              <a:gd name="connsiteX3" fmla="*/ 7619 w 3282950"/>
              <a:gd name="connsiteY3" fmla="*/ 10160 h 1974850"/>
              <a:gd name="connsiteX4" fmla="*/ 7619 w 3282950"/>
              <a:gd name="connsiteY4" fmla="*/ 198120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2950" h="1974850">
                <a:moveTo>
                  <a:pt x="7619" y="1981200"/>
                </a:moveTo>
                <a:lnTo>
                  <a:pt x="3294379" y="1981200"/>
                </a:lnTo>
                <a:lnTo>
                  <a:pt x="3294379" y="10160"/>
                </a:lnTo>
                <a:lnTo>
                  <a:pt x="7619" y="10160"/>
                </a:lnTo>
                <a:lnTo>
                  <a:pt x="7619" y="19812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Freeform 385"> 
				</p:cNvPr>
          <p:cNvSpPr/>
          <p:nvPr/>
        </p:nvSpPr>
        <p:spPr>
          <a:xfrm>
            <a:off x="4438650" y="1860550"/>
            <a:ext cx="3295650" cy="1974850"/>
          </a:xfrm>
          <a:custGeom>
            <a:avLst/>
            <a:gdLst>
              <a:gd name="connsiteX0" fmla="*/ 15240 w 3295650"/>
              <a:gd name="connsiteY0" fmla="*/ 1981200 h 1974850"/>
              <a:gd name="connsiteX1" fmla="*/ 3302000 w 3295650"/>
              <a:gd name="connsiteY1" fmla="*/ 1981200 h 1974850"/>
              <a:gd name="connsiteX2" fmla="*/ 3302000 w 3295650"/>
              <a:gd name="connsiteY2" fmla="*/ 10160 h 1974850"/>
              <a:gd name="connsiteX3" fmla="*/ 15240 w 3295650"/>
              <a:gd name="connsiteY3" fmla="*/ 10160 h 1974850"/>
              <a:gd name="connsiteX4" fmla="*/ 15240 w 3295650"/>
              <a:gd name="connsiteY4" fmla="*/ 198120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650" h="1974850">
                <a:moveTo>
                  <a:pt x="15240" y="1981200"/>
                </a:moveTo>
                <a:lnTo>
                  <a:pt x="3302000" y="1981200"/>
                </a:lnTo>
                <a:lnTo>
                  <a:pt x="3302000" y="10160"/>
                </a:lnTo>
                <a:lnTo>
                  <a:pt x="15240" y="10160"/>
                </a:lnTo>
                <a:lnTo>
                  <a:pt x="15240" y="1981200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Freeform 386"> 
				</p:cNvPr>
          <p:cNvSpPr/>
          <p:nvPr/>
        </p:nvSpPr>
        <p:spPr>
          <a:xfrm>
            <a:off x="4438650" y="1860550"/>
            <a:ext cx="3295650" cy="1974850"/>
          </a:xfrm>
          <a:custGeom>
            <a:avLst/>
            <a:gdLst>
              <a:gd name="connsiteX0" fmla="*/ 15240 w 3295650"/>
              <a:gd name="connsiteY0" fmla="*/ 1981200 h 1974850"/>
              <a:gd name="connsiteX1" fmla="*/ 3302000 w 3295650"/>
              <a:gd name="connsiteY1" fmla="*/ 1981200 h 1974850"/>
              <a:gd name="connsiteX2" fmla="*/ 3302000 w 3295650"/>
              <a:gd name="connsiteY2" fmla="*/ 10160 h 1974850"/>
              <a:gd name="connsiteX3" fmla="*/ 15240 w 3295650"/>
              <a:gd name="connsiteY3" fmla="*/ 10160 h 1974850"/>
              <a:gd name="connsiteX4" fmla="*/ 15240 w 3295650"/>
              <a:gd name="connsiteY4" fmla="*/ 198120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650" h="1974850">
                <a:moveTo>
                  <a:pt x="15240" y="1981200"/>
                </a:moveTo>
                <a:lnTo>
                  <a:pt x="3302000" y="1981200"/>
                </a:lnTo>
                <a:lnTo>
                  <a:pt x="3302000" y="10160"/>
                </a:lnTo>
                <a:lnTo>
                  <a:pt x="15240" y="10160"/>
                </a:lnTo>
                <a:lnTo>
                  <a:pt x="15240" y="19812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Freeform 387"> 
				</p:cNvPr>
          <p:cNvSpPr/>
          <p:nvPr/>
        </p:nvSpPr>
        <p:spPr>
          <a:xfrm>
            <a:off x="8058150" y="1860550"/>
            <a:ext cx="3295650" cy="1974850"/>
          </a:xfrm>
          <a:custGeom>
            <a:avLst/>
            <a:gdLst>
              <a:gd name="connsiteX0" fmla="*/ 10159 w 3295650"/>
              <a:gd name="connsiteY0" fmla="*/ 1981200 h 1974850"/>
              <a:gd name="connsiteX1" fmla="*/ 3296919 w 3295650"/>
              <a:gd name="connsiteY1" fmla="*/ 1981200 h 1974850"/>
              <a:gd name="connsiteX2" fmla="*/ 3296919 w 3295650"/>
              <a:gd name="connsiteY2" fmla="*/ 10160 h 1974850"/>
              <a:gd name="connsiteX3" fmla="*/ 10159 w 3295650"/>
              <a:gd name="connsiteY3" fmla="*/ 10160 h 1974850"/>
              <a:gd name="connsiteX4" fmla="*/ 10159 w 3295650"/>
              <a:gd name="connsiteY4" fmla="*/ 198120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650" h="1974850">
                <a:moveTo>
                  <a:pt x="10159" y="1981200"/>
                </a:moveTo>
                <a:lnTo>
                  <a:pt x="3296919" y="1981200"/>
                </a:lnTo>
                <a:lnTo>
                  <a:pt x="3296919" y="10160"/>
                </a:lnTo>
                <a:lnTo>
                  <a:pt x="10159" y="10160"/>
                </a:lnTo>
                <a:lnTo>
                  <a:pt x="10159" y="1981200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Freeform 388"> 
				</p:cNvPr>
          <p:cNvSpPr/>
          <p:nvPr/>
        </p:nvSpPr>
        <p:spPr>
          <a:xfrm>
            <a:off x="8058150" y="1860550"/>
            <a:ext cx="3295650" cy="1974850"/>
          </a:xfrm>
          <a:custGeom>
            <a:avLst/>
            <a:gdLst>
              <a:gd name="connsiteX0" fmla="*/ 10159 w 3295650"/>
              <a:gd name="connsiteY0" fmla="*/ 1981200 h 1974850"/>
              <a:gd name="connsiteX1" fmla="*/ 3296919 w 3295650"/>
              <a:gd name="connsiteY1" fmla="*/ 1981200 h 1974850"/>
              <a:gd name="connsiteX2" fmla="*/ 3296919 w 3295650"/>
              <a:gd name="connsiteY2" fmla="*/ 10160 h 1974850"/>
              <a:gd name="connsiteX3" fmla="*/ 10159 w 3295650"/>
              <a:gd name="connsiteY3" fmla="*/ 10160 h 1974850"/>
              <a:gd name="connsiteX4" fmla="*/ 10159 w 3295650"/>
              <a:gd name="connsiteY4" fmla="*/ 198120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650" h="1974850">
                <a:moveTo>
                  <a:pt x="10159" y="1981200"/>
                </a:moveTo>
                <a:lnTo>
                  <a:pt x="3296919" y="1981200"/>
                </a:lnTo>
                <a:lnTo>
                  <a:pt x="3296919" y="10160"/>
                </a:lnTo>
                <a:lnTo>
                  <a:pt x="10159" y="10160"/>
                </a:lnTo>
                <a:lnTo>
                  <a:pt x="10159" y="1981200"/>
                </a:lnTo>
                <a:close/>
              </a:path>
            </a:pathLst>
          </a:custGeom>
          <a:solidFill>
            <a:srgbClr val="000096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Freeform 389"> 
				</p:cNvPr>
          <p:cNvSpPr/>
          <p:nvPr/>
        </p:nvSpPr>
        <p:spPr>
          <a:xfrm>
            <a:off x="4438650" y="4083050"/>
            <a:ext cx="3295650" cy="1974850"/>
          </a:xfrm>
          <a:custGeom>
            <a:avLst/>
            <a:gdLst>
              <a:gd name="connsiteX0" fmla="*/ 15240 w 3295650"/>
              <a:gd name="connsiteY0" fmla="*/ 1978660 h 1974850"/>
              <a:gd name="connsiteX1" fmla="*/ 3299460 w 3295650"/>
              <a:gd name="connsiteY1" fmla="*/ 1978660 h 1974850"/>
              <a:gd name="connsiteX2" fmla="*/ 3299460 w 3295650"/>
              <a:gd name="connsiteY2" fmla="*/ 7620 h 1974850"/>
              <a:gd name="connsiteX3" fmla="*/ 15240 w 3295650"/>
              <a:gd name="connsiteY3" fmla="*/ 7620 h 1974850"/>
              <a:gd name="connsiteX4" fmla="*/ 15240 w 3295650"/>
              <a:gd name="connsiteY4" fmla="*/ 197866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650" h="1974850">
                <a:moveTo>
                  <a:pt x="15240" y="1978660"/>
                </a:moveTo>
                <a:lnTo>
                  <a:pt x="3299460" y="1978660"/>
                </a:lnTo>
                <a:lnTo>
                  <a:pt x="3299460" y="7620"/>
                </a:lnTo>
                <a:lnTo>
                  <a:pt x="15240" y="7620"/>
                </a:lnTo>
                <a:lnTo>
                  <a:pt x="15240" y="197866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Freeform 390"> 
				</p:cNvPr>
          <p:cNvSpPr/>
          <p:nvPr/>
        </p:nvSpPr>
        <p:spPr>
          <a:xfrm>
            <a:off x="4438650" y="4083050"/>
            <a:ext cx="3295650" cy="1974850"/>
          </a:xfrm>
          <a:custGeom>
            <a:avLst/>
            <a:gdLst>
              <a:gd name="connsiteX0" fmla="*/ 15240 w 3295650"/>
              <a:gd name="connsiteY0" fmla="*/ 1978660 h 1974850"/>
              <a:gd name="connsiteX1" fmla="*/ 3299460 w 3295650"/>
              <a:gd name="connsiteY1" fmla="*/ 1978660 h 1974850"/>
              <a:gd name="connsiteX2" fmla="*/ 3299460 w 3295650"/>
              <a:gd name="connsiteY2" fmla="*/ 7620 h 1974850"/>
              <a:gd name="connsiteX3" fmla="*/ 15240 w 3295650"/>
              <a:gd name="connsiteY3" fmla="*/ 7620 h 1974850"/>
              <a:gd name="connsiteX4" fmla="*/ 15240 w 3295650"/>
              <a:gd name="connsiteY4" fmla="*/ 197866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650" h="1974850">
                <a:moveTo>
                  <a:pt x="15240" y="1978660"/>
                </a:moveTo>
                <a:lnTo>
                  <a:pt x="3299460" y="1978660"/>
                </a:lnTo>
                <a:lnTo>
                  <a:pt x="3299460" y="7620"/>
                </a:lnTo>
                <a:lnTo>
                  <a:pt x="15240" y="7620"/>
                </a:lnTo>
                <a:lnTo>
                  <a:pt x="15240" y="197866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Freeform 391"> 
				</p:cNvPr>
          <p:cNvSpPr/>
          <p:nvPr/>
        </p:nvSpPr>
        <p:spPr>
          <a:xfrm>
            <a:off x="831850" y="4070350"/>
            <a:ext cx="3282950" cy="1974850"/>
          </a:xfrm>
          <a:custGeom>
            <a:avLst/>
            <a:gdLst>
              <a:gd name="connsiteX0" fmla="*/ 7619 w 3282950"/>
              <a:gd name="connsiteY0" fmla="*/ 1981200 h 1974850"/>
              <a:gd name="connsiteX1" fmla="*/ 3294379 w 3282950"/>
              <a:gd name="connsiteY1" fmla="*/ 1981200 h 1974850"/>
              <a:gd name="connsiteX2" fmla="*/ 3294379 w 3282950"/>
              <a:gd name="connsiteY2" fmla="*/ 7620 h 1974850"/>
              <a:gd name="connsiteX3" fmla="*/ 7619 w 3282950"/>
              <a:gd name="connsiteY3" fmla="*/ 7620 h 1974850"/>
              <a:gd name="connsiteX4" fmla="*/ 7619 w 3282950"/>
              <a:gd name="connsiteY4" fmla="*/ 198120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2950" h="1974850">
                <a:moveTo>
                  <a:pt x="7619" y="1981200"/>
                </a:moveTo>
                <a:lnTo>
                  <a:pt x="3294379" y="1981200"/>
                </a:lnTo>
                <a:lnTo>
                  <a:pt x="3294379" y="7620"/>
                </a:lnTo>
                <a:lnTo>
                  <a:pt x="7619" y="7620"/>
                </a:lnTo>
                <a:lnTo>
                  <a:pt x="7619" y="19812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Freeform 392"> 
				</p:cNvPr>
          <p:cNvSpPr/>
          <p:nvPr/>
        </p:nvSpPr>
        <p:spPr>
          <a:xfrm>
            <a:off x="831850" y="4070350"/>
            <a:ext cx="3282950" cy="1974850"/>
          </a:xfrm>
          <a:custGeom>
            <a:avLst/>
            <a:gdLst>
              <a:gd name="connsiteX0" fmla="*/ 7619 w 3282950"/>
              <a:gd name="connsiteY0" fmla="*/ 1981200 h 1974850"/>
              <a:gd name="connsiteX1" fmla="*/ 3294379 w 3282950"/>
              <a:gd name="connsiteY1" fmla="*/ 1981200 h 1974850"/>
              <a:gd name="connsiteX2" fmla="*/ 3294379 w 3282950"/>
              <a:gd name="connsiteY2" fmla="*/ 7620 h 1974850"/>
              <a:gd name="connsiteX3" fmla="*/ 7619 w 3282950"/>
              <a:gd name="connsiteY3" fmla="*/ 7620 h 1974850"/>
              <a:gd name="connsiteX4" fmla="*/ 7619 w 3282950"/>
              <a:gd name="connsiteY4" fmla="*/ 198120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2950" h="1974850">
                <a:moveTo>
                  <a:pt x="7619" y="1981200"/>
                </a:moveTo>
                <a:lnTo>
                  <a:pt x="3294379" y="1981200"/>
                </a:lnTo>
                <a:lnTo>
                  <a:pt x="3294379" y="7620"/>
                </a:lnTo>
                <a:lnTo>
                  <a:pt x="7619" y="7620"/>
                </a:lnTo>
                <a:lnTo>
                  <a:pt x="7619" y="19812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Freeform 393"> 
				</p:cNvPr>
          <p:cNvSpPr/>
          <p:nvPr/>
        </p:nvSpPr>
        <p:spPr>
          <a:xfrm>
            <a:off x="8058150" y="4159250"/>
            <a:ext cx="3295650" cy="1974850"/>
          </a:xfrm>
          <a:custGeom>
            <a:avLst/>
            <a:gdLst>
              <a:gd name="connsiteX0" fmla="*/ 10159 w 3295650"/>
              <a:gd name="connsiteY0" fmla="*/ 1983740 h 1974850"/>
              <a:gd name="connsiteX1" fmla="*/ 3296919 w 3295650"/>
              <a:gd name="connsiteY1" fmla="*/ 1983740 h 1974850"/>
              <a:gd name="connsiteX2" fmla="*/ 3296919 w 3295650"/>
              <a:gd name="connsiteY2" fmla="*/ 10160 h 1974850"/>
              <a:gd name="connsiteX3" fmla="*/ 10159 w 3295650"/>
              <a:gd name="connsiteY3" fmla="*/ 10160 h 1974850"/>
              <a:gd name="connsiteX4" fmla="*/ 10159 w 3295650"/>
              <a:gd name="connsiteY4" fmla="*/ 198374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650" h="1974850">
                <a:moveTo>
                  <a:pt x="10159" y="1983740"/>
                </a:moveTo>
                <a:lnTo>
                  <a:pt x="3296919" y="1983740"/>
                </a:lnTo>
                <a:lnTo>
                  <a:pt x="3296919" y="10160"/>
                </a:lnTo>
                <a:lnTo>
                  <a:pt x="10159" y="10160"/>
                </a:lnTo>
                <a:lnTo>
                  <a:pt x="10159" y="198374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Freeform 394"> 
				</p:cNvPr>
          <p:cNvSpPr/>
          <p:nvPr/>
        </p:nvSpPr>
        <p:spPr>
          <a:xfrm>
            <a:off x="8058150" y="4159250"/>
            <a:ext cx="3295650" cy="1974850"/>
          </a:xfrm>
          <a:custGeom>
            <a:avLst/>
            <a:gdLst>
              <a:gd name="connsiteX0" fmla="*/ 10159 w 3295650"/>
              <a:gd name="connsiteY0" fmla="*/ 1983740 h 1974850"/>
              <a:gd name="connsiteX1" fmla="*/ 3296919 w 3295650"/>
              <a:gd name="connsiteY1" fmla="*/ 1983740 h 1974850"/>
              <a:gd name="connsiteX2" fmla="*/ 3296919 w 3295650"/>
              <a:gd name="connsiteY2" fmla="*/ 10160 h 1974850"/>
              <a:gd name="connsiteX3" fmla="*/ 10159 w 3295650"/>
              <a:gd name="connsiteY3" fmla="*/ 10160 h 1974850"/>
              <a:gd name="connsiteX4" fmla="*/ 10159 w 3295650"/>
              <a:gd name="connsiteY4" fmla="*/ 198374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650" h="1974850">
                <a:moveTo>
                  <a:pt x="10159" y="1983740"/>
                </a:moveTo>
                <a:lnTo>
                  <a:pt x="3296919" y="1983740"/>
                </a:lnTo>
                <a:lnTo>
                  <a:pt x="3296919" y="10160"/>
                </a:lnTo>
                <a:lnTo>
                  <a:pt x="10159" y="10160"/>
                </a:lnTo>
                <a:lnTo>
                  <a:pt x="10159" y="198374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TextBox 395"/>
          <p:cNvSpPr txBox="1"/>
          <p:nvPr/>
        </p:nvSpPr>
        <p:spPr>
          <a:xfrm>
            <a:off x="4870703" y="744775"/>
            <a:ext cx="2582117" cy="792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200" spc="-25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5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200" spc="-30" dirty="0">
                <a:solidFill>
                  <a:srgbClr val="000000"/>
                </a:solidFill>
                <a:latin typeface="Calibri"/>
                <a:ea typeface="Calibri"/>
              </a:rPr>
              <a:t>7</a:t>
            </a:r>
          </a:p>
        </p:txBody>
      </p:sp>
      <p:sp>
        <p:nvSpPr>
          <p:cNvPr id="396" name="TextBox 396"/>
          <p:cNvSpPr txBox="1"/>
          <p:nvPr/>
        </p:nvSpPr>
        <p:spPr>
          <a:xfrm>
            <a:off x="1136967" y="1980644"/>
            <a:ext cx="2701043" cy="17781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900" spc="-15" dirty="0">
                <a:solidFill>
                  <a:srgbClr val="fefefe"/>
                </a:solidFill>
                <a:latin typeface="Calibri"/>
                <a:ea typeface="Calibri"/>
              </a:rPr>
              <a:t>Introd</a:t>
            </a:r>
            <a:r>
              <a:rPr lang="en-US" altLang="zh-CN" sz="3900" spc="-10" dirty="0">
                <a:solidFill>
                  <a:srgbClr val="fefefe"/>
                </a:solidFill>
                <a:latin typeface="Calibri"/>
                <a:ea typeface="Calibri"/>
              </a:rPr>
              <a:t>uction/</a:t>
            </a:r>
          </a:p>
          <a:p>
            <a:pPr marL="0" indent="38100">
              <a:lnSpc>
                <a:spcPct val="99166"/>
              </a:lnSpc>
            </a:pP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</a:p>
          <a:p>
            <a:pPr marL="0" indent="863536">
              <a:lnSpc>
                <a:spcPct val="100000"/>
              </a:lnSpc>
            </a:pPr>
            <a:r>
              <a:rPr lang="en-US" altLang="zh-CN" sz="3900" spc="-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397" name="TextBox 397"/>
          <p:cNvSpPr txBox="1"/>
          <p:nvPr/>
        </p:nvSpPr>
        <p:spPr>
          <a:xfrm>
            <a:off x="4676140" y="2301565"/>
            <a:ext cx="2965374" cy="11391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452119" indent="-452119">
              <a:lnSpc>
                <a:spcPct val="95416"/>
              </a:lnSpc>
            </a:pPr>
            <a:r>
              <a:rPr lang="en-US" altLang="zh-CN" sz="3900" spc="34" dirty="0">
                <a:solidFill>
                  <a:srgbClr val="fefefe"/>
                </a:solidFill>
                <a:latin typeface="Calibri"/>
                <a:ea typeface="Calibri"/>
              </a:rPr>
              <a:t>Tower</a:t>
            </a:r>
            <a:r>
              <a:rPr lang="en-US" altLang="zh-CN" sz="3900" spc="-4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900" spc="30" dirty="0">
                <a:solidFill>
                  <a:srgbClr val="fefefe"/>
                </a:solidFill>
                <a:latin typeface="Calibri"/>
                <a:ea typeface="Calibri"/>
              </a:rPr>
              <a:t>Activity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  <a:r>
              <a:rPr lang="en-US" altLang="zh-CN" sz="39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398" name="TextBox 398"/>
          <p:cNvSpPr txBox="1"/>
          <p:nvPr/>
        </p:nvSpPr>
        <p:spPr>
          <a:xfrm>
            <a:off x="8222868" y="2252678"/>
            <a:ext cx="2992748" cy="1188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5687">
              <a:lnSpc>
                <a:spcPct val="100000"/>
              </a:lnSpc>
            </a:pPr>
            <a:r>
              <a:rPr lang="en-US" altLang="zh-CN" sz="3900" spc="-5" dirty="0">
                <a:solidFill>
                  <a:srgbClr val="fefefe"/>
                </a:solidFill>
                <a:latin typeface="Calibri"/>
                <a:ea typeface="Calibri"/>
              </a:rPr>
              <a:t>Discrim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ination</a:t>
            </a:r>
          </a:p>
          <a:p>
            <a:pPr marL="0">
              <a:lnSpc>
                <a:spcPct val="100000"/>
              </a:lnSpc>
            </a:pP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399" name="TextBox 399"/>
          <p:cNvSpPr txBox="1"/>
          <p:nvPr/>
        </p:nvSpPr>
        <p:spPr>
          <a:xfrm>
            <a:off x="1076007" y="4190365"/>
            <a:ext cx="2821994" cy="17806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79996">
              <a:lnSpc>
                <a:spcPct val="100000"/>
              </a:lnSpc>
            </a:pPr>
            <a:r>
              <a:rPr lang="en-US" altLang="zh-CN" sz="3900" spc="-10" dirty="0">
                <a:solidFill>
                  <a:srgbClr val="fefefe"/>
                </a:solidFill>
                <a:latin typeface="Calibri"/>
                <a:ea typeface="Calibri"/>
              </a:rPr>
              <a:t>Indiv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idual</a:t>
            </a:r>
          </a:p>
          <a:p>
            <a:pPr marL="0">
              <a:lnSpc>
                <a:spcPct val="99583"/>
              </a:lnSpc>
            </a:pP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reflection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3900" spc="-8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</a:p>
          <a:p>
            <a:pPr marL="0" indent="924496">
              <a:lnSpc>
                <a:spcPct val="100000"/>
              </a:lnSpc>
            </a:pPr>
            <a:r>
              <a:rPr lang="en-US" altLang="zh-CN" sz="3900" spc="-5" dirty="0">
                <a:solidFill>
                  <a:srgbClr val="fefefe"/>
                </a:solidFill>
                <a:latin typeface="Calibri"/>
                <a:ea typeface="Calibri"/>
              </a:rPr>
              <a:t>mi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ns</a:t>
            </a:r>
          </a:p>
        </p:txBody>
      </p:sp>
      <p:sp>
        <p:nvSpPr>
          <p:cNvPr id="400" name="TextBox 400"/>
          <p:cNvSpPr txBox="1"/>
          <p:nvPr/>
        </p:nvSpPr>
        <p:spPr>
          <a:xfrm>
            <a:off x="4867655" y="4201794"/>
            <a:ext cx="2469251" cy="17806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69494">
              <a:lnSpc>
                <a:spcPct val="100000"/>
              </a:lnSpc>
            </a:pP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Who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3900" spc="-6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</a:p>
          <a:p>
            <a:pPr marL="0">
              <a:lnSpc>
                <a:spcPct val="99583"/>
              </a:lnSpc>
            </a:pP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blame?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39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40</a:t>
            </a:r>
          </a:p>
          <a:p>
            <a:pPr marL="0" indent="747014">
              <a:lnSpc>
                <a:spcPct val="100000"/>
              </a:lnSpc>
            </a:pPr>
            <a:r>
              <a:rPr lang="en-US" altLang="zh-CN" sz="3900" spc="-5" dirty="0">
                <a:solidFill>
                  <a:srgbClr val="fefefe"/>
                </a:solidFill>
                <a:latin typeface="Calibri"/>
                <a:ea typeface="Calibri"/>
              </a:rPr>
              <a:t>mi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ns</a:t>
            </a:r>
          </a:p>
        </p:txBody>
      </p:sp>
      <p:sp>
        <p:nvSpPr>
          <p:cNvPr id="401" name="TextBox 401"/>
          <p:cNvSpPr txBox="1"/>
          <p:nvPr/>
        </p:nvSpPr>
        <p:spPr>
          <a:xfrm>
            <a:off x="8296656" y="4281805"/>
            <a:ext cx="2842504" cy="17806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32993">
              <a:lnSpc>
                <a:spcPct val="100000"/>
              </a:lnSpc>
            </a:pPr>
            <a:r>
              <a:rPr lang="en-US" altLang="zh-CN" sz="3900" spc="-25" dirty="0">
                <a:solidFill>
                  <a:srgbClr val="fefefe"/>
                </a:solidFill>
                <a:latin typeface="Calibri"/>
                <a:ea typeface="Calibri"/>
              </a:rPr>
              <a:t>Eva</a:t>
            </a:r>
            <a:r>
              <a:rPr lang="en-US" altLang="zh-CN" sz="3900" spc="-20" dirty="0">
                <a:solidFill>
                  <a:srgbClr val="fefefe"/>
                </a:solidFill>
                <a:latin typeface="Calibri"/>
                <a:ea typeface="Calibri"/>
              </a:rPr>
              <a:t>luation/</a:t>
            </a:r>
          </a:p>
          <a:p>
            <a:pPr marL="0">
              <a:lnSpc>
                <a:spcPct val="99583"/>
              </a:lnSpc>
            </a:pP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out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39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</a:p>
          <a:p>
            <a:pPr marL="0" indent="934973">
              <a:lnSpc>
                <a:spcPct val="100000"/>
              </a:lnSpc>
            </a:pPr>
            <a:r>
              <a:rPr lang="en-US" altLang="zh-CN" sz="3900" spc="-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39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Picture 40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060" y="739140"/>
            <a:ext cx="68580" cy="5463540"/>
          </a:xfrm>
          <a:prstGeom prst="rect">
            <a:avLst/>
          </a:prstGeom>
        </p:spPr>
      </p:pic>
      <p:sp>
        <p:nvSpPr>
          <p:cNvPr id="403" name="Freeform 403"> 
				</p:cNvPr>
          <p:cNvSpPr/>
          <p:nvPr/>
        </p:nvSpPr>
        <p:spPr>
          <a:xfrm>
            <a:off x="4627562" y="614362"/>
            <a:ext cx="6916737" cy="33337"/>
          </a:xfrm>
          <a:custGeom>
            <a:avLst/>
            <a:gdLst>
              <a:gd name="connsiteX0" fmla="*/ 21907 w 6916737"/>
              <a:gd name="connsiteY0" fmla="*/ 29527 h 33337"/>
              <a:gd name="connsiteX1" fmla="*/ 6923087 w 6916737"/>
              <a:gd name="connsiteY1" fmla="*/ 29527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6737" h="33337">
                <a:moveTo>
                  <a:pt x="21907" y="29527"/>
                </a:moveTo>
                <a:lnTo>
                  <a:pt x="6923087" y="29527"/>
                </a:lnTo>
              </a:path>
            </a:pathLst>
          </a:custGeom>
          <a:ln w="12700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Freeform 404"> 
				</p:cNvPr>
          <p:cNvSpPr/>
          <p:nvPr/>
        </p:nvSpPr>
        <p:spPr>
          <a:xfrm>
            <a:off x="4627562" y="2455862"/>
            <a:ext cx="6916737" cy="33337"/>
          </a:xfrm>
          <a:custGeom>
            <a:avLst/>
            <a:gdLst>
              <a:gd name="connsiteX0" fmla="*/ 21907 w 6916737"/>
              <a:gd name="connsiteY0" fmla="*/ 32067 h 33337"/>
              <a:gd name="connsiteX1" fmla="*/ 6923087 w 6916737"/>
              <a:gd name="connsiteY1" fmla="*/ 32067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6737" h="33337">
                <a:moveTo>
                  <a:pt x="21907" y="32067"/>
                </a:moveTo>
                <a:lnTo>
                  <a:pt x="6923087" y="32067"/>
                </a:lnTo>
              </a:path>
            </a:pathLst>
          </a:custGeom>
          <a:ln w="12700">
            <a:solidFill>
              <a:srgbClr val="a3a3a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Freeform 405"> 
				</p:cNvPr>
          <p:cNvSpPr/>
          <p:nvPr/>
        </p:nvSpPr>
        <p:spPr>
          <a:xfrm>
            <a:off x="4627562" y="4310062"/>
            <a:ext cx="6916737" cy="33337"/>
          </a:xfrm>
          <a:custGeom>
            <a:avLst/>
            <a:gdLst>
              <a:gd name="connsiteX0" fmla="*/ 21907 w 6916737"/>
              <a:gd name="connsiteY0" fmla="*/ 21907 h 33337"/>
              <a:gd name="connsiteX1" fmla="*/ 6923087 w 6916737"/>
              <a:gd name="connsiteY1" fmla="*/ 21907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6737" h="33337">
                <a:moveTo>
                  <a:pt x="21907" y="21907"/>
                </a:moveTo>
                <a:lnTo>
                  <a:pt x="6923087" y="21907"/>
                </a:lnTo>
              </a:path>
            </a:pathLst>
          </a:custGeom>
          <a:ln w="12700">
            <a:solidFill>
              <a:srgbClr val="febf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6" name="TextBox 406"/>
          <p:cNvSpPr txBox="1"/>
          <p:nvPr/>
        </p:nvSpPr>
        <p:spPr>
          <a:xfrm>
            <a:off x="91439" y="2409523"/>
            <a:ext cx="4106915" cy="2044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600" spc="-40" dirty="0">
                <a:solidFill>
                  <a:srgbClr val="000000"/>
                </a:solidFill>
                <a:latin typeface="Calibri"/>
                <a:ea typeface="Calibri"/>
              </a:rPr>
              <a:t>Prej</a:t>
            </a:r>
            <a:r>
              <a:rPr lang="en-US" altLang="zh-CN" sz="4600" spc="-30" dirty="0">
                <a:solidFill>
                  <a:srgbClr val="000000"/>
                </a:solidFill>
                <a:latin typeface="Calibri"/>
                <a:ea typeface="Calibri"/>
              </a:rPr>
              <a:t>udice</a:t>
            </a:r>
          </a:p>
          <a:p>
            <a:pPr hangingPunct="0" marL="0">
              <a:lnSpc>
                <a:spcPct val="95833"/>
              </a:lnSpc>
            </a:pPr>
            <a:r>
              <a:rPr lang="en-US" altLang="zh-CN" sz="4600" dirty="0">
                <a:solidFill>
                  <a:srgbClr val="000000"/>
                </a:solidFill>
                <a:latin typeface="Calibri"/>
                <a:ea typeface="Calibri"/>
              </a:rPr>
              <a:t>can</a:t>
            </a:r>
            <a:r>
              <a:rPr lang="en-US" altLang="zh-CN" sz="4600" spc="-17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ea typeface="Calibri"/>
              </a:rPr>
              <a:t>often</a:t>
            </a:r>
            <a:r>
              <a:rPr lang="en-US" altLang="zh-CN" sz="4600" spc="-17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ea typeface="Calibri"/>
              </a:rPr>
              <a:t>lead</a:t>
            </a:r>
            <a:r>
              <a:rPr lang="en-US" altLang="zh-CN" sz="4600" spc="-18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spc="-65" dirty="0">
                <a:solidFill>
                  <a:srgbClr val="000000"/>
                </a:solidFill>
                <a:latin typeface="Calibri"/>
                <a:ea typeface="Calibri"/>
              </a:rPr>
              <a:t>DISCRIMI</a:t>
            </a:r>
            <a:r>
              <a:rPr lang="en-US" altLang="zh-CN" sz="4600" spc="-60" dirty="0">
                <a:solidFill>
                  <a:srgbClr val="000000"/>
                </a:solidFill>
                <a:latin typeface="Calibri"/>
                <a:ea typeface="Calibri"/>
              </a:rPr>
              <a:t>NATION</a:t>
            </a:r>
          </a:p>
        </p:txBody>
      </p:sp>
      <p:sp>
        <p:nvSpPr>
          <p:cNvPr id="407" name="TextBox 407"/>
          <p:cNvSpPr txBox="1"/>
          <p:nvPr/>
        </p:nvSpPr>
        <p:spPr>
          <a:xfrm>
            <a:off x="4790059" y="776525"/>
            <a:ext cx="6316229" cy="42526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700" dirty="0">
                <a:solidFill>
                  <a:srgbClr val="000000"/>
                </a:solidFill>
                <a:latin typeface="Calibri"/>
                <a:ea typeface="Calibri"/>
              </a:rPr>
              <a:t>Exclusion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ea typeface="Calibri"/>
              </a:rPr>
              <a:t>and/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3700" spc="-20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ea typeface="Calibri"/>
              </a:rPr>
              <a:t>separation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79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3700" dirty="0">
                <a:solidFill>
                  <a:srgbClr val="000000"/>
                </a:solidFill>
                <a:latin typeface="Calibri"/>
                <a:ea typeface="Calibri"/>
              </a:rPr>
              <a:t>Intolerance</a:t>
            </a:r>
            <a:r>
              <a:rPr lang="en-US" altLang="zh-CN" sz="37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37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ea typeface="Calibri"/>
              </a:rPr>
              <a:t>lack</a:t>
            </a:r>
            <a:r>
              <a:rPr lang="en-US" altLang="zh-CN" sz="37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37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ea typeface="Calibri"/>
              </a:rPr>
              <a:t>respect</a:t>
            </a:r>
            <a:r>
              <a:rPr lang="en-US" altLang="zh-CN" sz="37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ea typeface="Calibri"/>
              </a:rPr>
              <a:t>someone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ea typeface="Calibri"/>
              </a:rPr>
              <a:t>based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ea typeface="Calibri"/>
              </a:rPr>
              <a:t>an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ea typeface="Calibri"/>
              </a:rPr>
              <a:t>aspect</a:t>
            </a:r>
            <a:r>
              <a:rPr lang="en-US" altLang="zh-CN" sz="37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700" spc="-5" dirty="0">
                <a:solidFill>
                  <a:srgbClr val="000000"/>
                </a:solidFill>
                <a:latin typeface="Calibri"/>
                <a:ea typeface="Calibri"/>
              </a:rPr>
              <a:t>their</a:t>
            </a:r>
            <a:r>
              <a:rPr lang="en-US" altLang="zh-CN" sz="37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700" spc="-5" dirty="0">
                <a:solidFill>
                  <a:srgbClr val="000000"/>
                </a:solidFill>
                <a:latin typeface="Calibri"/>
                <a:ea typeface="Calibri"/>
              </a:rPr>
              <a:t>identity</a:t>
            </a:r>
          </a:p>
          <a:p>
            <a:pPr>
              <a:lnSpc>
                <a:spcPts val="19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700" dirty="0">
                <a:solidFill>
                  <a:srgbClr val="000000"/>
                </a:solidFill>
                <a:latin typeface="Calibri"/>
                <a:ea typeface="Calibri"/>
              </a:rPr>
              <a:t>Hatred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3700" spc="-1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700" dirty="0">
                <a:solidFill>
                  <a:srgbClr val="000000"/>
                </a:solidFill>
                <a:latin typeface="Calibri"/>
                <a:ea typeface="Calibri"/>
              </a:rPr>
              <a:t>conflict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Picture 40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" y="4503420"/>
            <a:ext cx="11628120" cy="2042160"/>
          </a:xfrm>
          <a:prstGeom prst="rect">
            <a:avLst/>
          </a:prstGeom>
        </p:spPr>
      </p:pic>
      <p:pic>
        <p:nvPicPr>
          <p:cNvPr id="410" name="Picture 410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79" y="312420"/>
            <a:ext cx="3817620" cy="2026920"/>
          </a:xfrm>
          <a:prstGeom prst="rect">
            <a:avLst/>
          </a:prstGeom>
        </p:spPr>
      </p:pic>
      <p:pic>
        <p:nvPicPr>
          <p:cNvPr id="411" name="Picture 411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379" y="312420"/>
            <a:ext cx="3817620" cy="2026920"/>
          </a:xfrm>
          <a:prstGeom prst="rect">
            <a:avLst/>
          </a:prstGeom>
        </p:spPr>
      </p:pic>
      <p:pic>
        <p:nvPicPr>
          <p:cNvPr id="412" name="Picture 412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9580" y="312420"/>
            <a:ext cx="3832860" cy="2026920"/>
          </a:xfrm>
          <a:prstGeom prst="rect">
            <a:avLst/>
          </a:prstGeom>
        </p:spPr>
      </p:pic>
      <p:pic>
        <p:nvPicPr>
          <p:cNvPr id="413" name="Picture 413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79" y="2407920"/>
            <a:ext cx="3817620" cy="2042160"/>
          </a:xfrm>
          <a:prstGeom prst="rect">
            <a:avLst/>
          </a:prstGeom>
        </p:spPr>
      </p:pic>
      <p:pic>
        <p:nvPicPr>
          <p:cNvPr id="414" name="Picture 414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3379" y="2407920"/>
            <a:ext cx="3810000" cy="2042160"/>
          </a:xfrm>
          <a:prstGeom prst="rect">
            <a:avLst/>
          </a:prstGeom>
        </p:spPr>
      </p:pic>
      <p:pic>
        <p:nvPicPr>
          <p:cNvPr id="415" name="Picture 415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4820" y="2407920"/>
            <a:ext cx="3817620" cy="2042160"/>
          </a:xfrm>
          <a:prstGeom prst="rect">
            <a:avLst/>
          </a:prstGeom>
        </p:spPr>
      </p:pic>
      <p:sp>
        <p:nvSpPr>
          <p:cNvPr id="415" name="TextBox 415"/>
          <p:cNvSpPr txBox="1"/>
          <p:nvPr/>
        </p:nvSpPr>
        <p:spPr>
          <a:xfrm>
            <a:off x="698817" y="4993941"/>
            <a:ext cx="5284490" cy="60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000" dirty="0">
                <a:solidFill>
                  <a:srgbClr val="fefefe"/>
                </a:solidFill>
                <a:latin typeface="Calibri"/>
                <a:ea typeface="Calibri"/>
              </a:rPr>
              <a:t>How</a:t>
            </a:r>
            <a:r>
              <a:rPr lang="en-US" altLang="zh-CN" sz="4000" spc="-16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ea typeface="Calibri"/>
              </a:rPr>
              <a:t>this</a:t>
            </a:r>
            <a:r>
              <a:rPr lang="en-US" altLang="zh-CN" sz="4000" spc="-17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ea typeface="Calibri"/>
              </a:rPr>
              <a:t>looks</a:t>
            </a:r>
            <a:r>
              <a:rPr lang="en-US" altLang="zh-CN" sz="4000" spc="-16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ea typeface="Calibri"/>
              </a:rPr>
              <a:t>like</a:t>
            </a:r>
            <a:r>
              <a:rPr lang="en-US" altLang="zh-CN" sz="4000" spc="-17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4000" spc="-1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ea typeface="Calibri"/>
              </a:rPr>
              <a:t>NI…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Freeform 416"> 
				</p:cNvPr>
          <p:cNvSpPr/>
          <p:nvPr/>
        </p:nvSpPr>
        <p:spPr>
          <a:xfrm>
            <a:off x="-6350" y="-6350"/>
            <a:ext cx="4171950" cy="6851650"/>
          </a:xfrm>
          <a:custGeom>
            <a:avLst/>
            <a:gdLst>
              <a:gd name="connsiteX0" fmla="*/ 6350 w 4171950"/>
              <a:gd name="connsiteY0" fmla="*/ 6350 h 6851650"/>
              <a:gd name="connsiteX1" fmla="*/ 2266314 w 4171950"/>
              <a:gd name="connsiteY1" fmla="*/ 6350 h 6851650"/>
              <a:gd name="connsiteX2" fmla="*/ 2394711 w 4171950"/>
              <a:gd name="connsiteY2" fmla="*/ 88518 h 6851650"/>
              <a:gd name="connsiteX3" fmla="*/ 4174490 w 4171950"/>
              <a:gd name="connsiteY3" fmla="*/ 3435350 h 6851650"/>
              <a:gd name="connsiteX4" fmla="*/ 2394711 w 4171950"/>
              <a:gd name="connsiteY4" fmla="*/ 6782129 h 6851650"/>
              <a:gd name="connsiteX5" fmla="*/ 2266314 w 4171950"/>
              <a:gd name="connsiteY5" fmla="*/ 6864349 h 6851650"/>
              <a:gd name="connsiteX6" fmla="*/ 6350 w 4171950"/>
              <a:gd name="connsiteY6" fmla="*/ 6864349 h 6851650"/>
              <a:gd name="connsiteX7" fmla="*/ 6350 w 4171950"/>
              <a:gd name="connsiteY7" fmla="*/ 6350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1950" h="6851650">
                <a:moveTo>
                  <a:pt x="6350" y="6350"/>
                </a:moveTo>
                <a:lnTo>
                  <a:pt x="2266314" y="6350"/>
                </a:lnTo>
                <a:lnTo>
                  <a:pt x="2394711" y="88518"/>
                </a:lnTo>
                <a:cubicBezTo>
                  <a:pt x="3468496" y="813943"/>
                  <a:pt x="4174490" y="2042160"/>
                  <a:pt x="4174490" y="3435350"/>
                </a:cubicBezTo>
                <a:cubicBezTo>
                  <a:pt x="4174490" y="4828540"/>
                  <a:pt x="3468496" y="6056820"/>
                  <a:pt x="2394711" y="6782129"/>
                </a:cubicBezTo>
                <a:lnTo>
                  <a:pt x="2266314" y="6864349"/>
                </a:lnTo>
                <a:lnTo>
                  <a:pt x="6350" y="6864349"/>
                </a:lnTo>
                <a:lnTo>
                  <a:pt x="6350" y="635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" name="Freeform 417"> 
				</p:cNvPr>
          <p:cNvSpPr/>
          <p:nvPr/>
        </p:nvSpPr>
        <p:spPr>
          <a:xfrm>
            <a:off x="9525000" y="4432300"/>
            <a:ext cx="2108200" cy="2095500"/>
          </a:xfrm>
          <a:custGeom>
            <a:avLst/>
            <a:gdLst>
              <a:gd name="connsiteX0" fmla="*/ 67309 w 2108200"/>
              <a:gd name="connsiteY0" fmla="*/ 2105660 h 2095500"/>
              <a:gd name="connsiteX1" fmla="*/ 2108200 w 2108200"/>
              <a:gd name="connsiteY1" fmla="*/ 6477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08200" h="2095500">
                <a:moveTo>
                  <a:pt x="67309" y="2105660"/>
                </a:moveTo>
                <a:cubicBezTo>
                  <a:pt x="1194434" y="2105660"/>
                  <a:pt x="2108200" y="1191920"/>
                  <a:pt x="2108200" y="64770"/>
                </a:cubicBezTo>
              </a:path>
            </a:pathLst>
          </a:custGeom>
          <a:ln w="127000">
            <a:solidFill>
              <a:srgbClr val="febf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" name="TextBox 418"/>
          <p:cNvSpPr txBox="1"/>
          <p:nvPr/>
        </p:nvSpPr>
        <p:spPr>
          <a:xfrm>
            <a:off x="778509" y="2708354"/>
            <a:ext cx="2166053" cy="1341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spc="-30" dirty="0">
                <a:solidFill>
                  <a:srgbClr val="fefefe"/>
                </a:solidFill>
                <a:latin typeface="Calibri"/>
                <a:ea typeface="Calibri"/>
              </a:rPr>
              <a:t>Qui</a:t>
            </a:r>
            <a:r>
              <a:rPr lang="en-US" altLang="zh-CN" sz="4400" spc="-25" dirty="0">
                <a:solidFill>
                  <a:srgbClr val="fefefe"/>
                </a:solidFill>
                <a:latin typeface="Calibri"/>
                <a:ea typeface="Calibri"/>
              </a:rPr>
              <a:t>et</a:t>
            </a:r>
          </a:p>
          <a:p>
            <a:pPr marL="0">
              <a:lnSpc>
                <a:spcPct val="100000"/>
              </a:lnSpc>
            </a:pPr>
            <a:r>
              <a:rPr lang="en-US" altLang="zh-CN" sz="4400" spc="-34" dirty="0">
                <a:solidFill>
                  <a:srgbClr val="fefefe"/>
                </a:solidFill>
                <a:latin typeface="Calibri"/>
                <a:ea typeface="Calibri"/>
              </a:rPr>
              <a:t>refle</a:t>
            </a:r>
            <a:r>
              <a:rPr lang="en-US" altLang="zh-CN" sz="4400" spc="-25" dirty="0">
                <a:solidFill>
                  <a:srgbClr val="fefefe"/>
                </a:solidFill>
                <a:latin typeface="Calibri"/>
                <a:ea typeface="Calibri"/>
              </a:rPr>
              <a:t>ction</a:t>
            </a:r>
          </a:p>
        </p:txBody>
      </p:sp>
      <p:sp>
        <p:nvSpPr>
          <p:cNvPr id="419" name="TextBox 419"/>
          <p:cNvSpPr txBox="1"/>
          <p:nvPr/>
        </p:nvSpPr>
        <p:spPr>
          <a:xfrm>
            <a:off x="4539615" y="1182814"/>
            <a:ext cx="6583005" cy="43967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Think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time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have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been</a:t>
            </a:r>
            <a:r>
              <a:rPr lang="en-US" altLang="zh-CN" sz="2800" spc="-189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excluded,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separated,</a:t>
            </a:r>
            <a:r>
              <a:rPr lang="en-US" altLang="zh-CN" sz="2800" spc="-6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2800" spc="-64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treated</a:t>
            </a:r>
            <a:r>
              <a:rPr lang="en-US" altLang="zh-CN" sz="2800" spc="-64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badly,</a:t>
            </a:r>
            <a:r>
              <a:rPr lang="en-US" altLang="zh-CN" sz="2800" spc="-64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because</a:t>
            </a:r>
            <a:r>
              <a:rPr lang="en-US" altLang="zh-CN" sz="2800" spc="-64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800" spc="-6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who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2800" spc="-6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</a:p>
          <a:p>
            <a:pPr marL="0">
              <a:lnSpc>
                <a:spcPct val="100000"/>
              </a:lnSpc>
              <a:spcBef>
                <a:spcPts val="365"/>
              </a:spcBef>
            </a:pPr>
            <a:r>
              <a:rPr lang="en-US" altLang="zh-CN" sz="2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did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it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make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2800" spc="-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feel?</a:t>
            </a:r>
          </a:p>
          <a:p>
            <a:pPr>
              <a:lnSpc>
                <a:spcPts val="6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did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2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react?</a:t>
            </a:r>
          </a:p>
          <a:p>
            <a:pPr>
              <a:lnSpc>
                <a:spcPts val="6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Did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want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change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part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800" spc="-1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800" spc="-5" dirty="0">
                <a:solidFill>
                  <a:srgbClr val="000000"/>
                </a:solidFill>
                <a:latin typeface="Calibri"/>
                <a:ea typeface="Calibri"/>
              </a:rPr>
              <a:t>iden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tity?</a:t>
            </a:r>
          </a:p>
          <a:p>
            <a:pPr hangingPunct="0" marL="228600" indent="-228600">
              <a:lnSpc>
                <a:spcPct val="95416"/>
              </a:lnSpc>
              <a:spcBef>
                <a:spcPts val="209"/>
              </a:spcBef>
            </a:pPr>
            <a:r>
              <a:rPr lang="en-US" altLang="zh-CN" sz="2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8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Has</a:t>
            </a:r>
            <a:r>
              <a:rPr lang="en-US" altLang="zh-CN" sz="2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there</a:t>
            </a:r>
            <a:r>
              <a:rPr lang="en-US" altLang="zh-CN" sz="2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ever</a:t>
            </a:r>
            <a:r>
              <a:rPr lang="en-US" altLang="zh-CN" sz="2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been</a:t>
            </a:r>
            <a:r>
              <a:rPr lang="en-US" altLang="zh-CN" sz="2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time</a:t>
            </a:r>
            <a:r>
              <a:rPr lang="en-US" altLang="zh-CN" sz="2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when</a:t>
            </a:r>
            <a:r>
              <a:rPr lang="en-US" altLang="zh-CN" sz="2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2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felt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discriminated</a:t>
            </a:r>
            <a:r>
              <a:rPr lang="en-US" altLang="zh-CN" sz="28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against</a:t>
            </a:r>
            <a:r>
              <a:rPr lang="en-US" altLang="zh-CN" sz="28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because</a:t>
            </a:r>
            <a:r>
              <a:rPr lang="en-US" altLang="zh-CN" sz="28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8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-10" dirty="0">
                <a:solidFill>
                  <a:srgbClr val="000000"/>
                </a:solidFill>
                <a:latin typeface="Calibri"/>
                <a:ea typeface="Calibri"/>
              </a:rPr>
              <a:t>reli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gion?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060" y="739140"/>
            <a:ext cx="68580" cy="5463540"/>
          </a:xfrm>
          <a:prstGeom prst="rect">
            <a:avLst/>
          </a:prstGeom>
        </p:spPr>
      </p:pic>
      <p:sp>
        <p:nvSpPr>
          <p:cNvPr id="42" name="Freeform 42"> 
				</p:cNvPr>
          <p:cNvSpPr/>
          <p:nvPr/>
        </p:nvSpPr>
        <p:spPr>
          <a:xfrm>
            <a:off x="4627562" y="614362"/>
            <a:ext cx="6916737" cy="33337"/>
          </a:xfrm>
          <a:custGeom>
            <a:avLst/>
            <a:gdLst>
              <a:gd name="connsiteX0" fmla="*/ 21907 w 6916737"/>
              <a:gd name="connsiteY0" fmla="*/ 29527 h 33337"/>
              <a:gd name="connsiteX1" fmla="*/ 6923087 w 6916737"/>
              <a:gd name="connsiteY1" fmla="*/ 29527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6737" h="33337">
                <a:moveTo>
                  <a:pt x="21907" y="29527"/>
                </a:moveTo>
                <a:lnTo>
                  <a:pt x="6923087" y="29527"/>
                </a:lnTo>
              </a:path>
            </a:pathLst>
          </a:custGeom>
          <a:ln w="12700">
            <a:solidFill>
              <a:srgbClr val="febf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3"> 
				</p:cNvPr>
          <p:cNvSpPr/>
          <p:nvPr/>
        </p:nvSpPr>
        <p:spPr>
          <a:xfrm>
            <a:off x="4627562" y="2455862"/>
            <a:ext cx="6916737" cy="33337"/>
          </a:xfrm>
          <a:custGeom>
            <a:avLst/>
            <a:gdLst>
              <a:gd name="connsiteX0" fmla="*/ 21907 w 6916737"/>
              <a:gd name="connsiteY0" fmla="*/ 32067 h 33337"/>
              <a:gd name="connsiteX1" fmla="*/ 6923087 w 6916737"/>
              <a:gd name="connsiteY1" fmla="*/ 32067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6737" h="33337">
                <a:moveTo>
                  <a:pt x="21907" y="32067"/>
                </a:moveTo>
                <a:lnTo>
                  <a:pt x="6923087" y="32067"/>
                </a:lnTo>
              </a:path>
            </a:pathLst>
          </a:custGeom>
          <a:ln w="12700">
            <a:solidFill>
              <a:srgbClr val="febf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4"> 
				</p:cNvPr>
          <p:cNvSpPr/>
          <p:nvPr/>
        </p:nvSpPr>
        <p:spPr>
          <a:xfrm>
            <a:off x="4627562" y="4310062"/>
            <a:ext cx="6916737" cy="33337"/>
          </a:xfrm>
          <a:custGeom>
            <a:avLst/>
            <a:gdLst>
              <a:gd name="connsiteX0" fmla="*/ 21907 w 6916737"/>
              <a:gd name="connsiteY0" fmla="*/ 21907 h 33337"/>
              <a:gd name="connsiteX1" fmla="*/ 6923087 w 6916737"/>
              <a:gd name="connsiteY1" fmla="*/ 21907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6737" h="33337">
                <a:moveTo>
                  <a:pt x="21907" y="21907"/>
                </a:moveTo>
                <a:lnTo>
                  <a:pt x="6923087" y="21907"/>
                </a:lnTo>
              </a:path>
            </a:pathLst>
          </a:custGeom>
          <a:ln w="12700">
            <a:solidFill>
              <a:srgbClr val="febf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5"/>
          <p:cNvSpPr txBox="1"/>
          <p:nvPr/>
        </p:nvSpPr>
        <p:spPr>
          <a:xfrm>
            <a:off x="726440" y="2662602"/>
            <a:ext cx="2935872" cy="15773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5400" spc="80" dirty="0">
                <a:solidFill>
                  <a:srgbClr val="000000"/>
                </a:solidFill>
                <a:latin typeface="Calibri"/>
                <a:ea typeface="Calibri"/>
              </a:rPr>
              <a:t>Getting</a:t>
            </a:r>
            <a:r>
              <a:rPr lang="en-US" altLang="zh-CN" sz="5400" spc="-6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400" spc="94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5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400" spc="-60" dirty="0">
                <a:solidFill>
                  <a:srgbClr val="000000"/>
                </a:solidFill>
                <a:latin typeface="Calibri"/>
                <a:ea typeface="Calibri"/>
              </a:rPr>
              <a:t>know</a:t>
            </a:r>
            <a:r>
              <a:rPr lang="en-US" altLang="zh-CN" sz="5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400" spc="-50" dirty="0">
                <a:solidFill>
                  <a:srgbClr val="000000"/>
                </a:solidFill>
                <a:latin typeface="Calibri"/>
                <a:ea typeface="Calibri"/>
              </a:rPr>
              <a:t>you!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843526" y="826389"/>
            <a:ext cx="6405780" cy="51776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Tell</a:t>
            </a:r>
            <a:r>
              <a:rPr lang="en-US" altLang="zh-CN" sz="510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us</a:t>
            </a:r>
            <a:r>
              <a:rPr lang="en-US" altLang="zh-CN" sz="5100" spc="-17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5100" spc="-17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name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94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know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why</a:t>
            </a:r>
            <a:r>
              <a:rPr lang="en-US" altLang="zh-CN" sz="5100" spc="-30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called</a:t>
            </a:r>
            <a:r>
              <a:rPr lang="en-US" altLang="zh-CN" sz="51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this?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89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know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5100" spc="-2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name</a:t>
            </a:r>
            <a:r>
              <a:rPr lang="en-US" altLang="zh-CN" sz="51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means?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Freeform 420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3d3d3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1" name="Freeform 421"> 
				</p:cNvPr>
          <p:cNvSpPr/>
          <p:nvPr/>
        </p:nvSpPr>
        <p:spPr>
          <a:xfrm>
            <a:off x="1073150" y="-6350"/>
            <a:ext cx="4248150" cy="2444750"/>
          </a:xfrm>
          <a:custGeom>
            <a:avLst/>
            <a:gdLst>
              <a:gd name="connsiteX0" fmla="*/ 37515 w 4248150"/>
              <a:gd name="connsiteY0" fmla="*/ 1269 h 2444750"/>
              <a:gd name="connsiteX1" fmla="*/ 4222115 w 4248150"/>
              <a:gd name="connsiteY1" fmla="*/ 1269 h 2444750"/>
              <a:gd name="connsiteX2" fmla="*/ 4239767 w 4248150"/>
              <a:gd name="connsiteY2" fmla="*/ 117093 h 2444750"/>
              <a:gd name="connsiteX3" fmla="*/ 4250690 w 4248150"/>
              <a:gd name="connsiteY3" fmla="*/ 334010 h 2444750"/>
              <a:gd name="connsiteX4" fmla="*/ 2129789 w 4248150"/>
              <a:gd name="connsiteY4" fmla="*/ 2454910 h 2444750"/>
              <a:gd name="connsiteX5" fmla="*/ 8889 w 4248150"/>
              <a:gd name="connsiteY5" fmla="*/ 334010 h 2444750"/>
              <a:gd name="connsiteX6" fmla="*/ 19837 w 4248150"/>
              <a:gd name="connsiteY6" fmla="*/ 117093 h 2444750"/>
              <a:gd name="connsiteX7" fmla="*/ 37515 w 4248150"/>
              <a:gd name="connsiteY7" fmla="*/ 1269 h 244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8150" h="2444750">
                <a:moveTo>
                  <a:pt x="37515" y="1269"/>
                </a:moveTo>
                <a:lnTo>
                  <a:pt x="4222115" y="1269"/>
                </a:lnTo>
                <a:lnTo>
                  <a:pt x="4239767" y="117093"/>
                </a:lnTo>
                <a:cubicBezTo>
                  <a:pt x="4247007" y="188341"/>
                  <a:pt x="4250690" y="260731"/>
                  <a:pt x="4250690" y="334010"/>
                </a:cubicBezTo>
                <a:cubicBezTo>
                  <a:pt x="4250690" y="1505331"/>
                  <a:pt x="3301110" y="2454910"/>
                  <a:pt x="2129789" y="2454910"/>
                </a:cubicBezTo>
                <a:cubicBezTo>
                  <a:pt x="958469" y="2454910"/>
                  <a:pt x="8889" y="1505331"/>
                  <a:pt x="8889" y="334010"/>
                </a:cubicBezTo>
                <a:cubicBezTo>
                  <a:pt x="8889" y="260731"/>
                  <a:pt x="12598" y="188341"/>
                  <a:pt x="19837" y="117093"/>
                </a:cubicBezTo>
                <a:lnTo>
                  <a:pt x="37515" y="126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3" name="Picture 42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73980" cy="6858000"/>
          </a:xfrm>
          <a:prstGeom prst="rect">
            <a:avLst/>
          </a:prstGeom>
        </p:spPr>
      </p:pic>
      <p:sp>
        <p:nvSpPr>
          <p:cNvPr id="423" name="Freeform 423"> 
				</p:cNvPr>
          <p:cNvSpPr/>
          <p:nvPr/>
        </p:nvSpPr>
        <p:spPr>
          <a:xfrm>
            <a:off x="5340350" y="603250"/>
            <a:ext cx="3181350" cy="3194050"/>
          </a:xfrm>
          <a:custGeom>
            <a:avLst/>
            <a:gdLst>
              <a:gd name="connsiteX0" fmla="*/ 6350 w 3181350"/>
              <a:gd name="connsiteY0" fmla="*/ 1602740 h 3194050"/>
              <a:gd name="connsiteX1" fmla="*/ 1597659 w 3181350"/>
              <a:gd name="connsiteY1" fmla="*/ 11430 h 3194050"/>
              <a:gd name="connsiteX2" fmla="*/ 3188969 w 3181350"/>
              <a:gd name="connsiteY2" fmla="*/ 1602740 h 3194050"/>
              <a:gd name="connsiteX3" fmla="*/ 1597659 w 3181350"/>
              <a:gd name="connsiteY3" fmla="*/ 3194050 h 3194050"/>
              <a:gd name="connsiteX4" fmla="*/ 6350 w 3181350"/>
              <a:gd name="connsiteY4" fmla="*/ 1602740 h 3194050"/>
              <a:gd name="connsiteX5" fmla="*/ 6350 w 3181350"/>
              <a:gd name="connsiteY5" fmla="*/ 1602740 h 319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1350" h="3194050">
                <a:moveTo>
                  <a:pt x="6350" y="1602740"/>
                </a:moveTo>
                <a:cubicBezTo>
                  <a:pt x="6350" y="723900"/>
                  <a:pt x="718820" y="11430"/>
                  <a:pt x="1597659" y="11430"/>
                </a:cubicBezTo>
                <a:cubicBezTo>
                  <a:pt x="2476500" y="11430"/>
                  <a:pt x="3188969" y="723900"/>
                  <a:pt x="3188969" y="1602740"/>
                </a:cubicBezTo>
                <a:cubicBezTo>
                  <a:pt x="3188969" y="2481580"/>
                  <a:pt x="2476500" y="3194050"/>
                  <a:pt x="1597659" y="3194050"/>
                </a:cubicBezTo>
                <a:cubicBezTo>
                  <a:pt x="718820" y="3194050"/>
                  <a:pt x="6350" y="2481580"/>
                  <a:pt x="6350" y="1602740"/>
                </a:cubicBezTo>
                <a:lnTo>
                  <a:pt x="6350" y="160274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5" name="Picture 425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020" y="769620"/>
            <a:ext cx="2880360" cy="2880360"/>
          </a:xfrm>
          <a:prstGeom prst="rect">
            <a:avLst/>
          </a:prstGeom>
        </p:spPr>
      </p:pic>
      <p:sp>
        <p:nvSpPr>
          <p:cNvPr id="425" name="Freeform 425"> 
				</p:cNvPr>
          <p:cNvSpPr/>
          <p:nvPr/>
        </p:nvSpPr>
        <p:spPr>
          <a:xfrm>
            <a:off x="8743950" y="-6350"/>
            <a:ext cx="3448050" cy="3778250"/>
          </a:xfrm>
          <a:custGeom>
            <a:avLst/>
            <a:gdLst>
              <a:gd name="connsiteX0" fmla="*/ 207136 w 3448050"/>
              <a:gd name="connsiteY0" fmla="*/ 1269 h 3778250"/>
              <a:gd name="connsiteX1" fmla="*/ 3448050 w 3448050"/>
              <a:gd name="connsiteY1" fmla="*/ 1269 h 3778250"/>
              <a:gd name="connsiteX2" fmla="*/ 3448050 w 3448050"/>
              <a:gd name="connsiteY2" fmla="*/ 3701034 h 3778250"/>
              <a:gd name="connsiteX3" fmla="*/ 3326638 w 3448050"/>
              <a:gd name="connsiteY3" fmla="*/ 3732276 h 3778250"/>
              <a:gd name="connsiteX4" fmla="*/ 2770123 w 3448050"/>
              <a:gd name="connsiteY4" fmla="*/ 3788410 h 3778250"/>
              <a:gd name="connsiteX5" fmla="*/ 8890 w 3448050"/>
              <a:gd name="connsiteY5" fmla="*/ 1025525 h 3778250"/>
              <a:gd name="connsiteX6" fmla="*/ 132968 w 3448050"/>
              <a:gd name="connsiteY6" fmla="*/ 203835 h 3778250"/>
              <a:gd name="connsiteX7" fmla="*/ 207136 w 3448050"/>
              <a:gd name="connsiteY7" fmla="*/ 1269 h 377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8050" h="3778250">
                <a:moveTo>
                  <a:pt x="207136" y="1269"/>
                </a:moveTo>
                <a:lnTo>
                  <a:pt x="3448050" y="1269"/>
                </a:lnTo>
                <a:lnTo>
                  <a:pt x="3448050" y="3701034"/>
                </a:lnTo>
                <a:lnTo>
                  <a:pt x="3326638" y="3732276"/>
                </a:lnTo>
                <a:cubicBezTo>
                  <a:pt x="3146932" y="3769106"/>
                  <a:pt x="2960751" y="3788410"/>
                  <a:pt x="2770123" y="3788410"/>
                </a:cubicBezTo>
                <a:cubicBezTo>
                  <a:pt x="1245107" y="3788410"/>
                  <a:pt x="8890" y="2551430"/>
                  <a:pt x="8890" y="1025525"/>
                </a:cubicBezTo>
                <a:cubicBezTo>
                  <a:pt x="8890" y="739394"/>
                  <a:pt x="52323" y="463423"/>
                  <a:pt x="132968" y="203835"/>
                </a:cubicBezTo>
                <a:lnTo>
                  <a:pt x="207136" y="126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7" name="Picture 427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7780" y="0"/>
            <a:ext cx="3284220" cy="3634740"/>
          </a:xfrm>
          <a:prstGeom prst="rect">
            <a:avLst/>
          </a:prstGeom>
        </p:spPr>
      </p:pic>
      <p:sp>
        <p:nvSpPr>
          <p:cNvPr id="427" name="TextBox 427"/>
          <p:cNvSpPr txBox="1"/>
          <p:nvPr/>
        </p:nvSpPr>
        <p:spPr>
          <a:xfrm>
            <a:off x="4746625" y="4549441"/>
            <a:ext cx="4240514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800" spc="-50" dirty="0">
                <a:solidFill>
                  <a:srgbClr val="fefefe"/>
                </a:solidFill>
                <a:latin typeface="Calibri"/>
                <a:ea typeface="Calibri"/>
              </a:rPr>
              <a:t>Who’s</a:t>
            </a:r>
            <a:r>
              <a:rPr lang="en-US" altLang="zh-CN" sz="48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800" spc="-5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48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800" spc="-50" dirty="0">
                <a:solidFill>
                  <a:srgbClr val="fefefe"/>
                </a:solidFill>
                <a:latin typeface="Calibri"/>
                <a:ea typeface="Calibri"/>
              </a:rPr>
              <a:t>blame?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Picture 42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9" name="TextBox 429"/>
          <p:cNvSpPr txBox="1"/>
          <p:nvPr/>
        </p:nvSpPr>
        <p:spPr>
          <a:xfrm>
            <a:off x="569594" y="3603545"/>
            <a:ext cx="2661531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800" spc="-60" dirty="0">
                <a:solidFill>
                  <a:srgbClr val="fefefe"/>
                </a:solidFill>
                <a:latin typeface="Calibri"/>
                <a:ea typeface="Calibri"/>
              </a:rPr>
              <a:t>Evalu</a:t>
            </a:r>
            <a:r>
              <a:rPr lang="en-US" altLang="zh-CN" sz="4800" spc="-50" dirty="0">
                <a:solidFill>
                  <a:srgbClr val="fefefe"/>
                </a:solidFill>
                <a:latin typeface="Calibri"/>
                <a:ea typeface="Calibri"/>
              </a:rPr>
              <a:t>ation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Freeform 430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1" name="Freeform 431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5a9a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Freeform 432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7620 w 3054350"/>
              <a:gd name="connsiteY0" fmla="*/ 3098800 h 3092450"/>
              <a:gd name="connsiteX1" fmla="*/ 3055619 w 3054350"/>
              <a:gd name="connsiteY1" fmla="*/ 3098800 h 3092450"/>
              <a:gd name="connsiteX2" fmla="*/ 3055619 w 3054350"/>
              <a:gd name="connsiteY2" fmla="*/ 12700 h 3092450"/>
              <a:gd name="connsiteX3" fmla="*/ 7620 w 3054350"/>
              <a:gd name="connsiteY3" fmla="*/ 12700 h 3092450"/>
              <a:gd name="connsiteX4" fmla="*/ 762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7620" y="3098800"/>
                </a:moveTo>
                <a:lnTo>
                  <a:pt x="3055619" y="3098800"/>
                </a:lnTo>
                <a:lnTo>
                  <a:pt x="3055619" y="12700"/>
                </a:lnTo>
                <a:lnTo>
                  <a:pt x="7620" y="12700"/>
                </a:lnTo>
                <a:lnTo>
                  <a:pt x="7620" y="3098800"/>
                </a:lnTo>
                <a:close/>
              </a:path>
            </a:pathLst>
          </a:custGeom>
          <a:solidFill>
            <a:srgbClr val="4cc48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3" name="Freeform 433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7620 w 3054350"/>
              <a:gd name="connsiteY0" fmla="*/ 3098800 h 3092450"/>
              <a:gd name="connsiteX1" fmla="*/ 3055619 w 3054350"/>
              <a:gd name="connsiteY1" fmla="*/ 3098800 h 3092450"/>
              <a:gd name="connsiteX2" fmla="*/ 3055619 w 3054350"/>
              <a:gd name="connsiteY2" fmla="*/ 12700 h 3092450"/>
              <a:gd name="connsiteX3" fmla="*/ 7620 w 3054350"/>
              <a:gd name="connsiteY3" fmla="*/ 12700 h 3092450"/>
              <a:gd name="connsiteX4" fmla="*/ 762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7620" y="3098800"/>
                </a:moveTo>
                <a:lnTo>
                  <a:pt x="3055619" y="3098800"/>
                </a:lnTo>
                <a:lnTo>
                  <a:pt x="3055619" y="12700"/>
                </a:lnTo>
                <a:lnTo>
                  <a:pt x="7620" y="12700"/>
                </a:lnTo>
                <a:lnTo>
                  <a:pt x="7620" y="30988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4cc48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4" name="Freeform 434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Freeform 435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6eab4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6" name="TextBox 436"/>
          <p:cNvSpPr txBox="1"/>
          <p:nvPr/>
        </p:nvSpPr>
        <p:spPr>
          <a:xfrm>
            <a:off x="929957" y="400812"/>
            <a:ext cx="7824154" cy="1285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Understanding</a:t>
            </a:r>
            <a:r>
              <a:rPr lang="en-US" altLang="zh-CN" sz="4400" spc="-2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conflict</a:t>
            </a:r>
            <a:r>
              <a:rPr lang="en-US" altLang="zh-CN" sz="4400" spc="-2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4400" spc="-2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2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8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25" dirty="0">
                <a:solidFill>
                  <a:srgbClr val="000000"/>
                </a:solidFill>
                <a:latin typeface="Calibri"/>
                <a:ea typeface="Calibri"/>
              </a:rPr>
              <a:t>Learning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30" dirty="0">
                <a:solidFill>
                  <a:srgbClr val="000000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437" name="TextBox 437"/>
          <p:cNvSpPr txBox="1"/>
          <p:nvPr/>
        </p:nvSpPr>
        <p:spPr>
          <a:xfrm>
            <a:off x="1588769" y="3082210"/>
            <a:ext cx="2307892" cy="22039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5" dirty="0">
                <a:solidFill>
                  <a:srgbClr val="fefefe"/>
                </a:solidFill>
                <a:latin typeface="Calibri"/>
                <a:ea typeface="Calibri"/>
              </a:rPr>
              <a:t>01</a:t>
            </a:r>
          </a:p>
          <a:p>
            <a:pPr>
              <a:lnSpc>
                <a:spcPts val="70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600" spc="-15" dirty="0">
                <a:solidFill>
                  <a:srgbClr val="fefefe"/>
                </a:solidFill>
                <a:latin typeface="Calibri"/>
                <a:ea typeface="Calibri"/>
              </a:rPr>
              <a:t>Un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derstand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conflict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600" spc="-11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how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it</a:t>
            </a:r>
            <a:r>
              <a:rPr lang="en-US" altLang="zh-CN" sz="26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arises</a:t>
            </a:r>
          </a:p>
        </p:txBody>
      </p:sp>
      <p:sp>
        <p:nvSpPr>
          <p:cNvPr id="438" name="TextBox 438"/>
          <p:cNvSpPr txBox="1"/>
          <p:nvPr/>
        </p:nvSpPr>
        <p:spPr>
          <a:xfrm>
            <a:off x="4875276" y="3082210"/>
            <a:ext cx="2427204" cy="22039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02</a:t>
            </a:r>
          </a:p>
          <a:p>
            <a:pPr>
              <a:lnSpc>
                <a:spcPts val="70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aware</a:t>
            </a:r>
            <a:r>
              <a:rPr lang="en-US" altLang="zh-CN" sz="2600" spc="-6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different</a:t>
            </a:r>
            <a:r>
              <a:rPr lang="en-US" altLang="zh-CN" sz="2600" spc="-10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styles</a:t>
            </a:r>
            <a:r>
              <a:rPr lang="en-US" altLang="zh-CN" sz="2600" spc="-11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c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onflict</a:t>
            </a:r>
          </a:p>
        </p:txBody>
      </p:sp>
      <p:sp>
        <p:nvSpPr>
          <p:cNvPr id="439" name="TextBox 439"/>
          <p:cNvSpPr txBox="1"/>
          <p:nvPr/>
        </p:nvSpPr>
        <p:spPr>
          <a:xfrm>
            <a:off x="8168640" y="3082210"/>
            <a:ext cx="2400198" cy="25741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03</a:t>
            </a:r>
          </a:p>
          <a:p>
            <a:pPr>
              <a:lnSpc>
                <a:spcPts val="62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2600" spc="-15" dirty="0">
                <a:solidFill>
                  <a:srgbClr val="fefefe"/>
                </a:solidFill>
                <a:latin typeface="Calibri"/>
                <a:ea typeface="Calibri"/>
              </a:rPr>
              <a:t>Un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derstand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strategies</a:t>
            </a:r>
            <a:r>
              <a:rPr lang="en-US" altLang="zh-CN" sz="2600" spc="-10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600" spc="-10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help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34" dirty="0">
                <a:solidFill>
                  <a:srgbClr val="fefefe"/>
                </a:solidFill>
                <a:latin typeface="Calibri"/>
                <a:ea typeface="Calibri"/>
              </a:rPr>
              <a:t>defuse</a:t>
            </a:r>
            <a:r>
              <a:rPr lang="en-US" altLang="zh-CN" sz="2600" spc="-26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30" dirty="0">
                <a:solidFill>
                  <a:srgbClr val="fefefe"/>
                </a:solidFill>
                <a:latin typeface="Calibri"/>
                <a:ea typeface="Calibri"/>
              </a:rPr>
              <a:t>situations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6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conflict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Freeform 440"> 
				</p:cNvPr>
          <p:cNvSpPr/>
          <p:nvPr/>
        </p:nvSpPr>
        <p:spPr>
          <a:xfrm>
            <a:off x="831850" y="2406650"/>
            <a:ext cx="2444750" cy="1466850"/>
          </a:xfrm>
          <a:custGeom>
            <a:avLst/>
            <a:gdLst>
              <a:gd name="connsiteX0" fmla="*/ 10160 w 2444750"/>
              <a:gd name="connsiteY0" fmla="*/ 1478280 h 1466850"/>
              <a:gd name="connsiteX1" fmla="*/ 2453640 w 2444750"/>
              <a:gd name="connsiteY1" fmla="*/ 1478280 h 1466850"/>
              <a:gd name="connsiteX2" fmla="*/ 2453640 w 2444750"/>
              <a:gd name="connsiteY2" fmla="*/ 10160 h 1466850"/>
              <a:gd name="connsiteX3" fmla="*/ 10160 w 2444750"/>
              <a:gd name="connsiteY3" fmla="*/ 10160 h 1466850"/>
              <a:gd name="connsiteX4" fmla="*/ 10160 w 2444750"/>
              <a:gd name="connsiteY4" fmla="*/ 147828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10160" y="1478280"/>
                </a:moveTo>
                <a:lnTo>
                  <a:pt x="2453640" y="1478280"/>
                </a:lnTo>
                <a:lnTo>
                  <a:pt x="2453640" y="10160"/>
                </a:lnTo>
                <a:lnTo>
                  <a:pt x="10160" y="10160"/>
                </a:lnTo>
                <a:lnTo>
                  <a:pt x="10160" y="147828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1" name="Freeform 441"> 
				</p:cNvPr>
          <p:cNvSpPr/>
          <p:nvPr/>
        </p:nvSpPr>
        <p:spPr>
          <a:xfrm>
            <a:off x="831850" y="2406650"/>
            <a:ext cx="2444750" cy="1466850"/>
          </a:xfrm>
          <a:custGeom>
            <a:avLst/>
            <a:gdLst>
              <a:gd name="connsiteX0" fmla="*/ 10160 w 2444750"/>
              <a:gd name="connsiteY0" fmla="*/ 1478280 h 1466850"/>
              <a:gd name="connsiteX1" fmla="*/ 2453640 w 2444750"/>
              <a:gd name="connsiteY1" fmla="*/ 1478280 h 1466850"/>
              <a:gd name="connsiteX2" fmla="*/ 2453640 w 2444750"/>
              <a:gd name="connsiteY2" fmla="*/ 10160 h 1466850"/>
              <a:gd name="connsiteX3" fmla="*/ 10160 w 2444750"/>
              <a:gd name="connsiteY3" fmla="*/ 10160 h 1466850"/>
              <a:gd name="connsiteX4" fmla="*/ 10160 w 2444750"/>
              <a:gd name="connsiteY4" fmla="*/ 147828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10160" y="1478280"/>
                </a:moveTo>
                <a:lnTo>
                  <a:pt x="2453640" y="1478280"/>
                </a:lnTo>
                <a:lnTo>
                  <a:pt x="2453640" y="10160"/>
                </a:lnTo>
                <a:lnTo>
                  <a:pt x="10160" y="10160"/>
                </a:lnTo>
                <a:lnTo>
                  <a:pt x="10160" y="147828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Freeform 442"> 
				</p:cNvPr>
          <p:cNvSpPr/>
          <p:nvPr/>
        </p:nvSpPr>
        <p:spPr>
          <a:xfrm>
            <a:off x="3524250" y="2406650"/>
            <a:ext cx="2444750" cy="1466850"/>
          </a:xfrm>
          <a:custGeom>
            <a:avLst/>
            <a:gdLst>
              <a:gd name="connsiteX0" fmla="*/ 7620 w 2444750"/>
              <a:gd name="connsiteY0" fmla="*/ 1478280 h 1466850"/>
              <a:gd name="connsiteX1" fmla="*/ 2451100 w 2444750"/>
              <a:gd name="connsiteY1" fmla="*/ 1478280 h 1466850"/>
              <a:gd name="connsiteX2" fmla="*/ 2451100 w 2444750"/>
              <a:gd name="connsiteY2" fmla="*/ 10160 h 1466850"/>
              <a:gd name="connsiteX3" fmla="*/ 7620 w 2444750"/>
              <a:gd name="connsiteY3" fmla="*/ 10160 h 1466850"/>
              <a:gd name="connsiteX4" fmla="*/ 7620 w 2444750"/>
              <a:gd name="connsiteY4" fmla="*/ 147828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7620" y="1478280"/>
                </a:moveTo>
                <a:lnTo>
                  <a:pt x="2451100" y="1478280"/>
                </a:lnTo>
                <a:lnTo>
                  <a:pt x="2451100" y="10160"/>
                </a:lnTo>
                <a:lnTo>
                  <a:pt x="7620" y="10160"/>
                </a:lnTo>
                <a:lnTo>
                  <a:pt x="7620" y="1478280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Freeform 443"> 
				</p:cNvPr>
          <p:cNvSpPr/>
          <p:nvPr/>
        </p:nvSpPr>
        <p:spPr>
          <a:xfrm>
            <a:off x="3524250" y="2406650"/>
            <a:ext cx="2444750" cy="1466850"/>
          </a:xfrm>
          <a:custGeom>
            <a:avLst/>
            <a:gdLst>
              <a:gd name="connsiteX0" fmla="*/ 7620 w 2444750"/>
              <a:gd name="connsiteY0" fmla="*/ 1478280 h 1466850"/>
              <a:gd name="connsiteX1" fmla="*/ 2451100 w 2444750"/>
              <a:gd name="connsiteY1" fmla="*/ 1478280 h 1466850"/>
              <a:gd name="connsiteX2" fmla="*/ 2451100 w 2444750"/>
              <a:gd name="connsiteY2" fmla="*/ 10160 h 1466850"/>
              <a:gd name="connsiteX3" fmla="*/ 7620 w 2444750"/>
              <a:gd name="connsiteY3" fmla="*/ 10160 h 1466850"/>
              <a:gd name="connsiteX4" fmla="*/ 7620 w 2444750"/>
              <a:gd name="connsiteY4" fmla="*/ 147828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7620" y="1478280"/>
                </a:moveTo>
                <a:lnTo>
                  <a:pt x="2451100" y="1478280"/>
                </a:lnTo>
                <a:lnTo>
                  <a:pt x="2451100" y="10160"/>
                </a:lnTo>
                <a:lnTo>
                  <a:pt x="7620" y="10160"/>
                </a:lnTo>
                <a:lnTo>
                  <a:pt x="7620" y="147828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Freeform 444"> 
				</p:cNvPr>
          <p:cNvSpPr/>
          <p:nvPr/>
        </p:nvSpPr>
        <p:spPr>
          <a:xfrm>
            <a:off x="6203950" y="2406650"/>
            <a:ext cx="2457450" cy="1466850"/>
          </a:xfrm>
          <a:custGeom>
            <a:avLst/>
            <a:gdLst>
              <a:gd name="connsiteX0" fmla="*/ 15240 w 2457450"/>
              <a:gd name="connsiteY0" fmla="*/ 1478280 h 1466850"/>
              <a:gd name="connsiteX1" fmla="*/ 2458719 w 2457450"/>
              <a:gd name="connsiteY1" fmla="*/ 1478280 h 1466850"/>
              <a:gd name="connsiteX2" fmla="*/ 2458719 w 2457450"/>
              <a:gd name="connsiteY2" fmla="*/ 10160 h 1466850"/>
              <a:gd name="connsiteX3" fmla="*/ 15240 w 2457450"/>
              <a:gd name="connsiteY3" fmla="*/ 10160 h 1466850"/>
              <a:gd name="connsiteX4" fmla="*/ 15240 w 2457450"/>
              <a:gd name="connsiteY4" fmla="*/ 147828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50" h="1466850">
                <a:moveTo>
                  <a:pt x="15240" y="1478280"/>
                </a:moveTo>
                <a:lnTo>
                  <a:pt x="2458719" y="1478280"/>
                </a:lnTo>
                <a:lnTo>
                  <a:pt x="2458719" y="10160"/>
                </a:lnTo>
                <a:lnTo>
                  <a:pt x="15240" y="10160"/>
                </a:lnTo>
                <a:lnTo>
                  <a:pt x="15240" y="1478280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Freeform 445"> 
				</p:cNvPr>
          <p:cNvSpPr/>
          <p:nvPr/>
        </p:nvSpPr>
        <p:spPr>
          <a:xfrm>
            <a:off x="6203950" y="2406650"/>
            <a:ext cx="2457450" cy="1466850"/>
          </a:xfrm>
          <a:custGeom>
            <a:avLst/>
            <a:gdLst>
              <a:gd name="connsiteX0" fmla="*/ 15240 w 2457450"/>
              <a:gd name="connsiteY0" fmla="*/ 1478280 h 1466850"/>
              <a:gd name="connsiteX1" fmla="*/ 2458719 w 2457450"/>
              <a:gd name="connsiteY1" fmla="*/ 1478280 h 1466850"/>
              <a:gd name="connsiteX2" fmla="*/ 2458719 w 2457450"/>
              <a:gd name="connsiteY2" fmla="*/ 10160 h 1466850"/>
              <a:gd name="connsiteX3" fmla="*/ 15240 w 2457450"/>
              <a:gd name="connsiteY3" fmla="*/ 10160 h 1466850"/>
              <a:gd name="connsiteX4" fmla="*/ 15240 w 2457450"/>
              <a:gd name="connsiteY4" fmla="*/ 147828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50" h="1466850">
                <a:moveTo>
                  <a:pt x="15240" y="1478280"/>
                </a:moveTo>
                <a:lnTo>
                  <a:pt x="2458719" y="1478280"/>
                </a:lnTo>
                <a:lnTo>
                  <a:pt x="2458719" y="10160"/>
                </a:lnTo>
                <a:lnTo>
                  <a:pt x="15240" y="10160"/>
                </a:lnTo>
                <a:lnTo>
                  <a:pt x="15240" y="147828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Freeform 446"> 
				</p:cNvPr>
          <p:cNvSpPr/>
          <p:nvPr/>
        </p:nvSpPr>
        <p:spPr>
          <a:xfrm>
            <a:off x="8896350" y="2406650"/>
            <a:ext cx="2444750" cy="1466850"/>
          </a:xfrm>
          <a:custGeom>
            <a:avLst/>
            <a:gdLst>
              <a:gd name="connsiteX0" fmla="*/ 12700 w 2444750"/>
              <a:gd name="connsiteY0" fmla="*/ 1478280 h 1466850"/>
              <a:gd name="connsiteX1" fmla="*/ 2456180 w 2444750"/>
              <a:gd name="connsiteY1" fmla="*/ 1478280 h 1466850"/>
              <a:gd name="connsiteX2" fmla="*/ 2456180 w 2444750"/>
              <a:gd name="connsiteY2" fmla="*/ 10160 h 1466850"/>
              <a:gd name="connsiteX3" fmla="*/ 12700 w 2444750"/>
              <a:gd name="connsiteY3" fmla="*/ 10160 h 1466850"/>
              <a:gd name="connsiteX4" fmla="*/ 12700 w 2444750"/>
              <a:gd name="connsiteY4" fmla="*/ 147828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12700" y="1478280"/>
                </a:moveTo>
                <a:lnTo>
                  <a:pt x="2456180" y="1478280"/>
                </a:lnTo>
                <a:lnTo>
                  <a:pt x="2456180" y="10160"/>
                </a:lnTo>
                <a:lnTo>
                  <a:pt x="12700" y="10160"/>
                </a:lnTo>
                <a:lnTo>
                  <a:pt x="12700" y="147828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7" name="Freeform 447"> 
				</p:cNvPr>
          <p:cNvSpPr/>
          <p:nvPr/>
        </p:nvSpPr>
        <p:spPr>
          <a:xfrm>
            <a:off x="8896350" y="2406650"/>
            <a:ext cx="2444750" cy="1466850"/>
          </a:xfrm>
          <a:custGeom>
            <a:avLst/>
            <a:gdLst>
              <a:gd name="connsiteX0" fmla="*/ 12700 w 2444750"/>
              <a:gd name="connsiteY0" fmla="*/ 1478280 h 1466850"/>
              <a:gd name="connsiteX1" fmla="*/ 2456180 w 2444750"/>
              <a:gd name="connsiteY1" fmla="*/ 1478280 h 1466850"/>
              <a:gd name="connsiteX2" fmla="*/ 2456180 w 2444750"/>
              <a:gd name="connsiteY2" fmla="*/ 10160 h 1466850"/>
              <a:gd name="connsiteX3" fmla="*/ 12700 w 2444750"/>
              <a:gd name="connsiteY3" fmla="*/ 10160 h 1466850"/>
              <a:gd name="connsiteX4" fmla="*/ 12700 w 2444750"/>
              <a:gd name="connsiteY4" fmla="*/ 147828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12700" y="1478280"/>
                </a:moveTo>
                <a:lnTo>
                  <a:pt x="2456180" y="1478280"/>
                </a:lnTo>
                <a:lnTo>
                  <a:pt x="2456180" y="10160"/>
                </a:lnTo>
                <a:lnTo>
                  <a:pt x="12700" y="10160"/>
                </a:lnTo>
                <a:lnTo>
                  <a:pt x="12700" y="147828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Freeform 448"> 
				</p:cNvPr>
          <p:cNvSpPr/>
          <p:nvPr/>
        </p:nvSpPr>
        <p:spPr>
          <a:xfrm>
            <a:off x="2178050" y="4121150"/>
            <a:ext cx="2444750" cy="1466850"/>
          </a:xfrm>
          <a:custGeom>
            <a:avLst/>
            <a:gdLst>
              <a:gd name="connsiteX0" fmla="*/ 7620 w 2444750"/>
              <a:gd name="connsiteY0" fmla="*/ 1473200 h 1466850"/>
              <a:gd name="connsiteX1" fmla="*/ 2453640 w 2444750"/>
              <a:gd name="connsiteY1" fmla="*/ 1473200 h 1466850"/>
              <a:gd name="connsiteX2" fmla="*/ 2453640 w 2444750"/>
              <a:gd name="connsiteY2" fmla="*/ 7620 h 1466850"/>
              <a:gd name="connsiteX3" fmla="*/ 7620 w 2444750"/>
              <a:gd name="connsiteY3" fmla="*/ 7620 h 1466850"/>
              <a:gd name="connsiteX4" fmla="*/ 7620 w 2444750"/>
              <a:gd name="connsiteY4" fmla="*/ 147320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7620" y="1473200"/>
                </a:moveTo>
                <a:lnTo>
                  <a:pt x="2453640" y="1473200"/>
                </a:lnTo>
                <a:lnTo>
                  <a:pt x="2453640" y="7620"/>
                </a:lnTo>
                <a:lnTo>
                  <a:pt x="7620" y="7620"/>
                </a:lnTo>
                <a:lnTo>
                  <a:pt x="7620" y="14732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Freeform 449"> 
				</p:cNvPr>
          <p:cNvSpPr/>
          <p:nvPr/>
        </p:nvSpPr>
        <p:spPr>
          <a:xfrm>
            <a:off x="2178050" y="4121150"/>
            <a:ext cx="2444750" cy="1466850"/>
          </a:xfrm>
          <a:custGeom>
            <a:avLst/>
            <a:gdLst>
              <a:gd name="connsiteX0" fmla="*/ 7620 w 2444750"/>
              <a:gd name="connsiteY0" fmla="*/ 1473200 h 1466850"/>
              <a:gd name="connsiteX1" fmla="*/ 2453640 w 2444750"/>
              <a:gd name="connsiteY1" fmla="*/ 1473200 h 1466850"/>
              <a:gd name="connsiteX2" fmla="*/ 2453640 w 2444750"/>
              <a:gd name="connsiteY2" fmla="*/ 7620 h 1466850"/>
              <a:gd name="connsiteX3" fmla="*/ 7620 w 2444750"/>
              <a:gd name="connsiteY3" fmla="*/ 7620 h 1466850"/>
              <a:gd name="connsiteX4" fmla="*/ 7620 w 2444750"/>
              <a:gd name="connsiteY4" fmla="*/ 147320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7620" y="1473200"/>
                </a:moveTo>
                <a:lnTo>
                  <a:pt x="2453640" y="1473200"/>
                </a:lnTo>
                <a:lnTo>
                  <a:pt x="2453640" y="7620"/>
                </a:lnTo>
                <a:lnTo>
                  <a:pt x="7620" y="7620"/>
                </a:lnTo>
                <a:lnTo>
                  <a:pt x="7620" y="14732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Freeform 450"> 
				</p:cNvPr>
          <p:cNvSpPr/>
          <p:nvPr/>
        </p:nvSpPr>
        <p:spPr>
          <a:xfrm>
            <a:off x="4857750" y="4121150"/>
            <a:ext cx="2457450" cy="1466850"/>
          </a:xfrm>
          <a:custGeom>
            <a:avLst/>
            <a:gdLst>
              <a:gd name="connsiteX0" fmla="*/ 17779 w 2457450"/>
              <a:gd name="connsiteY0" fmla="*/ 1473200 h 1466850"/>
              <a:gd name="connsiteX1" fmla="*/ 2461259 w 2457450"/>
              <a:gd name="connsiteY1" fmla="*/ 1473200 h 1466850"/>
              <a:gd name="connsiteX2" fmla="*/ 2461259 w 2457450"/>
              <a:gd name="connsiteY2" fmla="*/ 7620 h 1466850"/>
              <a:gd name="connsiteX3" fmla="*/ 17779 w 2457450"/>
              <a:gd name="connsiteY3" fmla="*/ 7620 h 1466850"/>
              <a:gd name="connsiteX4" fmla="*/ 17779 w 2457450"/>
              <a:gd name="connsiteY4" fmla="*/ 147320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50" h="1466850">
                <a:moveTo>
                  <a:pt x="17779" y="1473200"/>
                </a:moveTo>
                <a:lnTo>
                  <a:pt x="2461259" y="1473200"/>
                </a:lnTo>
                <a:lnTo>
                  <a:pt x="2461259" y="7620"/>
                </a:lnTo>
                <a:lnTo>
                  <a:pt x="17779" y="7620"/>
                </a:lnTo>
                <a:lnTo>
                  <a:pt x="17779" y="147320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Freeform 451"> 
				</p:cNvPr>
          <p:cNvSpPr/>
          <p:nvPr/>
        </p:nvSpPr>
        <p:spPr>
          <a:xfrm>
            <a:off x="4857750" y="4121150"/>
            <a:ext cx="2457450" cy="1466850"/>
          </a:xfrm>
          <a:custGeom>
            <a:avLst/>
            <a:gdLst>
              <a:gd name="connsiteX0" fmla="*/ 17779 w 2457450"/>
              <a:gd name="connsiteY0" fmla="*/ 1473200 h 1466850"/>
              <a:gd name="connsiteX1" fmla="*/ 2461259 w 2457450"/>
              <a:gd name="connsiteY1" fmla="*/ 1473200 h 1466850"/>
              <a:gd name="connsiteX2" fmla="*/ 2461259 w 2457450"/>
              <a:gd name="connsiteY2" fmla="*/ 7620 h 1466850"/>
              <a:gd name="connsiteX3" fmla="*/ 17779 w 2457450"/>
              <a:gd name="connsiteY3" fmla="*/ 7620 h 1466850"/>
              <a:gd name="connsiteX4" fmla="*/ 17779 w 2457450"/>
              <a:gd name="connsiteY4" fmla="*/ 147320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50" h="1466850">
                <a:moveTo>
                  <a:pt x="17779" y="1473200"/>
                </a:moveTo>
                <a:lnTo>
                  <a:pt x="2461259" y="1473200"/>
                </a:lnTo>
                <a:lnTo>
                  <a:pt x="2461259" y="7620"/>
                </a:lnTo>
                <a:lnTo>
                  <a:pt x="17779" y="7620"/>
                </a:lnTo>
                <a:lnTo>
                  <a:pt x="17779" y="14732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2" name="Freeform 452"> 
				</p:cNvPr>
          <p:cNvSpPr/>
          <p:nvPr/>
        </p:nvSpPr>
        <p:spPr>
          <a:xfrm>
            <a:off x="7550150" y="4121150"/>
            <a:ext cx="2457450" cy="1466850"/>
          </a:xfrm>
          <a:custGeom>
            <a:avLst/>
            <a:gdLst>
              <a:gd name="connsiteX0" fmla="*/ 12700 w 2457450"/>
              <a:gd name="connsiteY0" fmla="*/ 1473200 h 1466850"/>
              <a:gd name="connsiteX1" fmla="*/ 2458719 w 2457450"/>
              <a:gd name="connsiteY1" fmla="*/ 1473200 h 1466850"/>
              <a:gd name="connsiteX2" fmla="*/ 2458719 w 2457450"/>
              <a:gd name="connsiteY2" fmla="*/ 7620 h 1466850"/>
              <a:gd name="connsiteX3" fmla="*/ 12700 w 2457450"/>
              <a:gd name="connsiteY3" fmla="*/ 7620 h 1466850"/>
              <a:gd name="connsiteX4" fmla="*/ 12700 w 2457450"/>
              <a:gd name="connsiteY4" fmla="*/ 147320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50" h="1466850">
                <a:moveTo>
                  <a:pt x="12700" y="1473200"/>
                </a:moveTo>
                <a:lnTo>
                  <a:pt x="2458719" y="1473200"/>
                </a:lnTo>
                <a:lnTo>
                  <a:pt x="2458719" y="7620"/>
                </a:lnTo>
                <a:lnTo>
                  <a:pt x="12700" y="7620"/>
                </a:lnTo>
                <a:lnTo>
                  <a:pt x="12700" y="1473200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Freeform 453"> 
				</p:cNvPr>
          <p:cNvSpPr/>
          <p:nvPr/>
        </p:nvSpPr>
        <p:spPr>
          <a:xfrm>
            <a:off x="7550150" y="4121150"/>
            <a:ext cx="2457450" cy="1466850"/>
          </a:xfrm>
          <a:custGeom>
            <a:avLst/>
            <a:gdLst>
              <a:gd name="connsiteX0" fmla="*/ 12700 w 2457450"/>
              <a:gd name="connsiteY0" fmla="*/ 1473200 h 1466850"/>
              <a:gd name="connsiteX1" fmla="*/ 2458719 w 2457450"/>
              <a:gd name="connsiteY1" fmla="*/ 1473200 h 1466850"/>
              <a:gd name="connsiteX2" fmla="*/ 2458719 w 2457450"/>
              <a:gd name="connsiteY2" fmla="*/ 7620 h 1466850"/>
              <a:gd name="connsiteX3" fmla="*/ 12700 w 2457450"/>
              <a:gd name="connsiteY3" fmla="*/ 7620 h 1466850"/>
              <a:gd name="connsiteX4" fmla="*/ 12700 w 2457450"/>
              <a:gd name="connsiteY4" fmla="*/ 147320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50" h="1466850">
                <a:moveTo>
                  <a:pt x="12700" y="1473200"/>
                </a:moveTo>
                <a:lnTo>
                  <a:pt x="2458719" y="1473200"/>
                </a:lnTo>
                <a:lnTo>
                  <a:pt x="2458719" y="7620"/>
                </a:lnTo>
                <a:lnTo>
                  <a:pt x="12700" y="7620"/>
                </a:lnTo>
                <a:lnTo>
                  <a:pt x="12700" y="14732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4" name="TextBox 454"/>
          <p:cNvSpPr txBox="1"/>
          <p:nvPr/>
        </p:nvSpPr>
        <p:spPr>
          <a:xfrm>
            <a:off x="929957" y="552775"/>
            <a:ext cx="4732704" cy="1168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000" spc="5" dirty="0">
                <a:solidFill>
                  <a:srgbClr val="000000"/>
                </a:solidFill>
                <a:latin typeface="Calibri"/>
                <a:ea typeface="Calibri"/>
              </a:rPr>
              <a:t>Understanding</a:t>
            </a:r>
            <a:r>
              <a:rPr lang="en-US" altLang="zh-CN" sz="4000" spc="-4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10" dirty="0">
                <a:solidFill>
                  <a:srgbClr val="000000"/>
                </a:solidFill>
                <a:latin typeface="Calibri"/>
                <a:ea typeface="Calibri"/>
              </a:rPr>
              <a:t>conflict</a:t>
            </a:r>
            <a:r>
              <a:rPr lang="en-US" altLang="zh-CN" sz="4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-2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-35" dirty="0">
                <a:solidFill>
                  <a:srgbClr val="000000"/>
                </a:solidFill>
                <a:latin typeface="Calibri"/>
                <a:ea typeface="Calibri"/>
              </a:rPr>
              <a:t>8</a:t>
            </a:r>
          </a:p>
        </p:txBody>
      </p:sp>
      <p:sp>
        <p:nvSpPr>
          <p:cNvPr id="455" name="TextBox 455"/>
          <p:cNvSpPr txBox="1"/>
          <p:nvPr/>
        </p:nvSpPr>
        <p:spPr>
          <a:xfrm>
            <a:off x="977264" y="2822955"/>
            <a:ext cx="2184769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92417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Intro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duction/</a:t>
            </a:r>
          </a:p>
          <a:p>
            <a:pPr marL="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  <a:r>
              <a:rPr lang="en-US" altLang="zh-CN" sz="23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456" name="TextBox 456"/>
          <p:cNvSpPr txBox="1"/>
          <p:nvPr/>
        </p:nvSpPr>
        <p:spPr>
          <a:xfrm>
            <a:off x="3841750" y="2822955"/>
            <a:ext cx="1834987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Icebreaker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spc="-12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</a:p>
          <a:p>
            <a:pPr marL="0" indent="627379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457" name="TextBox 457"/>
          <p:cNvSpPr txBox="1"/>
          <p:nvPr/>
        </p:nvSpPr>
        <p:spPr>
          <a:xfrm>
            <a:off x="6451980" y="2822955"/>
            <a:ext cx="1992313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2300" spc="-6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conflict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</a:p>
          <a:p>
            <a:pPr marL="0" indent="523239">
              <a:lnSpc>
                <a:spcPct val="100000"/>
              </a:lnSpc>
            </a:pP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458" name="TextBox 458"/>
          <p:cNvSpPr txBox="1"/>
          <p:nvPr/>
        </p:nvSpPr>
        <p:spPr>
          <a:xfrm>
            <a:off x="9105265" y="2662094"/>
            <a:ext cx="2063904" cy="1022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How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conflict</a:t>
            </a:r>
            <a:r>
              <a:rPr lang="en-US" altLang="zh-CN" sz="2300" spc="-6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may</a:t>
            </a:r>
          </a:p>
          <a:p>
            <a:pPr marL="0" indent="22859">
              <a:lnSpc>
                <a:spcPct val="91666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arise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‘Cokey’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</a:p>
          <a:p>
            <a:pPr marL="0" indent="742060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459" name="TextBox 459"/>
          <p:cNvSpPr txBox="1"/>
          <p:nvPr/>
        </p:nvSpPr>
        <p:spPr>
          <a:xfrm>
            <a:off x="2367533" y="4534535"/>
            <a:ext cx="2090657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01726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Animal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styles</a:t>
            </a:r>
            <a:r>
              <a:rPr lang="en-US" altLang="zh-CN" sz="23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</a:p>
          <a:p>
            <a:pPr marL="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conflict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  <a:r>
              <a:rPr lang="en-US" altLang="zh-CN" sz="23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460" name="TextBox 460"/>
          <p:cNvSpPr txBox="1"/>
          <p:nvPr/>
        </p:nvSpPr>
        <p:spPr>
          <a:xfrm>
            <a:off x="5033645" y="4205970"/>
            <a:ext cx="2206717" cy="13495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223901">
              <a:lnSpc>
                <a:spcPct val="94999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ing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15" dirty="0">
                <a:solidFill>
                  <a:srgbClr val="fefefe"/>
                </a:solidFill>
                <a:latin typeface="Calibri"/>
                <a:ea typeface="Calibri"/>
              </a:rPr>
              <a:t>Position,</a:t>
            </a:r>
            <a:r>
              <a:rPr lang="en-US" altLang="zh-CN" sz="2300" spc="-21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20" dirty="0">
                <a:solidFill>
                  <a:srgbClr val="fefefe"/>
                </a:solidFill>
                <a:latin typeface="Calibri"/>
                <a:ea typeface="Calibri"/>
              </a:rPr>
              <a:t>Interests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Needs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(PIN)</a:t>
            </a:r>
            <a:r>
              <a:rPr lang="en-US" altLang="zh-CN" sz="23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</a:p>
          <a:p>
            <a:pPr marL="0" indent="597280">
              <a:lnSpc>
                <a:spcPct val="100000"/>
              </a:lnSpc>
            </a:pP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  <a:r>
              <a:rPr lang="en-US" altLang="zh-CN" sz="23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461" name="TextBox 461"/>
          <p:cNvSpPr txBox="1"/>
          <p:nvPr/>
        </p:nvSpPr>
        <p:spPr>
          <a:xfrm>
            <a:off x="7758430" y="4534535"/>
            <a:ext cx="2133227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Evaluation/</a:t>
            </a:r>
            <a:r>
              <a:rPr lang="en-US" altLang="zh-CN" sz="2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Out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  <a:r>
              <a:rPr lang="en-US" altLang="zh-CN" sz="23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Freeform 462"> 
				</p:cNvPr>
          <p:cNvSpPr/>
          <p:nvPr/>
        </p:nvSpPr>
        <p:spPr>
          <a:xfrm>
            <a:off x="311150" y="311150"/>
            <a:ext cx="7067550" cy="1974850"/>
          </a:xfrm>
          <a:custGeom>
            <a:avLst/>
            <a:gdLst>
              <a:gd name="connsiteX0" fmla="*/ 16509 w 7067550"/>
              <a:gd name="connsiteY0" fmla="*/ 1974850 h 1974850"/>
              <a:gd name="connsiteX1" fmla="*/ 7075169 w 7067550"/>
              <a:gd name="connsiteY1" fmla="*/ 1974850 h 1974850"/>
              <a:gd name="connsiteX2" fmla="*/ 7075169 w 7067550"/>
              <a:gd name="connsiteY2" fmla="*/ 11430 h 1974850"/>
              <a:gd name="connsiteX3" fmla="*/ 16509 w 7067550"/>
              <a:gd name="connsiteY3" fmla="*/ 11430 h 1974850"/>
              <a:gd name="connsiteX4" fmla="*/ 16509 w 7067550"/>
              <a:gd name="connsiteY4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7550" h="1974850">
                <a:moveTo>
                  <a:pt x="16509" y="1974850"/>
                </a:moveTo>
                <a:lnTo>
                  <a:pt x="7075169" y="1974850"/>
                </a:lnTo>
                <a:lnTo>
                  <a:pt x="7075169" y="11430"/>
                </a:lnTo>
                <a:lnTo>
                  <a:pt x="16509" y="11430"/>
                </a:lnTo>
                <a:lnTo>
                  <a:pt x="16509" y="1974850"/>
                </a:lnTo>
                <a:close/>
              </a:path>
            </a:pathLst>
          </a:custGeom>
          <a:solidFill>
            <a:srgbClr val="33535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4" name="Picture 46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2446020"/>
            <a:ext cx="7094220" cy="4099560"/>
          </a:xfrm>
          <a:prstGeom prst="rect">
            <a:avLst/>
          </a:prstGeom>
        </p:spPr>
      </p:pic>
      <p:sp>
        <p:nvSpPr>
          <p:cNvPr id="464" name="Freeform 464"> 
				</p:cNvPr>
          <p:cNvSpPr/>
          <p:nvPr/>
        </p:nvSpPr>
        <p:spPr>
          <a:xfrm>
            <a:off x="7550150" y="311150"/>
            <a:ext cx="4311650" cy="6216650"/>
          </a:xfrm>
          <a:custGeom>
            <a:avLst/>
            <a:gdLst>
              <a:gd name="connsiteX0" fmla="*/ 6350 w 4311650"/>
              <a:gd name="connsiteY0" fmla="*/ 6224270 h 6216650"/>
              <a:gd name="connsiteX1" fmla="*/ 4319269 w 4311650"/>
              <a:gd name="connsiteY1" fmla="*/ 6224270 h 6216650"/>
              <a:gd name="connsiteX2" fmla="*/ 4319269 w 4311650"/>
              <a:gd name="connsiteY2" fmla="*/ 11429 h 6216650"/>
              <a:gd name="connsiteX3" fmla="*/ 6350 w 4311650"/>
              <a:gd name="connsiteY3" fmla="*/ 11429 h 6216650"/>
              <a:gd name="connsiteX4" fmla="*/ 6350 w 4311650"/>
              <a:gd name="connsiteY4" fmla="*/ 6224270 h 621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1650" h="6216650">
                <a:moveTo>
                  <a:pt x="6350" y="6224270"/>
                </a:moveTo>
                <a:lnTo>
                  <a:pt x="4319269" y="6224270"/>
                </a:lnTo>
                <a:lnTo>
                  <a:pt x="4319269" y="11429"/>
                </a:lnTo>
                <a:lnTo>
                  <a:pt x="6350" y="11429"/>
                </a:lnTo>
                <a:lnTo>
                  <a:pt x="6350" y="6224270"/>
                </a:lnTo>
                <a:close/>
              </a:path>
            </a:pathLst>
          </a:custGeom>
          <a:solidFill>
            <a:srgbClr val="57575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5" name="TextBox 465"/>
          <p:cNvSpPr txBox="1"/>
          <p:nvPr/>
        </p:nvSpPr>
        <p:spPr>
          <a:xfrm>
            <a:off x="615950" y="984805"/>
            <a:ext cx="6279267" cy="670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dirty="0">
                <a:solidFill>
                  <a:srgbClr val="fefefe"/>
                </a:solidFill>
                <a:latin typeface="Calibri"/>
                <a:ea typeface="Calibri"/>
              </a:rPr>
              <a:t>Conflict</a:t>
            </a:r>
            <a:r>
              <a:rPr lang="en-US" altLang="zh-CN" sz="4400" spc="-20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4400" spc="-20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fefefe"/>
                </a:solidFill>
                <a:latin typeface="Calibri"/>
                <a:ea typeface="Calibri"/>
              </a:rPr>
              <a:t>Northern</a:t>
            </a:r>
            <a:r>
              <a:rPr lang="en-US" altLang="zh-CN" sz="4400" spc="-2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fefefe"/>
                </a:solidFill>
                <a:latin typeface="Calibri"/>
                <a:ea typeface="Calibri"/>
              </a:rPr>
              <a:t>Ireland</a:t>
            </a:r>
          </a:p>
        </p:txBody>
      </p:sp>
      <p:sp>
        <p:nvSpPr>
          <p:cNvPr id="466" name="TextBox 466"/>
          <p:cNvSpPr txBox="1"/>
          <p:nvPr/>
        </p:nvSpPr>
        <p:spPr>
          <a:xfrm>
            <a:off x="8252079" y="994213"/>
            <a:ext cx="3106969" cy="43568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820546">
              <a:lnSpc>
                <a:spcPct val="100000"/>
              </a:lnSpc>
            </a:pPr>
            <a:r>
              <a:rPr lang="en-US" altLang="zh-CN" sz="3400" spc="-5" dirty="0">
                <a:solidFill>
                  <a:srgbClr val="fefefe"/>
                </a:solidFill>
                <a:latin typeface="Calibri"/>
                <a:ea typeface="Calibri"/>
              </a:rPr>
              <a:t>Con</a:t>
            </a:r>
            <a:r>
              <a:rPr lang="en-US" altLang="zh-CN" sz="3400" dirty="0">
                <a:solidFill>
                  <a:srgbClr val="fefefe"/>
                </a:solidFill>
                <a:latin typeface="Calibri"/>
                <a:ea typeface="Calibri"/>
              </a:rPr>
              <a:t>flict</a:t>
            </a:r>
          </a:p>
          <a:p>
            <a:pPr marL="0" indent="1295780">
              <a:lnSpc>
                <a:spcPct val="70833"/>
              </a:lnSpc>
            </a:pPr>
            <a:r>
              <a:rPr lang="en-US" altLang="zh-CN" sz="3400" spc="-5" dirty="0">
                <a:solidFill>
                  <a:srgbClr val="fefefe"/>
                </a:solidFill>
                <a:latin typeface="Calibri"/>
                <a:ea typeface="Calibri"/>
              </a:rPr>
              <a:t>Is:</a:t>
            </a:r>
          </a:p>
          <a:p>
            <a:pPr hangingPunct="0" marL="116839" indent="-27939">
              <a:lnSpc>
                <a:spcPct val="71249"/>
              </a:lnSpc>
            </a:pPr>
            <a:r>
              <a:rPr lang="en-US" altLang="zh-CN" sz="34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3400" spc="-19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altLang="zh-CN" sz="34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3400" spc="-1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fefefe"/>
                </a:solidFill>
                <a:latin typeface="Calibri"/>
                <a:ea typeface="Calibri"/>
              </a:rPr>
              <a:t>difference</a:t>
            </a:r>
            <a:r>
              <a:rPr lang="en-US" altLang="zh-CN" sz="3400" spc="-16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3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400" spc="-5" dirty="0">
                <a:solidFill>
                  <a:srgbClr val="fefefe"/>
                </a:solidFill>
                <a:latin typeface="Calibri"/>
                <a:ea typeface="Calibri"/>
              </a:rPr>
              <a:t>opinion</a:t>
            </a:r>
            <a:r>
              <a:rPr lang="en-US" altLang="zh-CN" sz="34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400" spc="-10" dirty="0">
                <a:solidFill>
                  <a:srgbClr val="fefefe"/>
                </a:solidFill>
                <a:latin typeface="Calibri"/>
                <a:ea typeface="Calibri"/>
              </a:rPr>
              <a:t>between</a:t>
            </a:r>
          </a:p>
          <a:p>
            <a:pPr hangingPunct="0" marL="376046">
              <a:lnSpc>
                <a:spcPct val="71249"/>
              </a:lnSpc>
            </a:pPr>
            <a:r>
              <a:rPr lang="en-US" altLang="zh-CN" sz="3400" dirty="0">
                <a:solidFill>
                  <a:srgbClr val="fefefe"/>
                </a:solidFill>
                <a:latin typeface="Calibri"/>
                <a:ea typeface="Calibri"/>
              </a:rPr>
              <a:t>two</a:t>
            </a:r>
            <a:r>
              <a:rPr lang="en-US" altLang="zh-CN" sz="3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fefefe"/>
                </a:solidFill>
                <a:latin typeface="Calibri"/>
                <a:ea typeface="Calibri"/>
              </a:rPr>
              <a:t>(or</a:t>
            </a:r>
            <a:r>
              <a:rPr lang="en-US" altLang="zh-CN" sz="3400" spc="-1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fefefe"/>
                </a:solidFill>
                <a:latin typeface="Calibri"/>
                <a:ea typeface="Calibri"/>
              </a:rPr>
              <a:t>more)</a:t>
            </a:r>
            <a:r>
              <a:rPr lang="en-US" altLang="zh-CN" sz="3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fefefe"/>
                </a:solidFill>
                <a:latin typeface="Calibri"/>
                <a:ea typeface="Calibri"/>
              </a:rPr>
              <a:t>people</a:t>
            </a:r>
            <a:r>
              <a:rPr lang="en-US" altLang="zh-CN" sz="3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fefefe"/>
                </a:solidFill>
                <a:latin typeface="Calibri"/>
                <a:ea typeface="Calibri"/>
              </a:rPr>
              <a:t>or</a:t>
            </a:r>
            <a:r>
              <a:rPr lang="en-US" altLang="zh-CN" sz="3400" spc="-6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fefefe"/>
                </a:solidFill>
                <a:latin typeface="Calibri"/>
                <a:ea typeface="Calibri"/>
              </a:rPr>
              <a:t>two</a:t>
            </a:r>
          </a:p>
          <a:p>
            <a:pPr marL="0" indent="127127">
              <a:lnSpc>
                <a:spcPct val="71249"/>
              </a:lnSpc>
            </a:pPr>
            <a:r>
              <a:rPr lang="en-US" altLang="zh-CN" sz="3400" dirty="0">
                <a:solidFill>
                  <a:srgbClr val="fefefe"/>
                </a:solidFill>
                <a:latin typeface="Calibri"/>
                <a:ea typeface="Calibri"/>
              </a:rPr>
              <a:t>(or</a:t>
            </a:r>
            <a:r>
              <a:rPr lang="en-US" altLang="zh-CN" sz="3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fefefe"/>
                </a:solidFill>
                <a:latin typeface="Calibri"/>
                <a:ea typeface="Calibri"/>
              </a:rPr>
              <a:t>more)</a:t>
            </a:r>
            <a:r>
              <a:rPr lang="en-US" altLang="zh-CN" sz="3400" spc="-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fefefe"/>
                </a:solidFill>
                <a:latin typeface="Calibri"/>
                <a:ea typeface="Calibri"/>
              </a:rPr>
              <a:t>groups</a:t>
            </a:r>
          </a:p>
          <a:p>
            <a:pPr marL="0" indent="772159">
              <a:lnSpc>
                <a:spcPct val="71249"/>
              </a:lnSpc>
            </a:pPr>
            <a:r>
              <a:rPr lang="en-US" altLang="zh-CN" sz="34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34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fefefe"/>
                </a:solidFill>
                <a:latin typeface="Calibri"/>
                <a:ea typeface="Calibri"/>
              </a:rPr>
              <a:t>people</a:t>
            </a:r>
          </a:p>
          <a:p>
            <a:pPr marL="0">
              <a:lnSpc>
                <a:spcPct val="71249"/>
              </a:lnSpc>
            </a:pPr>
            <a:r>
              <a:rPr lang="en-US" altLang="zh-CN" sz="34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3400" spc="-250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altLang="zh-CN" sz="34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3400" spc="-20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fefefe"/>
                </a:solidFill>
                <a:latin typeface="Calibri"/>
                <a:ea typeface="Calibri"/>
              </a:rPr>
              <a:t>disagreement</a:t>
            </a:r>
          </a:p>
          <a:p>
            <a:pPr marL="0" indent="396239">
              <a:lnSpc>
                <a:spcPct val="71249"/>
              </a:lnSpc>
            </a:pPr>
            <a:r>
              <a:rPr lang="en-US" altLang="zh-CN" sz="3400" dirty="0">
                <a:solidFill>
                  <a:srgbClr val="fefefe"/>
                </a:solidFill>
                <a:latin typeface="Calibri"/>
                <a:ea typeface="Calibri"/>
              </a:rPr>
              <a:t>where</a:t>
            </a:r>
            <a:r>
              <a:rPr lang="en-US" altLang="zh-CN" sz="3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fefefe"/>
                </a:solidFill>
                <a:latin typeface="Calibri"/>
                <a:ea typeface="Calibri"/>
              </a:rPr>
              <a:t>there</a:t>
            </a:r>
            <a:r>
              <a:rPr lang="en-US" altLang="zh-CN" sz="3400" spc="-13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</a:p>
          <a:p>
            <a:pPr marL="0" indent="899540">
              <a:lnSpc>
                <a:spcPct val="100000"/>
              </a:lnSpc>
            </a:pPr>
            <a:r>
              <a:rPr lang="en-US" altLang="zh-CN" sz="3400" spc="-10" dirty="0">
                <a:solidFill>
                  <a:srgbClr val="fefefe"/>
                </a:solidFill>
                <a:latin typeface="Calibri"/>
                <a:ea typeface="Calibri"/>
              </a:rPr>
              <a:t>te</a:t>
            </a:r>
            <a:r>
              <a:rPr lang="en-US" altLang="zh-CN" sz="3400" spc="-5" dirty="0">
                <a:solidFill>
                  <a:srgbClr val="fefefe"/>
                </a:solidFill>
                <a:latin typeface="Calibri"/>
                <a:ea typeface="Calibri"/>
              </a:rPr>
              <a:t>nsion.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Freeform 467"> 
				</p:cNvPr>
          <p:cNvSpPr/>
          <p:nvPr/>
        </p:nvSpPr>
        <p:spPr>
          <a:xfrm>
            <a:off x="628650" y="2571750"/>
            <a:ext cx="3486150" cy="31750"/>
          </a:xfrm>
          <a:custGeom>
            <a:avLst/>
            <a:gdLst>
              <a:gd name="connsiteX0" fmla="*/ 11430 w 3486150"/>
              <a:gd name="connsiteY0" fmla="*/ 16510 h 31750"/>
              <a:gd name="connsiteX1" fmla="*/ 636879 w 3486150"/>
              <a:gd name="connsiteY1" fmla="*/ 16510 h 31750"/>
              <a:gd name="connsiteX2" fmla="*/ 1401317 w 3486150"/>
              <a:gd name="connsiteY2" fmla="*/ 16510 h 31750"/>
              <a:gd name="connsiteX3" fmla="*/ 1991995 w 3486150"/>
              <a:gd name="connsiteY3" fmla="*/ 16510 h 31750"/>
              <a:gd name="connsiteX4" fmla="*/ 2582672 w 3486150"/>
              <a:gd name="connsiteY4" fmla="*/ 16510 h 31750"/>
              <a:gd name="connsiteX5" fmla="*/ 3486150 w 3486150"/>
              <a:gd name="connsiteY5" fmla="*/ 16510 h 31750"/>
              <a:gd name="connsiteX6" fmla="*/ 3486150 w 3486150"/>
              <a:gd name="connsiteY6" fmla="*/ 34290 h 31750"/>
              <a:gd name="connsiteX7" fmla="*/ 2826003 w 3486150"/>
              <a:gd name="connsiteY7" fmla="*/ 34290 h 31750"/>
              <a:gd name="connsiteX8" fmla="*/ 2165730 w 3486150"/>
              <a:gd name="connsiteY8" fmla="*/ 34290 h 31750"/>
              <a:gd name="connsiteX9" fmla="*/ 1505585 w 3486150"/>
              <a:gd name="connsiteY9" fmla="*/ 34290 h 31750"/>
              <a:gd name="connsiteX10" fmla="*/ 741172 w 3486150"/>
              <a:gd name="connsiteY10" fmla="*/ 34290 h 31750"/>
              <a:gd name="connsiteX11" fmla="*/ 11430 w 3486150"/>
              <a:gd name="connsiteY11" fmla="*/ 34290 h 31750"/>
              <a:gd name="connsiteX12" fmla="*/ 11430 w 3486150"/>
              <a:gd name="connsiteY12" fmla="*/ 16510 h 31750"/>
              <a:gd name="connsiteX13" fmla="*/ 11430 w 3486150"/>
              <a:gd name="connsiteY13" fmla="*/ 1651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86150" h="31750">
                <a:moveTo>
                  <a:pt x="11430" y="16510"/>
                </a:moveTo>
                <a:cubicBezTo>
                  <a:pt x="213753" y="2159"/>
                  <a:pt x="344157" y="5334"/>
                  <a:pt x="636879" y="16510"/>
                </a:cubicBezTo>
                <a:cubicBezTo>
                  <a:pt x="929639" y="27686"/>
                  <a:pt x="1108075" y="21463"/>
                  <a:pt x="1401317" y="16510"/>
                </a:cubicBezTo>
                <a:cubicBezTo>
                  <a:pt x="1694560" y="11557"/>
                  <a:pt x="1847469" y="2921"/>
                  <a:pt x="1991995" y="16510"/>
                </a:cubicBezTo>
                <a:cubicBezTo>
                  <a:pt x="2136648" y="30099"/>
                  <a:pt x="2407539" y="9525"/>
                  <a:pt x="2582672" y="16510"/>
                </a:cubicBezTo>
                <a:cubicBezTo>
                  <a:pt x="2757932" y="23495"/>
                  <a:pt x="3053079" y="4826"/>
                  <a:pt x="3486150" y="16510"/>
                </a:cubicBezTo>
                <a:cubicBezTo>
                  <a:pt x="3486022" y="20828"/>
                  <a:pt x="3486022" y="26162"/>
                  <a:pt x="3486150" y="34290"/>
                </a:cubicBezTo>
                <a:cubicBezTo>
                  <a:pt x="3336290" y="37719"/>
                  <a:pt x="3148203" y="28702"/>
                  <a:pt x="2826003" y="34290"/>
                </a:cubicBezTo>
                <a:cubicBezTo>
                  <a:pt x="2503677" y="39878"/>
                  <a:pt x="2305811" y="62357"/>
                  <a:pt x="2165730" y="34290"/>
                </a:cubicBezTo>
                <a:cubicBezTo>
                  <a:pt x="2025650" y="6223"/>
                  <a:pt x="1831720" y="49530"/>
                  <a:pt x="1505585" y="34290"/>
                </a:cubicBezTo>
                <a:cubicBezTo>
                  <a:pt x="1179322" y="19050"/>
                  <a:pt x="959866" y="30988"/>
                  <a:pt x="741172" y="34290"/>
                </a:cubicBezTo>
                <a:cubicBezTo>
                  <a:pt x="522376" y="37592"/>
                  <a:pt x="275463" y="40132"/>
                  <a:pt x="11430" y="34290"/>
                </a:cubicBezTo>
                <a:cubicBezTo>
                  <a:pt x="11620" y="30353"/>
                  <a:pt x="10731" y="20193"/>
                  <a:pt x="11430" y="16510"/>
                </a:cubicBezTo>
                <a:lnTo>
                  <a:pt x="11430" y="1651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Freeform 468"> 
				</p:cNvPr>
          <p:cNvSpPr/>
          <p:nvPr/>
        </p:nvSpPr>
        <p:spPr>
          <a:xfrm>
            <a:off x="612775" y="2555875"/>
            <a:ext cx="3502025" cy="47625"/>
          </a:xfrm>
          <a:custGeom>
            <a:avLst/>
            <a:gdLst>
              <a:gd name="connsiteX0" fmla="*/ 27305 w 3502025"/>
              <a:gd name="connsiteY0" fmla="*/ 32385 h 47625"/>
              <a:gd name="connsiteX1" fmla="*/ 722249 w 3502025"/>
              <a:gd name="connsiteY1" fmla="*/ 32385 h 47625"/>
              <a:gd name="connsiteX2" fmla="*/ 1382395 w 3502025"/>
              <a:gd name="connsiteY2" fmla="*/ 32385 h 47625"/>
              <a:gd name="connsiteX3" fmla="*/ 2042667 w 3502025"/>
              <a:gd name="connsiteY3" fmla="*/ 32385 h 47625"/>
              <a:gd name="connsiteX4" fmla="*/ 2807080 w 3502025"/>
              <a:gd name="connsiteY4" fmla="*/ 32385 h 47625"/>
              <a:gd name="connsiteX5" fmla="*/ 3502025 w 3502025"/>
              <a:gd name="connsiteY5" fmla="*/ 32385 h 47625"/>
              <a:gd name="connsiteX6" fmla="*/ 3502025 w 3502025"/>
              <a:gd name="connsiteY6" fmla="*/ 50165 h 47625"/>
              <a:gd name="connsiteX7" fmla="*/ 2807080 w 3502025"/>
              <a:gd name="connsiteY7" fmla="*/ 50165 h 47625"/>
              <a:gd name="connsiteX8" fmla="*/ 2216404 w 3502025"/>
              <a:gd name="connsiteY8" fmla="*/ 50165 h 47625"/>
              <a:gd name="connsiteX9" fmla="*/ 1556130 w 3502025"/>
              <a:gd name="connsiteY9" fmla="*/ 50165 h 47625"/>
              <a:gd name="connsiteX10" fmla="*/ 895985 w 3502025"/>
              <a:gd name="connsiteY10" fmla="*/ 50165 h 47625"/>
              <a:gd name="connsiteX11" fmla="*/ 27305 w 3502025"/>
              <a:gd name="connsiteY11" fmla="*/ 50165 h 47625"/>
              <a:gd name="connsiteX12" fmla="*/ 27305 w 3502025"/>
              <a:gd name="connsiteY12" fmla="*/ 32385 h 47625"/>
              <a:gd name="connsiteX13" fmla="*/ 27305 w 3502025"/>
              <a:gd name="connsiteY13" fmla="*/ 32385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02025" h="47625">
                <a:moveTo>
                  <a:pt x="27305" y="32385"/>
                </a:moveTo>
                <a:cubicBezTo>
                  <a:pt x="251764" y="18288"/>
                  <a:pt x="522706" y="58166"/>
                  <a:pt x="722249" y="32385"/>
                </a:cubicBezTo>
                <a:cubicBezTo>
                  <a:pt x="921766" y="6604"/>
                  <a:pt x="1157351" y="56388"/>
                  <a:pt x="1382395" y="32385"/>
                </a:cubicBezTo>
                <a:cubicBezTo>
                  <a:pt x="1607566" y="8382"/>
                  <a:pt x="1847342" y="58293"/>
                  <a:pt x="2042667" y="32385"/>
                </a:cubicBezTo>
                <a:cubicBezTo>
                  <a:pt x="2237867" y="6477"/>
                  <a:pt x="2429382" y="32512"/>
                  <a:pt x="2807080" y="32385"/>
                </a:cubicBezTo>
                <a:cubicBezTo>
                  <a:pt x="3184778" y="32258"/>
                  <a:pt x="3314191" y="17272"/>
                  <a:pt x="3502025" y="32385"/>
                </a:cubicBezTo>
                <a:cubicBezTo>
                  <a:pt x="3501644" y="39751"/>
                  <a:pt x="3501516" y="41910"/>
                  <a:pt x="3502025" y="50165"/>
                </a:cubicBezTo>
                <a:cubicBezTo>
                  <a:pt x="3261233" y="61341"/>
                  <a:pt x="2972434" y="27305"/>
                  <a:pt x="2807080" y="50165"/>
                </a:cubicBezTo>
                <a:cubicBezTo>
                  <a:pt x="2641727" y="73025"/>
                  <a:pt x="2367026" y="54483"/>
                  <a:pt x="2216404" y="50165"/>
                </a:cubicBezTo>
                <a:cubicBezTo>
                  <a:pt x="2065654" y="45847"/>
                  <a:pt x="1844801" y="27559"/>
                  <a:pt x="1556130" y="50165"/>
                </a:cubicBezTo>
                <a:cubicBezTo>
                  <a:pt x="1267586" y="72771"/>
                  <a:pt x="1069720" y="68580"/>
                  <a:pt x="895985" y="50165"/>
                </a:cubicBezTo>
                <a:cubicBezTo>
                  <a:pt x="722249" y="31750"/>
                  <a:pt x="260540" y="76073"/>
                  <a:pt x="27305" y="50165"/>
                </a:cubicBezTo>
                <a:cubicBezTo>
                  <a:pt x="27368" y="43815"/>
                  <a:pt x="27368" y="36068"/>
                  <a:pt x="27305" y="32385"/>
                </a:cubicBezTo>
                <a:lnTo>
                  <a:pt x="27305" y="3238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4449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0" name="Picture 47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0" y="0"/>
            <a:ext cx="6888480" cy="6858000"/>
          </a:xfrm>
          <a:prstGeom prst="rect">
            <a:avLst/>
          </a:prstGeom>
        </p:spPr>
      </p:pic>
      <p:sp>
        <p:nvSpPr>
          <p:cNvPr id="470" name="TextBox 470"/>
          <p:cNvSpPr txBox="1"/>
          <p:nvPr/>
        </p:nvSpPr>
        <p:spPr>
          <a:xfrm>
            <a:off x="731837" y="1472485"/>
            <a:ext cx="3996847" cy="3187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400" spc="-45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US" altLang="zh-CN" sz="5400" spc="-40" dirty="0">
                <a:solidFill>
                  <a:srgbClr val="000000"/>
                </a:solidFill>
                <a:latin typeface="Calibri"/>
                <a:ea typeface="Calibri"/>
              </a:rPr>
              <a:t>Cokey’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75"/>
              </a:lnSpc>
            </a:pPr>
            <a:endParaRPr lang="en-US" dirty="0" smtClean="0"/>
          </a:p>
          <a:p>
            <a:pPr marL="0" indent="74294">
              <a:lnSpc>
                <a:spcPct val="100000"/>
              </a:lnSpc>
            </a:pPr>
            <a:r>
              <a:rPr lang="en-US" altLang="zh-CN" sz="40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40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000000"/>
                </a:solidFill>
                <a:latin typeface="Calibri"/>
                <a:ea typeface="Calibri"/>
              </a:rPr>
              <a:t>story</a:t>
            </a:r>
            <a:r>
              <a:rPr lang="en-US" altLang="zh-CN" sz="40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4000" spc="-10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000000"/>
                </a:solidFill>
                <a:latin typeface="Calibri"/>
                <a:ea typeface="Calibri"/>
              </a:rPr>
              <a:t>illustrate</a:t>
            </a:r>
          </a:p>
          <a:p>
            <a:pPr marL="0" indent="274955">
              <a:lnSpc>
                <a:spcPct val="96666"/>
              </a:lnSpc>
            </a:pPr>
            <a:r>
              <a:rPr lang="en-US" altLang="zh-CN" sz="40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4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000000"/>
                </a:solidFill>
                <a:latin typeface="Calibri"/>
                <a:ea typeface="Calibri"/>
              </a:rPr>
              <a:t>conflict</a:t>
            </a:r>
            <a:r>
              <a:rPr lang="en-US" altLang="zh-CN" sz="4000" spc="-1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000000"/>
                </a:solidFill>
                <a:latin typeface="Calibri"/>
                <a:ea typeface="Calibri"/>
              </a:rPr>
              <a:t>may</a:t>
            </a:r>
          </a:p>
          <a:p>
            <a:pPr marL="0" indent="1471612">
              <a:lnSpc>
                <a:spcPct val="100000"/>
              </a:lnSpc>
            </a:pPr>
            <a:r>
              <a:rPr lang="en-US" altLang="zh-CN" sz="4000" spc="5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4000" dirty="0">
                <a:solidFill>
                  <a:srgbClr val="000000"/>
                </a:solidFill>
                <a:latin typeface="Calibri"/>
                <a:ea typeface="Calibri"/>
              </a:rPr>
              <a:t>rise.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Picture 47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198120"/>
            <a:ext cx="11590020" cy="1988820"/>
          </a:xfrm>
          <a:prstGeom prst="rect">
            <a:avLst/>
          </a:prstGeom>
        </p:spPr>
      </p:pic>
      <p:pic>
        <p:nvPicPr>
          <p:cNvPr id="473" name="Picture 473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2430780"/>
            <a:ext cx="5478780" cy="3832860"/>
          </a:xfrm>
          <a:prstGeom prst="rect">
            <a:avLst/>
          </a:prstGeom>
        </p:spPr>
      </p:pic>
      <p:sp>
        <p:nvSpPr>
          <p:cNvPr id="473" name="Freeform 473"> 
				</p:cNvPr>
          <p:cNvSpPr/>
          <p:nvPr/>
        </p:nvSpPr>
        <p:spPr>
          <a:xfrm>
            <a:off x="6053645" y="2586545"/>
            <a:ext cx="55054" cy="3674554"/>
          </a:xfrm>
          <a:custGeom>
            <a:avLst/>
            <a:gdLst>
              <a:gd name="connsiteX0" fmla="*/ 28829 w 55054"/>
              <a:gd name="connsiteY0" fmla="*/ 9334 h 3674554"/>
              <a:gd name="connsiteX1" fmla="*/ 28829 w 55054"/>
              <a:gd name="connsiteY1" fmla="*/ 3666935 h 367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054" h="3674554">
                <a:moveTo>
                  <a:pt x="28829" y="9334"/>
                </a:moveTo>
                <a:lnTo>
                  <a:pt x="28829" y="3666935"/>
                </a:lnTo>
              </a:path>
            </a:pathLst>
          </a:custGeom>
          <a:ln w="33908">
            <a:solidFill>
              <a:srgbClr val="57575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4" name="Freeform 474"> 
				</p:cNvPr>
          <p:cNvSpPr/>
          <p:nvPr/>
        </p:nvSpPr>
        <p:spPr>
          <a:xfrm>
            <a:off x="6129845" y="2586545"/>
            <a:ext cx="42354" cy="3674554"/>
          </a:xfrm>
          <a:custGeom>
            <a:avLst/>
            <a:gdLst>
              <a:gd name="connsiteX0" fmla="*/ 20320 w 42354"/>
              <a:gd name="connsiteY0" fmla="*/ 9334 h 3674554"/>
              <a:gd name="connsiteX1" fmla="*/ 20320 w 42354"/>
              <a:gd name="connsiteY1" fmla="*/ 3666935 h 367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354" h="3674554">
                <a:moveTo>
                  <a:pt x="20320" y="9334"/>
                </a:moveTo>
                <a:lnTo>
                  <a:pt x="20320" y="3666935"/>
                </a:lnTo>
              </a:path>
            </a:pathLst>
          </a:custGeom>
          <a:ln w="33909">
            <a:solidFill>
              <a:srgbClr val="57575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6" name="Picture 476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" y="2583180"/>
            <a:ext cx="5486400" cy="3680460"/>
          </a:xfrm>
          <a:prstGeom prst="rect">
            <a:avLst/>
          </a:prstGeom>
        </p:spPr>
      </p:pic>
      <p:sp>
        <p:nvSpPr>
          <p:cNvPr id="476" name="TextBox 476"/>
          <p:cNvSpPr txBox="1"/>
          <p:nvPr/>
        </p:nvSpPr>
        <p:spPr>
          <a:xfrm>
            <a:off x="2866135" y="553973"/>
            <a:ext cx="6624688" cy="822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400" dirty="0">
                <a:solidFill>
                  <a:srgbClr val="fefefe"/>
                </a:solidFill>
                <a:latin typeface="Calibri"/>
                <a:ea typeface="Calibri"/>
              </a:rPr>
              <a:t>Animal</a:t>
            </a:r>
            <a:r>
              <a:rPr lang="en-US" altLang="zh-CN" sz="5400" spc="-30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5400" dirty="0">
                <a:solidFill>
                  <a:srgbClr val="fefefe"/>
                </a:solidFill>
                <a:latin typeface="Calibri"/>
                <a:ea typeface="Calibri"/>
              </a:rPr>
              <a:t>styles</a:t>
            </a:r>
            <a:r>
              <a:rPr lang="en-US" altLang="zh-CN" sz="5400" spc="-30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54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5400" spc="-3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5400" dirty="0">
                <a:solidFill>
                  <a:srgbClr val="fefefe"/>
                </a:solidFill>
                <a:latin typeface="Calibri"/>
                <a:ea typeface="Calibri"/>
              </a:rPr>
              <a:t>conflict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Picture 47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198120"/>
            <a:ext cx="11590020" cy="1988820"/>
          </a:xfrm>
          <a:prstGeom prst="rect">
            <a:avLst/>
          </a:prstGeom>
        </p:spPr>
      </p:pic>
      <p:pic>
        <p:nvPicPr>
          <p:cNvPr id="479" name="Picture 47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" y="2560320"/>
            <a:ext cx="5494020" cy="3741420"/>
          </a:xfrm>
          <a:prstGeom prst="rect">
            <a:avLst/>
          </a:prstGeom>
        </p:spPr>
      </p:pic>
      <p:sp>
        <p:nvSpPr>
          <p:cNvPr id="479" name="Freeform 479"> 
				</p:cNvPr>
          <p:cNvSpPr/>
          <p:nvPr/>
        </p:nvSpPr>
        <p:spPr>
          <a:xfrm>
            <a:off x="6053645" y="2586545"/>
            <a:ext cx="55054" cy="3674554"/>
          </a:xfrm>
          <a:custGeom>
            <a:avLst/>
            <a:gdLst>
              <a:gd name="connsiteX0" fmla="*/ 28829 w 55054"/>
              <a:gd name="connsiteY0" fmla="*/ 9334 h 3674554"/>
              <a:gd name="connsiteX1" fmla="*/ 28829 w 55054"/>
              <a:gd name="connsiteY1" fmla="*/ 3666935 h 367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054" h="3674554">
                <a:moveTo>
                  <a:pt x="28829" y="9334"/>
                </a:moveTo>
                <a:lnTo>
                  <a:pt x="28829" y="3666935"/>
                </a:lnTo>
              </a:path>
            </a:pathLst>
          </a:custGeom>
          <a:ln w="33908">
            <a:solidFill>
              <a:srgbClr val="57575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0" name="Freeform 480"> 
				</p:cNvPr>
          <p:cNvSpPr/>
          <p:nvPr/>
        </p:nvSpPr>
        <p:spPr>
          <a:xfrm>
            <a:off x="6129845" y="2586545"/>
            <a:ext cx="42354" cy="3674554"/>
          </a:xfrm>
          <a:custGeom>
            <a:avLst/>
            <a:gdLst>
              <a:gd name="connsiteX0" fmla="*/ 20320 w 42354"/>
              <a:gd name="connsiteY0" fmla="*/ 9334 h 3674554"/>
              <a:gd name="connsiteX1" fmla="*/ 20320 w 42354"/>
              <a:gd name="connsiteY1" fmla="*/ 3666935 h 367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354" h="3674554">
                <a:moveTo>
                  <a:pt x="20320" y="9334"/>
                </a:moveTo>
                <a:lnTo>
                  <a:pt x="20320" y="3666935"/>
                </a:lnTo>
              </a:path>
            </a:pathLst>
          </a:custGeom>
          <a:ln w="33909">
            <a:solidFill>
              <a:srgbClr val="57575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2" name="Picture 482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280" y="2583180"/>
            <a:ext cx="5486400" cy="3680460"/>
          </a:xfrm>
          <a:prstGeom prst="rect">
            <a:avLst/>
          </a:prstGeom>
        </p:spPr>
      </p:pic>
      <p:sp>
        <p:nvSpPr>
          <p:cNvPr id="482" name="TextBox 482"/>
          <p:cNvSpPr txBox="1"/>
          <p:nvPr/>
        </p:nvSpPr>
        <p:spPr>
          <a:xfrm>
            <a:off x="2866135" y="553973"/>
            <a:ext cx="6624688" cy="822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400" dirty="0">
                <a:solidFill>
                  <a:srgbClr val="fefefe"/>
                </a:solidFill>
                <a:latin typeface="Calibri"/>
                <a:ea typeface="Calibri"/>
              </a:rPr>
              <a:t>Animal</a:t>
            </a:r>
            <a:r>
              <a:rPr lang="en-US" altLang="zh-CN" sz="5400" spc="-30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5400" dirty="0">
                <a:solidFill>
                  <a:srgbClr val="fefefe"/>
                </a:solidFill>
                <a:latin typeface="Calibri"/>
                <a:ea typeface="Calibri"/>
              </a:rPr>
              <a:t>styles</a:t>
            </a:r>
            <a:r>
              <a:rPr lang="en-US" altLang="zh-CN" sz="5400" spc="-30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54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5400" spc="-3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5400" dirty="0">
                <a:solidFill>
                  <a:srgbClr val="fefefe"/>
                </a:solidFill>
                <a:latin typeface="Calibri"/>
                <a:ea typeface="Calibri"/>
              </a:rPr>
              <a:t>conflict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Freeform 483"> 
				</p:cNvPr>
          <p:cNvSpPr/>
          <p:nvPr/>
        </p:nvSpPr>
        <p:spPr>
          <a:xfrm>
            <a:off x="4310062" y="563562"/>
            <a:ext cx="33337" cy="1570037"/>
          </a:xfrm>
          <a:custGeom>
            <a:avLst/>
            <a:gdLst>
              <a:gd name="connsiteX0" fmla="*/ 43497 w 33337"/>
              <a:gd name="connsiteY0" fmla="*/ 20637 h 1570037"/>
              <a:gd name="connsiteX1" fmla="*/ 43497 w 33337"/>
              <a:gd name="connsiteY1" fmla="*/ 569912 h 1570037"/>
              <a:gd name="connsiteX2" fmla="*/ 43497 w 33337"/>
              <a:gd name="connsiteY2" fmla="*/ 1103566 h 1570037"/>
              <a:gd name="connsiteX3" fmla="*/ 43497 w 33337"/>
              <a:gd name="connsiteY3" fmla="*/ 1575117 h 1570037"/>
              <a:gd name="connsiteX4" fmla="*/ 23177 w 33337"/>
              <a:gd name="connsiteY4" fmla="*/ 1575117 h 1570037"/>
              <a:gd name="connsiteX5" fmla="*/ 23177 w 33337"/>
              <a:gd name="connsiteY5" fmla="*/ 1088072 h 1570037"/>
              <a:gd name="connsiteX6" fmla="*/ 23177 w 33337"/>
              <a:gd name="connsiteY6" fmla="*/ 569912 h 1570037"/>
              <a:gd name="connsiteX7" fmla="*/ 23177 w 33337"/>
              <a:gd name="connsiteY7" fmla="*/ 20637 h 1570037"/>
              <a:gd name="connsiteX8" fmla="*/ 43497 w 33337"/>
              <a:gd name="connsiteY8" fmla="*/ 20637 h 1570037"/>
              <a:gd name="connsiteX9" fmla="*/ 43497 w 33337"/>
              <a:gd name="connsiteY9" fmla="*/ 20637 h 157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337" h="1570037">
                <a:moveTo>
                  <a:pt x="43497" y="20637"/>
                </a:moveTo>
                <a:cubicBezTo>
                  <a:pt x="65595" y="134810"/>
                  <a:pt x="45275" y="365696"/>
                  <a:pt x="43497" y="569912"/>
                </a:cubicBezTo>
                <a:cubicBezTo>
                  <a:pt x="41719" y="774128"/>
                  <a:pt x="49847" y="882967"/>
                  <a:pt x="43497" y="1103566"/>
                </a:cubicBezTo>
                <a:cubicBezTo>
                  <a:pt x="37147" y="1324292"/>
                  <a:pt x="38417" y="1384109"/>
                  <a:pt x="43497" y="1575117"/>
                </a:cubicBezTo>
                <a:cubicBezTo>
                  <a:pt x="35496" y="1575625"/>
                  <a:pt x="28257" y="1574609"/>
                  <a:pt x="23177" y="1575117"/>
                </a:cubicBezTo>
                <a:cubicBezTo>
                  <a:pt x="36639" y="1359471"/>
                  <a:pt x="1460" y="1235646"/>
                  <a:pt x="23177" y="1088072"/>
                </a:cubicBezTo>
                <a:cubicBezTo>
                  <a:pt x="44894" y="940371"/>
                  <a:pt x="40068" y="821118"/>
                  <a:pt x="23177" y="569912"/>
                </a:cubicBezTo>
                <a:cubicBezTo>
                  <a:pt x="6286" y="318706"/>
                  <a:pt x="18224" y="179514"/>
                  <a:pt x="23177" y="20637"/>
                </a:cubicBezTo>
                <a:cubicBezTo>
                  <a:pt x="28765" y="20002"/>
                  <a:pt x="38290" y="21399"/>
                  <a:pt x="43497" y="20637"/>
                </a:cubicBezTo>
                <a:lnTo>
                  <a:pt x="43497" y="2063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1275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5" name="Picture 48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379" y="3208020"/>
            <a:ext cx="4579620" cy="3307079"/>
          </a:xfrm>
          <a:prstGeom prst="rect">
            <a:avLst/>
          </a:prstGeom>
        </p:spPr>
      </p:pic>
      <p:sp>
        <p:nvSpPr>
          <p:cNvPr id="485" name="TextBox 485"/>
          <p:cNvSpPr txBox="1"/>
          <p:nvPr/>
        </p:nvSpPr>
        <p:spPr>
          <a:xfrm>
            <a:off x="664527" y="249277"/>
            <a:ext cx="3358668" cy="1402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800" spc="44" dirty="0">
                <a:solidFill>
                  <a:srgbClr val="fefefe"/>
                </a:solidFill>
                <a:latin typeface="Calibri"/>
                <a:ea typeface="Calibri"/>
              </a:rPr>
              <a:t>Animal</a:t>
            </a:r>
            <a:r>
              <a:rPr lang="en-US" altLang="zh-CN" sz="4800" spc="-5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800" spc="40" dirty="0">
                <a:solidFill>
                  <a:srgbClr val="fefefe"/>
                </a:solidFill>
                <a:latin typeface="Calibri"/>
                <a:ea typeface="Calibri"/>
              </a:rPr>
              <a:t>styles</a:t>
            </a:r>
            <a:r>
              <a:rPr lang="en-US" altLang="zh-CN" sz="4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800" spc="-35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48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800" spc="-30" dirty="0">
                <a:solidFill>
                  <a:srgbClr val="fefefe"/>
                </a:solidFill>
                <a:latin typeface="Calibri"/>
                <a:ea typeface="Calibri"/>
              </a:rPr>
              <a:t>conflict</a:t>
            </a:r>
          </a:p>
        </p:txBody>
      </p:sp>
      <p:sp>
        <p:nvSpPr>
          <p:cNvPr id="486" name="TextBox 486"/>
          <p:cNvSpPr txBox="1"/>
          <p:nvPr/>
        </p:nvSpPr>
        <p:spPr>
          <a:xfrm>
            <a:off x="4625340" y="652678"/>
            <a:ext cx="6345401" cy="13923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2200" spc="20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For</a:t>
            </a:r>
            <a:r>
              <a:rPr lang="en-US" altLang="zh-CN" sz="22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each</a:t>
            </a:r>
            <a:r>
              <a:rPr lang="en-US" altLang="zh-CN" sz="22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scenario,</a:t>
            </a:r>
            <a:r>
              <a:rPr lang="en-US" altLang="zh-CN" sz="22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stand</a:t>
            </a:r>
            <a:r>
              <a:rPr lang="en-US" altLang="zh-CN" sz="22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22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an</a:t>
            </a:r>
            <a:r>
              <a:rPr lang="en-US" altLang="zh-CN" sz="22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animal</a:t>
            </a:r>
            <a:r>
              <a:rPr lang="en-US" altLang="zh-CN" sz="22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style</a:t>
            </a:r>
            <a:r>
              <a:rPr lang="en-US" altLang="zh-CN" sz="22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22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might</a:t>
            </a:r>
            <a:r>
              <a:rPr lang="en-US" altLang="zh-CN" sz="2200" spc="-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use.</a:t>
            </a:r>
          </a:p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2200" spc="2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2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could</a:t>
            </a:r>
            <a:r>
              <a:rPr lang="en-US" altLang="zh-CN" sz="22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22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22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benefits</a:t>
            </a:r>
            <a:r>
              <a:rPr lang="en-US" altLang="zh-CN" sz="22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2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responding</a:t>
            </a:r>
            <a:r>
              <a:rPr lang="en-US" altLang="zh-CN" sz="22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2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this</a:t>
            </a:r>
            <a:r>
              <a:rPr lang="en-US" altLang="zh-CN" sz="22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way?</a:t>
            </a:r>
          </a:p>
          <a:p>
            <a:pPr marL="0">
              <a:lnSpc>
                <a:spcPct val="100000"/>
              </a:lnSpc>
              <a:spcBef>
                <a:spcPts val="340"/>
              </a:spcBef>
            </a:pPr>
            <a:r>
              <a:rPr lang="en-US" altLang="zh-CN" sz="22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2200" spc="50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200" spc="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could</a:t>
            </a:r>
            <a:r>
              <a:rPr lang="en-US" altLang="zh-CN" sz="2200" spc="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2200" spc="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disadvantages</a:t>
            </a:r>
            <a:r>
              <a:rPr lang="en-US" altLang="zh-CN" sz="2200" spc="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be?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Freeform 487"> 
				</p:cNvPr>
          <p:cNvSpPr/>
          <p:nvPr/>
        </p:nvSpPr>
        <p:spPr>
          <a:xfrm>
            <a:off x="0" y="0"/>
            <a:ext cx="4653279" cy="6857999"/>
          </a:xfrm>
          <a:custGeom>
            <a:avLst/>
            <a:gdLst>
              <a:gd name="connsiteX0" fmla="*/ 0 w 4653279"/>
              <a:gd name="connsiteY0" fmla="*/ 6857999 h 6857999"/>
              <a:gd name="connsiteX1" fmla="*/ 4653279 w 4653279"/>
              <a:gd name="connsiteY1" fmla="*/ 6857999 h 6857999"/>
              <a:gd name="connsiteX2" fmla="*/ 4653279 w 4653279"/>
              <a:gd name="connsiteY2" fmla="*/ 0 h 6857999"/>
              <a:gd name="connsiteX3" fmla="*/ 0 w 4653279"/>
              <a:gd name="connsiteY3" fmla="*/ 0 h 6857999"/>
              <a:gd name="connsiteX4" fmla="*/ 0 w 4653279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3279" h="6857999">
                <a:moveTo>
                  <a:pt x="0" y="6857999"/>
                </a:moveTo>
                <a:lnTo>
                  <a:pt x="4653279" y="6857999"/>
                </a:lnTo>
                <a:lnTo>
                  <a:pt x="465327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24242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9" name="Picture 48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980" y="731520"/>
            <a:ext cx="6385560" cy="5394960"/>
          </a:xfrm>
          <a:prstGeom prst="rect">
            <a:avLst/>
          </a:prstGeom>
        </p:spPr>
      </p:pic>
      <p:sp>
        <p:nvSpPr>
          <p:cNvPr id="489" name="TextBox 489"/>
          <p:cNvSpPr txBox="1"/>
          <p:nvPr/>
        </p:nvSpPr>
        <p:spPr>
          <a:xfrm>
            <a:off x="819150" y="1273428"/>
            <a:ext cx="3031883" cy="4089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000" spc="50" dirty="0">
                <a:solidFill>
                  <a:srgbClr val="fefefe"/>
                </a:solidFill>
                <a:latin typeface="Calibri"/>
                <a:ea typeface="Calibri"/>
              </a:rPr>
              <a:t>Before</a:t>
            </a:r>
            <a:r>
              <a:rPr lang="en-US" altLang="zh-CN" sz="4000" spc="-4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spc="85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ea typeface="Calibri"/>
              </a:rPr>
              <a:t>respond</a:t>
            </a:r>
            <a:r>
              <a:rPr lang="en-US" altLang="zh-CN" sz="4000" spc="-15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4000" spc="-15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spc="-30" dirty="0">
                <a:solidFill>
                  <a:srgbClr val="fefefe"/>
                </a:solidFill>
                <a:latin typeface="Calibri"/>
                <a:ea typeface="Calibri"/>
              </a:rPr>
              <a:t>difficu</a:t>
            </a:r>
            <a:r>
              <a:rPr lang="en-US" altLang="zh-CN" sz="4000" spc="-25" dirty="0">
                <a:solidFill>
                  <a:srgbClr val="fefefe"/>
                </a:solidFill>
                <a:latin typeface="Calibri"/>
                <a:ea typeface="Calibri"/>
              </a:rPr>
              <a:t>lt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spc="-40" dirty="0">
                <a:solidFill>
                  <a:srgbClr val="fefefe"/>
                </a:solidFill>
                <a:latin typeface="Calibri"/>
                <a:ea typeface="Calibri"/>
              </a:rPr>
              <a:t>situa</a:t>
            </a:r>
            <a:r>
              <a:rPr lang="en-US" altLang="zh-CN" sz="4000" spc="-34" dirty="0">
                <a:solidFill>
                  <a:srgbClr val="fefefe"/>
                </a:solidFill>
                <a:latin typeface="Calibri"/>
                <a:ea typeface="Calibri"/>
              </a:rPr>
              <a:t>tion/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spc="-50" dirty="0">
                <a:solidFill>
                  <a:srgbClr val="fefefe"/>
                </a:solidFill>
                <a:latin typeface="Calibri"/>
                <a:ea typeface="Calibri"/>
              </a:rPr>
              <a:t>c</a:t>
            </a:r>
            <a:r>
              <a:rPr lang="en-US" altLang="zh-CN" sz="4000" spc="-44" dirty="0">
                <a:solidFill>
                  <a:srgbClr val="fefefe"/>
                </a:solidFill>
                <a:latin typeface="Calibri"/>
                <a:ea typeface="Calibri"/>
              </a:rPr>
              <a:t>onfrontation,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4000" spc="-13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ea typeface="Calibri"/>
              </a:rPr>
              <a:t>need</a:t>
            </a:r>
            <a:r>
              <a:rPr lang="en-US" altLang="zh-CN" sz="4000" spc="-13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spc="-30" dirty="0">
                <a:solidFill>
                  <a:srgbClr val="fefefe"/>
                </a:solidFill>
                <a:latin typeface="Calibri"/>
                <a:ea typeface="Calibri"/>
              </a:rPr>
              <a:t>conside</a:t>
            </a:r>
            <a:r>
              <a:rPr lang="en-US" altLang="zh-CN" sz="4000" spc="-25" dirty="0">
                <a:solidFill>
                  <a:srgbClr val="fefefe"/>
                </a:solidFill>
                <a:latin typeface="Calibri"/>
                <a:ea typeface="Calibri"/>
              </a:rPr>
              <a:t>r….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420" y="0"/>
            <a:ext cx="7307580" cy="3710940"/>
          </a:xfrm>
          <a:prstGeom prst="rect">
            <a:avLst/>
          </a:prstGeom>
        </p:spPr>
      </p:pic>
      <p:pic>
        <p:nvPicPr>
          <p:cNvPr id="49" name="Picture 4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779" y="3794760"/>
            <a:ext cx="7475220" cy="3063240"/>
          </a:xfrm>
          <a:prstGeom prst="rect">
            <a:avLst/>
          </a:prstGeom>
        </p:spPr>
      </p:pic>
      <p:sp>
        <p:nvSpPr>
          <p:cNvPr id="49" name="TextBox 49"/>
          <p:cNvSpPr txBox="1"/>
          <p:nvPr/>
        </p:nvSpPr>
        <p:spPr>
          <a:xfrm>
            <a:off x="881062" y="444674"/>
            <a:ext cx="3685564" cy="5599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45197">
              <a:lnSpc>
                <a:spcPct val="100000"/>
              </a:lnSpc>
            </a:pPr>
            <a:r>
              <a:rPr lang="en-US" altLang="zh-CN" sz="1900" b="1" dirty="0">
                <a:solidFill>
                  <a:srgbClr val="000000"/>
                </a:solidFill>
                <a:latin typeface="Calibri"/>
                <a:ea typeface="Calibri"/>
              </a:rPr>
              <a:t>Find</a:t>
            </a:r>
            <a:r>
              <a:rPr lang="en-US" altLang="zh-CN" sz="1900" spc="-8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b="1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900" spc="-9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b="1" dirty="0">
                <a:solidFill>
                  <a:srgbClr val="000000"/>
                </a:solidFill>
                <a:latin typeface="Calibri"/>
                <a:ea typeface="Calibri"/>
              </a:rPr>
              <a:t>Partner</a:t>
            </a:r>
          </a:p>
          <a:p>
            <a:pPr>
              <a:lnSpc>
                <a:spcPts val="83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9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900" spc="-2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one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half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couple.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This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might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famous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couple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from</a:t>
            </a:r>
            <a:r>
              <a:rPr lang="en-US" altLang="zh-CN" sz="19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movie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book.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it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could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19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celebrity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couple/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couple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see</a:t>
            </a:r>
            <a:r>
              <a:rPr lang="en-US" altLang="zh-CN" sz="19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spc="-5" dirty="0">
                <a:solidFill>
                  <a:srgbClr val="000000"/>
                </a:solidFill>
                <a:latin typeface="Calibri"/>
                <a:ea typeface="Calibri"/>
              </a:rPr>
              <a:t>TV!</a:t>
            </a:r>
          </a:p>
          <a:p>
            <a:pPr>
              <a:lnSpc>
                <a:spcPts val="49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9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90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This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game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only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work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if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9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NOT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tell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name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19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their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spc="-5" dirty="0">
                <a:solidFill>
                  <a:srgbClr val="000000"/>
                </a:solidFill>
                <a:latin typeface="Calibri"/>
                <a:ea typeface="Calibri"/>
              </a:rPr>
              <a:t>ba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ck!</a:t>
            </a:r>
          </a:p>
          <a:p>
            <a:pPr>
              <a:lnSpc>
                <a:spcPts val="105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9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90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must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mingle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ask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lots</a:t>
            </a:r>
            <a:r>
              <a:rPr lang="en-US" altLang="zh-CN" sz="19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questions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find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out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who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might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spc="-5" dirty="0">
                <a:solidFill>
                  <a:srgbClr val="000000"/>
                </a:solidFill>
                <a:latin typeface="Calibri"/>
                <a:ea typeface="Calibri"/>
              </a:rPr>
              <a:t>be.</a:t>
            </a:r>
          </a:p>
          <a:p>
            <a:pPr>
              <a:lnSpc>
                <a:spcPts val="135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9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900" spc="-25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9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can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only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answer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yes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no</a:t>
            </a:r>
            <a:r>
              <a:rPr lang="en-US" altLang="zh-CN" sz="19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spc="-5" dirty="0">
                <a:solidFill>
                  <a:srgbClr val="000000"/>
                </a:solidFill>
                <a:latin typeface="Calibri"/>
                <a:ea typeface="Calibri"/>
              </a:rPr>
              <a:t>questi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ons.</a:t>
            </a:r>
          </a:p>
          <a:p>
            <a:pPr>
              <a:lnSpc>
                <a:spcPts val="1044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9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900" spc="-44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If</a:t>
            </a:r>
            <a:r>
              <a:rPr lang="en-US" altLang="zh-CN" sz="19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you’ve</a:t>
            </a:r>
            <a:r>
              <a:rPr lang="en-US" altLang="zh-CN" sz="19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found</a:t>
            </a:r>
            <a:r>
              <a:rPr lang="en-US" altLang="zh-CN" sz="19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9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partner,</a:t>
            </a:r>
            <a:r>
              <a:rPr lang="en-US" altLang="zh-CN" sz="19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stand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beside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them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get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know</a:t>
            </a:r>
            <a:r>
              <a:rPr lang="en-US" altLang="zh-CN" sz="19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three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things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about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them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(that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9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didn’t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already</a:t>
            </a:r>
            <a:r>
              <a:rPr lang="en-US" altLang="zh-CN" sz="19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spc="-5" dirty="0">
                <a:solidFill>
                  <a:srgbClr val="000000"/>
                </a:solidFill>
                <a:latin typeface="Calibri"/>
                <a:ea typeface="Calibri"/>
              </a:rPr>
              <a:t>know)!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Picture 49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312420"/>
            <a:ext cx="11323320" cy="2240280"/>
          </a:xfrm>
          <a:prstGeom prst="rect">
            <a:avLst/>
          </a:prstGeom>
        </p:spPr>
      </p:pic>
      <p:sp>
        <p:nvSpPr>
          <p:cNvPr id="491" name="Freeform 491"> 
				</p:cNvPr>
          <p:cNvSpPr/>
          <p:nvPr/>
        </p:nvSpPr>
        <p:spPr>
          <a:xfrm>
            <a:off x="476250" y="1047750"/>
            <a:ext cx="133350" cy="704850"/>
          </a:xfrm>
          <a:custGeom>
            <a:avLst/>
            <a:gdLst>
              <a:gd name="connsiteX0" fmla="*/ 13969 w 133350"/>
              <a:gd name="connsiteY0" fmla="*/ 715010 h 704850"/>
              <a:gd name="connsiteX1" fmla="*/ 140969 w 133350"/>
              <a:gd name="connsiteY1" fmla="*/ 715010 h 704850"/>
              <a:gd name="connsiteX2" fmla="*/ 140969 w 133350"/>
              <a:gd name="connsiteY2" fmla="*/ 8889 h 704850"/>
              <a:gd name="connsiteX3" fmla="*/ 13969 w 133350"/>
              <a:gd name="connsiteY3" fmla="*/ 8889 h 704850"/>
              <a:gd name="connsiteX4" fmla="*/ 13969 w 133350"/>
              <a:gd name="connsiteY4" fmla="*/ 71501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704850">
                <a:moveTo>
                  <a:pt x="13969" y="715010"/>
                </a:moveTo>
                <a:lnTo>
                  <a:pt x="140969" y="715010"/>
                </a:lnTo>
                <a:lnTo>
                  <a:pt x="140969" y="8889"/>
                </a:lnTo>
                <a:lnTo>
                  <a:pt x="13969" y="8889"/>
                </a:lnTo>
                <a:lnTo>
                  <a:pt x="13969" y="71501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3" name="Picture 493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380" y="2712720"/>
            <a:ext cx="9258300" cy="3512820"/>
          </a:xfrm>
          <a:prstGeom prst="rect">
            <a:avLst/>
          </a:prstGeom>
        </p:spPr>
      </p:pic>
      <p:sp>
        <p:nvSpPr>
          <p:cNvPr id="493" name="TextBox 493"/>
          <p:cNvSpPr txBox="1"/>
          <p:nvPr/>
        </p:nvSpPr>
        <p:spPr>
          <a:xfrm>
            <a:off x="1138555" y="953460"/>
            <a:ext cx="3016559" cy="9347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3200" dirty="0">
                <a:solidFill>
                  <a:srgbClr val="000000"/>
                </a:solidFill>
                <a:latin typeface="Calibri"/>
                <a:ea typeface="Calibri"/>
              </a:rPr>
              <a:t>Position,</a:t>
            </a:r>
            <a:r>
              <a:rPr lang="en-US" altLang="zh-CN" sz="3200" spc="-2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spc="5" dirty="0">
                <a:solidFill>
                  <a:srgbClr val="000000"/>
                </a:solidFill>
                <a:latin typeface="Calibri"/>
                <a:ea typeface="Calibri"/>
              </a:rPr>
              <a:t>Interests</a:t>
            </a:r>
            <a:r>
              <a:rPr lang="en-US" altLang="zh-CN" sz="3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spc="-2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32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spc="-20" dirty="0">
                <a:solidFill>
                  <a:srgbClr val="000000"/>
                </a:solidFill>
                <a:latin typeface="Calibri"/>
                <a:ea typeface="Calibri"/>
              </a:rPr>
              <a:t>Needs</a:t>
            </a:r>
          </a:p>
        </p:txBody>
      </p:sp>
      <p:sp>
        <p:nvSpPr>
          <p:cNvPr id="494" name="TextBox 494"/>
          <p:cNvSpPr txBox="1"/>
          <p:nvPr/>
        </p:nvSpPr>
        <p:spPr>
          <a:xfrm>
            <a:off x="5443854" y="762563"/>
            <a:ext cx="5238468" cy="12982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Position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does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each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person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say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1800" spc="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believe?</a:t>
            </a:r>
          </a:p>
          <a:p>
            <a:pPr>
              <a:lnSpc>
                <a:spcPts val="80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Interests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does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each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person</a:t>
            </a:r>
            <a:r>
              <a:rPr lang="en-US" altLang="zh-CN" sz="18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want?</a:t>
            </a:r>
          </a:p>
          <a:p>
            <a:pPr>
              <a:lnSpc>
                <a:spcPts val="7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800" spc="15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Needs</a:t>
            </a:r>
            <a:r>
              <a:rPr lang="en-US" altLang="zh-CN" sz="18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18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8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universal</a:t>
            </a:r>
            <a:r>
              <a:rPr lang="en-US" altLang="zh-CN" sz="18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human</a:t>
            </a:r>
            <a:r>
              <a:rPr lang="en-US" altLang="zh-CN" sz="18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needs</a:t>
            </a:r>
            <a:r>
              <a:rPr lang="en-US" altLang="zh-CN" sz="18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might</a:t>
            </a:r>
            <a:r>
              <a:rPr lang="en-US" altLang="zh-CN" sz="18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18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under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spc="-15" dirty="0">
                <a:solidFill>
                  <a:srgbClr val="000000"/>
                </a:solidFill>
                <a:latin typeface="Calibri"/>
                <a:ea typeface="Calibri"/>
              </a:rPr>
              <a:t>thr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eat?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49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6" name="TextBox 496"/>
          <p:cNvSpPr txBox="1"/>
          <p:nvPr/>
        </p:nvSpPr>
        <p:spPr>
          <a:xfrm>
            <a:off x="569594" y="3603545"/>
            <a:ext cx="2661531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800" spc="-60" dirty="0">
                <a:solidFill>
                  <a:srgbClr val="fefefe"/>
                </a:solidFill>
                <a:latin typeface="Calibri"/>
                <a:ea typeface="Calibri"/>
              </a:rPr>
              <a:t>Evalu</a:t>
            </a:r>
            <a:r>
              <a:rPr lang="en-US" altLang="zh-CN" sz="4800" spc="-50" dirty="0">
                <a:solidFill>
                  <a:srgbClr val="fefefe"/>
                </a:solidFill>
                <a:latin typeface="Calibri"/>
                <a:ea typeface="Calibri"/>
              </a:rPr>
              <a:t>ation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Freeform 497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8" name="Freeform 498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fe">
              <a:alpha val="0"/>
            </a:srgbClr>
          </a:solidFill>
          <a:ln w="12700">
            <a:solidFill>
              <a:srgbClr val="5a9a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" name="Freeform 499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4cc48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0" name="Freeform 500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4cc48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" name="Freeform 501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2" name="Freeform 502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6eab4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3" name="TextBox 503"/>
          <p:cNvSpPr txBox="1"/>
          <p:nvPr/>
        </p:nvSpPr>
        <p:spPr>
          <a:xfrm>
            <a:off x="929957" y="400812"/>
            <a:ext cx="9348535" cy="1285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Understanding</a:t>
            </a:r>
            <a:r>
              <a:rPr lang="en-US" altLang="zh-CN" sz="4400" spc="-20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online</a:t>
            </a:r>
            <a:r>
              <a:rPr lang="en-US" altLang="zh-CN" sz="4400" spc="-20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conflict</a:t>
            </a:r>
            <a:r>
              <a:rPr lang="en-US" altLang="zh-CN" sz="4400" spc="-20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4400" spc="-20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2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9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25" dirty="0">
                <a:solidFill>
                  <a:srgbClr val="000000"/>
                </a:solidFill>
                <a:latin typeface="Calibri"/>
                <a:ea typeface="Calibri"/>
              </a:rPr>
              <a:t>Learning</a:t>
            </a:r>
            <a:r>
              <a:rPr lang="en-US" altLang="zh-CN" sz="4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30" dirty="0">
                <a:solidFill>
                  <a:srgbClr val="000000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504" name="TextBox 504"/>
          <p:cNvSpPr txBox="1"/>
          <p:nvPr/>
        </p:nvSpPr>
        <p:spPr>
          <a:xfrm>
            <a:off x="1588769" y="3082210"/>
            <a:ext cx="2072014" cy="22865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5" dirty="0">
                <a:solidFill>
                  <a:srgbClr val="fefefe"/>
                </a:solidFill>
                <a:latin typeface="Calibri"/>
                <a:ea typeface="Calibri"/>
              </a:rPr>
              <a:t>01</a:t>
            </a:r>
          </a:p>
          <a:p>
            <a:pPr>
              <a:lnSpc>
                <a:spcPts val="659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100" spc="25" dirty="0">
                <a:solidFill>
                  <a:srgbClr val="fefefe"/>
                </a:solidFill>
                <a:latin typeface="Calibri"/>
                <a:ea typeface="Calibri"/>
              </a:rPr>
              <a:t>Develop</a:t>
            </a:r>
            <a:r>
              <a:rPr lang="en-US" altLang="zh-CN" sz="2100" spc="-22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25" dirty="0">
                <a:solidFill>
                  <a:srgbClr val="fefefe"/>
                </a:solidFill>
                <a:latin typeface="Calibri"/>
                <a:ea typeface="Calibri"/>
              </a:rPr>
              <a:t>greater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20" dirty="0">
                <a:solidFill>
                  <a:srgbClr val="fefefe"/>
                </a:solidFill>
                <a:latin typeface="Calibri"/>
                <a:ea typeface="Calibri"/>
              </a:rPr>
              <a:t>understanding</a:t>
            </a:r>
            <a:r>
              <a:rPr lang="en-US" altLang="zh-CN" sz="2100" spc="-2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5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online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conflict</a:t>
            </a:r>
            <a:r>
              <a:rPr lang="en-US" altLang="zh-CN" sz="2100" spc="-9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why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it</a:t>
            </a:r>
            <a:r>
              <a:rPr lang="en-US" altLang="zh-CN" sz="21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arises</a:t>
            </a:r>
          </a:p>
        </p:txBody>
      </p:sp>
      <p:sp>
        <p:nvSpPr>
          <p:cNvPr id="505" name="TextBox 505"/>
          <p:cNvSpPr txBox="1"/>
          <p:nvPr/>
        </p:nvSpPr>
        <p:spPr>
          <a:xfrm>
            <a:off x="4878704" y="3082210"/>
            <a:ext cx="2461057" cy="22865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02</a:t>
            </a:r>
          </a:p>
          <a:p>
            <a:pPr>
              <a:lnSpc>
                <a:spcPts val="659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2100" spc="-8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aware</a:t>
            </a:r>
            <a:r>
              <a:rPr lang="en-US" altLang="zh-CN" sz="2100" spc="-8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100" spc="-8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strategies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deal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with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both</a:t>
            </a:r>
            <a:r>
              <a:rPr lang="en-US" altLang="zh-CN" sz="2100" spc="-9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face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face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100" spc="-8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online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-15" dirty="0">
                <a:solidFill>
                  <a:srgbClr val="fefefe"/>
                </a:solidFill>
                <a:latin typeface="Calibri"/>
                <a:ea typeface="Calibri"/>
              </a:rPr>
              <a:t>c</a:t>
            </a:r>
            <a:r>
              <a:rPr lang="en-US" altLang="zh-CN" sz="2100" spc="-10" dirty="0">
                <a:solidFill>
                  <a:srgbClr val="fefefe"/>
                </a:solidFill>
                <a:latin typeface="Calibri"/>
                <a:ea typeface="Calibri"/>
              </a:rPr>
              <a:t>onflict</a:t>
            </a:r>
          </a:p>
        </p:txBody>
      </p:sp>
      <p:sp>
        <p:nvSpPr>
          <p:cNvPr id="506" name="TextBox 506"/>
          <p:cNvSpPr txBox="1"/>
          <p:nvPr/>
        </p:nvSpPr>
        <p:spPr>
          <a:xfrm>
            <a:off x="8168640" y="3082210"/>
            <a:ext cx="2443937" cy="22865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03</a:t>
            </a:r>
          </a:p>
          <a:p>
            <a:pPr>
              <a:lnSpc>
                <a:spcPts val="659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Practice</a:t>
            </a:r>
            <a:r>
              <a:rPr lang="en-US" altLang="zh-CN" sz="2100" spc="-8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strategies</a:t>
            </a:r>
            <a:r>
              <a:rPr lang="en-US" altLang="zh-CN" sz="2100" spc="-8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deal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with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both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face</a:t>
            </a:r>
            <a:r>
              <a:rPr lang="en-US" altLang="zh-CN" sz="2100" spc="-1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face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1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online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-15" dirty="0">
                <a:solidFill>
                  <a:srgbClr val="fefefe"/>
                </a:solidFill>
                <a:latin typeface="Calibri"/>
                <a:ea typeface="Calibri"/>
              </a:rPr>
              <a:t>c</a:t>
            </a:r>
            <a:r>
              <a:rPr lang="en-US" altLang="zh-CN" sz="2100" spc="-10" dirty="0">
                <a:solidFill>
                  <a:srgbClr val="fefefe"/>
                </a:solidFill>
                <a:latin typeface="Calibri"/>
                <a:ea typeface="Calibri"/>
              </a:rPr>
              <a:t>onflict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Freeform 507"> 
				</p:cNvPr>
          <p:cNvSpPr/>
          <p:nvPr/>
        </p:nvSpPr>
        <p:spPr>
          <a:xfrm>
            <a:off x="831850" y="2406650"/>
            <a:ext cx="2444750" cy="1466850"/>
          </a:xfrm>
          <a:custGeom>
            <a:avLst/>
            <a:gdLst>
              <a:gd name="connsiteX0" fmla="*/ 10160 w 2444750"/>
              <a:gd name="connsiteY0" fmla="*/ 1478280 h 1466850"/>
              <a:gd name="connsiteX1" fmla="*/ 2453640 w 2444750"/>
              <a:gd name="connsiteY1" fmla="*/ 1478280 h 1466850"/>
              <a:gd name="connsiteX2" fmla="*/ 2453640 w 2444750"/>
              <a:gd name="connsiteY2" fmla="*/ 10160 h 1466850"/>
              <a:gd name="connsiteX3" fmla="*/ 10160 w 2444750"/>
              <a:gd name="connsiteY3" fmla="*/ 10160 h 1466850"/>
              <a:gd name="connsiteX4" fmla="*/ 10160 w 2444750"/>
              <a:gd name="connsiteY4" fmla="*/ 147828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10160" y="1478280"/>
                </a:moveTo>
                <a:lnTo>
                  <a:pt x="2453640" y="1478280"/>
                </a:lnTo>
                <a:lnTo>
                  <a:pt x="2453640" y="10160"/>
                </a:lnTo>
                <a:lnTo>
                  <a:pt x="10160" y="10160"/>
                </a:lnTo>
                <a:lnTo>
                  <a:pt x="10160" y="147828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8" name="Freeform 508"> 
				</p:cNvPr>
          <p:cNvSpPr/>
          <p:nvPr/>
        </p:nvSpPr>
        <p:spPr>
          <a:xfrm>
            <a:off x="831850" y="2406650"/>
            <a:ext cx="2444750" cy="1466850"/>
          </a:xfrm>
          <a:custGeom>
            <a:avLst/>
            <a:gdLst>
              <a:gd name="connsiteX0" fmla="*/ 10160 w 2444750"/>
              <a:gd name="connsiteY0" fmla="*/ 1478280 h 1466850"/>
              <a:gd name="connsiteX1" fmla="*/ 2453640 w 2444750"/>
              <a:gd name="connsiteY1" fmla="*/ 1478280 h 1466850"/>
              <a:gd name="connsiteX2" fmla="*/ 2453640 w 2444750"/>
              <a:gd name="connsiteY2" fmla="*/ 10160 h 1466850"/>
              <a:gd name="connsiteX3" fmla="*/ 10160 w 2444750"/>
              <a:gd name="connsiteY3" fmla="*/ 10160 h 1466850"/>
              <a:gd name="connsiteX4" fmla="*/ 10160 w 2444750"/>
              <a:gd name="connsiteY4" fmla="*/ 147828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10160" y="1478280"/>
                </a:moveTo>
                <a:lnTo>
                  <a:pt x="2453640" y="1478280"/>
                </a:lnTo>
                <a:lnTo>
                  <a:pt x="2453640" y="10160"/>
                </a:lnTo>
                <a:lnTo>
                  <a:pt x="10160" y="10160"/>
                </a:lnTo>
                <a:lnTo>
                  <a:pt x="10160" y="147828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9" name="Freeform 509"> 
				</p:cNvPr>
          <p:cNvSpPr/>
          <p:nvPr/>
        </p:nvSpPr>
        <p:spPr>
          <a:xfrm>
            <a:off x="3524250" y="2406650"/>
            <a:ext cx="2444750" cy="1466850"/>
          </a:xfrm>
          <a:custGeom>
            <a:avLst/>
            <a:gdLst>
              <a:gd name="connsiteX0" fmla="*/ 7620 w 2444750"/>
              <a:gd name="connsiteY0" fmla="*/ 1478280 h 1466850"/>
              <a:gd name="connsiteX1" fmla="*/ 2451100 w 2444750"/>
              <a:gd name="connsiteY1" fmla="*/ 1478280 h 1466850"/>
              <a:gd name="connsiteX2" fmla="*/ 2451100 w 2444750"/>
              <a:gd name="connsiteY2" fmla="*/ 10160 h 1466850"/>
              <a:gd name="connsiteX3" fmla="*/ 7620 w 2444750"/>
              <a:gd name="connsiteY3" fmla="*/ 10160 h 1466850"/>
              <a:gd name="connsiteX4" fmla="*/ 7620 w 2444750"/>
              <a:gd name="connsiteY4" fmla="*/ 147828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7620" y="1478280"/>
                </a:moveTo>
                <a:lnTo>
                  <a:pt x="2451100" y="1478280"/>
                </a:lnTo>
                <a:lnTo>
                  <a:pt x="2451100" y="10160"/>
                </a:lnTo>
                <a:lnTo>
                  <a:pt x="7620" y="10160"/>
                </a:lnTo>
                <a:lnTo>
                  <a:pt x="7620" y="1478280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0" name="Freeform 510"> 
				</p:cNvPr>
          <p:cNvSpPr/>
          <p:nvPr/>
        </p:nvSpPr>
        <p:spPr>
          <a:xfrm>
            <a:off x="3524250" y="2406650"/>
            <a:ext cx="2444750" cy="1466850"/>
          </a:xfrm>
          <a:custGeom>
            <a:avLst/>
            <a:gdLst>
              <a:gd name="connsiteX0" fmla="*/ 7620 w 2444750"/>
              <a:gd name="connsiteY0" fmla="*/ 1478280 h 1466850"/>
              <a:gd name="connsiteX1" fmla="*/ 2451100 w 2444750"/>
              <a:gd name="connsiteY1" fmla="*/ 1478280 h 1466850"/>
              <a:gd name="connsiteX2" fmla="*/ 2451100 w 2444750"/>
              <a:gd name="connsiteY2" fmla="*/ 10160 h 1466850"/>
              <a:gd name="connsiteX3" fmla="*/ 7620 w 2444750"/>
              <a:gd name="connsiteY3" fmla="*/ 10160 h 1466850"/>
              <a:gd name="connsiteX4" fmla="*/ 7620 w 2444750"/>
              <a:gd name="connsiteY4" fmla="*/ 147828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7620" y="1478280"/>
                </a:moveTo>
                <a:lnTo>
                  <a:pt x="2451100" y="1478280"/>
                </a:lnTo>
                <a:lnTo>
                  <a:pt x="2451100" y="10160"/>
                </a:lnTo>
                <a:lnTo>
                  <a:pt x="7620" y="10160"/>
                </a:lnTo>
                <a:lnTo>
                  <a:pt x="7620" y="147828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1" name="Freeform 511"> 
				</p:cNvPr>
          <p:cNvSpPr/>
          <p:nvPr/>
        </p:nvSpPr>
        <p:spPr>
          <a:xfrm>
            <a:off x="6203950" y="2406650"/>
            <a:ext cx="2457450" cy="1466850"/>
          </a:xfrm>
          <a:custGeom>
            <a:avLst/>
            <a:gdLst>
              <a:gd name="connsiteX0" fmla="*/ 15240 w 2457450"/>
              <a:gd name="connsiteY0" fmla="*/ 1478280 h 1466850"/>
              <a:gd name="connsiteX1" fmla="*/ 2458719 w 2457450"/>
              <a:gd name="connsiteY1" fmla="*/ 1478280 h 1466850"/>
              <a:gd name="connsiteX2" fmla="*/ 2458719 w 2457450"/>
              <a:gd name="connsiteY2" fmla="*/ 10160 h 1466850"/>
              <a:gd name="connsiteX3" fmla="*/ 15240 w 2457450"/>
              <a:gd name="connsiteY3" fmla="*/ 10160 h 1466850"/>
              <a:gd name="connsiteX4" fmla="*/ 15240 w 2457450"/>
              <a:gd name="connsiteY4" fmla="*/ 147828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50" h="1466850">
                <a:moveTo>
                  <a:pt x="15240" y="1478280"/>
                </a:moveTo>
                <a:lnTo>
                  <a:pt x="2458719" y="1478280"/>
                </a:lnTo>
                <a:lnTo>
                  <a:pt x="2458719" y="10160"/>
                </a:lnTo>
                <a:lnTo>
                  <a:pt x="15240" y="10160"/>
                </a:lnTo>
                <a:lnTo>
                  <a:pt x="15240" y="1478280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" name="Freeform 512"> 
				</p:cNvPr>
          <p:cNvSpPr/>
          <p:nvPr/>
        </p:nvSpPr>
        <p:spPr>
          <a:xfrm>
            <a:off x="6203950" y="2406650"/>
            <a:ext cx="2457450" cy="1466850"/>
          </a:xfrm>
          <a:custGeom>
            <a:avLst/>
            <a:gdLst>
              <a:gd name="connsiteX0" fmla="*/ 15240 w 2457450"/>
              <a:gd name="connsiteY0" fmla="*/ 1478280 h 1466850"/>
              <a:gd name="connsiteX1" fmla="*/ 2458719 w 2457450"/>
              <a:gd name="connsiteY1" fmla="*/ 1478280 h 1466850"/>
              <a:gd name="connsiteX2" fmla="*/ 2458719 w 2457450"/>
              <a:gd name="connsiteY2" fmla="*/ 10160 h 1466850"/>
              <a:gd name="connsiteX3" fmla="*/ 15240 w 2457450"/>
              <a:gd name="connsiteY3" fmla="*/ 10160 h 1466850"/>
              <a:gd name="connsiteX4" fmla="*/ 15240 w 2457450"/>
              <a:gd name="connsiteY4" fmla="*/ 147828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50" h="1466850">
                <a:moveTo>
                  <a:pt x="15240" y="1478280"/>
                </a:moveTo>
                <a:lnTo>
                  <a:pt x="2458719" y="1478280"/>
                </a:lnTo>
                <a:lnTo>
                  <a:pt x="2458719" y="10160"/>
                </a:lnTo>
                <a:lnTo>
                  <a:pt x="15240" y="10160"/>
                </a:lnTo>
                <a:lnTo>
                  <a:pt x="15240" y="147828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" name="Freeform 513"> 
				</p:cNvPr>
          <p:cNvSpPr/>
          <p:nvPr/>
        </p:nvSpPr>
        <p:spPr>
          <a:xfrm>
            <a:off x="8896350" y="2406650"/>
            <a:ext cx="2444750" cy="1466850"/>
          </a:xfrm>
          <a:custGeom>
            <a:avLst/>
            <a:gdLst>
              <a:gd name="connsiteX0" fmla="*/ 12700 w 2444750"/>
              <a:gd name="connsiteY0" fmla="*/ 1478280 h 1466850"/>
              <a:gd name="connsiteX1" fmla="*/ 2456180 w 2444750"/>
              <a:gd name="connsiteY1" fmla="*/ 1478280 h 1466850"/>
              <a:gd name="connsiteX2" fmla="*/ 2456180 w 2444750"/>
              <a:gd name="connsiteY2" fmla="*/ 10160 h 1466850"/>
              <a:gd name="connsiteX3" fmla="*/ 12700 w 2444750"/>
              <a:gd name="connsiteY3" fmla="*/ 10160 h 1466850"/>
              <a:gd name="connsiteX4" fmla="*/ 12700 w 2444750"/>
              <a:gd name="connsiteY4" fmla="*/ 147828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12700" y="1478280"/>
                </a:moveTo>
                <a:lnTo>
                  <a:pt x="2456180" y="1478280"/>
                </a:lnTo>
                <a:lnTo>
                  <a:pt x="2456180" y="10160"/>
                </a:lnTo>
                <a:lnTo>
                  <a:pt x="12700" y="10160"/>
                </a:lnTo>
                <a:lnTo>
                  <a:pt x="12700" y="147828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" name="Freeform 514"> 
				</p:cNvPr>
          <p:cNvSpPr/>
          <p:nvPr/>
        </p:nvSpPr>
        <p:spPr>
          <a:xfrm>
            <a:off x="8896350" y="2406650"/>
            <a:ext cx="2444750" cy="1466850"/>
          </a:xfrm>
          <a:custGeom>
            <a:avLst/>
            <a:gdLst>
              <a:gd name="connsiteX0" fmla="*/ 12700 w 2444750"/>
              <a:gd name="connsiteY0" fmla="*/ 1478280 h 1466850"/>
              <a:gd name="connsiteX1" fmla="*/ 2456180 w 2444750"/>
              <a:gd name="connsiteY1" fmla="*/ 1478280 h 1466850"/>
              <a:gd name="connsiteX2" fmla="*/ 2456180 w 2444750"/>
              <a:gd name="connsiteY2" fmla="*/ 10160 h 1466850"/>
              <a:gd name="connsiteX3" fmla="*/ 12700 w 2444750"/>
              <a:gd name="connsiteY3" fmla="*/ 10160 h 1466850"/>
              <a:gd name="connsiteX4" fmla="*/ 12700 w 2444750"/>
              <a:gd name="connsiteY4" fmla="*/ 147828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12700" y="1478280"/>
                </a:moveTo>
                <a:lnTo>
                  <a:pt x="2456180" y="1478280"/>
                </a:lnTo>
                <a:lnTo>
                  <a:pt x="2456180" y="10160"/>
                </a:lnTo>
                <a:lnTo>
                  <a:pt x="12700" y="10160"/>
                </a:lnTo>
                <a:lnTo>
                  <a:pt x="12700" y="147828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" name="Freeform 515"> 
				</p:cNvPr>
          <p:cNvSpPr/>
          <p:nvPr/>
        </p:nvSpPr>
        <p:spPr>
          <a:xfrm>
            <a:off x="831850" y="4121150"/>
            <a:ext cx="2444750" cy="1466850"/>
          </a:xfrm>
          <a:custGeom>
            <a:avLst/>
            <a:gdLst>
              <a:gd name="connsiteX0" fmla="*/ 10160 w 2444750"/>
              <a:gd name="connsiteY0" fmla="*/ 1473200 h 1466850"/>
              <a:gd name="connsiteX1" fmla="*/ 2453640 w 2444750"/>
              <a:gd name="connsiteY1" fmla="*/ 1473200 h 1466850"/>
              <a:gd name="connsiteX2" fmla="*/ 2453640 w 2444750"/>
              <a:gd name="connsiteY2" fmla="*/ 7620 h 1466850"/>
              <a:gd name="connsiteX3" fmla="*/ 10160 w 2444750"/>
              <a:gd name="connsiteY3" fmla="*/ 7620 h 1466850"/>
              <a:gd name="connsiteX4" fmla="*/ 10160 w 2444750"/>
              <a:gd name="connsiteY4" fmla="*/ 147320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10160" y="1473200"/>
                </a:moveTo>
                <a:lnTo>
                  <a:pt x="2453640" y="1473200"/>
                </a:lnTo>
                <a:lnTo>
                  <a:pt x="2453640" y="7620"/>
                </a:lnTo>
                <a:lnTo>
                  <a:pt x="10160" y="7620"/>
                </a:lnTo>
                <a:lnTo>
                  <a:pt x="10160" y="14732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Freeform 516"> 
				</p:cNvPr>
          <p:cNvSpPr/>
          <p:nvPr/>
        </p:nvSpPr>
        <p:spPr>
          <a:xfrm>
            <a:off x="831850" y="4121150"/>
            <a:ext cx="2444750" cy="1466850"/>
          </a:xfrm>
          <a:custGeom>
            <a:avLst/>
            <a:gdLst>
              <a:gd name="connsiteX0" fmla="*/ 10160 w 2444750"/>
              <a:gd name="connsiteY0" fmla="*/ 1473200 h 1466850"/>
              <a:gd name="connsiteX1" fmla="*/ 2453640 w 2444750"/>
              <a:gd name="connsiteY1" fmla="*/ 1473200 h 1466850"/>
              <a:gd name="connsiteX2" fmla="*/ 2453640 w 2444750"/>
              <a:gd name="connsiteY2" fmla="*/ 7620 h 1466850"/>
              <a:gd name="connsiteX3" fmla="*/ 10160 w 2444750"/>
              <a:gd name="connsiteY3" fmla="*/ 7620 h 1466850"/>
              <a:gd name="connsiteX4" fmla="*/ 10160 w 2444750"/>
              <a:gd name="connsiteY4" fmla="*/ 147320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10160" y="1473200"/>
                </a:moveTo>
                <a:lnTo>
                  <a:pt x="2453640" y="1473200"/>
                </a:lnTo>
                <a:lnTo>
                  <a:pt x="2453640" y="7620"/>
                </a:lnTo>
                <a:lnTo>
                  <a:pt x="10160" y="7620"/>
                </a:lnTo>
                <a:lnTo>
                  <a:pt x="10160" y="14732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" name="Freeform 517"> 
				</p:cNvPr>
          <p:cNvSpPr/>
          <p:nvPr/>
        </p:nvSpPr>
        <p:spPr>
          <a:xfrm>
            <a:off x="3524250" y="4121150"/>
            <a:ext cx="2444750" cy="1466850"/>
          </a:xfrm>
          <a:custGeom>
            <a:avLst/>
            <a:gdLst>
              <a:gd name="connsiteX0" fmla="*/ 7620 w 2444750"/>
              <a:gd name="connsiteY0" fmla="*/ 1473200 h 1466850"/>
              <a:gd name="connsiteX1" fmla="*/ 2451100 w 2444750"/>
              <a:gd name="connsiteY1" fmla="*/ 1473200 h 1466850"/>
              <a:gd name="connsiteX2" fmla="*/ 2451100 w 2444750"/>
              <a:gd name="connsiteY2" fmla="*/ 7620 h 1466850"/>
              <a:gd name="connsiteX3" fmla="*/ 7620 w 2444750"/>
              <a:gd name="connsiteY3" fmla="*/ 7620 h 1466850"/>
              <a:gd name="connsiteX4" fmla="*/ 7620 w 2444750"/>
              <a:gd name="connsiteY4" fmla="*/ 147320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7620" y="1473200"/>
                </a:moveTo>
                <a:lnTo>
                  <a:pt x="2451100" y="1473200"/>
                </a:lnTo>
                <a:lnTo>
                  <a:pt x="2451100" y="7620"/>
                </a:lnTo>
                <a:lnTo>
                  <a:pt x="7620" y="7620"/>
                </a:lnTo>
                <a:lnTo>
                  <a:pt x="7620" y="147320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" name="Freeform 518"> 
				</p:cNvPr>
          <p:cNvSpPr/>
          <p:nvPr/>
        </p:nvSpPr>
        <p:spPr>
          <a:xfrm>
            <a:off x="3524250" y="4121150"/>
            <a:ext cx="2444750" cy="1466850"/>
          </a:xfrm>
          <a:custGeom>
            <a:avLst/>
            <a:gdLst>
              <a:gd name="connsiteX0" fmla="*/ 7620 w 2444750"/>
              <a:gd name="connsiteY0" fmla="*/ 1473200 h 1466850"/>
              <a:gd name="connsiteX1" fmla="*/ 2451100 w 2444750"/>
              <a:gd name="connsiteY1" fmla="*/ 1473200 h 1466850"/>
              <a:gd name="connsiteX2" fmla="*/ 2451100 w 2444750"/>
              <a:gd name="connsiteY2" fmla="*/ 7620 h 1466850"/>
              <a:gd name="connsiteX3" fmla="*/ 7620 w 2444750"/>
              <a:gd name="connsiteY3" fmla="*/ 7620 h 1466850"/>
              <a:gd name="connsiteX4" fmla="*/ 7620 w 2444750"/>
              <a:gd name="connsiteY4" fmla="*/ 147320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7620" y="1473200"/>
                </a:moveTo>
                <a:lnTo>
                  <a:pt x="2451100" y="1473200"/>
                </a:lnTo>
                <a:lnTo>
                  <a:pt x="2451100" y="7620"/>
                </a:lnTo>
                <a:lnTo>
                  <a:pt x="7620" y="7620"/>
                </a:lnTo>
                <a:lnTo>
                  <a:pt x="7620" y="14732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9" name="Freeform 519"> 
				</p:cNvPr>
          <p:cNvSpPr/>
          <p:nvPr/>
        </p:nvSpPr>
        <p:spPr>
          <a:xfrm>
            <a:off x="6203950" y="4121150"/>
            <a:ext cx="2457450" cy="1466850"/>
          </a:xfrm>
          <a:custGeom>
            <a:avLst/>
            <a:gdLst>
              <a:gd name="connsiteX0" fmla="*/ 15240 w 2457450"/>
              <a:gd name="connsiteY0" fmla="*/ 1473200 h 1466850"/>
              <a:gd name="connsiteX1" fmla="*/ 2458719 w 2457450"/>
              <a:gd name="connsiteY1" fmla="*/ 1473200 h 1466850"/>
              <a:gd name="connsiteX2" fmla="*/ 2458719 w 2457450"/>
              <a:gd name="connsiteY2" fmla="*/ 7620 h 1466850"/>
              <a:gd name="connsiteX3" fmla="*/ 15240 w 2457450"/>
              <a:gd name="connsiteY3" fmla="*/ 7620 h 1466850"/>
              <a:gd name="connsiteX4" fmla="*/ 15240 w 2457450"/>
              <a:gd name="connsiteY4" fmla="*/ 147320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50" h="1466850">
                <a:moveTo>
                  <a:pt x="15240" y="1473200"/>
                </a:moveTo>
                <a:lnTo>
                  <a:pt x="2458719" y="1473200"/>
                </a:lnTo>
                <a:lnTo>
                  <a:pt x="2458719" y="7620"/>
                </a:lnTo>
                <a:lnTo>
                  <a:pt x="15240" y="7620"/>
                </a:lnTo>
                <a:lnTo>
                  <a:pt x="15240" y="1473200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0" name="Freeform 520"> 
				</p:cNvPr>
          <p:cNvSpPr/>
          <p:nvPr/>
        </p:nvSpPr>
        <p:spPr>
          <a:xfrm>
            <a:off x="6203950" y="4121150"/>
            <a:ext cx="2457450" cy="1466850"/>
          </a:xfrm>
          <a:custGeom>
            <a:avLst/>
            <a:gdLst>
              <a:gd name="connsiteX0" fmla="*/ 15240 w 2457450"/>
              <a:gd name="connsiteY0" fmla="*/ 1473200 h 1466850"/>
              <a:gd name="connsiteX1" fmla="*/ 2458719 w 2457450"/>
              <a:gd name="connsiteY1" fmla="*/ 1473200 h 1466850"/>
              <a:gd name="connsiteX2" fmla="*/ 2458719 w 2457450"/>
              <a:gd name="connsiteY2" fmla="*/ 7620 h 1466850"/>
              <a:gd name="connsiteX3" fmla="*/ 15240 w 2457450"/>
              <a:gd name="connsiteY3" fmla="*/ 7620 h 1466850"/>
              <a:gd name="connsiteX4" fmla="*/ 15240 w 2457450"/>
              <a:gd name="connsiteY4" fmla="*/ 147320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50" h="1466850">
                <a:moveTo>
                  <a:pt x="15240" y="1473200"/>
                </a:moveTo>
                <a:lnTo>
                  <a:pt x="2458719" y="1473200"/>
                </a:lnTo>
                <a:lnTo>
                  <a:pt x="2458719" y="7620"/>
                </a:lnTo>
                <a:lnTo>
                  <a:pt x="15240" y="7620"/>
                </a:lnTo>
                <a:lnTo>
                  <a:pt x="15240" y="14732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1" name="Freeform 521"> 
				</p:cNvPr>
          <p:cNvSpPr/>
          <p:nvPr/>
        </p:nvSpPr>
        <p:spPr>
          <a:xfrm>
            <a:off x="8896350" y="4121150"/>
            <a:ext cx="2444750" cy="1466850"/>
          </a:xfrm>
          <a:custGeom>
            <a:avLst/>
            <a:gdLst>
              <a:gd name="connsiteX0" fmla="*/ 12700 w 2444750"/>
              <a:gd name="connsiteY0" fmla="*/ 1473200 h 1466850"/>
              <a:gd name="connsiteX1" fmla="*/ 2456180 w 2444750"/>
              <a:gd name="connsiteY1" fmla="*/ 1473200 h 1466850"/>
              <a:gd name="connsiteX2" fmla="*/ 2456180 w 2444750"/>
              <a:gd name="connsiteY2" fmla="*/ 7620 h 1466850"/>
              <a:gd name="connsiteX3" fmla="*/ 12700 w 2444750"/>
              <a:gd name="connsiteY3" fmla="*/ 7620 h 1466850"/>
              <a:gd name="connsiteX4" fmla="*/ 12700 w 2444750"/>
              <a:gd name="connsiteY4" fmla="*/ 147320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12700" y="1473200"/>
                </a:moveTo>
                <a:lnTo>
                  <a:pt x="2456180" y="1473200"/>
                </a:lnTo>
                <a:lnTo>
                  <a:pt x="2456180" y="7620"/>
                </a:lnTo>
                <a:lnTo>
                  <a:pt x="12700" y="7620"/>
                </a:lnTo>
                <a:lnTo>
                  <a:pt x="12700" y="1473200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" name="Freeform 522"> 
				</p:cNvPr>
          <p:cNvSpPr/>
          <p:nvPr/>
        </p:nvSpPr>
        <p:spPr>
          <a:xfrm>
            <a:off x="8896350" y="4121150"/>
            <a:ext cx="2444750" cy="1466850"/>
          </a:xfrm>
          <a:custGeom>
            <a:avLst/>
            <a:gdLst>
              <a:gd name="connsiteX0" fmla="*/ 12700 w 2444750"/>
              <a:gd name="connsiteY0" fmla="*/ 1473200 h 1466850"/>
              <a:gd name="connsiteX1" fmla="*/ 2456180 w 2444750"/>
              <a:gd name="connsiteY1" fmla="*/ 1473200 h 1466850"/>
              <a:gd name="connsiteX2" fmla="*/ 2456180 w 2444750"/>
              <a:gd name="connsiteY2" fmla="*/ 7620 h 1466850"/>
              <a:gd name="connsiteX3" fmla="*/ 12700 w 2444750"/>
              <a:gd name="connsiteY3" fmla="*/ 7620 h 1466850"/>
              <a:gd name="connsiteX4" fmla="*/ 12700 w 2444750"/>
              <a:gd name="connsiteY4" fmla="*/ 147320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12700" y="1473200"/>
                </a:moveTo>
                <a:lnTo>
                  <a:pt x="2456180" y="1473200"/>
                </a:lnTo>
                <a:lnTo>
                  <a:pt x="2456180" y="7620"/>
                </a:lnTo>
                <a:lnTo>
                  <a:pt x="12700" y="7620"/>
                </a:lnTo>
                <a:lnTo>
                  <a:pt x="12700" y="14732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3" name="TextBox 523"/>
          <p:cNvSpPr txBox="1"/>
          <p:nvPr/>
        </p:nvSpPr>
        <p:spPr>
          <a:xfrm>
            <a:off x="929957" y="552775"/>
            <a:ext cx="6116345" cy="1168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000" spc="-34" dirty="0">
                <a:solidFill>
                  <a:srgbClr val="000000"/>
                </a:solidFill>
                <a:latin typeface="Calibri"/>
                <a:ea typeface="Calibri"/>
              </a:rPr>
              <a:t>Understanding</a:t>
            </a:r>
            <a:r>
              <a:rPr lang="en-US" altLang="zh-CN" sz="40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-30" dirty="0">
                <a:solidFill>
                  <a:srgbClr val="000000"/>
                </a:solidFill>
                <a:latin typeface="Calibri"/>
                <a:ea typeface="Calibri"/>
              </a:rPr>
              <a:t>online</a:t>
            </a:r>
            <a:r>
              <a:rPr lang="en-US" altLang="zh-CN" sz="40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-30" dirty="0">
                <a:solidFill>
                  <a:srgbClr val="000000"/>
                </a:solidFill>
                <a:latin typeface="Calibri"/>
                <a:ea typeface="Calibri"/>
              </a:rPr>
              <a:t>conflict</a:t>
            </a:r>
            <a:r>
              <a:rPr lang="en-US" altLang="zh-CN" sz="4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-2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-35" dirty="0">
                <a:solidFill>
                  <a:srgbClr val="000000"/>
                </a:solidFill>
                <a:latin typeface="Calibri"/>
                <a:ea typeface="Calibri"/>
              </a:rPr>
              <a:t>9</a:t>
            </a:r>
          </a:p>
        </p:txBody>
      </p:sp>
      <p:sp>
        <p:nvSpPr>
          <p:cNvPr id="524" name="TextBox 524"/>
          <p:cNvSpPr txBox="1"/>
          <p:nvPr/>
        </p:nvSpPr>
        <p:spPr>
          <a:xfrm>
            <a:off x="1129664" y="2544445"/>
            <a:ext cx="1880555" cy="1234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700" spc="-10" dirty="0">
                <a:solidFill>
                  <a:srgbClr val="fefefe"/>
                </a:solidFill>
                <a:latin typeface="Calibri"/>
                <a:ea typeface="Calibri"/>
              </a:rPr>
              <a:t>Introd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uction/</a:t>
            </a:r>
          </a:p>
          <a:p>
            <a:pPr marL="0" indent="30480">
              <a:lnSpc>
                <a:spcPct val="100000"/>
              </a:lnSpc>
            </a:pP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7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</a:p>
          <a:p>
            <a:pPr marL="0" indent="599820">
              <a:lnSpc>
                <a:spcPct val="100000"/>
              </a:lnSpc>
            </a:pPr>
            <a:r>
              <a:rPr lang="en-US" altLang="zh-CN" sz="2700" spc="-5" dirty="0">
                <a:solidFill>
                  <a:srgbClr val="fefefe"/>
                </a:solidFill>
                <a:latin typeface="Calibri"/>
                <a:ea typeface="Calibri"/>
              </a:rPr>
              <a:t>mi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ns</a:t>
            </a:r>
          </a:p>
        </p:txBody>
      </p:sp>
      <p:sp>
        <p:nvSpPr>
          <p:cNvPr id="525" name="TextBox 525"/>
          <p:cNvSpPr txBox="1"/>
          <p:nvPr/>
        </p:nvSpPr>
        <p:spPr>
          <a:xfrm>
            <a:off x="3681729" y="2732865"/>
            <a:ext cx="2152991" cy="8229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Icebreaker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700" spc="-13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</a:p>
          <a:p>
            <a:pPr marL="0" indent="736600">
              <a:lnSpc>
                <a:spcPct val="100000"/>
              </a:lnSpc>
            </a:pPr>
            <a:r>
              <a:rPr lang="en-US" altLang="zh-CN" sz="2700" spc="-5" dirty="0">
                <a:solidFill>
                  <a:srgbClr val="fefefe"/>
                </a:solidFill>
                <a:latin typeface="Calibri"/>
                <a:ea typeface="Calibri"/>
              </a:rPr>
              <a:t>mi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ns</a:t>
            </a:r>
          </a:p>
        </p:txBody>
      </p:sp>
      <p:sp>
        <p:nvSpPr>
          <p:cNvPr id="526" name="TextBox 526"/>
          <p:cNvSpPr txBox="1"/>
          <p:nvPr/>
        </p:nvSpPr>
        <p:spPr>
          <a:xfrm>
            <a:off x="6345301" y="2544445"/>
            <a:ext cx="2201381" cy="1234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06400">
              <a:lnSpc>
                <a:spcPct val="100000"/>
              </a:lnSpc>
            </a:pPr>
            <a:r>
              <a:rPr lang="en-US" altLang="zh-CN" sz="2700" spc="-10" dirty="0">
                <a:solidFill>
                  <a:srgbClr val="fefefe"/>
                </a:solidFill>
                <a:latin typeface="Calibri"/>
                <a:ea typeface="Calibri"/>
              </a:rPr>
              <a:t>Why</a:t>
            </a:r>
            <a:r>
              <a:rPr lang="en-US" altLang="zh-CN" sz="27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700" spc="-10" dirty="0">
                <a:solidFill>
                  <a:srgbClr val="fefefe"/>
                </a:solidFill>
                <a:latin typeface="Calibri"/>
                <a:ea typeface="Calibri"/>
              </a:rPr>
              <a:t>does</a:t>
            </a:r>
          </a:p>
          <a:p>
            <a:pPr marL="0" indent="111633">
              <a:lnSpc>
                <a:spcPct val="100000"/>
              </a:lnSpc>
            </a:pPr>
            <a:r>
              <a:rPr lang="en-US" altLang="zh-CN" sz="2700" spc="-5" dirty="0">
                <a:solidFill>
                  <a:srgbClr val="fefefe"/>
                </a:solidFill>
                <a:latin typeface="Calibri"/>
                <a:ea typeface="Calibri"/>
              </a:rPr>
              <a:t>online</a:t>
            </a:r>
            <a:r>
              <a:rPr lang="en-US" altLang="zh-CN" sz="27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700" spc="-5" dirty="0">
                <a:solidFill>
                  <a:srgbClr val="fefefe"/>
                </a:solidFill>
                <a:latin typeface="Calibri"/>
                <a:ea typeface="Calibri"/>
              </a:rPr>
              <a:t>conflict</a:t>
            </a:r>
          </a:p>
          <a:p>
            <a:pPr marL="0">
              <a:lnSpc>
                <a:spcPct val="100000"/>
              </a:lnSpc>
            </a:pP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occur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  <a:r>
              <a:rPr lang="en-US" altLang="zh-CN" sz="27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527" name="TextBox 527"/>
          <p:cNvSpPr txBox="1"/>
          <p:nvPr/>
        </p:nvSpPr>
        <p:spPr>
          <a:xfrm>
            <a:off x="9041765" y="2544445"/>
            <a:ext cx="2271407" cy="12001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56514">
              <a:lnSpc>
                <a:spcPct val="100000"/>
              </a:lnSpc>
            </a:pPr>
            <a:r>
              <a:rPr lang="en-US" altLang="zh-CN" sz="2700" spc="-5" dirty="0">
                <a:solidFill>
                  <a:srgbClr val="fefefe"/>
                </a:solidFill>
                <a:latin typeface="Calibri"/>
                <a:ea typeface="Calibri"/>
              </a:rPr>
              <a:t>Confli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ct</a:t>
            </a:r>
          </a:p>
          <a:p>
            <a:pPr hangingPunct="0" marL="416941" indent="-416941">
              <a:lnSpc>
                <a:spcPct val="95416"/>
              </a:lnSpc>
            </a:pPr>
            <a:r>
              <a:rPr lang="en-US" altLang="zh-CN" sz="2700" spc="30" dirty="0">
                <a:solidFill>
                  <a:srgbClr val="fefefe"/>
                </a:solidFill>
                <a:latin typeface="Calibri"/>
                <a:ea typeface="Calibri"/>
              </a:rPr>
              <a:t>resolution</a:t>
            </a:r>
            <a:r>
              <a:rPr lang="en-US" altLang="zh-CN" sz="2700" spc="-28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700" spc="40" dirty="0">
                <a:solidFill>
                  <a:srgbClr val="fefefe"/>
                </a:solidFill>
                <a:latin typeface="Calibri"/>
                <a:ea typeface="Calibri"/>
              </a:rPr>
              <a:t>tools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  <a:r>
              <a:rPr lang="en-US" altLang="zh-CN" sz="27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528" name="TextBox 528"/>
          <p:cNvSpPr txBox="1"/>
          <p:nvPr/>
        </p:nvSpPr>
        <p:spPr>
          <a:xfrm>
            <a:off x="1124902" y="4255849"/>
            <a:ext cx="1891151" cy="12327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79996">
              <a:lnSpc>
                <a:spcPct val="100000"/>
              </a:lnSpc>
            </a:pPr>
            <a:r>
              <a:rPr lang="en-US" altLang="zh-CN" sz="2700" spc="-5" dirty="0">
                <a:solidFill>
                  <a:srgbClr val="fefefe"/>
                </a:solidFill>
                <a:latin typeface="Calibri"/>
                <a:ea typeface="Calibri"/>
              </a:rPr>
              <a:t>Onl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ine</a:t>
            </a:r>
          </a:p>
          <a:p>
            <a:pPr marL="0">
              <a:lnSpc>
                <a:spcPct val="99583"/>
              </a:lnSpc>
            </a:pP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positivity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7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</a:p>
          <a:p>
            <a:pPr marL="0" indent="604583">
              <a:lnSpc>
                <a:spcPct val="100000"/>
              </a:lnSpc>
            </a:pPr>
            <a:r>
              <a:rPr lang="en-US" altLang="zh-CN" sz="2700" spc="-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529" name="TextBox 529"/>
          <p:cNvSpPr txBox="1"/>
          <p:nvPr/>
        </p:nvSpPr>
        <p:spPr>
          <a:xfrm>
            <a:off x="3643629" y="4255849"/>
            <a:ext cx="2231575" cy="12327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07060">
              <a:lnSpc>
                <a:spcPct val="100000"/>
              </a:lnSpc>
            </a:pPr>
            <a:r>
              <a:rPr lang="en-US" altLang="zh-CN" sz="2700" spc="-15" dirty="0">
                <a:solidFill>
                  <a:srgbClr val="fefefe"/>
                </a:solidFill>
                <a:latin typeface="Calibri"/>
                <a:ea typeface="Calibri"/>
              </a:rPr>
              <a:t>P</a:t>
            </a:r>
            <a:r>
              <a:rPr lang="en-US" altLang="zh-CN" sz="2700" spc="-10" dirty="0">
                <a:solidFill>
                  <a:srgbClr val="fefefe"/>
                </a:solidFill>
                <a:latin typeface="Calibri"/>
                <a:ea typeface="Calibri"/>
              </a:rPr>
              <a:t>ositive</a:t>
            </a:r>
          </a:p>
          <a:p>
            <a:pPr marL="0">
              <a:lnSpc>
                <a:spcPct val="99583"/>
              </a:lnSpc>
            </a:pPr>
            <a:r>
              <a:rPr lang="en-US" altLang="zh-CN" sz="2700" spc="-5" dirty="0">
                <a:solidFill>
                  <a:srgbClr val="fefefe"/>
                </a:solidFill>
                <a:latin typeface="Calibri"/>
                <a:ea typeface="Calibri"/>
              </a:rPr>
              <a:t>affirmations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7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700" spc="-5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</a:p>
          <a:p>
            <a:pPr marL="0" indent="774700">
              <a:lnSpc>
                <a:spcPct val="100000"/>
              </a:lnSpc>
            </a:pPr>
            <a:r>
              <a:rPr lang="en-US" altLang="zh-CN" sz="2700" spc="-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530" name="TextBox 530"/>
          <p:cNvSpPr txBox="1"/>
          <p:nvPr/>
        </p:nvSpPr>
        <p:spPr>
          <a:xfrm>
            <a:off x="6710933" y="4444365"/>
            <a:ext cx="1553395" cy="8229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Pledge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7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20</a:t>
            </a:r>
          </a:p>
          <a:p>
            <a:pPr marL="0" indent="396367">
              <a:lnSpc>
                <a:spcPct val="100000"/>
              </a:lnSpc>
            </a:pPr>
            <a:r>
              <a:rPr lang="en-US" altLang="zh-CN" sz="2700" spc="-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531" name="TextBox 531"/>
          <p:cNvSpPr txBox="1"/>
          <p:nvPr/>
        </p:nvSpPr>
        <p:spPr>
          <a:xfrm>
            <a:off x="9110344" y="4255849"/>
            <a:ext cx="2054028" cy="12327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67081">
              <a:lnSpc>
                <a:spcPct val="100000"/>
              </a:lnSpc>
            </a:pPr>
            <a:r>
              <a:rPr lang="en-US" altLang="zh-CN" sz="2700" spc="-15" dirty="0">
                <a:solidFill>
                  <a:srgbClr val="fefefe"/>
                </a:solidFill>
                <a:latin typeface="Calibri"/>
                <a:ea typeface="Calibri"/>
              </a:rPr>
              <a:t>Ev</a:t>
            </a:r>
            <a:r>
              <a:rPr lang="en-US" altLang="zh-CN" sz="2700" spc="-10" dirty="0">
                <a:solidFill>
                  <a:srgbClr val="fefefe"/>
                </a:solidFill>
                <a:latin typeface="Calibri"/>
                <a:ea typeface="Calibri"/>
              </a:rPr>
              <a:t>aluation/</a:t>
            </a:r>
          </a:p>
          <a:p>
            <a:pPr marL="0">
              <a:lnSpc>
                <a:spcPct val="99583"/>
              </a:lnSpc>
            </a:pP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Out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7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</a:p>
          <a:p>
            <a:pPr marL="0" indent="686181">
              <a:lnSpc>
                <a:spcPct val="100000"/>
              </a:lnSpc>
            </a:pPr>
            <a:r>
              <a:rPr lang="en-US" altLang="zh-CN" sz="2700" spc="-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7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Freeform 532"> 
				</p:cNvPr>
          <p:cNvSpPr/>
          <p:nvPr/>
        </p:nvSpPr>
        <p:spPr>
          <a:xfrm>
            <a:off x="5994400" y="1638300"/>
            <a:ext cx="1536700" cy="1638300"/>
          </a:xfrm>
          <a:custGeom>
            <a:avLst/>
            <a:gdLst>
              <a:gd name="connsiteX0" fmla="*/ 74548 w 1536700"/>
              <a:gd name="connsiteY0" fmla="*/ 71882 h 1638300"/>
              <a:gd name="connsiteX1" fmla="*/ 1549272 w 1536700"/>
              <a:gd name="connsiteY1" fmla="*/ 1646301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6700" h="1638300">
                <a:moveTo>
                  <a:pt x="74548" y="71882"/>
                </a:moveTo>
                <a:cubicBezTo>
                  <a:pt x="219202" y="838200"/>
                  <a:pt x="793877" y="1451864"/>
                  <a:pt x="1549272" y="1646301"/>
                </a:cubicBezTo>
              </a:path>
            </a:pathLst>
          </a:custGeom>
          <a:ln w="127000">
            <a:solidFill>
              <a:srgbClr val="febf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4" name="Picture 53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780" y="0"/>
            <a:ext cx="5951220" cy="6858000"/>
          </a:xfrm>
          <a:prstGeom prst="rect">
            <a:avLst/>
          </a:prstGeom>
        </p:spPr>
      </p:pic>
      <p:sp>
        <p:nvSpPr>
          <p:cNvPr id="534" name="TextBox 534"/>
          <p:cNvSpPr txBox="1"/>
          <p:nvPr/>
        </p:nvSpPr>
        <p:spPr>
          <a:xfrm>
            <a:off x="929957" y="689610"/>
            <a:ext cx="4910720" cy="27070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spc="-30" dirty="0">
                <a:solidFill>
                  <a:srgbClr val="000000"/>
                </a:solidFill>
                <a:latin typeface="Calibri"/>
                <a:ea typeface="Calibri"/>
              </a:rPr>
              <a:t>Online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25" dirty="0">
                <a:solidFill>
                  <a:srgbClr val="000000"/>
                </a:solidFill>
                <a:latin typeface="Calibri"/>
                <a:ea typeface="Calibri"/>
              </a:rPr>
              <a:t>conflict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79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It's</a:t>
            </a:r>
            <a:r>
              <a:rPr lang="en-US" altLang="zh-CN" sz="20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well</a:t>
            </a:r>
            <a:r>
              <a:rPr lang="en-US" altLang="zh-CN" sz="20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known</a:t>
            </a:r>
            <a:r>
              <a:rPr lang="en-US" altLang="zh-CN" sz="20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20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20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say</a:t>
            </a:r>
            <a:r>
              <a:rPr lang="en-US" altLang="zh-CN" sz="20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0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sz="20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things</a:t>
            </a:r>
            <a:r>
              <a:rPr lang="en-US" altLang="zh-CN" sz="20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cyberspace</a:t>
            </a:r>
            <a:r>
              <a:rPr lang="en-US" altLang="zh-CN" sz="20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20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they</a:t>
            </a:r>
            <a:r>
              <a:rPr lang="en-US" altLang="zh-CN" sz="20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wouldn't</a:t>
            </a:r>
            <a:r>
              <a:rPr lang="en-US" altLang="zh-CN" sz="20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ordinarily</a:t>
            </a:r>
            <a:r>
              <a:rPr lang="en-US" altLang="zh-CN" sz="20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say</a:t>
            </a:r>
            <a:r>
              <a:rPr lang="en-US" altLang="zh-CN" sz="20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sz="20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20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0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face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face</a:t>
            </a:r>
            <a:r>
              <a:rPr lang="en-US" altLang="zh-CN" sz="20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world.</a:t>
            </a:r>
          </a:p>
          <a:p>
            <a:pPr>
              <a:lnSpc>
                <a:spcPts val="68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They</a:t>
            </a:r>
            <a:r>
              <a:rPr lang="en-US" altLang="zh-CN" sz="20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loosen</a:t>
            </a:r>
            <a:r>
              <a:rPr lang="en-US" altLang="zh-CN" sz="20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up,</a:t>
            </a:r>
            <a:r>
              <a:rPr lang="en-US" altLang="zh-CN" sz="20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feel</a:t>
            </a:r>
            <a:r>
              <a:rPr lang="en-US" altLang="zh-CN" sz="20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less</a:t>
            </a:r>
            <a:r>
              <a:rPr lang="en-US" altLang="zh-CN" sz="20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self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conscious,</a:t>
            </a:r>
            <a:r>
              <a:rPr lang="en-US" altLang="zh-CN" sz="20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express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20" dirty="0">
                <a:solidFill>
                  <a:srgbClr val="000000"/>
                </a:solidFill>
                <a:latin typeface="Calibri"/>
                <a:ea typeface="Calibri"/>
              </a:rPr>
              <a:t>themselves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Calibri"/>
              </a:rPr>
              <a:t>more</a:t>
            </a:r>
            <a:r>
              <a:rPr lang="en-US" altLang="zh-CN" sz="2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20" dirty="0">
                <a:solidFill>
                  <a:srgbClr val="000000"/>
                </a:solidFill>
                <a:latin typeface="Calibri"/>
                <a:ea typeface="Calibri"/>
              </a:rPr>
              <a:t>openly.</a:t>
            </a:r>
          </a:p>
        </p:txBody>
      </p:sp>
      <p:sp>
        <p:nvSpPr>
          <p:cNvPr id="535" name="TextBox 535"/>
          <p:cNvSpPr txBox="1"/>
          <p:nvPr/>
        </p:nvSpPr>
        <p:spPr>
          <a:xfrm>
            <a:off x="929957" y="3465274"/>
            <a:ext cx="4769888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spc="-34" b="1" dirty="0">
                <a:solidFill>
                  <a:srgbClr val="000000"/>
                </a:solidFill>
                <a:latin typeface="Calibri"/>
                <a:ea typeface="Calibri"/>
              </a:rPr>
              <a:t>“</a:t>
            </a:r>
            <a:r>
              <a:rPr lang="en-US" altLang="zh-CN" sz="2000" spc="-25" b="1" i="1" dirty="0">
                <a:solidFill>
                  <a:srgbClr val="000000"/>
                </a:solidFill>
                <a:latin typeface="Calibri"/>
                <a:ea typeface="Calibri"/>
              </a:rPr>
              <a:t>It's</a:t>
            </a:r>
            <a:r>
              <a:rPr lang="en-US" altLang="zh-CN" sz="2000" spc="-2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45" b="1" i="1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000" spc="-2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40" b="1" i="1" dirty="0">
                <a:solidFill>
                  <a:srgbClr val="000000"/>
                </a:solidFill>
                <a:latin typeface="Calibri"/>
                <a:ea typeface="Calibri"/>
              </a:rPr>
              <a:t>double</a:t>
            </a:r>
            <a:r>
              <a:rPr lang="en-US" altLang="zh-CN" sz="2000" spc="-15" b="1" i="1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000" spc="-40" b="1" i="1" dirty="0">
                <a:solidFill>
                  <a:srgbClr val="000000"/>
                </a:solidFill>
                <a:latin typeface="Calibri"/>
                <a:ea typeface="Calibri"/>
              </a:rPr>
              <a:t>edged</a:t>
            </a:r>
            <a:r>
              <a:rPr lang="en-US" altLang="zh-CN" sz="2000" spc="-2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40" b="1" i="1" dirty="0">
                <a:solidFill>
                  <a:srgbClr val="000000"/>
                </a:solidFill>
                <a:latin typeface="Calibri"/>
                <a:ea typeface="Calibri"/>
              </a:rPr>
              <a:t>sword.</a:t>
            </a:r>
            <a:r>
              <a:rPr lang="en-US" altLang="zh-CN" sz="2000" spc="-2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40" i="1" dirty="0">
                <a:solidFill>
                  <a:srgbClr val="000000"/>
                </a:solidFill>
                <a:latin typeface="Calibri"/>
                <a:ea typeface="Calibri"/>
              </a:rPr>
              <a:t>Sometimes</a:t>
            </a:r>
            <a:r>
              <a:rPr lang="en-US" altLang="zh-CN" sz="2000" spc="-25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34" i="1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</a:p>
        </p:txBody>
      </p:sp>
      <p:sp>
        <p:nvSpPr>
          <p:cNvPr id="536" name="TextBox 536"/>
          <p:cNvSpPr txBox="1"/>
          <p:nvPr/>
        </p:nvSpPr>
        <p:spPr>
          <a:xfrm>
            <a:off x="929957" y="3770074"/>
            <a:ext cx="4901670" cy="1536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2000" i="1" dirty="0">
                <a:solidFill>
                  <a:srgbClr val="000000"/>
                </a:solidFill>
                <a:latin typeface="Calibri"/>
                <a:ea typeface="Calibri"/>
              </a:rPr>
              <a:t>share</a:t>
            </a:r>
            <a:r>
              <a:rPr lang="en-US" altLang="zh-CN" sz="2000" spc="-125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Calibri"/>
                <a:ea typeface="Calibri"/>
              </a:rPr>
              <a:t>very</a:t>
            </a:r>
            <a:r>
              <a:rPr lang="en-US" altLang="zh-CN" sz="2000" spc="-129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Calibri"/>
                <a:ea typeface="Calibri"/>
              </a:rPr>
              <a:t>personal</a:t>
            </a:r>
            <a:r>
              <a:rPr lang="en-US" altLang="zh-CN" sz="2000" spc="-125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Calibri"/>
                <a:ea typeface="Calibri"/>
              </a:rPr>
              <a:t>things</a:t>
            </a:r>
            <a:r>
              <a:rPr lang="en-US" altLang="zh-CN" sz="2000" spc="-129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Calibri"/>
                <a:ea typeface="Calibri"/>
              </a:rPr>
              <a:t>about</a:t>
            </a:r>
            <a:r>
              <a:rPr lang="en-US" altLang="zh-CN" sz="2000" spc="-129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Calibri"/>
                <a:ea typeface="Calibri"/>
              </a:rPr>
              <a:t>themselves.</a:t>
            </a:r>
            <a:r>
              <a:rPr lang="en-US" altLang="zh-CN" sz="20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Calibri"/>
                <a:ea typeface="Calibri"/>
              </a:rPr>
              <a:t>They</a:t>
            </a:r>
            <a:r>
              <a:rPr lang="en-US" altLang="zh-CN" sz="2000" spc="-12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Calibri"/>
                <a:ea typeface="Calibri"/>
              </a:rPr>
              <a:t>reveal</a:t>
            </a:r>
            <a:r>
              <a:rPr lang="en-US" altLang="zh-CN" sz="2000" spc="-125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Calibri"/>
                <a:ea typeface="Calibri"/>
              </a:rPr>
              <a:t>secret</a:t>
            </a:r>
            <a:r>
              <a:rPr lang="en-US" altLang="zh-CN" sz="2000" spc="-125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Calibri"/>
                <a:ea typeface="Calibri"/>
              </a:rPr>
              <a:t>emotions,</a:t>
            </a:r>
            <a:r>
              <a:rPr lang="en-US" altLang="zh-CN" sz="2000" spc="-125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Calibri"/>
                <a:ea typeface="Calibri"/>
              </a:rPr>
              <a:t>fears,</a:t>
            </a:r>
            <a:r>
              <a:rPr lang="en-US" altLang="zh-CN" sz="2000" spc="-129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Calibri"/>
                <a:ea typeface="Calibri"/>
              </a:rPr>
              <a:t>wishes.</a:t>
            </a:r>
          </a:p>
          <a:p>
            <a:pPr>
              <a:lnSpc>
                <a:spcPts val="609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000" i="1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2000" spc="-8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000" spc="-8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Calibri"/>
                <a:ea typeface="Calibri"/>
              </a:rPr>
              <a:t>other</a:t>
            </a:r>
            <a:r>
              <a:rPr lang="en-US" altLang="zh-CN" sz="2000" spc="-8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Calibri"/>
                <a:ea typeface="Calibri"/>
              </a:rPr>
              <a:t>hand,</a:t>
            </a:r>
            <a:r>
              <a:rPr lang="en-US" altLang="zh-CN" sz="2000" spc="-8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Calibri"/>
                <a:ea typeface="Calibri"/>
              </a:rPr>
              <a:t>out</a:t>
            </a:r>
            <a:r>
              <a:rPr lang="en-US" altLang="zh-CN" sz="2000" spc="-8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Calibri"/>
                <a:ea typeface="Calibri"/>
              </a:rPr>
              <a:t>spills</a:t>
            </a:r>
            <a:r>
              <a:rPr lang="en-US" altLang="zh-CN" sz="2000" spc="-8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Calibri"/>
                <a:ea typeface="Calibri"/>
              </a:rPr>
              <a:t>rude</a:t>
            </a:r>
            <a:r>
              <a:rPr lang="en-US" altLang="zh-CN" sz="2000" spc="-8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Calibri"/>
                <a:ea typeface="Calibri"/>
              </a:rPr>
              <a:t>language</a:t>
            </a:r>
            <a:r>
              <a:rPr lang="en-US" altLang="zh-CN" sz="2000" spc="-85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0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20" i="1" dirty="0">
                <a:solidFill>
                  <a:srgbClr val="000000"/>
                </a:solidFill>
                <a:latin typeface="Calibri"/>
                <a:ea typeface="Calibri"/>
              </a:rPr>
              <a:t>harsh</a:t>
            </a:r>
            <a:r>
              <a:rPr lang="en-US" altLang="zh-CN" sz="2000" spc="-1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15" i="1" dirty="0">
                <a:solidFill>
                  <a:srgbClr val="000000"/>
                </a:solidFill>
                <a:latin typeface="Calibri"/>
                <a:ea typeface="Calibri"/>
              </a:rPr>
              <a:t>criticisms,</a:t>
            </a:r>
            <a:r>
              <a:rPr lang="en-US" altLang="zh-CN" sz="2000" spc="-15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15" i="1" dirty="0">
                <a:solidFill>
                  <a:srgbClr val="000000"/>
                </a:solidFill>
                <a:latin typeface="Calibri"/>
                <a:ea typeface="Calibri"/>
              </a:rPr>
              <a:t>anger,</a:t>
            </a:r>
            <a:r>
              <a:rPr lang="en-US" altLang="zh-CN" sz="2000" spc="-1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15" i="1" dirty="0">
                <a:solidFill>
                  <a:srgbClr val="000000"/>
                </a:solidFill>
                <a:latin typeface="Calibri"/>
                <a:ea typeface="Calibri"/>
              </a:rPr>
              <a:t>hatred,</a:t>
            </a:r>
            <a:r>
              <a:rPr lang="en-US" altLang="zh-CN" sz="2000" spc="-15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20" i="1" dirty="0">
                <a:solidFill>
                  <a:srgbClr val="000000"/>
                </a:solidFill>
                <a:latin typeface="Calibri"/>
                <a:ea typeface="Calibri"/>
              </a:rPr>
              <a:t>even</a:t>
            </a:r>
            <a:r>
              <a:rPr lang="en-US" altLang="zh-CN" sz="2000" spc="-15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15" i="1" dirty="0">
                <a:solidFill>
                  <a:srgbClr val="000000"/>
                </a:solidFill>
                <a:latin typeface="Calibri"/>
                <a:ea typeface="Calibri"/>
              </a:rPr>
              <a:t>threats"</a:t>
            </a:r>
            <a:r>
              <a:rPr lang="en-US" altLang="zh-CN" sz="20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20" dirty="0">
                <a:solidFill>
                  <a:srgbClr val="000000"/>
                </a:solidFill>
                <a:latin typeface="Calibri"/>
                <a:ea typeface="Calibri"/>
              </a:rPr>
              <a:t>(</a:t>
            </a:r>
            <a:r>
              <a:rPr lang="en-US" altLang="zh-CN" sz="2000" spc="-25" dirty="0">
                <a:solidFill>
                  <a:srgbClr val="000000"/>
                </a:solidFill>
                <a:latin typeface="Calibri"/>
                <a:ea typeface="Calibri"/>
              </a:rPr>
              <a:t>Dr.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35" dirty="0">
                <a:solidFill>
                  <a:srgbClr val="000000"/>
                </a:solidFill>
                <a:latin typeface="Calibri"/>
                <a:ea typeface="Calibri"/>
              </a:rPr>
              <a:t>John</a:t>
            </a:r>
            <a:r>
              <a:rPr lang="en-US" altLang="zh-CN" sz="2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25" dirty="0">
                <a:solidFill>
                  <a:srgbClr val="000000"/>
                </a:solidFill>
                <a:latin typeface="Calibri"/>
                <a:ea typeface="Calibri"/>
              </a:rPr>
              <a:t>Suler</a:t>
            </a:r>
            <a:r>
              <a:rPr lang="en-US" altLang="zh-CN" sz="2000" spc="-25" dirty="0">
                <a:solidFill>
                  <a:srgbClr val="000000"/>
                </a:solidFill>
                <a:latin typeface="Calibri"/>
                <a:ea typeface="Calibri"/>
              </a:rPr>
              <a:t>)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Picture 53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80" y="312420"/>
            <a:ext cx="5913120" cy="2255520"/>
          </a:xfrm>
          <a:prstGeom prst="rect">
            <a:avLst/>
          </a:prstGeom>
        </p:spPr>
      </p:pic>
      <p:sp>
        <p:nvSpPr>
          <p:cNvPr id="538" name="Freeform 538"> 
				</p:cNvPr>
          <p:cNvSpPr/>
          <p:nvPr/>
        </p:nvSpPr>
        <p:spPr>
          <a:xfrm>
            <a:off x="0" y="2753360"/>
            <a:ext cx="7566659" cy="81279"/>
          </a:xfrm>
          <a:custGeom>
            <a:avLst/>
            <a:gdLst>
              <a:gd name="connsiteX0" fmla="*/ 0 w 7566659"/>
              <a:gd name="connsiteY0" fmla="*/ 81279 h 81279"/>
              <a:gd name="connsiteX1" fmla="*/ 7566659 w 7566659"/>
              <a:gd name="connsiteY1" fmla="*/ 81279 h 81279"/>
              <a:gd name="connsiteX2" fmla="*/ 7566659 w 7566659"/>
              <a:gd name="connsiteY2" fmla="*/ 0 h 81279"/>
              <a:gd name="connsiteX3" fmla="*/ 0 w 7566659"/>
              <a:gd name="connsiteY3" fmla="*/ 0 h 81279"/>
              <a:gd name="connsiteX4" fmla="*/ 0 w 7566659"/>
              <a:gd name="connsiteY4" fmla="*/ 81279 h 8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6659" h="81279">
                <a:moveTo>
                  <a:pt x="0" y="81279"/>
                </a:moveTo>
                <a:lnTo>
                  <a:pt x="7566659" y="81279"/>
                </a:lnTo>
                <a:lnTo>
                  <a:pt x="7566659" y="0"/>
                </a:lnTo>
                <a:lnTo>
                  <a:pt x="0" y="0"/>
                </a:lnTo>
                <a:lnTo>
                  <a:pt x="0" y="81279"/>
                </a:lnTo>
                <a:close/>
              </a:path>
            </a:pathLst>
          </a:custGeom>
          <a:solidFill>
            <a:srgbClr val="3f3f3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0" name="Picture 540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" y="3223260"/>
            <a:ext cx="6301740" cy="2964180"/>
          </a:xfrm>
          <a:prstGeom prst="rect">
            <a:avLst/>
          </a:prstGeom>
        </p:spPr>
      </p:pic>
      <p:sp>
        <p:nvSpPr>
          <p:cNvPr id="540" name="Freeform 540"> 
				</p:cNvPr>
          <p:cNvSpPr/>
          <p:nvPr/>
        </p:nvSpPr>
        <p:spPr>
          <a:xfrm>
            <a:off x="7566659" y="0"/>
            <a:ext cx="81280" cy="6857999"/>
          </a:xfrm>
          <a:custGeom>
            <a:avLst/>
            <a:gdLst>
              <a:gd name="connsiteX0" fmla="*/ 0 w 81280"/>
              <a:gd name="connsiteY0" fmla="*/ 6857999 h 6857999"/>
              <a:gd name="connsiteX1" fmla="*/ 81280 w 81280"/>
              <a:gd name="connsiteY1" fmla="*/ 6857999 h 6857999"/>
              <a:gd name="connsiteX2" fmla="*/ 81280 w 81280"/>
              <a:gd name="connsiteY2" fmla="*/ 0 h 6857999"/>
              <a:gd name="connsiteX3" fmla="*/ 0 w 81280"/>
              <a:gd name="connsiteY3" fmla="*/ 0 h 6857999"/>
              <a:gd name="connsiteX4" fmla="*/ 0 w 8128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" h="6857999">
                <a:moveTo>
                  <a:pt x="0" y="6857999"/>
                </a:moveTo>
                <a:lnTo>
                  <a:pt x="81280" y="6857999"/>
                </a:lnTo>
                <a:lnTo>
                  <a:pt x="8128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3f3f3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2" name="Picture 542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520" y="883919"/>
            <a:ext cx="3459479" cy="2087880"/>
          </a:xfrm>
          <a:prstGeom prst="rect">
            <a:avLst/>
          </a:prstGeom>
        </p:spPr>
      </p:pic>
      <p:sp>
        <p:nvSpPr>
          <p:cNvPr id="542" name="Freeform 542"> 
				</p:cNvPr>
          <p:cNvSpPr/>
          <p:nvPr/>
        </p:nvSpPr>
        <p:spPr>
          <a:xfrm>
            <a:off x="7550150" y="3854450"/>
            <a:ext cx="4641850" cy="82550"/>
          </a:xfrm>
          <a:custGeom>
            <a:avLst/>
            <a:gdLst>
              <a:gd name="connsiteX0" fmla="*/ 16509 w 4641850"/>
              <a:gd name="connsiteY0" fmla="*/ 90170 h 82550"/>
              <a:gd name="connsiteX1" fmla="*/ 4641850 w 4641850"/>
              <a:gd name="connsiteY1" fmla="*/ 90170 h 82550"/>
              <a:gd name="connsiteX2" fmla="*/ 4641850 w 4641850"/>
              <a:gd name="connsiteY2" fmla="*/ 8890 h 82550"/>
              <a:gd name="connsiteX3" fmla="*/ 16509 w 4641850"/>
              <a:gd name="connsiteY3" fmla="*/ 8890 h 82550"/>
              <a:gd name="connsiteX4" fmla="*/ 16509 w 4641850"/>
              <a:gd name="connsiteY4" fmla="*/ 90170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1850" h="82550">
                <a:moveTo>
                  <a:pt x="16509" y="90170"/>
                </a:moveTo>
                <a:lnTo>
                  <a:pt x="4641850" y="90170"/>
                </a:lnTo>
                <a:lnTo>
                  <a:pt x="4641850" y="8890"/>
                </a:lnTo>
                <a:lnTo>
                  <a:pt x="16509" y="8890"/>
                </a:lnTo>
                <a:lnTo>
                  <a:pt x="16509" y="90170"/>
                </a:lnTo>
                <a:close/>
              </a:path>
            </a:pathLst>
          </a:custGeom>
          <a:solidFill>
            <a:srgbClr val="3f3f3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4" name="Picture 544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0520" y="4366260"/>
            <a:ext cx="3459479" cy="193548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Picture 54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198120"/>
            <a:ext cx="11590020" cy="1988820"/>
          </a:xfrm>
          <a:prstGeom prst="rect">
            <a:avLst/>
          </a:prstGeom>
        </p:spPr>
      </p:pic>
      <p:pic>
        <p:nvPicPr>
          <p:cNvPr id="546" name="Picture 546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2407920"/>
            <a:ext cx="5036820" cy="4023360"/>
          </a:xfrm>
          <a:prstGeom prst="rect">
            <a:avLst/>
          </a:prstGeom>
        </p:spPr>
      </p:pic>
      <p:sp>
        <p:nvSpPr>
          <p:cNvPr id="546" name="Freeform 546"> 
				</p:cNvPr>
          <p:cNvSpPr/>
          <p:nvPr/>
        </p:nvSpPr>
        <p:spPr>
          <a:xfrm>
            <a:off x="6053645" y="2586545"/>
            <a:ext cx="55054" cy="3674554"/>
          </a:xfrm>
          <a:custGeom>
            <a:avLst/>
            <a:gdLst>
              <a:gd name="connsiteX0" fmla="*/ 28829 w 55054"/>
              <a:gd name="connsiteY0" fmla="*/ 9334 h 3674554"/>
              <a:gd name="connsiteX1" fmla="*/ 28829 w 55054"/>
              <a:gd name="connsiteY1" fmla="*/ 3666935 h 367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054" h="3674554">
                <a:moveTo>
                  <a:pt x="28829" y="9334"/>
                </a:moveTo>
                <a:lnTo>
                  <a:pt x="28829" y="3666935"/>
                </a:lnTo>
              </a:path>
            </a:pathLst>
          </a:custGeom>
          <a:ln w="33908">
            <a:solidFill>
              <a:srgbClr val="57575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7" name="Freeform 547"> 
				</p:cNvPr>
          <p:cNvSpPr/>
          <p:nvPr/>
        </p:nvSpPr>
        <p:spPr>
          <a:xfrm>
            <a:off x="6129845" y="2586545"/>
            <a:ext cx="42354" cy="3674554"/>
          </a:xfrm>
          <a:custGeom>
            <a:avLst/>
            <a:gdLst>
              <a:gd name="connsiteX0" fmla="*/ 20320 w 42354"/>
              <a:gd name="connsiteY0" fmla="*/ 9334 h 3674554"/>
              <a:gd name="connsiteX1" fmla="*/ 20320 w 42354"/>
              <a:gd name="connsiteY1" fmla="*/ 3666935 h 367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354" h="3674554">
                <a:moveTo>
                  <a:pt x="20320" y="9334"/>
                </a:moveTo>
                <a:lnTo>
                  <a:pt x="20320" y="3666935"/>
                </a:lnTo>
              </a:path>
            </a:pathLst>
          </a:custGeom>
          <a:ln w="33909">
            <a:solidFill>
              <a:srgbClr val="57575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9" name="Picture 549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320" y="3421379"/>
            <a:ext cx="5478780" cy="2065020"/>
          </a:xfrm>
          <a:prstGeom prst="rect">
            <a:avLst/>
          </a:prstGeom>
        </p:spPr>
      </p:pic>
      <p:sp>
        <p:nvSpPr>
          <p:cNvPr id="549" name="TextBox 549"/>
          <p:cNvSpPr txBox="1"/>
          <p:nvPr/>
        </p:nvSpPr>
        <p:spPr>
          <a:xfrm>
            <a:off x="1595755" y="553973"/>
            <a:ext cx="9166103" cy="822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400" dirty="0">
                <a:solidFill>
                  <a:srgbClr val="fefefe"/>
                </a:solidFill>
                <a:latin typeface="Calibri"/>
                <a:ea typeface="Calibri"/>
              </a:rPr>
              <a:t>Why</a:t>
            </a:r>
            <a:r>
              <a:rPr lang="en-US" altLang="zh-CN" sz="5400" spc="-25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5400" dirty="0">
                <a:solidFill>
                  <a:srgbClr val="fefefe"/>
                </a:solidFill>
                <a:latin typeface="Calibri"/>
                <a:ea typeface="Calibri"/>
              </a:rPr>
              <a:t>might</a:t>
            </a:r>
            <a:r>
              <a:rPr lang="en-US" altLang="zh-CN" sz="5400" spc="-26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5400" dirty="0">
                <a:solidFill>
                  <a:srgbClr val="fefefe"/>
                </a:solidFill>
                <a:latin typeface="Calibri"/>
                <a:ea typeface="Calibri"/>
              </a:rPr>
              <a:t>online</a:t>
            </a:r>
            <a:r>
              <a:rPr lang="en-US" altLang="zh-CN" sz="5400" spc="-26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5400" dirty="0">
                <a:solidFill>
                  <a:srgbClr val="fefefe"/>
                </a:solidFill>
                <a:latin typeface="Calibri"/>
                <a:ea typeface="Calibri"/>
              </a:rPr>
              <a:t>conflict</a:t>
            </a:r>
            <a:r>
              <a:rPr lang="en-US" altLang="zh-CN" sz="5400" spc="-27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5400" dirty="0">
                <a:solidFill>
                  <a:srgbClr val="fefefe"/>
                </a:solidFill>
                <a:latin typeface="Calibri"/>
                <a:ea typeface="Calibri"/>
              </a:rPr>
              <a:t>occur?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Picture 55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1" name="TextBox 551"/>
          <p:cNvSpPr txBox="1"/>
          <p:nvPr/>
        </p:nvSpPr>
        <p:spPr>
          <a:xfrm>
            <a:off x="462597" y="1456348"/>
            <a:ext cx="3246665" cy="4416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2800" spc="10" dirty="0">
                <a:solidFill>
                  <a:srgbClr val="000000"/>
                </a:solidFill>
                <a:latin typeface="Calibri"/>
                <a:ea typeface="Calibri"/>
              </a:rPr>
              <a:t>Conflict</a:t>
            </a:r>
            <a:r>
              <a:rPr lang="en-US" altLang="zh-CN" sz="2800" spc="-2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15" dirty="0">
                <a:solidFill>
                  <a:srgbClr val="000000"/>
                </a:solidFill>
                <a:latin typeface="Calibri"/>
                <a:ea typeface="Calibri"/>
              </a:rPr>
              <a:t>resolution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-3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800" spc="-20" dirty="0">
                <a:solidFill>
                  <a:srgbClr val="000000"/>
                </a:solidFill>
                <a:latin typeface="Calibri"/>
                <a:ea typeface="Calibri"/>
              </a:rPr>
              <a:t>ols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70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228600" algn="l"/>
              </a:tabLst>
            </a:pPr>
            <a:r>
              <a:rPr lang="en-US" altLang="zh-CN" sz="1100" dirty="0">
                <a:solidFill>
                  <a:srgbClr val="000000"/>
                </a:solidFill>
                <a:latin typeface="Arial"/>
                <a:ea typeface="Arial"/>
              </a:rPr>
              <a:t>•	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Don’t</a:t>
            </a:r>
            <a:r>
              <a:rPr lang="en-US" altLang="zh-CN" sz="11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respond</a:t>
            </a:r>
            <a:r>
              <a:rPr lang="en-US" altLang="zh-CN" sz="11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right</a:t>
            </a:r>
            <a:r>
              <a:rPr lang="en-US" altLang="zh-CN" sz="11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away</a:t>
            </a:r>
          </a:p>
          <a:p>
            <a:pPr>
              <a:lnSpc>
                <a:spcPts val="860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228600" algn="l"/>
              </a:tabLst>
            </a:pPr>
            <a:r>
              <a:rPr lang="en-US" altLang="zh-CN" sz="1100" dirty="0">
                <a:solidFill>
                  <a:srgbClr val="000000"/>
                </a:solidFill>
                <a:latin typeface="Arial"/>
                <a:ea typeface="Arial"/>
              </a:rPr>
              <a:t>•	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Take</a:t>
            </a:r>
            <a:r>
              <a:rPr lang="en-US" altLang="zh-CN" sz="11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time</a:t>
            </a:r>
            <a:r>
              <a:rPr lang="en-US" altLang="zh-CN" sz="11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1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notice</a:t>
            </a:r>
            <a:r>
              <a:rPr lang="en-US" altLang="zh-CN" sz="11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1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1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feel</a:t>
            </a:r>
            <a:r>
              <a:rPr lang="en-US" altLang="zh-CN" sz="11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11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need</a:t>
            </a:r>
          </a:p>
          <a:p>
            <a:pPr>
              <a:lnSpc>
                <a:spcPts val="8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228600" algn="l"/>
              </a:tabLst>
            </a:pPr>
            <a:r>
              <a:rPr lang="en-US" altLang="zh-CN" sz="1100" dirty="0">
                <a:solidFill>
                  <a:srgbClr val="000000"/>
                </a:solidFill>
                <a:latin typeface="Arial"/>
                <a:ea typeface="Arial"/>
              </a:rPr>
              <a:t>•	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Listen</a:t>
            </a:r>
            <a:r>
              <a:rPr lang="en-US" altLang="zh-CN" sz="11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well</a:t>
            </a:r>
          </a:p>
          <a:p>
            <a:pPr>
              <a:lnSpc>
                <a:spcPts val="860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228600" algn="l"/>
              </a:tabLst>
            </a:pPr>
            <a:r>
              <a:rPr lang="en-US" altLang="zh-CN" sz="1100" dirty="0">
                <a:solidFill>
                  <a:srgbClr val="000000"/>
                </a:solidFill>
                <a:latin typeface="Arial"/>
                <a:ea typeface="Arial"/>
              </a:rPr>
              <a:t>•	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Clarify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was</a:t>
            </a:r>
            <a:r>
              <a:rPr lang="en-US" altLang="zh-CN" sz="11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meant</a:t>
            </a:r>
          </a:p>
          <a:p>
            <a:pPr>
              <a:lnSpc>
                <a:spcPts val="860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228600" algn="l"/>
              </a:tabLst>
            </a:pPr>
            <a:r>
              <a:rPr lang="en-US" altLang="zh-CN" sz="1100" dirty="0">
                <a:solidFill>
                  <a:srgbClr val="000000"/>
                </a:solidFill>
                <a:latin typeface="Arial"/>
                <a:ea typeface="Arial"/>
              </a:rPr>
              <a:t>•	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Use</a:t>
            </a:r>
            <a:r>
              <a:rPr lang="en-US" altLang="zh-CN" sz="11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‘I’</a:t>
            </a:r>
            <a:r>
              <a:rPr lang="en-US" altLang="zh-CN" sz="11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statements</a:t>
            </a:r>
            <a:r>
              <a:rPr lang="en-US" altLang="zh-CN" sz="11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when</a:t>
            </a:r>
            <a:r>
              <a:rPr lang="en-US" altLang="zh-CN" sz="11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sharing</a:t>
            </a:r>
            <a:r>
              <a:rPr lang="en-US" altLang="zh-CN" sz="11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thoughts</a:t>
            </a:r>
            <a:r>
              <a:rPr lang="en-US" altLang="zh-CN" sz="11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100" spc="-5" dirty="0">
                <a:solidFill>
                  <a:srgbClr val="000000"/>
                </a:solidFill>
                <a:latin typeface="Calibri"/>
                <a:ea typeface="Calibri"/>
              </a:rPr>
              <a:t>fe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elings</a:t>
            </a:r>
          </a:p>
          <a:p>
            <a:pPr>
              <a:lnSpc>
                <a:spcPts val="734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228600" algn="l"/>
              </a:tabLst>
            </a:pPr>
            <a:r>
              <a:rPr lang="en-US" altLang="zh-CN" sz="1100" dirty="0">
                <a:solidFill>
                  <a:srgbClr val="000000"/>
                </a:solidFill>
                <a:latin typeface="Arial"/>
                <a:ea typeface="Arial"/>
              </a:rPr>
              <a:t>•	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Place</a:t>
            </a:r>
            <a:r>
              <a:rPr lang="en-US" altLang="zh-CN" sz="11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yourself</a:t>
            </a:r>
            <a:r>
              <a:rPr lang="en-US" altLang="zh-CN" sz="11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11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other</a:t>
            </a:r>
            <a:r>
              <a:rPr lang="en-US" altLang="zh-CN" sz="11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person’s</a:t>
            </a:r>
            <a:r>
              <a:rPr lang="en-US" altLang="zh-CN" sz="11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shoes</a:t>
            </a:r>
            <a:r>
              <a:rPr lang="en-US" altLang="zh-CN" sz="11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11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Identify</a:t>
            </a:r>
            <a:r>
              <a:rPr lang="en-US" altLang="zh-CN" sz="11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their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position,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interests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1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needs</a:t>
            </a:r>
          </a:p>
          <a:p>
            <a:pPr>
              <a:lnSpc>
                <a:spcPts val="740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228600" algn="l"/>
              </a:tabLst>
            </a:pPr>
            <a:r>
              <a:rPr lang="en-US" altLang="zh-CN" sz="1100" dirty="0">
                <a:solidFill>
                  <a:srgbClr val="000000"/>
                </a:solidFill>
                <a:latin typeface="Arial"/>
                <a:ea typeface="Arial"/>
              </a:rPr>
              <a:t>•	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Use</a:t>
            </a:r>
            <a:r>
              <a:rPr lang="en-US" altLang="zh-CN" sz="11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emoticons</a:t>
            </a:r>
            <a:r>
              <a:rPr lang="en-US" altLang="zh-CN" sz="11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1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express</a:t>
            </a:r>
            <a:r>
              <a:rPr lang="en-US" altLang="zh-CN" sz="11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tone</a:t>
            </a:r>
            <a:r>
              <a:rPr lang="en-US" altLang="zh-CN" sz="11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when</a:t>
            </a:r>
            <a:r>
              <a:rPr lang="en-US" altLang="zh-CN" sz="11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using</a:t>
            </a:r>
            <a:r>
              <a:rPr lang="en-US" altLang="zh-CN" sz="11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text</a:t>
            </a:r>
          </a:p>
          <a:p>
            <a:pPr>
              <a:lnSpc>
                <a:spcPts val="860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228600" algn="l"/>
              </a:tabLst>
            </a:pPr>
            <a:r>
              <a:rPr lang="en-US" altLang="zh-CN" sz="1100" dirty="0">
                <a:solidFill>
                  <a:srgbClr val="000000"/>
                </a:solidFill>
                <a:latin typeface="Arial"/>
                <a:ea typeface="Arial"/>
              </a:rPr>
              <a:t>•	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Choose</a:t>
            </a:r>
            <a:r>
              <a:rPr lang="en-US" altLang="zh-CN" sz="11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whether</a:t>
            </a:r>
            <a:r>
              <a:rPr lang="en-US" altLang="zh-CN" sz="11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11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not</a:t>
            </a:r>
            <a:r>
              <a:rPr lang="en-US" altLang="zh-CN" sz="11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1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want</a:t>
            </a:r>
            <a:r>
              <a:rPr lang="en-US" altLang="zh-CN" sz="11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1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respond</a:t>
            </a:r>
            <a:r>
              <a:rPr lang="en-US" altLang="zh-CN" sz="11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online</a:t>
            </a:r>
            <a:r>
              <a:rPr lang="en-US" altLang="zh-CN" sz="11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conflict</a:t>
            </a:r>
          </a:p>
          <a:p>
            <a:pPr>
              <a:lnSpc>
                <a:spcPts val="740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228600" algn="l"/>
              </a:tabLst>
            </a:pPr>
            <a:r>
              <a:rPr lang="en-US" altLang="zh-CN" sz="1100" dirty="0">
                <a:solidFill>
                  <a:srgbClr val="000000"/>
                </a:solidFill>
                <a:latin typeface="Arial"/>
                <a:ea typeface="Arial"/>
              </a:rPr>
              <a:t>•	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Start</a:t>
            </a:r>
            <a:r>
              <a:rPr lang="en-US" altLang="zh-CN" sz="11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1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end</a:t>
            </a:r>
            <a:r>
              <a:rPr lang="en-US" altLang="zh-CN" sz="11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11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1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positive</a:t>
            </a:r>
            <a:r>
              <a:rPr lang="en-US" altLang="zh-CN" sz="11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note</a:t>
            </a:r>
          </a:p>
          <a:p>
            <a:pPr>
              <a:lnSpc>
                <a:spcPts val="8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228600" algn="l"/>
              </a:tabLst>
            </a:pPr>
            <a:r>
              <a:rPr lang="en-US" altLang="zh-CN" sz="1100" dirty="0">
                <a:solidFill>
                  <a:srgbClr val="000000"/>
                </a:solidFill>
                <a:latin typeface="Arial"/>
                <a:ea typeface="Arial"/>
              </a:rPr>
              <a:t>•	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Ask</a:t>
            </a:r>
            <a:r>
              <a:rPr lang="en-US" altLang="zh-CN" sz="11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en-US" altLang="zh-CN" sz="11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support</a:t>
            </a:r>
            <a:r>
              <a:rPr lang="en-US" altLang="zh-CN" sz="11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if</a:t>
            </a:r>
            <a:r>
              <a:rPr lang="en-US" altLang="zh-CN" sz="11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Calibri"/>
                <a:ea typeface="Calibri"/>
              </a:rPr>
              <a:t>needed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Picture 55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3" name="TextBox 553"/>
          <p:cNvSpPr txBox="1"/>
          <p:nvPr/>
        </p:nvSpPr>
        <p:spPr>
          <a:xfrm>
            <a:off x="4678934" y="2922523"/>
            <a:ext cx="2847376" cy="106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spc="-40" b="1" dirty="0">
                <a:solidFill>
                  <a:srgbClr val="070707"/>
                </a:solidFill>
                <a:latin typeface="Calibri"/>
                <a:ea typeface="Calibri"/>
              </a:rPr>
              <a:t>In</a:t>
            </a:r>
            <a:r>
              <a:rPr lang="en-US" altLang="zh-CN" sz="2000" spc="-20" b="1" dirty="0">
                <a:solidFill>
                  <a:srgbClr val="070707"/>
                </a:solidFill>
                <a:latin typeface="Calibri"/>
                <a:cs typeface="Calibri"/>
              </a:rPr>
              <a:t> </a:t>
            </a:r>
            <a:r>
              <a:rPr lang="en-US" altLang="zh-CN" sz="2000" spc="-50" b="1" dirty="0">
                <a:solidFill>
                  <a:srgbClr val="070707"/>
                </a:solidFill>
                <a:latin typeface="Calibri"/>
                <a:ea typeface="Calibri"/>
              </a:rPr>
              <a:t>a</a:t>
            </a:r>
            <a:r>
              <a:rPr lang="en-US" altLang="zh-CN" sz="2000" spc="-20" b="1" dirty="0">
                <a:solidFill>
                  <a:srgbClr val="070707"/>
                </a:solidFill>
                <a:latin typeface="Calibri"/>
                <a:cs typeface="Calibri"/>
              </a:rPr>
              <a:t> </a:t>
            </a:r>
            <a:r>
              <a:rPr lang="en-US" altLang="zh-CN" sz="2000" spc="-50" b="1" dirty="0">
                <a:solidFill>
                  <a:srgbClr val="070707"/>
                </a:solidFill>
                <a:latin typeface="Calibri"/>
                <a:ea typeface="Calibri"/>
              </a:rPr>
              <a:t>world</a:t>
            </a:r>
            <a:r>
              <a:rPr lang="en-US" altLang="zh-CN" sz="2000" spc="-25" b="1" dirty="0">
                <a:solidFill>
                  <a:srgbClr val="070707"/>
                </a:solidFill>
                <a:latin typeface="Calibri"/>
                <a:cs typeface="Calibri"/>
              </a:rPr>
              <a:t> </a:t>
            </a:r>
            <a:r>
              <a:rPr lang="en-US" altLang="zh-CN" sz="2000" spc="-55" b="1" dirty="0">
                <a:solidFill>
                  <a:srgbClr val="070707"/>
                </a:solidFill>
                <a:latin typeface="Calibri"/>
                <a:ea typeface="Calibri"/>
              </a:rPr>
              <a:t>where</a:t>
            </a:r>
            <a:r>
              <a:rPr lang="en-US" altLang="zh-CN" sz="2000" spc="-20" b="1" dirty="0">
                <a:solidFill>
                  <a:srgbClr val="070707"/>
                </a:solidFill>
                <a:latin typeface="Calibri"/>
                <a:cs typeface="Calibri"/>
              </a:rPr>
              <a:t> </a:t>
            </a:r>
            <a:r>
              <a:rPr lang="en-US" altLang="zh-CN" sz="2000" spc="-50" b="1" dirty="0">
                <a:solidFill>
                  <a:srgbClr val="070707"/>
                </a:solidFill>
                <a:latin typeface="Calibri"/>
                <a:ea typeface="Calibri"/>
              </a:rPr>
              <a:t>you</a:t>
            </a:r>
            <a:r>
              <a:rPr lang="en-US" altLang="zh-CN" sz="2000" spc="-25" b="1" dirty="0">
                <a:solidFill>
                  <a:srgbClr val="070707"/>
                </a:solidFill>
                <a:latin typeface="Calibri"/>
                <a:cs typeface="Calibri"/>
              </a:rPr>
              <a:t> </a:t>
            </a:r>
            <a:r>
              <a:rPr lang="en-US" altLang="zh-CN" sz="2000" spc="-50" b="1" dirty="0">
                <a:solidFill>
                  <a:srgbClr val="070707"/>
                </a:solidFill>
                <a:latin typeface="Calibri"/>
                <a:ea typeface="Calibri"/>
              </a:rPr>
              <a:t>can</a:t>
            </a:r>
            <a:r>
              <a:rPr lang="en-US" altLang="zh-CN" sz="2000" spc="-25" b="1" dirty="0">
                <a:solidFill>
                  <a:srgbClr val="070707"/>
                </a:solidFill>
                <a:latin typeface="Calibri"/>
                <a:cs typeface="Calibri"/>
              </a:rPr>
              <a:t> </a:t>
            </a:r>
            <a:r>
              <a:rPr lang="en-US" altLang="zh-CN" sz="2000" spc="-55" b="1" dirty="0">
                <a:solidFill>
                  <a:srgbClr val="070707"/>
                </a:solidFill>
                <a:latin typeface="Calibri"/>
                <a:ea typeface="Calibri"/>
              </a:rPr>
              <a:t>be</a:t>
            </a:r>
          </a:p>
          <a:p>
            <a:pPr marL="0" indent="980820">
              <a:lnSpc>
                <a:spcPct val="98750"/>
              </a:lnSpc>
            </a:pPr>
            <a:r>
              <a:rPr lang="en-US" altLang="zh-CN" sz="2000" spc="-50" b="1" dirty="0">
                <a:solidFill>
                  <a:srgbClr val="070707"/>
                </a:solidFill>
                <a:latin typeface="Calibri"/>
                <a:ea typeface="Calibri"/>
              </a:rPr>
              <a:t>anyth</a:t>
            </a:r>
            <a:r>
              <a:rPr lang="en-US" altLang="zh-CN" sz="2000" spc="-44" b="1" dirty="0">
                <a:solidFill>
                  <a:srgbClr val="070707"/>
                </a:solidFill>
                <a:latin typeface="Calibri"/>
                <a:ea typeface="Calibri"/>
              </a:rPr>
              <a:t>ing</a:t>
            </a:r>
          </a:p>
          <a:p>
            <a:pPr marL="0" indent="846200">
              <a:lnSpc>
                <a:spcPct val="100000"/>
              </a:lnSpc>
            </a:pPr>
            <a:r>
              <a:rPr lang="en-US" altLang="zh-CN" sz="3000" spc="-75" b="1" dirty="0">
                <a:solidFill>
                  <a:srgbClr val="070707"/>
                </a:solidFill>
                <a:latin typeface="Calibri"/>
                <a:ea typeface="Calibri"/>
              </a:rPr>
              <a:t>#be</a:t>
            </a:r>
            <a:r>
              <a:rPr lang="en-US" altLang="zh-CN" sz="3000" spc="-69" b="1" dirty="0">
                <a:solidFill>
                  <a:srgbClr val="070707"/>
                </a:solidFill>
                <a:latin typeface="Calibri"/>
                <a:ea typeface="Calibri"/>
              </a:rPr>
              <a:t>kind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Freeform 554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3d3d3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5" name="Freeform 555"> 
				</p:cNvPr>
          <p:cNvSpPr/>
          <p:nvPr/>
        </p:nvSpPr>
        <p:spPr>
          <a:xfrm>
            <a:off x="3384550" y="2482850"/>
            <a:ext cx="3117850" cy="3130550"/>
          </a:xfrm>
          <a:custGeom>
            <a:avLst/>
            <a:gdLst>
              <a:gd name="connsiteX0" fmla="*/ 8890 w 3117850"/>
              <a:gd name="connsiteY0" fmla="*/ 1573530 h 3130550"/>
              <a:gd name="connsiteX1" fmla="*/ 1568450 w 3117850"/>
              <a:gd name="connsiteY1" fmla="*/ 13970 h 3130550"/>
              <a:gd name="connsiteX2" fmla="*/ 3128009 w 3117850"/>
              <a:gd name="connsiteY2" fmla="*/ 1573530 h 3130550"/>
              <a:gd name="connsiteX3" fmla="*/ 1568450 w 3117850"/>
              <a:gd name="connsiteY3" fmla="*/ 3133090 h 3130550"/>
              <a:gd name="connsiteX4" fmla="*/ 8890 w 3117850"/>
              <a:gd name="connsiteY4" fmla="*/ 1573530 h 3130550"/>
              <a:gd name="connsiteX5" fmla="*/ 8890 w 3117850"/>
              <a:gd name="connsiteY5" fmla="*/ 1573530 h 313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7850" h="3130550">
                <a:moveTo>
                  <a:pt x="8890" y="1573530"/>
                </a:moveTo>
                <a:cubicBezTo>
                  <a:pt x="8890" y="712216"/>
                  <a:pt x="707135" y="13970"/>
                  <a:pt x="1568450" y="13970"/>
                </a:cubicBezTo>
                <a:cubicBezTo>
                  <a:pt x="2429764" y="13970"/>
                  <a:pt x="3128009" y="712216"/>
                  <a:pt x="3128009" y="1573530"/>
                </a:cubicBezTo>
                <a:cubicBezTo>
                  <a:pt x="3128009" y="2434844"/>
                  <a:pt x="2429764" y="3133090"/>
                  <a:pt x="1568450" y="3133090"/>
                </a:cubicBezTo>
                <a:cubicBezTo>
                  <a:pt x="707135" y="3133090"/>
                  <a:pt x="8890" y="2434844"/>
                  <a:pt x="8890" y="1573530"/>
                </a:cubicBezTo>
                <a:lnTo>
                  <a:pt x="8890" y="157353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7" name="Picture 55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55080" cy="6858000"/>
          </a:xfrm>
          <a:prstGeom prst="rect">
            <a:avLst/>
          </a:prstGeom>
        </p:spPr>
      </p:pic>
      <p:sp>
        <p:nvSpPr>
          <p:cNvPr id="557" name="TextBox 557"/>
          <p:cNvSpPr txBox="1"/>
          <p:nvPr/>
        </p:nvSpPr>
        <p:spPr>
          <a:xfrm>
            <a:off x="7033259" y="1478835"/>
            <a:ext cx="4449972" cy="43172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100" spc="-40" dirty="0">
                <a:solidFill>
                  <a:srgbClr val="fefefe"/>
                </a:solidFill>
                <a:latin typeface="Calibri"/>
                <a:ea typeface="Calibri"/>
              </a:rPr>
              <a:t>Positive</a:t>
            </a:r>
            <a:r>
              <a:rPr lang="en-US" altLang="zh-CN" sz="41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100" spc="-44" dirty="0">
                <a:solidFill>
                  <a:srgbClr val="fefefe"/>
                </a:solidFill>
                <a:latin typeface="Calibri"/>
                <a:ea typeface="Calibri"/>
              </a:rPr>
              <a:t>affirmations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4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fefefe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Draw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around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800" spc="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hand</a:t>
            </a:r>
          </a:p>
          <a:p>
            <a:pPr>
              <a:lnSpc>
                <a:spcPts val="5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fefefe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Write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name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800" spc="6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palm</a:t>
            </a:r>
          </a:p>
          <a:p>
            <a:pPr>
              <a:lnSpc>
                <a:spcPts val="4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fefefe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Pass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handprint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1800" spc="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spc="-10" dirty="0">
                <a:solidFill>
                  <a:srgbClr val="fefefe"/>
                </a:solidFill>
                <a:latin typeface="Calibri"/>
                <a:ea typeface="Calibri"/>
              </a:rPr>
              <a:t>le</a:t>
            </a:r>
            <a:r>
              <a:rPr lang="en-US" altLang="zh-CN" sz="1800" spc="-5" dirty="0">
                <a:solidFill>
                  <a:srgbClr val="fefefe"/>
                </a:solidFill>
                <a:latin typeface="Calibri"/>
                <a:ea typeface="Calibri"/>
              </a:rPr>
              <a:t>ft</a:t>
            </a:r>
          </a:p>
          <a:p>
            <a:pPr hangingPunct="0" marL="228600" indent="-228600">
              <a:lnSpc>
                <a:spcPct val="95416"/>
              </a:lnSpc>
            </a:pPr>
            <a:r>
              <a:rPr lang="en-US" altLang="zh-CN" sz="18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fefefe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receive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each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person’s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handprint</a:t>
            </a:r>
            <a:r>
              <a:rPr lang="en-US" altLang="zh-CN" sz="1800" spc="-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write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one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positive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comment/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word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about</a:t>
            </a:r>
            <a:r>
              <a:rPr lang="en-US" altLang="zh-CN" sz="18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spc="-15" dirty="0">
                <a:solidFill>
                  <a:srgbClr val="fefefe"/>
                </a:solidFill>
                <a:latin typeface="Calibri"/>
                <a:ea typeface="Calibri"/>
              </a:rPr>
              <a:t>per</a:t>
            </a:r>
            <a:r>
              <a:rPr lang="en-US" altLang="zh-CN" sz="1800" spc="-10" dirty="0">
                <a:solidFill>
                  <a:srgbClr val="fefefe"/>
                </a:solidFill>
                <a:latin typeface="Calibri"/>
                <a:ea typeface="Calibri"/>
              </a:rPr>
              <a:t>son</a:t>
            </a:r>
          </a:p>
          <a:p>
            <a:pPr marL="0">
              <a:lnSpc>
                <a:spcPct val="100000"/>
              </a:lnSpc>
              <a:spcBef>
                <a:spcPts val="259"/>
              </a:spcBef>
            </a:pPr>
            <a:r>
              <a:rPr lang="en-US" altLang="zh-CN" sz="18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1800" spc="15" dirty="0">
                <a:solidFill>
                  <a:srgbClr val="fefefe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When</a:t>
            </a:r>
            <a:r>
              <a:rPr lang="en-US" altLang="zh-CN" sz="18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8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get</a:t>
            </a:r>
            <a:r>
              <a:rPr lang="en-US" altLang="zh-CN" sz="18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8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handprint</a:t>
            </a:r>
            <a:r>
              <a:rPr lang="en-US" altLang="zh-CN" sz="18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back</a:t>
            </a:r>
            <a:r>
              <a:rPr lang="en-US" altLang="zh-CN" sz="18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18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SMILE!!</a:t>
            </a:r>
          </a:p>
          <a:p>
            <a:pPr>
              <a:lnSpc>
                <a:spcPts val="43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fefefe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These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are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all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positive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things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800" spc="8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make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1800" spc="-6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50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3d3d3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1"> 
				</p:cNvPr>
          <p:cNvSpPr/>
          <p:nvPr/>
        </p:nvSpPr>
        <p:spPr>
          <a:xfrm>
            <a:off x="0" y="0"/>
            <a:ext cx="12189459" cy="6857999"/>
          </a:xfrm>
          <a:custGeom>
            <a:avLst/>
            <a:gdLst>
              <a:gd name="connsiteX0" fmla="*/ 0 w 12189459"/>
              <a:gd name="connsiteY0" fmla="*/ 6857999 h 6857999"/>
              <a:gd name="connsiteX1" fmla="*/ 12189459 w 12189459"/>
              <a:gd name="connsiteY1" fmla="*/ 6857999 h 6857999"/>
              <a:gd name="connsiteX2" fmla="*/ 12189459 w 12189459"/>
              <a:gd name="connsiteY2" fmla="*/ 0 h 6857999"/>
              <a:gd name="connsiteX3" fmla="*/ 0 w 12189459"/>
              <a:gd name="connsiteY3" fmla="*/ 0 h 6857999"/>
              <a:gd name="connsiteX4" fmla="*/ 0 w 12189459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9459" h="6857999">
                <a:moveTo>
                  <a:pt x="0" y="6857999"/>
                </a:moveTo>
                <a:lnTo>
                  <a:pt x="12189459" y="6857999"/>
                </a:lnTo>
                <a:lnTo>
                  <a:pt x="1218945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3d3d3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312420"/>
            <a:ext cx="11567160" cy="4328160"/>
          </a:xfrm>
          <a:prstGeom prst="rect">
            <a:avLst/>
          </a:prstGeom>
        </p:spPr>
      </p:pic>
      <p:sp>
        <p:nvSpPr>
          <p:cNvPr id="53" name="Freeform 53"> 
				</p:cNvPr>
          <p:cNvSpPr/>
          <p:nvPr/>
        </p:nvSpPr>
        <p:spPr>
          <a:xfrm>
            <a:off x="311150" y="4768850"/>
            <a:ext cx="11550650" cy="1758950"/>
          </a:xfrm>
          <a:custGeom>
            <a:avLst/>
            <a:gdLst>
              <a:gd name="connsiteX0" fmla="*/ 11429 w 11550650"/>
              <a:gd name="connsiteY0" fmla="*/ 1769110 h 1758950"/>
              <a:gd name="connsiteX1" fmla="*/ 11558270 w 11550650"/>
              <a:gd name="connsiteY1" fmla="*/ 1769110 h 1758950"/>
              <a:gd name="connsiteX2" fmla="*/ 11558270 w 11550650"/>
              <a:gd name="connsiteY2" fmla="*/ 13970 h 1758950"/>
              <a:gd name="connsiteX3" fmla="*/ 11429 w 11550650"/>
              <a:gd name="connsiteY3" fmla="*/ 13970 h 1758950"/>
              <a:gd name="connsiteX4" fmla="*/ 11429 w 11550650"/>
              <a:gd name="connsiteY4" fmla="*/ 1769110 h 175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0650" h="1758950">
                <a:moveTo>
                  <a:pt x="11429" y="1769110"/>
                </a:moveTo>
                <a:lnTo>
                  <a:pt x="11558270" y="1769110"/>
                </a:lnTo>
                <a:lnTo>
                  <a:pt x="11558270" y="13970"/>
                </a:lnTo>
                <a:lnTo>
                  <a:pt x="11429" y="13970"/>
                </a:lnTo>
                <a:lnTo>
                  <a:pt x="11429" y="176911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4"> 
				</p:cNvPr>
          <p:cNvSpPr/>
          <p:nvPr/>
        </p:nvSpPr>
        <p:spPr>
          <a:xfrm>
            <a:off x="4041775" y="5222875"/>
            <a:ext cx="22225" cy="923925"/>
          </a:xfrm>
          <a:custGeom>
            <a:avLst/>
            <a:gdLst>
              <a:gd name="connsiteX0" fmla="*/ 17145 w 22225"/>
              <a:gd name="connsiteY0" fmla="*/ 929005 h 923925"/>
              <a:gd name="connsiteX1" fmla="*/ 17145 w 22225"/>
              <a:gd name="connsiteY1" fmla="*/ 14605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225" h="923925">
                <a:moveTo>
                  <a:pt x="17145" y="929005"/>
                </a:moveTo>
                <a:lnTo>
                  <a:pt x="17145" y="14605"/>
                </a:lnTo>
              </a:path>
            </a:pathLst>
          </a:custGeom>
          <a:ln w="19050">
            <a:solidFill>
              <a:srgbClr val="33333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5"/>
          <p:cNvSpPr txBox="1"/>
          <p:nvPr/>
        </p:nvSpPr>
        <p:spPr>
          <a:xfrm>
            <a:off x="4472304" y="5542663"/>
            <a:ext cx="5970873" cy="259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700" spc="-2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7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help</a:t>
            </a:r>
            <a:r>
              <a:rPr lang="en-US" altLang="zh-CN" sz="17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ensure</a:t>
            </a:r>
            <a:r>
              <a:rPr lang="en-US" altLang="zh-CN" sz="17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7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safe</a:t>
            </a:r>
            <a:r>
              <a:rPr lang="en-US" altLang="zh-CN" sz="17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7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welcoming</a:t>
            </a:r>
            <a:r>
              <a:rPr lang="en-US" altLang="zh-CN" sz="17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environment</a:t>
            </a:r>
            <a:r>
              <a:rPr lang="en-US" altLang="zh-CN" sz="17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en-US" altLang="zh-CN" sz="17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everyone!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Freeform 558"> 
				</p:cNvPr>
          <p:cNvSpPr/>
          <p:nvPr/>
        </p:nvSpPr>
        <p:spPr>
          <a:xfrm>
            <a:off x="69850" y="5937250"/>
            <a:ext cx="158750" cy="527050"/>
          </a:xfrm>
          <a:custGeom>
            <a:avLst/>
            <a:gdLst>
              <a:gd name="connsiteX0" fmla="*/ 13969 w 158750"/>
              <a:gd name="connsiteY0" fmla="*/ 532130 h 527050"/>
              <a:gd name="connsiteX1" fmla="*/ 166370 w 158750"/>
              <a:gd name="connsiteY1" fmla="*/ 532130 h 527050"/>
              <a:gd name="connsiteX2" fmla="*/ 166370 w 158750"/>
              <a:gd name="connsiteY2" fmla="*/ 8890 h 527050"/>
              <a:gd name="connsiteX3" fmla="*/ 13969 w 158750"/>
              <a:gd name="connsiteY3" fmla="*/ 8890 h 527050"/>
              <a:gd name="connsiteX4" fmla="*/ 13969 w 158750"/>
              <a:gd name="connsiteY4" fmla="*/ 532130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750" h="527050">
                <a:moveTo>
                  <a:pt x="13969" y="532130"/>
                </a:moveTo>
                <a:lnTo>
                  <a:pt x="166370" y="532130"/>
                </a:lnTo>
                <a:lnTo>
                  <a:pt x="166370" y="8890"/>
                </a:lnTo>
                <a:lnTo>
                  <a:pt x="13969" y="8890"/>
                </a:lnTo>
                <a:lnTo>
                  <a:pt x="13969" y="532130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9" name="Freeform 559"> 
				</p:cNvPr>
          <p:cNvSpPr/>
          <p:nvPr/>
        </p:nvSpPr>
        <p:spPr>
          <a:xfrm>
            <a:off x="311150" y="5937250"/>
            <a:ext cx="11880850" cy="527050"/>
          </a:xfrm>
          <a:custGeom>
            <a:avLst/>
            <a:gdLst>
              <a:gd name="connsiteX0" fmla="*/ 16509 w 11880850"/>
              <a:gd name="connsiteY0" fmla="*/ 534670 h 527050"/>
              <a:gd name="connsiteX1" fmla="*/ 11880850 w 11880850"/>
              <a:gd name="connsiteY1" fmla="*/ 534670 h 527050"/>
              <a:gd name="connsiteX2" fmla="*/ 11880850 w 11880850"/>
              <a:gd name="connsiteY2" fmla="*/ 11430 h 527050"/>
              <a:gd name="connsiteX3" fmla="*/ 16509 w 11880850"/>
              <a:gd name="connsiteY3" fmla="*/ 11430 h 527050"/>
              <a:gd name="connsiteX4" fmla="*/ 16509 w 11880850"/>
              <a:gd name="connsiteY4" fmla="*/ 534670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80850" h="527050">
                <a:moveTo>
                  <a:pt x="16509" y="534670"/>
                </a:moveTo>
                <a:lnTo>
                  <a:pt x="11880850" y="534670"/>
                </a:lnTo>
                <a:lnTo>
                  <a:pt x="11880850" y="11430"/>
                </a:lnTo>
                <a:lnTo>
                  <a:pt x="16509" y="11430"/>
                </a:lnTo>
                <a:lnTo>
                  <a:pt x="16509" y="534670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1" name="Picture 56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480" y="563880"/>
            <a:ext cx="6804659" cy="5981700"/>
          </a:xfrm>
          <a:prstGeom prst="rect">
            <a:avLst/>
          </a:prstGeom>
        </p:spPr>
      </p:pic>
      <p:sp>
        <p:nvSpPr>
          <p:cNvPr id="561" name="TextBox 561"/>
          <p:cNvSpPr txBox="1"/>
          <p:nvPr/>
        </p:nvSpPr>
        <p:spPr>
          <a:xfrm>
            <a:off x="736600" y="2749359"/>
            <a:ext cx="3558621" cy="1402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800" dirty="0">
                <a:solidFill>
                  <a:srgbClr val="000000"/>
                </a:solidFill>
                <a:latin typeface="Calibri"/>
                <a:ea typeface="Calibri"/>
              </a:rPr>
              <a:t>My</a:t>
            </a:r>
            <a:r>
              <a:rPr lang="en-US" altLang="zh-CN" sz="4800" spc="-2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dirty="0">
                <a:solidFill>
                  <a:srgbClr val="000000"/>
                </a:solidFill>
                <a:latin typeface="Calibri"/>
                <a:ea typeface="Calibri"/>
              </a:rPr>
              <a:t>pledge</a:t>
            </a:r>
            <a:r>
              <a:rPr lang="en-US" altLang="zh-CN" sz="4800" spc="-25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dirty="0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en-US" altLang="zh-CN" sz="4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spc="104" dirty="0">
                <a:solidFill>
                  <a:srgbClr val="000000"/>
                </a:solidFill>
                <a:latin typeface="Calibri"/>
                <a:ea typeface="Calibri"/>
              </a:rPr>
              <a:t>this</a:t>
            </a:r>
            <a:r>
              <a:rPr lang="en-US" altLang="zh-CN" sz="48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spc="154" dirty="0">
                <a:solidFill>
                  <a:srgbClr val="000000"/>
                </a:solidFill>
                <a:latin typeface="Calibri"/>
                <a:ea typeface="Calibri"/>
              </a:rPr>
              <a:t>week</a:t>
            </a:r>
            <a:r>
              <a:rPr lang="en-US" altLang="zh-CN" sz="48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spc="139" dirty="0">
                <a:solidFill>
                  <a:srgbClr val="000000"/>
                </a:solidFill>
                <a:latin typeface="Wingdings"/>
                <a:ea typeface="Wingdings"/>
              </a:rPr>
              <a:t>☺</a:t>
            </a:r>
          </a:p>
        </p:txBody>
      </p:sp>
      <p:sp>
        <p:nvSpPr>
          <p:cNvPr id="562" name="TextBox 562"/>
          <p:cNvSpPr txBox="1"/>
          <p:nvPr/>
        </p:nvSpPr>
        <p:spPr>
          <a:xfrm>
            <a:off x="5940171" y="1308401"/>
            <a:ext cx="3426174" cy="46002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I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promise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3800" spc="-1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be…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05"/>
              </a:lnSpc>
            </a:pPr>
            <a:endParaRPr lang="en-US" dirty="0" smtClean="0"/>
          </a:p>
          <a:p>
            <a:pPr hangingPunct="0" marL="0">
              <a:lnSpc>
                <a:spcPct val="297499"/>
              </a:lnSpc>
            </a:pP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I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promise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3800" spc="-1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do…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I</a:t>
            </a:r>
            <a:r>
              <a:rPr lang="en-US" altLang="zh-CN" sz="3800" spc="-17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promise</a:t>
            </a:r>
            <a:r>
              <a:rPr lang="en-US" altLang="zh-CN" sz="3800" spc="-1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3800" spc="-1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say...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Picture 56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64" name="TextBox 564"/>
          <p:cNvSpPr txBox="1"/>
          <p:nvPr/>
        </p:nvSpPr>
        <p:spPr>
          <a:xfrm>
            <a:off x="569594" y="3603545"/>
            <a:ext cx="2661531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800" spc="-60" dirty="0">
                <a:solidFill>
                  <a:srgbClr val="fefefe"/>
                </a:solidFill>
                <a:latin typeface="Calibri"/>
                <a:ea typeface="Calibri"/>
              </a:rPr>
              <a:t>Evalu</a:t>
            </a:r>
            <a:r>
              <a:rPr lang="en-US" altLang="zh-CN" sz="4800" spc="-50" dirty="0">
                <a:solidFill>
                  <a:srgbClr val="fefefe"/>
                </a:solidFill>
                <a:latin typeface="Calibri"/>
                <a:ea typeface="Calibri"/>
              </a:rPr>
              <a:t>ation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Freeform 565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6" name="Freeform 566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25">
              <a:alpha val="0"/>
            </a:srgbClr>
          </a:solidFill>
          <a:ln w="12700">
            <a:solidFill>
              <a:srgbClr val="5a9a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7" name="Freeform 567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7620 w 3054350"/>
              <a:gd name="connsiteY0" fmla="*/ 3098800 h 3092450"/>
              <a:gd name="connsiteX1" fmla="*/ 3055619 w 3054350"/>
              <a:gd name="connsiteY1" fmla="*/ 3098800 h 3092450"/>
              <a:gd name="connsiteX2" fmla="*/ 3055619 w 3054350"/>
              <a:gd name="connsiteY2" fmla="*/ 12700 h 3092450"/>
              <a:gd name="connsiteX3" fmla="*/ 7620 w 3054350"/>
              <a:gd name="connsiteY3" fmla="*/ 12700 h 3092450"/>
              <a:gd name="connsiteX4" fmla="*/ 762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7620" y="3098800"/>
                </a:moveTo>
                <a:lnTo>
                  <a:pt x="3055619" y="3098800"/>
                </a:lnTo>
                <a:lnTo>
                  <a:pt x="3055619" y="12700"/>
                </a:lnTo>
                <a:lnTo>
                  <a:pt x="7620" y="12700"/>
                </a:lnTo>
                <a:lnTo>
                  <a:pt x="7620" y="3098800"/>
                </a:lnTo>
                <a:close/>
              </a:path>
            </a:pathLst>
          </a:custGeom>
          <a:solidFill>
            <a:srgbClr val="4cc48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8" name="Freeform 568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7620 w 3054350"/>
              <a:gd name="connsiteY0" fmla="*/ 3098800 h 3092450"/>
              <a:gd name="connsiteX1" fmla="*/ 3055619 w 3054350"/>
              <a:gd name="connsiteY1" fmla="*/ 3098800 h 3092450"/>
              <a:gd name="connsiteX2" fmla="*/ 3055619 w 3054350"/>
              <a:gd name="connsiteY2" fmla="*/ 12700 h 3092450"/>
              <a:gd name="connsiteX3" fmla="*/ 7620 w 3054350"/>
              <a:gd name="connsiteY3" fmla="*/ 12700 h 3092450"/>
              <a:gd name="connsiteX4" fmla="*/ 762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7620" y="3098800"/>
                </a:moveTo>
                <a:lnTo>
                  <a:pt x="3055619" y="3098800"/>
                </a:lnTo>
                <a:lnTo>
                  <a:pt x="3055619" y="12700"/>
                </a:lnTo>
                <a:lnTo>
                  <a:pt x="7620" y="12700"/>
                </a:lnTo>
                <a:lnTo>
                  <a:pt x="7620" y="30988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4cc48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9" name="Freeform 569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0" name="Freeform 570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6eab4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1" name="TextBox 571"/>
          <p:cNvSpPr txBox="1"/>
          <p:nvPr/>
        </p:nvSpPr>
        <p:spPr>
          <a:xfrm>
            <a:off x="929957" y="400812"/>
            <a:ext cx="9874138" cy="1285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Moving</a:t>
            </a:r>
            <a:r>
              <a:rPr lang="en-US" altLang="zh-CN" sz="4400" spc="-1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towards</a:t>
            </a:r>
            <a:r>
              <a:rPr lang="en-US" altLang="zh-CN" sz="4400" spc="-1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greater</a:t>
            </a:r>
            <a:r>
              <a:rPr lang="en-US" altLang="zh-CN" sz="4400" spc="-1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peace</a:t>
            </a:r>
            <a:r>
              <a:rPr lang="en-US" altLang="zh-CN" sz="4400" spc="-1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4400" spc="-1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1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10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25" dirty="0">
                <a:solidFill>
                  <a:srgbClr val="000000"/>
                </a:solidFill>
                <a:latin typeface="Calibri"/>
                <a:ea typeface="Calibri"/>
              </a:rPr>
              <a:t>Learning</a:t>
            </a:r>
            <a:r>
              <a:rPr lang="en-US" altLang="zh-CN" sz="4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30" dirty="0">
                <a:solidFill>
                  <a:srgbClr val="000000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572" name="TextBox 572"/>
          <p:cNvSpPr txBox="1"/>
          <p:nvPr/>
        </p:nvSpPr>
        <p:spPr>
          <a:xfrm>
            <a:off x="1588769" y="3082210"/>
            <a:ext cx="2493173" cy="183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5" dirty="0">
                <a:solidFill>
                  <a:srgbClr val="fefefe"/>
                </a:solidFill>
                <a:latin typeface="Calibri"/>
                <a:ea typeface="Calibri"/>
              </a:rPr>
              <a:t>01</a:t>
            </a:r>
          </a:p>
          <a:p>
            <a:pPr>
              <a:lnSpc>
                <a:spcPts val="76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600" spc="20" dirty="0">
                <a:solidFill>
                  <a:srgbClr val="fefefe"/>
                </a:solidFill>
                <a:latin typeface="Calibri"/>
                <a:ea typeface="Calibri"/>
              </a:rPr>
              <a:t>Recognize</a:t>
            </a:r>
            <a:r>
              <a:rPr lang="en-US" altLang="zh-CN" sz="2600" spc="-2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25" dirty="0">
                <a:solidFill>
                  <a:srgbClr val="fefefe"/>
                </a:solidFill>
                <a:latin typeface="Calibri"/>
                <a:ea typeface="Calibri"/>
              </a:rPr>
              <a:t>respect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peace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6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</a:p>
        </p:txBody>
      </p:sp>
      <p:sp>
        <p:nvSpPr>
          <p:cNvPr id="573" name="TextBox 573"/>
          <p:cNvSpPr txBox="1"/>
          <p:nvPr/>
        </p:nvSpPr>
        <p:spPr>
          <a:xfrm>
            <a:off x="4875276" y="3082210"/>
            <a:ext cx="2194277" cy="22039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02</a:t>
            </a:r>
          </a:p>
          <a:p>
            <a:pPr>
              <a:lnSpc>
                <a:spcPts val="70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600" spc="30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2600" spc="-28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40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role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play</a:t>
            </a:r>
            <a:r>
              <a:rPr lang="en-US" altLang="zh-CN" sz="2600" spc="-11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peace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building</a:t>
            </a:r>
          </a:p>
        </p:txBody>
      </p:sp>
      <p:sp>
        <p:nvSpPr>
          <p:cNvPr id="574" name="TextBox 574"/>
          <p:cNvSpPr txBox="1"/>
          <p:nvPr/>
        </p:nvSpPr>
        <p:spPr>
          <a:xfrm>
            <a:off x="8168640" y="3082210"/>
            <a:ext cx="2482080" cy="183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03</a:t>
            </a:r>
          </a:p>
          <a:p>
            <a:pPr>
              <a:lnSpc>
                <a:spcPts val="76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Articulate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2600" spc="-9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vision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for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peace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600" spc="-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Picture 57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" y="1828800"/>
            <a:ext cx="10462260" cy="76200"/>
          </a:xfrm>
          <a:prstGeom prst="rect">
            <a:avLst/>
          </a:prstGeom>
        </p:spPr>
      </p:pic>
      <p:pic>
        <p:nvPicPr>
          <p:cNvPr id="577" name="Picture 577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860" y="3208020"/>
            <a:ext cx="487680" cy="121920"/>
          </a:xfrm>
          <a:prstGeom prst="rect">
            <a:avLst/>
          </a:prstGeom>
        </p:spPr>
      </p:pic>
      <p:sp>
        <p:nvSpPr>
          <p:cNvPr id="577" name="Freeform 577"> 
				</p:cNvPr>
          <p:cNvSpPr/>
          <p:nvPr/>
        </p:nvSpPr>
        <p:spPr>
          <a:xfrm>
            <a:off x="817562" y="2570162"/>
            <a:ext cx="2255837" cy="1366837"/>
          </a:xfrm>
          <a:custGeom>
            <a:avLst/>
            <a:gdLst>
              <a:gd name="connsiteX0" fmla="*/ 24447 w 2255837"/>
              <a:gd name="connsiteY0" fmla="*/ 1375727 h 1366837"/>
              <a:gd name="connsiteX1" fmla="*/ 2264727 w 2255837"/>
              <a:gd name="connsiteY1" fmla="*/ 1375727 h 1366837"/>
              <a:gd name="connsiteX2" fmla="*/ 2264727 w 2255837"/>
              <a:gd name="connsiteY2" fmla="*/ 32067 h 1366837"/>
              <a:gd name="connsiteX3" fmla="*/ 24447 w 2255837"/>
              <a:gd name="connsiteY3" fmla="*/ 32067 h 1366837"/>
              <a:gd name="connsiteX4" fmla="*/ 24447 w 2255837"/>
              <a:gd name="connsiteY4" fmla="*/ 137572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75727"/>
                </a:moveTo>
                <a:lnTo>
                  <a:pt x="2264727" y="1375727"/>
                </a:lnTo>
                <a:lnTo>
                  <a:pt x="2264727" y="32067"/>
                </a:lnTo>
                <a:lnTo>
                  <a:pt x="24447" y="32067"/>
                </a:lnTo>
                <a:lnTo>
                  <a:pt x="24447" y="1375727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8" name="Freeform 578"> 
				</p:cNvPr>
          <p:cNvSpPr/>
          <p:nvPr/>
        </p:nvSpPr>
        <p:spPr>
          <a:xfrm>
            <a:off x="817562" y="2570162"/>
            <a:ext cx="2255837" cy="1366837"/>
          </a:xfrm>
          <a:custGeom>
            <a:avLst/>
            <a:gdLst>
              <a:gd name="connsiteX0" fmla="*/ 24447 w 2255837"/>
              <a:gd name="connsiteY0" fmla="*/ 1375727 h 1366837"/>
              <a:gd name="connsiteX1" fmla="*/ 2264727 w 2255837"/>
              <a:gd name="connsiteY1" fmla="*/ 1375727 h 1366837"/>
              <a:gd name="connsiteX2" fmla="*/ 2264727 w 2255837"/>
              <a:gd name="connsiteY2" fmla="*/ 32067 h 1366837"/>
              <a:gd name="connsiteX3" fmla="*/ 24447 w 2255837"/>
              <a:gd name="connsiteY3" fmla="*/ 32067 h 1366837"/>
              <a:gd name="connsiteX4" fmla="*/ 24447 w 2255837"/>
              <a:gd name="connsiteY4" fmla="*/ 137572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75727"/>
                </a:moveTo>
                <a:lnTo>
                  <a:pt x="2264727" y="1375727"/>
                </a:lnTo>
                <a:lnTo>
                  <a:pt x="2264727" y="32067"/>
                </a:lnTo>
                <a:lnTo>
                  <a:pt x="24447" y="32067"/>
                </a:lnTo>
                <a:lnTo>
                  <a:pt x="24447" y="137572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0" name="Picture 580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680" y="3208020"/>
            <a:ext cx="502920" cy="121920"/>
          </a:xfrm>
          <a:prstGeom prst="rect">
            <a:avLst/>
          </a:prstGeom>
        </p:spPr>
      </p:pic>
      <p:sp>
        <p:nvSpPr>
          <p:cNvPr id="580" name="Freeform 580"> 
				</p:cNvPr>
          <p:cNvSpPr/>
          <p:nvPr/>
        </p:nvSpPr>
        <p:spPr>
          <a:xfrm>
            <a:off x="3573462" y="2570162"/>
            <a:ext cx="2255837" cy="1366837"/>
          </a:xfrm>
          <a:custGeom>
            <a:avLst/>
            <a:gdLst>
              <a:gd name="connsiteX0" fmla="*/ 24447 w 2255837"/>
              <a:gd name="connsiteY0" fmla="*/ 1375727 h 1366837"/>
              <a:gd name="connsiteX1" fmla="*/ 2267267 w 2255837"/>
              <a:gd name="connsiteY1" fmla="*/ 1375727 h 1366837"/>
              <a:gd name="connsiteX2" fmla="*/ 2267267 w 2255837"/>
              <a:gd name="connsiteY2" fmla="*/ 32067 h 1366837"/>
              <a:gd name="connsiteX3" fmla="*/ 24447 w 2255837"/>
              <a:gd name="connsiteY3" fmla="*/ 32067 h 1366837"/>
              <a:gd name="connsiteX4" fmla="*/ 24447 w 2255837"/>
              <a:gd name="connsiteY4" fmla="*/ 137572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75727"/>
                </a:moveTo>
                <a:lnTo>
                  <a:pt x="2267267" y="1375727"/>
                </a:lnTo>
                <a:lnTo>
                  <a:pt x="2267267" y="32067"/>
                </a:lnTo>
                <a:lnTo>
                  <a:pt x="24447" y="32067"/>
                </a:lnTo>
                <a:lnTo>
                  <a:pt x="24447" y="1375727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1" name="Freeform 581"> 
				</p:cNvPr>
          <p:cNvSpPr/>
          <p:nvPr/>
        </p:nvSpPr>
        <p:spPr>
          <a:xfrm>
            <a:off x="3573462" y="2570162"/>
            <a:ext cx="2255837" cy="1366837"/>
          </a:xfrm>
          <a:custGeom>
            <a:avLst/>
            <a:gdLst>
              <a:gd name="connsiteX0" fmla="*/ 24447 w 2255837"/>
              <a:gd name="connsiteY0" fmla="*/ 1375727 h 1366837"/>
              <a:gd name="connsiteX1" fmla="*/ 2267267 w 2255837"/>
              <a:gd name="connsiteY1" fmla="*/ 1375727 h 1366837"/>
              <a:gd name="connsiteX2" fmla="*/ 2267267 w 2255837"/>
              <a:gd name="connsiteY2" fmla="*/ 32067 h 1366837"/>
              <a:gd name="connsiteX3" fmla="*/ 24447 w 2255837"/>
              <a:gd name="connsiteY3" fmla="*/ 32067 h 1366837"/>
              <a:gd name="connsiteX4" fmla="*/ 24447 w 2255837"/>
              <a:gd name="connsiteY4" fmla="*/ 137572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75727"/>
                </a:moveTo>
                <a:lnTo>
                  <a:pt x="2267267" y="1375727"/>
                </a:lnTo>
                <a:lnTo>
                  <a:pt x="2267267" y="32067"/>
                </a:lnTo>
                <a:lnTo>
                  <a:pt x="24447" y="32067"/>
                </a:lnTo>
                <a:lnTo>
                  <a:pt x="24447" y="1375727"/>
                </a:lnTo>
                <a:close/>
              </a:path>
            </a:pathLst>
          </a:custGeom>
          <a:solidFill>
            <a:srgbClr val="0000a3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3" name="Picture 583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120" y="3208020"/>
            <a:ext cx="502920" cy="121920"/>
          </a:xfrm>
          <a:prstGeom prst="rect">
            <a:avLst/>
          </a:prstGeom>
        </p:spPr>
      </p:pic>
      <p:sp>
        <p:nvSpPr>
          <p:cNvPr id="583" name="Freeform 583"> 
				</p:cNvPr>
          <p:cNvSpPr/>
          <p:nvPr/>
        </p:nvSpPr>
        <p:spPr>
          <a:xfrm>
            <a:off x="6329362" y="2570162"/>
            <a:ext cx="2255837" cy="1366837"/>
          </a:xfrm>
          <a:custGeom>
            <a:avLst/>
            <a:gdLst>
              <a:gd name="connsiteX0" fmla="*/ 24447 w 2255837"/>
              <a:gd name="connsiteY0" fmla="*/ 1375727 h 1366837"/>
              <a:gd name="connsiteX1" fmla="*/ 2267267 w 2255837"/>
              <a:gd name="connsiteY1" fmla="*/ 1375727 h 1366837"/>
              <a:gd name="connsiteX2" fmla="*/ 2267267 w 2255837"/>
              <a:gd name="connsiteY2" fmla="*/ 32067 h 1366837"/>
              <a:gd name="connsiteX3" fmla="*/ 24447 w 2255837"/>
              <a:gd name="connsiteY3" fmla="*/ 32067 h 1366837"/>
              <a:gd name="connsiteX4" fmla="*/ 24447 w 2255837"/>
              <a:gd name="connsiteY4" fmla="*/ 137572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75727"/>
                </a:moveTo>
                <a:lnTo>
                  <a:pt x="2267267" y="1375727"/>
                </a:lnTo>
                <a:lnTo>
                  <a:pt x="2267267" y="32067"/>
                </a:lnTo>
                <a:lnTo>
                  <a:pt x="24447" y="32067"/>
                </a:lnTo>
                <a:lnTo>
                  <a:pt x="24447" y="1375727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4" name="Freeform 584"> 
				</p:cNvPr>
          <p:cNvSpPr/>
          <p:nvPr/>
        </p:nvSpPr>
        <p:spPr>
          <a:xfrm>
            <a:off x="6329362" y="2570162"/>
            <a:ext cx="2255837" cy="1366837"/>
          </a:xfrm>
          <a:custGeom>
            <a:avLst/>
            <a:gdLst>
              <a:gd name="connsiteX0" fmla="*/ 24447 w 2255837"/>
              <a:gd name="connsiteY0" fmla="*/ 1375727 h 1366837"/>
              <a:gd name="connsiteX1" fmla="*/ 2267267 w 2255837"/>
              <a:gd name="connsiteY1" fmla="*/ 1375727 h 1366837"/>
              <a:gd name="connsiteX2" fmla="*/ 2267267 w 2255837"/>
              <a:gd name="connsiteY2" fmla="*/ 32067 h 1366837"/>
              <a:gd name="connsiteX3" fmla="*/ 24447 w 2255837"/>
              <a:gd name="connsiteY3" fmla="*/ 32067 h 1366837"/>
              <a:gd name="connsiteX4" fmla="*/ 24447 w 2255837"/>
              <a:gd name="connsiteY4" fmla="*/ 137572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75727"/>
                </a:moveTo>
                <a:lnTo>
                  <a:pt x="2267267" y="1375727"/>
                </a:lnTo>
                <a:lnTo>
                  <a:pt x="2267267" y="32067"/>
                </a:lnTo>
                <a:lnTo>
                  <a:pt x="24447" y="32067"/>
                </a:lnTo>
                <a:lnTo>
                  <a:pt x="24447" y="137572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6" name="Picture 586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7380" y="3931920"/>
            <a:ext cx="8343900" cy="502920"/>
          </a:xfrm>
          <a:prstGeom prst="rect">
            <a:avLst/>
          </a:prstGeom>
        </p:spPr>
      </p:pic>
      <p:sp>
        <p:nvSpPr>
          <p:cNvPr id="586" name="Freeform 586"> 
				</p:cNvPr>
          <p:cNvSpPr/>
          <p:nvPr/>
        </p:nvSpPr>
        <p:spPr>
          <a:xfrm>
            <a:off x="9085262" y="2570162"/>
            <a:ext cx="2255837" cy="1366837"/>
          </a:xfrm>
          <a:custGeom>
            <a:avLst/>
            <a:gdLst>
              <a:gd name="connsiteX0" fmla="*/ 26987 w 2255837"/>
              <a:gd name="connsiteY0" fmla="*/ 1375727 h 1366837"/>
              <a:gd name="connsiteX1" fmla="*/ 2267267 w 2255837"/>
              <a:gd name="connsiteY1" fmla="*/ 1375727 h 1366837"/>
              <a:gd name="connsiteX2" fmla="*/ 2267267 w 2255837"/>
              <a:gd name="connsiteY2" fmla="*/ 32067 h 1366837"/>
              <a:gd name="connsiteX3" fmla="*/ 26987 w 2255837"/>
              <a:gd name="connsiteY3" fmla="*/ 32067 h 1366837"/>
              <a:gd name="connsiteX4" fmla="*/ 26987 w 2255837"/>
              <a:gd name="connsiteY4" fmla="*/ 137572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6987" y="1375727"/>
                </a:moveTo>
                <a:lnTo>
                  <a:pt x="2267267" y="1375727"/>
                </a:lnTo>
                <a:lnTo>
                  <a:pt x="2267267" y="32067"/>
                </a:lnTo>
                <a:lnTo>
                  <a:pt x="26987" y="32067"/>
                </a:lnTo>
                <a:lnTo>
                  <a:pt x="26987" y="1375727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7" name="Freeform 587"> 
				</p:cNvPr>
          <p:cNvSpPr/>
          <p:nvPr/>
        </p:nvSpPr>
        <p:spPr>
          <a:xfrm>
            <a:off x="9085262" y="2570162"/>
            <a:ext cx="2255837" cy="1366837"/>
          </a:xfrm>
          <a:custGeom>
            <a:avLst/>
            <a:gdLst>
              <a:gd name="connsiteX0" fmla="*/ 26987 w 2255837"/>
              <a:gd name="connsiteY0" fmla="*/ 1375727 h 1366837"/>
              <a:gd name="connsiteX1" fmla="*/ 2267267 w 2255837"/>
              <a:gd name="connsiteY1" fmla="*/ 1375727 h 1366837"/>
              <a:gd name="connsiteX2" fmla="*/ 2267267 w 2255837"/>
              <a:gd name="connsiteY2" fmla="*/ 32067 h 1366837"/>
              <a:gd name="connsiteX3" fmla="*/ 26987 w 2255837"/>
              <a:gd name="connsiteY3" fmla="*/ 32067 h 1366837"/>
              <a:gd name="connsiteX4" fmla="*/ 26987 w 2255837"/>
              <a:gd name="connsiteY4" fmla="*/ 137572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6987" y="1375727"/>
                </a:moveTo>
                <a:lnTo>
                  <a:pt x="2267267" y="1375727"/>
                </a:lnTo>
                <a:lnTo>
                  <a:pt x="2267267" y="32067"/>
                </a:lnTo>
                <a:lnTo>
                  <a:pt x="26987" y="32067"/>
                </a:lnTo>
                <a:lnTo>
                  <a:pt x="26987" y="137572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9" name="Picture 589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0860" y="5074920"/>
            <a:ext cx="487680" cy="106680"/>
          </a:xfrm>
          <a:prstGeom prst="rect">
            <a:avLst/>
          </a:prstGeom>
        </p:spPr>
      </p:pic>
      <p:sp>
        <p:nvSpPr>
          <p:cNvPr id="589" name="Freeform 589"> 
				</p:cNvPr>
          <p:cNvSpPr/>
          <p:nvPr/>
        </p:nvSpPr>
        <p:spPr>
          <a:xfrm>
            <a:off x="817562" y="4437062"/>
            <a:ext cx="2255837" cy="1366837"/>
          </a:xfrm>
          <a:custGeom>
            <a:avLst/>
            <a:gdLst>
              <a:gd name="connsiteX0" fmla="*/ 24447 w 2255837"/>
              <a:gd name="connsiteY0" fmla="*/ 1368107 h 1366837"/>
              <a:gd name="connsiteX1" fmla="*/ 2264727 w 2255837"/>
              <a:gd name="connsiteY1" fmla="*/ 1368107 h 1366837"/>
              <a:gd name="connsiteX2" fmla="*/ 2264727 w 2255837"/>
              <a:gd name="connsiteY2" fmla="*/ 24447 h 1366837"/>
              <a:gd name="connsiteX3" fmla="*/ 24447 w 2255837"/>
              <a:gd name="connsiteY3" fmla="*/ 24447 h 1366837"/>
              <a:gd name="connsiteX4" fmla="*/ 24447 w 2255837"/>
              <a:gd name="connsiteY4" fmla="*/ 136810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68107"/>
                </a:moveTo>
                <a:lnTo>
                  <a:pt x="2264727" y="1368107"/>
                </a:lnTo>
                <a:lnTo>
                  <a:pt x="2264727" y="24447"/>
                </a:lnTo>
                <a:lnTo>
                  <a:pt x="24447" y="24447"/>
                </a:lnTo>
                <a:lnTo>
                  <a:pt x="24447" y="1368107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0" name="Freeform 590"> 
				</p:cNvPr>
          <p:cNvSpPr/>
          <p:nvPr/>
        </p:nvSpPr>
        <p:spPr>
          <a:xfrm>
            <a:off x="817562" y="4437062"/>
            <a:ext cx="2255837" cy="1366837"/>
          </a:xfrm>
          <a:custGeom>
            <a:avLst/>
            <a:gdLst>
              <a:gd name="connsiteX0" fmla="*/ 24447 w 2255837"/>
              <a:gd name="connsiteY0" fmla="*/ 1368107 h 1366837"/>
              <a:gd name="connsiteX1" fmla="*/ 2264727 w 2255837"/>
              <a:gd name="connsiteY1" fmla="*/ 1368107 h 1366837"/>
              <a:gd name="connsiteX2" fmla="*/ 2264727 w 2255837"/>
              <a:gd name="connsiteY2" fmla="*/ 24447 h 1366837"/>
              <a:gd name="connsiteX3" fmla="*/ 24447 w 2255837"/>
              <a:gd name="connsiteY3" fmla="*/ 24447 h 1366837"/>
              <a:gd name="connsiteX4" fmla="*/ 24447 w 2255837"/>
              <a:gd name="connsiteY4" fmla="*/ 136810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68107"/>
                </a:moveTo>
                <a:lnTo>
                  <a:pt x="2264727" y="1368107"/>
                </a:lnTo>
                <a:lnTo>
                  <a:pt x="2264727" y="24447"/>
                </a:lnTo>
                <a:lnTo>
                  <a:pt x="24447" y="24447"/>
                </a:lnTo>
                <a:lnTo>
                  <a:pt x="24447" y="136810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2" name="Picture 592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1680" y="5074920"/>
            <a:ext cx="502920" cy="106680"/>
          </a:xfrm>
          <a:prstGeom prst="rect">
            <a:avLst/>
          </a:prstGeom>
        </p:spPr>
      </p:pic>
      <p:sp>
        <p:nvSpPr>
          <p:cNvPr id="592" name="Freeform 592"> 
				</p:cNvPr>
          <p:cNvSpPr/>
          <p:nvPr/>
        </p:nvSpPr>
        <p:spPr>
          <a:xfrm>
            <a:off x="3573462" y="4437062"/>
            <a:ext cx="2255837" cy="1366837"/>
          </a:xfrm>
          <a:custGeom>
            <a:avLst/>
            <a:gdLst>
              <a:gd name="connsiteX0" fmla="*/ 24447 w 2255837"/>
              <a:gd name="connsiteY0" fmla="*/ 1368107 h 1366837"/>
              <a:gd name="connsiteX1" fmla="*/ 2267267 w 2255837"/>
              <a:gd name="connsiteY1" fmla="*/ 1368107 h 1366837"/>
              <a:gd name="connsiteX2" fmla="*/ 2267267 w 2255837"/>
              <a:gd name="connsiteY2" fmla="*/ 24447 h 1366837"/>
              <a:gd name="connsiteX3" fmla="*/ 24447 w 2255837"/>
              <a:gd name="connsiteY3" fmla="*/ 24447 h 1366837"/>
              <a:gd name="connsiteX4" fmla="*/ 24447 w 2255837"/>
              <a:gd name="connsiteY4" fmla="*/ 136810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68107"/>
                </a:moveTo>
                <a:lnTo>
                  <a:pt x="2267267" y="1368107"/>
                </a:lnTo>
                <a:lnTo>
                  <a:pt x="2267267" y="24447"/>
                </a:lnTo>
                <a:lnTo>
                  <a:pt x="24447" y="24447"/>
                </a:lnTo>
                <a:lnTo>
                  <a:pt x="24447" y="1368107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" name="Freeform 593"> 
				</p:cNvPr>
          <p:cNvSpPr/>
          <p:nvPr/>
        </p:nvSpPr>
        <p:spPr>
          <a:xfrm>
            <a:off x="3573462" y="4437062"/>
            <a:ext cx="2255837" cy="1366837"/>
          </a:xfrm>
          <a:custGeom>
            <a:avLst/>
            <a:gdLst>
              <a:gd name="connsiteX0" fmla="*/ 24447 w 2255837"/>
              <a:gd name="connsiteY0" fmla="*/ 1368107 h 1366837"/>
              <a:gd name="connsiteX1" fmla="*/ 2267267 w 2255837"/>
              <a:gd name="connsiteY1" fmla="*/ 1368107 h 1366837"/>
              <a:gd name="connsiteX2" fmla="*/ 2267267 w 2255837"/>
              <a:gd name="connsiteY2" fmla="*/ 24447 h 1366837"/>
              <a:gd name="connsiteX3" fmla="*/ 24447 w 2255837"/>
              <a:gd name="connsiteY3" fmla="*/ 24447 h 1366837"/>
              <a:gd name="connsiteX4" fmla="*/ 24447 w 2255837"/>
              <a:gd name="connsiteY4" fmla="*/ 136810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68107"/>
                </a:moveTo>
                <a:lnTo>
                  <a:pt x="2267267" y="1368107"/>
                </a:lnTo>
                <a:lnTo>
                  <a:pt x="2267267" y="24447"/>
                </a:lnTo>
                <a:lnTo>
                  <a:pt x="24447" y="24447"/>
                </a:lnTo>
                <a:lnTo>
                  <a:pt x="24447" y="136810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4" name="Freeform 594"> 
				</p:cNvPr>
          <p:cNvSpPr/>
          <p:nvPr/>
        </p:nvSpPr>
        <p:spPr>
          <a:xfrm>
            <a:off x="6329362" y="4437062"/>
            <a:ext cx="2255837" cy="1366837"/>
          </a:xfrm>
          <a:custGeom>
            <a:avLst/>
            <a:gdLst>
              <a:gd name="connsiteX0" fmla="*/ 24447 w 2255837"/>
              <a:gd name="connsiteY0" fmla="*/ 1368107 h 1366837"/>
              <a:gd name="connsiteX1" fmla="*/ 2267267 w 2255837"/>
              <a:gd name="connsiteY1" fmla="*/ 1368107 h 1366837"/>
              <a:gd name="connsiteX2" fmla="*/ 2267267 w 2255837"/>
              <a:gd name="connsiteY2" fmla="*/ 24447 h 1366837"/>
              <a:gd name="connsiteX3" fmla="*/ 24447 w 2255837"/>
              <a:gd name="connsiteY3" fmla="*/ 24447 h 1366837"/>
              <a:gd name="connsiteX4" fmla="*/ 24447 w 2255837"/>
              <a:gd name="connsiteY4" fmla="*/ 136810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68107"/>
                </a:moveTo>
                <a:lnTo>
                  <a:pt x="2267267" y="1368107"/>
                </a:lnTo>
                <a:lnTo>
                  <a:pt x="2267267" y="24447"/>
                </a:lnTo>
                <a:lnTo>
                  <a:pt x="24447" y="24447"/>
                </a:lnTo>
                <a:lnTo>
                  <a:pt x="24447" y="1368107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5" name="Freeform 595"> 
				</p:cNvPr>
          <p:cNvSpPr/>
          <p:nvPr/>
        </p:nvSpPr>
        <p:spPr>
          <a:xfrm>
            <a:off x="6329362" y="4437062"/>
            <a:ext cx="2255837" cy="1366837"/>
          </a:xfrm>
          <a:custGeom>
            <a:avLst/>
            <a:gdLst>
              <a:gd name="connsiteX0" fmla="*/ 24447 w 2255837"/>
              <a:gd name="connsiteY0" fmla="*/ 1368107 h 1366837"/>
              <a:gd name="connsiteX1" fmla="*/ 2267267 w 2255837"/>
              <a:gd name="connsiteY1" fmla="*/ 1368107 h 1366837"/>
              <a:gd name="connsiteX2" fmla="*/ 2267267 w 2255837"/>
              <a:gd name="connsiteY2" fmla="*/ 24447 h 1366837"/>
              <a:gd name="connsiteX3" fmla="*/ 24447 w 2255837"/>
              <a:gd name="connsiteY3" fmla="*/ 24447 h 1366837"/>
              <a:gd name="connsiteX4" fmla="*/ 24447 w 2255837"/>
              <a:gd name="connsiteY4" fmla="*/ 136810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68107"/>
                </a:moveTo>
                <a:lnTo>
                  <a:pt x="2267267" y="1368107"/>
                </a:lnTo>
                <a:lnTo>
                  <a:pt x="2267267" y="24447"/>
                </a:lnTo>
                <a:lnTo>
                  <a:pt x="24447" y="24447"/>
                </a:lnTo>
                <a:lnTo>
                  <a:pt x="24447" y="136810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6" name="TextBox 596"/>
          <p:cNvSpPr txBox="1"/>
          <p:nvPr/>
        </p:nvSpPr>
        <p:spPr>
          <a:xfrm>
            <a:off x="929957" y="456922"/>
            <a:ext cx="6339949" cy="1168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000" spc="-40" dirty="0">
                <a:solidFill>
                  <a:srgbClr val="000000"/>
                </a:solidFill>
                <a:latin typeface="Calibri"/>
                <a:ea typeface="Calibri"/>
              </a:rPr>
              <a:t>Moving</a:t>
            </a:r>
            <a:r>
              <a:rPr lang="en-US" altLang="zh-CN" sz="4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-34" dirty="0">
                <a:solidFill>
                  <a:srgbClr val="000000"/>
                </a:solidFill>
                <a:latin typeface="Calibri"/>
                <a:ea typeface="Calibri"/>
              </a:rPr>
              <a:t>towards</a:t>
            </a:r>
            <a:r>
              <a:rPr lang="en-US" altLang="zh-CN" sz="4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-35" dirty="0">
                <a:solidFill>
                  <a:srgbClr val="000000"/>
                </a:solidFill>
                <a:latin typeface="Calibri"/>
                <a:ea typeface="Calibri"/>
              </a:rPr>
              <a:t>greater</a:t>
            </a:r>
            <a:r>
              <a:rPr lang="en-US" altLang="zh-CN" sz="40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-34" dirty="0">
                <a:solidFill>
                  <a:srgbClr val="000000"/>
                </a:solidFill>
                <a:latin typeface="Calibri"/>
                <a:ea typeface="Calibri"/>
              </a:rPr>
              <a:t>peace</a:t>
            </a:r>
            <a:r>
              <a:rPr lang="en-US" altLang="zh-CN" sz="4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-2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-15" dirty="0">
                <a:solidFill>
                  <a:srgbClr val="000000"/>
                </a:solidFill>
                <a:latin typeface="Calibri"/>
                <a:ea typeface="Calibri"/>
              </a:rPr>
              <a:t>10</a:t>
            </a:r>
          </a:p>
        </p:txBody>
      </p:sp>
      <p:sp>
        <p:nvSpPr>
          <p:cNvPr id="597" name="TextBox 597"/>
          <p:cNvSpPr txBox="1"/>
          <p:nvPr/>
        </p:nvSpPr>
        <p:spPr>
          <a:xfrm>
            <a:off x="952817" y="2824479"/>
            <a:ext cx="2027012" cy="914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12419">
              <a:lnSpc>
                <a:spcPct val="100000"/>
              </a:lnSpc>
            </a:pPr>
            <a:r>
              <a:rPr lang="en-US" altLang="zh-CN" sz="2000" spc="5" dirty="0">
                <a:solidFill>
                  <a:srgbClr val="fefefe"/>
                </a:solidFill>
                <a:latin typeface="Calibri"/>
                <a:ea typeface="Calibri"/>
              </a:rPr>
              <a:t>I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ntroduction/</a:t>
            </a:r>
          </a:p>
          <a:p>
            <a:pPr marL="0" indent="271780">
              <a:lnSpc>
                <a:spcPct val="100000"/>
              </a:lnSpc>
            </a:pPr>
            <a:r>
              <a:rPr lang="en-US" altLang="zh-CN" sz="2000" spc="-5" dirty="0">
                <a:solidFill>
                  <a:srgbClr val="fefefe"/>
                </a:solidFill>
                <a:latin typeface="Calibri"/>
                <a:ea typeface="Calibri"/>
              </a:rPr>
              <a:t>Recap/</a:t>
            </a:r>
            <a:r>
              <a:rPr lang="en-US" altLang="zh-CN" sz="20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spc="-5" dirty="0">
                <a:solidFill>
                  <a:srgbClr val="fefefe"/>
                </a:solidFill>
                <a:latin typeface="Calibri"/>
                <a:ea typeface="Calibri"/>
              </a:rPr>
              <a:t>Pledge</a:t>
            </a:r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follow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up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  <a:r>
              <a:rPr lang="en-US" altLang="zh-CN" sz="2000" spc="-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598" name="TextBox 598"/>
          <p:cNvSpPr txBox="1"/>
          <p:nvPr/>
        </p:nvSpPr>
        <p:spPr>
          <a:xfrm>
            <a:off x="3954145" y="2964179"/>
            <a:ext cx="1597237" cy="60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Icebreaker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000" spc="-11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</a:p>
          <a:p>
            <a:pPr marL="0" indent="515620">
              <a:lnSpc>
                <a:spcPct val="100000"/>
              </a:lnSpc>
            </a:pPr>
            <a:r>
              <a:rPr lang="en-US" altLang="zh-CN" sz="2000" spc="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599" name="TextBox 599"/>
          <p:cNvSpPr txBox="1"/>
          <p:nvPr/>
        </p:nvSpPr>
        <p:spPr>
          <a:xfrm>
            <a:off x="6495415" y="2989579"/>
            <a:ext cx="1971195" cy="584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284479">
              <a:lnSpc>
                <a:spcPct val="95416"/>
              </a:lnSpc>
            </a:pPr>
            <a:r>
              <a:rPr lang="en-US" altLang="zh-CN" sz="2000" spc="30" dirty="0">
                <a:solidFill>
                  <a:srgbClr val="fefefe"/>
                </a:solidFill>
                <a:latin typeface="Calibri"/>
                <a:ea typeface="Calibri"/>
              </a:rPr>
              <a:t>Revisiting</a:t>
            </a:r>
            <a:r>
              <a:rPr lang="en-US" altLang="zh-CN" sz="2000" spc="-21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spc="4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baselines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20</a:t>
            </a:r>
            <a:r>
              <a:rPr lang="en-US" altLang="zh-CN" sz="2000" spc="-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600" name="TextBox 600"/>
          <p:cNvSpPr txBox="1"/>
          <p:nvPr/>
        </p:nvSpPr>
        <p:spPr>
          <a:xfrm>
            <a:off x="9265284" y="2964179"/>
            <a:ext cx="1943497" cy="60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Respect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0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peace</a:t>
            </a:r>
          </a:p>
          <a:p>
            <a:pPr marL="0" indent="226059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  <a:r>
              <a:rPr lang="en-US" altLang="zh-CN" sz="20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601" name="TextBox 601"/>
          <p:cNvSpPr txBox="1"/>
          <p:nvPr/>
        </p:nvSpPr>
        <p:spPr>
          <a:xfrm>
            <a:off x="983297" y="4710731"/>
            <a:ext cx="1965473" cy="889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8739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role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play</a:t>
            </a:r>
            <a:r>
              <a:rPr lang="en-US" altLang="zh-CN" sz="2000" spc="-1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</a:p>
          <a:p>
            <a:pPr marL="0">
              <a:lnSpc>
                <a:spcPct val="91666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peace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building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40</a:t>
            </a:r>
          </a:p>
          <a:p>
            <a:pPr marL="0" indent="729297">
              <a:lnSpc>
                <a:spcPct val="100000"/>
              </a:lnSpc>
            </a:pPr>
            <a:r>
              <a:rPr lang="en-US" altLang="zh-CN" sz="2000" spc="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602" name="TextBox 602"/>
          <p:cNvSpPr txBox="1"/>
          <p:nvPr/>
        </p:nvSpPr>
        <p:spPr>
          <a:xfrm>
            <a:off x="3809365" y="4825110"/>
            <a:ext cx="1830616" cy="60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vision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for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  <a:r>
              <a:rPr lang="en-US" altLang="zh-CN" sz="2000" spc="-6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</a:p>
          <a:p>
            <a:pPr marL="0" indent="502919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40</a:t>
            </a:r>
            <a:r>
              <a:rPr lang="en-US" altLang="zh-CN" sz="20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603" name="TextBox 603"/>
          <p:cNvSpPr txBox="1"/>
          <p:nvPr/>
        </p:nvSpPr>
        <p:spPr>
          <a:xfrm>
            <a:off x="6475095" y="4825110"/>
            <a:ext cx="2013496" cy="60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Overall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evaluation</a:t>
            </a:r>
            <a:r>
              <a:rPr lang="en-US" altLang="zh-CN" sz="2000" spc="-13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</a:p>
          <a:p>
            <a:pPr marL="0" indent="594360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  <a:r>
              <a:rPr lang="en-US" altLang="zh-CN" sz="20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Freeform 604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e6e5e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5" name="Freeform 605"> 
				</p:cNvPr>
          <p:cNvSpPr/>
          <p:nvPr/>
        </p:nvSpPr>
        <p:spPr>
          <a:xfrm>
            <a:off x="0" y="0"/>
            <a:ext cx="12192000" cy="2138679"/>
          </a:xfrm>
          <a:custGeom>
            <a:avLst/>
            <a:gdLst>
              <a:gd name="connsiteX0" fmla="*/ 0 w 12192000"/>
              <a:gd name="connsiteY0" fmla="*/ 2138679 h 2138679"/>
              <a:gd name="connsiteX1" fmla="*/ 12192000 w 12192000"/>
              <a:gd name="connsiteY1" fmla="*/ 2138679 h 2138679"/>
              <a:gd name="connsiteX2" fmla="*/ 12192000 w 12192000"/>
              <a:gd name="connsiteY2" fmla="*/ 0 h 2138679"/>
              <a:gd name="connsiteX3" fmla="*/ 0 w 12192000"/>
              <a:gd name="connsiteY3" fmla="*/ 0 h 2138679"/>
              <a:gd name="connsiteX4" fmla="*/ 0 w 12192000"/>
              <a:gd name="connsiteY4" fmla="*/ 2138679 h 213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138679">
                <a:moveTo>
                  <a:pt x="0" y="2138679"/>
                </a:moveTo>
                <a:lnTo>
                  <a:pt x="12192000" y="2138679"/>
                </a:lnTo>
                <a:lnTo>
                  <a:pt x="12192000" y="0"/>
                </a:lnTo>
                <a:lnTo>
                  <a:pt x="0" y="0"/>
                </a:lnTo>
                <a:lnTo>
                  <a:pt x="0" y="2138679"/>
                </a:lnTo>
                <a:close/>
              </a:path>
            </a:pathLst>
          </a:custGeom>
          <a:solidFill>
            <a:srgbClr val="3f3f3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6" name="Freeform 606"> 
				</p:cNvPr>
          <p:cNvSpPr/>
          <p:nvPr/>
        </p:nvSpPr>
        <p:spPr>
          <a:xfrm>
            <a:off x="0" y="2138680"/>
            <a:ext cx="12192000" cy="147320"/>
          </a:xfrm>
          <a:custGeom>
            <a:avLst/>
            <a:gdLst>
              <a:gd name="connsiteX0" fmla="*/ 0 w 12192000"/>
              <a:gd name="connsiteY0" fmla="*/ 147320 h 147320"/>
              <a:gd name="connsiteX1" fmla="*/ 12192000 w 12192000"/>
              <a:gd name="connsiteY1" fmla="*/ 147320 h 147320"/>
              <a:gd name="connsiteX2" fmla="*/ 12192000 w 12192000"/>
              <a:gd name="connsiteY2" fmla="*/ 0 h 147320"/>
              <a:gd name="connsiteX3" fmla="*/ 0 w 12192000"/>
              <a:gd name="connsiteY3" fmla="*/ 0 h 147320"/>
              <a:gd name="connsiteX4" fmla="*/ 0 w 12192000"/>
              <a:gd name="connsiteY4" fmla="*/ 147320 h 14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47320">
                <a:moveTo>
                  <a:pt x="0" y="147320"/>
                </a:moveTo>
                <a:lnTo>
                  <a:pt x="12192000" y="147320"/>
                </a:lnTo>
                <a:lnTo>
                  <a:pt x="12192000" y="0"/>
                </a:lnTo>
                <a:lnTo>
                  <a:pt x="0" y="0"/>
                </a:lnTo>
                <a:lnTo>
                  <a:pt x="0" y="147320"/>
                </a:lnTo>
                <a:close/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8" name="Picture 60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19" y="2903220"/>
            <a:ext cx="2156460" cy="3017520"/>
          </a:xfrm>
          <a:prstGeom prst="rect">
            <a:avLst/>
          </a:prstGeom>
        </p:spPr>
      </p:pic>
      <p:pic>
        <p:nvPicPr>
          <p:cNvPr id="609" name="Picture 60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2903220"/>
            <a:ext cx="8061959" cy="3017520"/>
          </a:xfrm>
          <a:prstGeom prst="rect">
            <a:avLst/>
          </a:prstGeom>
        </p:spPr>
      </p:pic>
      <p:sp>
        <p:nvSpPr>
          <p:cNvPr id="609" name="TextBox 609"/>
          <p:cNvSpPr txBox="1"/>
          <p:nvPr/>
        </p:nvSpPr>
        <p:spPr>
          <a:xfrm>
            <a:off x="2557526" y="1055369"/>
            <a:ext cx="7040112" cy="5181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Increased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respect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helps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eliminate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conflict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bring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us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closer</a:t>
            </a:r>
            <a:r>
              <a:rPr lang="en-US" altLang="zh-CN" sz="17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7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peace.</a:t>
            </a:r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Where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else</a:t>
            </a:r>
            <a:r>
              <a:rPr lang="en-US" altLang="zh-CN" sz="17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do</a:t>
            </a:r>
            <a:r>
              <a:rPr lang="en-US" altLang="zh-CN" sz="17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7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see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demonstrations</a:t>
            </a:r>
            <a:r>
              <a:rPr lang="en-US" altLang="zh-CN" sz="17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17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respect</a:t>
            </a:r>
            <a:r>
              <a:rPr lang="en-US" altLang="zh-CN" sz="17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peace</a:t>
            </a:r>
            <a:r>
              <a:rPr lang="en-US" altLang="zh-CN" sz="17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7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700" spc="-6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community?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Freeform 610"> 
				</p:cNvPr>
          <p:cNvSpPr/>
          <p:nvPr/>
        </p:nvSpPr>
        <p:spPr>
          <a:xfrm>
            <a:off x="704850" y="1593850"/>
            <a:ext cx="2114550" cy="44450"/>
          </a:xfrm>
          <a:custGeom>
            <a:avLst/>
            <a:gdLst>
              <a:gd name="connsiteX0" fmla="*/ 17526 w 2114550"/>
              <a:gd name="connsiteY0" fmla="*/ 18796 h 44450"/>
              <a:gd name="connsiteX1" fmla="*/ 716914 w 2114550"/>
              <a:gd name="connsiteY1" fmla="*/ 18796 h 44450"/>
              <a:gd name="connsiteX2" fmla="*/ 1416176 w 2114550"/>
              <a:gd name="connsiteY2" fmla="*/ 18796 h 44450"/>
              <a:gd name="connsiteX3" fmla="*/ 2115566 w 2114550"/>
              <a:gd name="connsiteY3" fmla="*/ 18796 h 44450"/>
              <a:gd name="connsiteX4" fmla="*/ 2115566 w 2114550"/>
              <a:gd name="connsiteY4" fmla="*/ 49149 h 44450"/>
              <a:gd name="connsiteX5" fmla="*/ 1416176 w 2114550"/>
              <a:gd name="connsiteY5" fmla="*/ 49149 h 44450"/>
              <a:gd name="connsiteX6" fmla="*/ 716914 w 2114550"/>
              <a:gd name="connsiteY6" fmla="*/ 49149 h 44450"/>
              <a:gd name="connsiteX7" fmla="*/ 17526 w 2114550"/>
              <a:gd name="connsiteY7" fmla="*/ 49149 h 44450"/>
              <a:gd name="connsiteX8" fmla="*/ 17526 w 2114550"/>
              <a:gd name="connsiteY8" fmla="*/ 18796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4550" h="44450">
                <a:moveTo>
                  <a:pt x="17526" y="18796"/>
                </a:moveTo>
                <a:lnTo>
                  <a:pt x="716914" y="18796"/>
                </a:lnTo>
                <a:lnTo>
                  <a:pt x="1416176" y="18796"/>
                </a:lnTo>
                <a:lnTo>
                  <a:pt x="2115566" y="18796"/>
                </a:lnTo>
                <a:lnTo>
                  <a:pt x="2115566" y="49149"/>
                </a:lnTo>
                <a:lnTo>
                  <a:pt x="1416176" y="49149"/>
                </a:lnTo>
                <a:lnTo>
                  <a:pt x="716914" y="49149"/>
                </a:lnTo>
                <a:lnTo>
                  <a:pt x="17526" y="49149"/>
                </a:lnTo>
                <a:lnTo>
                  <a:pt x="17526" y="18796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1" name="Freeform 611"> 
				</p:cNvPr>
          <p:cNvSpPr/>
          <p:nvPr/>
        </p:nvSpPr>
        <p:spPr>
          <a:xfrm>
            <a:off x="4324350" y="577850"/>
            <a:ext cx="19050" cy="1555750"/>
          </a:xfrm>
          <a:custGeom>
            <a:avLst/>
            <a:gdLst>
              <a:gd name="connsiteX0" fmla="*/ 29209 w 19050"/>
              <a:gd name="connsiteY0" fmla="*/ 6350 h 1555750"/>
              <a:gd name="connsiteX1" fmla="*/ 29209 w 19050"/>
              <a:gd name="connsiteY1" fmla="*/ 509016 h 1555750"/>
              <a:gd name="connsiteX2" fmla="*/ 29209 w 19050"/>
              <a:gd name="connsiteY2" fmla="*/ 980440 h 1555750"/>
              <a:gd name="connsiteX3" fmla="*/ 29209 w 19050"/>
              <a:gd name="connsiteY3" fmla="*/ 1560830 h 1555750"/>
              <a:gd name="connsiteX4" fmla="*/ 8890 w 19050"/>
              <a:gd name="connsiteY4" fmla="*/ 1560830 h 1555750"/>
              <a:gd name="connsiteX5" fmla="*/ 8890 w 19050"/>
              <a:gd name="connsiteY5" fmla="*/ 1073785 h 1555750"/>
              <a:gd name="connsiteX6" fmla="*/ 8890 w 19050"/>
              <a:gd name="connsiteY6" fmla="*/ 524510 h 1555750"/>
              <a:gd name="connsiteX7" fmla="*/ 8890 w 19050"/>
              <a:gd name="connsiteY7" fmla="*/ 6350 h 1555750"/>
              <a:gd name="connsiteX8" fmla="*/ 29209 w 19050"/>
              <a:gd name="connsiteY8" fmla="*/ 6350 h 1555750"/>
              <a:gd name="connsiteX9" fmla="*/ 29209 w 19050"/>
              <a:gd name="connsiteY9" fmla="*/ 6350 h 155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50" h="1555750">
                <a:moveTo>
                  <a:pt x="29209" y="6350"/>
                </a:moveTo>
                <a:cubicBezTo>
                  <a:pt x="29336" y="256286"/>
                  <a:pt x="3175" y="373634"/>
                  <a:pt x="29209" y="509016"/>
                </a:cubicBezTo>
                <a:cubicBezTo>
                  <a:pt x="55245" y="644271"/>
                  <a:pt x="51942" y="820039"/>
                  <a:pt x="29209" y="980440"/>
                </a:cubicBezTo>
                <a:cubicBezTo>
                  <a:pt x="6477" y="1140968"/>
                  <a:pt x="22225" y="1275080"/>
                  <a:pt x="29209" y="1560830"/>
                </a:cubicBezTo>
                <a:cubicBezTo>
                  <a:pt x="21209" y="1561211"/>
                  <a:pt x="14478" y="1561719"/>
                  <a:pt x="8890" y="1560830"/>
                </a:cubicBezTo>
                <a:cubicBezTo>
                  <a:pt x="15747" y="1342390"/>
                  <a:pt x="7239" y="1316355"/>
                  <a:pt x="8890" y="1073785"/>
                </a:cubicBezTo>
                <a:cubicBezTo>
                  <a:pt x="10540" y="831088"/>
                  <a:pt x="-9271" y="794258"/>
                  <a:pt x="8890" y="524510"/>
                </a:cubicBezTo>
                <a:cubicBezTo>
                  <a:pt x="27051" y="254762"/>
                  <a:pt x="18922" y="139573"/>
                  <a:pt x="8890" y="6350"/>
                </a:cubicBezTo>
                <a:cubicBezTo>
                  <a:pt x="18669" y="5715"/>
                  <a:pt x="21335" y="5969"/>
                  <a:pt x="29209" y="6350"/>
                </a:cubicBezTo>
                <a:lnTo>
                  <a:pt x="29209" y="635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2" name="Freeform 612"> 
				</p:cNvPr>
          <p:cNvSpPr/>
          <p:nvPr/>
        </p:nvSpPr>
        <p:spPr>
          <a:xfrm>
            <a:off x="4310062" y="563562"/>
            <a:ext cx="33337" cy="1570037"/>
          </a:xfrm>
          <a:custGeom>
            <a:avLst/>
            <a:gdLst>
              <a:gd name="connsiteX0" fmla="*/ 43497 w 33337"/>
              <a:gd name="connsiteY0" fmla="*/ 20637 h 1570037"/>
              <a:gd name="connsiteX1" fmla="*/ 43497 w 33337"/>
              <a:gd name="connsiteY1" fmla="*/ 569912 h 1570037"/>
              <a:gd name="connsiteX2" fmla="*/ 43497 w 33337"/>
              <a:gd name="connsiteY2" fmla="*/ 1103566 h 1570037"/>
              <a:gd name="connsiteX3" fmla="*/ 43497 w 33337"/>
              <a:gd name="connsiteY3" fmla="*/ 1575117 h 1570037"/>
              <a:gd name="connsiteX4" fmla="*/ 23177 w 33337"/>
              <a:gd name="connsiteY4" fmla="*/ 1575117 h 1570037"/>
              <a:gd name="connsiteX5" fmla="*/ 23177 w 33337"/>
              <a:gd name="connsiteY5" fmla="*/ 1088072 h 1570037"/>
              <a:gd name="connsiteX6" fmla="*/ 23177 w 33337"/>
              <a:gd name="connsiteY6" fmla="*/ 569912 h 1570037"/>
              <a:gd name="connsiteX7" fmla="*/ 23177 w 33337"/>
              <a:gd name="connsiteY7" fmla="*/ 20637 h 1570037"/>
              <a:gd name="connsiteX8" fmla="*/ 43497 w 33337"/>
              <a:gd name="connsiteY8" fmla="*/ 20637 h 1570037"/>
              <a:gd name="connsiteX9" fmla="*/ 43497 w 33337"/>
              <a:gd name="connsiteY9" fmla="*/ 20637 h 157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337" h="1570037">
                <a:moveTo>
                  <a:pt x="43497" y="20637"/>
                </a:moveTo>
                <a:cubicBezTo>
                  <a:pt x="65595" y="134810"/>
                  <a:pt x="45275" y="365696"/>
                  <a:pt x="43497" y="569912"/>
                </a:cubicBezTo>
                <a:cubicBezTo>
                  <a:pt x="41719" y="774128"/>
                  <a:pt x="49847" y="882967"/>
                  <a:pt x="43497" y="1103566"/>
                </a:cubicBezTo>
                <a:cubicBezTo>
                  <a:pt x="37147" y="1324292"/>
                  <a:pt x="38417" y="1384109"/>
                  <a:pt x="43497" y="1575117"/>
                </a:cubicBezTo>
                <a:cubicBezTo>
                  <a:pt x="35496" y="1575625"/>
                  <a:pt x="28257" y="1574609"/>
                  <a:pt x="23177" y="1575117"/>
                </a:cubicBezTo>
                <a:cubicBezTo>
                  <a:pt x="36639" y="1359471"/>
                  <a:pt x="1460" y="1235646"/>
                  <a:pt x="23177" y="1088072"/>
                </a:cubicBezTo>
                <a:cubicBezTo>
                  <a:pt x="44894" y="940371"/>
                  <a:pt x="40068" y="821118"/>
                  <a:pt x="23177" y="569912"/>
                </a:cubicBezTo>
                <a:cubicBezTo>
                  <a:pt x="6286" y="318706"/>
                  <a:pt x="18224" y="179514"/>
                  <a:pt x="23177" y="20637"/>
                </a:cubicBezTo>
                <a:cubicBezTo>
                  <a:pt x="28765" y="20002"/>
                  <a:pt x="38290" y="21399"/>
                  <a:pt x="43497" y="20637"/>
                </a:cubicBezTo>
                <a:lnTo>
                  <a:pt x="43497" y="2063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1275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" name="Picture 61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" y="2964180"/>
            <a:ext cx="2865120" cy="2903220"/>
          </a:xfrm>
          <a:prstGeom prst="rect">
            <a:avLst/>
          </a:prstGeom>
        </p:spPr>
      </p:pic>
      <p:pic>
        <p:nvPicPr>
          <p:cNvPr id="615" name="Picture 615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780" y="2598420"/>
            <a:ext cx="2804160" cy="3642360"/>
          </a:xfrm>
          <a:prstGeom prst="rect">
            <a:avLst/>
          </a:prstGeom>
        </p:spPr>
      </p:pic>
      <p:pic>
        <p:nvPicPr>
          <p:cNvPr id="616" name="Picture 616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580" y="2964180"/>
            <a:ext cx="2880360" cy="2903220"/>
          </a:xfrm>
          <a:prstGeom prst="rect">
            <a:avLst/>
          </a:prstGeom>
        </p:spPr>
      </p:pic>
      <p:pic>
        <p:nvPicPr>
          <p:cNvPr id="617" name="Picture 617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6859" y="2964180"/>
            <a:ext cx="2865120" cy="2903220"/>
          </a:xfrm>
          <a:prstGeom prst="rect">
            <a:avLst/>
          </a:prstGeom>
        </p:spPr>
      </p:pic>
      <p:sp>
        <p:nvSpPr>
          <p:cNvPr id="617" name="TextBox 617"/>
          <p:cNvSpPr txBox="1"/>
          <p:nvPr/>
        </p:nvSpPr>
        <p:spPr>
          <a:xfrm>
            <a:off x="722630" y="1016301"/>
            <a:ext cx="2113951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800" spc="-129" b="1" dirty="0">
                <a:solidFill>
                  <a:srgbClr val="000000"/>
                </a:solidFill>
                <a:latin typeface="Calibri"/>
                <a:ea typeface="Calibri"/>
              </a:rPr>
              <a:t>Our</a:t>
            </a:r>
            <a:r>
              <a:rPr lang="en-US" altLang="zh-CN" sz="4800" spc="-109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spc="-114" b="1" dirty="0">
                <a:solidFill>
                  <a:srgbClr val="000000"/>
                </a:solidFill>
                <a:latin typeface="Calibri"/>
                <a:ea typeface="Calibri"/>
              </a:rPr>
              <a:t>Role</a:t>
            </a:r>
          </a:p>
        </p:txBody>
      </p:sp>
      <p:sp>
        <p:nvSpPr>
          <p:cNvPr id="618" name="TextBox 618"/>
          <p:cNvSpPr txBox="1"/>
          <p:nvPr/>
        </p:nvSpPr>
        <p:spPr>
          <a:xfrm>
            <a:off x="4686934" y="773963"/>
            <a:ext cx="4283275" cy="11281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1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Our</a:t>
            </a:r>
            <a:r>
              <a:rPr lang="en-US" altLang="zh-CN" sz="22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power</a:t>
            </a:r>
            <a:r>
              <a:rPr lang="en-US" altLang="zh-CN" sz="2200" spc="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as</a:t>
            </a:r>
            <a:r>
              <a:rPr lang="en-US" altLang="zh-CN" sz="2200" spc="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individuals</a:t>
            </a:r>
          </a:p>
          <a:p>
            <a:pPr>
              <a:lnSpc>
                <a:spcPts val="4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Our</a:t>
            </a:r>
            <a:r>
              <a:rPr lang="en-US" altLang="zh-CN" sz="2200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power</a:t>
            </a:r>
            <a:r>
              <a:rPr lang="en-US" altLang="zh-CN" sz="22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as</a:t>
            </a:r>
            <a:r>
              <a:rPr lang="en-US" altLang="zh-CN" sz="2200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2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group</a:t>
            </a:r>
          </a:p>
          <a:p>
            <a:pPr>
              <a:lnSpc>
                <a:spcPts val="4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6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Our</a:t>
            </a:r>
            <a:r>
              <a:rPr lang="en-US" altLang="zh-CN" sz="22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power</a:t>
            </a:r>
            <a:r>
              <a:rPr lang="en-US" altLang="zh-CN" sz="22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as</a:t>
            </a:r>
            <a:r>
              <a:rPr lang="en-US" altLang="zh-CN" sz="22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2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community/</a:t>
            </a:r>
            <a:r>
              <a:rPr lang="en-US" altLang="zh-CN" sz="22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society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Picture 62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0" name="TextBox 620"/>
          <p:cNvSpPr txBox="1"/>
          <p:nvPr/>
        </p:nvSpPr>
        <p:spPr>
          <a:xfrm>
            <a:off x="462597" y="1229090"/>
            <a:ext cx="2889267" cy="39321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24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can</a:t>
            </a:r>
            <a:r>
              <a:rPr lang="en-US" altLang="zh-CN" sz="24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4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make</a:t>
            </a:r>
            <a:r>
              <a:rPr lang="en-US" altLang="zh-CN" sz="24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NI</a:t>
            </a:r>
            <a:r>
              <a:rPr lang="en-US" altLang="zh-CN" sz="2400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more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peaceful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place</a:t>
            </a:r>
            <a:r>
              <a:rPr lang="en-US" altLang="zh-CN" sz="2400" spc="-1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Calibri"/>
              </a:rPr>
              <a:t>liv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e?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5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700" spc="6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3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70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7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group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3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70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7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community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2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700" spc="6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Make</a:t>
            </a:r>
            <a:r>
              <a:rPr lang="en-US" altLang="zh-CN" sz="17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it</a:t>
            </a:r>
            <a:r>
              <a:rPr lang="en-US" altLang="zh-CN" sz="17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happen!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Picture 62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2" name="TextBox 622"/>
          <p:cNvSpPr txBox="1"/>
          <p:nvPr/>
        </p:nvSpPr>
        <p:spPr>
          <a:xfrm>
            <a:off x="434022" y="812403"/>
            <a:ext cx="3760684" cy="5094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800" spc="-25" dirty="0">
                <a:solidFill>
                  <a:srgbClr val="000000"/>
                </a:solidFill>
                <a:latin typeface="Calibri"/>
                <a:ea typeface="Calibri"/>
              </a:rPr>
              <a:t>N</a:t>
            </a:r>
            <a:r>
              <a:rPr lang="en-US" altLang="zh-CN" sz="4800" spc="-20" dirty="0">
                <a:solidFill>
                  <a:srgbClr val="000000"/>
                </a:solidFill>
                <a:latin typeface="Calibri"/>
                <a:ea typeface="Calibri"/>
              </a:rPr>
              <a:t>orthern</a:t>
            </a:r>
            <a:r>
              <a:rPr lang="en-US" altLang="zh-CN" sz="4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dirty="0">
                <a:solidFill>
                  <a:srgbClr val="000000"/>
                </a:solidFill>
                <a:latin typeface="Calibri"/>
                <a:ea typeface="Calibri"/>
              </a:rPr>
              <a:t>Ireland</a:t>
            </a:r>
            <a:r>
              <a:rPr lang="en-US" altLang="zh-CN" sz="4800" spc="-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4800" spc="-20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4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spc="129" dirty="0">
                <a:solidFill>
                  <a:srgbClr val="000000"/>
                </a:solidFill>
                <a:latin typeface="Calibri"/>
                <a:ea typeface="Calibri"/>
              </a:rPr>
              <a:t>future</a:t>
            </a:r>
            <a:r>
              <a:rPr lang="en-US" altLang="zh-CN" sz="4800" spc="-5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spc="114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4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spc="-50" dirty="0">
                <a:solidFill>
                  <a:srgbClr val="000000"/>
                </a:solidFill>
                <a:latin typeface="Calibri"/>
                <a:ea typeface="Calibri"/>
              </a:rPr>
              <a:t>Brainsto</a:t>
            </a:r>
            <a:r>
              <a:rPr lang="en-US" altLang="zh-CN" sz="4800" spc="-44" dirty="0">
                <a:solidFill>
                  <a:srgbClr val="000000"/>
                </a:solidFill>
                <a:latin typeface="Calibri"/>
                <a:ea typeface="Calibri"/>
              </a:rPr>
              <a:t>rm</a:t>
            </a:r>
          </a:p>
          <a:p>
            <a:pPr>
              <a:lnSpc>
                <a:spcPts val="9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Imagine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Year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3000!</a:t>
            </a:r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does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NI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look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like?</a:t>
            </a:r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it</a:t>
            </a:r>
            <a:r>
              <a:rPr lang="en-US" altLang="zh-CN" sz="18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different</a:t>
            </a:r>
            <a:r>
              <a:rPr lang="en-US" altLang="zh-CN" sz="18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from</a:t>
            </a:r>
            <a:r>
              <a:rPr lang="en-US" altLang="zh-CN" sz="1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today?</a:t>
            </a:r>
          </a:p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there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still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need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deliver</a:t>
            </a:r>
            <a:r>
              <a:rPr lang="en-US" altLang="zh-CN" sz="18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good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relat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ions?</a:t>
            </a:r>
          </a:p>
          <a:p>
            <a:pPr hangingPunct="0" marL="0">
              <a:lnSpc>
                <a:spcPct val="95833"/>
              </a:lnSpc>
              <a:spcBef>
                <a:spcPts val="225"/>
              </a:spcBef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there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still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segregation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8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hatred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amongst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both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sides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community?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has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changed/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why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has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it</a:t>
            </a:r>
            <a:r>
              <a:rPr lang="en-US" altLang="zh-CN" sz="18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changed?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Picture 62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979" y="1402080"/>
            <a:ext cx="7200900" cy="4046220"/>
          </a:xfrm>
          <a:prstGeom prst="rect">
            <a:avLst/>
          </a:prstGeom>
        </p:spPr>
      </p:pic>
      <p:pic>
        <p:nvPicPr>
          <p:cNvPr id="625" name="Picture 625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480059"/>
            <a:ext cx="2941320" cy="2887980"/>
          </a:xfrm>
          <a:prstGeom prst="rect">
            <a:avLst/>
          </a:prstGeom>
        </p:spPr>
      </p:pic>
      <p:sp>
        <p:nvSpPr>
          <p:cNvPr id="625" name="TextBox 625"/>
          <p:cNvSpPr txBox="1"/>
          <p:nvPr/>
        </p:nvSpPr>
        <p:spPr>
          <a:xfrm>
            <a:off x="594359" y="1742820"/>
            <a:ext cx="2910298" cy="43488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24840">
              <a:lnSpc>
                <a:spcPct val="100000"/>
              </a:lnSpc>
            </a:pPr>
            <a:r>
              <a:rPr lang="en-US" altLang="zh-CN" sz="2600" spc="-20" dirty="0">
                <a:solidFill>
                  <a:srgbClr val="fefefe"/>
                </a:solidFill>
                <a:latin typeface="Calibri"/>
                <a:ea typeface="Calibri"/>
              </a:rPr>
              <a:t>Ideal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15" dirty="0">
                <a:solidFill>
                  <a:srgbClr val="fefefe"/>
                </a:solidFill>
                <a:latin typeface="Calibri"/>
                <a:ea typeface="Calibri"/>
              </a:rPr>
              <a:t>Island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00"/>
              </a:lnSpc>
            </a:pPr>
            <a:endParaRPr lang="en-US" dirty="0" smtClean="0"/>
          </a:p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hink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all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things</a:t>
            </a:r>
            <a:r>
              <a:rPr lang="en-US" altLang="zh-CN" sz="18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would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choose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have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18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ideal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island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think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all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things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wouldn’t</a:t>
            </a:r>
            <a:r>
              <a:rPr lang="en-US" altLang="zh-CN" sz="18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want.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Discard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these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into</a:t>
            </a:r>
            <a:r>
              <a:rPr lang="en-US" altLang="zh-CN" sz="18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surrounding</a:t>
            </a:r>
            <a:r>
              <a:rPr lang="en-US" altLang="zh-CN" sz="18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seas!</a:t>
            </a:r>
          </a:p>
          <a:p>
            <a:pPr hangingPunct="0" marL="0">
              <a:lnSpc>
                <a:spcPct val="95833"/>
              </a:lnSpc>
              <a:spcBef>
                <a:spcPts val="150"/>
              </a:spcBef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Once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ideal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island</a:t>
            </a:r>
            <a:r>
              <a:rPr lang="en-US" altLang="zh-CN" sz="18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completed,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present</a:t>
            </a:r>
            <a:r>
              <a:rPr lang="en-US" altLang="zh-CN" sz="18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rest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group!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Picture 62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" y="1973580"/>
            <a:ext cx="2941320" cy="2903220"/>
          </a:xfrm>
          <a:prstGeom prst="rect">
            <a:avLst/>
          </a:prstGeom>
        </p:spPr>
      </p:pic>
      <p:pic>
        <p:nvPicPr>
          <p:cNvPr id="628" name="Picture 62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279" y="944880"/>
            <a:ext cx="6210300" cy="4960620"/>
          </a:xfrm>
          <a:prstGeom prst="rect">
            <a:avLst/>
          </a:prstGeom>
        </p:spPr>
      </p:pic>
      <p:sp>
        <p:nvSpPr>
          <p:cNvPr id="628" name="TextBox 628"/>
          <p:cNvSpPr txBox="1"/>
          <p:nvPr/>
        </p:nvSpPr>
        <p:spPr>
          <a:xfrm>
            <a:off x="1206500" y="2672413"/>
            <a:ext cx="1631491" cy="15321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600" spc="-30" dirty="0">
                <a:solidFill>
                  <a:srgbClr val="fefefe"/>
                </a:solidFill>
                <a:latin typeface="Calibri"/>
                <a:ea typeface="Calibri"/>
              </a:rPr>
              <a:t>Who’s</a:t>
            </a:r>
            <a:r>
              <a:rPr lang="en-US" altLang="zh-CN" sz="26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30" dirty="0">
                <a:solidFill>
                  <a:srgbClr val="fefefe"/>
                </a:solidFill>
                <a:latin typeface="Calibri"/>
                <a:ea typeface="Calibri"/>
              </a:rPr>
              <a:t>going</a:t>
            </a:r>
          </a:p>
          <a:p>
            <a:pPr marL="0" indent="17780">
              <a:lnSpc>
                <a:spcPct val="96666"/>
              </a:lnSpc>
            </a:pP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600" spc="-13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make</a:t>
            </a:r>
            <a:r>
              <a:rPr lang="en-US" altLang="zh-CN" sz="2600" spc="-1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</a:p>
          <a:p>
            <a:pPr marL="0" indent="58419">
              <a:lnSpc>
                <a:spcPct val="89999"/>
              </a:lnSpc>
            </a:pPr>
            <a:r>
              <a:rPr lang="en-US" altLang="zh-CN" sz="2600" spc="-20" dirty="0">
                <a:solidFill>
                  <a:srgbClr val="fefefe"/>
                </a:solidFill>
                <a:latin typeface="Calibri"/>
                <a:ea typeface="Calibri"/>
              </a:rPr>
              <a:t>Ideal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15" dirty="0">
                <a:solidFill>
                  <a:srgbClr val="fefefe"/>
                </a:solidFill>
                <a:latin typeface="Calibri"/>
                <a:ea typeface="Calibri"/>
              </a:rPr>
              <a:t>Island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600" spc="-15" dirty="0">
                <a:solidFill>
                  <a:srgbClr val="fefefe"/>
                </a:solidFill>
                <a:latin typeface="Calibri"/>
                <a:ea typeface="Calibri"/>
              </a:rPr>
              <a:t>hap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pen?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7" name="TextBox 57"/>
          <p:cNvSpPr txBox="1"/>
          <p:nvPr/>
        </p:nvSpPr>
        <p:spPr>
          <a:xfrm>
            <a:off x="569594" y="2258615"/>
            <a:ext cx="3234953" cy="21031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800" spc="110" dirty="0">
                <a:solidFill>
                  <a:srgbClr val="fefefe"/>
                </a:solidFill>
                <a:latin typeface="Calibri"/>
                <a:ea typeface="Calibri"/>
              </a:rPr>
              <a:t>Hopes</a:t>
            </a:r>
            <a:r>
              <a:rPr lang="en-US" altLang="zh-CN" sz="4800" spc="-5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800" spc="114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4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800" dirty="0">
                <a:solidFill>
                  <a:srgbClr val="fefefe"/>
                </a:solidFill>
                <a:latin typeface="Calibri"/>
                <a:ea typeface="Calibri"/>
              </a:rPr>
              <a:t>Fears</a:t>
            </a:r>
            <a:r>
              <a:rPr lang="en-US" altLang="zh-CN" sz="4800" spc="-27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800" dirty="0">
                <a:solidFill>
                  <a:srgbClr val="fefefe"/>
                </a:solidFill>
                <a:latin typeface="Calibri"/>
                <a:ea typeface="Calibri"/>
              </a:rPr>
              <a:t>for</a:t>
            </a:r>
            <a:r>
              <a:rPr lang="en-US" altLang="zh-CN" sz="4800" spc="-28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4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800" spc="-50" dirty="0">
                <a:solidFill>
                  <a:srgbClr val="fefefe"/>
                </a:solidFill>
                <a:latin typeface="Calibri"/>
                <a:ea typeface="Calibri"/>
              </a:rPr>
              <a:t>pr</a:t>
            </a:r>
            <a:r>
              <a:rPr lang="en-US" altLang="zh-CN" sz="4800" spc="-44" dirty="0">
                <a:solidFill>
                  <a:srgbClr val="fefefe"/>
                </a:solidFill>
                <a:latin typeface="Calibri"/>
                <a:ea typeface="Calibri"/>
              </a:rPr>
              <a:t>ogramme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Picture 63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30" name="TextBox 630"/>
          <p:cNvSpPr txBox="1"/>
          <p:nvPr/>
        </p:nvSpPr>
        <p:spPr>
          <a:xfrm>
            <a:off x="569594" y="2258615"/>
            <a:ext cx="3022092" cy="21031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800" spc="209" dirty="0">
                <a:solidFill>
                  <a:srgbClr val="fefefe"/>
                </a:solidFill>
                <a:latin typeface="Calibri"/>
                <a:ea typeface="Calibri"/>
              </a:rPr>
              <a:t>End</a:t>
            </a:r>
            <a:r>
              <a:rPr lang="en-US" altLang="zh-CN" sz="4800" spc="-53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800" spc="175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4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800" spc="-55" dirty="0">
                <a:solidFill>
                  <a:srgbClr val="fefefe"/>
                </a:solidFill>
                <a:latin typeface="Calibri"/>
                <a:ea typeface="Calibri"/>
              </a:rPr>
              <a:t>p</a:t>
            </a:r>
            <a:r>
              <a:rPr lang="en-US" altLang="zh-CN" sz="4800" spc="-50" dirty="0">
                <a:solidFill>
                  <a:srgbClr val="fefefe"/>
                </a:solidFill>
                <a:latin typeface="Calibri"/>
                <a:ea typeface="Calibri"/>
              </a:rPr>
              <a:t>rogramme</a:t>
            </a:r>
            <a:r>
              <a:rPr lang="en-US" altLang="zh-CN" sz="4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800" spc="-50" dirty="0">
                <a:solidFill>
                  <a:srgbClr val="fefefe"/>
                </a:solidFill>
                <a:latin typeface="Calibri"/>
                <a:ea typeface="Calibri"/>
              </a:rPr>
              <a:t>evalu</a:t>
            </a:r>
            <a:r>
              <a:rPr lang="en-US" altLang="zh-CN" sz="4800" spc="-44" dirty="0">
                <a:solidFill>
                  <a:srgbClr val="fefefe"/>
                </a:solidFill>
                <a:latin typeface="Calibri"/>
                <a:ea typeface="Calibri"/>
              </a:rPr>
              <a:t>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/>
  <cp:revision>1</cp:revision>
  <dcterms:created xsi:type="dcterms:W3CDTF">2011-01-21T15:00:27Z</dcterms:created>
  <dcterms:modified xsi:type="dcterms:W3CDTF">2011-01-21T15:01:14Z</dcterms:modified>
</cp:coreProperties>
</file>