
<file path=[Content_Types].xml><?xml version="1.0" encoding="utf-8"?>
<Types xmlns="http://schemas.openxmlformats.org/package/2006/content-types">
  <Default Extension="1"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3857" r:id="rId5"/>
  </p:sldMasterIdLst>
  <p:notesMasterIdLst>
    <p:notesMasterId r:id="rId106"/>
  </p:notesMasterIdLst>
  <p:sldIdLst>
    <p:sldId id="256" r:id="rId6"/>
    <p:sldId id="278" r:id="rId7"/>
    <p:sldId id="505" r:id="rId8"/>
    <p:sldId id="545" r:id="rId9"/>
    <p:sldId id="546" r:id="rId10"/>
    <p:sldId id="607" r:id="rId11"/>
    <p:sldId id="651" r:id="rId12"/>
    <p:sldId id="653" r:id="rId13"/>
    <p:sldId id="654" r:id="rId14"/>
    <p:sldId id="655" r:id="rId15"/>
    <p:sldId id="656" r:id="rId16"/>
    <p:sldId id="606" r:id="rId17"/>
    <p:sldId id="658" r:id="rId18"/>
    <p:sldId id="657" r:id="rId19"/>
    <p:sldId id="659" r:id="rId20"/>
    <p:sldId id="660" r:id="rId21"/>
    <p:sldId id="661" r:id="rId22"/>
    <p:sldId id="662" r:id="rId23"/>
    <p:sldId id="663" r:id="rId24"/>
    <p:sldId id="664" r:id="rId25"/>
    <p:sldId id="665" r:id="rId26"/>
    <p:sldId id="666" r:id="rId27"/>
    <p:sldId id="633" r:id="rId28"/>
    <p:sldId id="667" r:id="rId29"/>
    <p:sldId id="668" r:id="rId30"/>
    <p:sldId id="472" r:id="rId31"/>
    <p:sldId id="669" r:id="rId32"/>
    <p:sldId id="671" r:id="rId33"/>
    <p:sldId id="670" r:id="rId34"/>
    <p:sldId id="672" r:id="rId35"/>
    <p:sldId id="673" r:id="rId36"/>
    <p:sldId id="693" r:id="rId37"/>
    <p:sldId id="674" r:id="rId38"/>
    <p:sldId id="675" r:id="rId39"/>
    <p:sldId id="676" r:id="rId40"/>
    <p:sldId id="677" r:id="rId41"/>
    <p:sldId id="678" r:id="rId42"/>
    <p:sldId id="679" r:id="rId43"/>
    <p:sldId id="680" r:id="rId44"/>
    <p:sldId id="681" r:id="rId45"/>
    <p:sldId id="690" r:id="rId46"/>
    <p:sldId id="691" r:id="rId47"/>
    <p:sldId id="692" r:id="rId48"/>
    <p:sldId id="682" r:id="rId49"/>
    <p:sldId id="683" r:id="rId50"/>
    <p:sldId id="684" r:id="rId51"/>
    <p:sldId id="685" r:id="rId52"/>
    <p:sldId id="686" r:id="rId53"/>
    <p:sldId id="687" r:id="rId54"/>
    <p:sldId id="688" r:id="rId55"/>
    <p:sldId id="689" r:id="rId56"/>
    <p:sldId id="694" r:id="rId57"/>
    <p:sldId id="695" r:id="rId58"/>
    <p:sldId id="696" r:id="rId59"/>
    <p:sldId id="697" r:id="rId60"/>
    <p:sldId id="698" r:id="rId61"/>
    <p:sldId id="699" r:id="rId62"/>
    <p:sldId id="701" r:id="rId63"/>
    <p:sldId id="700" r:id="rId64"/>
    <p:sldId id="702" r:id="rId65"/>
    <p:sldId id="703" r:id="rId66"/>
    <p:sldId id="704" r:id="rId67"/>
    <p:sldId id="705" r:id="rId68"/>
    <p:sldId id="706" r:id="rId69"/>
    <p:sldId id="708" r:id="rId70"/>
    <p:sldId id="709" r:id="rId71"/>
    <p:sldId id="710" r:id="rId72"/>
    <p:sldId id="707" r:id="rId73"/>
    <p:sldId id="711" r:id="rId74"/>
    <p:sldId id="713" r:id="rId75"/>
    <p:sldId id="714" r:id="rId76"/>
    <p:sldId id="712" r:id="rId77"/>
    <p:sldId id="715" r:id="rId78"/>
    <p:sldId id="716" r:id="rId79"/>
    <p:sldId id="717" r:id="rId80"/>
    <p:sldId id="718" r:id="rId81"/>
    <p:sldId id="719" r:id="rId82"/>
    <p:sldId id="720" r:id="rId83"/>
    <p:sldId id="721" r:id="rId84"/>
    <p:sldId id="722" r:id="rId85"/>
    <p:sldId id="723" r:id="rId86"/>
    <p:sldId id="724" r:id="rId87"/>
    <p:sldId id="725" r:id="rId88"/>
    <p:sldId id="726" r:id="rId89"/>
    <p:sldId id="727" r:id="rId90"/>
    <p:sldId id="728" r:id="rId91"/>
    <p:sldId id="313" r:id="rId92"/>
    <p:sldId id="730" r:id="rId93"/>
    <p:sldId id="729" r:id="rId94"/>
    <p:sldId id="732" r:id="rId95"/>
    <p:sldId id="731" r:id="rId96"/>
    <p:sldId id="733" r:id="rId97"/>
    <p:sldId id="734" r:id="rId98"/>
    <p:sldId id="735" r:id="rId99"/>
    <p:sldId id="736" r:id="rId100"/>
    <p:sldId id="737" r:id="rId101"/>
    <p:sldId id="743" r:id="rId102"/>
    <p:sldId id="739" r:id="rId103"/>
    <p:sldId id="742" r:id="rId104"/>
    <p:sldId id="741" r:id="rId105"/>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FF09"/>
    <a:srgbClr val="FF09DC"/>
    <a:srgbClr val="170BFD"/>
    <a:srgbClr val="FF2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0C437-70E3-4254-882A-7A339B104687}" v="2" dt="2022-09-27T13:14:27.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75754" autoAdjust="0"/>
  </p:normalViewPr>
  <p:slideViewPr>
    <p:cSldViewPr snapToGrid="0">
      <p:cViewPr varScale="1">
        <p:scale>
          <a:sx n="63" d="100"/>
          <a:sy n="63" d="100"/>
        </p:scale>
        <p:origin x="1320" y="5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4" d="100"/>
          <a:sy n="64" d="100"/>
        </p:scale>
        <p:origin x="337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presProps" Target="pres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microsoft.com/office/2015/10/relationships/revisionInfo" Target="revisionInfo.xml"/></Relationships>
</file>

<file path=ppt/diagrams/_rels/data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13.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4.svg"/><Relationship Id="rId4" Type="http://schemas.openxmlformats.org/officeDocument/2006/relationships/image" Target="../media/image89.svg"/><Relationship Id="rId9" Type="http://schemas.openxmlformats.org/officeDocument/2006/relationships/image" Target="../media/image49.pn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4.svg"/><Relationship Id="rId4" Type="http://schemas.openxmlformats.org/officeDocument/2006/relationships/image" Target="../media/image89.svg"/><Relationship Id="rId9"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Introduction to programme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What is EDI?</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2375DC27-4E58-4A9C-92C2-9BD0748082FD}">
      <dgm:prSet/>
      <dgm:spPr/>
      <dgm:t>
        <a:bodyPr/>
        <a:lstStyle/>
        <a:p>
          <a:r>
            <a:rPr lang="en-GB" dirty="0"/>
            <a:t>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Icebreaker – Similarities and Differences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Baselines</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F9C2A441-558F-49DB-9A15-27A1D6C22492}">
      <dgm:prSet/>
      <dgm:spPr/>
      <dgm:t>
        <a:bodyPr/>
        <a:lstStyle/>
        <a:p>
          <a:r>
            <a:rPr lang="en-US" dirty="0"/>
            <a:t>Quiz</a:t>
          </a:r>
        </a:p>
      </dgm:t>
    </dgm:pt>
    <dgm:pt modelId="{206D021C-5900-43CD-9840-ED556FEAF9A8}" type="parTrans" cxnId="{74D3B37A-7AA3-45E0-B040-34A4714DD30E}">
      <dgm:prSet/>
      <dgm:spPr/>
      <dgm:t>
        <a:bodyPr/>
        <a:lstStyle/>
        <a:p>
          <a:endParaRPr lang="en-GB"/>
        </a:p>
      </dgm:t>
    </dgm:pt>
    <dgm:pt modelId="{0840A4DA-575E-40E5-BDF7-9A6FD9336AB0}" type="sibTrans" cxnId="{74D3B37A-7AA3-45E0-B040-34A4714DD30E}">
      <dgm:prSet/>
      <dgm:spPr/>
      <dgm:t>
        <a:bodyPr/>
        <a:lstStyle/>
        <a:p>
          <a:endParaRPr lang="en-GB"/>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6">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6">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6">
        <dgm:presLayoutVars>
          <dgm:bulletEnabled val="1"/>
        </dgm:presLayoutVars>
      </dgm:prSet>
      <dgm:spPr/>
    </dgm:pt>
    <dgm:pt modelId="{337B9E85-8921-4C5B-B199-38DC3BA784E1}" type="pres">
      <dgm:prSet presAssocID="{FE56B47F-046D-4B01-8400-1C309EFC0E3A}" presName="sibTrans" presStyleCnt="0"/>
      <dgm:spPr/>
    </dgm:pt>
    <dgm:pt modelId="{E1B55C0E-8CDB-44FC-AD0F-F67417ACEFAF}" type="pres">
      <dgm:prSet presAssocID="{B4E5D658-64F0-4682-BD92-A2B65C008505}" presName="node" presStyleLbl="node1" presStyleIdx="3" presStyleCnt="6">
        <dgm:presLayoutVars>
          <dgm:bulletEnabled val="1"/>
        </dgm:presLayoutVars>
      </dgm:prSet>
      <dgm:spPr/>
    </dgm:pt>
    <dgm:pt modelId="{0FF01C78-1993-4C06-B814-308B75E4675D}" type="pres">
      <dgm:prSet presAssocID="{DB762B39-A18F-474B-9F6C-51CEA6748790}" presName="sibTrans" presStyleCnt="0"/>
      <dgm:spPr/>
    </dgm:pt>
    <dgm:pt modelId="{F60F6A3A-8F00-4F12-868D-54577AD459CA}" type="pres">
      <dgm:prSet presAssocID="{F9C2A441-558F-49DB-9A15-27A1D6C22492}" presName="node" presStyleLbl="node1" presStyleIdx="4" presStyleCnt="6">
        <dgm:presLayoutVars>
          <dgm:bulletEnabled val="1"/>
        </dgm:presLayoutVars>
      </dgm:prSet>
      <dgm:spPr/>
    </dgm:pt>
    <dgm:pt modelId="{01352C59-DF5C-44D8-A5A1-B1371BA8F658}" type="pres">
      <dgm:prSet presAssocID="{0840A4DA-575E-40E5-BDF7-9A6FD9336AB0}" presName="sibTrans" presStyleCnt="0"/>
      <dgm:spPr/>
    </dgm:pt>
    <dgm:pt modelId="{37F2CECC-77FD-4958-88CC-477F7AAFE862}" type="pres">
      <dgm:prSet presAssocID="{2375DC27-4E58-4A9C-92C2-9BD0748082FD}" presName="node" presStyleLbl="node1" presStyleIdx="5" presStyleCnt="6">
        <dgm:presLayoutVars>
          <dgm:bulletEnabled val="1"/>
        </dgm:presLayoutVars>
      </dgm:prSet>
      <dgm:spPr/>
    </dgm:pt>
  </dgm:ptLst>
  <dgm:cxnLst>
    <dgm:cxn modelId="{9126D12B-04A2-4C94-ACE3-E17B49CD2EEC}" srcId="{B47A7F42-39E8-4984-96F1-839EF9BD19FF}" destId="{B4E5D658-64F0-4682-BD92-A2B65C008505}" srcOrd="3" destOrd="0" parTransId="{0D5651B0-FC17-42E9-B19E-70471DCA0E6C}" sibTransId="{DB762B39-A18F-474B-9F6C-51CEA6748790}"/>
    <dgm:cxn modelId="{6E12BC35-8D1F-455C-8841-A60C8444D05F}" type="presOf" srcId="{6EE04FF4-AB0C-4144-937B-7143B831EFA9}" destId="{4F96573B-1D5C-4B8F-9FCA-DD9814E3FB30}" srcOrd="0" destOrd="0" presId="urn:microsoft.com/office/officeart/2005/8/layout/default"/>
    <dgm:cxn modelId="{AA66353B-60B4-4871-9E9D-9FA600F25B32}" type="presOf" srcId="{B4E5D658-64F0-4682-BD92-A2B65C008505}" destId="{E1B55C0E-8CDB-44FC-AD0F-F67417ACEFAF}" srcOrd="0" destOrd="0" presId="urn:microsoft.com/office/officeart/2005/8/layout/default"/>
    <dgm:cxn modelId="{12DFB742-1A80-4D5C-88AF-09145A39C808}" type="presOf" srcId="{F9C2A441-558F-49DB-9A15-27A1D6C22492}" destId="{F60F6A3A-8F00-4F12-868D-54577AD459CA}"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74D3B37A-7AA3-45E0-B040-34A4714DD30E}" srcId="{B47A7F42-39E8-4984-96F1-839EF9BD19FF}" destId="{F9C2A441-558F-49DB-9A15-27A1D6C22492}" srcOrd="4" destOrd="0" parTransId="{206D021C-5900-43CD-9840-ED556FEAF9A8}" sibTransId="{0840A4DA-575E-40E5-BDF7-9A6FD9336AB0}"/>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5" destOrd="0" parTransId="{85993268-7F73-42EB-A1F5-F3997FEBD4A9}" sibTransId="{62DEE3AB-0E05-44BF-A2ED-6D3ED74D8CB7}"/>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D6F3B5DC-2D2F-4254-BE0F-53900245292A}" type="presParOf" srcId="{41F6EBB4-EE85-411C-B33C-A9F0569F9190}" destId="{E1B55C0E-8CDB-44FC-AD0F-F67417ACEFAF}" srcOrd="6" destOrd="0" presId="urn:microsoft.com/office/officeart/2005/8/layout/default"/>
    <dgm:cxn modelId="{AFAD57CB-4E03-4BC5-8982-F5023C2D0586}" type="presParOf" srcId="{41F6EBB4-EE85-411C-B33C-A9F0569F9190}" destId="{0FF01C78-1993-4C06-B814-308B75E4675D}" srcOrd="7" destOrd="0" presId="urn:microsoft.com/office/officeart/2005/8/layout/default"/>
    <dgm:cxn modelId="{1F46619B-3685-4002-9FF3-50B3B21D5E70}" type="presParOf" srcId="{41F6EBB4-EE85-411C-B33C-A9F0569F9190}" destId="{F60F6A3A-8F00-4F12-868D-54577AD459CA}" srcOrd="8" destOrd="0" presId="urn:microsoft.com/office/officeart/2005/8/layout/default"/>
    <dgm:cxn modelId="{AAD1E405-F44F-4E5F-849E-A1263693A364}" type="presParOf" srcId="{41F6EBB4-EE85-411C-B33C-A9F0569F9190}" destId="{01352C59-DF5C-44D8-A5A1-B1371BA8F658}" srcOrd="9" destOrd="0" presId="urn:microsoft.com/office/officeart/2005/8/layout/default"/>
    <dgm:cxn modelId="{3FFA8EE7-A246-4B72-87C1-6F44E4ED6230}" type="presParOf" srcId="{41F6EBB4-EE85-411C-B33C-A9F0569F9190}" destId="{37F2CECC-77FD-4958-88CC-477F7AAFE86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Tower Activity</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2375DC27-4E58-4A9C-92C2-9BD0748082FD}">
      <dgm:prSet/>
      <dgm:spPr/>
      <dgm:t>
        <a:bodyPr/>
        <a:lstStyle/>
        <a:p>
          <a:r>
            <a:rPr lang="en-GB" dirty="0"/>
            <a:t>Evaluation/ 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Discrimination Cards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Actions &amp; Consequences – Role play</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4">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4">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4">
        <dgm:presLayoutVars>
          <dgm:bulletEnabled val="1"/>
        </dgm:presLayoutVars>
      </dgm:prSet>
      <dgm:spPr/>
    </dgm:pt>
    <dgm:pt modelId="{337B9E85-8921-4C5B-B199-38DC3BA784E1}" type="pres">
      <dgm:prSet presAssocID="{FE56B47F-046D-4B01-8400-1C309EFC0E3A}" presName="sibTrans" presStyleCnt="0"/>
      <dgm:spPr/>
    </dgm:pt>
    <dgm:pt modelId="{37F2CECC-77FD-4958-88CC-477F7AAFE862}" type="pres">
      <dgm:prSet presAssocID="{2375DC27-4E58-4A9C-92C2-9BD0748082FD}" presName="node" presStyleLbl="node1" presStyleIdx="3" presStyleCnt="4">
        <dgm:presLayoutVars>
          <dgm:bulletEnabled val="1"/>
        </dgm:presLayoutVars>
      </dgm:prSet>
      <dgm:spPr/>
    </dgm:pt>
  </dgm:ptLst>
  <dgm:cxnLst>
    <dgm:cxn modelId="{6E12BC35-8D1F-455C-8841-A60C8444D05F}" type="presOf" srcId="{6EE04FF4-AB0C-4144-937B-7143B831EFA9}" destId="{4F96573B-1D5C-4B8F-9FCA-DD9814E3FB30}"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3" destOrd="0" parTransId="{85993268-7F73-42EB-A1F5-F3997FEBD4A9}" sibTransId="{62DEE3AB-0E05-44BF-A2ED-6D3ED74D8CB7}"/>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3FFA8EE7-A246-4B72-87C1-6F44E4ED6230}" type="presParOf" srcId="{41F6EBB4-EE85-411C-B33C-A9F0569F9190}" destId="{37F2CECC-77FD-4958-88CC-477F7AAFE862}"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pPr algn="ctr"/>
          <a:r>
            <a:rPr lang="en-GB" dirty="0"/>
            <a:t> ‘Share a Coke’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2375DC27-4E58-4A9C-92C2-9BD0748082FD}">
      <dgm:prSet/>
      <dgm:spPr/>
      <dgm:t>
        <a:bodyPr/>
        <a:lstStyle/>
        <a:p>
          <a:r>
            <a:rPr lang="en-GB" dirty="0"/>
            <a:t>Evaluation/ 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Headliners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Pictures of Influence</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8D123AA1-5086-4C65-A7DC-3FE32E03ADE7}">
      <dgm:prSet/>
      <dgm:spPr/>
      <dgm:t>
        <a:bodyPr/>
        <a:lstStyle/>
        <a:p>
          <a:r>
            <a:rPr lang="en-US" dirty="0"/>
            <a:t>Finding the Facts – Group Project</a:t>
          </a:r>
        </a:p>
      </dgm:t>
    </dgm:pt>
    <dgm:pt modelId="{E222FDDD-4B42-4FA4-8141-5A63B4390ECC}" type="parTrans" cxnId="{3B6214E8-3E2A-4230-927E-454DD4B617EF}">
      <dgm:prSet/>
      <dgm:spPr/>
      <dgm:t>
        <a:bodyPr/>
        <a:lstStyle/>
        <a:p>
          <a:endParaRPr lang="en-GB"/>
        </a:p>
      </dgm:t>
    </dgm:pt>
    <dgm:pt modelId="{B92CE23B-9CF9-401D-BA62-2C10ECD23E8A}" type="sibTrans" cxnId="{3B6214E8-3E2A-4230-927E-454DD4B617EF}">
      <dgm:prSet/>
      <dgm:spPr/>
      <dgm:t>
        <a:bodyPr/>
        <a:lstStyle/>
        <a:p>
          <a:endParaRPr lang="en-GB"/>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5">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5">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5">
        <dgm:presLayoutVars>
          <dgm:bulletEnabled val="1"/>
        </dgm:presLayoutVars>
      </dgm:prSet>
      <dgm:spPr/>
    </dgm:pt>
    <dgm:pt modelId="{337B9E85-8921-4C5B-B199-38DC3BA784E1}" type="pres">
      <dgm:prSet presAssocID="{FE56B47F-046D-4B01-8400-1C309EFC0E3A}" presName="sibTrans" presStyleCnt="0"/>
      <dgm:spPr/>
    </dgm:pt>
    <dgm:pt modelId="{37F2CECC-77FD-4958-88CC-477F7AAFE862}" type="pres">
      <dgm:prSet presAssocID="{2375DC27-4E58-4A9C-92C2-9BD0748082FD}" presName="node" presStyleLbl="node1" presStyleIdx="3" presStyleCnt="5" custLinFactX="10249" custLinFactNeighborX="100000" custLinFactNeighborY="-6911">
        <dgm:presLayoutVars>
          <dgm:bulletEnabled val="1"/>
        </dgm:presLayoutVars>
      </dgm:prSet>
      <dgm:spPr/>
    </dgm:pt>
    <dgm:pt modelId="{FEEF307F-95FE-4758-B351-C4914B12B155}" type="pres">
      <dgm:prSet presAssocID="{62DEE3AB-0E05-44BF-A2ED-6D3ED74D8CB7}" presName="sibTrans" presStyleCnt="0"/>
      <dgm:spPr/>
    </dgm:pt>
    <dgm:pt modelId="{E213285C-FD68-4103-B414-0E21F16887EB}" type="pres">
      <dgm:prSet presAssocID="{8D123AA1-5086-4C65-A7DC-3FE32E03ADE7}" presName="node" presStyleLbl="node1" presStyleIdx="4" presStyleCnt="5" custLinFactX="-10138" custLinFactNeighborX="-100000" custLinFactNeighborY="-6176">
        <dgm:presLayoutVars>
          <dgm:bulletEnabled val="1"/>
        </dgm:presLayoutVars>
      </dgm:prSet>
      <dgm:spPr/>
    </dgm:pt>
  </dgm:ptLst>
  <dgm:cxnLst>
    <dgm:cxn modelId="{6E12BC35-8D1F-455C-8841-A60C8444D05F}" type="presOf" srcId="{6EE04FF4-AB0C-4144-937B-7143B831EFA9}" destId="{4F96573B-1D5C-4B8F-9FCA-DD9814E3FB30}"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0B229887-D952-4632-8AEC-30CFAE9EEFAA}" type="presOf" srcId="{8D123AA1-5086-4C65-A7DC-3FE32E03ADE7}" destId="{E213285C-FD68-4103-B414-0E21F16887EB}" srcOrd="0" destOrd="0" presId="urn:microsoft.com/office/officeart/2005/8/layout/default"/>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3" destOrd="0" parTransId="{85993268-7F73-42EB-A1F5-F3997FEBD4A9}" sibTransId="{62DEE3AB-0E05-44BF-A2ED-6D3ED74D8CB7}"/>
    <dgm:cxn modelId="{3B6214E8-3E2A-4230-927E-454DD4B617EF}" srcId="{B47A7F42-39E8-4984-96F1-839EF9BD19FF}" destId="{8D123AA1-5086-4C65-A7DC-3FE32E03ADE7}" srcOrd="4" destOrd="0" parTransId="{E222FDDD-4B42-4FA4-8141-5A63B4390ECC}" sibTransId="{B92CE23B-9CF9-401D-BA62-2C10ECD23E8A}"/>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3FFA8EE7-A246-4B72-87C1-6F44E4ED6230}" type="presParOf" srcId="{41F6EBB4-EE85-411C-B33C-A9F0569F9190}" destId="{37F2CECC-77FD-4958-88CC-477F7AAFE862}" srcOrd="6" destOrd="0" presId="urn:microsoft.com/office/officeart/2005/8/layout/default"/>
    <dgm:cxn modelId="{5FB3421C-1692-48FF-B585-46B0865B9460}" type="presParOf" srcId="{41F6EBB4-EE85-411C-B33C-A9F0569F9190}" destId="{FEEF307F-95FE-4758-B351-C4914B12B155}" srcOrd="7" destOrd="0" presId="urn:microsoft.com/office/officeart/2005/8/layout/default"/>
    <dgm:cxn modelId="{668B35A6-79BE-4532-96D2-EC7C5CF510E2}" type="presParOf" srcId="{41F6EBB4-EE85-411C-B33C-A9F0569F9190}" destId="{E213285C-FD68-4103-B414-0E21F16887E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861DD5-FC7F-4820-A766-4239B66CD48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AE88D7B-A7D8-4D71-AEB8-B5C193D07A39}">
      <dgm:prSet/>
      <dgm:spPr/>
      <dgm:t>
        <a:bodyPr/>
        <a:lstStyle/>
        <a:p>
          <a:r>
            <a:rPr lang="en-GB" dirty="0"/>
            <a:t>Working in small groups, do some research on a group of people/ person who is commonly judged within your local community or society.</a:t>
          </a:r>
          <a:endParaRPr lang="en-US" dirty="0"/>
        </a:p>
      </dgm:t>
    </dgm:pt>
    <dgm:pt modelId="{EE58A0C0-EED6-4D69-8017-A7BB1BA20F2B}" type="parTrans" cxnId="{1842EFBA-4190-4998-BFBA-848D9BE518D0}">
      <dgm:prSet/>
      <dgm:spPr/>
      <dgm:t>
        <a:bodyPr/>
        <a:lstStyle/>
        <a:p>
          <a:endParaRPr lang="en-US"/>
        </a:p>
      </dgm:t>
    </dgm:pt>
    <dgm:pt modelId="{B25AAAFB-DA88-4E0F-B63D-5FAF29187CD6}" type="sibTrans" cxnId="{1842EFBA-4190-4998-BFBA-848D9BE518D0}">
      <dgm:prSet/>
      <dgm:spPr/>
      <dgm:t>
        <a:bodyPr/>
        <a:lstStyle/>
        <a:p>
          <a:endParaRPr lang="en-US"/>
        </a:p>
      </dgm:t>
    </dgm:pt>
    <dgm:pt modelId="{E1828976-46B4-4E00-A25E-A09E3B67D31C}">
      <dgm:prSet/>
      <dgm:spPr/>
      <dgm:t>
        <a:bodyPr/>
        <a:lstStyle/>
        <a:p>
          <a:r>
            <a:rPr lang="en-GB" dirty="0"/>
            <a:t>Together, find out all the interesting and important facts about this person or group of people. </a:t>
          </a:r>
          <a:endParaRPr lang="en-US" dirty="0"/>
        </a:p>
      </dgm:t>
    </dgm:pt>
    <dgm:pt modelId="{03CC181F-FB1E-4526-B21B-E2328BB363D2}" type="parTrans" cxnId="{A26F816E-391F-4E79-8975-87A0CD6BCC5B}">
      <dgm:prSet/>
      <dgm:spPr/>
      <dgm:t>
        <a:bodyPr/>
        <a:lstStyle/>
        <a:p>
          <a:endParaRPr lang="en-US"/>
        </a:p>
      </dgm:t>
    </dgm:pt>
    <dgm:pt modelId="{31777BA9-E69B-4258-BB9A-EE52BA5770B7}" type="sibTrans" cxnId="{A26F816E-391F-4E79-8975-87A0CD6BCC5B}">
      <dgm:prSet/>
      <dgm:spPr/>
      <dgm:t>
        <a:bodyPr/>
        <a:lstStyle/>
        <a:p>
          <a:endParaRPr lang="en-US"/>
        </a:p>
      </dgm:t>
    </dgm:pt>
    <dgm:pt modelId="{940B2068-11FB-43E5-9BC3-EBF772CB7F63}">
      <dgm:prSet/>
      <dgm:spPr/>
      <dgm:t>
        <a:bodyPr/>
        <a:lstStyle/>
        <a:p>
          <a:r>
            <a:rPr lang="en-GB" dirty="0"/>
            <a:t>Present this as an information leaflet, letter, poster, magazine article, PowerPoint etc. Be as creative as you like!</a:t>
          </a:r>
          <a:endParaRPr lang="en-US" dirty="0"/>
        </a:p>
      </dgm:t>
    </dgm:pt>
    <dgm:pt modelId="{F2B031FB-A263-4636-BD92-38C65F92453F}" type="parTrans" cxnId="{DF9E7F37-7507-45C3-8C37-31EA8AC893CA}">
      <dgm:prSet/>
      <dgm:spPr/>
      <dgm:t>
        <a:bodyPr/>
        <a:lstStyle/>
        <a:p>
          <a:endParaRPr lang="en-US"/>
        </a:p>
      </dgm:t>
    </dgm:pt>
    <dgm:pt modelId="{5796D027-E4C3-43D7-B16E-62B321D9188E}" type="sibTrans" cxnId="{DF9E7F37-7507-45C3-8C37-31EA8AC893CA}">
      <dgm:prSet/>
      <dgm:spPr/>
      <dgm:t>
        <a:bodyPr/>
        <a:lstStyle/>
        <a:p>
          <a:endParaRPr lang="en-US"/>
        </a:p>
      </dgm:t>
    </dgm:pt>
    <dgm:pt modelId="{C616E3D7-F3FB-4956-A927-46DBDAFAB65C}" type="pres">
      <dgm:prSet presAssocID="{95861DD5-FC7F-4820-A766-4239B66CD48D}" presName="root" presStyleCnt="0">
        <dgm:presLayoutVars>
          <dgm:dir/>
          <dgm:resizeHandles val="exact"/>
        </dgm:presLayoutVars>
      </dgm:prSet>
      <dgm:spPr/>
    </dgm:pt>
    <dgm:pt modelId="{D36D3F8F-318F-4FB8-B59D-010FEFBE19DA}" type="pres">
      <dgm:prSet presAssocID="{2AE88D7B-A7D8-4D71-AEB8-B5C193D07A39}" presName="compNode" presStyleCnt="0"/>
      <dgm:spPr/>
    </dgm:pt>
    <dgm:pt modelId="{3D2FC99A-067E-4175-AB4E-B8DE6EFE8A65}" type="pres">
      <dgm:prSet presAssocID="{2AE88D7B-A7D8-4D71-AEB8-B5C193D07A39}" presName="bgRect" presStyleLbl="bgShp" presStyleIdx="0" presStyleCnt="3"/>
      <dgm:spPr/>
    </dgm:pt>
    <dgm:pt modelId="{B98AB6BD-CB18-46B7-BAB4-8EC40916F0F7}" type="pres">
      <dgm:prSet presAssocID="{2AE88D7B-A7D8-4D71-AEB8-B5C193D07A3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074A5DD3-B85B-415C-981E-DA3E00A91302}" type="pres">
      <dgm:prSet presAssocID="{2AE88D7B-A7D8-4D71-AEB8-B5C193D07A39}" presName="spaceRect" presStyleCnt="0"/>
      <dgm:spPr/>
    </dgm:pt>
    <dgm:pt modelId="{C1B0B09F-6173-4454-AF21-876220283E29}" type="pres">
      <dgm:prSet presAssocID="{2AE88D7B-A7D8-4D71-AEB8-B5C193D07A39}" presName="parTx" presStyleLbl="revTx" presStyleIdx="0" presStyleCnt="3">
        <dgm:presLayoutVars>
          <dgm:chMax val="0"/>
          <dgm:chPref val="0"/>
        </dgm:presLayoutVars>
      </dgm:prSet>
      <dgm:spPr/>
    </dgm:pt>
    <dgm:pt modelId="{3DD2DE81-C261-41F6-B226-647893B07FF2}" type="pres">
      <dgm:prSet presAssocID="{B25AAAFB-DA88-4E0F-B63D-5FAF29187CD6}" presName="sibTrans" presStyleCnt="0"/>
      <dgm:spPr/>
    </dgm:pt>
    <dgm:pt modelId="{E832FB7F-369F-4CA9-9C05-96D29B635121}" type="pres">
      <dgm:prSet presAssocID="{E1828976-46B4-4E00-A25E-A09E3B67D31C}" presName="compNode" presStyleCnt="0"/>
      <dgm:spPr/>
    </dgm:pt>
    <dgm:pt modelId="{1C4EE76F-753D-45F3-810D-CA6A3DA5C162}" type="pres">
      <dgm:prSet presAssocID="{E1828976-46B4-4E00-A25E-A09E3B67D31C}" presName="bgRect" presStyleLbl="bgShp" presStyleIdx="1" presStyleCnt="3"/>
      <dgm:spPr/>
    </dgm:pt>
    <dgm:pt modelId="{04175E57-BBA9-423F-81D3-2581E360D7C0}" type="pres">
      <dgm:prSet presAssocID="{E1828976-46B4-4E00-A25E-A09E3B67D31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39B48347-CF20-4269-9DF3-A322D5360E74}" type="pres">
      <dgm:prSet presAssocID="{E1828976-46B4-4E00-A25E-A09E3B67D31C}" presName="spaceRect" presStyleCnt="0"/>
      <dgm:spPr/>
    </dgm:pt>
    <dgm:pt modelId="{15254002-C971-4409-B5CA-D3C5115D2360}" type="pres">
      <dgm:prSet presAssocID="{E1828976-46B4-4E00-A25E-A09E3B67D31C}" presName="parTx" presStyleLbl="revTx" presStyleIdx="1" presStyleCnt="3">
        <dgm:presLayoutVars>
          <dgm:chMax val="0"/>
          <dgm:chPref val="0"/>
        </dgm:presLayoutVars>
      </dgm:prSet>
      <dgm:spPr/>
    </dgm:pt>
    <dgm:pt modelId="{126A95DD-3258-4F04-B470-18990AFBB8C9}" type="pres">
      <dgm:prSet presAssocID="{31777BA9-E69B-4258-BB9A-EE52BA5770B7}" presName="sibTrans" presStyleCnt="0"/>
      <dgm:spPr/>
    </dgm:pt>
    <dgm:pt modelId="{F36A5E5C-D7BB-45A8-B176-42AE5D074D60}" type="pres">
      <dgm:prSet presAssocID="{940B2068-11FB-43E5-9BC3-EBF772CB7F63}" presName="compNode" presStyleCnt="0"/>
      <dgm:spPr/>
    </dgm:pt>
    <dgm:pt modelId="{200BAA69-A6A6-4870-85DD-E39191B32E83}" type="pres">
      <dgm:prSet presAssocID="{940B2068-11FB-43E5-9BC3-EBF772CB7F63}" presName="bgRect" presStyleLbl="bgShp" presStyleIdx="2" presStyleCnt="3"/>
      <dgm:spPr/>
    </dgm:pt>
    <dgm:pt modelId="{6C5DBE96-AF12-428B-AA17-D10260C76CE1}" type="pres">
      <dgm:prSet presAssocID="{940B2068-11FB-43E5-9BC3-EBF772CB7F6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spaper"/>
        </a:ext>
      </dgm:extLst>
    </dgm:pt>
    <dgm:pt modelId="{C69AE8EB-56B2-412B-ACD4-16340EC7743B}" type="pres">
      <dgm:prSet presAssocID="{940B2068-11FB-43E5-9BC3-EBF772CB7F63}" presName="spaceRect" presStyleCnt="0"/>
      <dgm:spPr/>
    </dgm:pt>
    <dgm:pt modelId="{336B385E-AF19-4D87-85AC-DEF71A9C28B2}" type="pres">
      <dgm:prSet presAssocID="{940B2068-11FB-43E5-9BC3-EBF772CB7F63}" presName="parTx" presStyleLbl="revTx" presStyleIdx="2" presStyleCnt="3">
        <dgm:presLayoutVars>
          <dgm:chMax val="0"/>
          <dgm:chPref val="0"/>
        </dgm:presLayoutVars>
      </dgm:prSet>
      <dgm:spPr/>
    </dgm:pt>
  </dgm:ptLst>
  <dgm:cxnLst>
    <dgm:cxn modelId="{5F9ED404-2635-4BE7-B85F-C73BF5970CCA}" type="presOf" srcId="{E1828976-46B4-4E00-A25E-A09E3B67D31C}" destId="{15254002-C971-4409-B5CA-D3C5115D2360}" srcOrd="0" destOrd="0" presId="urn:microsoft.com/office/officeart/2018/2/layout/IconVerticalSolidList"/>
    <dgm:cxn modelId="{A7498235-4E4E-4876-B4EE-F6D22D08CDBF}" type="presOf" srcId="{95861DD5-FC7F-4820-A766-4239B66CD48D}" destId="{C616E3D7-F3FB-4956-A927-46DBDAFAB65C}" srcOrd="0" destOrd="0" presId="urn:microsoft.com/office/officeart/2018/2/layout/IconVerticalSolidList"/>
    <dgm:cxn modelId="{DF9E7F37-7507-45C3-8C37-31EA8AC893CA}" srcId="{95861DD5-FC7F-4820-A766-4239B66CD48D}" destId="{940B2068-11FB-43E5-9BC3-EBF772CB7F63}" srcOrd="2" destOrd="0" parTransId="{F2B031FB-A263-4636-BD92-38C65F92453F}" sibTransId="{5796D027-E4C3-43D7-B16E-62B321D9188E}"/>
    <dgm:cxn modelId="{A26F816E-391F-4E79-8975-87A0CD6BCC5B}" srcId="{95861DD5-FC7F-4820-A766-4239B66CD48D}" destId="{E1828976-46B4-4E00-A25E-A09E3B67D31C}" srcOrd="1" destOrd="0" parTransId="{03CC181F-FB1E-4526-B21B-E2328BB363D2}" sibTransId="{31777BA9-E69B-4258-BB9A-EE52BA5770B7}"/>
    <dgm:cxn modelId="{18977881-B335-4E77-B448-505F96637E86}" type="presOf" srcId="{2AE88D7B-A7D8-4D71-AEB8-B5C193D07A39}" destId="{C1B0B09F-6173-4454-AF21-876220283E29}" srcOrd="0" destOrd="0" presId="urn:microsoft.com/office/officeart/2018/2/layout/IconVerticalSolidList"/>
    <dgm:cxn modelId="{1842EFBA-4190-4998-BFBA-848D9BE518D0}" srcId="{95861DD5-FC7F-4820-A766-4239B66CD48D}" destId="{2AE88D7B-A7D8-4D71-AEB8-B5C193D07A39}" srcOrd="0" destOrd="0" parTransId="{EE58A0C0-EED6-4D69-8017-A7BB1BA20F2B}" sibTransId="{B25AAAFB-DA88-4E0F-B63D-5FAF29187CD6}"/>
    <dgm:cxn modelId="{7A2D1BD3-8149-429F-966D-FB241E861D8B}" type="presOf" srcId="{940B2068-11FB-43E5-9BC3-EBF772CB7F63}" destId="{336B385E-AF19-4D87-85AC-DEF71A9C28B2}" srcOrd="0" destOrd="0" presId="urn:microsoft.com/office/officeart/2018/2/layout/IconVerticalSolidList"/>
    <dgm:cxn modelId="{46831587-F865-419E-829D-F505D7299CBE}" type="presParOf" srcId="{C616E3D7-F3FB-4956-A927-46DBDAFAB65C}" destId="{D36D3F8F-318F-4FB8-B59D-010FEFBE19DA}" srcOrd="0" destOrd="0" presId="urn:microsoft.com/office/officeart/2018/2/layout/IconVerticalSolidList"/>
    <dgm:cxn modelId="{3B4057CC-B6AD-47B6-9CAA-181887325824}" type="presParOf" srcId="{D36D3F8F-318F-4FB8-B59D-010FEFBE19DA}" destId="{3D2FC99A-067E-4175-AB4E-B8DE6EFE8A65}" srcOrd="0" destOrd="0" presId="urn:microsoft.com/office/officeart/2018/2/layout/IconVerticalSolidList"/>
    <dgm:cxn modelId="{0350CA22-35EA-4F5C-A4BA-B3F0F795297D}" type="presParOf" srcId="{D36D3F8F-318F-4FB8-B59D-010FEFBE19DA}" destId="{B98AB6BD-CB18-46B7-BAB4-8EC40916F0F7}" srcOrd="1" destOrd="0" presId="urn:microsoft.com/office/officeart/2018/2/layout/IconVerticalSolidList"/>
    <dgm:cxn modelId="{8E2118E6-31E5-4B23-B849-80487E660418}" type="presParOf" srcId="{D36D3F8F-318F-4FB8-B59D-010FEFBE19DA}" destId="{074A5DD3-B85B-415C-981E-DA3E00A91302}" srcOrd="2" destOrd="0" presId="urn:microsoft.com/office/officeart/2018/2/layout/IconVerticalSolidList"/>
    <dgm:cxn modelId="{3ABD94DD-8B76-437E-9BE7-04BEBFA125B7}" type="presParOf" srcId="{D36D3F8F-318F-4FB8-B59D-010FEFBE19DA}" destId="{C1B0B09F-6173-4454-AF21-876220283E29}" srcOrd="3" destOrd="0" presId="urn:microsoft.com/office/officeart/2018/2/layout/IconVerticalSolidList"/>
    <dgm:cxn modelId="{8AD0864F-B2A4-4171-A502-B13A62994D67}" type="presParOf" srcId="{C616E3D7-F3FB-4956-A927-46DBDAFAB65C}" destId="{3DD2DE81-C261-41F6-B226-647893B07FF2}" srcOrd="1" destOrd="0" presId="urn:microsoft.com/office/officeart/2018/2/layout/IconVerticalSolidList"/>
    <dgm:cxn modelId="{9D353F7B-1C54-4531-BA3F-59CC8E0BC5A4}" type="presParOf" srcId="{C616E3D7-F3FB-4956-A927-46DBDAFAB65C}" destId="{E832FB7F-369F-4CA9-9C05-96D29B635121}" srcOrd="2" destOrd="0" presId="urn:microsoft.com/office/officeart/2018/2/layout/IconVerticalSolidList"/>
    <dgm:cxn modelId="{7DEE15C2-A3BF-4943-9298-0342A0575C36}" type="presParOf" srcId="{E832FB7F-369F-4CA9-9C05-96D29B635121}" destId="{1C4EE76F-753D-45F3-810D-CA6A3DA5C162}" srcOrd="0" destOrd="0" presId="urn:microsoft.com/office/officeart/2018/2/layout/IconVerticalSolidList"/>
    <dgm:cxn modelId="{982BB66D-AC77-40DE-80EF-ECC9AFB8E75B}" type="presParOf" srcId="{E832FB7F-369F-4CA9-9C05-96D29B635121}" destId="{04175E57-BBA9-423F-81D3-2581E360D7C0}" srcOrd="1" destOrd="0" presId="urn:microsoft.com/office/officeart/2018/2/layout/IconVerticalSolidList"/>
    <dgm:cxn modelId="{6381810C-6CFB-4960-975E-2DE82713DB8B}" type="presParOf" srcId="{E832FB7F-369F-4CA9-9C05-96D29B635121}" destId="{39B48347-CF20-4269-9DF3-A322D5360E74}" srcOrd="2" destOrd="0" presId="urn:microsoft.com/office/officeart/2018/2/layout/IconVerticalSolidList"/>
    <dgm:cxn modelId="{AC53E1B6-D8E2-461B-B523-A94A26E5E9AC}" type="presParOf" srcId="{E832FB7F-369F-4CA9-9C05-96D29B635121}" destId="{15254002-C971-4409-B5CA-D3C5115D2360}" srcOrd="3" destOrd="0" presId="urn:microsoft.com/office/officeart/2018/2/layout/IconVerticalSolidList"/>
    <dgm:cxn modelId="{1B561668-97DD-482B-94E9-59114DB4C262}" type="presParOf" srcId="{C616E3D7-F3FB-4956-A927-46DBDAFAB65C}" destId="{126A95DD-3258-4F04-B470-18990AFBB8C9}" srcOrd="3" destOrd="0" presId="urn:microsoft.com/office/officeart/2018/2/layout/IconVerticalSolidList"/>
    <dgm:cxn modelId="{E88E5CC7-80E0-40C0-B35F-C2BF9FBA16FB}" type="presParOf" srcId="{C616E3D7-F3FB-4956-A927-46DBDAFAB65C}" destId="{F36A5E5C-D7BB-45A8-B176-42AE5D074D60}" srcOrd="4" destOrd="0" presId="urn:microsoft.com/office/officeart/2018/2/layout/IconVerticalSolidList"/>
    <dgm:cxn modelId="{511322A6-F1CA-40B4-BB60-9D5E387D4E40}" type="presParOf" srcId="{F36A5E5C-D7BB-45A8-B176-42AE5D074D60}" destId="{200BAA69-A6A6-4870-85DD-E39191B32E83}" srcOrd="0" destOrd="0" presId="urn:microsoft.com/office/officeart/2018/2/layout/IconVerticalSolidList"/>
    <dgm:cxn modelId="{2275C29A-CA1F-4154-91E7-A2B901ED1B7C}" type="presParOf" srcId="{F36A5E5C-D7BB-45A8-B176-42AE5D074D60}" destId="{6C5DBE96-AF12-428B-AA17-D10260C76CE1}" srcOrd="1" destOrd="0" presId="urn:microsoft.com/office/officeart/2018/2/layout/IconVerticalSolidList"/>
    <dgm:cxn modelId="{1A6ACFD3-B31B-4B73-BBF3-497D53D8DE60}" type="presParOf" srcId="{F36A5E5C-D7BB-45A8-B176-42AE5D074D60}" destId="{C69AE8EB-56B2-412B-ACD4-16340EC7743B}" srcOrd="2" destOrd="0" presId="urn:microsoft.com/office/officeart/2018/2/layout/IconVerticalSolidList"/>
    <dgm:cxn modelId="{37ADE1B5-6BD5-405E-96F5-833A76235206}" type="presParOf" srcId="{F36A5E5C-D7BB-45A8-B176-42AE5D074D60}" destId="{336B385E-AF19-4D87-85AC-DEF71A9C28B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3E633DB-0B33-4700-82B2-CB5DA738927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0733079-F9A4-4ACE-8749-647B322CF6A1}">
      <dgm:prSet/>
      <dgm:spPr/>
      <dgm:t>
        <a:bodyPr/>
        <a:lstStyle/>
        <a:p>
          <a:r>
            <a:rPr lang="en-GB" b="0" i="0"/>
            <a:t>You could follow this formula to form your own opinions and have confidence in your views:</a:t>
          </a:r>
          <a:endParaRPr lang="en-US"/>
        </a:p>
      </dgm:t>
    </dgm:pt>
    <dgm:pt modelId="{32B23F95-1994-482E-9A83-A45840E9CFE3}" type="parTrans" cxnId="{606CA27E-AC02-423D-A94E-4343891DB3BE}">
      <dgm:prSet/>
      <dgm:spPr/>
      <dgm:t>
        <a:bodyPr/>
        <a:lstStyle/>
        <a:p>
          <a:endParaRPr lang="en-US"/>
        </a:p>
      </dgm:t>
    </dgm:pt>
    <dgm:pt modelId="{ABA85E41-0D9D-4A2B-AFAB-0AF8E7C096F7}" type="sibTrans" cxnId="{606CA27E-AC02-423D-A94E-4343891DB3BE}">
      <dgm:prSet/>
      <dgm:spPr/>
      <dgm:t>
        <a:bodyPr/>
        <a:lstStyle/>
        <a:p>
          <a:endParaRPr lang="en-US"/>
        </a:p>
      </dgm:t>
    </dgm:pt>
    <dgm:pt modelId="{629AC0D6-7D3D-426C-BA16-A338792B683F}">
      <dgm:prSet/>
      <dgm:spPr/>
      <dgm:t>
        <a:bodyPr/>
        <a:lstStyle/>
        <a:p>
          <a:r>
            <a:rPr lang="en-GB" b="0" i="0"/>
            <a:t>F – find out the facts</a:t>
          </a:r>
          <a:endParaRPr lang="en-US"/>
        </a:p>
      </dgm:t>
    </dgm:pt>
    <dgm:pt modelId="{1AA7910C-4F1B-487A-BD19-B0E889763ACF}" type="parTrans" cxnId="{17BCCC45-3240-46F8-AB9D-703A71208A4A}">
      <dgm:prSet/>
      <dgm:spPr/>
      <dgm:t>
        <a:bodyPr/>
        <a:lstStyle/>
        <a:p>
          <a:endParaRPr lang="en-US"/>
        </a:p>
      </dgm:t>
    </dgm:pt>
    <dgm:pt modelId="{B1990475-BDF3-43F6-B6CE-3765BEF0E2F6}" type="sibTrans" cxnId="{17BCCC45-3240-46F8-AB9D-703A71208A4A}">
      <dgm:prSet/>
      <dgm:spPr/>
      <dgm:t>
        <a:bodyPr/>
        <a:lstStyle/>
        <a:p>
          <a:endParaRPr lang="en-US"/>
        </a:p>
      </dgm:t>
    </dgm:pt>
    <dgm:pt modelId="{FC2A3331-5C80-403D-908B-A2AF2BE3F3BE}">
      <dgm:prSet/>
      <dgm:spPr/>
      <dgm:t>
        <a:bodyPr/>
        <a:lstStyle/>
        <a:p>
          <a:r>
            <a:rPr lang="en-GB" b="0" i="0"/>
            <a:t>A – ask questions</a:t>
          </a:r>
          <a:endParaRPr lang="en-US"/>
        </a:p>
      </dgm:t>
    </dgm:pt>
    <dgm:pt modelId="{5CBB2FB5-C2B4-493B-8F61-310BDC139631}" type="parTrans" cxnId="{2438A905-592D-49F3-A38E-F9DD51EEEE33}">
      <dgm:prSet/>
      <dgm:spPr/>
      <dgm:t>
        <a:bodyPr/>
        <a:lstStyle/>
        <a:p>
          <a:endParaRPr lang="en-US"/>
        </a:p>
      </dgm:t>
    </dgm:pt>
    <dgm:pt modelId="{33251793-818A-4E61-91B2-6272DF07A92B}" type="sibTrans" cxnId="{2438A905-592D-49F3-A38E-F9DD51EEEE33}">
      <dgm:prSet/>
      <dgm:spPr/>
      <dgm:t>
        <a:bodyPr/>
        <a:lstStyle/>
        <a:p>
          <a:endParaRPr lang="en-US"/>
        </a:p>
      </dgm:t>
    </dgm:pt>
    <dgm:pt modelId="{77E3D4F2-CC5C-4B9B-96E0-9479F2F30B9C}">
      <dgm:prSet/>
      <dgm:spPr/>
      <dgm:t>
        <a:bodyPr/>
        <a:lstStyle/>
        <a:p>
          <a:r>
            <a:rPr lang="en-GB" b="0" i="0"/>
            <a:t>C –challenge what you hear or read</a:t>
          </a:r>
          <a:endParaRPr lang="en-US"/>
        </a:p>
      </dgm:t>
    </dgm:pt>
    <dgm:pt modelId="{3A19F049-1D6A-4DB2-810C-B33040B68FE2}" type="parTrans" cxnId="{3C0A3D1B-FEB6-44FD-9940-061A5A6AEBC6}">
      <dgm:prSet/>
      <dgm:spPr/>
      <dgm:t>
        <a:bodyPr/>
        <a:lstStyle/>
        <a:p>
          <a:endParaRPr lang="en-US"/>
        </a:p>
      </dgm:t>
    </dgm:pt>
    <dgm:pt modelId="{D9123BC4-82BF-4E2B-9FAA-5720173C87D6}" type="sibTrans" cxnId="{3C0A3D1B-FEB6-44FD-9940-061A5A6AEBC6}">
      <dgm:prSet/>
      <dgm:spPr/>
      <dgm:t>
        <a:bodyPr/>
        <a:lstStyle/>
        <a:p>
          <a:endParaRPr lang="en-US"/>
        </a:p>
      </dgm:t>
    </dgm:pt>
    <dgm:pt modelId="{7BF2CD85-25B3-4C82-97BA-DACD68A5FCDF}">
      <dgm:prSet/>
      <dgm:spPr/>
      <dgm:t>
        <a:bodyPr/>
        <a:lstStyle/>
        <a:p>
          <a:r>
            <a:rPr lang="en-GB" b="0" i="0"/>
            <a:t>T – think about all the information and form your own opinions</a:t>
          </a:r>
          <a:endParaRPr lang="en-US"/>
        </a:p>
      </dgm:t>
    </dgm:pt>
    <dgm:pt modelId="{81B53D13-6B7C-4468-8F5A-A5CE6392DA0B}" type="parTrans" cxnId="{1B57FFDF-CD76-489C-91C1-5A4775DF5DC2}">
      <dgm:prSet/>
      <dgm:spPr/>
      <dgm:t>
        <a:bodyPr/>
        <a:lstStyle/>
        <a:p>
          <a:endParaRPr lang="en-US"/>
        </a:p>
      </dgm:t>
    </dgm:pt>
    <dgm:pt modelId="{D6AE4946-B82A-46FE-826B-C66B860471D2}" type="sibTrans" cxnId="{1B57FFDF-CD76-489C-91C1-5A4775DF5DC2}">
      <dgm:prSet/>
      <dgm:spPr/>
      <dgm:t>
        <a:bodyPr/>
        <a:lstStyle/>
        <a:p>
          <a:endParaRPr lang="en-US"/>
        </a:p>
      </dgm:t>
    </dgm:pt>
    <dgm:pt modelId="{EDEB1CA0-876C-4BED-B39B-1B8725F61730}" type="pres">
      <dgm:prSet presAssocID="{D3E633DB-0B33-4700-82B2-CB5DA738927D}" presName="root" presStyleCnt="0">
        <dgm:presLayoutVars>
          <dgm:dir/>
          <dgm:resizeHandles val="exact"/>
        </dgm:presLayoutVars>
      </dgm:prSet>
      <dgm:spPr/>
    </dgm:pt>
    <dgm:pt modelId="{01D14980-2565-4F9E-B6A7-FA0920330628}" type="pres">
      <dgm:prSet presAssocID="{C0733079-F9A4-4ACE-8749-647B322CF6A1}" presName="compNode" presStyleCnt="0"/>
      <dgm:spPr/>
    </dgm:pt>
    <dgm:pt modelId="{68BEA3AB-E674-4BC8-92AD-A0AFAC4841E4}" type="pres">
      <dgm:prSet presAssocID="{C0733079-F9A4-4ACE-8749-647B322CF6A1}" presName="bgRect" presStyleLbl="bgShp" presStyleIdx="0" presStyleCnt="5"/>
      <dgm:spPr/>
    </dgm:pt>
    <dgm:pt modelId="{D49528CB-0E90-49F8-846F-5BB33E87889C}" type="pres">
      <dgm:prSet presAssocID="{C0733079-F9A4-4ACE-8749-647B322CF6A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DA28683D-27CC-4D43-A708-C26221C8578D}" type="pres">
      <dgm:prSet presAssocID="{C0733079-F9A4-4ACE-8749-647B322CF6A1}" presName="spaceRect" presStyleCnt="0"/>
      <dgm:spPr/>
    </dgm:pt>
    <dgm:pt modelId="{5E2C1E7E-ECC9-4173-85D4-F8A5166D61E5}" type="pres">
      <dgm:prSet presAssocID="{C0733079-F9A4-4ACE-8749-647B322CF6A1}" presName="parTx" presStyleLbl="revTx" presStyleIdx="0" presStyleCnt="5">
        <dgm:presLayoutVars>
          <dgm:chMax val="0"/>
          <dgm:chPref val="0"/>
        </dgm:presLayoutVars>
      </dgm:prSet>
      <dgm:spPr/>
    </dgm:pt>
    <dgm:pt modelId="{E6EF14DA-3AA8-4174-8485-BEB39356D581}" type="pres">
      <dgm:prSet presAssocID="{ABA85E41-0D9D-4A2B-AFAB-0AF8E7C096F7}" presName="sibTrans" presStyleCnt="0"/>
      <dgm:spPr/>
    </dgm:pt>
    <dgm:pt modelId="{9B043EEB-FFB6-41F4-AFDA-075E7745E845}" type="pres">
      <dgm:prSet presAssocID="{629AC0D6-7D3D-426C-BA16-A338792B683F}" presName="compNode" presStyleCnt="0"/>
      <dgm:spPr/>
    </dgm:pt>
    <dgm:pt modelId="{194D2404-D7DA-4C47-807F-0D2FC13C3164}" type="pres">
      <dgm:prSet presAssocID="{629AC0D6-7D3D-426C-BA16-A338792B683F}" presName="bgRect" presStyleLbl="bgShp" presStyleIdx="1" presStyleCnt="5"/>
      <dgm:spPr/>
    </dgm:pt>
    <dgm:pt modelId="{469ABF9D-F1B8-4458-83F0-683BD574EE6A}" type="pres">
      <dgm:prSet presAssocID="{629AC0D6-7D3D-426C-BA16-A338792B683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08FD2FA-A7F5-45D4-8C75-374932D24C4C}" type="pres">
      <dgm:prSet presAssocID="{629AC0D6-7D3D-426C-BA16-A338792B683F}" presName="spaceRect" presStyleCnt="0"/>
      <dgm:spPr/>
    </dgm:pt>
    <dgm:pt modelId="{42FE1441-CC38-4194-95B7-0AF8E7B8CEB8}" type="pres">
      <dgm:prSet presAssocID="{629AC0D6-7D3D-426C-BA16-A338792B683F}" presName="parTx" presStyleLbl="revTx" presStyleIdx="1" presStyleCnt="5">
        <dgm:presLayoutVars>
          <dgm:chMax val="0"/>
          <dgm:chPref val="0"/>
        </dgm:presLayoutVars>
      </dgm:prSet>
      <dgm:spPr/>
    </dgm:pt>
    <dgm:pt modelId="{1A03FB69-F320-41F5-A578-47536E9C0A70}" type="pres">
      <dgm:prSet presAssocID="{B1990475-BDF3-43F6-B6CE-3765BEF0E2F6}" presName="sibTrans" presStyleCnt="0"/>
      <dgm:spPr/>
    </dgm:pt>
    <dgm:pt modelId="{924F4C6D-851A-4923-A1C5-B02574350CB5}" type="pres">
      <dgm:prSet presAssocID="{FC2A3331-5C80-403D-908B-A2AF2BE3F3BE}" presName="compNode" presStyleCnt="0"/>
      <dgm:spPr/>
    </dgm:pt>
    <dgm:pt modelId="{D1C487AE-F61B-4BA3-8725-C749638B8EC8}" type="pres">
      <dgm:prSet presAssocID="{FC2A3331-5C80-403D-908B-A2AF2BE3F3BE}" presName="bgRect" presStyleLbl="bgShp" presStyleIdx="2" presStyleCnt="5"/>
      <dgm:spPr/>
    </dgm:pt>
    <dgm:pt modelId="{B5100783-7534-49C0-BB79-5CB07E1B9FAF}" type="pres">
      <dgm:prSet presAssocID="{FC2A3331-5C80-403D-908B-A2AF2BE3F3B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6B09826D-CA0F-40D9-8247-B8D629473235}" type="pres">
      <dgm:prSet presAssocID="{FC2A3331-5C80-403D-908B-A2AF2BE3F3BE}" presName="spaceRect" presStyleCnt="0"/>
      <dgm:spPr/>
    </dgm:pt>
    <dgm:pt modelId="{64C3973D-67F0-4E71-947E-24488BAEEAFE}" type="pres">
      <dgm:prSet presAssocID="{FC2A3331-5C80-403D-908B-A2AF2BE3F3BE}" presName="parTx" presStyleLbl="revTx" presStyleIdx="2" presStyleCnt="5">
        <dgm:presLayoutVars>
          <dgm:chMax val="0"/>
          <dgm:chPref val="0"/>
        </dgm:presLayoutVars>
      </dgm:prSet>
      <dgm:spPr/>
    </dgm:pt>
    <dgm:pt modelId="{D2E4B18E-1579-4D9D-B066-9E22F577E46E}" type="pres">
      <dgm:prSet presAssocID="{33251793-818A-4E61-91B2-6272DF07A92B}" presName="sibTrans" presStyleCnt="0"/>
      <dgm:spPr/>
    </dgm:pt>
    <dgm:pt modelId="{D7E3A957-FAFF-4DBC-891B-0C30BA6DB624}" type="pres">
      <dgm:prSet presAssocID="{77E3D4F2-CC5C-4B9B-96E0-9479F2F30B9C}" presName="compNode" presStyleCnt="0"/>
      <dgm:spPr/>
    </dgm:pt>
    <dgm:pt modelId="{3C904C91-3834-4B2D-8D25-3F3EEF2B92C3}" type="pres">
      <dgm:prSet presAssocID="{77E3D4F2-CC5C-4B9B-96E0-9479F2F30B9C}" presName="bgRect" presStyleLbl="bgShp" presStyleIdx="3" presStyleCnt="5"/>
      <dgm:spPr/>
    </dgm:pt>
    <dgm:pt modelId="{0E50C094-DBDB-43B7-89F5-59B7545F157F}" type="pres">
      <dgm:prSet presAssocID="{77E3D4F2-CC5C-4B9B-96E0-9479F2F30B9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Book"/>
        </a:ext>
      </dgm:extLst>
    </dgm:pt>
    <dgm:pt modelId="{10DDC9ED-6137-44DD-AF58-06711788AA94}" type="pres">
      <dgm:prSet presAssocID="{77E3D4F2-CC5C-4B9B-96E0-9479F2F30B9C}" presName="spaceRect" presStyleCnt="0"/>
      <dgm:spPr/>
    </dgm:pt>
    <dgm:pt modelId="{ED1012DB-C8C8-4939-994D-156D4C57F4A7}" type="pres">
      <dgm:prSet presAssocID="{77E3D4F2-CC5C-4B9B-96E0-9479F2F30B9C}" presName="parTx" presStyleLbl="revTx" presStyleIdx="3" presStyleCnt="5">
        <dgm:presLayoutVars>
          <dgm:chMax val="0"/>
          <dgm:chPref val="0"/>
        </dgm:presLayoutVars>
      </dgm:prSet>
      <dgm:spPr/>
    </dgm:pt>
    <dgm:pt modelId="{FD3D2029-87F5-4482-A0DF-F555DCCDFD5A}" type="pres">
      <dgm:prSet presAssocID="{D9123BC4-82BF-4E2B-9FAA-5720173C87D6}" presName="sibTrans" presStyleCnt="0"/>
      <dgm:spPr/>
    </dgm:pt>
    <dgm:pt modelId="{F671E551-E555-40F9-9981-7BD843DB0353}" type="pres">
      <dgm:prSet presAssocID="{7BF2CD85-25B3-4C82-97BA-DACD68A5FCDF}" presName="compNode" presStyleCnt="0"/>
      <dgm:spPr/>
    </dgm:pt>
    <dgm:pt modelId="{CE344A71-8600-4065-822B-EDB8C141DD0D}" type="pres">
      <dgm:prSet presAssocID="{7BF2CD85-25B3-4C82-97BA-DACD68A5FCDF}" presName="bgRect" presStyleLbl="bgShp" presStyleIdx="4" presStyleCnt="5"/>
      <dgm:spPr/>
    </dgm:pt>
    <dgm:pt modelId="{0CF385A3-8E8F-4682-937C-0DA0615B51EC}" type="pres">
      <dgm:prSet presAssocID="{7BF2CD85-25B3-4C82-97BA-DACD68A5FCD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rson with Idea"/>
        </a:ext>
      </dgm:extLst>
    </dgm:pt>
    <dgm:pt modelId="{138DBC70-C9EB-4B0D-8931-05C9B3BC5473}" type="pres">
      <dgm:prSet presAssocID="{7BF2CD85-25B3-4C82-97BA-DACD68A5FCDF}" presName="spaceRect" presStyleCnt="0"/>
      <dgm:spPr/>
    </dgm:pt>
    <dgm:pt modelId="{ED826CB2-0FFC-47E6-BFE7-E0755AB125E6}" type="pres">
      <dgm:prSet presAssocID="{7BF2CD85-25B3-4C82-97BA-DACD68A5FCDF}" presName="parTx" presStyleLbl="revTx" presStyleIdx="4" presStyleCnt="5">
        <dgm:presLayoutVars>
          <dgm:chMax val="0"/>
          <dgm:chPref val="0"/>
        </dgm:presLayoutVars>
      </dgm:prSet>
      <dgm:spPr/>
    </dgm:pt>
  </dgm:ptLst>
  <dgm:cxnLst>
    <dgm:cxn modelId="{2438A905-592D-49F3-A38E-F9DD51EEEE33}" srcId="{D3E633DB-0B33-4700-82B2-CB5DA738927D}" destId="{FC2A3331-5C80-403D-908B-A2AF2BE3F3BE}" srcOrd="2" destOrd="0" parTransId="{5CBB2FB5-C2B4-493B-8F61-310BDC139631}" sibTransId="{33251793-818A-4E61-91B2-6272DF07A92B}"/>
    <dgm:cxn modelId="{3C0A3D1B-FEB6-44FD-9940-061A5A6AEBC6}" srcId="{D3E633DB-0B33-4700-82B2-CB5DA738927D}" destId="{77E3D4F2-CC5C-4B9B-96E0-9479F2F30B9C}" srcOrd="3" destOrd="0" parTransId="{3A19F049-1D6A-4DB2-810C-B33040B68FE2}" sibTransId="{D9123BC4-82BF-4E2B-9FAA-5720173C87D6}"/>
    <dgm:cxn modelId="{0B512620-9486-4C87-BFAF-C78083260A5E}" type="presOf" srcId="{7BF2CD85-25B3-4C82-97BA-DACD68A5FCDF}" destId="{ED826CB2-0FFC-47E6-BFE7-E0755AB125E6}" srcOrd="0" destOrd="0" presId="urn:microsoft.com/office/officeart/2018/2/layout/IconVerticalSolidList"/>
    <dgm:cxn modelId="{10CCF721-9BA6-4002-80CE-D9BF6B78FAF6}" type="presOf" srcId="{D3E633DB-0B33-4700-82B2-CB5DA738927D}" destId="{EDEB1CA0-876C-4BED-B39B-1B8725F61730}" srcOrd="0" destOrd="0" presId="urn:microsoft.com/office/officeart/2018/2/layout/IconVerticalSolidList"/>
    <dgm:cxn modelId="{17BCCC45-3240-46F8-AB9D-703A71208A4A}" srcId="{D3E633DB-0B33-4700-82B2-CB5DA738927D}" destId="{629AC0D6-7D3D-426C-BA16-A338792B683F}" srcOrd="1" destOrd="0" parTransId="{1AA7910C-4F1B-487A-BD19-B0E889763ACF}" sibTransId="{B1990475-BDF3-43F6-B6CE-3765BEF0E2F6}"/>
    <dgm:cxn modelId="{6FD97C50-2657-44A0-A70F-6C73ABEE9940}" type="presOf" srcId="{629AC0D6-7D3D-426C-BA16-A338792B683F}" destId="{42FE1441-CC38-4194-95B7-0AF8E7B8CEB8}" srcOrd="0" destOrd="0" presId="urn:microsoft.com/office/officeart/2018/2/layout/IconVerticalSolidList"/>
    <dgm:cxn modelId="{468E7D57-E723-491B-AD83-B2043BE312E9}" type="presOf" srcId="{C0733079-F9A4-4ACE-8749-647B322CF6A1}" destId="{5E2C1E7E-ECC9-4173-85D4-F8A5166D61E5}" srcOrd="0" destOrd="0" presId="urn:microsoft.com/office/officeart/2018/2/layout/IconVerticalSolidList"/>
    <dgm:cxn modelId="{606CA27E-AC02-423D-A94E-4343891DB3BE}" srcId="{D3E633DB-0B33-4700-82B2-CB5DA738927D}" destId="{C0733079-F9A4-4ACE-8749-647B322CF6A1}" srcOrd="0" destOrd="0" parTransId="{32B23F95-1994-482E-9A83-A45840E9CFE3}" sibTransId="{ABA85E41-0D9D-4A2B-AFAB-0AF8E7C096F7}"/>
    <dgm:cxn modelId="{4B71F0DF-074D-4B39-A230-45254F52291F}" type="presOf" srcId="{FC2A3331-5C80-403D-908B-A2AF2BE3F3BE}" destId="{64C3973D-67F0-4E71-947E-24488BAEEAFE}" srcOrd="0" destOrd="0" presId="urn:microsoft.com/office/officeart/2018/2/layout/IconVerticalSolidList"/>
    <dgm:cxn modelId="{1B57FFDF-CD76-489C-91C1-5A4775DF5DC2}" srcId="{D3E633DB-0B33-4700-82B2-CB5DA738927D}" destId="{7BF2CD85-25B3-4C82-97BA-DACD68A5FCDF}" srcOrd="4" destOrd="0" parTransId="{81B53D13-6B7C-4468-8F5A-A5CE6392DA0B}" sibTransId="{D6AE4946-B82A-46FE-826B-C66B860471D2}"/>
    <dgm:cxn modelId="{0E7E83FE-EFE3-4740-A31C-99A48933921C}" type="presOf" srcId="{77E3D4F2-CC5C-4B9B-96E0-9479F2F30B9C}" destId="{ED1012DB-C8C8-4939-994D-156D4C57F4A7}" srcOrd="0" destOrd="0" presId="urn:microsoft.com/office/officeart/2018/2/layout/IconVerticalSolidList"/>
    <dgm:cxn modelId="{B17CF49A-BF85-4C6D-B418-4CB0277EF614}" type="presParOf" srcId="{EDEB1CA0-876C-4BED-B39B-1B8725F61730}" destId="{01D14980-2565-4F9E-B6A7-FA0920330628}" srcOrd="0" destOrd="0" presId="urn:microsoft.com/office/officeart/2018/2/layout/IconVerticalSolidList"/>
    <dgm:cxn modelId="{313D5E21-0A6F-43D5-80AA-5AD4978614F6}" type="presParOf" srcId="{01D14980-2565-4F9E-B6A7-FA0920330628}" destId="{68BEA3AB-E674-4BC8-92AD-A0AFAC4841E4}" srcOrd="0" destOrd="0" presId="urn:microsoft.com/office/officeart/2018/2/layout/IconVerticalSolidList"/>
    <dgm:cxn modelId="{00E08C89-1D24-4D58-806C-ABBAF78C1448}" type="presParOf" srcId="{01D14980-2565-4F9E-B6A7-FA0920330628}" destId="{D49528CB-0E90-49F8-846F-5BB33E87889C}" srcOrd="1" destOrd="0" presId="urn:microsoft.com/office/officeart/2018/2/layout/IconVerticalSolidList"/>
    <dgm:cxn modelId="{FCBF96D5-337D-42FF-9994-C06C0573D132}" type="presParOf" srcId="{01D14980-2565-4F9E-B6A7-FA0920330628}" destId="{DA28683D-27CC-4D43-A708-C26221C8578D}" srcOrd="2" destOrd="0" presId="urn:microsoft.com/office/officeart/2018/2/layout/IconVerticalSolidList"/>
    <dgm:cxn modelId="{C801B3E2-604F-4136-8645-E6D5FBE617A4}" type="presParOf" srcId="{01D14980-2565-4F9E-B6A7-FA0920330628}" destId="{5E2C1E7E-ECC9-4173-85D4-F8A5166D61E5}" srcOrd="3" destOrd="0" presId="urn:microsoft.com/office/officeart/2018/2/layout/IconVerticalSolidList"/>
    <dgm:cxn modelId="{745116A4-45DF-4AA1-97A8-1CEE47B43549}" type="presParOf" srcId="{EDEB1CA0-876C-4BED-B39B-1B8725F61730}" destId="{E6EF14DA-3AA8-4174-8485-BEB39356D581}" srcOrd="1" destOrd="0" presId="urn:microsoft.com/office/officeart/2018/2/layout/IconVerticalSolidList"/>
    <dgm:cxn modelId="{D65A5F77-774A-48EC-BE75-FF3D37800E32}" type="presParOf" srcId="{EDEB1CA0-876C-4BED-B39B-1B8725F61730}" destId="{9B043EEB-FFB6-41F4-AFDA-075E7745E845}" srcOrd="2" destOrd="0" presId="urn:microsoft.com/office/officeart/2018/2/layout/IconVerticalSolidList"/>
    <dgm:cxn modelId="{3F5ABEA2-5F94-4851-AC11-0C4D8CE6F8AD}" type="presParOf" srcId="{9B043EEB-FFB6-41F4-AFDA-075E7745E845}" destId="{194D2404-D7DA-4C47-807F-0D2FC13C3164}" srcOrd="0" destOrd="0" presId="urn:microsoft.com/office/officeart/2018/2/layout/IconVerticalSolidList"/>
    <dgm:cxn modelId="{CD1DE57B-C77E-49B4-BA6D-B677CB072AC3}" type="presParOf" srcId="{9B043EEB-FFB6-41F4-AFDA-075E7745E845}" destId="{469ABF9D-F1B8-4458-83F0-683BD574EE6A}" srcOrd="1" destOrd="0" presId="urn:microsoft.com/office/officeart/2018/2/layout/IconVerticalSolidList"/>
    <dgm:cxn modelId="{FF7CE5CA-7884-4514-81D3-B75C6D9592AA}" type="presParOf" srcId="{9B043EEB-FFB6-41F4-AFDA-075E7745E845}" destId="{908FD2FA-A7F5-45D4-8C75-374932D24C4C}" srcOrd="2" destOrd="0" presId="urn:microsoft.com/office/officeart/2018/2/layout/IconVerticalSolidList"/>
    <dgm:cxn modelId="{420A9D4C-FB62-4BD4-A14A-44B564706E98}" type="presParOf" srcId="{9B043EEB-FFB6-41F4-AFDA-075E7745E845}" destId="{42FE1441-CC38-4194-95B7-0AF8E7B8CEB8}" srcOrd="3" destOrd="0" presId="urn:microsoft.com/office/officeart/2018/2/layout/IconVerticalSolidList"/>
    <dgm:cxn modelId="{A6A5D4A1-6F63-48C7-A812-E00BCCF08F94}" type="presParOf" srcId="{EDEB1CA0-876C-4BED-B39B-1B8725F61730}" destId="{1A03FB69-F320-41F5-A578-47536E9C0A70}" srcOrd="3" destOrd="0" presId="urn:microsoft.com/office/officeart/2018/2/layout/IconVerticalSolidList"/>
    <dgm:cxn modelId="{A09A6753-2CEE-4169-9B78-2283D3ADAE7A}" type="presParOf" srcId="{EDEB1CA0-876C-4BED-B39B-1B8725F61730}" destId="{924F4C6D-851A-4923-A1C5-B02574350CB5}" srcOrd="4" destOrd="0" presId="urn:microsoft.com/office/officeart/2018/2/layout/IconVerticalSolidList"/>
    <dgm:cxn modelId="{49036896-6C44-423F-8DAB-DA687B83D9C9}" type="presParOf" srcId="{924F4C6D-851A-4923-A1C5-B02574350CB5}" destId="{D1C487AE-F61B-4BA3-8725-C749638B8EC8}" srcOrd="0" destOrd="0" presId="urn:microsoft.com/office/officeart/2018/2/layout/IconVerticalSolidList"/>
    <dgm:cxn modelId="{D3BDB301-702D-4C96-99F7-B6D3021D2C64}" type="presParOf" srcId="{924F4C6D-851A-4923-A1C5-B02574350CB5}" destId="{B5100783-7534-49C0-BB79-5CB07E1B9FAF}" srcOrd="1" destOrd="0" presId="urn:microsoft.com/office/officeart/2018/2/layout/IconVerticalSolidList"/>
    <dgm:cxn modelId="{FE5B7689-E4AD-4E73-A957-A5B1C0226FC7}" type="presParOf" srcId="{924F4C6D-851A-4923-A1C5-B02574350CB5}" destId="{6B09826D-CA0F-40D9-8247-B8D629473235}" srcOrd="2" destOrd="0" presId="urn:microsoft.com/office/officeart/2018/2/layout/IconVerticalSolidList"/>
    <dgm:cxn modelId="{0AD82DE2-11A0-4ACE-8873-E23094D146A8}" type="presParOf" srcId="{924F4C6D-851A-4923-A1C5-B02574350CB5}" destId="{64C3973D-67F0-4E71-947E-24488BAEEAFE}" srcOrd="3" destOrd="0" presId="urn:microsoft.com/office/officeart/2018/2/layout/IconVerticalSolidList"/>
    <dgm:cxn modelId="{408E7DE0-A8F3-4739-A04B-6D35FD33E629}" type="presParOf" srcId="{EDEB1CA0-876C-4BED-B39B-1B8725F61730}" destId="{D2E4B18E-1579-4D9D-B066-9E22F577E46E}" srcOrd="5" destOrd="0" presId="urn:microsoft.com/office/officeart/2018/2/layout/IconVerticalSolidList"/>
    <dgm:cxn modelId="{7281E6D8-CEE5-47DF-8D6A-EC3CBF5F0040}" type="presParOf" srcId="{EDEB1CA0-876C-4BED-B39B-1B8725F61730}" destId="{D7E3A957-FAFF-4DBC-891B-0C30BA6DB624}" srcOrd="6" destOrd="0" presId="urn:microsoft.com/office/officeart/2018/2/layout/IconVerticalSolidList"/>
    <dgm:cxn modelId="{44CF2CFA-3A66-4FBE-9598-C49FB9B08601}" type="presParOf" srcId="{D7E3A957-FAFF-4DBC-891B-0C30BA6DB624}" destId="{3C904C91-3834-4B2D-8D25-3F3EEF2B92C3}" srcOrd="0" destOrd="0" presId="urn:microsoft.com/office/officeart/2018/2/layout/IconVerticalSolidList"/>
    <dgm:cxn modelId="{3264D609-7E17-42CB-B342-1742DED2ADD6}" type="presParOf" srcId="{D7E3A957-FAFF-4DBC-891B-0C30BA6DB624}" destId="{0E50C094-DBDB-43B7-89F5-59B7545F157F}" srcOrd="1" destOrd="0" presId="urn:microsoft.com/office/officeart/2018/2/layout/IconVerticalSolidList"/>
    <dgm:cxn modelId="{EFA0F19F-536B-499F-B9D5-791CFB8B91B8}" type="presParOf" srcId="{D7E3A957-FAFF-4DBC-891B-0C30BA6DB624}" destId="{10DDC9ED-6137-44DD-AF58-06711788AA94}" srcOrd="2" destOrd="0" presId="urn:microsoft.com/office/officeart/2018/2/layout/IconVerticalSolidList"/>
    <dgm:cxn modelId="{2F841FE4-C8FD-4F8F-AD65-47EB87B76B46}" type="presParOf" srcId="{D7E3A957-FAFF-4DBC-891B-0C30BA6DB624}" destId="{ED1012DB-C8C8-4939-994D-156D4C57F4A7}" srcOrd="3" destOrd="0" presId="urn:microsoft.com/office/officeart/2018/2/layout/IconVerticalSolidList"/>
    <dgm:cxn modelId="{F3781FDE-0D3F-4DFB-80DE-5EB4E4DB81DA}" type="presParOf" srcId="{EDEB1CA0-876C-4BED-B39B-1B8725F61730}" destId="{FD3D2029-87F5-4482-A0DF-F555DCCDFD5A}" srcOrd="7" destOrd="0" presId="urn:microsoft.com/office/officeart/2018/2/layout/IconVerticalSolidList"/>
    <dgm:cxn modelId="{C8E7494C-9EAA-41D7-A3B7-52E10F92D2B9}" type="presParOf" srcId="{EDEB1CA0-876C-4BED-B39B-1B8725F61730}" destId="{F671E551-E555-40F9-9981-7BD843DB0353}" srcOrd="8" destOrd="0" presId="urn:microsoft.com/office/officeart/2018/2/layout/IconVerticalSolidList"/>
    <dgm:cxn modelId="{B9283477-E4D6-4908-B5AB-BC9C4AAE80DE}" type="presParOf" srcId="{F671E551-E555-40F9-9981-7BD843DB0353}" destId="{CE344A71-8600-4065-822B-EDB8C141DD0D}" srcOrd="0" destOrd="0" presId="urn:microsoft.com/office/officeart/2018/2/layout/IconVerticalSolidList"/>
    <dgm:cxn modelId="{146F358E-FC05-41DF-A75C-FBFCEE5838C5}" type="presParOf" srcId="{F671E551-E555-40F9-9981-7BD843DB0353}" destId="{0CF385A3-8E8F-4682-937C-0DA0615B51EC}" srcOrd="1" destOrd="0" presId="urn:microsoft.com/office/officeart/2018/2/layout/IconVerticalSolidList"/>
    <dgm:cxn modelId="{2943F69E-7554-4357-A302-F5A059E3787B}" type="presParOf" srcId="{F671E551-E555-40F9-9981-7BD843DB0353}" destId="{138DBC70-C9EB-4B0D-8931-05C9B3BC5473}" srcOrd="2" destOrd="0" presId="urn:microsoft.com/office/officeart/2018/2/layout/IconVerticalSolidList"/>
    <dgm:cxn modelId="{CB75C3BA-BCAC-46B0-B761-0C93E4FE7E70}" type="presParOf" srcId="{F671E551-E555-40F9-9981-7BD843DB0353}" destId="{ED826CB2-0FFC-47E6-BFE7-E0755AB125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pPr algn="ctr"/>
          <a:r>
            <a:rPr lang="en-GB" dirty="0"/>
            <a:t> All Rise!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2375DC27-4E58-4A9C-92C2-9BD0748082FD}">
      <dgm:prSet/>
      <dgm:spPr/>
      <dgm:t>
        <a:bodyPr/>
        <a:lstStyle/>
        <a:p>
          <a:r>
            <a:rPr lang="en-GB" dirty="0"/>
            <a:t>Reflections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Odd One Out - Activity</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Labels -  Activity</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8D123AA1-5086-4C65-A7DC-3FE32E03ADE7}">
      <dgm:prSet/>
      <dgm:spPr/>
      <dgm:t>
        <a:bodyPr/>
        <a:lstStyle/>
        <a:p>
          <a:r>
            <a:rPr lang="en-US" dirty="0"/>
            <a:t>The Bruised Apple</a:t>
          </a:r>
        </a:p>
      </dgm:t>
    </dgm:pt>
    <dgm:pt modelId="{E222FDDD-4B42-4FA4-8141-5A63B4390ECC}" type="parTrans" cxnId="{3B6214E8-3E2A-4230-927E-454DD4B617EF}">
      <dgm:prSet/>
      <dgm:spPr/>
      <dgm:t>
        <a:bodyPr/>
        <a:lstStyle/>
        <a:p>
          <a:endParaRPr lang="en-GB"/>
        </a:p>
      </dgm:t>
    </dgm:pt>
    <dgm:pt modelId="{B92CE23B-9CF9-401D-BA62-2C10ECD23E8A}" type="sibTrans" cxnId="{3B6214E8-3E2A-4230-927E-454DD4B617EF}">
      <dgm:prSet/>
      <dgm:spPr/>
      <dgm:t>
        <a:bodyPr/>
        <a:lstStyle/>
        <a:p>
          <a:endParaRPr lang="en-GB"/>
        </a:p>
      </dgm:t>
    </dgm:pt>
    <dgm:pt modelId="{F6911B7F-3D1F-416D-B858-1EE65368D72D}">
      <dgm:prSet/>
      <dgm:spPr/>
      <dgm:t>
        <a:bodyPr/>
        <a:lstStyle/>
        <a:p>
          <a:r>
            <a:rPr lang="en-GB" dirty="0"/>
            <a:t>Evaluation/ Check-out </a:t>
          </a:r>
          <a:endParaRPr lang="en-US" dirty="0"/>
        </a:p>
      </dgm:t>
    </dgm:pt>
    <dgm:pt modelId="{095290E5-CE34-4895-9881-95C856424583}" type="parTrans" cxnId="{EB348585-8801-4EB6-8C2A-434BC72586C7}">
      <dgm:prSet/>
      <dgm:spPr/>
      <dgm:t>
        <a:bodyPr/>
        <a:lstStyle/>
        <a:p>
          <a:endParaRPr lang="en-GB"/>
        </a:p>
      </dgm:t>
    </dgm:pt>
    <dgm:pt modelId="{62BF0753-AFD8-4F6B-825C-AE102FAB624F}" type="sibTrans" cxnId="{EB348585-8801-4EB6-8C2A-434BC72586C7}">
      <dgm:prSet/>
      <dgm:spPr/>
      <dgm:t>
        <a:bodyPr/>
        <a:lstStyle/>
        <a:p>
          <a:endParaRPr lang="en-GB"/>
        </a:p>
      </dgm:t>
    </dgm:pt>
    <dgm:pt modelId="{80BB195B-FA78-4DE7-B2DB-AFEF8098C6C2}">
      <dgm:prSet/>
      <dgm:spPr/>
      <dgm:t>
        <a:bodyPr/>
        <a:lstStyle/>
        <a:p>
          <a:r>
            <a:rPr lang="en-GB" dirty="0"/>
            <a:t>Describe that Feeling! </a:t>
          </a:r>
          <a:endParaRPr lang="en-US" dirty="0"/>
        </a:p>
      </dgm:t>
    </dgm:pt>
    <dgm:pt modelId="{4FB54E15-8C55-4368-AB4A-1CE32B932B48}" type="parTrans" cxnId="{574EF395-8D20-431D-B3D6-AE522A575360}">
      <dgm:prSet/>
      <dgm:spPr/>
      <dgm:t>
        <a:bodyPr/>
        <a:lstStyle/>
        <a:p>
          <a:endParaRPr lang="en-GB"/>
        </a:p>
      </dgm:t>
    </dgm:pt>
    <dgm:pt modelId="{1E584516-2C1F-4691-AC21-5BB812C84AAE}" type="sibTrans" cxnId="{574EF395-8D20-431D-B3D6-AE522A575360}">
      <dgm:prSet/>
      <dgm:spPr/>
      <dgm:t>
        <a:bodyPr/>
        <a:lstStyle/>
        <a:p>
          <a:endParaRPr lang="en-GB"/>
        </a:p>
      </dgm:t>
    </dgm:pt>
    <dgm:pt modelId="{35080ABF-9602-48A4-89EE-6B3326B4C9B1}">
      <dgm:prSet/>
      <dgm:spPr/>
      <dgm:t>
        <a:bodyPr/>
        <a:lstStyle/>
        <a:p>
          <a:r>
            <a:rPr lang="en-US" dirty="0"/>
            <a:t>Positive affirmations</a:t>
          </a:r>
        </a:p>
      </dgm:t>
    </dgm:pt>
    <dgm:pt modelId="{1F3FFCD4-EF47-4487-A5AC-4D346416CB70}" type="parTrans" cxnId="{3E90E02E-58D4-4059-A911-40AE5868DE22}">
      <dgm:prSet/>
      <dgm:spPr/>
      <dgm:t>
        <a:bodyPr/>
        <a:lstStyle/>
        <a:p>
          <a:endParaRPr lang="en-GB"/>
        </a:p>
      </dgm:t>
    </dgm:pt>
    <dgm:pt modelId="{34563FD2-8D0C-49A7-A358-051D5F889162}" type="sibTrans" cxnId="{3E90E02E-58D4-4059-A911-40AE5868DE22}">
      <dgm:prSet/>
      <dgm:spPr/>
      <dgm:t>
        <a:bodyPr/>
        <a:lstStyle/>
        <a:p>
          <a:endParaRPr lang="en-GB"/>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8">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8">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8">
        <dgm:presLayoutVars>
          <dgm:bulletEnabled val="1"/>
        </dgm:presLayoutVars>
      </dgm:prSet>
      <dgm:spPr/>
    </dgm:pt>
    <dgm:pt modelId="{337B9E85-8921-4C5B-B199-38DC3BA784E1}" type="pres">
      <dgm:prSet presAssocID="{FE56B47F-046D-4B01-8400-1C309EFC0E3A}" presName="sibTrans" presStyleCnt="0"/>
      <dgm:spPr/>
    </dgm:pt>
    <dgm:pt modelId="{37F2CECC-77FD-4958-88CC-477F7AAFE862}" type="pres">
      <dgm:prSet presAssocID="{2375DC27-4E58-4A9C-92C2-9BD0748082FD}" presName="node" presStyleLbl="node1" presStyleIdx="3" presStyleCnt="8" custLinFactX="-100000" custLinFactY="21160" custLinFactNeighborX="-118410" custLinFactNeighborY="100000">
        <dgm:presLayoutVars>
          <dgm:bulletEnabled val="1"/>
        </dgm:presLayoutVars>
      </dgm:prSet>
      <dgm:spPr/>
    </dgm:pt>
    <dgm:pt modelId="{FEEF307F-95FE-4758-B351-C4914B12B155}" type="pres">
      <dgm:prSet presAssocID="{62DEE3AB-0E05-44BF-A2ED-6D3ED74D8CB7}" presName="sibTrans" presStyleCnt="0"/>
      <dgm:spPr/>
    </dgm:pt>
    <dgm:pt modelId="{41A753F7-7261-454C-9DCC-5349D0C6F755}" type="pres">
      <dgm:prSet presAssocID="{35080ABF-9602-48A4-89EE-6B3326B4C9B1}" presName="node" presStyleLbl="node1" presStyleIdx="4" presStyleCnt="8" custLinFactX="100000" custLinFactNeighborX="121923" custLinFactNeighborY="3989">
        <dgm:presLayoutVars>
          <dgm:bulletEnabled val="1"/>
        </dgm:presLayoutVars>
      </dgm:prSet>
      <dgm:spPr/>
    </dgm:pt>
    <dgm:pt modelId="{652381D0-6D80-4576-A9FF-0A48ECDB43AC}" type="pres">
      <dgm:prSet presAssocID="{34563FD2-8D0C-49A7-A358-051D5F889162}" presName="sibTrans" presStyleCnt="0"/>
      <dgm:spPr/>
    </dgm:pt>
    <dgm:pt modelId="{2AFA8F1D-85F0-42E6-9E80-19AB7CF81B78}" type="pres">
      <dgm:prSet presAssocID="{80BB195B-FA78-4DE7-B2DB-AFEF8098C6C2}" presName="node" presStyleLbl="node1" presStyleIdx="5" presStyleCnt="8" custLinFactX="-9923" custLinFactNeighborX="-100000" custLinFactNeighborY="5804">
        <dgm:presLayoutVars>
          <dgm:bulletEnabled val="1"/>
        </dgm:presLayoutVars>
      </dgm:prSet>
      <dgm:spPr/>
    </dgm:pt>
    <dgm:pt modelId="{D91661D1-E869-4B8B-B424-318332D9FBCE}" type="pres">
      <dgm:prSet presAssocID="{1E584516-2C1F-4691-AC21-5BB812C84AAE}" presName="sibTrans" presStyleCnt="0"/>
      <dgm:spPr/>
    </dgm:pt>
    <dgm:pt modelId="{E213285C-FD68-4103-B414-0E21F16887EB}" type="pres">
      <dgm:prSet presAssocID="{8D123AA1-5086-4C65-A7DC-3FE32E03ADE7}" presName="node" presStyleLbl="node1" presStyleIdx="6" presStyleCnt="8" custLinFactX="65077" custLinFactY="-17897" custLinFactNeighborX="100000" custLinFactNeighborY="-100000">
        <dgm:presLayoutVars>
          <dgm:bulletEnabled val="1"/>
        </dgm:presLayoutVars>
      </dgm:prSet>
      <dgm:spPr/>
    </dgm:pt>
    <dgm:pt modelId="{EC3A83E0-0EA1-49CF-9743-E031AE752B91}" type="pres">
      <dgm:prSet presAssocID="{B92CE23B-9CF9-401D-BA62-2C10ECD23E8A}" presName="sibTrans" presStyleCnt="0"/>
      <dgm:spPr/>
    </dgm:pt>
    <dgm:pt modelId="{EB468699-E40A-483E-B88C-7649639483FC}" type="pres">
      <dgm:prSet presAssocID="{F6911B7F-3D1F-416D-B858-1EE65368D72D}" presName="node" presStyleLbl="node1" presStyleIdx="7" presStyleCnt="8" custLinFactNeighborX="126" custLinFactNeighborY="6713">
        <dgm:presLayoutVars>
          <dgm:bulletEnabled val="1"/>
        </dgm:presLayoutVars>
      </dgm:prSet>
      <dgm:spPr/>
    </dgm:pt>
  </dgm:ptLst>
  <dgm:cxnLst>
    <dgm:cxn modelId="{2209E928-62D2-43B7-BE0C-4BBD9B16A19A}" type="presOf" srcId="{80BB195B-FA78-4DE7-B2DB-AFEF8098C6C2}" destId="{2AFA8F1D-85F0-42E6-9E80-19AB7CF81B78}" srcOrd="0" destOrd="0" presId="urn:microsoft.com/office/officeart/2005/8/layout/default"/>
    <dgm:cxn modelId="{3E90E02E-58D4-4059-A911-40AE5868DE22}" srcId="{B47A7F42-39E8-4984-96F1-839EF9BD19FF}" destId="{35080ABF-9602-48A4-89EE-6B3326B4C9B1}" srcOrd="4" destOrd="0" parTransId="{1F3FFCD4-EF47-4487-A5AC-4D346416CB70}" sibTransId="{34563FD2-8D0C-49A7-A358-051D5F889162}"/>
    <dgm:cxn modelId="{6E12BC35-8D1F-455C-8841-A60C8444D05F}" type="presOf" srcId="{6EE04FF4-AB0C-4144-937B-7143B831EFA9}" destId="{4F96573B-1D5C-4B8F-9FCA-DD9814E3FB30}" srcOrd="0" destOrd="0" presId="urn:microsoft.com/office/officeart/2005/8/layout/default"/>
    <dgm:cxn modelId="{FF89DE48-5428-4A05-A455-6506AAF7D31D}" type="presOf" srcId="{F6911B7F-3D1F-416D-B858-1EE65368D72D}" destId="{EB468699-E40A-483E-B88C-7649639483FC}"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EB348585-8801-4EB6-8C2A-434BC72586C7}" srcId="{B47A7F42-39E8-4984-96F1-839EF9BD19FF}" destId="{F6911B7F-3D1F-416D-B858-1EE65368D72D}" srcOrd="7" destOrd="0" parTransId="{095290E5-CE34-4895-9881-95C856424583}" sibTransId="{62BF0753-AFD8-4F6B-825C-AE102FAB624F}"/>
    <dgm:cxn modelId="{0B229887-D952-4632-8AEC-30CFAE9EEFAA}" type="presOf" srcId="{8D123AA1-5086-4C65-A7DC-3FE32E03ADE7}" destId="{E213285C-FD68-4103-B414-0E21F16887EB}" srcOrd="0" destOrd="0" presId="urn:microsoft.com/office/officeart/2005/8/layout/default"/>
    <dgm:cxn modelId="{574EF395-8D20-431D-B3D6-AE522A575360}" srcId="{B47A7F42-39E8-4984-96F1-839EF9BD19FF}" destId="{80BB195B-FA78-4DE7-B2DB-AFEF8098C6C2}" srcOrd="5" destOrd="0" parTransId="{4FB54E15-8C55-4368-AB4A-1CE32B932B48}" sibTransId="{1E584516-2C1F-4691-AC21-5BB812C84AAE}"/>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3" destOrd="0" parTransId="{85993268-7F73-42EB-A1F5-F3997FEBD4A9}" sibTransId="{62DEE3AB-0E05-44BF-A2ED-6D3ED74D8CB7}"/>
    <dgm:cxn modelId="{975C10BB-8F91-4EE0-8ECE-2A5746CBC309}" type="presOf" srcId="{35080ABF-9602-48A4-89EE-6B3326B4C9B1}" destId="{41A753F7-7261-454C-9DCC-5349D0C6F755}" srcOrd="0" destOrd="0" presId="urn:microsoft.com/office/officeart/2005/8/layout/default"/>
    <dgm:cxn modelId="{3B6214E8-3E2A-4230-927E-454DD4B617EF}" srcId="{B47A7F42-39E8-4984-96F1-839EF9BD19FF}" destId="{8D123AA1-5086-4C65-A7DC-3FE32E03ADE7}" srcOrd="6" destOrd="0" parTransId="{E222FDDD-4B42-4FA4-8141-5A63B4390ECC}" sibTransId="{B92CE23B-9CF9-401D-BA62-2C10ECD23E8A}"/>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3FFA8EE7-A246-4B72-87C1-6F44E4ED6230}" type="presParOf" srcId="{41F6EBB4-EE85-411C-B33C-A9F0569F9190}" destId="{37F2CECC-77FD-4958-88CC-477F7AAFE862}" srcOrd="6" destOrd="0" presId="urn:microsoft.com/office/officeart/2005/8/layout/default"/>
    <dgm:cxn modelId="{5FB3421C-1692-48FF-B585-46B0865B9460}" type="presParOf" srcId="{41F6EBB4-EE85-411C-B33C-A9F0569F9190}" destId="{FEEF307F-95FE-4758-B351-C4914B12B155}" srcOrd="7" destOrd="0" presId="urn:microsoft.com/office/officeart/2005/8/layout/default"/>
    <dgm:cxn modelId="{E477BDBF-4FCC-4BC0-B6F0-1889E6CF7CD4}" type="presParOf" srcId="{41F6EBB4-EE85-411C-B33C-A9F0569F9190}" destId="{41A753F7-7261-454C-9DCC-5349D0C6F755}" srcOrd="8" destOrd="0" presId="urn:microsoft.com/office/officeart/2005/8/layout/default"/>
    <dgm:cxn modelId="{94DEC49A-54C9-48D2-BC9C-980BB8A7196A}" type="presParOf" srcId="{41F6EBB4-EE85-411C-B33C-A9F0569F9190}" destId="{652381D0-6D80-4576-A9FF-0A48ECDB43AC}" srcOrd="9" destOrd="0" presId="urn:microsoft.com/office/officeart/2005/8/layout/default"/>
    <dgm:cxn modelId="{F521E4E3-C391-4946-B681-DAD3CB71F4D5}" type="presParOf" srcId="{41F6EBB4-EE85-411C-B33C-A9F0569F9190}" destId="{2AFA8F1D-85F0-42E6-9E80-19AB7CF81B78}" srcOrd="10" destOrd="0" presId="urn:microsoft.com/office/officeart/2005/8/layout/default"/>
    <dgm:cxn modelId="{69D8AC0E-F492-4D42-85E1-F0D4924A633A}" type="presParOf" srcId="{41F6EBB4-EE85-411C-B33C-A9F0569F9190}" destId="{D91661D1-E869-4B8B-B424-318332D9FBCE}" srcOrd="11" destOrd="0" presId="urn:microsoft.com/office/officeart/2005/8/layout/default"/>
    <dgm:cxn modelId="{668B35A6-79BE-4532-96D2-EC7C5CF510E2}" type="presParOf" srcId="{41F6EBB4-EE85-411C-B33C-A9F0569F9190}" destId="{E213285C-FD68-4103-B414-0E21F16887EB}" srcOrd="12" destOrd="0" presId="urn:microsoft.com/office/officeart/2005/8/layout/default"/>
    <dgm:cxn modelId="{6BB575BB-B0E7-410D-A523-FC4F22F40B53}" type="presParOf" srcId="{41F6EBB4-EE85-411C-B33C-A9F0569F9190}" destId="{EC3A83E0-0EA1-49CF-9743-E031AE752B91}" srcOrd="13" destOrd="0" presId="urn:microsoft.com/office/officeart/2005/8/layout/default"/>
    <dgm:cxn modelId="{7F34CC99-4F09-417A-8C3E-372BE516165F}" type="presParOf" srcId="{41F6EBB4-EE85-411C-B33C-A9F0569F9190}" destId="{EB468699-E40A-483E-B88C-7649639483FC}"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a:t> Bad attitudes - Activity </a:t>
          </a:r>
          <a:endParaRPr lang="en-US"/>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002F1B9E-9B58-4BE7-A61F-F64A73875EA7}">
      <dgm:prSet/>
      <dgm:spPr/>
      <dgm:t>
        <a:bodyPr/>
        <a:lstStyle/>
        <a:p>
          <a:r>
            <a:rPr lang="en-US" dirty="0"/>
            <a:t>Think before you speak – Tips!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Think before you speak – Group work</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8D123AA1-5086-4C65-A7DC-3FE32E03ADE7}">
      <dgm:prSet/>
      <dgm:spPr/>
      <dgm:t>
        <a:bodyPr/>
        <a:lstStyle/>
        <a:p>
          <a:r>
            <a:rPr lang="en-US" dirty="0"/>
            <a:t>Pledge</a:t>
          </a:r>
        </a:p>
      </dgm:t>
    </dgm:pt>
    <dgm:pt modelId="{E222FDDD-4B42-4FA4-8141-5A63B4390ECC}" type="parTrans" cxnId="{3B6214E8-3E2A-4230-927E-454DD4B617EF}">
      <dgm:prSet/>
      <dgm:spPr/>
      <dgm:t>
        <a:bodyPr/>
        <a:lstStyle/>
        <a:p>
          <a:endParaRPr lang="en-GB"/>
        </a:p>
      </dgm:t>
    </dgm:pt>
    <dgm:pt modelId="{B92CE23B-9CF9-401D-BA62-2C10ECD23E8A}" type="sibTrans" cxnId="{3B6214E8-3E2A-4230-927E-454DD4B617EF}">
      <dgm:prSet/>
      <dgm:spPr/>
      <dgm:t>
        <a:bodyPr/>
        <a:lstStyle/>
        <a:p>
          <a:endParaRPr lang="en-GB"/>
        </a:p>
      </dgm:t>
    </dgm:pt>
    <dgm:pt modelId="{F6911B7F-3D1F-416D-B858-1EE65368D72D}">
      <dgm:prSet/>
      <dgm:spPr/>
      <dgm:t>
        <a:bodyPr/>
        <a:lstStyle/>
        <a:p>
          <a:r>
            <a:rPr lang="en-GB" dirty="0"/>
            <a:t>Evaluation/ Check-out </a:t>
          </a:r>
          <a:endParaRPr lang="en-US" dirty="0"/>
        </a:p>
      </dgm:t>
    </dgm:pt>
    <dgm:pt modelId="{095290E5-CE34-4895-9881-95C856424583}" type="parTrans" cxnId="{EB348585-8801-4EB6-8C2A-434BC72586C7}">
      <dgm:prSet/>
      <dgm:spPr/>
      <dgm:t>
        <a:bodyPr/>
        <a:lstStyle/>
        <a:p>
          <a:endParaRPr lang="en-GB"/>
        </a:p>
      </dgm:t>
    </dgm:pt>
    <dgm:pt modelId="{62BF0753-AFD8-4F6B-825C-AE102FAB624F}" type="sibTrans" cxnId="{EB348585-8801-4EB6-8C2A-434BC72586C7}">
      <dgm:prSet/>
      <dgm:spPr/>
      <dgm:t>
        <a:bodyPr/>
        <a:lstStyle/>
        <a:p>
          <a:endParaRPr lang="en-GB"/>
        </a:p>
      </dgm:t>
    </dgm:pt>
    <dgm:pt modelId="{F6704543-F573-4C65-9025-BE78CBB04A9A}">
      <dgm:prSet/>
      <dgm:spPr/>
      <dgm:t>
        <a:bodyPr/>
        <a:lstStyle/>
        <a:p>
          <a:r>
            <a:rPr lang="en-US"/>
            <a:t>Putting it into practice – Role Play</a:t>
          </a:r>
          <a:endParaRPr lang="en-GB"/>
        </a:p>
      </dgm:t>
    </dgm:pt>
    <dgm:pt modelId="{44E97982-14F0-44AF-8AED-C6FE97616767}" type="parTrans" cxnId="{8B92F083-A8FA-4061-A4F3-D852E512E98C}">
      <dgm:prSet/>
      <dgm:spPr/>
      <dgm:t>
        <a:bodyPr/>
        <a:lstStyle/>
        <a:p>
          <a:endParaRPr lang="en-GB"/>
        </a:p>
      </dgm:t>
    </dgm:pt>
    <dgm:pt modelId="{A2C150CD-48BC-47BF-A479-AB20CDB233F7}" type="sibTrans" cxnId="{8B92F083-A8FA-4061-A4F3-D852E512E98C}">
      <dgm:prSet/>
      <dgm:spPr/>
      <dgm:t>
        <a:bodyPr/>
        <a:lstStyle/>
        <a:p>
          <a:endParaRPr lang="en-GB"/>
        </a:p>
      </dgm:t>
    </dgm:pt>
    <dgm:pt modelId="{C51E2770-E062-4302-BEB5-851773B74982}" type="pres">
      <dgm:prSet presAssocID="{B47A7F42-39E8-4984-96F1-839EF9BD19FF}" presName="diagram" presStyleCnt="0">
        <dgm:presLayoutVars>
          <dgm:dir/>
          <dgm:resizeHandles val="exact"/>
        </dgm:presLayoutVars>
      </dgm:prSet>
      <dgm:spPr/>
    </dgm:pt>
    <dgm:pt modelId="{6690F35E-CE32-4999-9018-5A13C28E971F}" type="pres">
      <dgm:prSet presAssocID="{6EE04FF4-AB0C-4144-937B-7143B831EFA9}" presName="node" presStyleLbl="node1" presStyleIdx="0" presStyleCnt="6">
        <dgm:presLayoutVars>
          <dgm:bulletEnabled val="1"/>
        </dgm:presLayoutVars>
      </dgm:prSet>
      <dgm:spPr/>
    </dgm:pt>
    <dgm:pt modelId="{E0B94385-11FC-4BEF-AA94-78EF9742DED1}" type="pres">
      <dgm:prSet presAssocID="{ACE7BD51-DEEA-40DB-AFEB-34D81B322750}" presName="sibTrans" presStyleCnt="0"/>
      <dgm:spPr/>
    </dgm:pt>
    <dgm:pt modelId="{AC58E724-CF25-4C27-A93A-8A788B508FDF}" type="pres">
      <dgm:prSet presAssocID="{B2386A11-E286-4BCF-BC03-6254CC1F5EC6}" presName="node" presStyleLbl="node1" presStyleIdx="1" presStyleCnt="6">
        <dgm:presLayoutVars>
          <dgm:bulletEnabled val="1"/>
        </dgm:presLayoutVars>
      </dgm:prSet>
      <dgm:spPr/>
    </dgm:pt>
    <dgm:pt modelId="{B53AD274-AABC-4583-B979-F4E4AE6E07A0}" type="pres">
      <dgm:prSet presAssocID="{B717A3A0-5230-4983-BCB5-8C85E9397AD1}" presName="sibTrans" presStyleCnt="0"/>
      <dgm:spPr/>
    </dgm:pt>
    <dgm:pt modelId="{E2BBA109-A296-4204-8857-82C162AC5016}" type="pres">
      <dgm:prSet presAssocID="{002F1B9E-9B58-4BE7-A61F-F64A73875EA7}" presName="node" presStyleLbl="node1" presStyleIdx="2" presStyleCnt="6">
        <dgm:presLayoutVars>
          <dgm:bulletEnabled val="1"/>
        </dgm:presLayoutVars>
      </dgm:prSet>
      <dgm:spPr/>
    </dgm:pt>
    <dgm:pt modelId="{2C276499-DDCE-4959-AB81-BC8D4BA25AA4}" type="pres">
      <dgm:prSet presAssocID="{FE56B47F-046D-4B01-8400-1C309EFC0E3A}" presName="sibTrans" presStyleCnt="0"/>
      <dgm:spPr/>
    </dgm:pt>
    <dgm:pt modelId="{FE2BA125-F210-4F17-8E4F-EBE1A80C68D9}" type="pres">
      <dgm:prSet presAssocID="{F6704543-F573-4C65-9025-BE78CBB04A9A}" presName="node" presStyleLbl="node1" presStyleIdx="3" presStyleCnt="6">
        <dgm:presLayoutVars>
          <dgm:bulletEnabled val="1"/>
        </dgm:presLayoutVars>
      </dgm:prSet>
      <dgm:spPr/>
    </dgm:pt>
    <dgm:pt modelId="{DD1E7E3A-07F1-4CD7-9F9A-899B59F933CF}" type="pres">
      <dgm:prSet presAssocID="{A2C150CD-48BC-47BF-A479-AB20CDB233F7}" presName="sibTrans" presStyleCnt="0"/>
      <dgm:spPr/>
    </dgm:pt>
    <dgm:pt modelId="{A17C9894-6DCA-4B25-8EC2-62DA23DE3173}" type="pres">
      <dgm:prSet presAssocID="{8D123AA1-5086-4C65-A7DC-3FE32E03ADE7}" presName="node" presStyleLbl="node1" presStyleIdx="4" presStyleCnt="6">
        <dgm:presLayoutVars>
          <dgm:bulletEnabled val="1"/>
        </dgm:presLayoutVars>
      </dgm:prSet>
      <dgm:spPr/>
    </dgm:pt>
    <dgm:pt modelId="{AC846058-A551-44AD-8159-7B708AB4C15C}" type="pres">
      <dgm:prSet presAssocID="{B92CE23B-9CF9-401D-BA62-2C10ECD23E8A}" presName="sibTrans" presStyleCnt="0"/>
      <dgm:spPr/>
    </dgm:pt>
    <dgm:pt modelId="{5C6C2320-CF18-49E6-8AA2-DFA3033DFF8A}" type="pres">
      <dgm:prSet presAssocID="{F6911B7F-3D1F-416D-B858-1EE65368D72D}" presName="node" presStyleLbl="node1" presStyleIdx="5" presStyleCnt="6">
        <dgm:presLayoutVars>
          <dgm:bulletEnabled val="1"/>
        </dgm:presLayoutVars>
      </dgm:prSet>
      <dgm:spPr/>
    </dgm:pt>
  </dgm:ptLst>
  <dgm:cxnLst>
    <dgm:cxn modelId="{4CD7560B-0485-4D10-BE33-9E7D5DA4AF35}" type="presOf" srcId="{002F1B9E-9B58-4BE7-A61F-F64A73875EA7}" destId="{E2BBA109-A296-4204-8857-82C162AC5016}" srcOrd="0" destOrd="0" presId="urn:microsoft.com/office/officeart/2005/8/layout/default"/>
    <dgm:cxn modelId="{903E902A-8FE5-42D4-B71A-B5070C4E89F4}" type="presOf" srcId="{B47A7F42-39E8-4984-96F1-839EF9BD19FF}" destId="{C51E2770-E062-4302-BEB5-851773B74982}" srcOrd="0" destOrd="0" presId="urn:microsoft.com/office/officeart/2005/8/layout/default"/>
    <dgm:cxn modelId="{BB50EC6B-7030-4F9C-811C-BA40A8AD960F}" type="presOf" srcId="{8D123AA1-5086-4C65-A7DC-3FE32E03ADE7}" destId="{A17C9894-6DCA-4B25-8EC2-62DA23DE3173}" srcOrd="0" destOrd="0" presId="urn:microsoft.com/office/officeart/2005/8/layout/default"/>
    <dgm:cxn modelId="{E36B4275-7D38-4219-9779-2B6CFFD9174B}" type="presOf" srcId="{6EE04FF4-AB0C-4144-937B-7143B831EFA9}" destId="{6690F35E-CE32-4999-9018-5A13C28E971F}"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801AE957-35C6-4DF8-A191-FAE329ABFA28}" type="presOf" srcId="{F6911B7F-3D1F-416D-B858-1EE65368D72D}" destId="{5C6C2320-CF18-49E6-8AA2-DFA3033DFF8A}" srcOrd="0" destOrd="0" presId="urn:microsoft.com/office/officeart/2005/8/layout/default"/>
    <dgm:cxn modelId="{99C16078-1521-4280-BABB-FF52B6382B5F}" type="presOf" srcId="{B2386A11-E286-4BCF-BC03-6254CC1F5EC6}" destId="{AC58E724-CF25-4C27-A93A-8A788B508FDF}" srcOrd="0" destOrd="0" presId="urn:microsoft.com/office/officeart/2005/8/layout/default"/>
    <dgm:cxn modelId="{8B92F083-A8FA-4061-A4F3-D852E512E98C}" srcId="{B47A7F42-39E8-4984-96F1-839EF9BD19FF}" destId="{F6704543-F573-4C65-9025-BE78CBB04A9A}" srcOrd="3" destOrd="0" parTransId="{44E97982-14F0-44AF-8AED-C6FE97616767}" sibTransId="{A2C150CD-48BC-47BF-A479-AB20CDB233F7}"/>
    <dgm:cxn modelId="{EB348585-8801-4EB6-8C2A-434BC72586C7}" srcId="{B47A7F42-39E8-4984-96F1-839EF9BD19FF}" destId="{F6911B7F-3D1F-416D-B858-1EE65368D72D}" srcOrd="5" destOrd="0" parTransId="{095290E5-CE34-4895-9881-95C856424583}" sibTransId="{62BF0753-AFD8-4F6B-825C-AE102FAB624F}"/>
    <dgm:cxn modelId="{7013509C-18AF-4ABC-8D5E-4FA2AE33BACE}" srcId="{B47A7F42-39E8-4984-96F1-839EF9BD19FF}" destId="{002F1B9E-9B58-4BE7-A61F-F64A73875EA7}" srcOrd="2" destOrd="0" parTransId="{A20FD824-498C-42BD-989D-42320667FCE2}" sibTransId="{FE56B47F-046D-4B01-8400-1C309EFC0E3A}"/>
    <dgm:cxn modelId="{2E1E01CD-70C7-44B8-B0BF-683FDE9069FD}" type="presOf" srcId="{F6704543-F573-4C65-9025-BE78CBB04A9A}" destId="{FE2BA125-F210-4F17-8E4F-EBE1A80C68D9}" srcOrd="0" destOrd="0" presId="urn:microsoft.com/office/officeart/2005/8/layout/default"/>
    <dgm:cxn modelId="{3B6214E8-3E2A-4230-927E-454DD4B617EF}" srcId="{B47A7F42-39E8-4984-96F1-839EF9BD19FF}" destId="{8D123AA1-5086-4C65-A7DC-3FE32E03ADE7}" srcOrd="4" destOrd="0" parTransId="{E222FDDD-4B42-4FA4-8141-5A63B4390ECC}" sibTransId="{B92CE23B-9CF9-401D-BA62-2C10ECD23E8A}"/>
    <dgm:cxn modelId="{18287953-3A70-4B60-A948-B99F4A50A2B2}" type="presParOf" srcId="{C51E2770-E062-4302-BEB5-851773B74982}" destId="{6690F35E-CE32-4999-9018-5A13C28E971F}" srcOrd="0" destOrd="0" presId="urn:microsoft.com/office/officeart/2005/8/layout/default"/>
    <dgm:cxn modelId="{1F8BCE48-9990-4286-9AA3-8111FC10445D}" type="presParOf" srcId="{C51E2770-E062-4302-BEB5-851773B74982}" destId="{E0B94385-11FC-4BEF-AA94-78EF9742DED1}" srcOrd="1" destOrd="0" presId="urn:microsoft.com/office/officeart/2005/8/layout/default"/>
    <dgm:cxn modelId="{10AD5701-9B37-425D-AFEE-6C88B81BA81A}" type="presParOf" srcId="{C51E2770-E062-4302-BEB5-851773B74982}" destId="{AC58E724-CF25-4C27-A93A-8A788B508FDF}" srcOrd="2" destOrd="0" presId="urn:microsoft.com/office/officeart/2005/8/layout/default"/>
    <dgm:cxn modelId="{F37580FA-36A8-42A3-A317-9FF540279B9D}" type="presParOf" srcId="{C51E2770-E062-4302-BEB5-851773B74982}" destId="{B53AD274-AABC-4583-B979-F4E4AE6E07A0}" srcOrd="3" destOrd="0" presId="urn:microsoft.com/office/officeart/2005/8/layout/default"/>
    <dgm:cxn modelId="{1164883F-9F61-493F-AC66-6B6BFC0C4081}" type="presParOf" srcId="{C51E2770-E062-4302-BEB5-851773B74982}" destId="{E2BBA109-A296-4204-8857-82C162AC5016}" srcOrd="4" destOrd="0" presId="urn:microsoft.com/office/officeart/2005/8/layout/default"/>
    <dgm:cxn modelId="{8530407A-9B01-4871-B192-F40AC1A41FC5}" type="presParOf" srcId="{C51E2770-E062-4302-BEB5-851773B74982}" destId="{2C276499-DDCE-4959-AB81-BC8D4BA25AA4}" srcOrd="5" destOrd="0" presId="urn:microsoft.com/office/officeart/2005/8/layout/default"/>
    <dgm:cxn modelId="{32D64F55-1A9E-4F0B-A21C-9FDFF38B137D}" type="presParOf" srcId="{C51E2770-E062-4302-BEB5-851773B74982}" destId="{FE2BA125-F210-4F17-8E4F-EBE1A80C68D9}" srcOrd="6" destOrd="0" presId="urn:microsoft.com/office/officeart/2005/8/layout/default"/>
    <dgm:cxn modelId="{A5247412-B003-47E4-81FA-458F38182101}" type="presParOf" srcId="{C51E2770-E062-4302-BEB5-851773B74982}" destId="{DD1E7E3A-07F1-4CD7-9F9A-899B59F933CF}" srcOrd="7" destOrd="0" presId="urn:microsoft.com/office/officeart/2005/8/layout/default"/>
    <dgm:cxn modelId="{DFE6101A-80EE-4736-8A60-C878B3661643}" type="presParOf" srcId="{C51E2770-E062-4302-BEB5-851773B74982}" destId="{A17C9894-6DCA-4B25-8EC2-62DA23DE3173}" srcOrd="8" destOrd="0" presId="urn:microsoft.com/office/officeart/2005/8/layout/default"/>
    <dgm:cxn modelId="{61DC3A63-DB38-4C39-89E2-843D08A6FAFD}" type="presParOf" srcId="{C51E2770-E062-4302-BEB5-851773B74982}" destId="{AC846058-A551-44AD-8159-7B708AB4C15C}" srcOrd="9" destOrd="0" presId="urn:microsoft.com/office/officeart/2005/8/layout/default"/>
    <dgm:cxn modelId="{68808A13-F26B-4352-853C-DF8E2E6DF669}" type="presParOf" srcId="{C51E2770-E062-4302-BEB5-851773B74982}" destId="{5C6C2320-CF18-49E6-8AA2-DFA3033DFF8A}"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Pledge Check-In</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002F1B9E-9B58-4BE7-A61F-F64A73875EA7}">
      <dgm:prSet/>
      <dgm:spPr/>
      <dgm:t>
        <a:bodyPr/>
        <a:lstStyle/>
        <a:p>
          <a:r>
            <a:rPr lang="en-US" dirty="0"/>
            <a:t>Talking Heads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Group Discussion – Welcome to our club</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8D123AA1-5086-4C65-A7DC-3FE32E03ADE7}">
      <dgm:prSet/>
      <dgm:spPr/>
      <dgm:t>
        <a:bodyPr/>
        <a:lstStyle/>
        <a:p>
          <a:r>
            <a:rPr lang="en-US" dirty="0"/>
            <a:t>End Baseline Assessments</a:t>
          </a:r>
        </a:p>
      </dgm:t>
    </dgm:pt>
    <dgm:pt modelId="{E222FDDD-4B42-4FA4-8141-5A63B4390ECC}" type="parTrans" cxnId="{3B6214E8-3E2A-4230-927E-454DD4B617EF}">
      <dgm:prSet/>
      <dgm:spPr/>
      <dgm:t>
        <a:bodyPr/>
        <a:lstStyle/>
        <a:p>
          <a:endParaRPr lang="en-GB"/>
        </a:p>
      </dgm:t>
    </dgm:pt>
    <dgm:pt modelId="{B92CE23B-9CF9-401D-BA62-2C10ECD23E8A}" type="sibTrans" cxnId="{3B6214E8-3E2A-4230-927E-454DD4B617EF}">
      <dgm:prSet/>
      <dgm:spPr/>
      <dgm:t>
        <a:bodyPr/>
        <a:lstStyle/>
        <a:p>
          <a:endParaRPr lang="en-GB"/>
        </a:p>
      </dgm:t>
    </dgm:pt>
    <dgm:pt modelId="{F6911B7F-3D1F-416D-B858-1EE65368D72D}">
      <dgm:prSet/>
      <dgm:spPr/>
      <dgm:t>
        <a:bodyPr/>
        <a:lstStyle/>
        <a:p>
          <a:r>
            <a:rPr lang="en-GB" dirty="0"/>
            <a:t>Overall Evaluation </a:t>
          </a:r>
          <a:endParaRPr lang="en-US" dirty="0"/>
        </a:p>
      </dgm:t>
    </dgm:pt>
    <dgm:pt modelId="{095290E5-CE34-4895-9881-95C856424583}" type="parTrans" cxnId="{EB348585-8801-4EB6-8C2A-434BC72586C7}">
      <dgm:prSet/>
      <dgm:spPr/>
      <dgm:t>
        <a:bodyPr/>
        <a:lstStyle/>
        <a:p>
          <a:endParaRPr lang="en-GB"/>
        </a:p>
      </dgm:t>
    </dgm:pt>
    <dgm:pt modelId="{62BF0753-AFD8-4F6B-825C-AE102FAB624F}" type="sibTrans" cxnId="{EB348585-8801-4EB6-8C2A-434BC72586C7}">
      <dgm:prSet/>
      <dgm:spPr/>
      <dgm:t>
        <a:bodyPr/>
        <a:lstStyle/>
        <a:p>
          <a:endParaRPr lang="en-GB"/>
        </a:p>
      </dgm:t>
    </dgm:pt>
    <dgm:pt modelId="{F6704543-F573-4C65-9025-BE78CBB04A9A}">
      <dgm:prSet/>
      <dgm:spPr/>
      <dgm:t>
        <a:bodyPr/>
        <a:lstStyle/>
        <a:p>
          <a:r>
            <a:rPr lang="en-GB" dirty="0"/>
            <a:t>Club Motto</a:t>
          </a:r>
        </a:p>
      </dgm:t>
    </dgm:pt>
    <dgm:pt modelId="{44E97982-14F0-44AF-8AED-C6FE97616767}" type="parTrans" cxnId="{8B92F083-A8FA-4061-A4F3-D852E512E98C}">
      <dgm:prSet/>
      <dgm:spPr/>
      <dgm:t>
        <a:bodyPr/>
        <a:lstStyle/>
        <a:p>
          <a:endParaRPr lang="en-GB"/>
        </a:p>
      </dgm:t>
    </dgm:pt>
    <dgm:pt modelId="{A2C150CD-48BC-47BF-A479-AB20CDB233F7}" type="sibTrans" cxnId="{8B92F083-A8FA-4061-A4F3-D852E512E98C}">
      <dgm:prSet/>
      <dgm:spPr/>
      <dgm:t>
        <a:bodyPr/>
        <a:lstStyle/>
        <a:p>
          <a:endParaRPr lang="en-GB"/>
        </a:p>
      </dgm:t>
    </dgm:pt>
    <dgm:pt modelId="{C51E2770-E062-4302-BEB5-851773B74982}" type="pres">
      <dgm:prSet presAssocID="{B47A7F42-39E8-4984-96F1-839EF9BD19FF}" presName="diagram" presStyleCnt="0">
        <dgm:presLayoutVars>
          <dgm:dir/>
          <dgm:resizeHandles val="exact"/>
        </dgm:presLayoutVars>
      </dgm:prSet>
      <dgm:spPr/>
    </dgm:pt>
    <dgm:pt modelId="{6690F35E-CE32-4999-9018-5A13C28E971F}" type="pres">
      <dgm:prSet presAssocID="{6EE04FF4-AB0C-4144-937B-7143B831EFA9}" presName="node" presStyleLbl="node1" presStyleIdx="0" presStyleCnt="6">
        <dgm:presLayoutVars>
          <dgm:bulletEnabled val="1"/>
        </dgm:presLayoutVars>
      </dgm:prSet>
      <dgm:spPr/>
    </dgm:pt>
    <dgm:pt modelId="{E0B94385-11FC-4BEF-AA94-78EF9742DED1}" type="pres">
      <dgm:prSet presAssocID="{ACE7BD51-DEEA-40DB-AFEB-34D81B322750}" presName="sibTrans" presStyleCnt="0"/>
      <dgm:spPr/>
    </dgm:pt>
    <dgm:pt modelId="{AC58E724-CF25-4C27-A93A-8A788B508FDF}" type="pres">
      <dgm:prSet presAssocID="{B2386A11-E286-4BCF-BC03-6254CC1F5EC6}" presName="node" presStyleLbl="node1" presStyleIdx="1" presStyleCnt="6" custLinFactNeighborX="-138">
        <dgm:presLayoutVars>
          <dgm:bulletEnabled val="1"/>
        </dgm:presLayoutVars>
      </dgm:prSet>
      <dgm:spPr/>
    </dgm:pt>
    <dgm:pt modelId="{B53AD274-AABC-4583-B979-F4E4AE6E07A0}" type="pres">
      <dgm:prSet presAssocID="{B717A3A0-5230-4983-BCB5-8C85E9397AD1}" presName="sibTrans" presStyleCnt="0"/>
      <dgm:spPr/>
    </dgm:pt>
    <dgm:pt modelId="{E2BBA109-A296-4204-8857-82C162AC5016}" type="pres">
      <dgm:prSet presAssocID="{002F1B9E-9B58-4BE7-A61F-F64A73875EA7}" presName="node" presStyleLbl="node1" presStyleIdx="2" presStyleCnt="6">
        <dgm:presLayoutVars>
          <dgm:bulletEnabled val="1"/>
        </dgm:presLayoutVars>
      </dgm:prSet>
      <dgm:spPr/>
    </dgm:pt>
    <dgm:pt modelId="{2C276499-DDCE-4959-AB81-BC8D4BA25AA4}" type="pres">
      <dgm:prSet presAssocID="{FE56B47F-046D-4B01-8400-1C309EFC0E3A}" presName="sibTrans" presStyleCnt="0"/>
      <dgm:spPr/>
    </dgm:pt>
    <dgm:pt modelId="{FE2BA125-F210-4F17-8E4F-EBE1A80C68D9}" type="pres">
      <dgm:prSet presAssocID="{F6704543-F573-4C65-9025-BE78CBB04A9A}" presName="node" presStyleLbl="node1" presStyleIdx="3" presStyleCnt="6">
        <dgm:presLayoutVars>
          <dgm:bulletEnabled val="1"/>
        </dgm:presLayoutVars>
      </dgm:prSet>
      <dgm:spPr/>
    </dgm:pt>
    <dgm:pt modelId="{DD1E7E3A-07F1-4CD7-9F9A-899B59F933CF}" type="pres">
      <dgm:prSet presAssocID="{A2C150CD-48BC-47BF-A479-AB20CDB233F7}" presName="sibTrans" presStyleCnt="0"/>
      <dgm:spPr/>
    </dgm:pt>
    <dgm:pt modelId="{A17C9894-6DCA-4B25-8EC2-62DA23DE3173}" type="pres">
      <dgm:prSet presAssocID="{8D123AA1-5086-4C65-A7DC-3FE32E03ADE7}" presName="node" presStyleLbl="node1" presStyleIdx="4" presStyleCnt="6">
        <dgm:presLayoutVars>
          <dgm:bulletEnabled val="1"/>
        </dgm:presLayoutVars>
      </dgm:prSet>
      <dgm:spPr/>
    </dgm:pt>
    <dgm:pt modelId="{AC846058-A551-44AD-8159-7B708AB4C15C}" type="pres">
      <dgm:prSet presAssocID="{B92CE23B-9CF9-401D-BA62-2C10ECD23E8A}" presName="sibTrans" presStyleCnt="0"/>
      <dgm:spPr/>
    </dgm:pt>
    <dgm:pt modelId="{5C6C2320-CF18-49E6-8AA2-DFA3033DFF8A}" type="pres">
      <dgm:prSet presAssocID="{F6911B7F-3D1F-416D-B858-1EE65368D72D}" presName="node" presStyleLbl="node1" presStyleIdx="5" presStyleCnt="6">
        <dgm:presLayoutVars>
          <dgm:bulletEnabled val="1"/>
        </dgm:presLayoutVars>
      </dgm:prSet>
      <dgm:spPr/>
    </dgm:pt>
  </dgm:ptLst>
  <dgm:cxnLst>
    <dgm:cxn modelId="{4CD7560B-0485-4D10-BE33-9E7D5DA4AF35}" type="presOf" srcId="{002F1B9E-9B58-4BE7-A61F-F64A73875EA7}" destId="{E2BBA109-A296-4204-8857-82C162AC5016}" srcOrd="0" destOrd="0" presId="urn:microsoft.com/office/officeart/2005/8/layout/default"/>
    <dgm:cxn modelId="{903E902A-8FE5-42D4-B71A-B5070C4E89F4}" type="presOf" srcId="{B47A7F42-39E8-4984-96F1-839EF9BD19FF}" destId="{C51E2770-E062-4302-BEB5-851773B74982}" srcOrd="0" destOrd="0" presId="urn:microsoft.com/office/officeart/2005/8/layout/default"/>
    <dgm:cxn modelId="{BB50EC6B-7030-4F9C-811C-BA40A8AD960F}" type="presOf" srcId="{8D123AA1-5086-4C65-A7DC-3FE32E03ADE7}" destId="{A17C9894-6DCA-4B25-8EC2-62DA23DE3173}" srcOrd="0" destOrd="0" presId="urn:microsoft.com/office/officeart/2005/8/layout/default"/>
    <dgm:cxn modelId="{E36B4275-7D38-4219-9779-2B6CFFD9174B}" type="presOf" srcId="{6EE04FF4-AB0C-4144-937B-7143B831EFA9}" destId="{6690F35E-CE32-4999-9018-5A13C28E971F}"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801AE957-35C6-4DF8-A191-FAE329ABFA28}" type="presOf" srcId="{F6911B7F-3D1F-416D-B858-1EE65368D72D}" destId="{5C6C2320-CF18-49E6-8AA2-DFA3033DFF8A}" srcOrd="0" destOrd="0" presId="urn:microsoft.com/office/officeart/2005/8/layout/default"/>
    <dgm:cxn modelId="{99C16078-1521-4280-BABB-FF52B6382B5F}" type="presOf" srcId="{B2386A11-E286-4BCF-BC03-6254CC1F5EC6}" destId="{AC58E724-CF25-4C27-A93A-8A788B508FDF}" srcOrd="0" destOrd="0" presId="urn:microsoft.com/office/officeart/2005/8/layout/default"/>
    <dgm:cxn modelId="{8B92F083-A8FA-4061-A4F3-D852E512E98C}" srcId="{B47A7F42-39E8-4984-96F1-839EF9BD19FF}" destId="{F6704543-F573-4C65-9025-BE78CBB04A9A}" srcOrd="3" destOrd="0" parTransId="{44E97982-14F0-44AF-8AED-C6FE97616767}" sibTransId="{A2C150CD-48BC-47BF-A479-AB20CDB233F7}"/>
    <dgm:cxn modelId="{EB348585-8801-4EB6-8C2A-434BC72586C7}" srcId="{B47A7F42-39E8-4984-96F1-839EF9BD19FF}" destId="{F6911B7F-3D1F-416D-B858-1EE65368D72D}" srcOrd="5" destOrd="0" parTransId="{095290E5-CE34-4895-9881-95C856424583}" sibTransId="{62BF0753-AFD8-4F6B-825C-AE102FAB624F}"/>
    <dgm:cxn modelId="{7013509C-18AF-4ABC-8D5E-4FA2AE33BACE}" srcId="{B47A7F42-39E8-4984-96F1-839EF9BD19FF}" destId="{002F1B9E-9B58-4BE7-A61F-F64A73875EA7}" srcOrd="2" destOrd="0" parTransId="{A20FD824-498C-42BD-989D-42320667FCE2}" sibTransId="{FE56B47F-046D-4B01-8400-1C309EFC0E3A}"/>
    <dgm:cxn modelId="{2E1E01CD-70C7-44B8-B0BF-683FDE9069FD}" type="presOf" srcId="{F6704543-F573-4C65-9025-BE78CBB04A9A}" destId="{FE2BA125-F210-4F17-8E4F-EBE1A80C68D9}" srcOrd="0" destOrd="0" presId="urn:microsoft.com/office/officeart/2005/8/layout/default"/>
    <dgm:cxn modelId="{3B6214E8-3E2A-4230-927E-454DD4B617EF}" srcId="{B47A7F42-39E8-4984-96F1-839EF9BD19FF}" destId="{8D123AA1-5086-4C65-A7DC-3FE32E03ADE7}" srcOrd="4" destOrd="0" parTransId="{E222FDDD-4B42-4FA4-8141-5A63B4390ECC}" sibTransId="{B92CE23B-9CF9-401D-BA62-2C10ECD23E8A}"/>
    <dgm:cxn modelId="{18287953-3A70-4B60-A948-B99F4A50A2B2}" type="presParOf" srcId="{C51E2770-E062-4302-BEB5-851773B74982}" destId="{6690F35E-CE32-4999-9018-5A13C28E971F}" srcOrd="0" destOrd="0" presId="urn:microsoft.com/office/officeart/2005/8/layout/default"/>
    <dgm:cxn modelId="{1F8BCE48-9990-4286-9AA3-8111FC10445D}" type="presParOf" srcId="{C51E2770-E062-4302-BEB5-851773B74982}" destId="{E0B94385-11FC-4BEF-AA94-78EF9742DED1}" srcOrd="1" destOrd="0" presId="urn:microsoft.com/office/officeart/2005/8/layout/default"/>
    <dgm:cxn modelId="{10AD5701-9B37-425D-AFEE-6C88B81BA81A}" type="presParOf" srcId="{C51E2770-E062-4302-BEB5-851773B74982}" destId="{AC58E724-CF25-4C27-A93A-8A788B508FDF}" srcOrd="2" destOrd="0" presId="urn:microsoft.com/office/officeart/2005/8/layout/default"/>
    <dgm:cxn modelId="{F37580FA-36A8-42A3-A317-9FF540279B9D}" type="presParOf" srcId="{C51E2770-E062-4302-BEB5-851773B74982}" destId="{B53AD274-AABC-4583-B979-F4E4AE6E07A0}" srcOrd="3" destOrd="0" presId="urn:microsoft.com/office/officeart/2005/8/layout/default"/>
    <dgm:cxn modelId="{1164883F-9F61-493F-AC66-6B6BFC0C4081}" type="presParOf" srcId="{C51E2770-E062-4302-BEB5-851773B74982}" destId="{E2BBA109-A296-4204-8857-82C162AC5016}" srcOrd="4" destOrd="0" presId="urn:microsoft.com/office/officeart/2005/8/layout/default"/>
    <dgm:cxn modelId="{8530407A-9B01-4871-B192-F40AC1A41FC5}" type="presParOf" srcId="{C51E2770-E062-4302-BEB5-851773B74982}" destId="{2C276499-DDCE-4959-AB81-BC8D4BA25AA4}" srcOrd="5" destOrd="0" presId="urn:microsoft.com/office/officeart/2005/8/layout/default"/>
    <dgm:cxn modelId="{32D64F55-1A9E-4F0B-A21C-9FDFF38B137D}" type="presParOf" srcId="{C51E2770-E062-4302-BEB5-851773B74982}" destId="{FE2BA125-F210-4F17-8E4F-EBE1A80C68D9}" srcOrd="6" destOrd="0" presId="urn:microsoft.com/office/officeart/2005/8/layout/default"/>
    <dgm:cxn modelId="{A5247412-B003-47E4-81FA-458F38182101}" type="presParOf" srcId="{C51E2770-E062-4302-BEB5-851773B74982}" destId="{DD1E7E3A-07F1-4CD7-9F9A-899B59F933CF}" srcOrd="7" destOrd="0" presId="urn:microsoft.com/office/officeart/2005/8/layout/default"/>
    <dgm:cxn modelId="{DFE6101A-80EE-4736-8A60-C878B3661643}" type="presParOf" srcId="{C51E2770-E062-4302-BEB5-851773B74982}" destId="{A17C9894-6DCA-4B25-8EC2-62DA23DE3173}" srcOrd="8" destOrd="0" presId="urn:microsoft.com/office/officeart/2005/8/layout/default"/>
    <dgm:cxn modelId="{61DC3A63-DB38-4C39-89E2-843D08A6FAFD}" type="presParOf" srcId="{C51E2770-E062-4302-BEB5-851773B74982}" destId="{AC846058-A551-44AD-8159-7B708AB4C15C}" srcOrd="9" destOrd="0" presId="urn:microsoft.com/office/officeart/2005/8/layout/default"/>
    <dgm:cxn modelId="{68808A13-F26B-4352-853C-DF8E2E6DF669}" type="presParOf" srcId="{C51E2770-E062-4302-BEB5-851773B74982}" destId="{5C6C2320-CF18-49E6-8AA2-DFA3033DFF8A}"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35A7B5-7C9C-4F58-ABE4-8CE5A3637450}"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AFAF85BE-EF40-48D3-A681-975B5B541A4C}">
      <dgm:prSet/>
      <dgm:spPr/>
      <dgm:t>
        <a:bodyPr/>
        <a:lstStyle/>
        <a:p>
          <a:pPr>
            <a:lnSpc>
              <a:spcPct val="100000"/>
            </a:lnSpc>
          </a:pPr>
          <a:r>
            <a:rPr lang="en-GB"/>
            <a:t>Set of workshops and activities/ games which are used to help young people learn about a particular topic</a:t>
          </a:r>
          <a:endParaRPr lang="en-US"/>
        </a:p>
      </dgm:t>
    </dgm:pt>
    <dgm:pt modelId="{787C5AA6-92C2-4417-89C2-AD109AB1C363}" type="parTrans" cxnId="{48F3BF4B-A20A-45F9-8AC7-BA47735E01C3}">
      <dgm:prSet/>
      <dgm:spPr/>
      <dgm:t>
        <a:bodyPr/>
        <a:lstStyle/>
        <a:p>
          <a:endParaRPr lang="en-US"/>
        </a:p>
      </dgm:t>
    </dgm:pt>
    <dgm:pt modelId="{BFA5EE01-ECD9-41DD-BEC5-DF25654748A2}" type="sibTrans" cxnId="{48F3BF4B-A20A-45F9-8AC7-BA47735E01C3}">
      <dgm:prSet/>
      <dgm:spPr/>
      <dgm:t>
        <a:bodyPr/>
        <a:lstStyle/>
        <a:p>
          <a:endParaRPr lang="en-US"/>
        </a:p>
      </dgm:t>
    </dgm:pt>
    <dgm:pt modelId="{5F3C800E-93EE-4BAB-BAB2-05F758EE6D8A}">
      <dgm:prSet/>
      <dgm:spPr/>
      <dgm:t>
        <a:bodyPr/>
        <a:lstStyle/>
        <a:p>
          <a:pPr>
            <a:lnSpc>
              <a:spcPct val="100000"/>
            </a:lnSpc>
          </a:pPr>
          <a:r>
            <a:rPr lang="en-GB"/>
            <a:t>Lots of young people do the same programme across NI</a:t>
          </a:r>
          <a:endParaRPr lang="en-US"/>
        </a:p>
      </dgm:t>
    </dgm:pt>
    <dgm:pt modelId="{E3FB6C72-A595-434E-BBAF-804C868B19A3}" type="parTrans" cxnId="{44B919CF-AF04-44BE-A653-42831AEAC1B0}">
      <dgm:prSet/>
      <dgm:spPr/>
      <dgm:t>
        <a:bodyPr/>
        <a:lstStyle/>
        <a:p>
          <a:endParaRPr lang="en-US"/>
        </a:p>
      </dgm:t>
    </dgm:pt>
    <dgm:pt modelId="{0129EA34-E34F-4400-985A-D00D656A6E28}" type="sibTrans" cxnId="{44B919CF-AF04-44BE-A653-42831AEAC1B0}">
      <dgm:prSet/>
      <dgm:spPr/>
      <dgm:t>
        <a:bodyPr/>
        <a:lstStyle/>
        <a:p>
          <a:endParaRPr lang="en-US"/>
        </a:p>
      </dgm:t>
    </dgm:pt>
    <dgm:pt modelId="{04A412B7-8B87-4021-B61A-BB449DD31E92}">
      <dgm:prSet/>
      <dgm:spPr/>
      <dgm:t>
        <a:bodyPr/>
        <a:lstStyle/>
        <a:p>
          <a:pPr>
            <a:lnSpc>
              <a:spcPct val="100000"/>
            </a:lnSpc>
          </a:pPr>
          <a:r>
            <a:rPr lang="en-GB"/>
            <a:t>Opportunity for young people to show their youth leader and others what they have learned and achieved</a:t>
          </a:r>
          <a:endParaRPr lang="en-US"/>
        </a:p>
      </dgm:t>
    </dgm:pt>
    <dgm:pt modelId="{E2E23291-8B4F-4C12-A32C-BC5586BBA6AA}" type="parTrans" cxnId="{4B8CE009-F991-4FD0-9E34-20F0DECE526A}">
      <dgm:prSet/>
      <dgm:spPr/>
      <dgm:t>
        <a:bodyPr/>
        <a:lstStyle/>
        <a:p>
          <a:endParaRPr lang="en-US"/>
        </a:p>
      </dgm:t>
    </dgm:pt>
    <dgm:pt modelId="{3F0559D1-32E7-4737-8C75-FB5FF7D1D53B}" type="sibTrans" cxnId="{4B8CE009-F991-4FD0-9E34-20F0DECE526A}">
      <dgm:prSet/>
      <dgm:spPr/>
      <dgm:t>
        <a:bodyPr/>
        <a:lstStyle/>
        <a:p>
          <a:endParaRPr lang="en-US"/>
        </a:p>
      </dgm:t>
    </dgm:pt>
    <dgm:pt modelId="{95786A90-2070-4A75-8D63-516D80679C31}">
      <dgm:prSet/>
      <dgm:spPr/>
      <dgm:t>
        <a:bodyPr/>
        <a:lstStyle/>
        <a:p>
          <a:pPr>
            <a:lnSpc>
              <a:spcPct val="100000"/>
            </a:lnSpc>
          </a:pPr>
          <a:r>
            <a:rPr lang="en-GB" dirty="0"/>
            <a:t>Opportunity for young people to get a reward for their hard work e.g., certificates</a:t>
          </a:r>
          <a:endParaRPr lang="en-US" dirty="0"/>
        </a:p>
      </dgm:t>
    </dgm:pt>
    <dgm:pt modelId="{AD7178E2-97D5-4C7A-94FA-1ACF01CB59C8}" type="parTrans" cxnId="{83F944F2-1DC2-4224-A6E8-5E913C95A707}">
      <dgm:prSet/>
      <dgm:spPr/>
      <dgm:t>
        <a:bodyPr/>
        <a:lstStyle/>
        <a:p>
          <a:endParaRPr lang="en-US"/>
        </a:p>
      </dgm:t>
    </dgm:pt>
    <dgm:pt modelId="{96E71E42-2916-4113-9496-FA593116F2A5}" type="sibTrans" cxnId="{83F944F2-1DC2-4224-A6E8-5E913C95A707}">
      <dgm:prSet/>
      <dgm:spPr/>
      <dgm:t>
        <a:bodyPr/>
        <a:lstStyle/>
        <a:p>
          <a:endParaRPr lang="en-US"/>
        </a:p>
      </dgm:t>
    </dgm:pt>
    <dgm:pt modelId="{583B3C14-AEF5-42E5-B869-02BFD1D3812A}" type="pres">
      <dgm:prSet presAssocID="{0F35A7B5-7C9C-4F58-ABE4-8CE5A3637450}" presName="root" presStyleCnt="0">
        <dgm:presLayoutVars>
          <dgm:dir/>
          <dgm:resizeHandles val="exact"/>
        </dgm:presLayoutVars>
      </dgm:prSet>
      <dgm:spPr/>
    </dgm:pt>
    <dgm:pt modelId="{8D9D466A-712D-486D-83CC-FDB720E028C7}" type="pres">
      <dgm:prSet presAssocID="{AFAF85BE-EF40-48D3-A681-975B5B541A4C}" presName="compNode" presStyleCnt="0"/>
      <dgm:spPr/>
    </dgm:pt>
    <dgm:pt modelId="{94377432-F5DB-40FA-98B2-3516AD412DB8}" type="pres">
      <dgm:prSet presAssocID="{AFAF85BE-EF40-48D3-A681-975B5B541A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dea outline"/>
        </a:ext>
      </dgm:extLst>
    </dgm:pt>
    <dgm:pt modelId="{6C598113-32A5-4B15-A4D2-D4D3D96F79BB}" type="pres">
      <dgm:prSet presAssocID="{AFAF85BE-EF40-48D3-A681-975B5B541A4C}" presName="spaceRect" presStyleCnt="0"/>
      <dgm:spPr/>
    </dgm:pt>
    <dgm:pt modelId="{424FCEF3-60E3-4B48-B7A8-5924D56204AD}" type="pres">
      <dgm:prSet presAssocID="{AFAF85BE-EF40-48D3-A681-975B5B541A4C}" presName="textRect" presStyleLbl="revTx" presStyleIdx="0" presStyleCnt="4">
        <dgm:presLayoutVars>
          <dgm:chMax val="1"/>
          <dgm:chPref val="1"/>
        </dgm:presLayoutVars>
      </dgm:prSet>
      <dgm:spPr/>
    </dgm:pt>
    <dgm:pt modelId="{EC25B74C-7E92-42DD-87C8-BCAE074D2499}" type="pres">
      <dgm:prSet presAssocID="{BFA5EE01-ECD9-41DD-BEC5-DF25654748A2}" presName="sibTrans" presStyleCnt="0"/>
      <dgm:spPr/>
    </dgm:pt>
    <dgm:pt modelId="{B676AEAF-BC16-4194-888B-81E5FA8F1F36}" type="pres">
      <dgm:prSet presAssocID="{5F3C800E-93EE-4BAB-BAB2-05F758EE6D8A}" presName="compNode" presStyleCnt="0"/>
      <dgm:spPr/>
    </dgm:pt>
    <dgm:pt modelId="{6AA2C00E-21F3-4A80-B88C-12656AAC99B1}" type="pres">
      <dgm:prSet presAssocID="{5F3C800E-93EE-4BAB-BAB2-05F758EE6D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2C411BFD-F58D-4357-B731-C9FFCCF6D424}" type="pres">
      <dgm:prSet presAssocID="{5F3C800E-93EE-4BAB-BAB2-05F758EE6D8A}" presName="spaceRect" presStyleCnt="0"/>
      <dgm:spPr/>
    </dgm:pt>
    <dgm:pt modelId="{D029C489-BCD7-4CFB-9011-CDC1D969D477}" type="pres">
      <dgm:prSet presAssocID="{5F3C800E-93EE-4BAB-BAB2-05F758EE6D8A}" presName="textRect" presStyleLbl="revTx" presStyleIdx="1" presStyleCnt="4">
        <dgm:presLayoutVars>
          <dgm:chMax val="1"/>
          <dgm:chPref val="1"/>
        </dgm:presLayoutVars>
      </dgm:prSet>
      <dgm:spPr/>
    </dgm:pt>
    <dgm:pt modelId="{5680C4CB-599E-46B2-BB21-AE38511B6981}" type="pres">
      <dgm:prSet presAssocID="{0129EA34-E34F-4400-985A-D00D656A6E28}" presName="sibTrans" presStyleCnt="0"/>
      <dgm:spPr/>
    </dgm:pt>
    <dgm:pt modelId="{A679E8F6-2B57-4D2C-8447-2F6FDF346E22}" type="pres">
      <dgm:prSet presAssocID="{04A412B7-8B87-4021-B61A-BB449DD31E92}" presName="compNode" presStyleCnt="0"/>
      <dgm:spPr/>
    </dgm:pt>
    <dgm:pt modelId="{233319EF-E2C0-416A-858C-5A3D7B2A803D}" type="pres">
      <dgm:prSet presAssocID="{04A412B7-8B87-4021-B61A-BB449DD31E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D6734670-BC16-44E3-96F2-AF22EDAD7CC9}" type="pres">
      <dgm:prSet presAssocID="{04A412B7-8B87-4021-B61A-BB449DD31E92}" presName="spaceRect" presStyleCnt="0"/>
      <dgm:spPr/>
    </dgm:pt>
    <dgm:pt modelId="{1B609182-1734-46EB-8A5B-C406E19210B6}" type="pres">
      <dgm:prSet presAssocID="{04A412B7-8B87-4021-B61A-BB449DD31E92}" presName="textRect" presStyleLbl="revTx" presStyleIdx="2" presStyleCnt="4">
        <dgm:presLayoutVars>
          <dgm:chMax val="1"/>
          <dgm:chPref val="1"/>
        </dgm:presLayoutVars>
      </dgm:prSet>
      <dgm:spPr/>
    </dgm:pt>
    <dgm:pt modelId="{92031FCD-1EF9-438F-A01A-83F98E376605}" type="pres">
      <dgm:prSet presAssocID="{3F0559D1-32E7-4737-8C75-FB5FF7D1D53B}" presName="sibTrans" presStyleCnt="0"/>
      <dgm:spPr/>
    </dgm:pt>
    <dgm:pt modelId="{506F5539-5FBD-40AC-8D56-D0EF2B4E7F46}" type="pres">
      <dgm:prSet presAssocID="{95786A90-2070-4A75-8D63-516D80679C31}" presName="compNode" presStyleCnt="0"/>
      <dgm:spPr/>
    </dgm:pt>
    <dgm:pt modelId="{B4F782E1-80A5-48E8-AD93-2669306567E6}" type="pres">
      <dgm:prSet presAssocID="{95786A90-2070-4A75-8D63-516D80679C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bbon"/>
        </a:ext>
      </dgm:extLst>
    </dgm:pt>
    <dgm:pt modelId="{BB495B27-7214-4554-A63C-E026FBA00CFD}" type="pres">
      <dgm:prSet presAssocID="{95786A90-2070-4A75-8D63-516D80679C31}" presName="spaceRect" presStyleCnt="0"/>
      <dgm:spPr/>
    </dgm:pt>
    <dgm:pt modelId="{4656E65F-E380-43F8-9A27-655197CA6F72}" type="pres">
      <dgm:prSet presAssocID="{95786A90-2070-4A75-8D63-516D80679C31}" presName="textRect" presStyleLbl="revTx" presStyleIdx="3" presStyleCnt="4">
        <dgm:presLayoutVars>
          <dgm:chMax val="1"/>
          <dgm:chPref val="1"/>
        </dgm:presLayoutVars>
      </dgm:prSet>
      <dgm:spPr/>
    </dgm:pt>
  </dgm:ptLst>
  <dgm:cxnLst>
    <dgm:cxn modelId="{4B8CE009-F991-4FD0-9E34-20F0DECE526A}" srcId="{0F35A7B5-7C9C-4F58-ABE4-8CE5A3637450}" destId="{04A412B7-8B87-4021-B61A-BB449DD31E92}" srcOrd="2" destOrd="0" parTransId="{E2E23291-8B4F-4C12-A32C-BC5586BBA6AA}" sibTransId="{3F0559D1-32E7-4737-8C75-FB5FF7D1D53B}"/>
    <dgm:cxn modelId="{48F3BF4B-A20A-45F9-8AC7-BA47735E01C3}" srcId="{0F35A7B5-7C9C-4F58-ABE4-8CE5A3637450}" destId="{AFAF85BE-EF40-48D3-A681-975B5B541A4C}" srcOrd="0" destOrd="0" parTransId="{787C5AA6-92C2-4417-89C2-AD109AB1C363}" sibTransId="{BFA5EE01-ECD9-41DD-BEC5-DF25654748A2}"/>
    <dgm:cxn modelId="{54D8FC52-E899-4089-8129-7EC06DE066B1}" type="presOf" srcId="{95786A90-2070-4A75-8D63-516D80679C31}" destId="{4656E65F-E380-43F8-9A27-655197CA6F72}" srcOrd="0" destOrd="0" presId="urn:microsoft.com/office/officeart/2018/2/layout/IconLabelList"/>
    <dgm:cxn modelId="{45154F79-910C-4760-8C85-B036927545EA}" type="presOf" srcId="{04A412B7-8B87-4021-B61A-BB449DD31E92}" destId="{1B609182-1734-46EB-8A5B-C406E19210B6}" srcOrd="0" destOrd="0" presId="urn:microsoft.com/office/officeart/2018/2/layout/IconLabelList"/>
    <dgm:cxn modelId="{43EFF294-DEDC-4397-9D8D-4546D1E23988}" type="presOf" srcId="{5F3C800E-93EE-4BAB-BAB2-05F758EE6D8A}" destId="{D029C489-BCD7-4CFB-9011-CDC1D969D477}" srcOrd="0" destOrd="0" presId="urn:microsoft.com/office/officeart/2018/2/layout/IconLabelList"/>
    <dgm:cxn modelId="{15654FC3-FF8B-4270-9394-21D7D7F97C9D}" type="presOf" srcId="{0F35A7B5-7C9C-4F58-ABE4-8CE5A3637450}" destId="{583B3C14-AEF5-42E5-B869-02BFD1D3812A}" srcOrd="0" destOrd="0" presId="urn:microsoft.com/office/officeart/2018/2/layout/IconLabelList"/>
    <dgm:cxn modelId="{792ACDCB-859E-4DD6-B784-D6DF55A90A83}" type="presOf" srcId="{AFAF85BE-EF40-48D3-A681-975B5B541A4C}" destId="{424FCEF3-60E3-4B48-B7A8-5924D56204AD}" srcOrd="0" destOrd="0" presId="urn:microsoft.com/office/officeart/2018/2/layout/IconLabelList"/>
    <dgm:cxn modelId="{44B919CF-AF04-44BE-A653-42831AEAC1B0}" srcId="{0F35A7B5-7C9C-4F58-ABE4-8CE5A3637450}" destId="{5F3C800E-93EE-4BAB-BAB2-05F758EE6D8A}" srcOrd="1" destOrd="0" parTransId="{E3FB6C72-A595-434E-BBAF-804C868B19A3}" sibTransId="{0129EA34-E34F-4400-985A-D00D656A6E28}"/>
    <dgm:cxn modelId="{83F944F2-1DC2-4224-A6E8-5E913C95A707}" srcId="{0F35A7B5-7C9C-4F58-ABE4-8CE5A3637450}" destId="{95786A90-2070-4A75-8D63-516D80679C31}" srcOrd="3" destOrd="0" parTransId="{AD7178E2-97D5-4C7A-94FA-1ACF01CB59C8}" sibTransId="{96E71E42-2916-4113-9496-FA593116F2A5}"/>
    <dgm:cxn modelId="{6E2BC473-0145-4EEA-B380-468615D69519}" type="presParOf" srcId="{583B3C14-AEF5-42E5-B869-02BFD1D3812A}" destId="{8D9D466A-712D-486D-83CC-FDB720E028C7}" srcOrd="0" destOrd="0" presId="urn:microsoft.com/office/officeart/2018/2/layout/IconLabelList"/>
    <dgm:cxn modelId="{85B88EEC-1DAA-4C01-A77B-D7630F0AF053}" type="presParOf" srcId="{8D9D466A-712D-486D-83CC-FDB720E028C7}" destId="{94377432-F5DB-40FA-98B2-3516AD412DB8}" srcOrd="0" destOrd="0" presId="urn:microsoft.com/office/officeart/2018/2/layout/IconLabelList"/>
    <dgm:cxn modelId="{42FA0ECF-F2FF-4B34-81A9-A3632BD9C7AD}" type="presParOf" srcId="{8D9D466A-712D-486D-83CC-FDB720E028C7}" destId="{6C598113-32A5-4B15-A4D2-D4D3D96F79BB}" srcOrd="1" destOrd="0" presId="urn:microsoft.com/office/officeart/2018/2/layout/IconLabelList"/>
    <dgm:cxn modelId="{F429A926-EDF1-481F-8BAA-9ECF3C73276D}" type="presParOf" srcId="{8D9D466A-712D-486D-83CC-FDB720E028C7}" destId="{424FCEF3-60E3-4B48-B7A8-5924D56204AD}" srcOrd="2" destOrd="0" presId="urn:microsoft.com/office/officeart/2018/2/layout/IconLabelList"/>
    <dgm:cxn modelId="{C55A44C2-D5CC-462B-A6B4-9131E2594231}" type="presParOf" srcId="{583B3C14-AEF5-42E5-B869-02BFD1D3812A}" destId="{EC25B74C-7E92-42DD-87C8-BCAE074D2499}" srcOrd="1" destOrd="0" presId="urn:microsoft.com/office/officeart/2018/2/layout/IconLabelList"/>
    <dgm:cxn modelId="{A9304573-78B7-4CDE-9259-6654B3D9255F}" type="presParOf" srcId="{583B3C14-AEF5-42E5-B869-02BFD1D3812A}" destId="{B676AEAF-BC16-4194-888B-81E5FA8F1F36}" srcOrd="2" destOrd="0" presId="urn:microsoft.com/office/officeart/2018/2/layout/IconLabelList"/>
    <dgm:cxn modelId="{B05BFD40-9E95-4427-86C3-8304B494FF00}" type="presParOf" srcId="{B676AEAF-BC16-4194-888B-81E5FA8F1F36}" destId="{6AA2C00E-21F3-4A80-B88C-12656AAC99B1}" srcOrd="0" destOrd="0" presId="urn:microsoft.com/office/officeart/2018/2/layout/IconLabelList"/>
    <dgm:cxn modelId="{3615E94D-349E-4AD5-8537-ACB9AE468718}" type="presParOf" srcId="{B676AEAF-BC16-4194-888B-81E5FA8F1F36}" destId="{2C411BFD-F58D-4357-B731-C9FFCCF6D424}" srcOrd="1" destOrd="0" presId="urn:microsoft.com/office/officeart/2018/2/layout/IconLabelList"/>
    <dgm:cxn modelId="{8C1A4614-959F-40DB-8D2A-2CC121400F38}" type="presParOf" srcId="{B676AEAF-BC16-4194-888B-81E5FA8F1F36}" destId="{D029C489-BCD7-4CFB-9011-CDC1D969D477}" srcOrd="2" destOrd="0" presId="urn:microsoft.com/office/officeart/2018/2/layout/IconLabelList"/>
    <dgm:cxn modelId="{F9224DC1-FAE1-4AE4-982E-8C85806D1999}" type="presParOf" srcId="{583B3C14-AEF5-42E5-B869-02BFD1D3812A}" destId="{5680C4CB-599E-46B2-BB21-AE38511B6981}" srcOrd="3" destOrd="0" presId="urn:microsoft.com/office/officeart/2018/2/layout/IconLabelList"/>
    <dgm:cxn modelId="{607BD9E2-3C23-40DC-BEBA-483CE7FE6B93}" type="presParOf" srcId="{583B3C14-AEF5-42E5-B869-02BFD1D3812A}" destId="{A679E8F6-2B57-4D2C-8447-2F6FDF346E22}" srcOrd="4" destOrd="0" presId="urn:microsoft.com/office/officeart/2018/2/layout/IconLabelList"/>
    <dgm:cxn modelId="{1870CCF0-3969-46BB-A251-44261CE5EA7A}" type="presParOf" srcId="{A679E8F6-2B57-4D2C-8447-2F6FDF346E22}" destId="{233319EF-E2C0-416A-858C-5A3D7B2A803D}" srcOrd="0" destOrd="0" presId="urn:microsoft.com/office/officeart/2018/2/layout/IconLabelList"/>
    <dgm:cxn modelId="{A8B0944D-8B1C-4721-ABAA-6C19E0ED7E68}" type="presParOf" srcId="{A679E8F6-2B57-4D2C-8447-2F6FDF346E22}" destId="{D6734670-BC16-44E3-96F2-AF22EDAD7CC9}" srcOrd="1" destOrd="0" presId="urn:microsoft.com/office/officeart/2018/2/layout/IconLabelList"/>
    <dgm:cxn modelId="{CF972505-2E11-4E57-B3DE-D048EA4ED7FC}" type="presParOf" srcId="{A679E8F6-2B57-4D2C-8447-2F6FDF346E22}" destId="{1B609182-1734-46EB-8A5B-C406E19210B6}" srcOrd="2" destOrd="0" presId="urn:microsoft.com/office/officeart/2018/2/layout/IconLabelList"/>
    <dgm:cxn modelId="{86A77031-498E-414A-93BC-3F9D51C45756}" type="presParOf" srcId="{583B3C14-AEF5-42E5-B869-02BFD1D3812A}" destId="{92031FCD-1EF9-438F-A01A-83F98E376605}" srcOrd="5" destOrd="0" presId="urn:microsoft.com/office/officeart/2018/2/layout/IconLabelList"/>
    <dgm:cxn modelId="{F1C3CF4A-9C80-42E6-9016-B07CBD440162}" type="presParOf" srcId="{583B3C14-AEF5-42E5-B869-02BFD1D3812A}" destId="{506F5539-5FBD-40AC-8D56-D0EF2B4E7F46}" srcOrd="6" destOrd="0" presId="urn:microsoft.com/office/officeart/2018/2/layout/IconLabelList"/>
    <dgm:cxn modelId="{7839A22D-DEE5-46C0-AF86-D038C6B424BB}" type="presParOf" srcId="{506F5539-5FBD-40AC-8D56-D0EF2B4E7F46}" destId="{B4F782E1-80A5-48E8-AD93-2669306567E6}" srcOrd="0" destOrd="0" presId="urn:microsoft.com/office/officeart/2018/2/layout/IconLabelList"/>
    <dgm:cxn modelId="{2474070F-A6FF-4286-B892-F29EDF0C3509}" type="presParOf" srcId="{506F5539-5FBD-40AC-8D56-D0EF2B4E7F46}" destId="{BB495B27-7214-4554-A63C-E026FBA00CFD}" srcOrd="1" destOrd="0" presId="urn:microsoft.com/office/officeart/2018/2/layout/IconLabelList"/>
    <dgm:cxn modelId="{FA88F41E-AEF1-493B-B3E5-FCDE358D9582}" type="presParOf" srcId="{506F5539-5FBD-40AC-8D56-D0EF2B4E7F46}" destId="{4656E65F-E380-43F8-9A27-655197CA6F7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F8A7E0-C8B2-419D-882F-D5CAC012EC8C}" type="doc">
      <dgm:prSet loTypeId="urn:microsoft.com/office/officeart/2005/8/layout/vProcess5" loCatId="process" qsTypeId="urn:microsoft.com/office/officeart/2005/8/quickstyle/simple4" qsCatId="simple" csTypeId="urn:microsoft.com/office/officeart/2005/8/colors/colorful1" csCatId="colorful"/>
      <dgm:spPr/>
      <dgm:t>
        <a:bodyPr/>
        <a:lstStyle/>
        <a:p>
          <a:endParaRPr lang="en-US"/>
        </a:p>
      </dgm:t>
    </dgm:pt>
    <dgm:pt modelId="{48952842-9E44-47CD-A033-1046781BBC94}">
      <dgm:prSet/>
      <dgm:spPr/>
      <dgm:t>
        <a:bodyPr/>
        <a:lstStyle/>
        <a:p>
          <a:r>
            <a:rPr lang="en-GB" b="0" i="0"/>
            <a:t>Inclusion - being included and being able to participate in safe and welcoming environment. </a:t>
          </a:r>
          <a:endParaRPr lang="en-US"/>
        </a:p>
      </dgm:t>
    </dgm:pt>
    <dgm:pt modelId="{5E0A8CAA-A505-4685-8983-0187FDA99B25}" type="parTrans" cxnId="{4ED74923-0E86-4A3B-9333-6293835FBBBF}">
      <dgm:prSet/>
      <dgm:spPr/>
      <dgm:t>
        <a:bodyPr/>
        <a:lstStyle/>
        <a:p>
          <a:endParaRPr lang="en-US"/>
        </a:p>
      </dgm:t>
    </dgm:pt>
    <dgm:pt modelId="{036398CE-BD16-480C-A717-BCE705D1198D}" type="sibTrans" cxnId="{4ED74923-0E86-4A3B-9333-6293835FBBBF}">
      <dgm:prSet/>
      <dgm:spPr/>
      <dgm:t>
        <a:bodyPr/>
        <a:lstStyle/>
        <a:p>
          <a:endParaRPr lang="en-US"/>
        </a:p>
      </dgm:t>
    </dgm:pt>
    <dgm:pt modelId="{C994F577-2E46-41FA-B044-1D34F894B5D5}">
      <dgm:prSet/>
      <dgm:spPr/>
      <dgm:t>
        <a:bodyPr/>
        <a:lstStyle/>
        <a:p>
          <a:r>
            <a:rPr lang="en-GB" b="0" i="0"/>
            <a:t>Diversity - the range of human differences. It is about recognising, respecting, and valuing differences such as ethnicity, race, age, religion, political opinion, interests etc.</a:t>
          </a:r>
          <a:endParaRPr lang="en-US"/>
        </a:p>
      </dgm:t>
    </dgm:pt>
    <dgm:pt modelId="{6C1B782D-33F3-4622-BA6C-B19AEE10A588}" type="parTrans" cxnId="{F241D4CD-DCA0-47BD-962C-08CD986721D3}">
      <dgm:prSet/>
      <dgm:spPr/>
      <dgm:t>
        <a:bodyPr/>
        <a:lstStyle/>
        <a:p>
          <a:endParaRPr lang="en-US"/>
        </a:p>
      </dgm:t>
    </dgm:pt>
    <dgm:pt modelId="{55433784-31A5-41C5-B4F7-09DF2BFA44F2}" type="sibTrans" cxnId="{F241D4CD-DCA0-47BD-962C-08CD986721D3}">
      <dgm:prSet/>
      <dgm:spPr/>
      <dgm:t>
        <a:bodyPr/>
        <a:lstStyle/>
        <a:p>
          <a:endParaRPr lang="en-US"/>
        </a:p>
      </dgm:t>
    </dgm:pt>
    <dgm:pt modelId="{15F80B64-E519-422C-9219-D726A2F88938}">
      <dgm:prSet/>
      <dgm:spPr/>
      <dgm:t>
        <a:bodyPr/>
        <a:lstStyle/>
        <a:p>
          <a:r>
            <a:rPr lang="en-GB" b="0" i="0"/>
            <a:t>Equality of Opportunity - where individual needs, situations, and goals are recognised and the barriers that limit what people can do, or can be, are removed. </a:t>
          </a:r>
          <a:endParaRPr lang="en-US"/>
        </a:p>
      </dgm:t>
    </dgm:pt>
    <dgm:pt modelId="{1D20864B-11D1-4865-A182-5CE880095D6B}" type="parTrans" cxnId="{60E5A9F2-6D47-44AB-ADE6-C8469CD87C76}">
      <dgm:prSet/>
      <dgm:spPr/>
      <dgm:t>
        <a:bodyPr/>
        <a:lstStyle/>
        <a:p>
          <a:endParaRPr lang="en-US"/>
        </a:p>
      </dgm:t>
    </dgm:pt>
    <dgm:pt modelId="{F4741B08-35B1-4D92-8AEF-006F8977D690}" type="sibTrans" cxnId="{60E5A9F2-6D47-44AB-ADE6-C8469CD87C76}">
      <dgm:prSet/>
      <dgm:spPr/>
      <dgm:t>
        <a:bodyPr/>
        <a:lstStyle/>
        <a:p>
          <a:endParaRPr lang="en-US"/>
        </a:p>
      </dgm:t>
    </dgm:pt>
    <dgm:pt modelId="{9CA3E367-BA00-48A7-A0D1-3EF2655D3675}" type="pres">
      <dgm:prSet presAssocID="{3FF8A7E0-C8B2-419D-882F-D5CAC012EC8C}" presName="outerComposite" presStyleCnt="0">
        <dgm:presLayoutVars>
          <dgm:chMax val="5"/>
          <dgm:dir/>
          <dgm:resizeHandles val="exact"/>
        </dgm:presLayoutVars>
      </dgm:prSet>
      <dgm:spPr/>
    </dgm:pt>
    <dgm:pt modelId="{7C92310A-77EA-4128-A56D-D6E3899FBD97}" type="pres">
      <dgm:prSet presAssocID="{3FF8A7E0-C8B2-419D-882F-D5CAC012EC8C}" presName="dummyMaxCanvas" presStyleCnt="0">
        <dgm:presLayoutVars/>
      </dgm:prSet>
      <dgm:spPr/>
    </dgm:pt>
    <dgm:pt modelId="{3A41564C-B8F7-4614-95B6-A315A38EDF61}" type="pres">
      <dgm:prSet presAssocID="{3FF8A7E0-C8B2-419D-882F-D5CAC012EC8C}" presName="ThreeNodes_1" presStyleLbl="node1" presStyleIdx="0" presStyleCnt="3">
        <dgm:presLayoutVars>
          <dgm:bulletEnabled val="1"/>
        </dgm:presLayoutVars>
      </dgm:prSet>
      <dgm:spPr/>
    </dgm:pt>
    <dgm:pt modelId="{67AE6C17-C806-46BF-9875-4DBB0DEEBC6F}" type="pres">
      <dgm:prSet presAssocID="{3FF8A7E0-C8B2-419D-882F-D5CAC012EC8C}" presName="ThreeNodes_2" presStyleLbl="node1" presStyleIdx="1" presStyleCnt="3">
        <dgm:presLayoutVars>
          <dgm:bulletEnabled val="1"/>
        </dgm:presLayoutVars>
      </dgm:prSet>
      <dgm:spPr/>
    </dgm:pt>
    <dgm:pt modelId="{10E009FB-C4AE-4718-80BC-5D14CA5D8B53}" type="pres">
      <dgm:prSet presAssocID="{3FF8A7E0-C8B2-419D-882F-D5CAC012EC8C}" presName="ThreeNodes_3" presStyleLbl="node1" presStyleIdx="2" presStyleCnt="3">
        <dgm:presLayoutVars>
          <dgm:bulletEnabled val="1"/>
        </dgm:presLayoutVars>
      </dgm:prSet>
      <dgm:spPr/>
    </dgm:pt>
    <dgm:pt modelId="{5C3684AB-3286-424D-8FA7-6DEAE42EF6E3}" type="pres">
      <dgm:prSet presAssocID="{3FF8A7E0-C8B2-419D-882F-D5CAC012EC8C}" presName="ThreeConn_1-2" presStyleLbl="fgAccFollowNode1" presStyleIdx="0" presStyleCnt="2">
        <dgm:presLayoutVars>
          <dgm:bulletEnabled val="1"/>
        </dgm:presLayoutVars>
      </dgm:prSet>
      <dgm:spPr/>
    </dgm:pt>
    <dgm:pt modelId="{79A9D9B7-EB13-420B-BB9A-E94D5EFEF679}" type="pres">
      <dgm:prSet presAssocID="{3FF8A7E0-C8B2-419D-882F-D5CAC012EC8C}" presName="ThreeConn_2-3" presStyleLbl="fgAccFollowNode1" presStyleIdx="1" presStyleCnt="2">
        <dgm:presLayoutVars>
          <dgm:bulletEnabled val="1"/>
        </dgm:presLayoutVars>
      </dgm:prSet>
      <dgm:spPr/>
    </dgm:pt>
    <dgm:pt modelId="{4C32F15D-D0CB-4703-AA3A-7B93A56CA610}" type="pres">
      <dgm:prSet presAssocID="{3FF8A7E0-C8B2-419D-882F-D5CAC012EC8C}" presName="ThreeNodes_1_text" presStyleLbl="node1" presStyleIdx="2" presStyleCnt="3">
        <dgm:presLayoutVars>
          <dgm:bulletEnabled val="1"/>
        </dgm:presLayoutVars>
      </dgm:prSet>
      <dgm:spPr/>
    </dgm:pt>
    <dgm:pt modelId="{A4A8A119-3B56-4BE8-AF17-1789BC970DDB}" type="pres">
      <dgm:prSet presAssocID="{3FF8A7E0-C8B2-419D-882F-D5CAC012EC8C}" presName="ThreeNodes_2_text" presStyleLbl="node1" presStyleIdx="2" presStyleCnt="3">
        <dgm:presLayoutVars>
          <dgm:bulletEnabled val="1"/>
        </dgm:presLayoutVars>
      </dgm:prSet>
      <dgm:spPr/>
    </dgm:pt>
    <dgm:pt modelId="{8A425036-E33A-456F-A0C7-2A6FC8E6AC1E}" type="pres">
      <dgm:prSet presAssocID="{3FF8A7E0-C8B2-419D-882F-D5CAC012EC8C}" presName="ThreeNodes_3_text" presStyleLbl="node1" presStyleIdx="2" presStyleCnt="3">
        <dgm:presLayoutVars>
          <dgm:bulletEnabled val="1"/>
        </dgm:presLayoutVars>
      </dgm:prSet>
      <dgm:spPr/>
    </dgm:pt>
  </dgm:ptLst>
  <dgm:cxnLst>
    <dgm:cxn modelId="{B791660A-DBA2-4B9B-8F81-352ED948EBB4}" type="presOf" srcId="{48952842-9E44-47CD-A033-1046781BBC94}" destId="{3A41564C-B8F7-4614-95B6-A315A38EDF61}" srcOrd="0" destOrd="0" presId="urn:microsoft.com/office/officeart/2005/8/layout/vProcess5"/>
    <dgm:cxn modelId="{AFA8C01D-58F7-4E4C-AB2F-8BB1D1042821}" type="presOf" srcId="{C994F577-2E46-41FA-B044-1D34F894B5D5}" destId="{67AE6C17-C806-46BF-9875-4DBB0DEEBC6F}" srcOrd="0" destOrd="0" presId="urn:microsoft.com/office/officeart/2005/8/layout/vProcess5"/>
    <dgm:cxn modelId="{4ED74923-0E86-4A3B-9333-6293835FBBBF}" srcId="{3FF8A7E0-C8B2-419D-882F-D5CAC012EC8C}" destId="{48952842-9E44-47CD-A033-1046781BBC94}" srcOrd="0" destOrd="0" parTransId="{5E0A8CAA-A505-4685-8983-0187FDA99B25}" sibTransId="{036398CE-BD16-480C-A717-BCE705D1198D}"/>
    <dgm:cxn modelId="{12FEE942-4647-41D1-86AF-7C38C2521B83}" type="presOf" srcId="{C994F577-2E46-41FA-B044-1D34F894B5D5}" destId="{A4A8A119-3B56-4BE8-AF17-1789BC970DDB}" srcOrd="1" destOrd="0" presId="urn:microsoft.com/office/officeart/2005/8/layout/vProcess5"/>
    <dgm:cxn modelId="{3ECC5681-062D-4F7B-8BA5-BAF93DB1C29F}" type="presOf" srcId="{55433784-31A5-41C5-B4F7-09DF2BFA44F2}" destId="{79A9D9B7-EB13-420B-BB9A-E94D5EFEF679}" srcOrd="0" destOrd="0" presId="urn:microsoft.com/office/officeart/2005/8/layout/vProcess5"/>
    <dgm:cxn modelId="{AAD9F890-4D26-4327-AF0D-FBAC9F60D9F6}" type="presOf" srcId="{15F80B64-E519-422C-9219-D726A2F88938}" destId="{10E009FB-C4AE-4718-80BC-5D14CA5D8B53}" srcOrd="0" destOrd="0" presId="urn:microsoft.com/office/officeart/2005/8/layout/vProcess5"/>
    <dgm:cxn modelId="{4CA1B099-C450-432D-9A12-6156525CBC98}" type="presOf" srcId="{036398CE-BD16-480C-A717-BCE705D1198D}" destId="{5C3684AB-3286-424D-8FA7-6DEAE42EF6E3}" srcOrd="0" destOrd="0" presId="urn:microsoft.com/office/officeart/2005/8/layout/vProcess5"/>
    <dgm:cxn modelId="{07007ABB-C615-40F8-BD2E-2F2BB0CA6867}" type="presOf" srcId="{15F80B64-E519-422C-9219-D726A2F88938}" destId="{8A425036-E33A-456F-A0C7-2A6FC8E6AC1E}" srcOrd="1" destOrd="0" presId="urn:microsoft.com/office/officeart/2005/8/layout/vProcess5"/>
    <dgm:cxn modelId="{F241D4CD-DCA0-47BD-962C-08CD986721D3}" srcId="{3FF8A7E0-C8B2-419D-882F-D5CAC012EC8C}" destId="{C994F577-2E46-41FA-B044-1D34F894B5D5}" srcOrd="1" destOrd="0" parTransId="{6C1B782D-33F3-4622-BA6C-B19AEE10A588}" sibTransId="{55433784-31A5-41C5-B4F7-09DF2BFA44F2}"/>
    <dgm:cxn modelId="{CDD6C0EF-7B2B-41D2-BB88-1EB978F96D73}" type="presOf" srcId="{3FF8A7E0-C8B2-419D-882F-D5CAC012EC8C}" destId="{9CA3E367-BA00-48A7-A0D1-3EF2655D3675}" srcOrd="0" destOrd="0" presId="urn:microsoft.com/office/officeart/2005/8/layout/vProcess5"/>
    <dgm:cxn modelId="{60E5A9F2-6D47-44AB-ADE6-C8469CD87C76}" srcId="{3FF8A7E0-C8B2-419D-882F-D5CAC012EC8C}" destId="{15F80B64-E519-422C-9219-D726A2F88938}" srcOrd="2" destOrd="0" parTransId="{1D20864B-11D1-4865-A182-5CE880095D6B}" sibTransId="{F4741B08-35B1-4D92-8AEF-006F8977D690}"/>
    <dgm:cxn modelId="{7B0DD6F7-6228-463B-AAE5-187E71671C9D}" type="presOf" srcId="{48952842-9E44-47CD-A033-1046781BBC94}" destId="{4C32F15D-D0CB-4703-AA3A-7B93A56CA610}" srcOrd="1" destOrd="0" presId="urn:microsoft.com/office/officeart/2005/8/layout/vProcess5"/>
    <dgm:cxn modelId="{036363A6-1A04-4426-9441-DAA0E185A3A4}" type="presParOf" srcId="{9CA3E367-BA00-48A7-A0D1-3EF2655D3675}" destId="{7C92310A-77EA-4128-A56D-D6E3899FBD97}" srcOrd="0" destOrd="0" presId="urn:microsoft.com/office/officeart/2005/8/layout/vProcess5"/>
    <dgm:cxn modelId="{1565BA88-A9C3-4D3A-A8AD-02B40823CA64}" type="presParOf" srcId="{9CA3E367-BA00-48A7-A0D1-3EF2655D3675}" destId="{3A41564C-B8F7-4614-95B6-A315A38EDF61}" srcOrd="1" destOrd="0" presId="urn:microsoft.com/office/officeart/2005/8/layout/vProcess5"/>
    <dgm:cxn modelId="{03CC3C29-E645-4098-A4D8-39523D1982B7}" type="presParOf" srcId="{9CA3E367-BA00-48A7-A0D1-3EF2655D3675}" destId="{67AE6C17-C806-46BF-9875-4DBB0DEEBC6F}" srcOrd="2" destOrd="0" presId="urn:microsoft.com/office/officeart/2005/8/layout/vProcess5"/>
    <dgm:cxn modelId="{40B6282F-4E3D-4F89-849B-1A5970ED872D}" type="presParOf" srcId="{9CA3E367-BA00-48A7-A0D1-3EF2655D3675}" destId="{10E009FB-C4AE-4718-80BC-5D14CA5D8B53}" srcOrd="3" destOrd="0" presId="urn:microsoft.com/office/officeart/2005/8/layout/vProcess5"/>
    <dgm:cxn modelId="{2F884CA6-F176-4F66-9410-735D3FDB619A}" type="presParOf" srcId="{9CA3E367-BA00-48A7-A0D1-3EF2655D3675}" destId="{5C3684AB-3286-424D-8FA7-6DEAE42EF6E3}" srcOrd="4" destOrd="0" presId="urn:microsoft.com/office/officeart/2005/8/layout/vProcess5"/>
    <dgm:cxn modelId="{3C77485E-98FE-49F8-8049-A0DFA8024E3E}" type="presParOf" srcId="{9CA3E367-BA00-48A7-A0D1-3EF2655D3675}" destId="{79A9D9B7-EB13-420B-BB9A-E94D5EFEF679}" srcOrd="5" destOrd="0" presId="urn:microsoft.com/office/officeart/2005/8/layout/vProcess5"/>
    <dgm:cxn modelId="{9A7782EC-49FF-461C-98AE-465BC07A7A96}" type="presParOf" srcId="{9CA3E367-BA00-48A7-A0D1-3EF2655D3675}" destId="{4C32F15D-D0CB-4703-AA3A-7B93A56CA610}" srcOrd="6" destOrd="0" presId="urn:microsoft.com/office/officeart/2005/8/layout/vProcess5"/>
    <dgm:cxn modelId="{F77A4DFE-8931-44A8-994B-7835A824000F}" type="presParOf" srcId="{9CA3E367-BA00-48A7-A0D1-3EF2655D3675}" destId="{A4A8A119-3B56-4BE8-AF17-1789BC970DDB}" srcOrd="7" destOrd="0" presId="urn:microsoft.com/office/officeart/2005/8/layout/vProcess5"/>
    <dgm:cxn modelId="{0CF1836B-E0E8-40F0-B5EE-8E46A2F4AFF9}" type="presParOf" srcId="{9CA3E367-BA00-48A7-A0D1-3EF2655D3675}" destId="{8A425036-E33A-456F-A0C7-2A6FC8E6AC1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Who Am I? – Activity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What influences me? </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2375DC27-4E58-4A9C-92C2-9BD0748082FD}">
      <dgm:prSet/>
      <dgm:spPr/>
      <dgm:t>
        <a:bodyPr/>
        <a:lstStyle/>
        <a:p>
          <a:r>
            <a:rPr lang="en-GB" dirty="0"/>
            <a:t>Evaluation/ 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Same but different - Activity</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The toast dilemma!</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F9C2A441-558F-49DB-9A15-27A1D6C22492}">
      <dgm:prSet/>
      <dgm:spPr/>
      <dgm:t>
        <a:bodyPr/>
        <a:lstStyle/>
        <a:p>
          <a:r>
            <a:rPr lang="en-US" dirty="0"/>
            <a:t>Identity Showcase</a:t>
          </a:r>
        </a:p>
      </dgm:t>
    </dgm:pt>
    <dgm:pt modelId="{206D021C-5900-43CD-9840-ED556FEAF9A8}" type="parTrans" cxnId="{74D3B37A-7AA3-45E0-B040-34A4714DD30E}">
      <dgm:prSet/>
      <dgm:spPr/>
      <dgm:t>
        <a:bodyPr/>
        <a:lstStyle/>
        <a:p>
          <a:endParaRPr lang="en-GB"/>
        </a:p>
      </dgm:t>
    </dgm:pt>
    <dgm:pt modelId="{0840A4DA-575E-40E5-BDF7-9A6FD9336AB0}" type="sibTrans" cxnId="{74D3B37A-7AA3-45E0-B040-34A4714DD30E}">
      <dgm:prSet/>
      <dgm:spPr/>
      <dgm:t>
        <a:bodyPr/>
        <a:lstStyle/>
        <a:p>
          <a:endParaRPr lang="en-GB"/>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6">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6">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6">
        <dgm:presLayoutVars>
          <dgm:bulletEnabled val="1"/>
        </dgm:presLayoutVars>
      </dgm:prSet>
      <dgm:spPr/>
    </dgm:pt>
    <dgm:pt modelId="{337B9E85-8921-4C5B-B199-38DC3BA784E1}" type="pres">
      <dgm:prSet presAssocID="{FE56B47F-046D-4B01-8400-1C309EFC0E3A}" presName="sibTrans" presStyleCnt="0"/>
      <dgm:spPr/>
    </dgm:pt>
    <dgm:pt modelId="{E1B55C0E-8CDB-44FC-AD0F-F67417ACEFAF}" type="pres">
      <dgm:prSet presAssocID="{B4E5D658-64F0-4682-BD92-A2B65C008505}" presName="node" presStyleLbl="node1" presStyleIdx="3" presStyleCnt="6">
        <dgm:presLayoutVars>
          <dgm:bulletEnabled val="1"/>
        </dgm:presLayoutVars>
      </dgm:prSet>
      <dgm:spPr/>
    </dgm:pt>
    <dgm:pt modelId="{0FF01C78-1993-4C06-B814-308B75E4675D}" type="pres">
      <dgm:prSet presAssocID="{DB762B39-A18F-474B-9F6C-51CEA6748790}" presName="sibTrans" presStyleCnt="0"/>
      <dgm:spPr/>
    </dgm:pt>
    <dgm:pt modelId="{F60F6A3A-8F00-4F12-868D-54577AD459CA}" type="pres">
      <dgm:prSet presAssocID="{F9C2A441-558F-49DB-9A15-27A1D6C22492}" presName="node" presStyleLbl="node1" presStyleIdx="4" presStyleCnt="6">
        <dgm:presLayoutVars>
          <dgm:bulletEnabled val="1"/>
        </dgm:presLayoutVars>
      </dgm:prSet>
      <dgm:spPr/>
    </dgm:pt>
    <dgm:pt modelId="{01352C59-DF5C-44D8-A5A1-B1371BA8F658}" type="pres">
      <dgm:prSet presAssocID="{0840A4DA-575E-40E5-BDF7-9A6FD9336AB0}" presName="sibTrans" presStyleCnt="0"/>
      <dgm:spPr/>
    </dgm:pt>
    <dgm:pt modelId="{37F2CECC-77FD-4958-88CC-477F7AAFE862}" type="pres">
      <dgm:prSet presAssocID="{2375DC27-4E58-4A9C-92C2-9BD0748082FD}" presName="node" presStyleLbl="node1" presStyleIdx="5" presStyleCnt="6">
        <dgm:presLayoutVars>
          <dgm:bulletEnabled val="1"/>
        </dgm:presLayoutVars>
      </dgm:prSet>
      <dgm:spPr/>
    </dgm:pt>
  </dgm:ptLst>
  <dgm:cxnLst>
    <dgm:cxn modelId="{9126D12B-04A2-4C94-ACE3-E17B49CD2EEC}" srcId="{B47A7F42-39E8-4984-96F1-839EF9BD19FF}" destId="{B4E5D658-64F0-4682-BD92-A2B65C008505}" srcOrd="3" destOrd="0" parTransId="{0D5651B0-FC17-42E9-B19E-70471DCA0E6C}" sibTransId="{DB762B39-A18F-474B-9F6C-51CEA6748790}"/>
    <dgm:cxn modelId="{6E12BC35-8D1F-455C-8841-A60C8444D05F}" type="presOf" srcId="{6EE04FF4-AB0C-4144-937B-7143B831EFA9}" destId="{4F96573B-1D5C-4B8F-9FCA-DD9814E3FB30}" srcOrd="0" destOrd="0" presId="urn:microsoft.com/office/officeart/2005/8/layout/default"/>
    <dgm:cxn modelId="{AA66353B-60B4-4871-9E9D-9FA600F25B32}" type="presOf" srcId="{B4E5D658-64F0-4682-BD92-A2B65C008505}" destId="{E1B55C0E-8CDB-44FC-AD0F-F67417ACEFAF}" srcOrd="0" destOrd="0" presId="urn:microsoft.com/office/officeart/2005/8/layout/default"/>
    <dgm:cxn modelId="{12DFB742-1A80-4D5C-88AF-09145A39C808}" type="presOf" srcId="{F9C2A441-558F-49DB-9A15-27A1D6C22492}" destId="{F60F6A3A-8F00-4F12-868D-54577AD459CA}"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74D3B37A-7AA3-45E0-B040-34A4714DD30E}" srcId="{B47A7F42-39E8-4984-96F1-839EF9BD19FF}" destId="{F9C2A441-558F-49DB-9A15-27A1D6C22492}" srcOrd="4" destOrd="0" parTransId="{206D021C-5900-43CD-9840-ED556FEAF9A8}" sibTransId="{0840A4DA-575E-40E5-BDF7-9A6FD9336AB0}"/>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5" destOrd="0" parTransId="{85993268-7F73-42EB-A1F5-F3997FEBD4A9}" sibTransId="{62DEE3AB-0E05-44BF-A2ED-6D3ED74D8CB7}"/>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D6F3B5DC-2D2F-4254-BE0F-53900245292A}" type="presParOf" srcId="{41F6EBB4-EE85-411C-B33C-A9F0569F9190}" destId="{E1B55C0E-8CDB-44FC-AD0F-F67417ACEFAF}" srcOrd="6" destOrd="0" presId="urn:microsoft.com/office/officeart/2005/8/layout/default"/>
    <dgm:cxn modelId="{AFAD57CB-4E03-4BC5-8982-F5023C2D0586}" type="presParOf" srcId="{41F6EBB4-EE85-411C-B33C-A9F0569F9190}" destId="{0FF01C78-1993-4C06-B814-308B75E4675D}" srcOrd="7" destOrd="0" presId="urn:microsoft.com/office/officeart/2005/8/layout/default"/>
    <dgm:cxn modelId="{1F46619B-3685-4002-9FF3-50B3B21D5E70}" type="presParOf" srcId="{41F6EBB4-EE85-411C-B33C-A9F0569F9190}" destId="{F60F6A3A-8F00-4F12-868D-54577AD459CA}" srcOrd="8" destOrd="0" presId="urn:microsoft.com/office/officeart/2005/8/layout/default"/>
    <dgm:cxn modelId="{AAD1E405-F44F-4E5F-849E-A1263693A364}" type="presParOf" srcId="{41F6EBB4-EE85-411C-B33C-A9F0569F9190}" destId="{01352C59-DF5C-44D8-A5A1-B1371BA8F658}" srcOrd="9" destOrd="0" presId="urn:microsoft.com/office/officeart/2005/8/layout/default"/>
    <dgm:cxn modelId="{3FFA8EE7-A246-4B72-87C1-6F44E4ED6230}" type="presParOf" srcId="{41F6EBB4-EE85-411C-B33C-A9F0569F9190}" destId="{37F2CECC-77FD-4958-88CC-477F7AAFE86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What is Community?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Word chain – Memory game</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2375DC27-4E58-4A9C-92C2-9BD0748082FD}">
      <dgm:prSet/>
      <dgm:spPr/>
      <dgm:t>
        <a:bodyPr/>
        <a:lstStyle/>
        <a:p>
          <a:r>
            <a:rPr lang="en-GB" dirty="0"/>
            <a:t>Evaluation/ 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Scavenger Hunt</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NI to the outsider</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5">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5">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5">
        <dgm:presLayoutVars>
          <dgm:bulletEnabled val="1"/>
        </dgm:presLayoutVars>
      </dgm:prSet>
      <dgm:spPr/>
    </dgm:pt>
    <dgm:pt modelId="{337B9E85-8921-4C5B-B199-38DC3BA784E1}" type="pres">
      <dgm:prSet presAssocID="{FE56B47F-046D-4B01-8400-1C309EFC0E3A}" presName="sibTrans" presStyleCnt="0"/>
      <dgm:spPr/>
    </dgm:pt>
    <dgm:pt modelId="{E1B55C0E-8CDB-44FC-AD0F-F67417ACEFAF}" type="pres">
      <dgm:prSet presAssocID="{B4E5D658-64F0-4682-BD92-A2B65C008505}" presName="node" presStyleLbl="node1" presStyleIdx="3" presStyleCnt="5">
        <dgm:presLayoutVars>
          <dgm:bulletEnabled val="1"/>
        </dgm:presLayoutVars>
      </dgm:prSet>
      <dgm:spPr/>
    </dgm:pt>
    <dgm:pt modelId="{0FF01C78-1993-4C06-B814-308B75E4675D}" type="pres">
      <dgm:prSet presAssocID="{DB762B39-A18F-474B-9F6C-51CEA6748790}" presName="sibTrans" presStyleCnt="0"/>
      <dgm:spPr/>
    </dgm:pt>
    <dgm:pt modelId="{37F2CECC-77FD-4958-88CC-477F7AAFE862}" type="pres">
      <dgm:prSet presAssocID="{2375DC27-4E58-4A9C-92C2-9BD0748082FD}" presName="node" presStyleLbl="node1" presStyleIdx="4" presStyleCnt="5">
        <dgm:presLayoutVars>
          <dgm:bulletEnabled val="1"/>
        </dgm:presLayoutVars>
      </dgm:prSet>
      <dgm:spPr/>
    </dgm:pt>
  </dgm:ptLst>
  <dgm:cxnLst>
    <dgm:cxn modelId="{9126D12B-04A2-4C94-ACE3-E17B49CD2EEC}" srcId="{B47A7F42-39E8-4984-96F1-839EF9BD19FF}" destId="{B4E5D658-64F0-4682-BD92-A2B65C008505}" srcOrd="3" destOrd="0" parTransId="{0D5651B0-FC17-42E9-B19E-70471DCA0E6C}" sibTransId="{DB762B39-A18F-474B-9F6C-51CEA6748790}"/>
    <dgm:cxn modelId="{6E12BC35-8D1F-455C-8841-A60C8444D05F}" type="presOf" srcId="{6EE04FF4-AB0C-4144-937B-7143B831EFA9}" destId="{4F96573B-1D5C-4B8F-9FCA-DD9814E3FB30}" srcOrd="0" destOrd="0" presId="urn:microsoft.com/office/officeart/2005/8/layout/default"/>
    <dgm:cxn modelId="{AA66353B-60B4-4871-9E9D-9FA600F25B32}" type="presOf" srcId="{B4E5D658-64F0-4682-BD92-A2B65C008505}" destId="{E1B55C0E-8CDB-44FC-AD0F-F67417ACEFAF}"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4" destOrd="0" parTransId="{85993268-7F73-42EB-A1F5-F3997FEBD4A9}" sibTransId="{62DEE3AB-0E05-44BF-A2ED-6D3ED74D8CB7}"/>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D6F3B5DC-2D2F-4254-BE0F-53900245292A}" type="presParOf" srcId="{41F6EBB4-EE85-411C-B33C-A9F0569F9190}" destId="{E1B55C0E-8CDB-44FC-AD0F-F67417ACEFAF}" srcOrd="6" destOrd="0" presId="urn:microsoft.com/office/officeart/2005/8/layout/default"/>
    <dgm:cxn modelId="{AFAD57CB-4E03-4BC5-8982-F5023C2D0586}" type="presParOf" srcId="{41F6EBB4-EE85-411C-B33C-A9F0569F9190}" destId="{0FF01C78-1993-4C06-B814-308B75E4675D}" srcOrd="7" destOrd="0" presId="urn:microsoft.com/office/officeart/2005/8/layout/default"/>
    <dgm:cxn modelId="{3FFA8EE7-A246-4B72-87C1-6F44E4ED6230}" type="presParOf" srcId="{41F6EBB4-EE85-411C-B33C-A9F0569F9190}" destId="{37F2CECC-77FD-4958-88CC-477F7AAFE862}"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10C34E-6571-4561-AAF4-CAAED19F92E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25F4E9D-160E-4688-BDB2-0BD56EBBE8D5}">
      <dgm:prSet/>
      <dgm:spPr/>
      <dgm:t>
        <a:bodyPr/>
        <a:lstStyle/>
        <a:p>
          <a:pPr>
            <a:lnSpc>
              <a:spcPct val="100000"/>
            </a:lnSpc>
          </a:pPr>
          <a:r>
            <a:rPr lang="en-GB"/>
            <a:t>Thanks to diversity, I…</a:t>
          </a:r>
          <a:endParaRPr lang="en-US"/>
        </a:p>
      </dgm:t>
    </dgm:pt>
    <dgm:pt modelId="{282F47AC-758F-4653-B3D3-5641BADA34CF}" type="parTrans" cxnId="{0CB101C0-F013-4FA5-A145-D33400090399}">
      <dgm:prSet/>
      <dgm:spPr/>
      <dgm:t>
        <a:bodyPr/>
        <a:lstStyle/>
        <a:p>
          <a:endParaRPr lang="en-US"/>
        </a:p>
      </dgm:t>
    </dgm:pt>
    <dgm:pt modelId="{00E38BC2-90C5-44BB-8161-79D3FC2A5415}" type="sibTrans" cxnId="{0CB101C0-F013-4FA5-A145-D33400090399}">
      <dgm:prSet/>
      <dgm:spPr/>
      <dgm:t>
        <a:bodyPr/>
        <a:lstStyle/>
        <a:p>
          <a:endParaRPr lang="en-US"/>
        </a:p>
      </dgm:t>
    </dgm:pt>
    <dgm:pt modelId="{09D9BDD8-0625-47E1-8954-13221E2F4A73}">
      <dgm:prSet/>
      <dgm:spPr/>
      <dgm:t>
        <a:bodyPr/>
        <a:lstStyle/>
        <a:p>
          <a:pPr>
            <a:lnSpc>
              <a:spcPct val="100000"/>
            </a:lnSpc>
          </a:pPr>
          <a:r>
            <a:rPr lang="en-GB"/>
            <a:t>Add your own personal contribution</a:t>
          </a:r>
          <a:endParaRPr lang="en-US"/>
        </a:p>
      </dgm:t>
    </dgm:pt>
    <dgm:pt modelId="{AC14AB52-D8B0-470E-AF44-549EDB992199}" type="parTrans" cxnId="{1A0D83A1-ABC7-4BAC-B8B0-CF2CDDFFEEF2}">
      <dgm:prSet/>
      <dgm:spPr/>
      <dgm:t>
        <a:bodyPr/>
        <a:lstStyle/>
        <a:p>
          <a:endParaRPr lang="en-US"/>
        </a:p>
      </dgm:t>
    </dgm:pt>
    <dgm:pt modelId="{A73E1B93-E728-465F-8BBC-CF018C7A3B72}" type="sibTrans" cxnId="{1A0D83A1-ABC7-4BAC-B8B0-CF2CDDFFEEF2}">
      <dgm:prSet/>
      <dgm:spPr/>
      <dgm:t>
        <a:bodyPr/>
        <a:lstStyle/>
        <a:p>
          <a:endParaRPr lang="en-US"/>
        </a:p>
      </dgm:t>
    </dgm:pt>
    <dgm:pt modelId="{5BABD7B9-EA05-46EE-AD78-DEAF66C7EA70}">
      <dgm:prSet/>
      <dgm:spPr/>
      <dgm:t>
        <a:bodyPr/>
        <a:lstStyle/>
        <a:p>
          <a:pPr>
            <a:lnSpc>
              <a:spcPct val="100000"/>
            </a:lnSpc>
          </a:pPr>
          <a:r>
            <a:rPr lang="en-GB"/>
            <a:t>Remember everyone’s before you!</a:t>
          </a:r>
          <a:endParaRPr lang="en-US"/>
        </a:p>
      </dgm:t>
    </dgm:pt>
    <dgm:pt modelId="{4EC484B8-3272-4F0D-A0B2-AA2522FA5ADC}" type="parTrans" cxnId="{B411F21B-1A29-4257-93D9-016B3A4027D5}">
      <dgm:prSet/>
      <dgm:spPr/>
      <dgm:t>
        <a:bodyPr/>
        <a:lstStyle/>
        <a:p>
          <a:endParaRPr lang="en-US"/>
        </a:p>
      </dgm:t>
    </dgm:pt>
    <dgm:pt modelId="{20077FBF-45FC-4DE6-9B4A-B95EE608FB14}" type="sibTrans" cxnId="{B411F21B-1A29-4257-93D9-016B3A4027D5}">
      <dgm:prSet/>
      <dgm:spPr/>
      <dgm:t>
        <a:bodyPr/>
        <a:lstStyle/>
        <a:p>
          <a:endParaRPr lang="en-US"/>
        </a:p>
      </dgm:t>
    </dgm:pt>
    <dgm:pt modelId="{9E0C64FF-795F-4BFA-B6C1-D12D3E687F4E}">
      <dgm:prSet/>
      <dgm:spPr/>
      <dgm:t>
        <a:bodyPr/>
        <a:lstStyle/>
        <a:p>
          <a:pPr>
            <a:lnSpc>
              <a:spcPct val="100000"/>
            </a:lnSpc>
          </a:pPr>
          <a:r>
            <a:rPr lang="en-GB"/>
            <a:t>This will make you think not only of all the positive things that diversity brings to your community, but it will also test your memory skills!</a:t>
          </a:r>
          <a:endParaRPr lang="en-US"/>
        </a:p>
      </dgm:t>
    </dgm:pt>
    <dgm:pt modelId="{CBA480C9-DC4F-49A0-833C-6E91DF59C4CF}" type="parTrans" cxnId="{9352BD0D-6B92-493A-B511-DB6FE7D76948}">
      <dgm:prSet/>
      <dgm:spPr/>
      <dgm:t>
        <a:bodyPr/>
        <a:lstStyle/>
        <a:p>
          <a:endParaRPr lang="en-US"/>
        </a:p>
      </dgm:t>
    </dgm:pt>
    <dgm:pt modelId="{28608B7E-A899-4F4E-B91B-5FF9EF7AA7DB}" type="sibTrans" cxnId="{9352BD0D-6B92-493A-B511-DB6FE7D76948}">
      <dgm:prSet/>
      <dgm:spPr/>
      <dgm:t>
        <a:bodyPr/>
        <a:lstStyle/>
        <a:p>
          <a:endParaRPr lang="en-US"/>
        </a:p>
      </dgm:t>
    </dgm:pt>
    <dgm:pt modelId="{FCC699A9-4D49-47CD-8963-2DE123DDD963}" type="pres">
      <dgm:prSet presAssocID="{BF10C34E-6571-4561-AAF4-CAAED19F92EE}" presName="root" presStyleCnt="0">
        <dgm:presLayoutVars>
          <dgm:dir/>
          <dgm:resizeHandles val="exact"/>
        </dgm:presLayoutVars>
      </dgm:prSet>
      <dgm:spPr/>
    </dgm:pt>
    <dgm:pt modelId="{6D3D0823-7775-4C88-A81D-3F8A76BD0725}" type="pres">
      <dgm:prSet presAssocID="{325F4E9D-160E-4688-BDB2-0BD56EBBE8D5}" presName="compNode" presStyleCnt="0"/>
      <dgm:spPr/>
    </dgm:pt>
    <dgm:pt modelId="{BC7408F9-F36C-4506-B461-0F690539309C}" type="pres">
      <dgm:prSet presAssocID="{325F4E9D-160E-4688-BDB2-0BD56EBBE8D5}" presName="bgRect" presStyleLbl="bgShp" presStyleIdx="0" presStyleCnt="4"/>
      <dgm:spPr/>
    </dgm:pt>
    <dgm:pt modelId="{85A07358-60B4-4D1C-BA60-5E62B13C3E92}" type="pres">
      <dgm:prSet presAssocID="{325F4E9D-160E-4688-BDB2-0BD56EBBE8D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Success"/>
        </a:ext>
      </dgm:extLst>
    </dgm:pt>
    <dgm:pt modelId="{84C6B4FF-AB00-42CC-B7D6-A57F3AF7C1E3}" type="pres">
      <dgm:prSet presAssocID="{325F4E9D-160E-4688-BDB2-0BD56EBBE8D5}" presName="spaceRect" presStyleCnt="0"/>
      <dgm:spPr/>
    </dgm:pt>
    <dgm:pt modelId="{3AD03DD5-9ADC-4D93-8C3E-65BD9E17282F}" type="pres">
      <dgm:prSet presAssocID="{325F4E9D-160E-4688-BDB2-0BD56EBBE8D5}" presName="parTx" presStyleLbl="revTx" presStyleIdx="0" presStyleCnt="4">
        <dgm:presLayoutVars>
          <dgm:chMax val="0"/>
          <dgm:chPref val="0"/>
        </dgm:presLayoutVars>
      </dgm:prSet>
      <dgm:spPr/>
    </dgm:pt>
    <dgm:pt modelId="{9946CA80-6CEF-469A-8430-996144F05B77}" type="pres">
      <dgm:prSet presAssocID="{00E38BC2-90C5-44BB-8161-79D3FC2A5415}" presName="sibTrans" presStyleCnt="0"/>
      <dgm:spPr/>
    </dgm:pt>
    <dgm:pt modelId="{026D5FCB-3E63-49E9-86B6-478DCD4EF1E1}" type="pres">
      <dgm:prSet presAssocID="{09D9BDD8-0625-47E1-8954-13221E2F4A73}" presName="compNode" presStyleCnt="0"/>
      <dgm:spPr/>
    </dgm:pt>
    <dgm:pt modelId="{DDF2E2D0-2B18-414A-97BE-6A26684C1082}" type="pres">
      <dgm:prSet presAssocID="{09D9BDD8-0625-47E1-8954-13221E2F4A73}" presName="bgRect" presStyleLbl="bgShp" presStyleIdx="1" presStyleCnt="4"/>
      <dgm:spPr/>
    </dgm:pt>
    <dgm:pt modelId="{1CF9D004-C257-46B5-B0BF-7E6FD636FA02}" type="pres">
      <dgm:prSet presAssocID="{09D9BDD8-0625-47E1-8954-13221E2F4A7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48CD1372-53E1-497B-A4DD-6FDDEB2AF128}" type="pres">
      <dgm:prSet presAssocID="{09D9BDD8-0625-47E1-8954-13221E2F4A73}" presName="spaceRect" presStyleCnt="0"/>
      <dgm:spPr/>
    </dgm:pt>
    <dgm:pt modelId="{0FA44E53-E925-4C9C-9B2D-BB1A770C7572}" type="pres">
      <dgm:prSet presAssocID="{09D9BDD8-0625-47E1-8954-13221E2F4A73}" presName="parTx" presStyleLbl="revTx" presStyleIdx="1" presStyleCnt="4">
        <dgm:presLayoutVars>
          <dgm:chMax val="0"/>
          <dgm:chPref val="0"/>
        </dgm:presLayoutVars>
      </dgm:prSet>
      <dgm:spPr/>
    </dgm:pt>
    <dgm:pt modelId="{1F688E63-A2D5-4AE6-A1D9-9C6D5A85AB1A}" type="pres">
      <dgm:prSet presAssocID="{A73E1B93-E728-465F-8BBC-CF018C7A3B72}" presName="sibTrans" presStyleCnt="0"/>
      <dgm:spPr/>
    </dgm:pt>
    <dgm:pt modelId="{53ED82EB-E222-4D80-AB00-C3FC33F72071}" type="pres">
      <dgm:prSet presAssocID="{5BABD7B9-EA05-46EE-AD78-DEAF66C7EA70}" presName="compNode" presStyleCnt="0"/>
      <dgm:spPr/>
    </dgm:pt>
    <dgm:pt modelId="{93F90703-19B4-45E1-B569-9B426980AC11}" type="pres">
      <dgm:prSet presAssocID="{5BABD7B9-EA05-46EE-AD78-DEAF66C7EA70}" presName="bgRect" presStyleLbl="bgShp" presStyleIdx="2" presStyleCnt="4"/>
      <dgm:spPr/>
    </dgm:pt>
    <dgm:pt modelId="{82D7EABF-60B0-4E6C-848B-CC7C24CB5416}" type="pres">
      <dgm:prSet presAssocID="{5BABD7B9-EA05-46EE-AD78-DEAF66C7EA70}" presName="iconRect" presStyleLbl="node1" presStyleIdx="2" presStyleCnt="4" custLinFactNeighborX="-645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ight And Left Brain outline"/>
        </a:ext>
      </dgm:extLst>
    </dgm:pt>
    <dgm:pt modelId="{1D313745-5557-4161-B60B-806EFB899479}" type="pres">
      <dgm:prSet presAssocID="{5BABD7B9-EA05-46EE-AD78-DEAF66C7EA70}" presName="spaceRect" presStyleCnt="0"/>
      <dgm:spPr/>
    </dgm:pt>
    <dgm:pt modelId="{14193235-E5AC-4E91-89A9-5716630D432B}" type="pres">
      <dgm:prSet presAssocID="{5BABD7B9-EA05-46EE-AD78-DEAF66C7EA70}" presName="parTx" presStyleLbl="revTx" presStyleIdx="2" presStyleCnt="4">
        <dgm:presLayoutVars>
          <dgm:chMax val="0"/>
          <dgm:chPref val="0"/>
        </dgm:presLayoutVars>
      </dgm:prSet>
      <dgm:spPr/>
    </dgm:pt>
    <dgm:pt modelId="{6C1CD554-DD38-4AE7-A576-3E65CF1A5354}" type="pres">
      <dgm:prSet presAssocID="{20077FBF-45FC-4DE6-9B4A-B95EE608FB14}" presName="sibTrans" presStyleCnt="0"/>
      <dgm:spPr/>
    </dgm:pt>
    <dgm:pt modelId="{A5C3D914-5FD7-476D-820E-C6807BD41E73}" type="pres">
      <dgm:prSet presAssocID="{9E0C64FF-795F-4BFA-B6C1-D12D3E687F4E}" presName="compNode" presStyleCnt="0"/>
      <dgm:spPr/>
    </dgm:pt>
    <dgm:pt modelId="{7E4C3D12-4767-47E5-8257-36D91AF26281}" type="pres">
      <dgm:prSet presAssocID="{9E0C64FF-795F-4BFA-B6C1-D12D3E687F4E}" presName="bgRect" presStyleLbl="bgShp" presStyleIdx="3" presStyleCnt="4"/>
      <dgm:spPr/>
    </dgm:pt>
    <dgm:pt modelId="{14003D74-B0A9-41BD-A2CD-5BC19536FE96}" type="pres">
      <dgm:prSet presAssocID="{9E0C64FF-795F-4BFA-B6C1-D12D3E687F4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CDD07B67-6FC6-484F-AAB7-C3AB1341741B}" type="pres">
      <dgm:prSet presAssocID="{9E0C64FF-795F-4BFA-B6C1-D12D3E687F4E}" presName="spaceRect" presStyleCnt="0"/>
      <dgm:spPr/>
    </dgm:pt>
    <dgm:pt modelId="{6770C2E1-12D8-4717-92A7-A64BD63B2615}" type="pres">
      <dgm:prSet presAssocID="{9E0C64FF-795F-4BFA-B6C1-D12D3E687F4E}" presName="parTx" presStyleLbl="revTx" presStyleIdx="3" presStyleCnt="4">
        <dgm:presLayoutVars>
          <dgm:chMax val="0"/>
          <dgm:chPref val="0"/>
        </dgm:presLayoutVars>
      </dgm:prSet>
      <dgm:spPr/>
    </dgm:pt>
  </dgm:ptLst>
  <dgm:cxnLst>
    <dgm:cxn modelId="{5EE8740D-0B31-4EC8-A34B-52DFCCF7C6BB}" type="presOf" srcId="{325F4E9D-160E-4688-BDB2-0BD56EBBE8D5}" destId="{3AD03DD5-9ADC-4D93-8C3E-65BD9E17282F}" srcOrd="0" destOrd="0" presId="urn:microsoft.com/office/officeart/2018/2/layout/IconVerticalSolidList"/>
    <dgm:cxn modelId="{9352BD0D-6B92-493A-B511-DB6FE7D76948}" srcId="{BF10C34E-6571-4561-AAF4-CAAED19F92EE}" destId="{9E0C64FF-795F-4BFA-B6C1-D12D3E687F4E}" srcOrd="3" destOrd="0" parTransId="{CBA480C9-DC4F-49A0-833C-6E91DF59C4CF}" sibTransId="{28608B7E-A899-4F4E-B91B-5FF9EF7AA7DB}"/>
    <dgm:cxn modelId="{B411F21B-1A29-4257-93D9-016B3A4027D5}" srcId="{BF10C34E-6571-4561-AAF4-CAAED19F92EE}" destId="{5BABD7B9-EA05-46EE-AD78-DEAF66C7EA70}" srcOrd="2" destOrd="0" parTransId="{4EC484B8-3272-4F0D-A0B2-AA2522FA5ADC}" sibTransId="{20077FBF-45FC-4DE6-9B4A-B95EE608FB14}"/>
    <dgm:cxn modelId="{6F8AD258-086A-4049-9815-3E96FBB85E2F}" type="presOf" srcId="{5BABD7B9-EA05-46EE-AD78-DEAF66C7EA70}" destId="{14193235-E5AC-4E91-89A9-5716630D432B}" srcOrd="0" destOrd="0" presId="urn:microsoft.com/office/officeart/2018/2/layout/IconVerticalSolidList"/>
    <dgm:cxn modelId="{1A0D83A1-ABC7-4BAC-B8B0-CF2CDDFFEEF2}" srcId="{BF10C34E-6571-4561-AAF4-CAAED19F92EE}" destId="{09D9BDD8-0625-47E1-8954-13221E2F4A73}" srcOrd="1" destOrd="0" parTransId="{AC14AB52-D8B0-470E-AF44-549EDB992199}" sibTransId="{A73E1B93-E728-465F-8BBC-CF018C7A3B72}"/>
    <dgm:cxn modelId="{D4EBCCBB-242C-41B2-BF3A-27FA2FD9600C}" type="presOf" srcId="{9E0C64FF-795F-4BFA-B6C1-D12D3E687F4E}" destId="{6770C2E1-12D8-4717-92A7-A64BD63B2615}" srcOrd="0" destOrd="0" presId="urn:microsoft.com/office/officeart/2018/2/layout/IconVerticalSolidList"/>
    <dgm:cxn modelId="{94B9A0BD-C325-431E-A8D0-072FE96D3448}" type="presOf" srcId="{09D9BDD8-0625-47E1-8954-13221E2F4A73}" destId="{0FA44E53-E925-4C9C-9B2D-BB1A770C7572}" srcOrd="0" destOrd="0" presId="urn:microsoft.com/office/officeart/2018/2/layout/IconVerticalSolidList"/>
    <dgm:cxn modelId="{0CB101C0-F013-4FA5-A145-D33400090399}" srcId="{BF10C34E-6571-4561-AAF4-CAAED19F92EE}" destId="{325F4E9D-160E-4688-BDB2-0BD56EBBE8D5}" srcOrd="0" destOrd="0" parTransId="{282F47AC-758F-4653-B3D3-5641BADA34CF}" sibTransId="{00E38BC2-90C5-44BB-8161-79D3FC2A5415}"/>
    <dgm:cxn modelId="{681FFECD-7D52-49F9-AE15-A2F8C7AAF1A9}" type="presOf" srcId="{BF10C34E-6571-4561-AAF4-CAAED19F92EE}" destId="{FCC699A9-4D49-47CD-8963-2DE123DDD963}" srcOrd="0" destOrd="0" presId="urn:microsoft.com/office/officeart/2018/2/layout/IconVerticalSolidList"/>
    <dgm:cxn modelId="{63693881-2511-4CBE-825E-6B81FB57AD6A}" type="presParOf" srcId="{FCC699A9-4D49-47CD-8963-2DE123DDD963}" destId="{6D3D0823-7775-4C88-A81D-3F8A76BD0725}" srcOrd="0" destOrd="0" presId="urn:microsoft.com/office/officeart/2018/2/layout/IconVerticalSolidList"/>
    <dgm:cxn modelId="{7A56EC25-7C4D-4193-8514-6904581F2420}" type="presParOf" srcId="{6D3D0823-7775-4C88-A81D-3F8A76BD0725}" destId="{BC7408F9-F36C-4506-B461-0F690539309C}" srcOrd="0" destOrd="0" presId="urn:microsoft.com/office/officeart/2018/2/layout/IconVerticalSolidList"/>
    <dgm:cxn modelId="{661A8255-F70D-4E1B-B127-76DA4740A3C8}" type="presParOf" srcId="{6D3D0823-7775-4C88-A81D-3F8A76BD0725}" destId="{85A07358-60B4-4D1C-BA60-5E62B13C3E92}" srcOrd="1" destOrd="0" presId="urn:microsoft.com/office/officeart/2018/2/layout/IconVerticalSolidList"/>
    <dgm:cxn modelId="{946AD3E8-4C49-4B58-BBA2-5C57F8259044}" type="presParOf" srcId="{6D3D0823-7775-4C88-A81D-3F8A76BD0725}" destId="{84C6B4FF-AB00-42CC-B7D6-A57F3AF7C1E3}" srcOrd="2" destOrd="0" presId="urn:microsoft.com/office/officeart/2018/2/layout/IconVerticalSolidList"/>
    <dgm:cxn modelId="{E88D873A-B0FE-401B-98D1-652068094BF6}" type="presParOf" srcId="{6D3D0823-7775-4C88-A81D-3F8A76BD0725}" destId="{3AD03DD5-9ADC-4D93-8C3E-65BD9E17282F}" srcOrd="3" destOrd="0" presId="urn:microsoft.com/office/officeart/2018/2/layout/IconVerticalSolidList"/>
    <dgm:cxn modelId="{02E25BE8-7833-4FC7-8287-2980EC3F3EF6}" type="presParOf" srcId="{FCC699A9-4D49-47CD-8963-2DE123DDD963}" destId="{9946CA80-6CEF-469A-8430-996144F05B77}" srcOrd="1" destOrd="0" presId="urn:microsoft.com/office/officeart/2018/2/layout/IconVerticalSolidList"/>
    <dgm:cxn modelId="{EF1345F4-98C5-4034-ACEE-265E953EC28D}" type="presParOf" srcId="{FCC699A9-4D49-47CD-8963-2DE123DDD963}" destId="{026D5FCB-3E63-49E9-86B6-478DCD4EF1E1}" srcOrd="2" destOrd="0" presId="urn:microsoft.com/office/officeart/2018/2/layout/IconVerticalSolidList"/>
    <dgm:cxn modelId="{2D541B31-F0FE-4BDE-8959-281CE4F3A908}" type="presParOf" srcId="{026D5FCB-3E63-49E9-86B6-478DCD4EF1E1}" destId="{DDF2E2D0-2B18-414A-97BE-6A26684C1082}" srcOrd="0" destOrd="0" presId="urn:microsoft.com/office/officeart/2018/2/layout/IconVerticalSolidList"/>
    <dgm:cxn modelId="{98D2AAB3-F2CD-447D-A843-F886E19B7356}" type="presParOf" srcId="{026D5FCB-3E63-49E9-86B6-478DCD4EF1E1}" destId="{1CF9D004-C257-46B5-B0BF-7E6FD636FA02}" srcOrd="1" destOrd="0" presId="urn:microsoft.com/office/officeart/2018/2/layout/IconVerticalSolidList"/>
    <dgm:cxn modelId="{386032DF-E63A-4C5F-BDD7-35233B86DFA9}" type="presParOf" srcId="{026D5FCB-3E63-49E9-86B6-478DCD4EF1E1}" destId="{48CD1372-53E1-497B-A4DD-6FDDEB2AF128}" srcOrd="2" destOrd="0" presId="urn:microsoft.com/office/officeart/2018/2/layout/IconVerticalSolidList"/>
    <dgm:cxn modelId="{1B81E20F-A48A-45B6-A598-36F90498E11C}" type="presParOf" srcId="{026D5FCB-3E63-49E9-86B6-478DCD4EF1E1}" destId="{0FA44E53-E925-4C9C-9B2D-BB1A770C7572}" srcOrd="3" destOrd="0" presId="urn:microsoft.com/office/officeart/2018/2/layout/IconVerticalSolidList"/>
    <dgm:cxn modelId="{42425CB7-4C9B-442E-A9F4-F316E2592FC0}" type="presParOf" srcId="{FCC699A9-4D49-47CD-8963-2DE123DDD963}" destId="{1F688E63-A2D5-4AE6-A1D9-9C6D5A85AB1A}" srcOrd="3" destOrd="0" presId="urn:microsoft.com/office/officeart/2018/2/layout/IconVerticalSolidList"/>
    <dgm:cxn modelId="{5F464D4A-D02D-4D13-A822-F969CFD770A8}" type="presParOf" srcId="{FCC699A9-4D49-47CD-8963-2DE123DDD963}" destId="{53ED82EB-E222-4D80-AB00-C3FC33F72071}" srcOrd="4" destOrd="0" presId="urn:microsoft.com/office/officeart/2018/2/layout/IconVerticalSolidList"/>
    <dgm:cxn modelId="{A1EA3551-0758-4025-BBAD-133F4269B4BD}" type="presParOf" srcId="{53ED82EB-E222-4D80-AB00-C3FC33F72071}" destId="{93F90703-19B4-45E1-B569-9B426980AC11}" srcOrd="0" destOrd="0" presId="urn:microsoft.com/office/officeart/2018/2/layout/IconVerticalSolidList"/>
    <dgm:cxn modelId="{1444B2D5-7F59-4B65-850F-3CF616F1D133}" type="presParOf" srcId="{53ED82EB-E222-4D80-AB00-C3FC33F72071}" destId="{82D7EABF-60B0-4E6C-848B-CC7C24CB5416}" srcOrd="1" destOrd="0" presId="urn:microsoft.com/office/officeart/2018/2/layout/IconVerticalSolidList"/>
    <dgm:cxn modelId="{2C819CFF-F7AF-469E-A293-03D936CFF580}" type="presParOf" srcId="{53ED82EB-E222-4D80-AB00-C3FC33F72071}" destId="{1D313745-5557-4161-B60B-806EFB899479}" srcOrd="2" destOrd="0" presId="urn:microsoft.com/office/officeart/2018/2/layout/IconVerticalSolidList"/>
    <dgm:cxn modelId="{0C347EC4-6A6D-45E8-84A1-619E9C843F3A}" type="presParOf" srcId="{53ED82EB-E222-4D80-AB00-C3FC33F72071}" destId="{14193235-E5AC-4E91-89A9-5716630D432B}" srcOrd="3" destOrd="0" presId="urn:microsoft.com/office/officeart/2018/2/layout/IconVerticalSolidList"/>
    <dgm:cxn modelId="{B2E76F74-B927-4FD4-ADDA-4A1D8D3DCC4D}" type="presParOf" srcId="{FCC699A9-4D49-47CD-8963-2DE123DDD963}" destId="{6C1CD554-DD38-4AE7-A576-3E65CF1A5354}" srcOrd="5" destOrd="0" presId="urn:microsoft.com/office/officeart/2018/2/layout/IconVerticalSolidList"/>
    <dgm:cxn modelId="{71E3F1D9-4810-4507-BDF9-E2CCDF51AC03}" type="presParOf" srcId="{FCC699A9-4D49-47CD-8963-2DE123DDD963}" destId="{A5C3D914-5FD7-476D-820E-C6807BD41E73}" srcOrd="6" destOrd="0" presId="urn:microsoft.com/office/officeart/2018/2/layout/IconVerticalSolidList"/>
    <dgm:cxn modelId="{0728C649-C129-4DAF-967D-765A1C5DC081}" type="presParOf" srcId="{A5C3D914-5FD7-476D-820E-C6807BD41E73}" destId="{7E4C3D12-4767-47E5-8257-36D91AF26281}" srcOrd="0" destOrd="0" presId="urn:microsoft.com/office/officeart/2018/2/layout/IconVerticalSolidList"/>
    <dgm:cxn modelId="{55FFC703-E974-43BF-B68B-C2EDB4697DF2}" type="presParOf" srcId="{A5C3D914-5FD7-476D-820E-C6807BD41E73}" destId="{14003D74-B0A9-41BD-A2CD-5BC19536FE96}" srcOrd="1" destOrd="0" presId="urn:microsoft.com/office/officeart/2018/2/layout/IconVerticalSolidList"/>
    <dgm:cxn modelId="{05735925-7ECE-4C0B-BA17-4ED4D9C7E935}" type="presParOf" srcId="{A5C3D914-5FD7-476D-820E-C6807BD41E73}" destId="{CDD07B67-6FC6-484F-AAB7-C3AB1341741B}" srcOrd="2" destOrd="0" presId="urn:microsoft.com/office/officeart/2018/2/layout/IconVerticalSolidList"/>
    <dgm:cxn modelId="{57EA2ECD-8E4C-4107-9904-3A52DE1ED2D5}" type="presParOf" srcId="{A5C3D914-5FD7-476D-820E-C6807BD41E73}" destId="{6770C2E1-12D8-4717-92A7-A64BD63B261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Inclusion &amp; Equality - Activities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Circle of Human Rights</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2375DC27-4E58-4A9C-92C2-9BD0748082FD}">
      <dgm:prSet/>
      <dgm:spPr/>
      <dgm:t>
        <a:bodyPr/>
        <a:lstStyle/>
        <a:p>
          <a:r>
            <a:rPr lang="en-GB" dirty="0"/>
            <a:t>Evaluation/ 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Human Rights Intro</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Human Survival</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5">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5">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5">
        <dgm:presLayoutVars>
          <dgm:bulletEnabled val="1"/>
        </dgm:presLayoutVars>
      </dgm:prSet>
      <dgm:spPr/>
    </dgm:pt>
    <dgm:pt modelId="{337B9E85-8921-4C5B-B199-38DC3BA784E1}" type="pres">
      <dgm:prSet presAssocID="{FE56B47F-046D-4B01-8400-1C309EFC0E3A}" presName="sibTrans" presStyleCnt="0"/>
      <dgm:spPr/>
    </dgm:pt>
    <dgm:pt modelId="{E1B55C0E-8CDB-44FC-AD0F-F67417ACEFAF}" type="pres">
      <dgm:prSet presAssocID="{B4E5D658-64F0-4682-BD92-A2B65C008505}" presName="node" presStyleLbl="node1" presStyleIdx="3" presStyleCnt="5">
        <dgm:presLayoutVars>
          <dgm:bulletEnabled val="1"/>
        </dgm:presLayoutVars>
      </dgm:prSet>
      <dgm:spPr/>
    </dgm:pt>
    <dgm:pt modelId="{0FF01C78-1993-4C06-B814-308B75E4675D}" type="pres">
      <dgm:prSet presAssocID="{DB762B39-A18F-474B-9F6C-51CEA6748790}" presName="sibTrans" presStyleCnt="0"/>
      <dgm:spPr/>
    </dgm:pt>
    <dgm:pt modelId="{37F2CECC-77FD-4958-88CC-477F7AAFE862}" type="pres">
      <dgm:prSet presAssocID="{2375DC27-4E58-4A9C-92C2-9BD0748082FD}" presName="node" presStyleLbl="node1" presStyleIdx="4" presStyleCnt="5">
        <dgm:presLayoutVars>
          <dgm:bulletEnabled val="1"/>
        </dgm:presLayoutVars>
      </dgm:prSet>
      <dgm:spPr/>
    </dgm:pt>
  </dgm:ptLst>
  <dgm:cxnLst>
    <dgm:cxn modelId="{9126D12B-04A2-4C94-ACE3-E17B49CD2EEC}" srcId="{B47A7F42-39E8-4984-96F1-839EF9BD19FF}" destId="{B4E5D658-64F0-4682-BD92-A2B65C008505}" srcOrd="3" destOrd="0" parTransId="{0D5651B0-FC17-42E9-B19E-70471DCA0E6C}" sibTransId="{DB762B39-A18F-474B-9F6C-51CEA6748790}"/>
    <dgm:cxn modelId="{6E12BC35-8D1F-455C-8841-A60C8444D05F}" type="presOf" srcId="{6EE04FF4-AB0C-4144-937B-7143B831EFA9}" destId="{4F96573B-1D5C-4B8F-9FCA-DD9814E3FB30}" srcOrd="0" destOrd="0" presId="urn:microsoft.com/office/officeart/2005/8/layout/default"/>
    <dgm:cxn modelId="{AA66353B-60B4-4871-9E9D-9FA600F25B32}" type="presOf" srcId="{B4E5D658-64F0-4682-BD92-A2B65C008505}" destId="{E1B55C0E-8CDB-44FC-AD0F-F67417ACEFAF}"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4" destOrd="0" parTransId="{85993268-7F73-42EB-A1F5-F3997FEBD4A9}" sibTransId="{62DEE3AB-0E05-44BF-A2ED-6D3ED74D8CB7}"/>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D6F3B5DC-2D2F-4254-BE0F-53900245292A}" type="presParOf" srcId="{41F6EBB4-EE85-411C-B33C-A9F0569F9190}" destId="{E1B55C0E-8CDB-44FC-AD0F-F67417ACEFAF}" srcOrd="6" destOrd="0" presId="urn:microsoft.com/office/officeart/2005/8/layout/default"/>
    <dgm:cxn modelId="{AFAD57CB-4E03-4BC5-8982-F5023C2D0586}" type="presParOf" srcId="{41F6EBB4-EE85-411C-B33C-A9F0569F9190}" destId="{0FF01C78-1993-4C06-B814-308B75E4675D}" srcOrd="7" destOrd="0" presId="urn:microsoft.com/office/officeart/2005/8/layout/default"/>
    <dgm:cxn modelId="{3FFA8EE7-A246-4B72-87C1-6F44E4ED6230}" type="presParOf" srcId="{41F6EBB4-EE85-411C-B33C-A9F0569F9190}" destId="{37F2CECC-77FD-4958-88CC-477F7AAFE862}"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6EE04FF4-AB0C-4144-937B-7143B831EFA9}">
      <dgm:prSet/>
      <dgm:spPr/>
      <dgm:t>
        <a:bodyPr/>
        <a:lstStyle/>
        <a:p>
          <a:r>
            <a:rPr lang="en-GB" dirty="0"/>
            <a:t> That’s my Orange – Part 1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Steps apart – Steps together</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002F1B9E-9B58-4BE7-A61F-F64A73875EA7}">
      <dgm:prSet/>
      <dgm:spPr/>
      <dgm:t>
        <a:bodyPr/>
        <a:lstStyle/>
        <a:p>
          <a:r>
            <a:rPr lang="en-US" dirty="0"/>
            <a:t>Perceptions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First thoughts</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F9C2A441-558F-49DB-9A15-27A1D6C22492}">
      <dgm:prSet/>
      <dgm:spPr/>
      <dgm:t>
        <a:bodyPr/>
        <a:lstStyle/>
        <a:p>
          <a:r>
            <a:rPr lang="en-US" dirty="0"/>
            <a:t>Hidden Celebrities</a:t>
          </a:r>
        </a:p>
      </dgm:t>
    </dgm:pt>
    <dgm:pt modelId="{206D021C-5900-43CD-9840-ED556FEAF9A8}" type="parTrans" cxnId="{74D3B37A-7AA3-45E0-B040-34A4714DD30E}">
      <dgm:prSet/>
      <dgm:spPr/>
      <dgm:t>
        <a:bodyPr/>
        <a:lstStyle/>
        <a:p>
          <a:endParaRPr lang="en-GB"/>
        </a:p>
      </dgm:t>
    </dgm:pt>
    <dgm:pt modelId="{0840A4DA-575E-40E5-BDF7-9A6FD9336AB0}" type="sibTrans" cxnId="{74D3B37A-7AA3-45E0-B040-34A4714DD30E}">
      <dgm:prSet/>
      <dgm:spPr/>
      <dgm:t>
        <a:bodyPr/>
        <a:lstStyle/>
        <a:p>
          <a:endParaRPr lang="en-GB"/>
        </a:p>
      </dgm:t>
    </dgm:pt>
    <dgm:pt modelId="{EDAFFA8D-40EC-4AC9-96E3-C1015ED08B6E}">
      <dgm:prSet/>
      <dgm:spPr/>
      <dgm:t>
        <a:bodyPr/>
        <a:lstStyle/>
        <a:p>
          <a:r>
            <a:rPr lang="en-US" dirty="0"/>
            <a:t>Is that a Fact?</a:t>
          </a:r>
        </a:p>
      </dgm:t>
    </dgm:pt>
    <dgm:pt modelId="{BBE1A6F3-E83D-4C5E-A197-72CD61E92F4E}" type="parTrans" cxnId="{79E8B448-D4A4-4869-91DE-657359174B8E}">
      <dgm:prSet/>
      <dgm:spPr/>
      <dgm:t>
        <a:bodyPr/>
        <a:lstStyle/>
        <a:p>
          <a:endParaRPr lang="en-GB"/>
        </a:p>
      </dgm:t>
    </dgm:pt>
    <dgm:pt modelId="{A998305E-A067-4667-8253-15D46EAE8477}" type="sibTrans" cxnId="{79E8B448-D4A4-4869-91DE-657359174B8E}">
      <dgm:prSet/>
      <dgm:spPr/>
      <dgm:t>
        <a:bodyPr/>
        <a:lstStyle/>
        <a:p>
          <a:endParaRPr lang="en-GB"/>
        </a:p>
      </dgm:t>
    </dgm:pt>
    <dgm:pt modelId="{B63C1C32-0000-4C77-AC1D-77D5023B5A1B}">
      <dgm:prSet/>
      <dgm:spPr/>
      <dgm:t>
        <a:bodyPr/>
        <a:lstStyle/>
        <a:p>
          <a:r>
            <a:rPr lang="en-US" dirty="0"/>
            <a:t>Assumptions</a:t>
          </a:r>
        </a:p>
      </dgm:t>
    </dgm:pt>
    <dgm:pt modelId="{BC360C18-B27B-4978-8900-06ABC771E475}" type="parTrans" cxnId="{119707B5-072C-47F2-BED2-48D808AF262E}">
      <dgm:prSet/>
      <dgm:spPr/>
      <dgm:t>
        <a:bodyPr/>
        <a:lstStyle/>
        <a:p>
          <a:endParaRPr lang="en-GB"/>
        </a:p>
      </dgm:t>
    </dgm:pt>
    <dgm:pt modelId="{21308684-5784-4BD5-B0DE-8A79EA43195A}" type="sibTrans" cxnId="{119707B5-072C-47F2-BED2-48D808AF262E}">
      <dgm:prSet/>
      <dgm:spPr/>
      <dgm:t>
        <a:bodyPr/>
        <a:lstStyle/>
        <a:p>
          <a:endParaRPr lang="en-GB"/>
        </a:p>
      </dgm:t>
    </dgm:pt>
    <dgm:pt modelId="{E68F5AEA-F406-4D92-B25B-99C11B7E2BE4}">
      <dgm:prSet/>
      <dgm:spPr/>
      <dgm:t>
        <a:bodyPr/>
        <a:lstStyle/>
        <a:p>
          <a:r>
            <a:rPr lang="en-US" dirty="0"/>
            <a:t>That’s my Orange – Part 2</a:t>
          </a:r>
        </a:p>
      </dgm:t>
    </dgm:pt>
    <dgm:pt modelId="{827A9270-1739-409A-835B-3C708211AA96}" type="parTrans" cxnId="{15A13F8D-4375-4D4B-B5B1-DE5766C01B47}">
      <dgm:prSet/>
      <dgm:spPr/>
      <dgm:t>
        <a:bodyPr/>
        <a:lstStyle/>
        <a:p>
          <a:endParaRPr lang="en-GB"/>
        </a:p>
      </dgm:t>
    </dgm:pt>
    <dgm:pt modelId="{E10B48AE-5C58-49CC-B6EB-39B42927DDB5}" type="sibTrans" cxnId="{15A13F8D-4375-4D4B-B5B1-DE5766C01B47}">
      <dgm:prSet/>
      <dgm:spPr/>
      <dgm:t>
        <a:bodyPr/>
        <a:lstStyle/>
        <a:p>
          <a:endParaRPr lang="en-GB"/>
        </a:p>
      </dgm:t>
    </dgm:pt>
    <dgm:pt modelId="{26A0E76E-F0F3-4978-9CB5-4C932B9A4DD4}">
      <dgm:prSet/>
      <dgm:spPr/>
      <dgm:t>
        <a:bodyPr/>
        <a:lstStyle/>
        <a:p>
          <a:r>
            <a:rPr lang="en-US" dirty="0"/>
            <a:t>Evaluation/ Check-Out</a:t>
          </a:r>
        </a:p>
      </dgm:t>
    </dgm:pt>
    <dgm:pt modelId="{67F995A7-B504-44DF-BA0A-212E72AEB2DF}" type="parTrans" cxnId="{04E156C6-A4EA-4831-800C-643B954A735B}">
      <dgm:prSet/>
      <dgm:spPr/>
      <dgm:t>
        <a:bodyPr/>
        <a:lstStyle/>
        <a:p>
          <a:endParaRPr lang="en-GB"/>
        </a:p>
      </dgm:t>
    </dgm:pt>
    <dgm:pt modelId="{D9FC159B-C36D-4A6D-B989-5E7C0134A305}" type="sibTrans" cxnId="{04E156C6-A4EA-4831-800C-643B954A735B}">
      <dgm:prSet/>
      <dgm:spPr/>
      <dgm:t>
        <a:bodyPr/>
        <a:lstStyle/>
        <a:p>
          <a:endParaRPr lang="en-GB"/>
        </a:p>
      </dgm:t>
    </dgm:pt>
    <dgm:pt modelId="{6D893B6C-7D90-41BA-A910-790847276297}" type="pres">
      <dgm:prSet presAssocID="{B47A7F42-39E8-4984-96F1-839EF9BD19FF}" presName="diagram" presStyleCnt="0">
        <dgm:presLayoutVars>
          <dgm:dir/>
          <dgm:resizeHandles val="exact"/>
        </dgm:presLayoutVars>
      </dgm:prSet>
      <dgm:spPr/>
    </dgm:pt>
    <dgm:pt modelId="{9FC44B0C-F648-4B19-A037-7AA5D9743D25}" type="pres">
      <dgm:prSet presAssocID="{6EE04FF4-AB0C-4144-937B-7143B831EFA9}" presName="node" presStyleLbl="node1" presStyleIdx="0" presStyleCnt="9">
        <dgm:presLayoutVars>
          <dgm:bulletEnabled val="1"/>
        </dgm:presLayoutVars>
      </dgm:prSet>
      <dgm:spPr/>
    </dgm:pt>
    <dgm:pt modelId="{F628C353-C2BD-4C18-9689-4174BD57394B}" type="pres">
      <dgm:prSet presAssocID="{ACE7BD51-DEEA-40DB-AFEB-34D81B322750}" presName="sibTrans" presStyleCnt="0"/>
      <dgm:spPr/>
    </dgm:pt>
    <dgm:pt modelId="{A73BBDEA-8521-4BB1-8C8A-74E73304D31E}" type="pres">
      <dgm:prSet presAssocID="{B2386A11-E286-4BCF-BC03-6254CC1F5EC6}" presName="node" presStyleLbl="node1" presStyleIdx="1" presStyleCnt="9">
        <dgm:presLayoutVars>
          <dgm:bulletEnabled val="1"/>
        </dgm:presLayoutVars>
      </dgm:prSet>
      <dgm:spPr/>
    </dgm:pt>
    <dgm:pt modelId="{D1767ABD-6C73-42E6-ACF0-9FEB831CC63E}" type="pres">
      <dgm:prSet presAssocID="{B717A3A0-5230-4983-BCB5-8C85E9397AD1}" presName="sibTrans" presStyleCnt="0"/>
      <dgm:spPr/>
    </dgm:pt>
    <dgm:pt modelId="{EFF456C1-A5B6-4418-8777-9DE88E1976F0}" type="pres">
      <dgm:prSet presAssocID="{002F1B9E-9B58-4BE7-A61F-F64A73875EA7}" presName="node" presStyleLbl="node1" presStyleIdx="2" presStyleCnt="9">
        <dgm:presLayoutVars>
          <dgm:bulletEnabled val="1"/>
        </dgm:presLayoutVars>
      </dgm:prSet>
      <dgm:spPr/>
    </dgm:pt>
    <dgm:pt modelId="{8174A0BC-7DBD-4CFB-BDE8-D820C14DDADF}" type="pres">
      <dgm:prSet presAssocID="{FE56B47F-046D-4B01-8400-1C309EFC0E3A}" presName="sibTrans" presStyleCnt="0"/>
      <dgm:spPr/>
    </dgm:pt>
    <dgm:pt modelId="{CC948860-8FB8-4CB4-BE13-EA3C04BF6ECD}" type="pres">
      <dgm:prSet presAssocID="{B4E5D658-64F0-4682-BD92-A2B65C008505}" presName="node" presStyleLbl="node1" presStyleIdx="3" presStyleCnt="9">
        <dgm:presLayoutVars>
          <dgm:bulletEnabled val="1"/>
        </dgm:presLayoutVars>
      </dgm:prSet>
      <dgm:spPr/>
    </dgm:pt>
    <dgm:pt modelId="{4947461D-5CD8-454D-AB21-563037099C1F}" type="pres">
      <dgm:prSet presAssocID="{DB762B39-A18F-474B-9F6C-51CEA6748790}" presName="sibTrans" presStyleCnt="0"/>
      <dgm:spPr/>
    </dgm:pt>
    <dgm:pt modelId="{3B0A26E9-109B-47CA-A3ED-E4C0137AC825}" type="pres">
      <dgm:prSet presAssocID="{F9C2A441-558F-49DB-9A15-27A1D6C22492}" presName="node" presStyleLbl="node1" presStyleIdx="4" presStyleCnt="9">
        <dgm:presLayoutVars>
          <dgm:bulletEnabled val="1"/>
        </dgm:presLayoutVars>
      </dgm:prSet>
      <dgm:spPr/>
    </dgm:pt>
    <dgm:pt modelId="{5BE07B0F-F41C-4E05-BCD7-0738591F7D1B}" type="pres">
      <dgm:prSet presAssocID="{0840A4DA-575E-40E5-BDF7-9A6FD9336AB0}" presName="sibTrans" presStyleCnt="0"/>
      <dgm:spPr/>
    </dgm:pt>
    <dgm:pt modelId="{6713E452-F4EB-4B57-B557-7D112DBCD734}" type="pres">
      <dgm:prSet presAssocID="{EDAFFA8D-40EC-4AC9-96E3-C1015ED08B6E}" presName="node" presStyleLbl="node1" presStyleIdx="5" presStyleCnt="9">
        <dgm:presLayoutVars>
          <dgm:bulletEnabled val="1"/>
        </dgm:presLayoutVars>
      </dgm:prSet>
      <dgm:spPr/>
    </dgm:pt>
    <dgm:pt modelId="{3E091894-B064-41B1-962C-94BB5437E053}" type="pres">
      <dgm:prSet presAssocID="{A998305E-A067-4667-8253-15D46EAE8477}" presName="sibTrans" presStyleCnt="0"/>
      <dgm:spPr/>
    </dgm:pt>
    <dgm:pt modelId="{EE26394A-CDE9-46A7-880A-9D3340957469}" type="pres">
      <dgm:prSet presAssocID="{B63C1C32-0000-4C77-AC1D-77D5023B5A1B}" presName="node" presStyleLbl="node1" presStyleIdx="6" presStyleCnt="9">
        <dgm:presLayoutVars>
          <dgm:bulletEnabled val="1"/>
        </dgm:presLayoutVars>
      </dgm:prSet>
      <dgm:spPr/>
    </dgm:pt>
    <dgm:pt modelId="{1D678625-8412-43E7-A163-F14463BCDE07}" type="pres">
      <dgm:prSet presAssocID="{21308684-5784-4BD5-B0DE-8A79EA43195A}" presName="sibTrans" presStyleCnt="0"/>
      <dgm:spPr/>
    </dgm:pt>
    <dgm:pt modelId="{86DF2B78-6865-4824-ACBF-93AB293D990F}" type="pres">
      <dgm:prSet presAssocID="{E68F5AEA-F406-4D92-B25B-99C11B7E2BE4}" presName="node" presStyleLbl="node1" presStyleIdx="7" presStyleCnt="9">
        <dgm:presLayoutVars>
          <dgm:bulletEnabled val="1"/>
        </dgm:presLayoutVars>
      </dgm:prSet>
      <dgm:spPr/>
    </dgm:pt>
    <dgm:pt modelId="{D5E03335-3B67-4239-BC3A-19B7FC54010F}" type="pres">
      <dgm:prSet presAssocID="{E10B48AE-5C58-49CC-B6EB-39B42927DDB5}" presName="sibTrans" presStyleCnt="0"/>
      <dgm:spPr/>
    </dgm:pt>
    <dgm:pt modelId="{80838D33-D811-4CB7-85DD-4F4D09C79FCF}" type="pres">
      <dgm:prSet presAssocID="{26A0E76E-F0F3-4978-9CB5-4C932B9A4DD4}" presName="node" presStyleLbl="node1" presStyleIdx="8" presStyleCnt="9">
        <dgm:presLayoutVars>
          <dgm:bulletEnabled val="1"/>
        </dgm:presLayoutVars>
      </dgm:prSet>
      <dgm:spPr/>
    </dgm:pt>
  </dgm:ptLst>
  <dgm:cxnLst>
    <dgm:cxn modelId="{9BDD8F1A-E183-4AA2-B9BE-558F9CF369AE}" type="presOf" srcId="{F9C2A441-558F-49DB-9A15-27A1D6C22492}" destId="{3B0A26E9-109B-47CA-A3ED-E4C0137AC825}" srcOrd="0" destOrd="0" presId="urn:microsoft.com/office/officeart/2005/8/layout/default"/>
    <dgm:cxn modelId="{8D203F26-9EC3-4910-9472-5449E2D7F61D}" type="presOf" srcId="{002F1B9E-9B58-4BE7-A61F-F64A73875EA7}" destId="{EFF456C1-A5B6-4418-8777-9DE88E1976F0}" srcOrd="0" destOrd="0" presId="urn:microsoft.com/office/officeart/2005/8/layout/default"/>
    <dgm:cxn modelId="{9126D12B-04A2-4C94-ACE3-E17B49CD2EEC}" srcId="{B47A7F42-39E8-4984-96F1-839EF9BD19FF}" destId="{B4E5D658-64F0-4682-BD92-A2B65C008505}" srcOrd="3" destOrd="0" parTransId="{0D5651B0-FC17-42E9-B19E-70471DCA0E6C}" sibTransId="{DB762B39-A18F-474B-9F6C-51CEA6748790}"/>
    <dgm:cxn modelId="{3325365E-A2BB-4497-80B9-398D2AEC58E3}" type="presOf" srcId="{B63C1C32-0000-4C77-AC1D-77D5023B5A1B}" destId="{EE26394A-CDE9-46A7-880A-9D3340957469}" srcOrd="0" destOrd="0" presId="urn:microsoft.com/office/officeart/2005/8/layout/default"/>
    <dgm:cxn modelId="{58C90348-A6BA-4E78-A5AC-56F7E22D7C22}" type="presOf" srcId="{B4E5D658-64F0-4682-BD92-A2B65C008505}" destId="{CC948860-8FB8-4CB4-BE13-EA3C04BF6ECD}" srcOrd="0" destOrd="0" presId="urn:microsoft.com/office/officeart/2005/8/layout/default"/>
    <dgm:cxn modelId="{79E8B448-D4A4-4869-91DE-657359174B8E}" srcId="{B47A7F42-39E8-4984-96F1-839EF9BD19FF}" destId="{EDAFFA8D-40EC-4AC9-96E3-C1015ED08B6E}" srcOrd="5" destOrd="0" parTransId="{BBE1A6F3-E83D-4C5E-A197-72CD61E92F4E}" sibTransId="{A998305E-A067-4667-8253-15D46EAE8477}"/>
    <dgm:cxn modelId="{DBFDA46A-D498-4A80-B04E-9450C2637078}" type="presOf" srcId="{EDAFFA8D-40EC-4AC9-96E3-C1015ED08B6E}" destId="{6713E452-F4EB-4B57-B557-7D112DBCD734}" srcOrd="0" destOrd="0" presId="urn:microsoft.com/office/officeart/2005/8/layout/default"/>
    <dgm:cxn modelId="{6ADD376E-24E2-4670-81AC-04FAB45E3AD1}" type="presOf" srcId="{E68F5AEA-F406-4D92-B25B-99C11B7E2BE4}" destId="{86DF2B78-6865-4824-ACBF-93AB293D990F}"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B12D5976-F23D-4882-B150-C90F60260B02}" type="presOf" srcId="{26A0E76E-F0F3-4978-9CB5-4C932B9A4DD4}" destId="{80838D33-D811-4CB7-85DD-4F4D09C79FCF}" srcOrd="0" destOrd="0" presId="urn:microsoft.com/office/officeart/2005/8/layout/default"/>
    <dgm:cxn modelId="{96E8D177-6D2D-42B5-B059-CD91DBFB3172}" srcId="{B47A7F42-39E8-4984-96F1-839EF9BD19FF}" destId="{B2386A11-E286-4BCF-BC03-6254CC1F5EC6}" srcOrd="1" destOrd="0" parTransId="{E66DE526-A0AE-4971-87D2-1958CC16F4BE}" sibTransId="{B717A3A0-5230-4983-BCB5-8C85E9397AD1}"/>
    <dgm:cxn modelId="{74D3B37A-7AA3-45E0-B040-34A4714DD30E}" srcId="{B47A7F42-39E8-4984-96F1-839EF9BD19FF}" destId="{F9C2A441-558F-49DB-9A15-27A1D6C22492}" srcOrd="4" destOrd="0" parTransId="{206D021C-5900-43CD-9840-ED556FEAF9A8}" sibTransId="{0840A4DA-575E-40E5-BDF7-9A6FD9336AB0}"/>
    <dgm:cxn modelId="{986FDC84-0350-4857-BF82-FB50C23B6A19}" type="presOf" srcId="{6EE04FF4-AB0C-4144-937B-7143B831EFA9}" destId="{9FC44B0C-F648-4B19-A037-7AA5D9743D25}" srcOrd="0" destOrd="0" presId="urn:microsoft.com/office/officeart/2005/8/layout/default"/>
    <dgm:cxn modelId="{15A13F8D-4375-4D4B-B5B1-DE5766C01B47}" srcId="{B47A7F42-39E8-4984-96F1-839EF9BD19FF}" destId="{E68F5AEA-F406-4D92-B25B-99C11B7E2BE4}" srcOrd="7" destOrd="0" parTransId="{827A9270-1739-409A-835B-3C708211AA96}" sibTransId="{E10B48AE-5C58-49CC-B6EB-39B42927DDB5}"/>
    <dgm:cxn modelId="{7013509C-18AF-4ABC-8D5E-4FA2AE33BACE}" srcId="{B47A7F42-39E8-4984-96F1-839EF9BD19FF}" destId="{002F1B9E-9B58-4BE7-A61F-F64A73875EA7}" srcOrd="2" destOrd="0" parTransId="{A20FD824-498C-42BD-989D-42320667FCE2}" sibTransId="{FE56B47F-046D-4B01-8400-1C309EFC0E3A}"/>
    <dgm:cxn modelId="{119707B5-072C-47F2-BED2-48D808AF262E}" srcId="{B47A7F42-39E8-4984-96F1-839EF9BD19FF}" destId="{B63C1C32-0000-4C77-AC1D-77D5023B5A1B}" srcOrd="6" destOrd="0" parTransId="{BC360C18-B27B-4978-8900-06ABC771E475}" sibTransId="{21308684-5784-4BD5-B0DE-8A79EA43195A}"/>
    <dgm:cxn modelId="{C07CF5B6-A168-49DA-8581-D515F62042C0}" type="presOf" srcId="{B2386A11-E286-4BCF-BC03-6254CC1F5EC6}" destId="{A73BBDEA-8521-4BB1-8C8A-74E73304D31E}" srcOrd="0" destOrd="0" presId="urn:microsoft.com/office/officeart/2005/8/layout/default"/>
    <dgm:cxn modelId="{04E156C6-A4EA-4831-800C-643B954A735B}" srcId="{B47A7F42-39E8-4984-96F1-839EF9BD19FF}" destId="{26A0E76E-F0F3-4978-9CB5-4C932B9A4DD4}" srcOrd="8" destOrd="0" parTransId="{67F995A7-B504-44DF-BA0A-212E72AEB2DF}" sibTransId="{D9FC159B-C36D-4A6D-B989-5E7C0134A305}"/>
    <dgm:cxn modelId="{999515D1-4757-4FA0-BF6E-9385B6A3FE1D}" type="presOf" srcId="{B47A7F42-39E8-4984-96F1-839EF9BD19FF}" destId="{6D893B6C-7D90-41BA-A910-790847276297}" srcOrd="0" destOrd="0" presId="urn:microsoft.com/office/officeart/2005/8/layout/default"/>
    <dgm:cxn modelId="{D69E3246-D844-4124-B1FC-A21E0C9528A8}" type="presParOf" srcId="{6D893B6C-7D90-41BA-A910-790847276297}" destId="{9FC44B0C-F648-4B19-A037-7AA5D9743D25}" srcOrd="0" destOrd="0" presId="urn:microsoft.com/office/officeart/2005/8/layout/default"/>
    <dgm:cxn modelId="{2670521B-4EE5-4868-AC0F-F7C8865AE532}" type="presParOf" srcId="{6D893B6C-7D90-41BA-A910-790847276297}" destId="{F628C353-C2BD-4C18-9689-4174BD57394B}" srcOrd="1" destOrd="0" presId="urn:microsoft.com/office/officeart/2005/8/layout/default"/>
    <dgm:cxn modelId="{337CE61D-6DD1-4FF2-8E5F-DD0ED4275E78}" type="presParOf" srcId="{6D893B6C-7D90-41BA-A910-790847276297}" destId="{A73BBDEA-8521-4BB1-8C8A-74E73304D31E}" srcOrd="2" destOrd="0" presId="urn:microsoft.com/office/officeart/2005/8/layout/default"/>
    <dgm:cxn modelId="{21C0B82E-21BC-4EAB-A45C-BB303BB1AD54}" type="presParOf" srcId="{6D893B6C-7D90-41BA-A910-790847276297}" destId="{D1767ABD-6C73-42E6-ACF0-9FEB831CC63E}" srcOrd="3" destOrd="0" presId="urn:microsoft.com/office/officeart/2005/8/layout/default"/>
    <dgm:cxn modelId="{701FBFAB-F0AA-4468-92E9-B3ED2FB95CF1}" type="presParOf" srcId="{6D893B6C-7D90-41BA-A910-790847276297}" destId="{EFF456C1-A5B6-4418-8777-9DE88E1976F0}" srcOrd="4" destOrd="0" presId="urn:microsoft.com/office/officeart/2005/8/layout/default"/>
    <dgm:cxn modelId="{85021ADB-90F1-4DCF-9AF7-5BF414AFFA4D}" type="presParOf" srcId="{6D893B6C-7D90-41BA-A910-790847276297}" destId="{8174A0BC-7DBD-4CFB-BDE8-D820C14DDADF}" srcOrd="5" destOrd="0" presId="urn:microsoft.com/office/officeart/2005/8/layout/default"/>
    <dgm:cxn modelId="{E5D79A76-076B-4B62-89AA-5BD2C68920EC}" type="presParOf" srcId="{6D893B6C-7D90-41BA-A910-790847276297}" destId="{CC948860-8FB8-4CB4-BE13-EA3C04BF6ECD}" srcOrd="6" destOrd="0" presId="urn:microsoft.com/office/officeart/2005/8/layout/default"/>
    <dgm:cxn modelId="{59549514-386B-4A93-8230-7B07649B52A3}" type="presParOf" srcId="{6D893B6C-7D90-41BA-A910-790847276297}" destId="{4947461D-5CD8-454D-AB21-563037099C1F}" srcOrd="7" destOrd="0" presId="urn:microsoft.com/office/officeart/2005/8/layout/default"/>
    <dgm:cxn modelId="{35CD0353-8398-4B56-A13E-BD6C5FAF0765}" type="presParOf" srcId="{6D893B6C-7D90-41BA-A910-790847276297}" destId="{3B0A26E9-109B-47CA-A3ED-E4C0137AC825}" srcOrd="8" destOrd="0" presId="urn:microsoft.com/office/officeart/2005/8/layout/default"/>
    <dgm:cxn modelId="{44FF89B3-31DE-47E4-A93C-0EA903EC9828}" type="presParOf" srcId="{6D893B6C-7D90-41BA-A910-790847276297}" destId="{5BE07B0F-F41C-4E05-BCD7-0738591F7D1B}" srcOrd="9" destOrd="0" presId="urn:microsoft.com/office/officeart/2005/8/layout/default"/>
    <dgm:cxn modelId="{9CEEF8B0-7110-4966-9E78-8704D7B32DD7}" type="presParOf" srcId="{6D893B6C-7D90-41BA-A910-790847276297}" destId="{6713E452-F4EB-4B57-B557-7D112DBCD734}" srcOrd="10" destOrd="0" presId="urn:microsoft.com/office/officeart/2005/8/layout/default"/>
    <dgm:cxn modelId="{C1BDDF27-E349-483B-BDBF-C60A37D5A834}" type="presParOf" srcId="{6D893B6C-7D90-41BA-A910-790847276297}" destId="{3E091894-B064-41B1-962C-94BB5437E053}" srcOrd="11" destOrd="0" presId="urn:microsoft.com/office/officeart/2005/8/layout/default"/>
    <dgm:cxn modelId="{7F744DCC-C2F7-489B-BF0D-545FB89B67D8}" type="presParOf" srcId="{6D893B6C-7D90-41BA-A910-790847276297}" destId="{EE26394A-CDE9-46A7-880A-9D3340957469}" srcOrd="12" destOrd="0" presId="urn:microsoft.com/office/officeart/2005/8/layout/default"/>
    <dgm:cxn modelId="{CCB53A27-7B14-4EAA-873D-A237C21D3390}" type="presParOf" srcId="{6D893B6C-7D90-41BA-A910-790847276297}" destId="{1D678625-8412-43E7-A163-F14463BCDE07}" srcOrd="13" destOrd="0" presId="urn:microsoft.com/office/officeart/2005/8/layout/default"/>
    <dgm:cxn modelId="{979C6CE7-0886-47D0-96A2-0CC78D2B1778}" type="presParOf" srcId="{6D893B6C-7D90-41BA-A910-790847276297}" destId="{86DF2B78-6865-4824-ACBF-93AB293D990F}" srcOrd="14" destOrd="0" presId="urn:microsoft.com/office/officeart/2005/8/layout/default"/>
    <dgm:cxn modelId="{CAF78B03-2540-4284-AF93-81D48A54639E}" type="presParOf" srcId="{6D893B6C-7D90-41BA-A910-790847276297}" destId="{D5E03335-3B67-4239-BC3A-19B7FC54010F}" srcOrd="15" destOrd="0" presId="urn:microsoft.com/office/officeart/2005/8/layout/default"/>
    <dgm:cxn modelId="{882E88EE-43A5-43BE-914D-736FEBCC7C7B}" type="presParOf" srcId="{6D893B6C-7D90-41BA-A910-790847276297}" destId="{80838D33-D811-4CB7-85DD-4F4D09C79FCF}"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6EE1CA-AD0D-4F30-B138-447B58056FE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7912E91-255C-4335-BD58-F3EA683C9537}">
      <dgm:prSet/>
      <dgm:spPr/>
      <dgm:t>
        <a:bodyPr/>
        <a:lstStyle/>
        <a:p>
          <a:r>
            <a:rPr lang="en-GB" b="0" i="0"/>
            <a:t>All of them have a disability or an illness. This did not stop them from becoming very successful in what they wanted to do!</a:t>
          </a:r>
          <a:endParaRPr lang="en-US"/>
        </a:p>
      </dgm:t>
    </dgm:pt>
    <dgm:pt modelId="{02AE33E2-CADC-4668-B771-DF84514B5B6D}" type="parTrans" cxnId="{72AED060-41E5-4BB4-9C88-BD3F9D2615A1}">
      <dgm:prSet/>
      <dgm:spPr/>
      <dgm:t>
        <a:bodyPr/>
        <a:lstStyle/>
        <a:p>
          <a:endParaRPr lang="en-US"/>
        </a:p>
      </dgm:t>
    </dgm:pt>
    <dgm:pt modelId="{87DF1AF6-A64F-436C-B624-6DF7A2F9E648}" type="sibTrans" cxnId="{72AED060-41E5-4BB4-9C88-BD3F9D2615A1}">
      <dgm:prSet/>
      <dgm:spPr/>
      <dgm:t>
        <a:bodyPr/>
        <a:lstStyle/>
        <a:p>
          <a:endParaRPr lang="en-US"/>
        </a:p>
      </dgm:t>
    </dgm:pt>
    <dgm:pt modelId="{F0D1B727-8BB1-4A95-B4B0-D537329B0D2A}">
      <dgm:prSet/>
      <dgm:spPr/>
      <dgm:t>
        <a:bodyPr/>
        <a:lstStyle/>
        <a:p>
          <a:r>
            <a:rPr lang="en-GB" b="0" i="0"/>
            <a:t>Albert Einstein - As a child, he could not talk until the age of three. He did not learn to read until he was nine. His teachers considered him to be ‘mentally slow’, unsociable, and a dreamer. He failed the entrance exam for school. Ultimately, he developed the Theory of Relativity.</a:t>
          </a:r>
          <a:endParaRPr lang="en-US"/>
        </a:p>
      </dgm:t>
    </dgm:pt>
    <dgm:pt modelId="{C28BB39C-6ACB-4C9C-B35A-2E1D30CEE611}" type="parTrans" cxnId="{3B29DDCA-F8F4-4469-B616-E8C8A95F4BB7}">
      <dgm:prSet/>
      <dgm:spPr/>
      <dgm:t>
        <a:bodyPr/>
        <a:lstStyle/>
        <a:p>
          <a:endParaRPr lang="en-US"/>
        </a:p>
      </dgm:t>
    </dgm:pt>
    <dgm:pt modelId="{6D60B2D6-3346-4911-8F5F-FF0B4CF35ACA}" type="sibTrans" cxnId="{3B29DDCA-F8F4-4469-B616-E8C8A95F4BB7}">
      <dgm:prSet/>
      <dgm:spPr/>
      <dgm:t>
        <a:bodyPr/>
        <a:lstStyle/>
        <a:p>
          <a:endParaRPr lang="en-US"/>
        </a:p>
      </dgm:t>
    </dgm:pt>
    <dgm:pt modelId="{ABCBBAC4-5763-44C5-9D31-F6ACE4026AC4}">
      <dgm:prSet/>
      <dgm:spPr/>
      <dgm:t>
        <a:bodyPr/>
        <a:lstStyle/>
        <a:p>
          <a:r>
            <a:rPr lang="en-GB" b="0" i="0"/>
            <a:t>Daniel Radcliffe – He suffers from what is called dyspraxia, a developmental coordination disorder that makes things as simple as tying his shoes or even writing a struggle. Radcliffe rose to fame playing the role of ‘Harry Potter’. </a:t>
          </a:r>
          <a:endParaRPr lang="en-US"/>
        </a:p>
      </dgm:t>
    </dgm:pt>
    <dgm:pt modelId="{2CC00E57-F103-456F-85FE-55EB3BFFEF9A}" type="parTrans" cxnId="{64073927-B02B-4296-BC8E-B4367E55D13B}">
      <dgm:prSet/>
      <dgm:spPr/>
      <dgm:t>
        <a:bodyPr/>
        <a:lstStyle/>
        <a:p>
          <a:endParaRPr lang="en-US"/>
        </a:p>
      </dgm:t>
    </dgm:pt>
    <dgm:pt modelId="{D472713A-64C0-45C2-A83E-1EB7DE613857}" type="sibTrans" cxnId="{64073927-B02B-4296-BC8E-B4367E55D13B}">
      <dgm:prSet/>
      <dgm:spPr/>
      <dgm:t>
        <a:bodyPr/>
        <a:lstStyle/>
        <a:p>
          <a:endParaRPr lang="en-US"/>
        </a:p>
      </dgm:t>
    </dgm:pt>
    <dgm:pt modelId="{F321C6AB-C087-4CEB-A4E7-26C8F06008B7}">
      <dgm:prSet/>
      <dgm:spPr/>
      <dgm:t>
        <a:bodyPr/>
        <a:lstStyle/>
        <a:p>
          <a:r>
            <a:rPr lang="en-GB" b="0" i="0" dirty="0"/>
            <a:t>Walt Disney - He was slow in school work and did not have a successful school experience but later became a well-known movie producer and cartoonist.</a:t>
          </a:r>
          <a:endParaRPr lang="en-US" dirty="0"/>
        </a:p>
      </dgm:t>
    </dgm:pt>
    <dgm:pt modelId="{8EF597BF-10DC-4EEA-845C-D4ACE52282E3}" type="parTrans" cxnId="{75141165-21FB-407A-A0A4-109282AA5B8B}">
      <dgm:prSet/>
      <dgm:spPr/>
      <dgm:t>
        <a:bodyPr/>
        <a:lstStyle/>
        <a:p>
          <a:endParaRPr lang="en-US"/>
        </a:p>
      </dgm:t>
    </dgm:pt>
    <dgm:pt modelId="{8AFF2826-0E4B-445C-973A-96CC85D9A472}" type="sibTrans" cxnId="{75141165-21FB-407A-A0A4-109282AA5B8B}">
      <dgm:prSet/>
      <dgm:spPr/>
      <dgm:t>
        <a:bodyPr/>
        <a:lstStyle/>
        <a:p>
          <a:endParaRPr lang="en-US"/>
        </a:p>
      </dgm:t>
    </dgm:pt>
    <dgm:pt modelId="{26C8CE81-FA4A-44EF-AC3C-670B3ABD40E2}">
      <dgm:prSet/>
      <dgm:spPr/>
      <dgm:t>
        <a:bodyPr/>
        <a:lstStyle/>
        <a:p>
          <a:r>
            <a:rPr lang="en-GB" b="0" i="0"/>
            <a:t>Selena Gomez – She revealed she had bi-polar disorder in 2020. She is a very successful singer and actress. </a:t>
          </a:r>
          <a:endParaRPr lang="en-US"/>
        </a:p>
      </dgm:t>
    </dgm:pt>
    <dgm:pt modelId="{955FD020-00B4-4BE3-839A-9A896500B936}" type="parTrans" cxnId="{4D6675F2-BA10-40C4-B2E8-84EEF279A3EA}">
      <dgm:prSet/>
      <dgm:spPr/>
      <dgm:t>
        <a:bodyPr/>
        <a:lstStyle/>
        <a:p>
          <a:endParaRPr lang="en-US"/>
        </a:p>
      </dgm:t>
    </dgm:pt>
    <dgm:pt modelId="{AAF8D31C-83A2-4105-89C3-BEDEF2FF2FF5}" type="sibTrans" cxnId="{4D6675F2-BA10-40C4-B2E8-84EEF279A3EA}">
      <dgm:prSet/>
      <dgm:spPr/>
      <dgm:t>
        <a:bodyPr/>
        <a:lstStyle/>
        <a:p>
          <a:endParaRPr lang="en-US"/>
        </a:p>
      </dgm:t>
    </dgm:pt>
    <dgm:pt modelId="{FF373E5B-42AE-4FC8-8AB7-2778C98E611E}" type="pres">
      <dgm:prSet presAssocID="{B86EE1CA-AD0D-4F30-B138-447B58056FEB}" presName="linear" presStyleCnt="0">
        <dgm:presLayoutVars>
          <dgm:animLvl val="lvl"/>
          <dgm:resizeHandles val="exact"/>
        </dgm:presLayoutVars>
      </dgm:prSet>
      <dgm:spPr/>
    </dgm:pt>
    <dgm:pt modelId="{A447801E-F6D8-4D5B-BEC0-367C0770B987}" type="pres">
      <dgm:prSet presAssocID="{47912E91-255C-4335-BD58-F3EA683C9537}" presName="parentText" presStyleLbl="node1" presStyleIdx="0" presStyleCnt="1">
        <dgm:presLayoutVars>
          <dgm:chMax val="0"/>
          <dgm:bulletEnabled val="1"/>
        </dgm:presLayoutVars>
      </dgm:prSet>
      <dgm:spPr/>
    </dgm:pt>
    <dgm:pt modelId="{609A5A2B-0492-4069-8D1D-2AE59C4E7D90}" type="pres">
      <dgm:prSet presAssocID="{47912E91-255C-4335-BD58-F3EA683C9537}" presName="childText" presStyleLbl="revTx" presStyleIdx="0" presStyleCnt="1">
        <dgm:presLayoutVars>
          <dgm:bulletEnabled val="1"/>
        </dgm:presLayoutVars>
      </dgm:prSet>
      <dgm:spPr/>
    </dgm:pt>
  </dgm:ptLst>
  <dgm:cxnLst>
    <dgm:cxn modelId="{F6C86D0B-492A-4F60-80A1-6FC14D628F65}" type="presOf" srcId="{47912E91-255C-4335-BD58-F3EA683C9537}" destId="{A447801E-F6D8-4D5B-BEC0-367C0770B987}" srcOrd="0" destOrd="0" presId="urn:microsoft.com/office/officeart/2005/8/layout/vList2"/>
    <dgm:cxn modelId="{64073927-B02B-4296-BC8E-B4367E55D13B}" srcId="{47912E91-255C-4335-BD58-F3EA683C9537}" destId="{ABCBBAC4-5763-44C5-9D31-F6ACE4026AC4}" srcOrd="1" destOrd="0" parTransId="{2CC00E57-F103-456F-85FE-55EB3BFFEF9A}" sibTransId="{D472713A-64C0-45C2-A83E-1EB7DE613857}"/>
    <dgm:cxn modelId="{292C3B2B-3F02-4D92-983E-16F9178E4DCF}" type="presOf" srcId="{F0D1B727-8BB1-4A95-B4B0-D537329B0D2A}" destId="{609A5A2B-0492-4069-8D1D-2AE59C4E7D90}" srcOrd="0" destOrd="0" presId="urn:microsoft.com/office/officeart/2005/8/layout/vList2"/>
    <dgm:cxn modelId="{72AED060-41E5-4BB4-9C88-BD3F9D2615A1}" srcId="{B86EE1CA-AD0D-4F30-B138-447B58056FEB}" destId="{47912E91-255C-4335-BD58-F3EA683C9537}" srcOrd="0" destOrd="0" parTransId="{02AE33E2-CADC-4668-B771-DF84514B5B6D}" sibTransId="{87DF1AF6-A64F-436C-B624-6DF7A2F9E648}"/>
    <dgm:cxn modelId="{75141165-21FB-407A-A0A4-109282AA5B8B}" srcId="{47912E91-255C-4335-BD58-F3EA683C9537}" destId="{F321C6AB-C087-4CEB-A4E7-26C8F06008B7}" srcOrd="2" destOrd="0" parTransId="{8EF597BF-10DC-4EEA-845C-D4ACE52282E3}" sibTransId="{8AFF2826-0E4B-445C-973A-96CC85D9A472}"/>
    <dgm:cxn modelId="{A5835454-8B1B-4632-AD8C-FE2771365AC2}" type="presOf" srcId="{F321C6AB-C087-4CEB-A4E7-26C8F06008B7}" destId="{609A5A2B-0492-4069-8D1D-2AE59C4E7D90}" srcOrd="0" destOrd="2" presId="urn:microsoft.com/office/officeart/2005/8/layout/vList2"/>
    <dgm:cxn modelId="{4293DEC9-92C6-4509-92A2-1A3CA4B71D6C}" type="presOf" srcId="{26C8CE81-FA4A-44EF-AC3C-670B3ABD40E2}" destId="{609A5A2B-0492-4069-8D1D-2AE59C4E7D90}" srcOrd="0" destOrd="3" presId="urn:microsoft.com/office/officeart/2005/8/layout/vList2"/>
    <dgm:cxn modelId="{3B29DDCA-F8F4-4469-B616-E8C8A95F4BB7}" srcId="{47912E91-255C-4335-BD58-F3EA683C9537}" destId="{F0D1B727-8BB1-4A95-B4B0-D537329B0D2A}" srcOrd="0" destOrd="0" parTransId="{C28BB39C-6ACB-4C9C-B35A-2E1D30CEE611}" sibTransId="{6D60B2D6-3346-4911-8F5F-FF0B4CF35ACA}"/>
    <dgm:cxn modelId="{9B1275EC-896E-47AB-A119-2679598C28DB}" type="presOf" srcId="{ABCBBAC4-5763-44C5-9D31-F6ACE4026AC4}" destId="{609A5A2B-0492-4069-8D1D-2AE59C4E7D90}" srcOrd="0" destOrd="1" presId="urn:microsoft.com/office/officeart/2005/8/layout/vList2"/>
    <dgm:cxn modelId="{4D6675F2-BA10-40C4-B2E8-84EEF279A3EA}" srcId="{47912E91-255C-4335-BD58-F3EA683C9537}" destId="{26C8CE81-FA4A-44EF-AC3C-670B3ABD40E2}" srcOrd="3" destOrd="0" parTransId="{955FD020-00B4-4BE3-839A-9A896500B936}" sibTransId="{AAF8D31C-83A2-4105-89C3-BEDEF2FF2FF5}"/>
    <dgm:cxn modelId="{628AFCFE-3550-415A-8EAE-C334CDE65570}" type="presOf" srcId="{B86EE1CA-AD0D-4F30-B138-447B58056FEB}" destId="{FF373E5B-42AE-4FC8-8AB7-2778C98E611E}" srcOrd="0" destOrd="0" presId="urn:microsoft.com/office/officeart/2005/8/layout/vList2"/>
    <dgm:cxn modelId="{63CA34D9-E3E3-481F-9054-FC83AE9757AE}" type="presParOf" srcId="{FF373E5B-42AE-4FC8-8AB7-2778C98E611E}" destId="{A447801E-F6D8-4D5B-BEC0-367C0770B987}" srcOrd="0" destOrd="0" presId="urn:microsoft.com/office/officeart/2005/8/layout/vList2"/>
    <dgm:cxn modelId="{94194B03-FD30-4B77-9D5B-FD4218700094}" type="presParOf" srcId="{FF373E5B-42AE-4FC8-8AB7-2778C98E611E}" destId="{609A5A2B-0492-4069-8D1D-2AE59C4E7D9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 Introduction to programme </a:t>
          </a:r>
          <a:endParaRPr lang="en-US" sz="27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Baselines</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Icebreaker – Similarities and Differences</a:t>
          </a:r>
        </a:p>
      </dsp:txBody>
      <dsp:txXfrm>
        <a:off x="6391855" y="580"/>
        <a:ext cx="2631940" cy="1579164"/>
      </dsp:txXfrm>
    </dsp:sp>
    <dsp:sp modelId="{E1B55C0E-8CDB-44FC-AD0F-F67417ACEFAF}">
      <dsp:nvSpPr>
        <dsp:cNvPr id="0" name=""/>
        <dsp:cNvSpPr/>
      </dsp:nvSpPr>
      <dsp:spPr>
        <a:xfrm>
          <a:off x="601586"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is EDI?</a:t>
          </a:r>
        </a:p>
      </dsp:txBody>
      <dsp:txXfrm>
        <a:off x="601586" y="1842938"/>
        <a:ext cx="2631940" cy="1579164"/>
      </dsp:txXfrm>
    </dsp:sp>
    <dsp:sp modelId="{F60F6A3A-8F00-4F12-868D-54577AD459CA}">
      <dsp:nvSpPr>
        <dsp:cNvPr id="0" name=""/>
        <dsp:cNvSpPr/>
      </dsp:nvSpPr>
      <dsp:spPr>
        <a:xfrm>
          <a:off x="3496721"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Quiz</a:t>
          </a:r>
        </a:p>
      </dsp:txBody>
      <dsp:txXfrm>
        <a:off x="3496721" y="1842938"/>
        <a:ext cx="2631940" cy="1579164"/>
      </dsp:txXfrm>
    </dsp:sp>
    <dsp:sp modelId="{37F2CECC-77FD-4958-88CC-477F7AAFE862}">
      <dsp:nvSpPr>
        <dsp:cNvPr id="0" name=""/>
        <dsp:cNvSpPr/>
      </dsp:nvSpPr>
      <dsp:spPr>
        <a:xfrm>
          <a:off x="6391855" y="1842938"/>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Check-out </a:t>
          </a:r>
          <a:endParaRPr lang="en-US" sz="2700" kern="1200" dirty="0"/>
        </a:p>
      </dsp:txBody>
      <dsp:txXfrm>
        <a:off x="6391855" y="1842938"/>
        <a:ext cx="2631940" cy="15791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 Tower Activity</a:t>
          </a:r>
          <a:endParaRPr lang="en-US" sz="26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Actions &amp; Consequences – Role play</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Discrimination Cards</a:t>
          </a:r>
        </a:p>
      </dsp:txBody>
      <dsp:txXfrm>
        <a:off x="6391855" y="580"/>
        <a:ext cx="2631940" cy="1579164"/>
      </dsp:txXfrm>
    </dsp:sp>
    <dsp:sp modelId="{37F2CECC-77FD-4958-88CC-477F7AAFE862}">
      <dsp:nvSpPr>
        <dsp:cNvPr id="0" name=""/>
        <dsp:cNvSpPr/>
      </dsp:nvSpPr>
      <dsp:spPr>
        <a:xfrm>
          <a:off x="3496721"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Evaluation/ Check-out </a:t>
          </a:r>
          <a:endParaRPr lang="en-US" sz="2600" kern="1200" dirty="0"/>
        </a:p>
      </dsp:txBody>
      <dsp:txXfrm>
        <a:off x="3496721" y="1842938"/>
        <a:ext cx="2631940" cy="15791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 ‘Share a Coke’ </a:t>
          </a:r>
          <a:endParaRPr lang="en-US" sz="28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Pictures of Influence</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Headliners</a:t>
          </a:r>
        </a:p>
      </dsp:txBody>
      <dsp:txXfrm>
        <a:off x="6391855" y="580"/>
        <a:ext cx="2631940" cy="1579164"/>
      </dsp:txXfrm>
    </dsp:sp>
    <dsp:sp modelId="{37F2CECC-77FD-4958-88CC-477F7AAFE862}">
      <dsp:nvSpPr>
        <dsp:cNvPr id="0" name=""/>
        <dsp:cNvSpPr/>
      </dsp:nvSpPr>
      <dsp:spPr>
        <a:xfrm>
          <a:off x="4950842" y="1733802"/>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Evaluation/ Check-out </a:t>
          </a:r>
          <a:endParaRPr lang="en-US" sz="2800" kern="1200" dirty="0"/>
        </a:p>
      </dsp:txBody>
      <dsp:txXfrm>
        <a:off x="4950842" y="1733802"/>
        <a:ext cx="2631940" cy="1579164"/>
      </dsp:txXfrm>
    </dsp:sp>
    <dsp:sp modelId="{E213285C-FD68-4103-B414-0E21F16887EB}">
      <dsp:nvSpPr>
        <dsp:cNvPr id="0" name=""/>
        <dsp:cNvSpPr/>
      </dsp:nvSpPr>
      <dsp:spPr>
        <a:xfrm>
          <a:off x="2045521" y="1745409"/>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Finding the Facts – Group Project</a:t>
          </a:r>
        </a:p>
      </dsp:txBody>
      <dsp:txXfrm>
        <a:off x="2045521" y="1745409"/>
        <a:ext cx="2631940" cy="15791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FC99A-067E-4175-AB4E-B8DE6EFE8A65}">
      <dsp:nvSpPr>
        <dsp:cNvPr id="0" name=""/>
        <dsp:cNvSpPr/>
      </dsp:nvSpPr>
      <dsp:spPr>
        <a:xfrm>
          <a:off x="0" y="640"/>
          <a:ext cx="6391275" cy="14986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AB6BD-CB18-46B7-BAB4-8EC40916F0F7}">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1B0B09F-6173-4454-AF21-876220283E29}">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55650">
            <a:lnSpc>
              <a:spcPct val="90000"/>
            </a:lnSpc>
            <a:spcBef>
              <a:spcPct val="0"/>
            </a:spcBef>
            <a:spcAft>
              <a:spcPct val="35000"/>
            </a:spcAft>
            <a:buNone/>
          </a:pPr>
          <a:r>
            <a:rPr lang="en-GB" sz="1700" kern="1200" dirty="0"/>
            <a:t>Working in small groups, do some research on a group of people/ person who is commonly judged within your local community or society.</a:t>
          </a:r>
          <a:endParaRPr lang="en-US" sz="1700" kern="1200" dirty="0"/>
        </a:p>
      </dsp:txBody>
      <dsp:txXfrm>
        <a:off x="1730984" y="640"/>
        <a:ext cx="4660290" cy="1498687"/>
      </dsp:txXfrm>
    </dsp:sp>
    <dsp:sp modelId="{1C4EE76F-753D-45F3-810D-CA6A3DA5C162}">
      <dsp:nvSpPr>
        <dsp:cNvPr id="0" name=""/>
        <dsp:cNvSpPr/>
      </dsp:nvSpPr>
      <dsp:spPr>
        <a:xfrm>
          <a:off x="0" y="1873999"/>
          <a:ext cx="6391275" cy="14986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75E57-BBA9-423F-81D3-2581E360D7C0}">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254002-C971-4409-B5CA-D3C5115D2360}">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55650">
            <a:lnSpc>
              <a:spcPct val="90000"/>
            </a:lnSpc>
            <a:spcBef>
              <a:spcPct val="0"/>
            </a:spcBef>
            <a:spcAft>
              <a:spcPct val="35000"/>
            </a:spcAft>
            <a:buNone/>
          </a:pPr>
          <a:r>
            <a:rPr lang="en-GB" sz="1700" kern="1200" dirty="0"/>
            <a:t>Together, find out all the interesting and important facts about this person or group of people. </a:t>
          </a:r>
          <a:endParaRPr lang="en-US" sz="1700" kern="1200" dirty="0"/>
        </a:p>
      </dsp:txBody>
      <dsp:txXfrm>
        <a:off x="1730984" y="1873999"/>
        <a:ext cx="4660290" cy="1498687"/>
      </dsp:txXfrm>
    </dsp:sp>
    <dsp:sp modelId="{200BAA69-A6A6-4870-85DD-E39191B32E83}">
      <dsp:nvSpPr>
        <dsp:cNvPr id="0" name=""/>
        <dsp:cNvSpPr/>
      </dsp:nvSpPr>
      <dsp:spPr>
        <a:xfrm>
          <a:off x="0" y="3747359"/>
          <a:ext cx="6391275" cy="14986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5DBE96-AF12-428B-AA17-D10260C76CE1}">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36B385E-AF19-4D87-85AC-DEF71A9C28B2}">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55650">
            <a:lnSpc>
              <a:spcPct val="90000"/>
            </a:lnSpc>
            <a:spcBef>
              <a:spcPct val="0"/>
            </a:spcBef>
            <a:spcAft>
              <a:spcPct val="35000"/>
            </a:spcAft>
            <a:buNone/>
          </a:pPr>
          <a:r>
            <a:rPr lang="en-GB" sz="1700" kern="1200" dirty="0"/>
            <a:t>Present this as an information leaflet, letter, poster, magazine article, PowerPoint etc. Be as creative as you like!</a:t>
          </a:r>
          <a:endParaRPr lang="en-US" sz="1700" kern="1200" dirty="0"/>
        </a:p>
      </dsp:txBody>
      <dsp:txXfrm>
        <a:off x="1730984" y="3747359"/>
        <a:ext cx="4660290" cy="149868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EA3AB-E674-4BC8-92AD-A0AFAC4841E4}">
      <dsp:nvSpPr>
        <dsp:cNvPr id="0" name=""/>
        <dsp:cNvSpPr/>
      </dsp:nvSpPr>
      <dsp:spPr>
        <a:xfrm>
          <a:off x="0" y="4098"/>
          <a:ext cx="6391275" cy="87308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9528CB-0E90-49F8-846F-5BB33E87889C}">
      <dsp:nvSpPr>
        <dsp:cNvPr id="0" name=""/>
        <dsp:cNvSpPr/>
      </dsp:nvSpPr>
      <dsp:spPr>
        <a:xfrm>
          <a:off x="264107" y="200542"/>
          <a:ext cx="480194" cy="4801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2C1E7E-ECC9-4173-85D4-F8A5166D61E5}">
      <dsp:nvSpPr>
        <dsp:cNvPr id="0" name=""/>
        <dsp:cNvSpPr/>
      </dsp:nvSpPr>
      <dsp:spPr>
        <a:xfrm>
          <a:off x="1008409" y="4098"/>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You could follow this formula to form your own opinions and have confidence in your views:</a:t>
          </a:r>
          <a:endParaRPr lang="en-US" sz="1800" kern="1200"/>
        </a:p>
      </dsp:txBody>
      <dsp:txXfrm>
        <a:off x="1008409" y="4098"/>
        <a:ext cx="5382865" cy="873081"/>
      </dsp:txXfrm>
    </dsp:sp>
    <dsp:sp modelId="{194D2404-D7DA-4C47-807F-0D2FC13C3164}">
      <dsp:nvSpPr>
        <dsp:cNvPr id="0" name=""/>
        <dsp:cNvSpPr/>
      </dsp:nvSpPr>
      <dsp:spPr>
        <a:xfrm>
          <a:off x="0" y="1095450"/>
          <a:ext cx="6391275" cy="87308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9ABF9D-F1B8-4458-83F0-683BD574EE6A}">
      <dsp:nvSpPr>
        <dsp:cNvPr id="0" name=""/>
        <dsp:cNvSpPr/>
      </dsp:nvSpPr>
      <dsp:spPr>
        <a:xfrm>
          <a:off x="264107" y="1291894"/>
          <a:ext cx="480194" cy="4801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FE1441-CC38-4194-95B7-0AF8E7B8CEB8}">
      <dsp:nvSpPr>
        <dsp:cNvPr id="0" name=""/>
        <dsp:cNvSpPr/>
      </dsp:nvSpPr>
      <dsp:spPr>
        <a:xfrm>
          <a:off x="1008409" y="1095450"/>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F – find out the facts</a:t>
          </a:r>
          <a:endParaRPr lang="en-US" sz="1800" kern="1200"/>
        </a:p>
      </dsp:txBody>
      <dsp:txXfrm>
        <a:off x="1008409" y="1095450"/>
        <a:ext cx="5382865" cy="873081"/>
      </dsp:txXfrm>
    </dsp:sp>
    <dsp:sp modelId="{D1C487AE-F61B-4BA3-8725-C749638B8EC8}">
      <dsp:nvSpPr>
        <dsp:cNvPr id="0" name=""/>
        <dsp:cNvSpPr/>
      </dsp:nvSpPr>
      <dsp:spPr>
        <a:xfrm>
          <a:off x="0" y="2186802"/>
          <a:ext cx="6391275" cy="87308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00783-7534-49C0-BB79-5CB07E1B9FAF}">
      <dsp:nvSpPr>
        <dsp:cNvPr id="0" name=""/>
        <dsp:cNvSpPr/>
      </dsp:nvSpPr>
      <dsp:spPr>
        <a:xfrm>
          <a:off x="264107" y="2383246"/>
          <a:ext cx="480194" cy="4801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C3973D-67F0-4E71-947E-24488BAEEAFE}">
      <dsp:nvSpPr>
        <dsp:cNvPr id="0" name=""/>
        <dsp:cNvSpPr/>
      </dsp:nvSpPr>
      <dsp:spPr>
        <a:xfrm>
          <a:off x="1008409" y="2186802"/>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A – ask questions</a:t>
          </a:r>
          <a:endParaRPr lang="en-US" sz="1800" kern="1200"/>
        </a:p>
      </dsp:txBody>
      <dsp:txXfrm>
        <a:off x="1008409" y="2186802"/>
        <a:ext cx="5382865" cy="873081"/>
      </dsp:txXfrm>
    </dsp:sp>
    <dsp:sp modelId="{3C904C91-3834-4B2D-8D25-3F3EEF2B92C3}">
      <dsp:nvSpPr>
        <dsp:cNvPr id="0" name=""/>
        <dsp:cNvSpPr/>
      </dsp:nvSpPr>
      <dsp:spPr>
        <a:xfrm>
          <a:off x="0" y="3278154"/>
          <a:ext cx="6391275" cy="87308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50C094-DBDB-43B7-89F5-59B7545F157F}">
      <dsp:nvSpPr>
        <dsp:cNvPr id="0" name=""/>
        <dsp:cNvSpPr/>
      </dsp:nvSpPr>
      <dsp:spPr>
        <a:xfrm>
          <a:off x="264107" y="3474597"/>
          <a:ext cx="480194" cy="4801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1012DB-C8C8-4939-994D-156D4C57F4A7}">
      <dsp:nvSpPr>
        <dsp:cNvPr id="0" name=""/>
        <dsp:cNvSpPr/>
      </dsp:nvSpPr>
      <dsp:spPr>
        <a:xfrm>
          <a:off x="1008409" y="3278154"/>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C –challenge what you hear or read</a:t>
          </a:r>
          <a:endParaRPr lang="en-US" sz="1800" kern="1200"/>
        </a:p>
      </dsp:txBody>
      <dsp:txXfrm>
        <a:off x="1008409" y="3278154"/>
        <a:ext cx="5382865" cy="873081"/>
      </dsp:txXfrm>
    </dsp:sp>
    <dsp:sp modelId="{CE344A71-8600-4065-822B-EDB8C141DD0D}">
      <dsp:nvSpPr>
        <dsp:cNvPr id="0" name=""/>
        <dsp:cNvSpPr/>
      </dsp:nvSpPr>
      <dsp:spPr>
        <a:xfrm>
          <a:off x="0" y="4369506"/>
          <a:ext cx="6391275" cy="87308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F385A3-8E8F-4682-937C-0DA0615B51EC}">
      <dsp:nvSpPr>
        <dsp:cNvPr id="0" name=""/>
        <dsp:cNvSpPr/>
      </dsp:nvSpPr>
      <dsp:spPr>
        <a:xfrm>
          <a:off x="264107" y="4565949"/>
          <a:ext cx="480194" cy="4801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826CB2-0FFC-47E6-BFE7-E0755AB125E6}">
      <dsp:nvSpPr>
        <dsp:cNvPr id="0" name=""/>
        <dsp:cNvSpPr/>
      </dsp:nvSpPr>
      <dsp:spPr>
        <a:xfrm>
          <a:off x="1008409" y="4369506"/>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T – think about all the information and form your own opinions</a:t>
          </a:r>
          <a:endParaRPr lang="en-US" sz="1800" kern="1200"/>
        </a:p>
      </dsp:txBody>
      <dsp:txXfrm>
        <a:off x="1008409" y="4369506"/>
        <a:ext cx="5382865" cy="8730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2819" y="257194"/>
          <a:ext cx="2237149" cy="134228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 All Rise! </a:t>
          </a:r>
          <a:endParaRPr lang="en-US" sz="2700" kern="1200" dirty="0"/>
        </a:p>
      </dsp:txBody>
      <dsp:txXfrm>
        <a:off x="2819" y="257194"/>
        <a:ext cx="2237149" cy="1342289"/>
      </dsp:txXfrm>
    </dsp:sp>
    <dsp:sp modelId="{B3437476-15A8-47B1-9434-CFBDCCA841CC}">
      <dsp:nvSpPr>
        <dsp:cNvPr id="0" name=""/>
        <dsp:cNvSpPr/>
      </dsp:nvSpPr>
      <dsp:spPr>
        <a:xfrm>
          <a:off x="2463684" y="257194"/>
          <a:ext cx="2237149" cy="1342289"/>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Labels -  Activity</a:t>
          </a:r>
        </a:p>
      </dsp:txBody>
      <dsp:txXfrm>
        <a:off x="2463684" y="257194"/>
        <a:ext cx="2237149" cy="1342289"/>
      </dsp:txXfrm>
    </dsp:sp>
    <dsp:sp modelId="{7F7EF2DF-0D94-4CE0-A2D2-1EFF7A98C030}">
      <dsp:nvSpPr>
        <dsp:cNvPr id="0" name=""/>
        <dsp:cNvSpPr/>
      </dsp:nvSpPr>
      <dsp:spPr>
        <a:xfrm>
          <a:off x="4924548" y="257194"/>
          <a:ext cx="2237149" cy="1342289"/>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Odd One Out - Activity</a:t>
          </a:r>
        </a:p>
      </dsp:txBody>
      <dsp:txXfrm>
        <a:off x="4924548" y="257194"/>
        <a:ext cx="2237149" cy="1342289"/>
      </dsp:txXfrm>
    </dsp:sp>
    <dsp:sp modelId="{37F2CECC-77FD-4958-88CC-477F7AAFE862}">
      <dsp:nvSpPr>
        <dsp:cNvPr id="0" name=""/>
        <dsp:cNvSpPr/>
      </dsp:nvSpPr>
      <dsp:spPr>
        <a:xfrm>
          <a:off x="2499255" y="1883512"/>
          <a:ext cx="2237149" cy="1342289"/>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Reflections </a:t>
          </a:r>
          <a:endParaRPr lang="en-US" sz="2700" kern="1200" dirty="0"/>
        </a:p>
      </dsp:txBody>
      <dsp:txXfrm>
        <a:off x="2499255" y="1883512"/>
        <a:ext cx="2237149" cy="1342289"/>
      </dsp:txXfrm>
    </dsp:sp>
    <dsp:sp modelId="{41A753F7-7261-454C-9DCC-5349D0C6F755}">
      <dsp:nvSpPr>
        <dsp:cNvPr id="0" name=""/>
        <dsp:cNvSpPr/>
      </dsp:nvSpPr>
      <dsp:spPr>
        <a:xfrm>
          <a:off x="4967569" y="1876742"/>
          <a:ext cx="2237149" cy="1342289"/>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Positive affirmations</a:t>
          </a:r>
        </a:p>
      </dsp:txBody>
      <dsp:txXfrm>
        <a:off x="4967569" y="1876742"/>
        <a:ext cx="2237149" cy="1342289"/>
      </dsp:txXfrm>
    </dsp:sp>
    <dsp:sp modelId="{2AFA8F1D-85F0-42E6-9E80-19AB7CF81B78}">
      <dsp:nvSpPr>
        <dsp:cNvPr id="0" name=""/>
        <dsp:cNvSpPr/>
      </dsp:nvSpPr>
      <dsp:spPr>
        <a:xfrm>
          <a:off x="4542" y="1901105"/>
          <a:ext cx="2237149" cy="134228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Describe that Feeling! </a:t>
          </a:r>
          <a:endParaRPr lang="en-US" sz="2700" kern="1200" dirty="0"/>
        </a:p>
      </dsp:txBody>
      <dsp:txXfrm>
        <a:off x="4542" y="1901105"/>
        <a:ext cx="2237149" cy="1342289"/>
      </dsp:txXfrm>
    </dsp:sp>
    <dsp:sp modelId="{E213285C-FD68-4103-B414-0E21F16887EB}">
      <dsp:nvSpPr>
        <dsp:cNvPr id="0" name=""/>
        <dsp:cNvSpPr/>
      </dsp:nvSpPr>
      <dsp:spPr>
        <a:xfrm>
          <a:off x="7388233" y="240679"/>
          <a:ext cx="2237149" cy="1342289"/>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The Bruised Apple</a:t>
          </a:r>
        </a:p>
      </dsp:txBody>
      <dsp:txXfrm>
        <a:off x="7388233" y="240679"/>
        <a:ext cx="2237149" cy="1342289"/>
      </dsp:txXfrm>
    </dsp:sp>
    <dsp:sp modelId="{EB468699-E40A-483E-B88C-7649639483FC}">
      <dsp:nvSpPr>
        <dsp:cNvPr id="0" name=""/>
        <dsp:cNvSpPr/>
      </dsp:nvSpPr>
      <dsp:spPr>
        <a:xfrm>
          <a:off x="7388232" y="1913306"/>
          <a:ext cx="2237149" cy="1342289"/>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Evaluation/ Check-out </a:t>
          </a:r>
          <a:endParaRPr lang="en-US" sz="2700" kern="1200" dirty="0"/>
        </a:p>
      </dsp:txBody>
      <dsp:txXfrm>
        <a:off x="7388232" y="1913306"/>
        <a:ext cx="2237149" cy="13422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0F35E-CE32-4999-9018-5A13C28E971F}">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 Bad attitudes - Activity </a:t>
          </a:r>
          <a:endParaRPr lang="en-US" sz="3000" kern="1200"/>
        </a:p>
      </dsp:txBody>
      <dsp:txXfrm>
        <a:off x="601586" y="580"/>
        <a:ext cx="2631940" cy="1579164"/>
      </dsp:txXfrm>
    </dsp:sp>
    <dsp:sp modelId="{AC58E724-CF25-4C27-A93A-8A788B508FDF}">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Think before you speak – Group work</a:t>
          </a:r>
        </a:p>
      </dsp:txBody>
      <dsp:txXfrm>
        <a:off x="3496721" y="580"/>
        <a:ext cx="2631940" cy="1579164"/>
      </dsp:txXfrm>
    </dsp:sp>
    <dsp:sp modelId="{E2BBA109-A296-4204-8857-82C162AC5016}">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Think before you speak – Tips!</a:t>
          </a:r>
        </a:p>
      </dsp:txBody>
      <dsp:txXfrm>
        <a:off x="6391855" y="580"/>
        <a:ext cx="2631940" cy="1579164"/>
      </dsp:txXfrm>
    </dsp:sp>
    <dsp:sp modelId="{FE2BA125-F210-4F17-8E4F-EBE1A80C68D9}">
      <dsp:nvSpPr>
        <dsp:cNvPr id="0" name=""/>
        <dsp:cNvSpPr/>
      </dsp:nvSpPr>
      <dsp:spPr>
        <a:xfrm>
          <a:off x="601586"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Putting it into practice – Role Play</a:t>
          </a:r>
          <a:endParaRPr lang="en-GB" sz="3000" kern="1200"/>
        </a:p>
      </dsp:txBody>
      <dsp:txXfrm>
        <a:off x="601586" y="1842938"/>
        <a:ext cx="2631940" cy="1579164"/>
      </dsp:txXfrm>
    </dsp:sp>
    <dsp:sp modelId="{A17C9894-6DCA-4B25-8EC2-62DA23DE3173}">
      <dsp:nvSpPr>
        <dsp:cNvPr id="0" name=""/>
        <dsp:cNvSpPr/>
      </dsp:nvSpPr>
      <dsp:spPr>
        <a:xfrm>
          <a:off x="3496721"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Pledge</a:t>
          </a:r>
        </a:p>
      </dsp:txBody>
      <dsp:txXfrm>
        <a:off x="3496721" y="1842938"/>
        <a:ext cx="2631940" cy="1579164"/>
      </dsp:txXfrm>
    </dsp:sp>
    <dsp:sp modelId="{5C6C2320-CF18-49E6-8AA2-DFA3033DFF8A}">
      <dsp:nvSpPr>
        <dsp:cNvPr id="0" name=""/>
        <dsp:cNvSpPr/>
      </dsp:nvSpPr>
      <dsp:spPr>
        <a:xfrm>
          <a:off x="6391855" y="1842938"/>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Evaluation/ Check-out </a:t>
          </a:r>
          <a:endParaRPr lang="en-US" sz="3000" kern="1200" dirty="0"/>
        </a:p>
      </dsp:txBody>
      <dsp:txXfrm>
        <a:off x="6391855" y="1842938"/>
        <a:ext cx="2631940" cy="15791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0F35E-CE32-4999-9018-5A13C28E971F}">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 Pledge Check-In</a:t>
          </a:r>
          <a:endParaRPr lang="en-US" sz="2400" kern="1200" dirty="0"/>
        </a:p>
      </dsp:txBody>
      <dsp:txXfrm>
        <a:off x="601586" y="580"/>
        <a:ext cx="2631940" cy="1579164"/>
      </dsp:txXfrm>
    </dsp:sp>
    <dsp:sp modelId="{AC58E724-CF25-4C27-A93A-8A788B508FDF}">
      <dsp:nvSpPr>
        <dsp:cNvPr id="0" name=""/>
        <dsp:cNvSpPr/>
      </dsp:nvSpPr>
      <dsp:spPr>
        <a:xfrm>
          <a:off x="3493089"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Group Discussion – Welcome to our club</a:t>
          </a:r>
        </a:p>
      </dsp:txBody>
      <dsp:txXfrm>
        <a:off x="3493089" y="580"/>
        <a:ext cx="2631940" cy="1579164"/>
      </dsp:txXfrm>
    </dsp:sp>
    <dsp:sp modelId="{E2BBA109-A296-4204-8857-82C162AC5016}">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Talking Heads</a:t>
          </a:r>
        </a:p>
      </dsp:txBody>
      <dsp:txXfrm>
        <a:off x="6391855" y="580"/>
        <a:ext cx="2631940" cy="1579164"/>
      </dsp:txXfrm>
    </dsp:sp>
    <dsp:sp modelId="{FE2BA125-F210-4F17-8E4F-EBE1A80C68D9}">
      <dsp:nvSpPr>
        <dsp:cNvPr id="0" name=""/>
        <dsp:cNvSpPr/>
      </dsp:nvSpPr>
      <dsp:spPr>
        <a:xfrm>
          <a:off x="601586"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Club Motto</a:t>
          </a:r>
        </a:p>
      </dsp:txBody>
      <dsp:txXfrm>
        <a:off x="601586" y="1842938"/>
        <a:ext cx="2631940" cy="1579164"/>
      </dsp:txXfrm>
    </dsp:sp>
    <dsp:sp modelId="{A17C9894-6DCA-4B25-8EC2-62DA23DE3173}">
      <dsp:nvSpPr>
        <dsp:cNvPr id="0" name=""/>
        <dsp:cNvSpPr/>
      </dsp:nvSpPr>
      <dsp:spPr>
        <a:xfrm>
          <a:off x="3496721"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End Baseline Assessments</a:t>
          </a:r>
        </a:p>
      </dsp:txBody>
      <dsp:txXfrm>
        <a:off x="3496721" y="1842938"/>
        <a:ext cx="2631940" cy="1579164"/>
      </dsp:txXfrm>
    </dsp:sp>
    <dsp:sp modelId="{5C6C2320-CF18-49E6-8AA2-DFA3033DFF8A}">
      <dsp:nvSpPr>
        <dsp:cNvPr id="0" name=""/>
        <dsp:cNvSpPr/>
      </dsp:nvSpPr>
      <dsp:spPr>
        <a:xfrm>
          <a:off x="6391855" y="1842938"/>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Overall Evaluation </a:t>
          </a:r>
          <a:endParaRPr lang="en-US" sz="2400" kern="1200" dirty="0"/>
        </a:p>
      </dsp:txBody>
      <dsp:txXfrm>
        <a:off x="6391855" y="1842938"/>
        <a:ext cx="2631940" cy="1579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77432-F5DB-40FA-98B2-3516AD412DB8}">
      <dsp:nvSpPr>
        <dsp:cNvPr id="0" name=""/>
        <dsp:cNvSpPr/>
      </dsp:nvSpPr>
      <dsp:spPr>
        <a:xfrm>
          <a:off x="749161" y="746523"/>
          <a:ext cx="920044" cy="920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4FCEF3-60E3-4B48-B7A8-5924D56204AD}">
      <dsp:nvSpPr>
        <dsp:cNvPr id="0" name=""/>
        <dsp:cNvSpPr/>
      </dsp:nvSpPr>
      <dsp:spPr>
        <a:xfrm>
          <a:off x="186912" y="1956159"/>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Set of workshops and activities/ games which are used to help young people learn about a particular topic</a:t>
          </a:r>
          <a:endParaRPr lang="en-US" sz="1100" kern="1200"/>
        </a:p>
      </dsp:txBody>
      <dsp:txXfrm>
        <a:off x="186912" y="1956159"/>
        <a:ext cx="2044543" cy="720000"/>
      </dsp:txXfrm>
    </dsp:sp>
    <dsp:sp modelId="{6AA2C00E-21F3-4A80-B88C-12656AAC99B1}">
      <dsp:nvSpPr>
        <dsp:cNvPr id="0" name=""/>
        <dsp:cNvSpPr/>
      </dsp:nvSpPr>
      <dsp:spPr>
        <a:xfrm>
          <a:off x="3151500" y="746523"/>
          <a:ext cx="920044" cy="920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29C489-BCD7-4CFB-9011-CDC1D969D477}">
      <dsp:nvSpPr>
        <dsp:cNvPr id="0" name=""/>
        <dsp:cNvSpPr/>
      </dsp:nvSpPr>
      <dsp:spPr>
        <a:xfrm>
          <a:off x="2589250" y="1956159"/>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Lots of young people do the same programme across NI</a:t>
          </a:r>
          <a:endParaRPr lang="en-US" sz="1100" kern="1200"/>
        </a:p>
      </dsp:txBody>
      <dsp:txXfrm>
        <a:off x="2589250" y="1956159"/>
        <a:ext cx="2044543" cy="720000"/>
      </dsp:txXfrm>
    </dsp:sp>
    <dsp:sp modelId="{233319EF-E2C0-416A-858C-5A3D7B2A803D}">
      <dsp:nvSpPr>
        <dsp:cNvPr id="0" name=""/>
        <dsp:cNvSpPr/>
      </dsp:nvSpPr>
      <dsp:spPr>
        <a:xfrm>
          <a:off x="5553838" y="746523"/>
          <a:ext cx="920044" cy="920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609182-1734-46EB-8A5B-C406E19210B6}">
      <dsp:nvSpPr>
        <dsp:cNvPr id="0" name=""/>
        <dsp:cNvSpPr/>
      </dsp:nvSpPr>
      <dsp:spPr>
        <a:xfrm>
          <a:off x="4991589" y="1956159"/>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Opportunity for young people to show their youth leader and others what they have learned and achieved</a:t>
          </a:r>
          <a:endParaRPr lang="en-US" sz="1100" kern="1200"/>
        </a:p>
      </dsp:txBody>
      <dsp:txXfrm>
        <a:off x="4991589" y="1956159"/>
        <a:ext cx="2044543" cy="720000"/>
      </dsp:txXfrm>
    </dsp:sp>
    <dsp:sp modelId="{B4F782E1-80A5-48E8-AD93-2669306567E6}">
      <dsp:nvSpPr>
        <dsp:cNvPr id="0" name=""/>
        <dsp:cNvSpPr/>
      </dsp:nvSpPr>
      <dsp:spPr>
        <a:xfrm>
          <a:off x="7956176" y="746523"/>
          <a:ext cx="920044" cy="9200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56E65F-E380-43F8-9A27-655197CA6F72}">
      <dsp:nvSpPr>
        <dsp:cNvPr id="0" name=""/>
        <dsp:cNvSpPr/>
      </dsp:nvSpPr>
      <dsp:spPr>
        <a:xfrm>
          <a:off x="7393927" y="1956159"/>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dirty="0"/>
            <a:t>Opportunity for young people to get a reward for their hard work e.g., certificates</a:t>
          </a:r>
          <a:endParaRPr lang="en-US" sz="1100" kern="1200" dirty="0"/>
        </a:p>
      </dsp:txBody>
      <dsp:txXfrm>
        <a:off x="7393927" y="1956159"/>
        <a:ext cx="2044543"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1564C-B8F7-4614-95B6-A315A38EDF61}">
      <dsp:nvSpPr>
        <dsp:cNvPr id="0" name=""/>
        <dsp:cNvSpPr/>
      </dsp:nvSpPr>
      <dsp:spPr>
        <a:xfrm>
          <a:off x="0" y="0"/>
          <a:ext cx="8181575" cy="1026804"/>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Inclusion - being included and being able to participate in safe and welcoming environment. </a:t>
          </a:r>
          <a:endParaRPr lang="en-US" sz="1800" kern="1200"/>
        </a:p>
      </dsp:txBody>
      <dsp:txXfrm>
        <a:off x="30074" y="30074"/>
        <a:ext cx="7073573" cy="966656"/>
      </dsp:txXfrm>
    </dsp:sp>
    <dsp:sp modelId="{67AE6C17-C806-46BF-9875-4DBB0DEEBC6F}">
      <dsp:nvSpPr>
        <dsp:cNvPr id="0" name=""/>
        <dsp:cNvSpPr/>
      </dsp:nvSpPr>
      <dsp:spPr>
        <a:xfrm>
          <a:off x="721903" y="1197939"/>
          <a:ext cx="8181575" cy="1026804"/>
        </a:xfrm>
        <a:prstGeom prst="roundRect">
          <a:avLst>
            <a:gd name="adj" fmla="val 1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Diversity - the range of human differences. It is about recognising, respecting, and valuing differences such as ethnicity, race, age, religion, political opinion, interests etc.</a:t>
          </a:r>
          <a:endParaRPr lang="en-US" sz="1800" kern="1200"/>
        </a:p>
      </dsp:txBody>
      <dsp:txXfrm>
        <a:off x="751977" y="1228013"/>
        <a:ext cx="6732100" cy="966656"/>
      </dsp:txXfrm>
    </dsp:sp>
    <dsp:sp modelId="{10E009FB-C4AE-4718-80BC-5D14CA5D8B53}">
      <dsp:nvSpPr>
        <dsp:cNvPr id="0" name=""/>
        <dsp:cNvSpPr/>
      </dsp:nvSpPr>
      <dsp:spPr>
        <a:xfrm>
          <a:off x="1443807" y="2395878"/>
          <a:ext cx="8181575" cy="1026804"/>
        </a:xfrm>
        <a:prstGeom prst="roundRect">
          <a:avLst>
            <a:gd name="adj" fmla="val 1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Equality of Opportunity - where individual needs, situations, and goals are recognised and the barriers that limit what people can do, or can be, are removed. </a:t>
          </a:r>
          <a:endParaRPr lang="en-US" sz="1800" kern="1200"/>
        </a:p>
      </dsp:txBody>
      <dsp:txXfrm>
        <a:off x="1473881" y="2425952"/>
        <a:ext cx="6732100" cy="966656"/>
      </dsp:txXfrm>
    </dsp:sp>
    <dsp:sp modelId="{5C3684AB-3286-424D-8FA7-6DEAE42EF6E3}">
      <dsp:nvSpPr>
        <dsp:cNvPr id="0" name=""/>
        <dsp:cNvSpPr/>
      </dsp:nvSpPr>
      <dsp:spPr>
        <a:xfrm>
          <a:off x="7514152" y="778660"/>
          <a:ext cx="667423" cy="667423"/>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664322" y="778660"/>
        <a:ext cx="367083" cy="502236"/>
      </dsp:txXfrm>
    </dsp:sp>
    <dsp:sp modelId="{79A9D9B7-EB13-420B-BB9A-E94D5EFEF679}">
      <dsp:nvSpPr>
        <dsp:cNvPr id="0" name=""/>
        <dsp:cNvSpPr/>
      </dsp:nvSpPr>
      <dsp:spPr>
        <a:xfrm>
          <a:off x="8236056" y="1969754"/>
          <a:ext cx="667423" cy="667423"/>
        </a:xfrm>
        <a:prstGeom prst="downArrow">
          <a:avLst>
            <a:gd name="adj1" fmla="val 55000"/>
            <a:gd name="adj2" fmla="val 45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386226" y="1969754"/>
        <a:ext cx="367083" cy="502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 Who Am I? – Activity </a:t>
          </a:r>
          <a:endParaRPr lang="en-US" sz="32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The toast dilemma!</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Same but different - Activity</a:t>
          </a:r>
        </a:p>
      </dsp:txBody>
      <dsp:txXfrm>
        <a:off x="6391855" y="580"/>
        <a:ext cx="2631940" cy="1579164"/>
      </dsp:txXfrm>
    </dsp:sp>
    <dsp:sp modelId="{E1B55C0E-8CDB-44FC-AD0F-F67417ACEFAF}">
      <dsp:nvSpPr>
        <dsp:cNvPr id="0" name=""/>
        <dsp:cNvSpPr/>
      </dsp:nvSpPr>
      <dsp:spPr>
        <a:xfrm>
          <a:off x="601586"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What influences me? </a:t>
          </a:r>
        </a:p>
      </dsp:txBody>
      <dsp:txXfrm>
        <a:off x="601586" y="1842938"/>
        <a:ext cx="2631940" cy="1579164"/>
      </dsp:txXfrm>
    </dsp:sp>
    <dsp:sp modelId="{F60F6A3A-8F00-4F12-868D-54577AD459CA}">
      <dsp:nvSpPr>
        <dsp:cNvPr id="0" name=""/>
        <dsp:cNvSpPr/>
      </dsp:nvSpPr>
      <dsp:spPr>
        <a:xfrm>
          <a:off x="3496721"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Identity Showcase</a:t>
          </a:r>
        </a:p>
      </dsp:txBody>
      <dsp:txXfrm>
        <a:off x="3496721" y="1842938"/>
        <a:ext cx="2631940" cy="1579164"/>
      </dsp:txXfrm>
    </dsp:sp>
    <dsp:sp modelId="{37F2CECC-77FD-4958-88CC-477F7AAFE862}">
      <dsp:nvSpPr>
        <dsp:cNvPr id="0" name=""/>
        <dsp:cNvSpPr/>
      </dsp:nvSpPr>
      <dsp:spPr>
        <a:xfrm>
          <a:off x="6391855" y="1842938"/>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Evaluation/ Check-out </a:t>
          </a:r>
          <a:endParaRPr lang="en-US" sz="3200" kern="1200" dirty="0"/>
        </a:p>
      </dsp:txBody>
      <dsp:txXfrm>
        <a:off x="6391855" y="1842938"/>
        <a:ext cx="2631940" cy="15791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 What is Community? </a:t>
          </a:r>
          <a:endParaRPr lang="en-US" sz="30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NI to the outsider</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Scavenger Hunt</a:t>
          </a:r>
        </a:p>
      </dsp:txBody>
      <dsp:txXfrm>
        <a:off x="6391855" y="580"/>
        <a:ext cx="2631940" cy="1579164"/>
      </dsp:txXfrm>
    </dsp:sp>
    <dsp:sp modelId="{E1B55C0E-8CDB-44FC-AD0F-F67417ACEFAF}">
      <dsp:nvSpPr>
        <dsp:cNvPr id="0" name=""/>
        <dsp:cNvSpPr/>
      </dsp:nvSpPr>
      <dsp:spPr>
        <a:xfrm>
          <a:off x="2049153"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Word chain – Memory game</a:t>
          </a:r>
        </a:p>
      </dsp:txBody>
      <dsp:txXfrm>
        <a:off x="2049153" y="1842938"/>
        <a:ext cx="2631940" cy="1579164"/>
      </dsp:txXfrm>
    </dsp:sp>
    <dsp:sp modelId="{37F2CECC-77FD-4958-88CC-477F7AAFE862}">
      <dsp:nvSpPr>
        <dsp:cNvPr id="0" name=""/>
        <dsp:cNvSpPr/>
      </dsp:nvSpPr>
      <dsp:spPr>
        <a:xfrm>
          <a:off x="4944288"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Evaluation/ Check-out </a:t>
          </a:r>
          <a:endParaRPr lang="en-US" sz="3000" kern="1200" dirty="0"/>
        </a:p>
      </dsp:txBody>
      <dsp:txXfrm>
        <a:off x="4944288" y="1842938"/>
        <a:ext cx="2631940" cy="1579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408F9-F36C-4506-B461-0F690539309C}">
      <dsp:nvSpPr>
        <dsp:cNvPr id="0" name=""/>
        <dsp:cNvSpPr/>
      </dsp:nvSpPr>
      <dsp:spPr>
        <a:xfrm>
          <a:off x="0" y="2177"/>
          <a:ext cx="6391275" cy="110364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A07358-60B4-4D1C-BA60-5E62B13C3E92}">
      <dsp:nvSpPr>
        <dsp:cNvPr id="0" name=""/>
        <dsp:cNvSpPr/>
      </dsp:nvSpPr>
      <dsp:spPr>
        <a:xfrm>
          <a:off x="333853" y="250498"/>
          <a:ext cx="607006" cy="6070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D03DD5-9ADC-4D93-8C3E-65BD9E17282F}">
      <dsp:nvSpPr>
        <dsp:cNvPr id="0" name=""/>
        <dsp:cNvSpPr/>
      </dsp:nvSpPr>
      <dsp:spPr>
        <a:xfrm>
          <a:off x="1274714" y="2177"/>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711200">
            <a:lnSpc>
              <a:spcPct val="100000"/>
            </a:lnSpc>
            <a:spcBef>
              <a:spcPct val="0"/>
            </a:spcBef>
            <a:spcAft>
              <a:spcPct val="35000"/>
            </a:spcAft>
            <a:buNone/>
          </a:pPr>
          <a:r>
            <a:rPr lang="en-GB" sz="1600" kern="1200"/>
            <a:t>Thanks to diversity, I…</a:t>
          </a:r>
          <a:endParaRPr lang="en-US" sz="1600" kern="1200"/>
        </a:p>
      </dsp:txBody>
      <dsp:txXfrm>
        <a:off x="1274714" y="2177"/>
        <a:ext cx="5116560" cy="1103648"/>
      </dsp:txXfrm>
    </dsp:sp>
    <dsp:sp modelId="{DDF2E2D0-2B18-414A-97BE-6A26684C1082}">
      <dsp:nvSpPr>
        <dsp:cNvPr id="0" name=""/>
        <dsp:cNvSpPr/>
      </dsp:nvSpPr>
      <dsp:spPr>
        <a:xfrm>
          <a:off x="0" y="1381738"/>
          <a:ext cx="6391275" cy="110364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F9D004-C257-46B5-B0BF-7E6FD636FA02}">
      <dsp:nvSpPr>
        <dsp:cNvPr id="0" name=""/>
        <dsp:cNvSpPr/>
      </dsp:nvSpPr>
      <dsp:spPr>
        <a:xfrm>
          <a:off x="333853" y="1630059"/>
          <a:ext cx="607006" cy="6070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A44E53-E925-4C9C-9B2D-BB1A770C7572}">
      <dsp:nvSpPr>
        <dsp:cNvPr id="0" name=""/>
        <dsp:cNvSpPr/>
      </dsp:nvSpPr>
      <dsp:spPr>
        <a:xfrm>
          <a:off x="1274714" y="1381738"/>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711200">
            <a:lnSpc>
              <a:spcPct val="100000"/>
            </a:lnSpc>
            <a:spcBef>
              <a:spcPct val="0"/>
            </a:spcBef>
            <a:spcAft>
              <a:spcPct val="35000"/>
            </a:spcAft>
            <a:buNone/>
          </a:pPr>
          <a:r>
            <a:rPr lang="en-GB" sz="1600" kern="1200"/>
            <a:t>Add your own personal contribution</a:t>
          </a:r>
          <a:endParaRPr lang="en-US" sz="1600" kern="1200"/>
        </a:p>
      </dsp:txBody>
      <dsp:txXfrm>
        <a:off x="1274714" y="1381738"/>
        <a:ext cx="5116560" cy="1103648"/>
      </dsp:txXfrm>
    </dsp:sp>
    <dsp:sp modelId="{93F90703-19B4-45E1-B569-9B426980AC11}">
      <dsp:nvSpPr>
        <dsp:cNvPr id="0" name=""/>
        <dsp:cNvSpPr/>
      </dsp:nvSpPr>
      <dsp:spPr>
        <a:xfrm>
          <a:off x="0" y="2761299"/>
          <a:ext cx="6391275" cy="110364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D7EABF-60B0-4E6C-848B-CC7C24CB5416}">
      <dsp:nvSpPr>
        <dsp:cNvPr id="0" name=""/>
        <dsp:cNvSpPr/>
      </dsp:nvSpPr>
      <dsp:spPr>
        <a:xfrm>
          <a:off x="294695" y="3009620"/>
          <a:ext cx="607006" cy="60700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193235-E5AC-4E91-89A9-5716630D432B}">
      <dsp:nvSpPr>
        <dsp:cNvPr id="0" name=""/>
        <dsp:cNvSpPr/>
      </dsp:nvSpPr>
      <dsp:spPr>
        <a:xfrm>
          <a:off x="1274714" y="2761299"/>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711200">
            <a:lnSpc>
              <a:spcPct val="100000"/>
            </a:lnSpc>
            <a:spcBef>
              <a:spcPct val="0"/>
            </a:spcBef>
            <a:spcAft>
              <a:spcPct val="35000"/>
            </a:spcAft>
            <a:buNone/>
          </a:pPr>
          <a:r>
            <a:rPr lang="en-GB" sz="1600" kern="1200"/>
            <a:t>Remember everyone’s before you!</a:t>
          </a:r>
          <a:endParaRPr lang="en-US" sz="1600" kern="1200"/>
        </a:p>
      </dsp:txBody>
      <dsp:txXfrm>
        <a:off x="1274714" y="2761299"/>
        <a:ext cx="5116560" cy="1103648"/>
      </dsp:txXfrm>
    </dsp:sp>
    <dsp:sp modelId="{7E4C3D12-4767-47E5-8257-36D91AF26281}">
      <dsp:nvSpPr>
        <dsp:cNvPr id="0" name=""/>
        <dsp:cNvSpPr/>
      </dsp:nvSpPr>
      <dsp:spPr>
        <a:xfrm>
          <a:off x="0" y="4140860"/>
          <a:ext cx="6391275" cy="110364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003D74-B0A9-41BD-A2CD-5BC19536FE96}">
      <dsp:nvSpPr>
        <dsp:cNvPr id="0" name=""/>
        <dsp:cNvSpPr/>
      </dsp:nvSpPr>
      <dsp:spPr>
        <a:xfrm>
          <a:off x="333853" y="4389181"/>
          <a:ext cx="607006" cy="6070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70C2E1-12D8-4717-92A7-A64BD63B2615}">
      <dsp:nvSpPr>
        <dsp:cNvPr id="0" name=""/>
        <dsp:cNvSpPr/>
      </dsp:nvSpPr>
      <dsp:spPr>
        <a:xfrm>
          <a:off x="1274714" y="4140860"/>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711200">
            <a:lnSpc>
              <a:spcPct val="100000"/>
            </a:lnSpc>
            <a:spcBef>
              <a:spcPct val="0"/>
            </a:spcBef>
            <a:spcAft>
              <a:spcPct val="35000"/>
            </a:spcAft>
            <a:buNone/>
          </a:pPr>
          <a:r>
            <a:rPr lang="en-GB" sz="1600" kern="1200"/>
            <a:t>This will make you think not only of all the positive things that diversity brings to your community, but it will also test your memory skills!</a:t>
          </a:r>
          <a:endParaRPr lang="en-US" sz="1600" kern="1200"/>
        </a:p>
      </dsp:txBody>
      <dsp:txXfrm>
        <a:off x="1274714" y="4140860"/>
        <a:ext cx="5116560" cy="11036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 Inclusion &amp; Equality - Activities </a:t>
          </a:r>
          <a:endParaRPr lang="en-US" sz="31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Human Survival</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Human Rights Intro</a:t>
          </a:r>
        </a:p>
      </dsp:txBody>
      <dsp:txXfrm>
        <a:off x="6391855" y="580"/>
        <a:ext cx="2631940" cy="1579164"/>
      </dsp:txXfrm>
    </dsp:sp>
    <dsp:sp modelId="{E1B55C0E-8CDB-44FC-AD0F-F67417ACEFAF}">
      <dsp:nvSpPr>
        <dsp:cNvPr id="0" name=""/>
        <dsp:cNvSpPr/>
      </dsp:nvSpPr>
      <dsp:spPr>
        <a:xfrm>
          <a:off x="2049153"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Circle of Human Rights</a:t>
          </a:r>
        </a:p>
      </dsp:txBody>
      <dsp:txXfrm>
        <a:off x="2049153" y="1842938"/>
        <a:ext cx="2631940" cy="1579164"/>
      </dsp:txXfrm>
    </dsp:sp>
    <dsp:sp modelId="{37F2CECC-77FD-4958-88CC-477F7AAFE862}">
      <dsp:nvSpPr>
        <dsp:cNvPr id="0" name=""/>
        <dsp:cNvSpPr/>
      </dsp:nvSpPr>
      <dsp:spPr>
        <a:xfrm>
          <a:off x="4944288"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Evaluation/ Check-out </a:t>
          </a:r>
          <a:endParaRPr lang="en-US" sz="3100" kern="1200" dirty="0"/>
        </a:p>
      </dsp:txBody>
      <dsp:txXfrm>
        <a:off x="4944288" y="1842938"/>
        <a:ext cx="2631940" cy="15791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44B0C-F648-4B19-A037-7AA5D9743D25}">
      <dsp:nvSpPr>
        <dsp:cNvPr id="0" name=""/>
        <dsp:cNvSpPr/>
      </dsp:nvSpPr>
      <dsp:spPr>
        <a:xfrm>
          <a:off x="3289" y="553522"/>
          <a:ext cx="1781259" cy="1068755"/>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 That’s my Orange – Part 1 </a:t>
          </a:r>
          <a:endParaRPr lang="en-US" sz="2100" kern="1200" dirty="0"/>
        </a:p>
      </dsp:txBody>
      <dsp:txXfrm>
        <a:off x="3289" y="553522"/>
        <a:ext cx="1781259" cy="1068755"/>
      </dsp:txXfrm>
    </dsp:sp>
    <dsp:sp modelId="{A73BBDEA-8521-4BB1-8C8A-74E73304D31E}">
      <dsp:nvSpPr>
        <dsp:cNvPr id="0" name=""/>
        <dsp:cNvSpPr/>
      </dsp:nvSpPr>
      <dsp:spPr>
        <a:xfrm>
          <a:off x="1962675" y="553522"/>
          <a:ext cx="1781259" cy="1068755"/>
        </a:xfrm>
        <a:prstGeom prst="rect">
          <a:avLst/>
        </a:prstGeom>
        <a:gradFill rotWithShape="0">
          <a:gsLst>
            <a:gs pos="0">
              <a:schemeClr val="accent2">
                <a:hueOff val="-2470715"/>
                <a:satOff val="113"/>
                <a:lumOff val="0"/>
                <a:alphaOff val="0"/>
                <a:tint val="98000"/>
                <a:lumMod val="114000"/>
              </a:schemeClr>
            </a:gs>
            <a:gs pos="100000">
              <a:schemeClr val="accent2">
                <a:hueOff val="-2470715"/>
                <a:satOff val="113"/>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First thoughts</a:t>
          </a:r>
        </a:p>
      </dsp:txBody>
      <dsp:txXfrm>
        <a:off x="1962675" y="553522"/>
        <a:ext cx="1781259" cy="1068755"/>
      </dsp:txXfrm>
    </dsp:sp>
    <dsp:sp modelId="{EFF456C1-A5B6-4418-8777-9DE88E1976F0}">
      <dsp:nvSpPr>
        <dsp:cNvPr id="0" name=""/>
        <dsp:cNvSpPr/>
      </dsp:nvSpPr>
      <dsp:spPr>
        <a:xfrm>
          <a:off x="3922061" y="553522"/>
          <a:ext cx="1781259" cy="1068755"/>
        </a:xfrm>
        <a:prstGeom prst="rect">
          <a:avLst/>
        </a:prstGeom>
        <a:gradFill rotWithShape="0">
          <a:gsLst>
            <a:gs pos="0">
              <a:schemeClr val="accent2">
                <a:hueOff val="-4941430"/>
                <a:satOff val="225"/>
                <a:lumOff val="0"/>
                <a:alphaOff val="0"/>
                <a:tint val="98000"/>
                <a:lumMod val="114000"/>
              </a:schemeClr>
            </a:gs>
            <a:gs pos="100000">
              <a:schemeClr val="accent2">
                <a:hueOff val="-4941430"/>
                <a:satOff val="225"/>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Perceptions</a:t>
          </a:r>
        </a:p>
      </dsp:txBody>
      <dsp:txXfrm>
        <a:off x="3922061" y="553522"/>
        <a:ext cx="1781259" cy="1068755"/>
      </dsp:txXfrm>
    </dsp:sp>
    <dsp:sp modelId="{CC948860-8FB8-4CB4-BE13-EA3C04BF6ECD}">
      <dsp:nvSpPr>
        <dsp:cNvPr id="0" name=""/>
        <dsp:cNvSpPr/>
      </dsp:nvSpPr>
      <dsp:spPr>
        <a:xfrm>
          <a:off x="5881447" y="553522"/>
          <a:ext cx="1781259" cy="1068755"/>
        </a:xfrm>
        <a:prstGeom prst="rect">
          <a:avLst/>
        </a:prstGeom>
        <a:gradFill rotWithShape="0">
          <a:gsLst>
            <a:gs pos="0">
              <a:schemeClr val="accent2">
                <a:hueOff val="-7412145"/>
                <a:satOff val="338"/>
                <a:lumOff val="0"/>
                <a:alphaOff val="0"/>
                <a:tint val="98000"/>
                <a:lumMod val="114000"/>
              </a:schemeClr>
            </a:gs>
            <a:gs pos="100000">
              <a:schemeClr val="accent2">
                <a:hueOff val="-7412145"/>
                <a:satOff val="338"/>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Steps apart – Steps together</a:t>
          </a:r>
        </a:p>
      </dsp:txBody>
      <dsp:txXfrm>
        <a:off x="5881447" y="553522"/>
        <a:ext cx="1781259" cy="1068755"/>
      </dsp:txXfrm>
    </dsp:sp>
    <dsp:sp modelId="{3B0A26E9-109B-47CA-A3ED-E4C0137AC825}">
      <dsp:nvSpPr>
        <dsp:cNvPr id="0" name=""/>
        <dsp:cNvSpPr/>
      </dsp:nvSpPr>
      <dsp:spPr>
        <a:xfrm>
          <a:off x="7840833" y="553522"/>
          <a:ext cx="1781259" cy="1068755"/>
        </a:xfrm>
        <a:prstGeom prst="rect">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Hidden Celebrities</a:t>
          </a:r>
        </a:p>
      </dsp:txBody>
      <dsp:txXfrm>
        <a:off x="7840833" y="553522"/>
        <a:ext cx="1781259" cy="1068755"/>
      </dsp:txXfrm>
    </dsp:sp>
    <dsp:sp modelId="{6713E452-F4EB-4B57-B557-7D112DBCD734}">
      <dsp:nvSpPr>
        <dsp:cNvPr id="0" name=""/>
        <dsp:cNvSpPr/>
      </dsp:nvSpPr>
      <dsp:spPr>
        <a:xfrm>
          <a:off x="982982" y="1800404"/>
          <a:ext cx="1781259" cy="1068755"/>
        </a:xfrm>
        <a:prstGeom prst="rect">
          <a:avLst/>
        </a:prstGeom>
        <a:gradFill rotWithShape="0">
          <a:gsLst>
            <a:gs pos="0">
              <a:schemeClr val="accent2">
                <a:hueOff val="-12353576"/>
                <a:satOff val="563"/>
                <a:lumOff val="0"/>
                <a:alphaOff val="0"/>
                <a:tint val="98000"/>
                <a:lumMod val="114000"/>
              </a:schemeClr>
            </a:gs>
            <a:gs pos="100000">
              <a:schemeClr val="accent2">
                <a:hueOff val="-12353576"/>
                <a:satOff val="563"/>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Is that a Fact?</a:t>
          </a:r>
        </a:p>
      </dsp:txBody>
      <dsp:txXfrm>
        <a:off x="982982" y="1800404"/>
        <a:ext cx="1781259" cy="1068755"/>
      </dsp:txXfrm>
    </dsp:sp>
    <dsp:sp modelId="{EE26394A-CDE9-46A7-880A-9D3340957469}">
      <dsp:nvSpPr>
        <dsp:cNvPr id="0" name=""/>
        <dsp:cNvSpPr/>
      </dsp:nvSpPr>
      <dsp:spPr>
        <a:xfrm>
          <a:off x="2942368" y="1800404"/>
          <a:ext cx="1781259" cy="1068755"/>
        </a:xfrm>
        <a:prstGeom prst="rect">
          <a:avLst/>
        </a:prstGeom>
        <a:gradFill rotWithShape="0">
          <a:gsLst>
            <a:gs pos="0">
              <a:schemeClr val="accent2">
                <a:hueOff val="-14824290"/>
                <a:satOff val="676"/>
                <a:lumOff val="0"/>
                <a:alphaOff val="0"/>
                <a:tint val="98000"/>
                <a:lumMod val="114000"/>
              </a:schemeClr>
            </a:gs>
            <a:gs pos="100000">
              <a:schemeClr val="accent2">
                <a:hueOff val="-14824290"/>
                <a:satOff val="676"/>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Assumptions</a:t>
          </a:r>
        </a:p>
      </dsp:txBody>
      <dsp:txXfrm>
        <a:off x="2942368" y="1800404"/>
        <a:ext cx="1781259" cy="1068755"/>
      </dsp:txXfrm>
    </dsp:sp>
    <dsp:sp modelId="{86DF2B78-6865-4824-ACBF-93AB293D990F}">
      <dsp:nvSpPr>
        <dsp:cNvPr id="0" name=""/>
        <dsp:cNvSpPr/>
      </dsp:nvSpPr>
      <dsp:spPr>
        <a:xfrm>
          <a:off x="4901754" y="1800404"/>
          <a:ext cx="1781259" cy="1068755"/>
        </a:xfrm>
        <a:prstGeom prst="rect">
          <a:avLst/>
        </a:prstGeom>
        <a:gradFill rotWithShape="0">
          <a:gsLst>
            <a:gs pos="0">
              <a:schemeClr val="accent2">
                <a:hueOff val="-17295005"/>
                <a:satOff val="788"/>
                <a:lumOff val="0"/>
                <a:alphaOff val="0"/>
                <a:tint val="98000"/>
                <a:lumMod val="114000"/>
              </a:schemeClr>
            </a:gs>
            <a:gs pos="100000">
              <a:schemeClr val="accent2">
                <a:hueOff val="-17295005"/>
                <a:satOff val="788"/>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That’s my Orange – Part 2</a:t>
          </a:r>
        </a:p>
      </dsp:txBody>
      <dsp:txXfrm>
        <a:off x="4901754" y="1800404"/>
        <a:ext cx="1781259" cy="1068755"/>
      </dsp:txXfrm>
    </dsp:sp>
    <dsp:sp modelId="{80838D33-D811-4CB7-85DD-4F4D09C79FCF}">
      <dsp:nvSpPr>
        <dsp:cNvPr id="0" name=""/>
        <dsp:cNvSpPr/>
      </dsp:nvSpPr>
      <dsp:spPr>
        <a:xfrm>
          <a:off x="6861140" y="1800404"/>
          <a:ext cx="1781259" cy="1068755"/>
        </a:xfrm>
        <a:prstGeom prst="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Evaluation/ Check-Out</a:t>
          </a:r>
        </a:p>
      </dsp:txBody>
      <dsp:txXfrm>
        <a:off x="6861140" y="1800404"/>
        <a:ext cx="1781259" cy="10687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7801E-F6D8-4D5B-BEC0-367C0770B987}">
      <dsp:nvSpPr>
        <dsp:cNvPr id="0" name=""/>
        <dsp:cNvSpPr/>
      </dsp:nvSpPr>
      <dsp:spPr>
        <a:xfrm>
          <a:off x="0" y="338333"/>
          <a:ext cx="6391275" cy="117936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0" i="0" kern="1200"/>
            <a:t>All of them have a disability or an illness. This did not stop them from becoming very successful in what they wanted to do!</a:t>
          </a:r>
          <a:endParaRPr lang="en-US" sz="2100" kern="1200"/>
        </a:p>
      </dsp:txBody>
      <dsp:txXfrm>
        <a:off x="57572" y="395905"/>
        <a:ext cx="6276131" cy="1064216"/>
      </dsp:txXfrm>
    </dsp:sp>
    <dsp:sp modelId="{609A5A2B-0492-4069-8D1D-2AE59C4E7D90}">
      <dsp:nvSpPr>
        <dsp:cNvPr id="0" name=""/>
        <dsp:cNvSpPr/>
      </dsp:nvSpPr>
      <dsp:spPr>
        <a:xfrm>
          <a:off x="0" y="1517693"/>
          <a:ext cx="6391275" cy="3390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b="0" i="0" kern="1200"/>
            <a:t>Albert Einstein - As a child, he could not talk until the age of three. He did not learn to read until he was nine. His teachers considered him to be ‘mentally slow’, unsociable, and a dreamer. He failed the entrance exam for school. Ultimately, he developed the Theory of Relativity.</a:t>
          </a:r>
          <a:endParaRPr lang="en-US" sz="1600" kern="1200"/>
        </a:p>
        <a:p>
          <a:pPr marL="171450" lvl="1" indent="-171450" algn="l" defTabSz="711200">
            <a:lnSpc>
              <a:spcPct val="90000"/>
            </a:lnSpc>
            <a:spcBef>
              <a:spcPct val="0"/>
            </a:spcBef>
            <a:spcAft>
              <a:spcPct val="20000"/>
            </a:spcAft>
            <a:buChar char="•"/>
          </a:pPr>
          <a:r>
            <a:rPr lang="en-GB" sz="1600" b="0" i="0" kern="1200"/>
            <a:t>Daniel Radcliffe – He suffers from what is called dyspraxia, a developmental coordination disorder that makes things as simple as tying his shoes or even writing a struggle. Radcliffe rose to fame playing the role of ‘Harry Potter’. </a:t>
          </a:r>
          <a:endParaRPr lang="en-US" sz="1600" kern="1200"/>
        </a:p>
        <a:p>
          <a:pPr marL="171450" lvl="1" indent="-171450" algn="l" defTabSz="711200">
            <a:lnSpc>
              <a:spcPct val="90000"/>
            </a:lnSpc>
            <a:spcBef>
              <a:spcPct val="0"/>
            </a:spcBef>
            <a:spcAft>
              <a:spcPct val="20000"/>
            </a:spcAft>
            <a:buChar char="•"/>
          </a:pPr>
          <a:r>
            <a:rPr lang="en-GB" sz="1600" b="0" i="0" kern="1200" dirty="0"/>
            <a:t>Walt Disney - He was slow in school work and did not have a successful school experience but later became a well-known movie producer and cartoonist.</a:t>
          </a:r>
          <a:endParaRPr lang="en-US" sz="1600" kern="1200" dirty="0"/>
        </a:p>
        <a:p>
          <a:pPr marL="171450" lvl="1" indent="-171450" algn="l" defTabSz="711200">
            <a:lnSpc>
              <a:spcPct val="90000"/>
            </a:lnSpc>
            <a:spcBef>
              <a:spcPct val="0"/>
            </a:spcBef>
            <a:spcAft>
              <a:spcPct val="20000"/>
            </a:spcAft>
            <a:buChar char="•"/>
          </a:pPr>
          <a:r>
            <a:rPr lang="en-GB" sz="1600" b="0" i="0" kern="1200"/>
            <a:t>Selena Gomez – She revealed she had bi-polar disorder in 2020. She is a very successful singer and actress. </a:t>
          </a:r>
          <a:endParaRPr lang="en-US" sz="1600" kern="1200"/>
        </a:p>
      </dsp:txBody>
      <dsp:txXfrm>
        <a:off x="0" y="1517693"/>
        <a:ext cx="6391275" cy="33906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9012"/>
          </a:xfrm>
          <a:prstGeom prst="rect">
            <a:avLst/>
          </a:prstGeom>
        </p:spPr>
        <p:txBody>
          <a:bodyPr vert="horz" lIns="91436" tIns="45718" rIns="91436" bIns="45718"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36" tIns="45718" rIns="91436" bIns="45718" rtlCol="0"/>
          <a:lstStyle>
            <a:lvl1pPr algn="r">
              <a:defRPr sz="1200"/>
            </a:lvl1pPr>
          </a:lstStyle>
          <a:p>
            <a:fld id="{908EBFC9-4EEA-41EC-BF16-EC45277B02BB}" type="datetimeFigureOut">
              <a:rPr lang="en-GB" smtClean="0"/>
              <a:t>21/10/2022</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36" tIns="45718" rIns="91436" bIns="45718" rtlCol="0" anchor="ctr"/>
          <a:lstStyle/>
          <a:p>
            <a:endParaRPr lang="en-GB"/>
          </a:p>
        </p:txBody>
      </p:sp>
      <p:sp>
        <p:nvSpPr>
          <p:cNvPr id="5" name="Notes Placeholder 4"/>
          <p:cNvSpPr>
            <a:spLocks noGrp="1"/>
          </p:cNvSpPr>
          <p:nvPr>
            <p:ph type="body" sz="quarter" idx="3"/>
          </p:nvPr>
        </p:nvSpPr>
        <p:spPr>
          <a:xfrm>
            <a:off x="685800" y="4786363"/>
            <a:ext cx="5486400" cy="3916115"/>
          </a:xfrm>
          <a:prstGeom prst="rect">
            <a:avLst/>
          </a:prstGeom>
        </p:spPr>
        <p:txBody>
          <a:bodyPr vert="horz" lIns="91436" tIns="45718" rIns="91436"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6678"/>
            <a:ext cx="2971800" cy="499011"/>
          </a:xfrm>
          <a:prstGeom prst="rect">
            <a:avLst/>
          </a:prstGeom>
        </p:spPr>
        <p:txBody>
          <a:bodyPr vert="horz" lIns="91436" tIns="45718" rIns="91436" bIns="45718"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36" tIns="45718" rIns="91436" bIns="45718" rtlCol="0" anchor="b"/>
          <a:lstStyle>
            <a:lvl1pPr algn="r">
              <a:defRPr sz="1200"/>
            </a:lvl1pPr>
          </a:lstStyle>
          <a:p>
            <a:fld id="{E74D6DA1-C526-4CF3-B88B-18B02D6782D9}" type="slidenum">
              <a:rPr lang="en-GB" smtClean="0"/>
              <a:t>‹#›</a:t>
            </a:fld>
            <a:endParaRPr lang="en-GB"/>
          </a:p>
        </p:txBody>
      </p:sp>
    </p:spTree>
    <p:extLst>
      <p:ext uri="{BB962C8B-B14F-4D97-AF65-F5344CB8AC3E}">
        <p14:creationId xmlns:p14="http://schemas.microsoft.com/office/powerpoint/2010/main" val="2125430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2</a:t>
            </a:fld>
            <a:endParaRPr lang="en-GB"/>
          </a:p>
        </p:txBody>
      </p:sp>
    </p:spTree>
    <p:extLst>
      <p:ext uri="{BB962C8B-B14F-4D97-AF65-F5344CB8AC3E}">
        <p14:creationId xmlns:p14="http://schemas.microsoft.com/office/powerpoint/2010/main" val="198097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10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4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32</a:t>
            </a:fld>
            <a:endParaRPr lang="en-GB"/>
          </a:p>
        </p:txBody>
      </p:sp>
    </p:spTree>
    <p:extLst>
      <p:ext uri="{BB962C8B-B14F-4D97-AF65-F5344CB8AC3E}">
        <p14:creationId xmlns:p14="http://schemas.microsoft.com/office/powerpoint/2010/main" val="294417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35</a:t>
            </a:fld>
            <a:endParaRPr lang="en-GB"/>
          </a:p>
        </p:txBody>
      </p:sp>
    </p:spTree>
    <p:extLst>
      <p:ext uri="{BB962C8B-B14F-4D97-AF65-F5344CB8AC3E}">
        <p14:creationId xmlns:p14="http://schemas.microsoft.com/office/powerpoint/2010/main" val="403912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330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131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42</a:t>
            </a:fld>
            <a:endParaRPr lang="en-GB"/>
          </a:p>
        </p:txBody>
      </p:sp>
    </p:spTree>
    <p:extLst>
      <p:ext uri="{BB962C8B-B14F-4D97-AF65-F5344CB8AC3E}">
        <p14:creationId xmlns:p14="http://schemas.microsoft.com/office/powerpoint/2010/main" val="435193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46</a:t>
            </a:fld>
            <a:endParaRPr lang="en-GB"/>
          </a:p>
        </p:txBody>
      </p:sp>
    </p:spTree>
    <p:extLst>
      <p:ext uri="{BB962C8B-B14F-4D97-AF65-F5344CB8AC3E}">
        <p14:creationId xmlns:p14="http://schemas.microsoft.com/office/powerpoint/2010/main" val="2985785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271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72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6</a:t>
            </a:fld>
            <a:endParaRPr lang="en-GB"/>
          </a:p>
        </p:txBody>
      </p:sp>
    </p:spTree>
    <p:extLst>
      <p:ext uri="{BB962C8B-B14F-4D97-AF65-F5344CB8AC3E}">
        <p14:creationId xmlns:p14="http://schemas.microsoft.com/office/powerpoint/2010/main" val="3063019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53</a:t>
            </a:fld>
            <a:endParaRPr lang="en-GB"/>
          </a:p>
        </p:txBody>
      </p:sp>
    </p:spTree>
    <p:extLst>
      <p:ext uri="{BB962C8B-B14F-4D97-AF65-F5344CB8AC3E}">
        <p14:creationId xmlns:p14="http://schemas.microsoft.com/office/powerpoint/2010/main" val="1264835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55</a:t>
            </a:fld>
            <a:endParaRPr lang="en-GB"/>
          </a:p>
        </p:txBody>
      </p:sp>
    </p:spTree>
    <p:extLst>
      <p:ext uri="{BB962C8B-B14F-4D97-AF65-F5344CB8AC3E}">
        <p14:creationId xmlns:p14="http://schemas.microsoft.com/office/powerpoint/2010/main" val="2106207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56</a:t>
            </a:fld>
            <a:endParaRPr lang="en-GB"/>
          </a:p>
        </p:txBody>
      </p:sp>
    </p:spTree>
    <p:extLst>
      <p:ext uri="{BB962C8B-B14F-4D97-AF65-F5344CB8AC3E}">
        <p14:creationId xmlns:p14="http://schemas.microsoft.com/office/powerpoint/2010/main" val="4170986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64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902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856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390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76</a:t>
            </a:fld>
            <a:endParaRPr lang="en-GB"/>
          </a:p>
        </p:txBody>
      </p:sp>
    </p:spTree>
    <p:extLst>
      <p:ext uri="{BB962C8B-B14F-4D97-AF65-F5344CB8AC3E}">
        <p14:creationId xmlns:p14="http://schemas.microsoft.com/office/powerpoint/2010/main" val="3888466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77</a:t>
            </a:fld>
            <a:endParaRPr lang="en-GB"/>
          </a:p>
        </p:txBody>
      </p:sp>
    </p:spTree>
    <p:extLst>
      <p:ext uri="{BB962C8B-B14F-4D97-AF65-F5344CB8AC3E}">
        <p14:creationId xmlns:p14="http://schemas.microsoft.com/office/powerpoint/2010/main" val="1683506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78</a:t>
            </a:fld>
            <a:endParaRPr lang="en-GB"/>
          </a:p>
        </p:txBody>
      </p:sp>
    </p:spTree>
    <p:extLst>
      <p:ext uri="{BB962C8B-B14F-4D97-AF65-F5344CB8AC3E}">
        <p14:creationId xmlns:p14="http://schemas.microsoft.com/office/powerpoint/2010/main" val="51646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12</a:t>
            </a:fld>
            <a:endParaRPr lang="en-GB"/>
          </a:p>
        </p:txBody>
      </p:sp>
    </p:spTree>
    <p:extLst>
      <p:ext uri="{BB962C8B-B14F-4D97-AF65-F5344CB8AC3E}">
        <p14:creationId xmlns:p14="http://schemas.microsoft.com/office/powerpoint/2010/main" val="1415376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79</a:t>
            </a:fld>
            <a:endParaRPr lang="en-GB"/>
          </a:p>
        </p:txBody>
      </p:sp>
    </p:spTree>
    <p:extLst>
      <p:ext uri="{BB962C8B-B14F-4D97-AF65-F5344CB8AC3E}">
        <p14:creationId xmlns:p14="http://schemas.microsoft.com/office/powerpoint/2010/main" val="3088066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80</a:t>
            </a:fld>
            <a:endParaRPr lang="en-GB"/>
          </a:p>
        </p:txBody>
      </p:sp>
    </p:spTree>
    <p:extLst>
      <p:ext uri="{BB962C8B-B14F-4D97-AF65-F5344CB8AC3E}">
        <p14:creationId xmlns:p14="http://schemas.microsoft.com/office/powerpoint/2010/main" val="286528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738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492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90</a:t>
            </a:fld>
            <a:endParaRPr lang="en-GB"/>
          </a:p>
        </p:txBody>
      </p:sp>
    </p:spTree>
    <p:extLst>
      <p:ext uri="{BB962C8B-B14F-4D97-AF65-F5344CB8AC3E}">
        <p14:creationId xmlns:p14="http://schemas.microsoft.com/office/powerpoint/2010/main" val="50414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281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371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281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42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14</a:t>
            </a:fld>
            <a:endParaRPr lang="en-GB"/>
          </a:p>
        </p:txBody>
      </p:sp>
    </p:spTree>
    <p:extLst>
      <p:ext uri="{BB962C8B-B14F-4D97-AF65-F5344CB8AC3E}">
        <p14:creationId xmlns:p14="http://schemas.microsoft.com/office/powerpoint/2010/main" val="139156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15</a:t>
            </a:fld>
            <a:endParaRPr lang="en-GB"/>
          </a:p>
        </p:txBody>
      </p:sp>
    </p:spTree>
    <p:extLst>
      <p:ext uri="{BB962C8B-B14F-4D97-AF65-F5344CB8AC3E}">
        <p14:creationId xmlns:p14="http://schemas.microsoft.com/office/powerpoint/2010/main" val="4148888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7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137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1A239-F212-4458-A68A-31276F732B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7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5% Opaci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A7D4E-5275-4D99-9F69-45340CC28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0" y="0"/>
            <a:ext cx="12196071" cy="6858000"/>
          </a:xfrm>
          <a:prstGeom prst="rect">
            <a:avLst/>
          </a:prstGeom>
        </p:spPr>
      </p:pic>
    </p:spTree>
    <p:extLst>
      <p:ext uri="{BB962C8B-B14F-4D97-AF65-F5344CB8AC3E}">
        <p14:creationId xmlns:p14="http://schemas.microsoft.com/office/powerpoint/2010/main" val="2962504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66652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C53CAC-A82D-42CD-AF0D-E2D50EF01640}" type="datetimeFigureOut">
              <a:rPr lang="en-GB" smtClean="0"/>
              <a:t>21/10/2022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879957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196414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A416F5C-68F6-4C69-B9DD-DA8AB6CBAD08}" type="slidenum">
              <a:rPr lang="en-GB" smtClean="0"/>
              <a:t>‹#›</a:t>
            </a:fld>
            <a:endParaRPr lang="en-GB"/>
          </a:p>
        </p:txBody>
      </p:sp>
    </p:spTree>
    <p:extLst>
      <p:ext uri="{BB962C8B-B14F-4D97-AF65-F5344CB8AC3E}">
        <p14:creationId xmlns:p14="http://schemas.microsoft.com/office/powerpoint/2010/main" val="2321587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6405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C53CAC-A82D-42CD-AF0D-E2D50EF01640}" type="datetimeFigureOut">
              <a:rPr lang="en-GB" smtClean="0"/>
              <a:t>21/10/2022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333530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2238272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4024865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75464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C53CAC-A82D-42CD-AF0D-E2D50EF01640}" type="datetimeFigureOut">
              <a:rPr lang="en-GB" smtClean="0"/>
              <a:t>21/10/2022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350620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0% Opaci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3157024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53CAC-A82D-42CD-AF0D-E2D50EF01640}" type="datetimeFigureOut">
              <a:rPr lang="en-GB" smtClean="0"/>
              <a:t>21/10/2022</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1346073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3071670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735965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506802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2455856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258511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558123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3616953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651663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35167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5%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2663893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85930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0%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328901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Opaci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164503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5%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234281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9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FC53CAC-A82D-42CD-AF0D-E2D50EF01640}" type="datetimeFigureOut">
              <a:rPr lang="en-GB" smtClean="0"/>
              <a:t>21/10/2022</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1654166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C53CAC-A82D-42CD-AF0D-E2D50EF01640}" type="datetimeFigureOut">
              <a:rPr lang="en-GB" smtClean="0"/>
              <a:t>21/10/2022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1170401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9.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167284"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21/10/2022</a:t>
            </a:fld>
            <a:endParaRPr lang="en-GB" dirty="0"/>
          </a:p>
        </p:txBody>
      </p:sp>
    </p:spTree>
    <p:extLst>
      <p:ext uri="{BB962C8B-B14F-4D97-AF65-F5344CB8AC3E}">
        <p14:creationId xmlns:p14="http://schemas.microsoft.com/office/powerpoint/2010/main" val="324706134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39" r:id="rId8"/>
    <p:sldLayoutId id="2147483840" r:id="rId9"/>
    <p:sldLayoutId id="2147483841" r:id="rId10"/>
    <p:sldLayoutId id="2147483842" r:id="rId11"/>
    <p:sldLayoutId id="2147483843" r:id="rId12"/>
    <p:sldLayoutId id="2147483844" r:id="rId1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059349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gonitsora.com/science-quiz-2/" TargetMode="External"/><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jpe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freepngimg.com/png/82774-angle-shield-software-download-free-imag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Toast" TargetMode="External"/><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ukrainianlaw.blogspot.com/2016/02/what-to-make-of-decree-682016-on.html" TargetMode="External"/><Relationship Id="rId2" Type="http://schemas.openxmlformats.org/officeDocument/2006/relationships/image" Target="../media/image32.gi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promptlings.wordpress.com/2015/06/06/love-hate-challenge/"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hyperlink" Target="https://kateswish.blogspot.com/2011_03_01_archive.html" TargetMode="External"/><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jpe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8" Type="http://schemas.openxmlformats.org/officeDocument/2006/relationships/hyperlink" Target="https://www.flickr.com/photos/isthis4real/4133334731" TargetMode="External"/><Relationship Id="rId3" Type="http://schemas.openxmlformats.org/officeDocument/2006/relationships/image" Target="../media/image35.png"/><Relationship Id="rId7" Type="http://schemas.openxmlformats.org/officeDocument/2006/relationships/image" Target="../media/image37.jpg"/><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hyperlink" Target="https://www.geograph.ie/photo/1788498" TargetMode="External"/><Relationship Id="rId5" Type="http://schemas.openxmlformats.org/officeDocument/2006/relationships/image" Target="../media/image36.jpg"/><Relationship Id="rId10" Type="http://schemas.openxmlformats.org/officeDocument/2006/relationships/hyperlink" Target="https://freepngimg.com/png/23544-harry-potter-logo-file" TargetMode="External"/><Relationship Id="rId4" Type="http://schemas.openxmlformats.org/officeDocument/2006/relationships/hyperlink" Target="http://en.wikipedia.org/wiki/manchester_united_f.c." TargetMode="External"/><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www.onecommunityglobal.org/stages-of-community-building/" TargetMode="External"/><Relationship Id="rId2" Type="http://schemas.openxmlformats.org/officeDocument/2006/relationships/image" Target="../media/image39.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fundamatics.net/from-the-beehive-21/" TargetMode="External"/><Relationship Id="rId2" Type="http://schemas.openxmlformats.org/officeDocument/2006/relationships/image" Target="../media/image51.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jpeg"/><Relationship Id="rId7" Type="http://schemas.openxmlformats.org/officeDocument/2006/relationships/diagramColors" Target="../diagrams/colors7.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1.xml.rels><?xml version="1.0" encoding="UTF-8" standalone="yes"?>
<Relationships xmlns="http://schemas.openxmlformats.org/package/2006/relationships"><Relationship Id="rId3" Type="http://schemas.openxmlformats.org/officeDocument/2006/relationships/hyperlink" Target="https://wtcs.pressbooks.pub/infanttoddlerdev/chapter/chapter-11-looking-at-diversity-equity-and-inclusion/" TargetMode="External"/><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hyperlink" Target="https://www.flickr.com/photos/27121172@N00/15716672440" TargetMode="External"/><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pursuit.unimelb.edu.au/articles/making-a-case-for-teacher-aides" TargetMode="External"/><Relationship Id="rId5" Type="http://schemas.openxmlformats.org/officeDocument/2006/relationships/image" Target="../media/image55.jpe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hyperlink" Target="https://www.pressenza.com/2020/09/irans-metoo-movement-challenges-patriarchy-and-western-stereotypes/" TargetMode="External"/><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michcafe.blogspot.com/2013/10/human-rights-65-years-on.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9.jpeg"/><Relationship Id="rId7" Type="http://schemas.openxmlformats.org/officeDocument/2006/relationships/diagramColors" Target="../diagrams/colors8.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9.xml.rels><?xml version="1.0" encoding="UTF-8" standalone="yes"?>
<Relationships xmlns="http://schemas.openxmlformats.org/package/2006/relationships"><Relationship Id="rId3" Type="http://schemas.openxmlformats.org/officeDocument/2006/relationships/hyperlink" Target="https://freepngimg.com/png/714-orange-png-image-download" TargetMode="External"/><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pixabay.com/en/post-it-notes-sticky-notes-note-1284667/"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publicdomainpictures.net/view-image.php?image=205558&amp;picture=boy-throwing-soccer-ball" TargetMode="External"/><Relationship Id="rId2" Type="http://schemas.openxmlformats.org/officeDocument/2006/relationships/image" Target="../media/image61.jp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hyperlink" Target="https://pixabay.com/en/character-back-to-back-male-woman-1797362/" TargetMode="External"/><Relationship Id="rId2" Type="http://schemas.openxmlformats.org/officeDocument/2006/relationships/image" Target="../media/image64.jp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9.jpeg"/><Relationship Id="rId7" Type="http://schemas.openxmlformats.org/officeDocument/2006/relationships/image" Target="../media/image67.jp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s://www.danieljradcliffe.nl/2012/01/daniel-radcliffe-promotes-woman-in.html" TargetMode="External"/><Relationship Id="rId5" Type="http://schemas.openxmlformats.org/officeDocument/2006/relationships/image" Target="../media/image66.jpg"/><Relationship Id="rId4" Type="http://schemas.openxmlformats.org/officeDocument/2006/relationships/image" Target="../media/image65.png"/><Relationship Id="rId9" Type="http://schemas.openxmlformats.org/officeDocument/2006/relationships/hyperlink" Target="https://tl.wikipedia.org/wiki/Selena_Gomez" TargetMode="Externa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www.flickr.com/photos/wonderlane/47447151821/" TargetMode="External"/><Relationship Id="rId2" Type="http://schemas.openxmlformats.org/officeDocument/2006/relationships/image" Target="../media/image69.jp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https://afamilyhistoryblog.wordpress.com/2016/03/01/its-easy-to-make-false-assumptions/" TargetMode="External"/><Relationship Id="rId2" Type="http://schemas.openxmlformats.org/officeDocument/2006/relationships/image" Target="../media/image70.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rawpixel.com/image/18466/premium-photo-image-contract-document-signing" TargetMode="External"/><Relationship Id="rId2" Type="http://schemas.openxmlformats.org/officeDocument/2006/relationships/image" Target="../media/image22.1"/><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hyperlink" Target="https://freepngimg.com/png/714-orange-png-image-download" TargetMode="External"/><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9.jpeg"/><Relationship Id="rId7" Type="http://schemas.openxmlformats.org/officeDocument/2006/relationships/diagramColors" Target="../diagrams/colors10.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hyperlink" Target="https://www.flickr.com/photos/jimmiehomeschoolmom/3536119830/" TargetMode="External"/><Relationship Id="rId4" Type="http://schemas.openxmlformats.org/officeDocument/2006/relationships/image" Target="../media/image71.jpg"/></Relationships>
</file>

<file path=ppt/slides/_rels/slide54.xml.rels><?xml version="1.0" encoding="UTF-8" standalone="yes"?>
<Relationships xmlns="http://schemas.openxmlformats.org/package/2006/relationships"><Relationship Id="rId3" Type="http://schemas.openxmlformats.org/officeDocument/2006/relationships/hyperlink" Target="https://internationaljournalofresearch.com/2020/08/04/why-being-so-dramatic/" TargetMode="External"/><Relationship Id="rId2" Type="http://schemas.openxmlformats.org/officeDocument/2006/relationships/image" Target="../media/image72.jp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hyperlink" Target="https://www.iac.or.id/iac-speech-at-tp-pepfar-meeti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hyperlink" Target="https://everypiecematters.com/jget/volume03-issue01/card-game-to-improve-critical-thinking.html" TargetMode="Externa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9.jpeg"/><Relationship Id="rId7" Type="http://schemas.openxmlformats.org/officeDocument/2006/relationships/diagramColors" Target="../diagrams/colors11.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5.xml"/><Relationship Id="rId1" Type="http://schemas.openxmlformats.org/officeDocument/2006/relationships/video" Target="https://www.youtube.com/embed/YjJkkZ6cT1w?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s://www.peoplematters.in/article/talent-acquisition/influence-others-define-your-communication-strategy-16038" TargetMode="External"/><Relationship Id="rId2" Type="http://schemas.openxmlformats.org/officeDocument/2006/relationships/image" Target="../media/image76.jp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photos/newspaper-column-editorial-598907/" TargetMode="External"/><Relationship Id="rId2" Type="http://schemas.openxmlformats.org/officeDocument/2006/relationships/image" Target="../media/image77.jp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hyperlink" Target="https://www.mtctutorials.com/download/free-breaking-news-and-headlines-ae-templates/" TargetMode="External"/><Relationship Id="rId2" Type="http://schemas.openxmlformats.org/officeDocument/2006/relationships/image" Target="../media/image78.jp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campbellpropertymanagement.com/blog/2021/07/12/sense-and-sensitivity/" TargetMode="External"/><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www.flickr.com/photos/agirregabiria/49332218997" TargetMode="Externa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9.jpeg"/><Relationship Id="rId7" Type="http://schemas.openxmlformats.org/officeDocument/2006/relationships/diagramColors" Target="../diagrams/colors14.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74.xml.rels><?xml version="1.0" encoding="UTF-8" standalone="yes"?>
<Relationships xmlns="http://schemas.openxmlformats.org/package/2006/relationships"><Relationship Id="rId3" Type="http://schemas.openxmlformats.org/officeDocument/2006/relationships/hyperlink" Target="https://www.dailyclipart.net/clipart/athletic-shoes-clip-art/" TargetMode="External"/><Relationship Id="rId2" Type="http://schemas.openxmlformats.org/officeDocument/2006/relationships/image" Target="../media/image95.jp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hyperlink" Target="https://www.pikist.com/free-photo-shaga" TargetMode="External"/><Relationship Id="rId2" Type="http://schemas.openxmlformats.org/officeDocument/2006/relationships/image" Target="../media/image96.jp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hyperlink" Target="https://sjhoward.co.uk/a-brief-history-of-bingo/"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s://kb.rspca.org.au/knowledge-base/what-animal-welfare-problems-are-associated-with-dog-breedi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hyperlink" Target="https://www.pexels.com/photo/alone-girl-lonely-sky-1510153/"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hyperlink" Target="https://www.flickr.com/photos/pasa/58838661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ampbellpropertymanagement.com/blog/2021/07/12/sense-and-sensitivity/" TargetMode="External"/><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hyperlink" Target="https://www.wallpaperflare.com/whit-eand-black-soccer-ball-feather-football-goal-net-team-sport-wallpaper-flj"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pixabay.com/illustrations/post-it-postit-stickies-note-notes-4166054/" TargetMode="External"/><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hyperlink" Target="https://pixabay.com/vectors/fingers-handprint-hands-human-2754263/" TargetMode="External"/><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9.jpeg"/><Relationship Id="rId7" Type="http://schemas.openxmlformats.org/officeDocument/2006/relationships/diagramColors" Target="../diagrams/colors15.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85.xml.rels><?xml version="1.0" encoding="UTF-8" standalone="yes"?>
<Relationships xmlns="http://schemas.openxmlformats.org/package/2006/relationships"><Relationship Id="rId3" Type="http://schemas.openxmlformats.org/officeDocument/2006/relationships/hyperlink" Target="https://www.goodfreephotos.com/food/milk-being-poured-into-cereal.jpg.php" TargetMode="External"/><Relationship Id="rId2" Type="http://schemas.openxmlformats.org/officeDocument/2006/relationships/image" Target="../media/image104.jp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hyperlink" Target="https://jensteachingtools.blogspot.com/2014/09/think-before-you-speak.html"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dfreephotos.com/other-photos/mixed-scrabble-letters.jpg.php" TargetMode="External"/><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hyperlink" Target="https://www.youthvoices.live/members/chrisp/" TargetMode="External"/><Relationship Id="rId4" Type="http://schemas.openxmlformats.org/officeDocument/2006/relationships/image" Target="../media/image108.jpeg"/></Relationships>
</file>

<file path=ppt/slides/_rels/slide91.xml.rels><?xml version="1.0" encoding="UTF-8" standalone="yes"?>
<Relationships xmlns="http://schemas.openxmlformats.org/package/2006/relationships"><Relationship Id="rId3" Type="http://schemas.openxmlformats.org/officeDocument/2006/relationships/hyperlink" Target="https://calvaryga.com/i-pinky-promise/" TargetMode="External"/><Relationship Id="rId2" Type="http://schemas.openxmlformats.org/officeDocument/2006/relationships/image" Target="../media/image109.jp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93.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9.jpeg"/><Relationship Id="rId7" Type="http://schemas.openxmlformats.org/officeDocument/2006/relationships/diagramColors" Target="../diagrams/colors16.xm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94.xml.rels><?xml version="1.0" encoding="UTF-8" standalone="yes"?>
<Relationships xmlns="http://schemas.openxmlformats.org/package/2006/relationships"><Relationship Id="rId3" Type="http://schemas.openxmlformats.org/officeDocument/2006/relationships/hyperlink" Target="https://pixabay.com/en/smile-smiley-wink-ok-correctly-2352472/" TargetMode="External"/><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pixabay.com/illustrations/welcome-words-greeting-language-905562/"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people-equation.com/leadership-and-being-a-role-model-20-ideas/" TargetMode="External"/><Relationship Id="rId2" Type="http://schemas.openxmlformats.org/officeDocument/2006/relationships/image" Target="../media/image112.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hyperlink" Target="https://www.flickr.com/photos/bitesizeinspiration/8678161748" TargetMode="External"/><Relationship Id="rId2" Type="http://schemas.openxmlformats.org/officeDocument/2006/relationships/image" Target="../media/image115.jp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3">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17">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icon&#10;&#10;Description automatically generated">
            <a:extLst>
              <a:ext uri="{FF2B5EF4-FFF2-40B4-BE49-F238E27FC236}">
                <a16:creationId xmlns:a16="http://schemas.microsoft.com/office/drawing/2014/main" id="{9D2F26C7-6ACD-C137-2473-7E8AB7084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09" y="474132"/>
            <a:ext cx="3439617" cy="3439617"/>
          </a:xfrm>
          <a:prstGeom prst="roundRect">
            <a:avLst>
              <a:gd name="adj" fmla="val 1858"/>
            </a:avLst>
          </a:prstGeom>
          <a:effectLst/>
        </p:spPr>
      </p:pic>
      <p:pic>
        <p:nvPicPr>
          <p:cNvPr id="4" name="Picture 3" descr="Logo, company name&#10;&#10;Description automatically generated">
            <a:extLst>
              <a:ext uri="{FF2B5EF4-FFF2-40B4-BE49-F238E27FC236}">
                <a16:creationId xmlns:a16="http://schemas.microsoft.com/office/drawing/2014/main" id="{750246A0-9127-C113-DA21-CFA1D427B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693" y="473338"/>
            <a:ext cx="3439617" cy="3439617"/>
          </a:xfrm>
          <a:prstGeom prst="roundRect">
            <a:avLst>
              <a:gd name="adj" fmla="val 1858"/>
            </a:avLst>
          </a:prstGeom>
          <a:effectLst/>
        </p:spPr>
      </p:pic>
      <p:pic>
        <p:nvPicPr>
          <p:cNvPr id="7" name="Picture 6" descr="Logo, company name&#10;&#10;Description automatically generated">
            <a:extLst>
              <a:ext uri="{FF2B5EF4-FFF2-40B4-BE49-F238E27FC236}">
                <a16:creationId xmlns:a16="http://schemas.microsoft.com/office/drawing/2014/main" id="{B8E8F87A-3257-2AB5-B9E0-5444CF1B7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7825" y="1547267"/>
            <a:ext cx="3557016" cy="1291758"/>
          </a:xfrm>
          <a:prstGeom prst="roundRect">
            <a:avLst>
              <a:gd name="adj" fmla="val 1858"/>
            </a:avLst>
          </a:prstGeom>
          <a:effectLst/>
        </p:spPr>
      </p:pic>
      <p:sp>
        <p:nvSpPr>
          <p:cNvPr id="24" name="Rectangle 23">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8"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06DAC75D-EA12-4823-B05A-A48B662D1C0C}"/>
              </a:ext>
            </a:extLst>
          </p:cNvPr>
          <p:cNvSpPr>
            <a:spLocks noGrp="1"/>
          </p:cNvSpPr>
          <p:nvPr>
            <p:ph type="ctrTitle" idx="4294967295"/>
          </p:nvPr>
        </p:nvSpPr>
        <p:spPr>
          <a:xfrm>
            <a:off x="649452" y="4792245"/>
            <a:ext cx="10893095" cy="1174947"/>
          </a:xfrm>
          <a:prstGeom prst="rect">
            <a:avLst/>
          </a:prstGeom>
        </p:spPr>
        <p:txBody>
          <a:bodyPr vert="horz" lIns="91440" tIns="45720" rIns="91440" bIns="45720" rtlCol="0" anchor="b">
            <a:normAutofit fontScale="90000"/>
          </a:bodyPr>
          <a:lstStyle/>
          <a:p>
            <a:pPr algn="ctr">
              <a:lnSpc>
                <a:spcPct val="90000"/>
              </a:lnSpc>
            </a:pPr>
            <a:br>
              <a:rPr lang="en-US" sz="3800" b="0" i="0" kern="1200" dirty="0">
                <a:solidFill>
                  <a:schemeClr val="bg2"/>
                </a:solidFill>
                <a:latin typeface="+mj-lt"/>
                <a:ea typeface="+mj-ea"/>
                <a:cs typeface="+mj-cs"/>
              </a:rPr>
            </a:br>
            <a:r>
              <a:rPr lang="en-US" sz="3800" b="0" i="0" kern="1200" dirty="0">
                <a:solidFill>
                  <a:schemeClr val="bg2"/>
                </a:solidFill>
                <a:latin typeface="+mj-lt"/>
                <a:ea typeface="+mj-ea"/>
                <a:cs typeface="+mj-cs"/>
              </a:rPr>
              <a:t>Accredited Youth Work </a:t>
            </a:r>
            <a:r>
              <a:rPr lang="en-US" sz="3800" b="0" i="0" kern="1200" dirty="0" err="1">
                <a:solidFill>
                  <a:schemeClr val="bg2"/>
                </a:solidFill>
                <a:latin typeface="+mj-lt"/>
                <a:ea typeface="+mj-ea"/>
                <a:cs typeface="+mj-cs"/>
              </a:rPr>
              <a:t>Programme</a:t>
            </a:r>
            <a:br>
              <a:rPr lang="en-US" sz="3800" b="0" i="0" kern="1200" dirty="0">
                <a:solidFill>
                  <a:schemeClr val="bg2"/>
                </a:solidFill>
                <a:latin typeface="+mj-lt"/>
                <a:ea typeface="+mj-ea"/>
                <a:cs typeface="+mj-cs"/>
              </a:rPr>
            </a:br>
            <a:r>
              <a:rPr lang="en-US" sz="3800" b="1" i="0" kern="1200" dirty="0">
                <a:solidFill>
                  <a:schemeClr val="bg2"/>
                </a:solidFill>
                <a:latin typeface="+mj-lt"/>
                <a:ea typeface="+mj-ea"/>
                <a:cs typeface="+mj-cs"/>
              </a:rPr>
              <a:t>Inclusion, Diversity &amp; Equality of Opportunity</a:t>
            </a:r>
            <a:br>
              <a:rPr lang="en-US" sz="3800" b="0" i="0" kern="1200" dirty="0">
                <a:solidFill>
                  <a:schemeClr val="bg2"/>
                </a:solidFill>
                <a:latin typeface="+mj-lt"/>
                <a:ea typeface="+mj-ea"/>
                <a:cs typeface="+mj-cs"/>
              </a:rPr>
            </a:br>
            <a:r>
              <a:rPr lang="en-US" sz="3800" dirty="0"/>
              <a:t>9-13 years</a:t>
            </a:r>
            <a:endParaRPr lang="en-US" sz="3800" b="0" i="0" kern="1200" dirty="0">
              <a:solidFill>
                <a:schemeClr val="bg2"/>
              </a:solidFill>
              <a:latin typeface="+mj-lt"/>
              <a:ea typeface="+mj-ea"/>
              <a:cs typeface="+mj-cs"/>
            </a:endParaRPr>
          </a:p>
        </p:txBody>
      </p:sp>
    </p:spTree>
    <p:extLst>
      <p:ext uri="{BB962C8B-B14F-4D97-AF65-F5344CB8AC3E}">
        <p14:creationId xmlns:p14="http://schemas.microsoft.com/office/powerpoint/2010/main" val="396657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FC0B3C0A-EADA-3012-537C-A45B100A074A}"/>
              </a:ext>
            </a:extLst>
          </p:cNvPr>
          <p:cNvSpPr>
            <a:spLocks noGrp="1"/>
          </p:cNvSpPr>
          <p:nvPr>
            <p:ph type="title"/>
          </p:nvPr>
        </p:nvSpPr>
        <p:spPr>
          <a:xfrm>
            <a:off x="1154954" y="973668"/>
            <a:ext cx="8761413" cy="706964"/>
          </a:xfrm>
        </p:spPr>
        <p:txBody>
          <a:bodyPr>
            <a:normAutofit fontScale="90000"/>
          </a:bodyPr>
          <a:lstStyle/>
          <a:p>
            <a:pPr algn="ctr"/>
            <a:r>
              <a:rPr lang="en-GB" dirty="0">
                <a:solidFill>
                  <a:srgbClr val="FFFFFF"/>
                </a:solidFill>
              </a:rPr>
              <a:t>What does each word mean? Time to explore this further. </a:t>
            </a:r>
          </a:p>
        </p:txBody>
      </p:sp>
      <p:sp>
        <p:nvSpPr>
          <p:cNvPr id="16"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Content Placeholder 2">
            <a:extLst>
              <a:ext uri="{FF2B5EF4-FFF2-40B4-BE49-F238E27FC236}">
                <a16:creationId xmlns:a16="http://schemas.microsoft.com/office/drawing/2014/main" id="{F505FA39-D47A-03E3-21DD-B4CB5068B447}"/>
              </a:ext>
            </a:extLst>
          </p:cNvPr>
          <p:cNvGraphicFramePr>
            <a:graphicFrameLocks noGrp="1"/>
          </p:cNvGraphicFramePr>
          <p:nvPr>
            <p:ph idx="1"/>
            <p:extLst>
              <p:ext uri="{D42A27DB-BD31-4B8C-83A1-F6EECF244321}">
                <p14:modId xmlns:p14="http://schemas.microsoft.com/office/powerpoint/2010/main" val="3728282024"/>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3054190"/>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Overall Evaluation</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76926842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2D0F2-EF70-1D95-3D31-A83E633A0B52}"/>
              </a:ext>
            </a:extLst>
          </p:cNvPr>
          <p:cNvSpPr>
            <a:spLocks noGrp="1"/>
          </p:cNvSpPr>
          <p:nvPr>
            <p:ph type="title"/>
          </p:nvPr>
        </p:nvSpPr>
        <p:spPr>
          <a:xfrm>
            <a:off x="1154954" y="973668"/>
            <a:ext cx="8761413" cy="706964"/>
          </a:xfrm>
        </p:spPr>
        <p:txBody>
          <a:bodyPr>
            <a:normAutofit/>
          </a:bodyPr>
          <a:lstStyle/>
          <a:p>
            <a:r>
              <a:rPr lang="en-GB" dirty="0">
                <a:solidFill>
                  <a:srgbClr val="EBEBEB"/>
                </a:solidFill>
              </a:rPr>
              <a:t>Quiz – True or False?</a:t>
            </a:r>
          </a:p>
        </p:txBody>
      </p:sp>
      <p:sp>
        <p:nvSpPr>
          <p:cNvPr id="3" name="Content Placeholder 2">
            <a:extLst>
              <a:ext uri="{FF2B5EF4-FFF2-40B4-BE49-F238E27FC236}">
                <a16:creationId xmlns:a16="http://schemas.microsoft.com/office/drawing/2014/main" id="{35217CE6-B30C-A90B-3BB6-DDFAAAEEFED1}"/>
              </a:ext>
            </a:extLst>
          </p:cNvPr>
          <p:cNvSpPr>
            <a:spLocks noGrp="1"/>
          </p:cNvSpPr>
          <p:nvPr>
            <p:ph idx="1"/>
          </p:nvPr>
        </p:nvSpPr>
        <p:spPr>
          <a:xfrm>
            <a:off x="1154955" y="2603500"/>
            <a:ext cx="3481054" cy="3416300"/>
          </a:xfrm>
        </p:spPr>
        <p:txBody>
          <a:bodyPr anchor="ctr">
            <a:normAutofit/>
          </a:bodyPr>
          <a:lstStyle/>
          <a:p>
            <a:r>
              <a:rPr lang="en-GB" sz="1600"/>
              <a:t>This is a quick quiz to get you thinking about inclusion, diversity and equality of opportunity.</a:t>
            </a:r>
          </a:p>
          <a:p>
            <a:endParaRPr lang="en-GB" sz="1600"/>
          </a:p>
          <a:p>
            <a:r>
              <a:rPr lang="en-GB" sz="1600"/>
              <a:t>It is just for fun and to give you a flavour of some of the things we will talk and learn about over the next ten sessions. </a:t>
            </a:r>
          </a:p>
        </p:txBody>
      </p:sp>
      <p:pic>
        <p:nvPicPr>
          <p:cNvPr id="5" name="Picture 4" descr="A picture containing text, clipart&#10;&#10;Description automatically generated">
            <a:extLst>
              <a:ext uri="{FF2B5EF4-FFF2-40B4-BE49-F238E27FC236}">
                <a16:creationId xmlns:a16="http://schemas.microsoft.com/office/drawing/2014/main" id="{8FCB36E1-8359-6E71-2C1E-0353E294923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88644" y="2775951"/>
            <a:ext cx="5551426"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63227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a:spcBef>
                <a:spcPct val="0"/>
              </a:spcBef>
              <a:spcAft>
                <a:spcPts val="600"/>
              </a:spcAft>
            </a:pPr>
            <a:r>
              <a:rPr lang="en-US" sz="5400" b="0" i="0" kern="1200" dirty="0">
                <a:solidFill>
                  <a:srgbClr val="EBEBEB"/>
                </a:solidFill>
                <a:latin typeface="+mj-lt"/>
                <a:ea typeface="+mj-ea"/>
                <a:cs typeface="+mj-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539083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2 – Exploring Diversity</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2087274101"/>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54627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0"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32"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4445C9F-A738-4E62-85A5-D5DA7AC63897}"/>
              </a:ext>
            </a:extLst>
          </p:cNvPr>
          <p:cNvSpPr>
            <a:spLocks noGrp="1"/>
          </p:cNvSpPr>
          <p:nvPr>
            <p:ph type="title"/>
          </p:nvPr>
        </p:nvSpPr>
        <p:spPr>
          <a:xfrm>
            <a:off x="639098" y="629265"/>
            <a:ext cx="6072776" cy="1622322"/>
          </a:xfrm>
        </p:spPr>
        <p:txBody>
          <a:bodyPr>
            <a:normAutofit/>
          </a:bodyPr>
          <a:lstStyle/>
          <a:p>
            <a:r>
              <a:rPr lang="en-GB">
                <a:solidFill>
                  <a:srgbClr val="EBEBEB"/>
                </a:solidFill>
              </a:rPr>
              <a:t>Re-Cap</a:t>
            </a:r>
          </a:p>
        </p:txBody>
      </p:sp>
      <p:sp>
        <p:nvSpPr>
          <p:cNvPr id="34" name="Freeform: Shape 33">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pic>
        <p:nvPicPr>
          <p:cNvPr id="7" name="Picture 6" descr="A picture containing text, accessory&#10;&#10;Description automatically generated">
            <a:extLst>
              <a:ext uri="{FF2B5EF4-FFF2-40B4-BE49-F238E27FC236}">
                <a16:creationId xmlns:a16="http://schemas.microsoft.com/office/drawing/2014/main" id="{130024CB-EFDB-172A-BE7E-E3E5F56EC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226" y="1395759"/>
            <a:ext cx="4125317" cy="4084063"/>
          </a:xfrm>
          <a:prstGeom prst="rect">
            <a:avLst/>
          </a:prstGeom>
        </p:spPr>
      </p:pic>
      <p:sp>
        <p:nvSpPr>
          <p:cNvPr id="36" name="Rectangle 35">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0" name="Oval 39">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7F9016F-2859-FD6B-AAC0-8FDCD65FE51B}"/>
              </a:ext>
            </a:extLst>
          </p:cNvPr>
          <p:cNvSpPr>
            <a:spLocks noGrp="1"/>
          </p:cNvSpPr>
          <p:nvPr>
            <p:ph idx="1"/>
          </p:nvPr>
        </p:nvSpPr>
        <p:spPr>
          <a:xfrm>
            <a:off x="639098" y="2418735"/>
            <a:ext cx="6072776" cy="3811740"/>
          </a:xfrm>
        </p:spPr>
        <p:txBody>
          <a:bodyPr anchor="ctr">
            <a:normAutofit/>
          </a:bodyPr>
          <a:lstStyle/>
          <a:p>
            <a:r>
              <a:rPr lang="en-GB">
                <a:solidFill>
                  <a:srgbClr val="FFFFFF"/>
                </a:solidFill>
              </a:rPr>
              <a:t>What did I learn from last session?</a:t>
            </a:r>
          </a:p>
          <a:p>
            <a:endParaRPr lang="en-GB">
              <a:solidFill>
                <a:srgbClr val="FFFFFF"/>
              </a:solidFill>
            </a:endParaRPr>
          </a:p>
          <a:p>
            <a:r>
              <a:rPr lang="en-GB">
                <a:solidFill>
                  <a:srgbClr val="FFFFFF"/>
                </a:solidFill>
              </a:rPr>
              <a:t>This week’s session will focus on diversity. Do we remember what diversity is?</a:t>
            </a:r>
          </a:p>
          <a:p>
            <a:endParaRPr lang="en-GB">
              <a:solidFill>
                <a:srgbClr val="FFFFFF"/>
              </a:solidFill>
            </a:endParaRPr>
          </a:p>
          <a:p>
            <a:r>
              <a:rPr lang="en-GB">
                <a:solidFill>
                  <a:srgbClr val="FFFFFF"/>
                </a:solidFill>
              </a:rPr>
              <a:t>To help us understand it a bit better, we must understand how we as individuals are all ‘diverse’ or unique!</a:t>
            </a:r>
          </a:p>
        </p:txBody>
      </p:sp>
    </p:spTree>
    <p:extLst>
      <p:ext uri="{BB962C8B-B14F-4D97-AF65-F5344CB8AC3E}">
        <p14:creationId xmlns:p14="http://schemas.microsoft.com/office/powerpoint/2010/main" val="340823653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F6531DCB-FB95-5D8E-6099-311BDC81BF67}"/>
              </a:ext>
            </a:extLst>
          </p:cNvPr>
          <p:cNvSpPr>
            <a:spLocks noGrp="1"/>
          </p:cNvSpPr>
          <p:nvPr>
            <p:ph type="title"/>
          </p:nvPr>
        </p:nvSpPr>
        <p:spPr>
          <a:xfrm>
            <a:off x="639098" y="629265"/>
            <a:ext cx="6072776" cy="1622322"/>
          </a:xfrm>
        </p:spPr>
        <p:txBody>
          <a:bodyPr>
            <a:normAutofit/>
          </a:bodyPr>
          <a:lstStyle/>
          <a:p>
            <a:r>
              <a:rPr lang="en-GB">
                <a:solidFill>
                  <a:srgbClr val="FFFFFF"/>
                </a:solidFill>
              </a:rPr>
              <a:t>Who am I? - Activity</a:t>
            </a:r>
          </a:p>
        </p:txBody>
      </p:sp>
      <p:pic>
        <p:nvPicPr>
          <p:cNvPr id="5" name="Picture 4" descr="A white circle with a black background&#10;&#10;Description automatically generated with low confidence">
            <a:extLst>
              <a:ext uri="{FF2B5EF4-FFF2-40B4-BE49-F238E27FC236}">
                <a16:creationId xmlns:a16="http://schemas.microsoft.com/office/drawing/2014/main" id="{34552919-1F44-8979-F7E2-29BADF5F2AA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403" r="10012"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2181260-2AEF-D8C4-820E-352D944933F2}"/>
              </a:ext>
            </a:extLst>
          </p:cNvPr>
          <p:cNvSpPr>
            <a:spLocks noGrp="1"/>
          </p:cNvSpPr>
          <p:nvPr>
            <p:ph idx="1"/>
          </p:nvPr>
        </p:nvSpPr>
        <p:spPr>
          <a:xfrm>
            <a:off x="639098" y="2418735"/>
            <a:ext cx="6072776" cy="3811740"/>
          </a:xfrm>
        </p:spPr>
        <p:txBody>
          <a:bodyPr anchor="ctr">
            <a:normAutofit fontScale="92500"/>
          </a:bodyPr>
          <a:lstStyle/>
          <a:p>
            <a:pPr marL="0" indent="0">
              <a:buNone/>
            </a:pPr>
            <a:r>
              <a:rPr lang="en-GB" dirty="0">
                <a:solidFill>
                  <a:srgbClr val="FFFFFF"/>
                </a:solidFill>
              </a:rPr>
              <a:t>Be as creative as you can with this one!</a:t>
            </a:r>
          </a:p>
          <a:p>
            <a:endParaRPr lang="en-GB" dirty="0">
              <a:solidFill>
                <a:srgbClr val="FFFFFF"/>
              </a:solidFill>
            </a:endParaRPr>
          </a:p>
          <a:p>
            <a:pPr marL="0" indent="0">
              <a:buNone/>
            </a:pPr>
            <a:r>
              <a:rPr lang="en-GB" dirty="0">
                <a:solidFill>
                  <a:srgbClr val="FFFFFF"/>
                </a:solidFill>
              </a:rPr>
              <a:t>Create a shield with four sections. You should include:</a:t>
            </a:r>
          </a:p>
          <a:p>
            <a:r>
              <a:rPr lang="en-GB" dirty="0">
                <a:solidFill>
                  <a:srgbClr val="FFFFFF"/>
                </a:solidFill>
              </a:rPr>
              <a:t>Favourite hobbies</a:t>
            </a:r>
          </a:p>
          <a:p>
            <a:r>
              <a:rPr lang="en-GB" dirty="0">
                <a:solidFill>
                  <a:srgbClr val="FFFFFF"/>
                </a:solidFill>
              </a:rPr>
              <a:t>Proudest moments</a:t>
            </a:r>
          </a:p>
          <a:p>
            <a:r>
              <a:rPr lang="en-GB" dirty="0">
                <a:solidFill>
                  <a:srgbClr val="FFFFFF"/>
                </a:solidFill>
              </a:rPr>
              <a:t>Hopes for the future</a:t>
            </a:r>
          </a:p>
          <a:p>
            <a:r>
              <a:rPr lang="en-GB" dirty="0">
                <a:solidFill>
                  <a:srgbClr val="FFFFFF"/>
                </a:solidFill>
              </a:rPr>
              <a:t>People/ things you admire</a:t>
            </a:r>
          </a:p>
          <a:p>
            <a:endParaRPr lang="en-GB" dirty="0">
              <a:solidFill>
                <a:srgbClr val="FFFFFF"/>
              </a:solidFill>
            </a:endParaRPr>
          </a:p>
          <a:p>
            <a:pPr marL="0" indent="0">
              <a:buNone/>
            </a:pPr>
            <a:r>
              <a:rPr lang="en-GB" dirty="0">
                <a:solidFill>
                  <a:srgbClr val="FFFFFF"/>
                </a:solidFill>
              </a:rPr>
              <a:t>At the top or bottom of the page, write a motto that you live by/ your favourite saying.</a:t>
            </a:r>
          </a:p>
          <a:p>
            <a:endParaRPr lang="en-GB" dirty="0">
              <a:solidFill>
                <a:srgbClr val="FFFFFF"/>
              </a:solidFill>
            </a:endParaRPr>
          </a:p>
        </p:txBody>
      </p:sp>
    </p:spTree>
    <p:extLst>
      <p:ext uri="{BB962C8B-B14F-4D97-AF65-F5344CB8AC3E}">
        <p14:creationId xmlns:p14="http://schemas.microsoft.com/office/powerpoint/2010/main" val="352302816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0"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32" name="Freeform: Shape 31">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4"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D312ABD-D018-1253-D917-011866336091}"/>
              </a:ext>
            </a:extLst>
          </p:cNvPr>
          <p:cNvSpPr>
            <a:spLocks noGrp="1"/>
          </p:cNvSpPr>
          <p:nvPr>
            <p:ph type="title"/>
          </p:nvPr>
        </p:nvSpPr>
        <p:spPr>
          <a:xfrm>
            <a:off x="639098" y="629265"/>
            <a:ext cx="5132438" cy="1622322"/>
          </a:xfrm>
        </p:spPr>
        <p:txBody>
          <a:bodyPr>
            <a:normAutofit/>
          </a:bodyPr>
          <a:lstStyle/>
          <a:p>
            <a:r>
              <a:rPr lang="en-GB">
                <a:solidFill>
                  <a:srgbClr val="EBEBEB"/>
                </a:solidFill>
              </a:rPr>
              <a:t>My Hoodie - Activity</a:t>
            </a:r>
          </a:p>
        </p:txBody>
      </p:sp>
      <p:pic>
        <p:nvPicPr>
          <p:cNvPr id="7" name="Picture 6" descr="Diagram&#10;&#10;Description automatically generated">
            <a:extLst>
              <a:ext uri="{FF2B5EF4-FFF2-40B4-BE49-F238E27FC236}">
                <a16:creationId xmlns:a16="http://schemas.microsoft.com/office/drawing/2014/main" id="{3A5078C5-E84C-3EDA-CCCE-12E19D880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790316" y="645106"/>
            <a:ext cx="4677746" cy="5585369"/>
          </a:xfrm>
          <a:prstGeom prst="rect">
            <a:avLst/>
          </a:prstGeom>
          <a:noFill/>
        </p:spPr>
      </p:pic>
      <p:sp>
        <p:nvSpPr>
          <p:cNvPr id="36" name="Rectangle 35">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3EB883A-D641-02FD-CD3C-857147FB3FC0}"/>
              </a:ext>
            </a:extLst>
          </p:cNvPr>
          <p:cNvSpPr>
            <a:spLocks noGrp="1"/>
          </p:cNvSpPr>
          <p:nvPr>
            <p:ph idx="1"/>
          </p:nvPr>
        </p:nvSpPr>
        <p:spPr>
          <a:xfrm>
            <a:off x="639098" y="2418735"/>
            <a:ext cx="5132439" cy="3811742"/>
          </a:xfrm>
        </p:spPr>
        <p:txBody>
          <a:bodyPr anchor="ctr">
            <a:normAutofit/>
          </a:bodyPr>
          <a:lstStyle/>
          <a:p>
            <a:r>
              <a:rPr lang="en-GB">
                <a:solidFill>
                  <a:srgbClr val="FFFFFF"/>
                </a:solidFill>
              </a:rPr>
              <a:t>Complete the hoodie template with things that make you YOU! Include things such as your favourite things, people, music, hobbies etc.</a:t>
            </a:r>
          </a:p>
          <a:p>
            <a:endParaRPr lang="en-GB">
              <a:solidFill>
                <a:srgbClr val="FFFFFF"/>
              </a:solidFill>
            </a:endParaRPr>
          </a:p>
          <a:p>
            <a:r>
              <a:rPr lang="en-GB">
                <a:solidFill>
                  <a:srgbClr val="FFFFFF"/>
                </a:solidFill>
              </a:rPr>
              <a:t>Be as creative as you like!</a:t>
            </a:r>
          </a:p>
        </p:txBody>
      </p:sp>
    </p:spTree>
    <p:extLst>
      <p:ext uri="{BB962C8B-B14F-4D97-AF65-F5344CB8AC3E}">
        <p14:creationId xmlns:p14="http://schemas.microsoft.com/office/powerpoint/2010/main" val="42838472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5" name="Freeform: Shape 14">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7"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E08B03D-5D99-6D86-7967-BF9957236BDD}"/>
              </a:ext>
            </a:extLst>
          </p:cNvPr>
          <p:cNvSpPr>
            <a:spLocks noGrp="1"/>
          </p:cNvSpPr>
          <p:nvPr>
            <p:ph type="title"/>
          </p:nvPr>
        </p:nvSpPr>
        <p:spPr>
          <a:xfrm>
            <a:off x="639098" y="629265"/>
            <a:ext cx="5132438" cy="1622322"/>
          </a:xfrm>
        </p:spPr>
        <p:txBody>
          <a:bodyPr>
            <a:normAutofit/>
          </a:bodyPr>
          <a:lstStyle/>
          <a:p>
            <a:r>
              <a:rPr lang="en-GB">
                <a:solidFill>
                  <a:srgbClr val="EBEBEB"/>
                </a:solidFill>
              </a:rPr>
              <a:t>The toast dilemma!</a:t>
            </a:r>
          </a:p>
        </p:txBody>
      </p:sp>
      <p:pic>
        <p:nvPicPr>
          <p:cNvPr id="5" name="Picture 4" descr="A couple of loafs of bread&#10;&#10;Description automatically generated with low confidence">
            <a:extLst>
              <a:ext uri="{FF2B5EF4-FFF2-40B4-BE49-F238E27FC236}">
                <a16:creationId xmlns:a16="http://schemas.microsoft.com/office/drawing/2014/main" id="{75935496-72E9-6748-5B20-DDBF1A02243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4836" y="1229462"/>
            <a:ext cx="4828707" cy="4416657"/>
          </a:xfrm>
          <a:prstGeom prst="rect">
            <a:avLst/>
          </a:prstGeom>
        </p:spPr>
      </p:pic>
      <p:sp>
        <p:nvSpPr>
          <p:cNvPr id="19" name="Rectangle 18">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1F939C4-A85F-6CA8-5C00-4B05B3798677}"/>
              </a:ext>
            </a:extLst>
          </p:cNvPr>
          <p:cNvSpPr>
            <a:spLocks noGrp="1"/>
          </p:cNvSpPr>
          <p:nvPr>
            <p:ph idx="1"/>
          </p:nvPr>
        </p:nvSpPr>
        <p:spPr>
          <a:xfrm>
            <a:off x="639098" y="2418735"/>
            <a:ext cx="5132439" cy="3811742"/>
          </a:xfrm>
        </p:spPr>
        <p:txBody>
          <a:bodyPr anchor="ctr">
            <a:normAutofit/>
          </a:bodyPr>
          <a:lstStyle/>
          <a:p>
            <a:r>
              <a:rPr lang="en-GB" dirty="0">
                <a:solidFill>
                  <a:srgbClr val="FFFFFF"/>
                </a:solidFill>
              </a:rPr>
              <a:t>Listen to the different ways we can enjoy toast and vote with your feet!</a:t>
            </a:r>
          </a:p>
          <a:p>
            <a:endParaRPr lang="en-GB" dirty="0">
              <a:solidFill>
                <a:srgbClr val="FFFFFF"/>
              </a:solidFill>
            </a:endParaRPr>
          </a:p>
          <a:p>
            <a:r>
              <a:rPr lang="en-GB" dirty="0">
                <a:solidFill>
                  <a:srgbClr val="FFFFFF"/>
                </a:solidFill>
              </a:rPr>
              <a:t>Life would be very dull if we all liked one type of toast!</a:t>
            </a:r>
          </a:p>
        </p:txBody>
      </p:sp>
    </p:spTree>
    <p:extLst>
      <p:ext uri="{BB962C8B-B14F-4D97-AF65-F5344CB8AC3E}">
        <p14:creationId xmlns:p14="http://schemas.microsoft.com/office/powerpoint/2010/main" val="24296609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0951-6872-5942-913D-BB68CCEC757D}"/>
              </a:ext>
            </a:extLst>
          </p:cNvPr>
          <p:cNvSpPr>
            <a:spLocks noGrp="1"/>
          </p:cNvSpPr>
          <p:nvPr>
            <p:ph type="title"/>
          </p:nvPr>
        </p:nvSpPr>
        <p:spPr>
          <a:xfrm>
            <a:off x="1154954" y="973668"/>
            <a:ext cx="8761413" cy="706964"/>
          </a:xfrm>
        </p:spPr>
        <p:txBody>
          <a:bodyPr>
            <a:normAutofit/>
          </a:bodyPr>
          <a:lstStyle/>
          <a:p>
            <a:r>
              <a:rPr lang="en-GB">
                <a:solidFill>
                  <a:srgbClr val="EBEBEB"/>
                </a:solidFill>
              </a:rPr>
              <a:t>Same but different - Activity</a:t>
            </a:r>
          </a:p>
        </p:txBody>
      </p:sp>
      <p:sp>
        <p:nvSpPr>
          <p:cNvPr id="3" name="Content Placeholder 2">
            <a:extLst>
              <a:ext uri="{FF2B5EF4-FFF2-40B4-BE49-F238E27FC236}">
                <a16:creationId xmlns:a16="http://schemas.microsoft.com/office/drawing/2014/main" id="{22CB2B79-FBCF-BA41-4B55-5CCD44BD0B05}"/>
              </a:ext>
            </a:extLst>
          </p:cNvPr>
          <p:cNvSpPr>
            <a:spLocks noGrp="1"/>
          </p:cNvSpPr>
          <p:nvPr>
            <p:ph idx="1"/>
          </p:nvPr>
        </p:nvSpPr>
        <p:spPr>
          <a:xfrm>
            <a:off x="1154954" y="2603500"/>
            <a:ext cx="6397313" cy="3416300"/>
          </a:xfrm>
        </p:spPr>
        <p:txBody>
          <a:bodyPr anchor="ctr">
            <a:normAutofit/>
          </a:bodyPr>
          <a:lstStyle/>
          <a:p>
            <a:r>
              <a:rPr lang="en-GB" dirty="0"/>
              <a:t>Complete your ‘Same but different’ cards.</a:t>
            </a:r>
          </a:p>
          <a:p>
            <a:r>
              <a:rPr lang="en-GB" dirty="0"/>
              <a:t>You will be discussing your answers with people in the room and finding out what things you have in common/ are the same, and what things are different.</a:t>
            </a:r>
          </a:p>
          <a:p>
            <a:r>
              <a:rPr lang="en-GB" dirty="0"/>
              <a:t>This activity will help you learn more about yourself and other people in the room.</a:t>
            </a:r>
          </a:p>
          <a:p>
            <a:endParaRPr lang="en-GB" dirty="0"/>
          </a:p>
        </p:txBody>
      </p:sp>
      <p:pic>
        <p:nvPicPr>
          <p:cNvPr id="5" name="Picture 4" descr="Shape, circle&#10;&#10;Description automatically generated">
            <a:extLst>
              <a:ext uri="{FF2B5EF4-FFF2-40B4-BE49-F238E27FC236}">
                <a16:creationId xmlns:a16="http://schemas.microsoft.com/office/drawing/2014/main" id="{535EAC29-97F8-82FE-3A44-5A0B036DC84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27013" y="2775951"/>
            <a:ext cx="3067163"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3728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a:extLst>
              <a:ext uri="{FF2B5EF4-FFF2-40B4-BE49-F238E27FC236}">
                <a16:creationId xmlns:a16="http://schemas.microsoft.com/office/drawing/2014/main" id="{FDBE232C-438B-AD68-0211-6873BC5A606F}"/>
              </a:ext>
            </a:extLst>
          </p:cNvPr>
          <p:cNvPicPr>
            <a:picLocks noChangeAspect="1"/>
          </p:cNvPicPr>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872" b="1"/>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273E3011-57CB-8FFD-AC4D-34DAE55BA144}"/>
              </a:ext>
            </a:extLst>
          </p:cNvPr>
          <p:cNvSpPr>
            <a:spLocks noGrp="1"/>
          </p:cNvSpPr>
          <p:nvPr>
            <p:ph type="title"/>
          </p:nvPr>
        </p:nvSpPr>
        <p:spPr>
          <a:xfrm>
            <a:off x="1154954" y="973668"/>
            <a:ext cx="8761413" cy="706964"/>
          </a:xfrm>
        </p:spPr>
        <p:txBody>
          <a:bodyPr>
            <a:normAutofit/>
          </a:bodyPr>
          <a:lstStyle/>
          <a:p>
            <a:r>
              <a:rPr lang="en-GB">
                <a:solidFill>
                  <a:srgbClr val="FFFFFF"/>
                </a:solidFill>
              </a:rPr>
              <a:t>What influences us? </a:t>
            </a:r>
          </a:p>
        </p:txBody>
      </p:sp>
      <p:sp>
        <p:nvSpPr>
          <p:cNvPr id="24" name="Rectangle 23">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85EDFB3-54BF-37AE-B7DF-446D4ED7AF03}"/>
              </a:ext>
            </a:extLst>
          </p:cNvPr>
          <p:cNvSpPr>
            <a:spLocks noGrp="1"/>
          </p:cNvSpPr>
          <p:nvPr>
            <p:ph idx="1"/>
          </p:nvPr>
        </p:nvSpPr>
        <p:spPr>
          <a:xfrm>
            <a:off x="1154954" y="1820333"/>
            <a:ext cx="8825659" cy="4199467"/>
          </a:xfrm>
        </p:spPr>
        <p:txBody>
          <a:bodyPr anchor="ctr">
            <a:normAutofit/>
          </a:bodyPr>
          <a:lstStyle/>
          <a:p>
            <a:r>
              <a:rPr lang="en-GB" dirty="0">
                <a:solidFill>
                  <a:srgbClr val="FFFFFF"/>
                </a:solidFill>
              </a:rPr>
              <a:t>Get into pairs.</a:t>
            </a:r>
          </a:p>
          <a:p>
            <a:r>
              <a:rPr lang="en-GB" dirty="0">
                <a:solidFill>
                  <a:srgbClr val="FFFFFF"/>
                </a:solidFill>
              </a:rPr>
              <a:t>You have five minutes to list things in your everyday life that are influenced or come from other countries.</a:t>
            </a:r>
          </a:p>
          <a:p>
            <a:r>
              <a:rPr lang="en-GB" dirty="0">
                <a:solidFill>
                  <a:srgbClr val="FFFFFF"/>
                </a:solidFill>
              </a:rPr>
              <a:t>It can be a person in your family, friend, music, food, fashion, sport, etc. </a:t>
            </a:r>
          </a:p>
          <a:p>
            <a:endParaRPr lang="en-GB" dirty="0">
              <a:solidFill>
                <a:srgbClr val="FFFFFF"/>
              </a:solidFill>
            </a:endParaRPr>
          </a:p>
          <a:p>
            <a:r>
              <a:rPr lang="en-GB" dirty="0">
                <a:solidFill>
                  <a:srgbClr val="FFFFFF"/>
                </a:solidFill>
              </a:rPr>
              <a:t>The pair with the longest (and correct) list wins!</a:t>
            </a:r>
          </a:p>
        </p:txBody>
      </p:sp>
    </p:spTree>
    <p:extLst>
      <p:ext uri="{BB962C8B-B14F-4D97-AF65-F5344CB8AC3E}">
        <p14:creationId xmlns:p14="http://schemas.microsoft.com/office/powerpoint/2010/main" val="48370124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fontScale="90000"/>
          </a:bodyPr>
          <a:lstStyle/>
          <a:p>
            <a:r>
              <a:rPr lang="en-US" dirty="0">
                <a:solidFill>
                  <a:srgbClr val="FFFFFF"/>
                </a:solidFill>
              </a:rPr>
              <a:t>Session 1 – Introduction to Inclusion, Diversity &amp; Equality of Opportunity</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2611875846"/>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683059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9BB77-924A-7B0D-5E35-4C86B358A6AA}"/>
              </a:ext>
            </a:extLst>
          </p:cNvPr>
          <p:cNvSpPr>
            <a:spLocks noGrp="1"/>
          </p:cNvSpPr>
          <p:nvPr>
            <p:ph type="title"/>
          </p:nvPr>
        </p:nvSpPr>
        <p:spPr>
          <a:xfrm>
            <a:off x="1154954" y="973668"/>
            <a:ext cx="8761413" cy="706964"/>
          </a:xfrm>
        </p:spPr>
        <p:txBody>
          <a:bodyPr>
            <a:normAutofit/>
          </a:bodyPr>
          <a:lstStyle/>
          <a:p>
            <a:r>
              <a:rPr lang="en-GB"/>
              <a:t>Identity Showcase!</a:t>
            </a:r>
            <a:endParaRPr lang="en-GB" dirty="0"/>
          </a:p>
        </p:txBody>
      </p:sp>
      <p:sp>
        <p:nvSpPr>
          <p:cNvPr id="3" name="Content Placeholder 2">
            <a:extLst>
              <a:ext uri="{FF2B5EF4-FFF2-40B4-BE49-F238E27FC236}">
                <a16:creationId xmlns:a16="http://schemas.microsoft.com/office/drawing/2014/main" id="{BD2779E1-E943-1902-D9A7-B9CD0893CD96}"/>
              </a:ext>
            </a:extLst>
          </p:cNvPr>
          <p:cNvSpPr>
            <a:spLocks noGrp="1"/>
          </p:cNvSpPr>
          <p:nvPr>
            <p:ph idx="1"/>
          </p:nvPr>
        </p:nvSpPr>
        <p:spPr>
          <a:xfrm>
            <a:off x="1154955" y="2603500"/>
            <a:ext cx="3481054" cy="3416300"/>
          </a:xfrm>
        </p:spPr>
        <p:txBody>
          <a:bodyPr anchor="ctr">
            <a:normAutofit/>
          </a:bodyPr>
          <a:lstStyle/>
          <a:p>
            <a:r>
              <a:rPr lang="en-GB" sz="1600"/>
              <a:t>Showcase part of your identity to the group!</a:t>
            </a:r>
          </a:p>
          <a:p>
            <a:r>
              <a:rPr lang="en-GB" sz="1600"/>
              <a:t>Be proud of who you are and all the unique things that make you, YOU!</a:t>
            </a:r>
          </a:p>
        </p:txBody>
      </p:sp>
      <p:pic>
        <p:nvPicPr>
          <p:cNvPr id="5" name="Picture 4" descr="A group of people dancing&#10;&#10;Description automatically generated with low confidence">
            <a:extLst>
              <a:ext uri="{FF2B5EF4-FFF2-40B4-BE49-F238E27FC236}">
                <a16:creationId xmlns:a16="http://schemas.microsoft.com/office/drawing/2014/main" id="{E6C2507D-3ADE-3F10-4463-DB709410778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8200"/>
          <a:stretch/>
        </p:blipFill>
        <p:spPr>
          <a:xfrm>
            <a:off x="4984956" y="2817169"/>
            <a:ext cx="6158802"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54589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97190536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3 – Our Diverse Community</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4195776063"/>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425568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CA5C868-0A82-4975-8602-F49477C7D5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686BF052-6C01-4917-B7DB-1FFCF2551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9696179C-71E7-4A5B-B238-0AE1C74D63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25">
            <a:extLst>
              <a:ext uri="{FF2B5EF4-FFF2-40B4-BE49-F238E27FC236}">
                <a16:creationId xmlns:a16="http://schemas.microsoft.com/office/drawing/2014/main" id="{129EED8E-74E7-42E8-979B-7A783E78A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BA75F043-A600-D2AF-88B0-FA6DF9BBD88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1110" y="863215"/>
            <a:ext cx="2626614" cy="2659862"/>
          </a:xfrm>
          <a:prstGeom prst="roundRect">
            <a:avLst>
              <a:gd name="adj" fmla="val 1858"/>
            </a:avLst>
          </a:prstGeom>
          <a:effectLst/>
        </p:spPr>
      </p:pic>
      <p:pic>
        <p:nvPicPr>
          <p:cNvPr id="5" name="Content Placeholder 4" descr="A sign on a brick wall&#10;&#10;Description automatically generated">
            <a:extLst>
              <a:ext uri="{FF2B5EF4-FFF2-40B4-BE49-F238E27FC236}">
                <a16:creationId xmlns:a16="http://schemas.microsoft.com/office/drawing/2014/main" id="{E7390D29-9919-4574-B562-031AC60E6C53}"/>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54398" y="1080913"/>
            <a:ext cx="2626614" cy="2226055"/>
          </a:xfrm>
          <a:prstGeom prst="roundRect">
            <a:avLst>
              <a:gd name="adj" fmla="val 1858"/>
            </a:avLst>
          </a:prstGeom>
          <a:effectLst/>
        </p:spPr>
      </p:pic>
      <p:pic>
        <p:nvPicPr>
          <p:cNvPr id="14" name="Picture 13" descr="A picture containing outdoor, sky, building, place of worship&#10;&#10;Description automatically generated">
            <a:extLst>
              <a:ext uri="{FF2B5EF4-FFF2-40B4-BE49-F238E27FC236}">
                <a16:creationId xmlns:a16="http://schemas.microsoft.com/office/drawing/2014/main" id="{80D761EA-7A46-4B6A-C74E-1E816E818B7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136027" y="1208166"/>
            <a:ext cx="2626614" cy="1969960"/>
          </a:xfrm>
          <a:prstGeom prst="roundRect">
            <a:avLst>
              <a:gd name="adj" fmla="val 1858"/>
            </a:avLst>
          </a:prstGeom>
          <a:effectLst/>
        </p:spPr>
      </p:pic>
      <p:sp>
        <p:nvSpPr>
          <p:cNvPr id="32" name="Rectangle 31">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7" name="Picture 16" descr="Text, logo&#10;&#10;Description automatically generated">
            <a:extLst>
              <a:ext uri="{FF2B5EF4-FFF2-40B4-BE49-F238E27FC236}">
                <a16:creationId xmlns:a16="http://schemas.microsoft.com/office/drawing/2014/main" id="{657B4CB7-A77F-B805-AA9E-E38684CDB00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16456" y="1689712"/>
            <a:ext cx="2626614" cy="1006868"/>
          </a:xfrm>
          <a:prstGeom prst="roundRect">
            <a:avLst>
              <a:gd name="adj" fmla="val 1858"/>
            </a:avLst>
          </a:prstGeom>
          <a:effectLst/>
        </p:spPr>
      </p:pic>
      <p:sp>
        <p:nvSpPr>
          <p:cNvPr id="34" name="Freeform: Shape 33">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6"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F1790070-6B5F-B3C0-AE03-614F42377DF4}"/>
              </a:ext>
            </a:extLst>
          </p:cNvPr>
          <p:cNvSpPr>
            <a:spLocks noGrp="1"/>
          </p:cNvSpPr>
          <p:nvPr>
            <p:ph type="title"/>
          </p:nvPr>
        </p:nvSpPr>
        <p:spPr>
          <a:xfrm>
            <a:off x="649975" y="4517136"/>
            <a:ext cx="10893095" cy="1174947"/>
          </a:xfrm>
        </p:spPr>
        <p:txBody>
          <a:bodyPr vert="horz" lIns="91440" tIns="45720" rIns="91440" bIns="45720" rtlCol="0" anchor="b">
            <a:normAutofit/>
          </a:bodyPr>
          <a:lstStyle/>
          <a:p>
            <a:r>
              <a:rPr lang="en-US" sz="6000" b="0" i="0" kern="1200">
                <a:solidFill>
                  <a:schemeClr val="bg2"/>
                </a:solidFill>
                <a:latin typeface="+mj-lt"/>
                <a:ea typeface="+mj-ea"/>
                <a:cs typeface="+mj-cs"/>
              </a:rPr>
              <a:t>What is a Community?</a:t>
            </a:r>
          </a:p>
        </p:txBody>
      </p:sp>
    </p:spTree>
    <p:extLst>
      <p:ext uri="{BB962C8B-B14F-4D97-AF65-F5344CB8AC3E}">
        <p14:creationId xmlns:p14="http://schemas.microsoft.com/office/powerpoint/2010/main" val="4032736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5B9E1-2121-6BED-08FF-89BCF61774F7}"/>
              </a:ext>
            </a:extLst>
          </p:cNvPr>
          <p:cNvSpPr>
            <a:spLocks noGrp="1"/>
          </p:cNvSpPr>
          <p:nvPr>
            <p:ph type="title"/>
          </p:nvPr>
        </p:nvSpPr>
        <p:spPr>
          <a:xfrm>
            <a:off x="643467" y="4824690"/>
            <a:ext cx="3724138" cy="1395140"/>
          </a:xfrm>
        </p:spPr>
        <p:txBody>
          <a:bodyPr anchor="ctr">
            <a:normAutofit/>
          </a:bodyPr>
          <a:lstStyle/>
          <a:p>
            <a:pPr algn="r"/>
            <a:r>
              <a:rPr lang="en-GB" sz="3200">
                <a:solidFill>
                  <a:schemeClr val="tx1"/>
                </a:solidFill>
              </a:rPr>
              <a:t>Community is…</a:t>
            </a:r>
          </a:p>
        </p:txBody>
      </p:sp>
      <p:pic>
        <p:nvPicPr>
          <p:cNvPr id="5" name="Picture 4" descr="A group of people dancing&#10;&#10;Description automatically generated with low confidence">
            <a:extLst>
              <a:ext uri="{FF2B5EF4-FFF2-40B4-BE49-F238E27FC236}">
                <a16:creationId xmlns:a16="http://schemas.microsoft.com/office/drawing/2014/main" id="{7CAC448C-6722-65A7-DB58-5A6534BC3A2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919" r="17860"/>
          <a:stretch/>
        </p:blipFill>
        <p:spPr>
          <a:xfrm>
            <a:off x="2897470" y="643467"/>
            <a:ext cx="6397059" cy="3598411"/>
          </a:xfrm>
          <a:prstGeom prst="rect">
            <a:avLst/>
          </a:prstGeom>
        </p:spPr>
      </p:pic>
      <p:sp>
        <p:nvSpPr>
          <p:cNvPr id="3" name="Content Placeholder 2">
            <a:extLst>
              <a:ext uri="{FF2B5EF4-FFF2-40B4-BE49-F238E27FC236}">
                <a16:creationId xmlns:a16="http://schemas.microsoft.com/office/drawing/2014/main" id="{C91B51B3-8C44-18AE-7F08-C6B8F79E02DD}"/>
              </a:ext>
            </a:extLst>
          </p:cNvPr>
          <p:cNvSpPr>
            <a:spLocks noGrp="1"/>
          </p:cNvSpPr>
          <p:nvPr>
            <p:ph idx="1"/>
          </p:nvPr>
        </p:nvSpPr>
        <p:spPr>
          <a:xfrm>
            <a:off x="4654295" y="4824689"/>
            <a:ext cx="6894237" cy="1425504"/>
          </a:xfrm>
        </p:spPr>
        <p:txBody>
          <a:bodyPr anchor="ctr">
            <a:normAutofit/>
          </a:bodyPr>
          <a:lstStyle/>
          <a:p>
            <a:pPr marL="0" indent="0">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A group of people living in the same place or having a particular characteristic, attitude or interest in common.</a:t>
            </a:r>
          </a:p>
        </p:txBody>
      </p:sp>
    </p:spTree>
    <p:extLst>
      <p:ext uri="{BB962C8B-B14F-4D97-AF65-F5344CB8AC3E}">
        <p14:creationId xmlns:p14="http://schemas.microsoft.com/office/powerpoint/2010/main" val="122209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6186-23BF-5F13-DCF7-D1760507C3DC}"/>
              </a:ext>
            </a:extLst>
          </p:cNvPr>
          <p:cNvSpPr>
            <a:spLocks noGrp="1"/>
          </p:cNvSpPr>
          <p:nvPr>
            <p:ph type="title"/>
          </p:nvPr>
        </p:nvSpPr>
        <p:spPr>
          <a:xfrm>
            <a:off x="1154954" y="973668"/>
            <a:ext cx="8761413" cy="706964"/>
          </a:xfrm>
        </p:spPr>
        <p:txBody>
          <a:bodyPr>
            <a:normAutofit/>
          </a:bodyPr>
          <a:lstStyle/>
          <a:p>
            <a:r>
              <a:rPr lang="en-GB"/>
              <a:t>NI to the outsider</a:t>
            </a:r>
          </a:p>
        </p:txBody>
      </p:sp>
      <p:sp>
        <p:nvSpPr>
          <p:cNvPr id="3" name="Content Placeholder 2">
            <a:extLst>
              <a:ext uri="{FF2B5EF4-FFF2-40B4-BE49-F238E27FC236}">
                <a16:creationId xmlns:a16="http://schemas.microsoft.com/office/drawing/2014/main" id="{16C6E45C-1E13-5A66-98BE-B8B2E1827542}"/>
              </a:ext>
            </a:extLst>
          </p:cNvPr>
          <p:cNvSpPr>
            <a:spLocks noGrp="1"/>
          </p:cNvSpPr>
          <p:nvPr>
            <p:ph idx="1"/>
          </p:nvPr>
        </p:nvSpPr>
        <p:spPr>
          <a:xfrm>
            <a:off x="1154954" y="2603500"/>
            <a:ext cx="6397313" cy="3416300"/>
          </a:xfrm>
        </p:spPr>
        <p:txBody>
          <a:bodyPr anchor="ctr">
            <a:normAutofit lnSpcReduction="10000"/>
          </a:bodyPr>
          <a:lstStyle/>
          <a:p>
            <a:pPr marL="0" indent="0">
              <a:lnSpc>
                <a:spcPct val="90000"/>
              </a:lnSpc>
              <a:buNone/>
            </a:pPr>
            <a:r>
              <a:rPr lang="en-GB" sz="1300" dirty="0"/>
              <a:t>How do you think people, who don’t live in NI, would describe it?</a:t>
            </a:r>
          </a:p>
          <a:p>
            <a:pPr marL="0" indent="0">
              <a:lnSpc>
                <a:spcPct val="90000"/>
              </a:lnSpc>
              <a:buNone/>
            </a:pPr>
            <a:r>
              <a:rPr lang="en-GB" sz="1300" dirty="0"/>
              <a:t>What would they say about the culture of NI? By culture we mean things like:</a:t>
            </a:r>
          </a:p>
          <a:p>
            <a:pPr>
              <a:lnSpc>
                <a:spcPct val="90000"/>
              </a:lnSpc>
            </a:pPr>
            <a:r>
              <a:rPr lang="en-GB" sz="1300" dirty="0"/>
              <a:t>Food we eat</a:t>
            </a:r>
          </a:p>
          <a:p>
            <a:pPr>
              <a:lnSpc>
                <a:spcPct val="90000"/>
              </a:lnSpc>
            </a:pPr>
            <a:r>
              <a:rPr lang="en-GB" sz="1300" dirty="0"/>
              <a:t>What we drink</a:t>
            </a:r>
          </a:p>
          <a:p>
            <a:pPr>
              <a:lnSpc>
                <a:spcPct val="90000"/>
              </a:lnSpc>
            </a:pPr>
            <a:r>
              <a:rPr lang="en-GB" sz="1300" dirty="0"/>
              <a:t>Clothes we wear</a:t>
            </a:r>
          </a:p>
          <a:p>
            <a:pPr>
              <a:lnSpc>
                <a:spcPct val="90000"/>
              </a:lnSpc>
            </a:pPr>
            <a:r>
              <a:rPr lang="en-GB" sz="1300" dirty="0"/>
              <a:t>Music we listen to</a:t>
            </a:r>
          </a:p>
          <a:p>
            <a:pPr>
              <a:lnSpc>
                <a:spcPct val="90000"/>
              </a:lnSpc>
            </a:pPr>
            <a:r>
              <a:rPr lang="en-GB" sz="1300" dirty="0"/>
              <a:t>The people who live here – Are we friendly, are we helpful, etc.?</a:t>
            </a:r>
          </a:p>
          <a:p>
            <a:pPr>
              <a:lnSpc>
                <a:spcPct val="90000"/>
              </a:lnSpc>
            </a:pPr>
            <a:r>
              <a:rPr lang="en-GB" sz="1300" dirty="0"/>
              <a:t>Famous things or people</a:t>
            </a:r>
          </a:p>
          <a:p>
            <a:pPr>
              <a:lnSpc>
                <a:spcPct val="90000"/>
              </a:lnSpc>
            </a:pPr>
            <a:r>
              <a:rPr lang="en-GB" sz="1300" dirty="0"/>
              <a:t>First thoughts when they here ‘Northern Ireland’</a:t>
            </a:r>
          </a:p>
          <a:p>
            <a:pPr>
              <a:lnSpc>
                <a:spcPct val="90000"/>
              </a:lnSpc>
            </a:pPr>
            <a:endParaRPr lang="en-GB" sz="1300" dirty="0"/>
          </a:p>
          <a:p>
            <a:pPr marL="0" indent="0">
              <a:lnSpc>
                <a:spcPct val="90000"/>
              </a:lnSpc>
              <a:buNone/>
            </a:pPr>
            <a:r>
              <a:rPr lang="en-GB" sz="1300" dirty="0"/>
              <a:t>Work with your group and tell us what you think! The icon to the right might help you if you are stuck!</a:t>
            </a:r>
          </a:p>
          <a:p>
            <a:pPr>
              <a:lnSpc>
                <a:spcPct val="90000"/>
              </a:lnSpc>
            </a:pPr>
            <a:endParaRPr lang="en-GB" sz="1300" dirty="0"/>
          </a:p>
        </p:txBody>
      </p:sp>
      <p:pic>
        <p:nvPicPr>
          <p:cNvPr id="4" name="Picture 2" descr="See the source image">
            <a:extLst>
              <a:ext uri="{FF2B5EF4-FFF2-40B4-BE49-F238E27FC236}">
                <a16:creationId xmlns:a16="http://schemas.microsoft.com/office/drawing/2014/main" id="{8E90F2F4-C061-4838-D106-6A6948BBD4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83" b="-5"/>
          <a:stretch/>
        </p:blipFill>
        <p:spPr bwMode="auto">
          <a:xfrm>
            <a:off x="8020571" y="2775951"/>
            <a:ext cx="3080048" cy="3067163"/>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53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4"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9FD7891-A4D0-491F-82DA-0DD23F5479C9}"/>
              </a:ext>
            </a:extLst>
          </p:cNvPr>
          <p:cNvSpPr>
            <a:spLocks noGrp="1"/>
          </p:cNvSpPr>
          <p:nvPr>
            <p:ph type="title"/>
          </p:nvPr>
        </p:nvSpPr>
        <p:spPr>
          <a:xfrm>
            <a:off x="639098" y="629265"/>
            <a:ext cx="6072776" cy="1622322"/>
          </a:xfrm>
        </p:spPr>
        <p:txBody>
          <a:bodyPr>
            <a:normAutofit/>
          </a:bodyPr>
          <a:lstStyle/>
          <a:p>
            <a:r>
              <a:rPr lang="en-GB">
                <a:solidFill>
                  <a:srgbClr val="EBEBEB"/>
                </a:solidFill>
              </a:rPr>
              <a:t>Scavenger Hunt</a:t>
            </a:r>
          </a:p>
        </p:txBody>
      </p:sp>
      <p:sp>
        <p:nvSpPr>
          <p:cNvPr id="16" name="Freeform: Shape 15">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pic>
        <p:nvPicPr>
          <p:cNvPr id="7" name="Graphic 6" descr="Suburban scene">
            <a:extLst>
              <a:ext uri="{FF2B5EF4-FFF2-40B4-BE49-F238E27FC236}">
                <a16:creationId xmlns:a16="http://schemas.microsoft.com/office/drawing/2014/main" id="{9FB60FD9-BE14-9062-BED7-009927D58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8226" y="1375132"/>
            <a:ext cx="4125317" cy="4125317"/>
          </a:xfrm>
          <a:prstGeom prst="rect">
            <a:avLst/>
          </a:prstGeom>
        </p:spPr>
      </p:pic>
      <p:sp>
        <p:nvSpPr>
          <p:cNvPr id="18" name="Rectangle 17">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C5CBA5D-F6FE-4CCE-9983-35B5265A42F2}"/>
              </a:ext>
            </a:extLst>
          </p:cNvPr>
          <p:cNvSpPr>
            <a:spLocks noGrp="1"/>
          </p:cNvSpPr>
          <p:nvPr>
            <p:ph idx="1"/>
          </p:nvPr>
        </p:nvSpPr>
        <p:spPr>
          <a:xfrm>
            <a:off x="639098" y="2418735"/>
            <a:ext cx="6072776" cy="3811740"/>
          </a:xfrm>
        </p:spPr>
        <p:txBody>
          <a:bodyPr anchor="ctr">
            <a:normAutofit lnSpcReduction="10000"/>
          </a:bodyPr>
          <a:lstStyle/>
          <a:p>
            <a:pPr marL="0" indent="0">
              <a:buNone/>
            </a:pPr>
            <a:r>
              <a:rPr lang="en-GB" sz="1700" b="1" dirty="0">
                <a:solidFill>
                  <a:srgbClr val="FFFFFF"/>
                </a:solidFill>
              </a:rPr>
              <a:t>Before we begin, think about: </a:t>
            </a:r>
          </a:p>
          <a:p>
            <a:r>
              <a:rPr lang="en-GB" sz="1700" dirty="0">
                <a:solidFill>
                  <a:srgbClr val="FFFFFF"/>
                </a:solidFill>
              </a:rPr>
              <a:t>The neighbourhood we want to focus on – what streets/ area will be visit</a:t>
            </a:r>
          </a:p>
          <a:p>
            <a:r>
              <a:rPr lang="en-GB" sz="1700" dirty="0">
                <a:solidFill>
                  <a:srgbClr val="FFFFFF"/>
                </a:solidFill>
              </a:rPr>
              <a:t>Resources in the area:</a:t>
            </a:r>
          </a:p>
          <a:p>
            <a:pPr marL="0" indent="0">
              <a:buNone/>
            </a:pPr>
            <a:r>
              <a:rPr lang="en-GB" sz="1700" dirty="0">
                <a:solidFill>
                  <a:srgbClr val="FFFFFF"/>
                </a:solidFill>
              </a:rPr>
              <a:t> - Places/ spaces/ buildings (libraries, shops, community halls, churches, youth clubs, schools, parks etc.)</a:t>
            </a:r>
          </a:p>
          <a:p>
            <a:pPr>
              <a:buFontTx/>
              <a:buChar char="-"/>
            </a:pPr>
            <a:r>
              <a:rPr lang="en-GB" sz="1700" dirty="0">
                <a:solidFill>
                  <a:srgbClr val="FFFFFF"/>
                </a:solidFill>
              </a:rPr>
              <a:t>People (community groups, people with influence, skills or talents, sports teams etc.)</a:t>
            </a:r>
          </a:p>
          <a:p>
            <a:r>
              <a:rPr lang="en-GB" sz="1700" dirty="0">
                <a:solidFill>
                  <a:srgbClr val="FFFFFF"/>
                </a:solidFill>
              </a:rPr>
              <a:t>Diversity in the community</a:t>
            </a:r>
          </a:p>
          <a:p>
            <a:pPr marL="0" indent="0">
              <a:buNone/>
            </a:pPr>
            <a:endParaRPr lang="en-GB" sz="1700" dirty="0">
              <a:solidFill>
                <a:srgbClr val="FFFFFF"/>
              </a:solidFill>
            </a:endParaRPr>
          </a:p>
          <a:p>
            <a:pPr marL="0" indent="0">
              <a:buNone/>
            </a:pPr>
            <a:r>
              <a:rPr lang="en-GB" sz="1700" b="1" i="0" dirty="0">
                <a:solidFill>
                  <a:srgbClr val="FFFFFF"/>
                </a:solidFill>
                <a:effectLst/>
              </a:rPr>
              <a:t>The aim of the scavenger hunt is to find everything on the list (accurately!) in the shortest period of time. </a:t>
            </a:r>
            <a:endParaRPr lang="en-GB" sz="1700" b="1" dirty="0">
              <a:solidFill>
                <a:srgbClr val="FFFFFF"/>
              </a:solidFill>
            </a:endParaRPr>
          </a:p>
          <a:p>
            <a:endParaRPr lang="en-GB" sz="1700" dirty="0">
              <a:solidFill>
                <a:srgbClr val="FFFFFF"/>
              </a:solidFill>
            </a:endParaRPr>
          </a:p>
        </p:txBody>
      </p:sp>
    </p:spTree>
    <p:extLst>
      <p:ext uri="{BB962C8B-B14F-4D97-AF65-F5344CB8AC3E}">
        <p14:creationId xmlns:p14="http://schemas.microsoft.com/office/powerpoint/2010/main" val="185043271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7C093E35-D4F8-9F19-B31A-1EFD25E2516D}"/>
              </a:ext>
            </a:extLst>
          </p:cNvPr>
          <p:cNvSpPr>
            <a:spLocks noGrp="1"/>
          </p:cNvSpPr>
          <p:nvPr>
            <p:ph type="title"/>
          </p:nvPr>
        </p:nvSpPr>
        <p:spPr>
          <a:xfrm>
            <a:off x="1154955" y="973667"/>
            <a:ext cx="2942210" cy="4833745"/>
          </a:xfrm>
        </p:spPr>
        <p:txBody>
          <a:bodyPr>
            <a:normAutofit/>
          </a:bodyPr>
          <a:lstStyle/>
          <a:p>
            <a:r>
              <a:rPr lang="en-GB" dirty="0">
                <a:solidFill>
                  <a:srgbClr val="EBEBEB"/>
                </a:solidFill>
              </a:rPr>
              <a:t>Word chain -  Memory game</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20092F54-D3BC-E4A2-E1B9-8557D06550F3}"/>
              </a:ext>
            </a:extLst>
          </p:cNvPr>
          <p:cNvGraphicFramePr>
            <a:graphicFrameLocks noGrp="1"/>
          </p:cNvGraphicFramePr>
          <p:nvPr>
            <p:ph idx="1"/>
            <p:extLst>
              <p:ext uri="{D42A27DB-BD31-4B8C-83A1-F6EECF244321}">
                <p14:modId xmlns:p14="http://schemas.microsoft.com/office/powerpoint/2010/main" val="842834187"/>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1398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29AB-7C37-6027-1BE6-63BB2B57E93F}"/>
              </a:ext>
            </a:extLst>
          </p:cNvPr>
          <p:cNvSpPr>
            <a:spLocks noGrp="1"/>
          </p:cNvSpPr>
          <p:nvPr>
            <p:ph type="title"/>
          </p:nvPr>
        </p:nvSpPr>
        <p:spPr>
          <a:xfrm>
            <a:off x="1154954" y="973668"/>
            <a:ext cx="8761413" cy="706964"/>
          </a:xfrm>
        </p:spPr>
        <p:txBody>
          <a:bodyPr>
            <a:normAutofit/>
          </a:bodyPr>
          <a:lstStyle/>
          <a:p>
            <a:r>
              <a:rPr lang="en-GB"/>
              <a:t>Advantages of diversity</a:t>
            </a:r>
            <a:endParaRPr lang="en-GB" dirty="0"/>
          </a:p>
        </p:txBody>
      </p:sp>
      <p:pic>
        <p:nvPicPr>
          <p:cNvPr id="5" name="Picture 4" descr="A group of people standing in front of a world map">
            <a:extLst>
              <a:ext uri="{FF2B5EF4-FFF2-40B4-BE49-F238E27FC236}">
                <a16:creationId xmlns:a16="http://schemas.microsoft.com/office/drawing/2014/main" id="{FB0B0771-BB33-3E7D-DDA3-9A9BD625FBB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26" r="4" b="4"/>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38E5C19B-A400-78A5-DF51-E691EA905981}"/>
              </a:ext>
            </a:extLst>
          </p:cNvPr>
          <p:cNvSpPr>
            <a:spLocks noGrp="1"/>
          </p:cNvSpPr>
          <p:nvPr>
            <p:ph idx="1"/>
          </p:nvPr>
        </p:nvSpPr>
        <p:spPr>
          <a:xfrm>
            <a:off x="5980954" y="2603500"/>
            <a:ext cx="5211979" cy="3416300"/>
          </a:xfrm>
        </p:spPr>
        <p:txBody>
          <a:bodyPr anchor="ctr">
            <a:normAutofit/>
          </a:bodyPr>
          <a:lstStyle/>
          <a:p>
            <a:pPr>
              <a:lnSpc>
                <a:spcPct val="90000"/>
              </a:lnSpc>
            </a:pPr>
            <a:r>
              <a:rPr lang="en-GB" sz="1700" dirty="0"/>
              <a:t>Helps us to be more accepting and understanding of one another</a:t>
            </a:r>
          </a:p>
          <a:p>
            <a:pPr>
              <a:lnSpc>
                <a:spcPct val="90000"/>
              </a:lnSpc>
            </a:pPr>
            <a:r>
              <a:rPr lang="en-GB" sz="1700" dirty="0"/>
              <a:t>Offers new and shared experiences</a:t>
            </a:r>
          </a:p>
          <a:p>
            <a:pPr>
              <a:lnSpc>
                <a:spcPct val="90000"/>
              </a:lnSpc>
            </a:pPr>
            <a:r>
              <a:rPr lang="en-GB" sz="1700" dirty="0"/>
              <a:t>Brings more money into the local area through different businesses e.g., take-aways, shops, etc.</a:t>
            </a:r>
          </a:p>
          <a:p>
            <a:pPr>
              <a:lnSpc>
                <a:spcPct val="90000"/>
              </a:lnSpc>
            </a:pPr>
            <a:r>
              <a:rPr lang="en-GB" sz="1700" dirty="0"/>
              <a:t>Brings different knowledge and skills into the area – 4% of our workforce here in NI is made up of migrants!</a:t>
            </a:r>
          </a:p>
          <a:p>
            <a:pPr>
              <a:lnSpc>
                <a:spcPct val="90000"/>
              </a:lnSpc>
            </a:pPr>
            <a:endParaRPr lang="en-GB" sz="1700" dirty="0"/>
          </a:p>
          <a:p>
            <a:pPr>
              <a:lnSpc>
                <a:spcPct val="90000"/>
              </a:lnSpc>
            </a:pPr>
            <a:r>
              <a:rPr lang="en-GB" sz="1700" dirty="0"/>
              <a:t>We should all celebrate diversity!</a:t>
            </a:r>
          </a:p>
        </p:txBody>
      </p:sp>
    </p:spTree>
    <p:extLst>
      <p:ext uri="{BB962C8B-B14F-4D97-AF65-F5344CB8AC3E}">
        <p14:creationId xmlns:p14="http://schemas.microsoft.com/office/powerpoint/2010/main" val="129370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85411269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83BA6BF4-D519-4A52-B132-4675A14B13A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a:solidFill>
                  <a:srgbClr val="FFFFFF"/>
                </a:solidFill>
              </a:rPr>
              <a:t>What is an accredited programme?</a:t>
            </a:r>
            <a:r>
              <a:rPr lang="en-US" b="0" i="0" kern="1200">
                <a:solidFill>
                  <a:srgbClr val="FFFFFF"/>
                </a:solidFill>
                <a:latin typeface="+mj-lt"/>
                <a:ea typeface="+mj-ea"/>
                <a:cs typeface="+mj-cs"/>
              </a:rPr>
              <a:t> </a:t>
            </a:r>
          </a:p>
        </p:txBody>
      </p:sp>
      <p:sp>
        <p:nvSpPr>
          <p:cNvPr id="14" name="Rectangle 13">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AC86581F-43A7-41DD-991D-49E00711FB0A}"/>
              </a:ext>
            </a:extLst>
          </p:cNvPr>
          <p:cNvGraphicFramePr>
            <a:graphicFrameLocks noGrp="1"/>
          </p:cNvGraphicFramePr>
          <p:nvPr>
            <p:ph idx="1"/>
            <p:extLst>
              <p:ext uri="{D42A27DB-BD31-4B8C-83A1-F6EECF244321}">
                <p14:modId xmlns:p14="http://schemas.microsoft.com/office/powerpoint/2010/main" val="1431866299"/>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924657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4 – Respect our Rights!</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653086446"/>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368597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Shape 13">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EA929AB-7C37-6027-1BE6-63BB2B57E93F}"/>
              </a:ext>
            </a:extLst>
          </p:cNvPr>
          <p:cNvSpPr>
            <a:spLocks noGrp="1"/>
          </p:cNvSpPr>
          <p:nvPr>
            <p:ph type="title"/>
          </p:nvPr>
        </p:nvSpPr>
        <p:spPr>
          <a:xfrm>
            <a:off x="1154955" y="973668"/>
            <a:ext cx="2942210" cy="1020232"/>
          </a:xfrm>
        </p:spPr>
        <p:txBody>
          <a:bodyPr>
            <a:normAutofit/>
          </a:bodyPr>
          <a:lstStyle/>
          <a:p>
            <a:pPr>
              <a:lnSpc>
                <a:spcPct val="90000"/>
              </a:lnSpc>
            </a:pPr>
            <a:r>
              <a:rPr lang="en-GB" sz="2300">
                <a:solidFill>
                  <a:srgbClr val="EBEBEB"/>
                </a:solidFill>
              </a:rPr>
              <a:t>Inclusion &amp; Equality of Opportunity</a:t>
            </a:r>
          </a:p>
        </p:txBody>
      </p:sp>
      <p:pic>
        <p:nvPicPr>
          <p:cNvPr id="6" name="Picture 5" descr="Diagram&#10;&#10;Description automatically generated with medium confidence">
            <a:extLst>
              <a:ext uri="{FF2B5EF4-FFF2-40B4-BE49-F238E27FC236}">
                <a16:creationId xmlns:a16="http://schemas.microsoft.com/office/drawing/2014/main" id="{ECD47C15-9177-F171-8E82-6F8E979CC9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94607" y="1367731"/>
            <a:ext cx="6391533" cy="4122538"/>
          </a:xfrm>
          <a:prstGeom prst="rect">
            <a:avLst/>
          </a:prstGeom>
        </p:spPr>
      </p:pic>
      <p:sp>
        <p:nvSpPr>
          <p:cNvPr id="18" name="Rectangle 17">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8E5C19B-A400-78A5-DF51-E691EA905981}"/>
              </a:ext>
            </a:extLst>
          </p:cNvPr>
          <p:cNvSpPr>
            <a:spLocks noGrp="1"/>
          </p:cNvSpPr>
          <p:nvPr>
            <p:ph idx="1"/>
          </p:nvPr>
        </p:nvSpPr>
        <p:spPr>
          <a:xfrm>
            <a:off x="1154955" y="2120900"/>
            <a:ext cx="3133726" cy="3898900"/>
          </a:xfrm>
        </p:spPr>
        <p:txBody>
          <a:bodyPr>
            <a:normAutofit/>
          </a:bodyPr>
          <a:lstStyle/>
          <a:p>
            <a:pPr marL="0" indent="0">
              <a:buNone/>
            </a:pPr>
            <a:r>
              <a:rPr lang="en-GB" dirty="0">
                <a:solidFill>
                  <a:srgbClr val="FFFFFF"/>
                </a:solidFill>
              </a:rPr>
              <a:t>What does this mean?</a:t>
            </a:r>
          </a:p>
          <a:p>
            <a:pPr marL="0" indent="0">
              <a:buNone/>
            </a:pPr>
            <a:r>
              <a:rPr lang="en-GB" dirty="0">
                <a:solidFill>
                  <a:srgbClr val="FFFFFF"/>
                </a:solidFill>
              </a:rPr>
              <a:t>What does this look like in practice?</a:t>
            </a:r>
          </a:p>
          <a:p>
            <a:pPr marL="0" indent="0">
              <a:buNone/>
            </a:pPr>
            <a:endParaRPr lang="en-GB" dirty="0">
              <a:solidFill>
                <a:srgbClr val="FFFFFF"/>
              </a:solidFill>
            </a:endParaRPr>
          </a:p>
          <a:p>
            <a:r>
              <a:rPr lang="en-GB" dirty="0">
                <a:solidFill>
                  <a:srgbClr val="FFFFFF"/>
                </a:solidFill>
              </a:rPr>
              <a:t>Stride it Out</a:t>
            </a:r>
          </a:p>
          <a:p>
            <a:r>
              <a:rPr lang="en-GB" dirty="0">
                <a:solidFill>
                  <a:srgbClr val="FFFFFF"/>
                </a:solidFill>
              </a:rPr>
              <a:t>Out of Reach</a:t>
            </a:r>
          </a:p>
          <a:p>
            <a:pPr marL="0" indent="0">
              <a:buNone/>
            </a:pPr>
            <a:endParaRPr lang="en-GB" dirty="0">
              <a:solidFill>
                <a:srgbClr val="FFFFFF"/>
              </a:solidFill>
            </a:endParaRPr>
          </a:p>
        </p:txBody>
      </p:sp>
      <p:sp>
        <p:nvSpPr>
          <p:cNvPr id="24"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18688341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Content Placeholder 4" descr="A picture containing graphical user interface&#10;&#10;Description automatically generated">
            <a:extLst>
              <a:ext uri="{FF2B5EF4-FFF2-40B4-BE49-F238E27FC236}">
                <a16:creationId xmlns:a16="http://schemas.microsoft.com/office/drawing/2014/main" id="{A8DC3F63-E13C-5FD8-8491-6748D9E18A31}"/>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100"/>
          <a:stretch/>
        </p:blipFill>
        <p:spPr>
          <a:xfrm>
            <a:off x="20" y="10"/>
            <a:ext cx="6089884" cy="3428990"/>
          </a:xfrm>
          <a:prstGeom prst="rect">
            <a:avLst/>
          </a:prstGeom>
        </p:spPr>
      </p:pic>
      <p:pic>
        <p:nvPicPr>
          <p:cNvPr id="13" name="Picture 12" descr="A group of people posing for a photo&#10;&#10;Description automatically generated with medium confidence">
            <a:extLst>
              <a:ext uri="{FF2B5EF4-FFF2-40B4-BE49-F238E27FC236}">
                <a16:creationId xmlns:a16="http://schemas.microsoft.com/office/drawing/2014/main" id="{E117A1C0-0B68-235D-BF61-8193D5505FDC}"/>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r="-2" b="99"/>
          <a:stretch/>
        </p:blipFill>
        <p:spPr>
          <a:xfrm>
            <a:off x="6089904" y="10"/>
            <a:ext cx="6102095" cy="3428990"/>
          </a:xfrm>
          <a:prstGeom prst="rect">
            <a:avLst/>
          </a:prstGeom>
        </p:spPr>
      </p:pic>
      <p:sp>
        <p:nvSpPr>
          <p:cNvPr id="2" name="Title 1">
            <a:extLst>
              <a:ext uri="{FF2B5EF4-FFF2-40B4-BE49-F238E27FC236}">
                <a16:creationId xmlns:a16="http://schemas.microsoft.com/office/drawing/2014/main" id="{36A89218-5805-3C01-A37C-27923FE63801}"/>
              </a:ext>
            </a:extLst>
          </p:cNvPr>
          <p:cNvSpPr>
            <a:spLocks noGrp="1"/>
          </p:cNvSpPr>
          <p:nvPr>
            <p:ph type="title"/>
          </p:nvPr>
        </p:nvSpPr>
        <p:spPr>
          <a:xfrm>
            <a:off x="1154954" y="973668"/>
            <a:ext cx="8761413" cy="706964"/>
          </a:xfrm>
        </p:spPr>
        <p:txBody>
          <a:bodyPr>
            <a:normAutofit/>
          </a:bodyPr>
          <a:lstStyle/>
          <a:p>
            <a:r>
              <a:rPr lang="en-GB">
                <a:solidFill>
                  <a:schemeClr val="tx1"/>
                </a:solidFill>
              </a:rPr>
              <a:t>What does inclusion look like? </a:t>
            </a:r>
          </a:p>
        </p:txBody>
      </p:sp>
      <p:pic>
        <p:nvPicPr>
          <p:cNvPr id="7" name="Picture 6" descr="A picture containing text, computer, computer, desk&#10;&#10;Description automatically generated">
            <a:extLst>
              <a:ext uri="{FF2B5EF4-FFF2-40B4-BE49-F238E27FC236}">
                <a16:creationId xmlns:a16="http://schemas.microsoft.com/office/drawing/2014/main" id="{F2F16E67-E1BD-68B0-3DC2-B66A2101797B}"/>
              </a:ext>
            </a:extLst>
          </p:cNvPr>
          <p:cNvPicPr>
            <a:picLocks noChangeAspect="1"/>
          </p:cNvPicPr>
          <p:nvPr/>
        </p:nvPicPr>
        <p:blipFill rotWithShape="1">
          <a:blip r:embed="rId5">
            <a:alphaModFix amt="4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7501" r="2" b="7510"/>
          <a:stretch/>
        </p:blipFill>
        <p:spPr>
          <a:xfrm>
            <a:off x="20" y="3429000"/>
            <a:ext cx="6089884" cy="3429000"/>
          </a:xfrm>
          <a:prstGeom prst="rect">
            <a:avLst/>
          </a:prstGeom>
        </p:spPr>
      </p:pic>
      <p:pic>
        <p:nvPicPr>
          <p:cNvPr id="10" name="Picture 9" descr="A picture containing text, building, outdoor, brick&#10;&#10;Description automatically generated">
            <a:extLst>
              <a:ext uri="{FF2B5EF4-FFF2-40B4-BE49-F238E27FC236}">
                <a16:creationId xmlns:a16="http://schemas.microsoft.com/office/drawing/2014/main" id="{68752954-B163-C977-F343-423C0E494ABD}"/>
              </a:ext>
            </a:extLst>
          </p:cNvPr>
          <p:cNvPicPr>
            <a:picLocks noChangeAspect="1"/>
          </p:cNvPicPr>
          <p:nvPr/>
        </p:nvPicPr>
        <p:blipFill rotWithShape="1">
          <a:blip r:embed="rId7">
            <a:alphaModFix amt="40000"/>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2" b="15497"/>
          <a:stretch/>
        </p:blipFill>
        <p:spPr>
          <a:xfrm>
            <a:off x="6089903" y="3429000"/>
            <a:ext cx="6102097" cy="3429000"/>
          </a:xfrm>
          <a:prstGeom prst="rect">
            <a:avLst/>
          </a:prstGeom>
        </p:spPr>
      </p:pic>
      <p:sp>
        <p:nvSpPr>
          <p:cNvPr id="17" name="Content Placeholder 16">
            <a:extLst>
              <a:ext uri="{FF2B5EF4-FFF2-40B4-BE49-F238E27FC236}">
                <a16:creationId xmlns:a16="http://schemas.microsoft.com/office/drawing/2014/main" id="{ECA2C2CF-6D2E-267A-F328-BF3411F7F683}"/>
              </a:ext>
            </a:extLst>
          </p:cNvPr>
          <p:cNvSpPr>
            <a:spLocks noGrp="1"/>
          </p:cNvSpPr>
          <p:nvPr>
            <p:ph idx="1"/>
          </p:nvPr>
        </p:nvSpPr>
        <p:spPr>
          <a:xfrm>
            <a:off x="1154954" y="2603500"/>
            <a:ext cx="8825659" cy="3416300"/>
          </a:xfrm>
        </p:spPr>
        <p:txBody>
          <a:bodyPr>
            <a:normAutofit/>
          </a:bodyPr>
          <a:lstStyle/>
          <a:p>
            <a:r>
              <a:rPr lang="en-US" dirty="0">
                <a:solidFill>
                  <a:schemeClr val="tx1"/>
                </a:solidFill>
              </a:rPr>
              <a:t>Here are some examples:</a:t>
            </a:r>
          </a:p>
          <a:p>
            <a:pPr>
              <a:buFontTx/>
              <a:buChar char="-"/>
            </a:pPr>
            <a:r>
              <a:rPr lang="en-US" dirty="0">
                <a:solidFill>
                  <a:schemeClr val="tx1"/>
                </a:solidFill>
              </a:rPr>
              <a:t>CBBC </a:t>
            </a:r>
            <a:r>
              <a:rPr lang="en-US">
                <a:solidFill>
                  <a:schemeClr val="tx1"/>
                </a:solidFill>
              </a:rPr>
              <a:t>Newround</a:t>
            </a:r>
            <a:r>
              <a:rPr lang="en-US" dirty="0">
                <a:solidFill>
                  <a:schemeClr val="tx1"/>
                </a:solidFill>
              </a:rPr>
              <a:t> – A news channel suitable for children and young people</a:t>
            </a:r>
          </a:p>
          <a:p>
            <a:pPr>
              <a:buFontTx/>
              <a:buChar char="-"/>
            </a:pPr>
            <a:r>
              <a:rPr lang="en-US" dirty="0">
                <a:solidFill>
                  <a:schemeClr val="tx1"/>
                </a:solidFill>
              </a:rPr>
              <a:t>Sign language and subtitles available on our </a:t>
            </a:r>
            <a:r>
              <a:rPr lang="en-US">
                <a:solidFill>
                  <a:schemeClr val="tx1"/>
                </a:solidFill>
              </a:rPr>
              <a:t>favourite</a:t>
            </a:r>
            <a:r>
              <a:rPr lang="en-US" dirty="0">
                <a:solidFill>
                  <a:schemeClr val="tx1"/>
                </a:solidFill>
              </a:rPr>
              <a:t> TV shows</a:t>
            </a:r>
          </a:p>
          <a:p>
            <a:pPr>
              <a:buFontTx/>
              <a:buChar char="-"/>
            </a:pPr>
            <a:r>
              <a:rPr lang="en-US" dirty="0">
                <a:solidFill>
                  <a:schemeClr val="tx1"/>
                </a:solidFill>
              </a:rPr>
              <a:t>Classroom assistants and one to one support in schools</a:t>
            </a:r>
          </a:p>
          <a:p>
            <a:pPr>
              <a:buFontTx/>
              <a:buChar char="-"/>
            </a:pPr>
            <a:r>
              <a:rPr lang="en-US" dirty="0">
                <a:solidFill>
                  <a:schemeClr val="tx1"/>
                </a:solidFill>
              </a:rPr>
              <a:t>Polish shops in our </a:t>
            </a:r>
            <a:r>
              <a:rPr lang="en-US">
                <a:solidFill>
                  <a:schemeClr val="tx1"/>
                </a:solidFill>
              </a:rPr>
              <a:t>neighbourhoods</a:t>
            </a:r>
            <a:endParaRPr lang="en-US" dirty="0">
              <a:solidFill>
                <a:schemeClr val="tx1"/>
              </a:solidFill>
            </a:endParaRPr>
          </a:p>
        </p:txBody>
      </p:sp>
    </p:spTree>
    <p:extLst>
      <p:ext uri="{BB962C8B-B14F-4D97-AF65-F5344CB8AC3E}">
        <p14:creationId xmlns:p14="http://schemas.microsoft.com/office/powerpoint/2010/main" val="14119639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3" name="Rectangle 3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5" name="Picture 24" descr="Person with idea concept">
            <a:extLst>
              <a:ext uri="{FF2B5EF4-FFF2-40B4-BE49-F238E27FC236}">
                <a16:creationId xmlns:a16="http://schemas.microsoft.com/office/drawing/2014/main" id="{301E6D2E-C46F-618D-AB76-849965E8681A}"/>
              </a:ext>
            </a:extLst>
          </p:cNvPr>
          <p:cNvPicPr>
            <a:picLocks noChangeAspect="1"/>
          </p:cNvPicPr>
          <p:nvPr/>
        </p:nvPicPr>
        <p:blipFill rotWithShape="1">
          <a:blip r:embed="rId3"/>
          <a:srcRect t="12186" r="-1" b="26124"/>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5" name="Freeform: Shape 3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7"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642B98A2-4C9E-A8CB-B259-3972CB924F82}"/>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a:solidFill>
                  <a:srgbClr val="EBEBEB"/>
                </a:solidFill>
              </a:rPr>
              <a:t>Human Survival	</a:t>
            </a:r>
          </a:p>
        </p:txBody>
      </p:sp>
      <p:sp>
        <p:nvSpPr>
          <p:cNvPr id="3" name="Content Placeholder 2">
            <a:extLst>
              <a:ext uri="{FF2B5EF4-FFF2-40B4-BE49-F238E27FC236}">
                <a16:creationId xmlns:a16="http://schemas.microsoft.com/office/drawing/2014/main" id="{158B7CFF-2916-9F8C-DC12-D7441C937284}"/>
              </a:ext>
            </a:extLst>
          </p:cNvPr>
          <p:cNvSpPr>
            <a:spLocks noGrp="1"/>
          </p:cNvSpPr>
          <p:nvPr>
            <p:ph idx="1"/>
          </p:nvPr>
        </p:nvSpPr>
        <p:spPr>
          <a:xfrm>
            <a:off x="892199" y="5722374"/>
            <a:ext cx="10407602" cy="487924"/>
          </a:xfrm>
        </p:spPr>
        <p:txBody>
          <a:bodyPr vert="horz" lIns="91440" tIns="45720" rIns="91440" bIns="45720" rtlCol="0" anchor="t">
            <a:normAutofit/>
          </a:bodyPr>
          <a:lstStyle/>
          <a:p>
            <a:pPr marL="0" indent="0" algn="ctr">
              <a:buNone/>
            </a:pPr>
            <a:r>
              <a:rPr lang="en-US" cap="all">
                <a:solidFill>
                  <a:schemeClr val="tx2">
                    <a:lumMod val="40000"/>
                    <a:lumOff val="60000"/>
                  </a:schemeClr>
                </a:solidFill>
              </a:rPr>
              <a:t>In your groups, brainstorm all the things that human beings need to survive. </a:t>
            </a:r>
          </a:p>
        </p:txBody>
      </p:sp>
      <p:sp>
        <p:nvSpPr>
          <p:cNvPr id="3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579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C55B355D-078A-2B26-C71A-1F233665BEFF}"/>
              </a:ext>
            </a:extLst>
          </p:cNvPr>
          <p:cNvSpPr>
            <a:spLocks noGrp="1"/>
          </p:cNvSpPr>
          <p:nvPr>
            <p:ph type="title"/>
          </p:nvPr>
        </p:nvSpPr>
        <p:spPr>
          <a:xfrm>
            <a:off x="836247" y="1085549"/>
            <a:ext cx="3430947" cy="4686903"/>
          </a:xfrm>
        </p:spPr>
        <p:txBody>
          <a:bodyPr anchor="ctr">
            <a:normAutofit/>
          </a:bodyPr>
          <a:lstStyle/>
          <a:p>
            <a:pPr algn="r"/>
            <a:r>
              <a:rPr lang="en-GB">
                <a:solidFill>
                  <a:schemeClr val="tx1"/>
                </a:solidFill>
              </a:rPr>
              <a:t>Human Rights</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5C908D-76A2-40D6-9A03-7A3FFD2AE161}"/>
              </a:ext>
            </a:extLst>
          </p:cNvPr>
          <p:cNvSpPr>
            <a:spLocks noGrp="1"/>
          </p:cNvSpPr>
          <p:nvPr>
            <p:ph idx="1"/>
          </p:nvPr>
        </p:nvSpPr>
        <p:spPr>
          <a:xfrm>
            <a:off x="5041399" y="1085549"/>
            <a:ext cx="5579707" cy="4686903"/>
          </a:xfrm>
        </p:spPr>
        <p:txBody>
          <a:bodyPr anchor="ctr">
            <a:normAutofit/>
          </a:bodyPr>
          <a:lstStyle/>
          <a:p>
            <a:pPr>
              <a:lnSpc>
                <a:spcPct val="90000"/>
              </a:lnSpc>
            </a:pPr>
            <a:r>
              <a:rPr lang="en-GB" dirty="0">
                <a:solidFill>
                  <a:schemeClr val="tx1"/>
                </a:solidFill>
              </a:rPr>
              <a:t>Human Rights are the basic rights and freedoms that belong to every person in the world, from birth to death.</a:t>
            </a:r>
          </a:p>
          <a:p>
            <a:pPr>
              <a:lnSpc>
                <a:spcPct val="90000"/>
              </a:lnSpc>
            </a:pPr>
            <a:r>
              <a:rPr lang="en-GB" dirty="0">
                <a:solidFill>
                  <a:schemeClr val="tx1"/>
                </a:solidFill>
              </a:rPr>
              <a:t>Here in NI, there are a number of laws that outline our human rights. The main ones are the Human Rights Act of 1998, and the European Convention of Human Rights, which we signed up to in 1951!</a:t>
            </a:r>
          </a:p>
          <a:p>
            <a:pPr>
              <a:lnSpc>
                <a:spcPct val="90000"/>
              </a:lnSpc>
            </a:pPr>
            <a:r>
              <a:rPr lang="en-GB" dirty="0">
                <a:solidFill>
                  <a:schemeClr val="tx1"/>
                </a:solidFill>
              </a:rPr>
              <a:t>Each group will be provided with 16 human rights. These are taken from the European Convention of Human Rights. </a:t>
            </a:r>
          </a:p>
          <a:p>
            <a:pPr>
              <a:lnSpc>
                <a:spcPct val="90000"/>
              </a:lnSpc>
            </a:pPr>
            <a:r>
              <a:rPr lang="en-GB" dirty="0">
                <a:solidFill>
                  <a:schemeClr val="tx1"/>
                </a:solidFill>
              </a:rPr>
              <a:t>Work in your groups and place the cards, in order, from most important to least important.</a:t>
            </a:r>
          </a:p>
          <a:p>
            <a:pPr>
              <a:lnSpc>
                <a:spcPct val="90000"/>
              </a:lnSpc>
            </a:pPr>
            <a:r>
              <a:rPr lang="en-GB" dirty="0">
                <a:solidFill>
                  <a:schemeClr val="tx1"/>
                </a:solidFill>
              </a:rPr>
              <a:t>You must all agree, and explain your reasons why you made that choice!</a:t>
            </a:r>
          </a:p>
          <a:p>
            <a:pPr>
              <a:lnSpc>
                <a:spcPct val="90000"/>
              </a:lnSpc>
            </a:pPr>
            <a:endParaRPr lang="en-GB" dirty="0">
              <a:solidFill>
                <a:schemeClr val="tx1"/>
              </a:solidFill>
            </a:endParaRPr>
          </a:p>
        </p:txBody>
      </p:sp>
    </p:spTree>
    <p:extLst>
      <p:ext uri="{BB962C8B-B14F-4D97-AF65-F5344CB8AC3E}">
        <p14:creationId xmlns:p14="http://schemas.microsoft.com/office/powerpoint/2010/main" val="1996633286"/>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group of colorful toothbrushes&#10;&#10;Description automatically generated with low confidence">
            <a:extLst>
              <a:ext uri="{FF2B5EF4-FFF2-40B4-BE49-F238E27FC236}">
                <a16:creationId xmlns:a16="http://schemas.microsoft.com/office/drawing/2014/main" id="{5DA6C53E-5BE8-3420-77B2-E88836F1FA3D}"/>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735" r="4411" b="1"/>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7" name="Freeform: Shape 16">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9"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74CD0D24-7629-53F7-6D23-9EC070A7666D}"/>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a:solidFill>
                  <a:srgbClr val="EBEBEB"/>
                </a:solidFill>
              </a:rPr>
              <a:t>Circle of Human Rights</a:t>
            </a:r>
          </a:p>
        </p:txBody>
      </p:sp>
      <p:sp>
        <p:nvSpPr>
          <p:cNvPr id="2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4076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A picture containing text">
            <a:extLst>
              <a:ext uri="{FF2B5EF4-FFF2-40B4-BE49-F238E27FC236}">
                <a16:creationId xmlns:a16="http://schemas.microsoft.com/office/drawing/2014/main" id="{EF069877-7072-1142-4117-4828C3A6E31B}"/>
              </a:ext>
            </a:extLst>
          </p:cNvPr>
          <p:cNvPicPr>
            <a:picLocks noChangeAspect="1"/>
          </p:cNvPicPr>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422" b="16606"/>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CC92F9E0-360C-9768-4FC0-883296A7A3E1}"/>
              </a:ext>
            </a:extLst>
          </p:cNvPr>
          <p:cNvSpPr>
            <a:spLocks noGrp="1"/>
          </p:cNvSpPr>
          <p:nvPr>
            <p:ph type="title"/>
          </p:nvPr>
        </p:nvSpPr>
        <p:spPr>
          <a:xfrm>
            <a:off x="1154954" y="973668"/>
            <a:ext cx="8761413" cy="706964"/>
          </a:xfrm>
        </p:spPr>
        <p:txBody>
          <a:bodyPr>
            <a:normAutofit/>
          </a:bodyPr>
          <a:lstStyle/>
          <a:p>
            <a:r>
              <a:rPr lang="en-GB">
                <a:solidFill>
                  <a:srgbClr val="FFFFFF"/>
                </a:solidFill>
              </a:rPr>
              <a:t>What have we learned?</a:t>
            </a:r>
          </a:p>
        </p:txBody>
      </p:sp>
      <p:sp>
        <p:nvSpPr>
          <p:cNvPr id="27" name="Rectangle 14">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DB1B68D-0310-E60E-E2D3-13E04F4F5FA9}"/>
              </a:ext>
            </a:extLst>
          </p:cNvPr>
          <p:cNvSpPr>
            <a:spLocks noGrp="1"/>
          </p:cNvSpPr>
          <p:nvPr>
            <p:ph idx="1"/>
          </p:nvPr>
        </p:nvSpPr>
        <p:spPr>
          <a:xfrm>
            <a:off x="1154954" y="1820333"/>
            <a:ext cx="8825659" cy="4199467"/>
          </a:xfrm>
        </p:spPr>
        <p:txBody>
          <a:bodyPr anchor="ctr">
            <a:normAutofit/>
          </a:bodyPr>
          <a:lstStyle/>
          <a:p>
            <a:r>
              <a:rPr lang="en-GB">
                <a:solidFill>
                  <a:srgbClr val="FFFFFF"/>
                </a:solidFill>
              </a:rPr>
              <a:t>Diversity, inclusion and equality of opportunity are written in laws and protected by our human rights.</a:t>
            </a:r>
          </a:p>
          <a:p>
            <a:r>
              <a:rPr lang="en-GB">
                <a:solidFill>
                  <a:srgbClr val="FFFFFF"/>
                </a:solidFill>
              </a:rPr>
              <a:t>All schools, youth clubs, workplaces etc. have rules to make sure everyone is being treated with respect and being treated fairly. </a:t>
            </a:r>
          </a:p>
          <a:p>
            <a:pPr marL="0" indent="0">
              <a:buNone/>
            </a:pPr>
            <a:endParaRPr lang="en-GB">
              <a:solidFill>
                <a:srgbClr val="FFFFFF"/>
              </a:solidFill>
            </a:endParaRPr>
          </a:p>
          <a:p>
            <a:pPr marL="0" indent="0">
              <a:buNone/>
            </a:pPr>
            <a:r>
              <a:rPr lang="en-GB">
                <a:solidFill>
                  <a:srgbClr val="FFFFFF"/>
                </a:solidFill>
              </a:rPr>
              <a:t>We should NEVER have to choose our human rights – they belong to everybody and every human right is needed to live and grow!</a:t>
            </a:r>
          </a:p>
          <a:p>
            <a:endParaRPr lang="en-GB">
              <a:solidFill>
                <a:srgbClr val="FFFFFF"/>
              </a:solidFill>
            </a:endParaRPr>
          </a:p>
          <a:p>
            <a:endParaRPr lang="en-GB">
              <a:solidFill>
                <a:srgbClr val="FFFFFF"/>
              </a:solidFill>
            </a:endParaRPr>
          </a:p>
        </p:txBody>
      </p:sp>
    </p:spTree>
    <p:extLst>
      <p:ext uri="{BB962C8B-B14F-4D97-AF65-F5344CB8AC3E}">
        <p14:creationId xmlns:p14="http://schemas.microsoft.com/office/powerpoint/2010/main" val="176965638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0571389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2" name="Rectangle 31">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5 – Judging Others</a:t>
            </a:r>
          </a:p>
        </p:txBody>
      </p:sp>
      <p:sp>
        <p:nvSpPr>
          <p:cNvPr id="35" name="Rectangle 34">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4187432905"/>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9962596"/>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92085657-6F19-F895-2B85-ED95DF28F36C}"/>
              </a:ext>
            </a:extLst>
          </p:cNvPr>
          <p:cNvSpPr>
            <a:spLocks noGrp="1"/>
          </p:cNvSpPr>
          <p:nvPr>
            <p:ph type="title"/>
          </p:nvPr>
        </p:nvSpPr>
        <p:spPr>
          <a:xfrm>
            <a:off x="639098" y="629265"/>
            <a:ext cx="6072776" cy="1622322"/>
          </a:xfrm>
        </p:spPr>
        <p:txBody>
          <a:bodyPr>
            <a:normAutofit/>
          </a:bodyPr>
          <a:lstStyle/>
          <a:p>
            <a:r>
              <a:rPr lang="en-GB" dirty="0">
                <a:solidFill>
                  <a:srgbClr val="FFFFFF"/>
                </a:solidFill>
              </a:rPr>
              <a:t>That’s my orange – Part 1</a:t>
            </a:r>
          </a:p>
        </p:txBody>
      </p:sp>
      <p:pic>
        <p:nvPicPr>
          <p:cNvPr id="5" name="Picture 4" descr="A close-up of a lemon">
            <a:extLst>
              <a:ext uri="{FF2B5EF4-FFF2-40B4-BE49-F238E27FC236}">
                <a16:creationId xmlns:a16="http://schemas.microsoft.com/office/drawing/2014/main" id="{3FCCA26C-473B-13AF-8560-692307D9417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2108" b="-1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BDC8CF8-F031-87C3-5289-32D684623145}"/>
              </a:ext>
            </a:extLst>
          </p:cNvPr>
          <p:cNvSpPr>
            <a:spLocks noGrp="1"/>
          </p:cNvSpPr>
          <p:nvPr>
            <p:ph idx="1"/>
          </p:nvPr>
        </p:nvSpPr>
        <p:spPr>
          <a:xfrm>
            <a:off x="639098" y="2418735"/>
            <a:ext cx="6072776" cy="3811740"/>
          </a:xfrm>
        </p:spPr>
        <p:txBody>
          <a:bodyPr anchor="ctr">
            <a:normAutofit/>
          </a:bodyPr>
          <a:lstStyle/>
          <a:p>
            <a:r>
              <a:rPr lang="en-GB">
                <a:solidFill>
                  <a:srgbClr val="FFFFFF"/>
                </a:solidFill>
              </a:rPr>
              <a:t>Get to know your orange!</a:t>
            </a:r>
          </a:p>
          <a:p>
            <a:pPr marL="0" indent="0">
              <a:buNone/>
            </a:pPr>
            <a:endParaRPr lang="en-GB">
              <a:solidFill>
                <a:srgbClr val="FFFFFF"/>
              </a:solidFill>
            </a:endParaRPr>
          </a:p>
        </p:txBody>
      </p:sp>
    </p:spTree>
    <p:extLst>
      <p:ext uri="{BB962C8B-B14F-4D97-AF65-F5344CB8AC3E}">
        <p14:creationId xmlns:p14="http://schemas.microsoft.com/office/powerpoint/2010/main" val="390829874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5" name="Content Placeholder 4" descr="Text, letter&#10;&#10;Description automatically generated">
            <a:extLst>
              <a:ext uri="{FF2B5EF4-FFF2-40B4-BE49-F238E27FC236}">
                <a16:creationId xmlns:a16="http://schemas.microsoft.com/office/drawing/2014/main" id="{625BEFE4-87C6-4F2A-B474-DE88D67E90C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725" r="22883"/>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18"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DDCC9250-DD55-4A57-BF52-E7D2B803B3A3}"/>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dirty="0"/>
              <a:t>Hopes and fears</a:t>
            </a:r>
          </a:p>
        </p:txBody>
      </p:sp>
      <p:sp>
        <p:nvSpPr>
          <p:cNvPr id="20" name="Rectangle 19">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464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Shape 1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D0BCB07-C27A-D8C5-3FFF-8769948CFE38}"/>
              </a:ext>
            </a:extLst>
          </p:cNvPr>
          <p:cNvSpPr>
            <a:spLocks noGrp="1"/>
          </p:cNvSpPr>
          <p:nvPr>
            <p:ph type="title"/>
          </p:nvPr>
        </p:nvSpPr>
        <p:spPr>
          <a:xfrm>
            <a:off x="1154955" y="973668"/>
            <a:ext cx="2942210" cy="1020232"/>
          </a:xfrm>
        </p:spPr>
        <p:txBody>
          <a:bodyPr>
            <a:normAutofit/>
          </a:bodyPr>
          <a:lstStyle/>
          <a:p>
            <a:pPr>
              <a:lnSpc>
                <a:spcPct val="90000"/>
              </a:lnSpc>
            </a:pPr>
            <a:r>
              <a:rPr lang="en-GB" sz="3300">
                <a:solidFill>
                  <a:schemeClr val="tx1"/>
                </a:solidFill>
              </a:rPr>
              <a:t>Quick fire activities</a:t>
            </a:r>
          </a:p>
        </p:txBody>
      </p:sp>
      <p:pic>
        <p:nvPicPr>
          <p:cNvPr id="5" name="Picture 4" descr="A picture containing person, outdoor, child, young&#10;&#10;Description automatically generated">
            <a:extLst>
              <a:ext uri="{FF2B5EF4-FFF2-40B4-BE49-F238E27FC236}">
                <a16:creationId xmlns:a16="http://schemas.microsoft.com/office/drawing/2014/main" id="{0ED7F52F-21E2-F6B2-CB53-C2C75D048A5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31" r="1" b="8297"/>
          <a:stretch/>
        </p:blipFill>
        <p:spPr>
          <a:xfrm>
            <a:off x="5194607" y="803751"/>
            <a:ext cx="6391533" cy="5250498"/>
          </a:xfrm>
          <a:prstGeom prst="rect">
            <a:avLst/>
          </a:prstGeom>
        </p:spPr>
      </p:pic>
      <p:sp>
        <p:nvSpPr>
          <p:cNvPr id="16" name="Rectangle 1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FC4E8A0-3BDF-6B72-F2D8-3814515A5C39}"/>
              </a:ext>
            </a:extLst>
          </p:cNvPr>
          <p:cNvSpPr>
            <a:spLocks noGrp="1"/>
          </p:cNvSpPr>
          <p:nvPr>
            <p:ph idx="1"/>
          </p:nvPr>
        </p:nvSpPr>
        <p:spPr>
          <a:xfrm>
            <a:off x="1154955" y="2120900"/>
            <a:ext cx="3133726" cy="3898900"/>
          </a:xfrm>
        </p:spPr>
        <p:txBody>
          <a:bodyPr>
            <a:normAutofit/>
          </a:bodyPr>
          <a:lstStyle/>
          <a:p>
            <a:r>
              <a:rPr lang="en-GB" dirty="0">
                <a:solidFill>
                  <a:schemeClr val="tx1"/>
                </a:solidFill>
              </a:rPr>
              <a:t>First Thoughts</a:t>
            </a:r>
          </a:p>
          <a:p>
            <a:r>
              <a:rPr lang="en-GB" dirty="0">
                <a:solidFill>
                  <a:schemeClr val="tx1"/>
                </a:solidFill>
              </a:rPr>
              <a:t>Perceptions </a:t>
            </a:r>
          </a:p>
          <a:p>
            <a:pPr marL="0" indent="0">
              <a:buNone/>
            </a:pPr>
            <a:r>
              <a:rPr lang="en-GB" dirty="0">
                <a:solidFill>
                  <a:schemeClr val="tx1"/>
                </a:solidFill>
              </a:rPr>
              <a:t>(Pictures on next slides)</a:t>
            </a:r>
          </a:p>
          <a:p>
            <a:pPr marL="0" indent="0">
              <a:buNone/>
            </a:pPr>
            <a:endParaRPr lang="en-GB" dirty="0">
              <a:solidFill>
                <a:schemeClr val="tx1"/>
              </a:solidFill>
            </a:endParaRPr>
          </a:p>
          <a:p>
            <a:pPr marL="0" indent="0">
              <a:buNone/>
            </a:pPr>
            <a:endParaRPr lang="en-GB" dirty="0">
              <a:solidFill>
                <a:schemeClr val="tx1"/>
              </a:solidFill>
            </a:endParaRPr>
          </a:p>
        </p:txBody>
      </p:sp>
      <p:sp>
        <p:nvSpPr>
          <p:cNvPr id="2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358055680"/>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descr="See the source image">
            <a:extLst>
              <a:ext uri="{FF2B5EF4-FFF2-40B4-BE49-F238E27FC236}">
                <a16:creationId xmlns:a16="http://schemas.microsoft.com/office/drawing/2014/main" id="{AA1CE908-B361-4BA7-8A94-53A2BA6203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39" b="6735"/>
          <a:stretch/>
        </p:blipFill>
        <p:spPr bwMode="auto">
          <a:xfrm>
            <a:off x="20" y="10"/>
            <a:ext cx="12191980" cy="6857990"/>
          </a:xfrm>
          <a:prstGeom prst="rect">
            <a:avLst/>
          </a:prstGeom>
          <a:noFill/>
        </p:spPr>
      </p:pic>
    </p:spTree>
    <p:extLst>
      <p:ext uri="{BB962C8B-B14F-4D97-AF65-F5344CB8AC3E}">
        <p14:creationId xmlns:p14="http://schemas.microsoft.com/office/powerpoint/2010/main" val="3976333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descr="How is your perception effecting your reality? - Brain Basics">
            <a:extLst>
              <a:ext uri="{FF2B5EF4-FFF2-40B4-BE49-F238E27FC236}">
                <a16:creationId xmlns:a16="http://schemas.microsoft.com/office/drawing/2014/main" id="{53688FED-9C23-B9E8-AFC1-FE9F3270653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8662" r="26441"/>
          <a:stretch/>
        </p:blipFill>
        <p:spPr bwMode="auto">
          <a:xfrm>
            <a:off x="4435399" y="1284394"/>
            <a:ext cx="3416370" cy="428306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095183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descr="How is your perception effecting your reality? - Brain Basics">
            <a:extLst>
              <a:ext uri="{FF2B5EF4-FFF2-40B4-BE49-F238E27FC236}">
                <a16:creationId xmlns:a16="http://schemas.microsoft.com/office/drawing/2014/main" id="{148A718B-86FA-FCB1-8B39-C7D41C2F28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9691"/>
          <a:stretch/>
        </p:blipFill>
        <p:spPr bwMode="auto">
          <a:xfrm>
            <a:off x="4170486" y="1284394"/>
            <a:ext cx="3946196" cy="428306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482963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0F38-1DC2-B4B0-C6A0-FEE28A3E30E9}"/>
              </a:ext>
            </a:extLst>
          </p:cNvPr>
          <p:cNvSpPr>
            <a:spLocks noGrp="1"/>
          </p:cNvSpPr>
          <p:nvPr>
            <p:ph type="title"/>
          </p:nvPr>
        </p:nvSpPr>
        <p:spPr>
          <a:xfrm>
            <a:off x="1154954" y="973668"/>
            <a:ext cx="8761413" cy="706964"/>
          </a:xfrm>
        </p:spPr>
        <p:txBody>
          <a:bodyPr>
            <a:normAutofit/>
          </a:bodyPr>
          <a:lstStyle/>
          <a:p>
            <a:r>
              <a:rPr lang="en-GB"/>
              <a:t>Steps Apart – Steps Together</a:t>
            </a:r>
            <a:endParaRPr lang="en-GB" dirty="0"/>
          </a:p>
        </p:txBody>
      </p:sp>
      <p:sp>
        <p:nvSpPr>
          <p:cNvPr id="3" name="Content Placeholder 2">
            <a:extLst>
              <a:ext uri="{FF2B5EF4-FFF2-40B4-BE49-F238E27FC236}">
                <a16:creationId xmlns:a16="http://schemas.microsoft.com/office/drawing/2014/main" id="{25FCF23B-050B-9C1B-F955-653606EAA050}"/>
              </a:ext>
            </a:extLst>
          </p:cNvPr>
          <p:cNvSpPr>
            <a:spLocks noGrp="1"/>
          </p:cNvSpPr>
          <p:nvPr>
            <p:ph idx="1"/>
          </p:nvPr>
        </p:nvSpPr>
        <p:spPr>
          <a:xfrm>
            <a:off x="1154955" y="2603500"/>
            <a:ext cx="3481054" cy="3416300"/>
          </a:xfrm>
        </p:spPr>
        <p:txBody>
          <a:bodyPr anchor="ctr">
            <a:normAutofit/>
          </a:bodyPr>
          <a:lstStyle/>
          <a:p>
            <a:r>
              <a:rPr lang="en-GB" sz="1600"/>
              <a:t>We need two volunteers to come forward and stand with their backs together.</a:t>
            </a:r>
          </a:p>
          <a:p>
            <a:r>
              <a:rPr lang="en-GB" sz="1600"/>
              <a:t>We will be exploring similarities and differences between the two.</a:t>
            </a:r>
          </a:p>
          <a:p>
            <a:endParaRPr lang="en-GB" sz="1600"/>
          </a:p>
        </p:txBody>
      </p:sp>
      <p:pic>
        <p:nvPicPr>
          <p:cNvPr id="5" name="Picture 4" descr="Two people&#10;&#10;Description automatically generated with low confidence">
            <a:extLst>
              <a:ext uri="{FF2B5EF4-FFF2-40B4-BE49-F238E27FC236}">
                <a16:creationId xmlns:a16="http://schemas.microsoft.com/office/drawing/2014/main" id="{8EA3DEFC-96B5-7483-4889-A165E67B82C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027" b="19364"/>
          <a:stretch/>
        </p:blipFill>
        <p:spPr>
          <a:xfrm>
            <a:off x="4984956" y="2775951"/>
            <a:ext cx="6158802"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56614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5" name="Rectangle 14">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D7B0DAB7-EB82-E4BC-A6D0-3E25D79D3283}"/>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a:solidFill>
                  <a:schemeClr val="tx1"/>
                </a:solidFill>
              </a:rPr>
              <a:t>Hidden Celebrities</a:t>
            </a:r>
          </a:p>
        </p:txBody>
      </p:sp>
      <p:sp>
        <p:nvSpPr>
          <p:cNvPr id="3" name="Content Placeholder 2">
            <a:extLst>
              <a:ext uri="{FF2B5EF4-FFF2-40B4-BE49-F238E27FC236}">
                <a16:creationId xmlns:a16="http://schemas.microsoft.com/office/drawing/2014/main" id="{150CB998-20AF-9851-C446-87161AB03283}"/>
              </a:ext>
            </a:extLst>
          </p:cNvPr>
          <p:cNvSpPr>
            <a:spLocks noGrp="1"/>
          </p:cNvSpPr>
          <p:nvPr>
            <p:ph idx="1"/>
          </p:nvPr>
        </p:nvSpPr>
        <p:spPr>
          <a:xfrm>
            <a:off x="1683171" y="4293441"/>
            <a:ext cx="8825658" cy="1234148"/>
          </a:xfrm>
        </p:spPr>
        <p:txBody>
          <a:bodyPr vert="horz" lIns="91440" tIns="45720" rIns="91440" bIns="45720" rtlCol="0" anchor="t">
            <a:normAutofit/>
          </a:bodyPr>
          <a:lstStyle/>
          <a:p>
            <a:pPr marL="0" indent="0" algn="ctr">
              <a:buNone/>
            </a:pPr>
            <a:r>
              <a:rPr lang="en-US" sz="2000" cap="all">
                <a:solidFill>
                  <a:schemeClr val="accent1">
                    <a:lumMod val="60000"/>
                    <a:lumOff val="40000"/>
                  </a:schemeClr>
                </a:solidFill>
              </a:rPr>
              <a:t>Which one has/ had a learning disability or illness?</a:t>
            </a:r>
          </a:p>
        </p:txBody>
      </p:sp>
      <p:cxnSp>
        <p:nvCxnSpPr>
          <p:cNvPr id="18" name="Straight Connector 17">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7403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276E39B-EE3F-4D17-BF9B-B38B05FD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6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Content Placeholder 4" descr="A person with a mustache&#10;&#10;Description automatically generated with low confidence">
            <a:extLst>
              <a:ext uri="{FF2B5EF4-FFF2-40B4-BE49-F238E27FC236}">
                <a16:creationId xmlns:a16="http://schemas.microsoft.com/office/drawing/2014/main" id="{8A20AD30-4CDE-C47C-93B0-A3EA6DF4ED1E}"/>
              </a:ext>
            </a:extLst>
          </p:cNvPr>
          <p:cNvPicPr>
            <a:picLocks noChangeAspect="1"/>
          </p:cNvPicPr>
          <p:nvPr/>
        </p:nvPicPr>
        <p:blipFill rotWithShape="1">
          <a:blip r:embed="rId4">
            <a:extLst>
              <a:ext uri="{28A0092B-C50C-407E-A947-70E740481C1C}">
                <a14:useLocalDpi xmlns:a14="http://schemas.microsoft.com/office/drawing/2010/main" val="0"/>
              </a:ext>
            </a:extLst>
          </a:blip>
          <a:srcRect r="-5" b="6988"/>
          <a:stretch/>
        </p:blipFill>
        <p:spPr>
          <a:xfrm>
            <a:off x="467934" y="469953"/>
            <a:ext cx="2764648" cy="3852182"/>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2CDED066-5118-A910-71A1-6FB1C4449AB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4416" r="-5" b="-5"/>
          <a:stretch/>
        </p:blipFill>
        <p:spPr>
          <a:xfrm>
            <a:off x="3303911" y="469951"/>
            <a:ext cx="2752344" cy="3852183"/>
          </a:xfrm>
          <a:prstGeom prst="rect">
            <a:avLst/>
          </a:prstGeom>
        </p:spPr>
      </p:pic>
      <p:pic>
        <p:nvPicPr>
          <p:cNvPr id="13" name="Picture 12" descr="A person holding a group of stuffed animals&#10;&#10;Description automatically generated with low confidence">
            <a:extLst>
              <a:ext uri="{FF2B5EF4-FFF2-40B4-BE49-F238E27FC236}">
                <a16:creationId xmlns:a16="http://schemas.microsoft.com/office/drawing/2014/main" id="{E3E80C7B-218B-E66D-D6F3-0E6A0DE71850}"/>
              </a:ext>
            </a:extLst>
          </p:cNvPr>
          <p:cNvPicPr>
            <a:picLocks noChangeAspect="1"/>
          </p:cNvPicPr>
          <p:nvPr/>
        </p:nvPicPr>
        <p:blipFill rotWithShape="1">
          <a:blip r:embed="rId7">
            <a:extLst>
              <a:ext uri="{28A0092B-C50C-407E-A947-70E740481C1C}">
                <a14:useLocalDpi xmlns:a14="http://schemas.microsoft.com/office/drawing/2010/main" val="0"/>
              </a:ext>
            </a:extLst>
          </a:blip>
          <a:srcRect l="28811" r="8479" b="2"/>
          <a:stretch/>
        </p:blipFill>
        <p:spPr>
          <a:xfrm>
            <a:off x="6127584" y="475699"/>
            <a:ext cx="2752344" cy="3628185"/>
          </a:xfrm>
          <a:prstGeom prst="rect">
            <a:avLst/>
          </a:prstGeom>
        </p:spPr>
      </p:pic>
      <p:pic>
        <p:nvPicPr>
          <p:cNvPr id="17" name="Picture 16" descr="A person with long hair&#10;&#10;Description automatically generated with medium confidence">
            <a:extLst>
              <a:ext uri="{FF2B5EF4-FFF2-40B4-BE49-F238E27FC236}">
                <a16:creationId xmlns:a16="http://schemas.microsoft.com/office/drawing/2014/main" id="{DEA40722-8923-6373-1C3D-042BEB4CEEF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5088" r="2342" b="-2"/>
          <a:stretch/>
        </p:blipFill>
        <p:spPr>
          <a:xfrm>
            <a:off x="8951258" y="469951"/>
            <a:ext cx="2763657" cy="3640873"/>
          </a:xfrm>
          <a:prstGeom prst="rect">
            <a:avLst/>
          </a:prstGeom>
        </p:spPr>
      </p:pic>
      <p:sp>
        <p:nvSpPr>
          <p:cNvPr id="6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63" name="Freeform: Shape 6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5"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6" name="Content Placeholder 55">
            <a:extLst>
              <a:ext uri="{FF2B5EF4-FFF2-40B4-BE49-F238E27FC236}">
                <a16:creationId xmlns:a16="http://schemas.microsoft.com/office/drawing/2014/main" id="{5C387997-36CA-ACA4-6953-204FD2375BEB}"/>
              </a:ext>
            </a:extLst>
          </p:cNvPr>
          <p:cNvSpPr>
            <a:spLocks noGrp="1"/>
          </p:cNvSpPr>
          <p:nvPr>
            <p:ph idx="1"/>
          </p:nvPr>
        </p:nvSpPr>
        <p:spPr>
          <a:xfrm>
            <a:off x="6375894" y="4110824"/>
            <a:ext cx="4772509" cy="1908976"/>
          </a:xfrm>
        </p:spPr>
        <p:txBody>
          <a:bodyPr anchor="ctr">
            <a:normAutofit/>
          </a:bodyPr>
          <a:lstStyle/>
          <a:p>
            <a:r>
              <a:rPr lang="en-GB" dirty="0"/>
              <a:t>From left to right: Albert Einstein, Daniel Radcliffe, Walt Disney, Selena Gomez</a:t>
            </a:r>
          </a:p>
          <a:p>
            <a:endParaRPr lang="en-US" dirty="0">
              <a:solidFill>
                <a:schemeClr val="tx1"/>
              </a:solidFill>
            </a:endParaRPr>
          </a:p>
        </p:txBody>
      </p:sp>
    </p:spTree>
    <p:extLst>
      <p:ext uri="{BB962C8B-B14F-4D97-AF65-F5344CB8AC3E}">
        <p14:creationId xmlns:p14="http://schemas.microsoft.com/office/powerpoint/2010/main" val="934475843"/>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89F00241-A951-40BC-1C5D-75A15946B004}"/>
              </a:ext>
            </a:extLst>
          </p:cNvPr>
          <p:cNvSpPr>
            <a:spLocks noGrp="1"/>
          </p:cNvSpPr>
          <p:nvPr>
            <p:ph type="title"/>
          </p:nvPr>
        </p:nvSpPr>
        <p:spPr>
          <a:xfrm>
            <a:off x="1154955" y="973667"/>
            <a:ext cx="2942210" cy="4833745"/>
          </a:xfrm>
        </p:spPr>
        <p:txBody>
          <a:bodyPr>
            <a:normAutofit/>
          </a:bodyPr>
          <a:lstStyle/>
          <a:p>
            <a:r>
              <a:rPr lang="en-GB">
                <a:solidFill>
                  <a:srgbClr val="EBEBEB"/>
                </a:solidFill>
              </a:rPr>
              <a:t>Hidden Celebrities Revealed </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39605BB-1F3D-8B0D-4D6B-CF8CF4B283E7}"/>
              </a:ext>
            </a:extLst>
          </p:cNvPr>
          <p:cNvGraphicFramePr>
            <a:graphicFrameLocks noGrp="1"/>
          </p:cNvGraphicFramePr>
          <p:nvPr>
            <p:ph idx="1"/>
            <p:extLst>
              <p:ext uri="{D42A27DB-BD31-4B8C-83A1-F6EECF244321}">
                <p14:modId xmlns:p14="http://schemas.microsoft.com/office/powerpoint/2010/main" val="383182426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974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Shape 12">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5"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FDF3FCD-5F54-AB53-37C9-F8044B71A7E3}"/>
              </a:ext>
            </a:extLst>
          </p:cNvPr>
          <p:cNvSpPr>
            <a:spLocks noGrp="1"/>
          </p:cNvSpPr>
          <p:nvPr>
            <p:ph type="title"/>
          </p:nvPr>
        </p:nvSpPr>
        <p:spPr>
          <a:xfrm>
            <a:off x="1154955" y="973668"/>
            <a:ext cx="2942210" cy="1020232"/>
          </a:xfrm>
        </p:spPr>
        <p:txBody>
          <a:bodyPr>
            <a:normAutofit/>
          </a:bodyPr>
          <a:lstStyle/>
          <a:p>
            <a:pPr>
              <a:lnSpc>
                <a:spcPct val="90000"/>
              </a:lnSpc>
            </a:pPr>
            <a:r>
              <a:rPr lang="en-GB" sz="3300">
                <a:solidFill>
                  <a:srgbClr val="EBEBEB"/>
                </a:solidFill>
              </a:rPr>
              <a:t>Is that a fact?		</a:t>
            </a:r>
          </a:p>
        </p:txBody>
      </p:sp>
      <p:pic>
        <p:nvPicPr>
          <p:cNvPr id="5" name="Picture 4" descr="A picture containing text">
            <a:extLst>
              <a:ext uri="{FF2B5EF4-FFF2-40B4-BE49-F238E27FC236}">
                <a16:creationId xmlns:a16="http://schemas.microsoft.com/office/drawing/2014/main" id="{73D169AD-C670-060C-3BCA-ECD93C4358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94607" y="1487572"/>
            <a:ext cx="6391533" cy="3882855"/>
          </a:xfrm>
          <a:prstGeom prst="rect">
            <a:avLst/>
          </a:prstGeom>
        </p:spPr>
      </p:pic>
      <p:sp>
        <p:nvSpPr>
          <p:cNvPr id="17" name="Rectangle 16">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356384C-31B4-3763-F8E3-D2849BCE2A6F}"/>
              </a:ext>
            </a:extLst>
          </p:cNvPr>
          <p:cNvSpPr>
            <a:spLocks noGrp="1"/>
          </p:cNvSpPr>
          <p:nvPr>
            <p:ph idx="1"/>
          </p:nvPr>
        </p:nvSpPr>
        <p:spPr>
          <a:xfrm>
            <a:off x="1154955" y="2120900"/>
            <a:ext cx="3133726" cy="3898900"/>
          </a:xfrm>
        </p:spPr>
        <p:txBody>
          <a:bodyPr>
            <a:normAutofit/>
          </a:bodyPr>
          <a:lstStyle/>
          <a:p>
            <a:r>
              <a:rPr lang="en-GB" dirty="0">
                <a:solidFill>
                  <a:srgbClr val="FFFFFF"/>
                </a:solidFill>
              </a:rPr>
              <a:t>Work within your groups to decide whether the statements are FACT or whether they are just an OPINION or BELIEF. </a:t>
            </a:r>
          </a:p>
          <a:p>
            <a:endParaRPr lang="en-GB" dirty="0">
              <a:solidFill>
                <a:srgbClr val="FFFFFF"/>
              </a:solidFill>
            </a:endParaRPr>
          </a:p>
        </p:txBody>
      </p:sp>
      <p:sp>
        <p:nvSpPr>
          <p:cNvPr id="23"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63206414"/>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8AA43-92B4-9822-AA34-1380AD72B9E4}"/>
              </a:ext>
            </a:extLst>
          </p:cNvPr>
          <p:cNvSpPr>
            <a:spLocks noGrp="1"/>
          </p:cNvSpPr>
          <p:nvPr>
            <p:ph type="title"/>
          </p:nvPr>
        </p:nvSpPr>
        <p:spPr>
          <a:xfrm>
            <a:off x="1154954" y="973668"/>
            <a:ext cx="8761413" cy="706964"/>
          </a:xfrm>
        </p:spPr>
        <p:txBody>
          <a:bodyPr>
            <a:normAutofit/>
          </a:bodyPr>
          <a:lstStyle/>
          <a:p>
            <a:r>
              <a:rPr lang="en-GB">
                <a:solidFill>
                  <a:srgbClr val="EBEBEB"/>
                </a:solidFill>
              </a:rPr>
              <a:t>Assumptions </a:t>
            </a:r>
          </a:p>
        </p:txBody>
      </p:sp>
      <p:pic>
        <p:nvPicPr>
          <p:cNvPr id="5" name="Picture 4" descr="A picture containing text, sign&#10;&#10;Description automatically generated">
            <a:extLst>
              <a:ext uri="{FF2B5EF4-FFF2-40B4-BE49-F238E27FC236}">
                <a16:creationId xmlns:a16="http://schemas.microsoft.com/office/drawing/2014/main" id="{09E61BF2-F797-2A53-F33F-301C40BC17B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51467" y="3035991"/>
            <a:ext cx="4345024" cy="254708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E4965523-62D2-8D8C-6F4D-389CD9ECC982}"/>
              </a:ext>
            </a:extLst>
          </p:cNvPr>
          <p:cNvSpPr>
            <a:spLocks noGrp="1"/>
          </p:cNvSpPr>
          <p:nvPr>
            <p:ph idx="1"/>
          </p:nvPr>
        </p:nvSpPr>
        <p:spPr>
          <a:xfrm>
            <a:off x="5980954" y="2603500"/>
            <a:ext cx="5211979" cy="3416300"/>
          </a:xfrm>
        </p:spPr>
        <p:txBody>
          <a:bodyPr anchor="ctr">
            <a:normAutofit/>
          </a:bodyPr>
          <a:lstStyle/>
          <a:p>
            <a:r>
              <a:rPr lang="en-GB" dirty="0"/>
              <a:t>Pair with someone you don’t know that well</a:t>
            </a:r>
          </a:p>
          <a:p>
            <a:r>
              <a:rPr lang="en-GB" dirty="0"/>
              <a:t>Don’t look at your worksheet until told to do so</a:t>
            </a:r>
          </a:p>
          <a:p>
            <a:r>
              <a:rPr lang="en-GB" dirty="0"/>
              <a:t>You must look at your partner and guess the answers to the questions on the sheet</a:t>
            </a:r>
          </a:p>
          <a:p>
            <a:r>
              <a:rPr lang="en-GB" dirty="0"/>
              <a:t>You are not allowed to speak to one another or communicate in any other way!</a:t>
            </a:r>
          </a:p>
          <a:p>
            <a:r>
              <a:rPr lang="en-GB" dirty="0"/>
              <a:t>Good luck!</a:t>
            </a:r>
          </a:p>
          <a:p>
            <a:endParaRPr lang="en-GB" dirty="0"/>
          </a:p>
        </p:txBody>
      </p:sp>
    </p:spTree>
    <p:extLst>
      <p:ext uri="{BB962C8B-B14F-4D97-AF65-F5344CB8AC3E}">
        <p14:creationId xmlns:p14="http://schemas.microsoft.com/office/powerpoint/2010/main" val="4112989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8" name="Rectangle 11">
            <a:extLst>
              <a:ext uri="{FF2B5EF4-FFF2-40B4-BE49-F238E27FC236}">
                <a16:creationId xmlns:a16="http://schemas.microsoft.com/office/drawing/2014/main" id="{126CD6DF-E40F-4D39-BA46-5D099AC4C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 whiteboard&#10;&#10;Description automatically generated">
            <a:extLst>
              <a:ext uri="{FF2B5EF4-FFF2-40B4-BE49-F238E27FC236}">
                <a16:creationId xmlns:a16="http://schemas.microsoft.com/office/drawing/2014/main" id="{D1B7135C-B42A-4C24-BF92-CA41FAAD42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8998" y="643467"/>
            <a:ext cx="10894002" cy="4085251"/>
          </a:xfrm>
          <a:prstGeom prst="rect">
            <a:avLst/>
          </a:prstGeom>
        </p:spPr>
      </p:pic>
      <p:sp>
        <p:nvSpPr>
          <p:cNvPr id="9" name="Freeform: Shape 13">
            <a:extLst>
              <a:ext uri="{FF2B5EF4-FFF2-40B4-BE49-F238E27FC236}">
                <a16:creationId xmlns:a16="http://schemas.microsoft.com/office/drawing/2014/main" id="{E848A24A-E17D-464F-99FB-EF7B8EC07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6" name="Freeform: Shape 15">
            <a:extLst>
              <a:ext uri="{FF2B5EF4-FFF2-40B4-BE49-F238E27FC236}">
                <a16:creationId xmlns:a16="http://schemas.microsoft.com/office/drawing/2014/main" id="{CD3DDA28-7B69-422D-9888-25C7BC97B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4773" y="4915968"/>
            <a:ext cx="3039999" cy="440926"/>
          </a:xfrm>
          <a:custGeom>
            <a:avLst/>
            <a:gdLst>
              <a:gd name="connsiteX0" fmla="*/ 0 w 3039999"/>
              <a:gd name="connsiteY0" fmla="*/ 155844 h 440926"/>
              <a:gd name="connsiteX1" fmla="*/ 6524 w 3039999"/>
              <a:gd name="connsiteY1" fmla="*/ 156086 h 440926"/>
              <a:gd name="connsiteX2" fmla="*/ 98577 w 3039999"/>
              <a:gd name="connsiteY2" fmla="*/ 159586 h 440926"/>
              <a:gd name="connsiteX3" fmla="*/ 191951 w 3039999"/>
              <a:gd name="connsiteY3" fmla="*/ 162919 h 440926"/>
              <a:gd name="connsiteX4" fmla="*/ 285984 w 3039999"/>
              <a:gd name="connsiteY4" fmla="*/ 165003 h 440926"/>
              <a:gd name="connsiteX5" fmla="*/ 381667 w 3039999"/>
              <a:gd name="connsiteY5" fmla="*/ 167003 h 440926"/>
              <a:gd name="connsiteX6" fmla="*/ 478999 w 3039999"/>
              <a:gd name="connsiteY6" fmla="*/ 169086 h 440926"/>
              <a:gd name="connsiteX7" fmla="*/ 577652 w 3039999"/>
              <a:gd name="connsiteY7" fmla="*/ 170503 h 440926"/>
              <a:gd name="connsiteX8" fmla="*/ 677293 w 3039999"/>
              <a:gd name="connsiteY8" fmla="*/ 170503 h 440926"/>
              <a:gd name="connsiteX9" fmla="*/ 778255 w 3039999"/>
              <a:gd name="connsiteY9" fmla="*/ 171086 h 440926"/>
              <a:gd name="connsiteX10" fmla="*/ 880207 w 3039999"/>
              <a:gd name="connsiteY10" fmla="*/ 170503 h 440926"/>
              <a:gd name="connsiteX11" fmla="*/ 983149 w 3039999"/>
              <a:gd name="connsiteY11" fmla="*/ 169086 h 440926"/>
              <a:gd name="connsiteX12" fmla="*/ 1086420 w 3039999"/>
              <a:gd name="connsiteY12" fmla="*/ 167753 h 440926"/>
              <a:gd name="connsiteX13" fmla="*/ 1191011 w 3039999"/>
              <a:gd name="connsiteY13" fmla="*/ 165003 h 440926"/>
              <a:gd name="connsiteX14" fmla="*/ 1296922 w 3039999"/>
              <a:gd name="connsiteY14" fmla="*/ 162336 h 440926"/>
              <a:gd name="connsiteX15" fmla="*/ 1402173 w 3039999"/>
              <a:gd name="connsiteY15" fmla="*/ 158836 h 440926"/>
              <a:gd name="connsiteX16" fmla="*/ 1508744 w 3039999"/>
              <a:gd name="connsiteY16" fmla="*/ 154169 h 440926"/>
              <a:gd name="connsiteX17" fmla="*/ 1616635 w 3039999"/>
              <a:gd name="connsiteY17" fmla="*/ 148669 h 440926"/>
              <a:gd name="connsiteX18" fmla="*/ 1724525 w 3039999"/>
              <a:gd name="connsiteY18" fmla="*/ 143252 h 440926"/>
              <a:gd name="connsiteX19" fmla="*/ 1832416 w 3039999"/>
              <a:gd name="connsiteY19" fmla="*/ 136335 h 440926"/>
              <a:gd name="connsiteX20" fmla="*/ 1942286 w 3039999"/>
              <a:gd name="connsiteY20" fmla="*/ 128169 h 440926"/>
              <a:gd name="connsiteX21" fmla="*/ 2050177 w 3039999"/>
              <a:gd name="connsiteY21" fmla="*/ 120002 h 440926"/>
              <a:gd name="connsiteX22" fmla="*/ 2160047 w 3039999"/>
              <a:gd name="connsiteY22" fmla="*/ 110419 h 440926"/>
              <a:gd name="connsiteX23" fmla="*/ 2270907 w 3039999"/>
              <a:gd name="connsiteY23" fmla="*/ 100168 h 440926"/>
              <a:gd name="connsiteX24" fmla="*/ 2379788 w 3039999"/>
              <a:gd name="connsiteY24" fmla="*/ 89251 h 440926"/>
              <a:gd name="connsiteX25" fmla="*/ 2489988 w 3039999"/>
              <a:gd name="connsiteY25" fmla="*/ 76418 h 440926"/>
              <a:gd name="connsiteX26" fmla="*/ 2600188 w 3039999"/>
              <a:gd name="connsiteY26" fmla="*/ 62751 h 440926"/>
              <a:gd name="connsiteX27" fmla="*/ 2710388 w 3039999"/>
              <a:gd name="connsiteY27" fmla="*/ 49168 h 440926"/>
              <a:gd name="connsiteX28" fmla="*/ 2820258 w 3039999"/>
              <a:gd name="connsiteY28" fmla="*/ 33334 h 440926"/>
              <a:gd name="connsiteX29" fmla="*/ 2930129 w 3039999"/>
              <a:gd name="connsiteY29" fmla="*/ 17000 h 440926"/>
              <a:gd name="connsiteX30" fmla="*/ 3039999 w 3039999"/>
              <a:gd name="connsiteY30" fmla="*/ 0 h 440926"/>
              <a:gd name="connsiteX31" fmla="*/ 3026141 w 3039999"/>
              <a:gd name="connsiteY31" fmla="*/ 440924 h 440926"/>
              <a:gd name="connsiteX32" fmla="*/ 2677942 w 3039999"/>
              <a:gd name="connsiteY32" fmla="*/ 435925 h 440926"/>
              <a:gd name="connsiteX33" fmla="*/ 2643381 w 3039999"/>
              <a:gd name="connsiteY33" fmla="*/ 434739 h 440926"/>
              <a:gd name="connsiteX34" fmla="*/ 2673098 w 3039999"/>
              <a:gd name="connsiteY34" fmla="*/ 197552 h 440926"/>
              <a:gd name="connsiteX35" fmla="*/ 2600644 w 3039999"/>
              <a:gd name="connsiteY35" fmla="*/ 199684 h 440926"/>
              <a:gd name="connsiteX36" fmla="*/ 2342303 w 3039999"/>
              <a:gd name="connsiteY36" fmla="*/ 205715 h 440926"/>
              <a:gd name="connsiteX37" fmla="*/ 2084160 w 3039999"/>
              <a:gd name="connsiteY37" fmla="*/ 210171 h 440926"/>
              <a:gd name="connsiteX38" fmla="*/ 1825032 w 3039999"/>
              <a:gd name="connsiteY38" fmla="*/ 209703 h 440926"/>
              <a:gd name="connsiteX39" fmla="*/ 1567480 w 3039999"/>
              <a:gd name="connsiteY39" fmla="*/ 209433 h 440926"/>
              <a:gd name="connsiteX40" fmla="*/ 1308551 w 3039999"/>
              <a:gd name="connsiteY40" fmla="*/ 207391 h 440926"/>
              <a:gd name="connsiteX41" fmla="*/ 1053363 w 3039999"/>
              <a:gd name="connsiteY41" fmla="*/ 201018 h 440926"/>
              <a:gd name="connsiteX42" fmla="*/ 795223 w 3039999"/>
              <a:gd name="connsiteY42" fmla="*/ 192674 h 440926"/>
              <a:gd name="connsiteX43" fmla="*/ 538856 w 3039999"/>
              <a:gd name="connsiteY43" fmla="*/ 182954 h 440926"/>
              <a:gd name="connsiteX44" fmla="*/ 286033 w 3039999"/>
              <a:gd name="connsiteY44" fmla="*/ 170477 h 440926"/>
              <a:gd name="connsiteX45" fmla="*/ 31635 w 3039999"/>
              <a:gd name="connsiteY45" fmla="*/ 157803 h 4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9999" h="440926">
                <a:moveTo>
                  <a:pt x="0" y="155844"/>
                </a:moveTo>
                <a:lnTo>
                  <a:pt x="6524" y="156086"/>
                </a:lnTo>
                <a:lnTo>
                  <a:pt x="98577" y="159586"/>
                </a:lnTo>
                <a:lnTo>
                  <a:pt x="191951" y="162919"/>
                </a:lnTo>
                <a:lnTo>
                  <a:pt x="285984" y="165003"/>
                </a:lnTo>
                <a:lnTo>
                  <a:pt x="381667" y="167003"/>
                </a:lnTo>
                <a:lnTo>
                  <a:pt x="478999" y="169086"/>
                </a:lnTo>
                <a:lnTo>
                  <a:pt x="577652" y="170503"/>
                </a:lnTo>
                <a:lnTo>
                  <a:pt x="677293" y="170503"/>
                </a:lnTo>
                <a:lnTo>
                  <a:pt x="778255" y="171086"/>
                </a:lnTo>
                <a:lnTo>
                  <a:pt x="880207" y="170503"/>
                </a:lnTo>
                <a:lnTo>
                  <a:pt x="983149" y="169086"/>
                </a:lnTo>
                <a:lnTo>
                  <a:pt x="1086420" y="167753"/>
                </a:lnTo>
                <a:lnTo>
                  <a:pt x="1191011" y="165003"/>
                </a:lnTo>
                <a:lnTo>
                  <a:pt x="1296922" y="162336"/>
                </a:lnTo>
                <a:lnTo>
                  <a:pt x="1402173" y="158836"/>
                </a:lnTo>
                <a:lnTo>
                  <a:pt x="1508744" y="154169"/>
                </a:lnTo>
                <a:lnTo>
                  <a:pt x="1616635" y="148669"/>
                </a:lnTo>
                <a:lnTo>
                  <a:pt x="1724525" y="143252"/>
                </a:lnTo>
                <a:lnTo>
                  <a:pt x="1832416" y="136335"/>
                </a:lnTo>
                <a:lnTo>
                  <a:pt x="1942286" y="128169"/>
                </a:lnTo>
                <a:lnTo>
                  <a:pt x="2050177" y="120002"/>
                </a:lnTo>
                <a:lnTo>
                  <a:pt x="2160047" y="110419"/>
                </a:lnTo>
                <a:lnTo>
                  <a:pt x="2270907" y="100168"/>
                </a:lnTo>
                <a:lnTo>
                  <a:pt x="2379788" y="89251"/>
                </a:lnTo>
                <a:lnTo>
                  <a:pt x="2489988" y="76418"/>
                </a:lnTo>
                <a:lnTo>
                  <a:pt x="2600188" y="62751"/>
                </a:lnTo>
                <a:lnTo>
                  <a:pt x="2710388" y="49168"/>
                </a:lnTo>
                <a:lnTo>
                  <a:pt x="2820258" y="33334"/>
                </a:lnTo>
                <a:lnTo>
                  <a:pt x="2930129" y="17000"/>
                </a:lnTo>
                <a:lnTo>
                  <a:pt x="3039999" y="0"/>
                </a:lnTo>
                <a:cubicBezTo>
                  <a:pt x="3029771" y="277755"/>
                  <a:pt x="3036370" y="163169"/>
                  <a:pt x="3026141" y="440924"/>
                </a:cubicBezTo>
                <a:cubicBezTo>
                  <a:pt x="2925757" y="440997"/>
                  <a:pt x="2808081" y="439255"/>
                  <a:pt x="2677942" y="435925"/>
                </a:cubicBezTo>
                <a:lnTo>
                  <a:pt x="2643381" y="434739"/>
                </a:lnTo>
                <a:lnTo>
                  <a:pt x="2673098" y="197552"/>
                </a:lnTo>
                <a:lnTo>
                  <a:pt x="2600644" y="199684"/>
                </a:lnTo>
                <a:lnTo>
                  <a:pt x="2342303" y="205715"/>
                </a:lnTo>
                <a:lnTo>
                  <a:pt x="2084160" y="210171"/>
                </a:lnTo>
                <a:lnTo>
                  <a:pt x="1825032" y="209703"/>
                </a:lnTo>
                <a:lnTo>
                  <a:pt x="1567480" y="209433"/>
                </a:lnTo>
                <a:lnTo>
                  <a:pt x="1308551" y="207391"/>
                </a:lnTo>
                <a:lnTo>
                  <a:pt x="1053363" y="201018"/>
                </a:lnTo>
                <a:lnTo>
                  <a:pt x="795223" y="192674"/>
                </a:lnTo>
                <a:lnTo>
                  <a:pt x="538856" y="182954"/>
                </a:lnTo>
                <a:lnTo>
                  <a:pt x="286033" y="170477"/>
                </a:lnTo>
                <a:lnTo>
                  <a:pt x="31635" y="157803"/>
                </a:lnTo>
                <a:close/>
              </a:path>
            </a:pathLst>
          </a:custGeom>
          <a:solidFill>
            <a:schemeClr val="bg1">
              <a:alpha val="20000"/>
            </a:schemeClr>
          </a:solidFill>
          <a:ln>
            <a:noFill/>
          </a:ln>
        </p:spPr>
        <p:txBody>
          <a:bodyPr wrap="square">
            <a:noAutofit/>
          </a:bodyPr>
          <a:lstStyle/>
          <a:p>
            <a:endParaRPr lang="en-US" dirty="0"/>
          </a:p>
        </p:txBody>
      </p:sp>
    </p:spTree>
    <p:extLst>
      <p:ext uri="{BB962C8B-B14F-4D97-AF65-F5344CB8AC3E}">
        <p14:creationId xmlns:p14="http://schemas.microsoft.com/office/powerpoint/2010/main" val="569631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92085657-6F19-F895-2B85-ED95DF28F36C}"/>
              </a:ext>
            </a:extLst>
          </p:cNvPr>
          <p:cNvSpPr>
            <a:spLocks noGrp="1"/>
          </p:cNvSpPr>
          <p:nvPr>
            <p:ph type="title"/>
          </p:nvPr>
        </p:nvSpPr>
        <p:spPr>
          <a:xfrm>
            <a:off x="639098" y="629265"/>
            <a:ext cx="6072776" cy="1622322"/>
          </a:xfrm>
        </p:spPr>
        <p:txBody>
          <a:bodyPr>
            <a:normAutofit/>
          </a:bodyPr>
          <a:lstStyle/>
          <a:p>
            <a:r>
              <a:rPr lang="en-GB" dirty="0">
                <a:solidFill>
                  <a:srgbClr val="FFFFFF"/>
                </a:solidFill>
              </a:rPr>
              <a:t>That’s my orange – Part 2</a:t>
            </a:r>
          </a:p>
        </p:txBody>
      </p:sp>
      <p:pic>
        <p:nvPicPr>
          <p:cNvPr id="5" name="Picture 4" descr="A close-up of a lemon">
            <a:extLst>
              <a:ext uri="{FF2B5EF4-FFF2-40B4-BE49-F238E27FC236}">
                <a16:creationId xmlns:a16="http://schemas.microsoft.com/office/drawing/2014/main" id="{3FCCA26C-473B-13AF-8560-692307D9417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2108" b="-1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BDC8CF8-F031-87C3-5289-32D684623145}"/>
              </a:ext>
            </a:extLst>
          </p:cNvPr>
          <p:cNvSpPr>
            <a:spLocks noGrp="1"/>
          </p:cNvSpPr>
          <p:nvPr>
            <p:ph idx="1"/>
          </p:nvPr>
        </p:nvSpPr>
        <p:spPr>
          <a:xfrm>
            <a:off x="639098" y="2418735"/>
            <a:ext cx="6072776" cy="3811740"/>
          </a:xfrm>
        </p:spPr>
        <p:txBody>
          <a:bodyPr anchor="ctr">
            <a:normAutofit/>
          </a:bodyPr>
          <a:lstStyle/>
          <a:p>
            <a:r>
              <a:rPr lang="en-GB" dirty="0">
                <a:solidFill>
                  <a:srgbClr val="FFFFFF"/>
                </a:solidFill>
              </a:rPr>
              <a:t>Time to reunite with your orange!</a:t>
            </a:r>
          </a:p>
        </p:txBody>
      </p:sp>
    </p:spTree>
    <p:extLst>
      <p:ext uri="{BB962C8B-B14F-4D97-AF65-F5344CB8AC3E}">
        <p14:creationId xmlns:p14="http://schemas.microsoft.com/office/powerpoint/2010/main" val="4002584839"/>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290016414"/>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6 – Discrimination</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523722771"/>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0169916"/>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descr="A picture containing text, indoor, floor, window&#10;&#10;Description automatically generated">
            <a:extLst>
              <a:ext uri="{FF2B5EF4-FFF2-40B4-BE49-F238E27FC236}">
                <a16:creationId xmlns:a16="http://schemas.microsoft.com/office/drawing/2014/main" id="{7DDD16C2-D8D1-F045-C6FA-ECE9CEF098EC}"/>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4403" r="-3" b="3679"/>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 name="Title 1">
            <a:extLst>
              <a:ext uri="{FF2B5EF4-FFF2-40B4-BE49-F238E27FC236}">
                <a16:creationId xmlns:a16="http://schemas.microsoft.com/office/drawing/2014/main" id="{5884E713-7509-FAE4-595D-F0885B4D0DE2}"/>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a:t>Tower Activity</a:t>
            </a:r>
          </a:p>
        </p:txBody>
      </p:sp>
      <p:sp>
        <p:nvSpPr>
          <p:cNvPr id="21" name="Rectangle 20">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17618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curtain&#10;&#10;Description automatically generated">
            <a:extLst>
              <a:ext uri="{FF2B5EF4-FFF2-40B4-BE49-F238E27FC236}">
                <a16:creationId xmlns:a16="http://schemas.microsoft.com/office/drawing/2014/main" id="{5D269CC1-CBAC-D5B7-9DD3-45DBED7ED13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227" r="1" b="11687"/>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13" name="Freeform: Shape 1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D1DE416E-8FF3-1A5F-D9FA-DCB9A6F929EC}"/>
              </a:ext>
            </a:extLst>
          </p:cNvPr>
          <p:cNvSpPr>
            <a:spLocks noGrp="1"/>
          </p:cNvSpPr>
          <p:nvPr>
            <p:ph type="title"/>
          </p:nvPr>
        </p:nvSpPr>
        <p:spPr>
          <a:xfrm>
            <a:off x="1154955" y="4110824"/>
            <a:ext cx="5015258" cy="1908975"/>
          </a:xfrm>
        </p:spPr>
        <p:txBody>
          <a:bodyPr>
            <a:normAutofit/>
          </a:bodyPr>
          <a:lstStyle/>
          <a:p>
            <a:r>
              <a:rPr lang="en-GB">
                <a:solidFill>
                  <a:schemeClr val="tx1"/>
                </a:solidFill>
              </a:rPr>
              <a:t>Actions have consequences…</a:t>
            </a:r>
            <a:br>
              <a:rPr lang="en-GB">
                <a:solidFill>
                  <a:schemeClr val="tx1"/>
                </a:solidFill>
              </a:rPr>
            </a:br>
            <a:r>
              <a:rPr lang="en-GB">
                <a:solidFill>
                  <a:schemeClr val="tx1"/>
                </a:solidFill>
              </a:rPr>
              <a:t>Role play!</a:t>
            </a:r>
          </a:p>
        </p:txBody>
      </p:sp>
      <p:sp>
        <p:nvSpPr>
          <p:cNvPr id="3" name="Content Placeholder 2">
            <a:extLst>
              <a:ext uri="{FF2B5EF4-FFF2-40B4-BE49-F238E27FC236}">
                <a16:creationId xmlns:a16="http://schemas.microsoft.com/office/drawing/2014/main" id="{6287903E-ED0D-0028-78B6-6E9839E93815}"/>
              </a:ext>
            </a:extLst>
          </p:cNvPr>
          <p:cNvSpPr>
            <a:spLocks noGrp="1"/>
          </p:cNvSpPr>
          <p:nvPr>
            <p:ph idx="1"/>
          </p:nvPr>
        </p:nvSpPr>
        <p:spPr>
          <a:xfrm>
            <a:off x="6375894" y="4110824"/>
            <a:ext cx="4772509" cy="1908976"/>
          </a:xfrm>
        </p:spPr>
        <p:txBody>
          <a:bodyPr anchor="ctr">
            <a:normAutofit/>
          </a:bodyPr>
          <a:lstStyle/>
          <a:p>
            <a:pPr>
              <a:lnSpc>
                <a:spcPct val="90000"/>
              </a:lnSpc>
            </a:pPr>
            <a:r>
              <a:rPr lang="en-GB" sz="1400" dirty="0">
                <a:solidFill>
                  <a:schemeClr val="tx1"/>
                </a:solidFill>
              </a:rPr>
              <a:t>Work with your group and discuss the scenario card you have been given.</a:t>
            </a:r>
          </a:p>
          <a:p>
            <a:pPr>
              <a:lnSpc>
                <a:spcPct val="90000"/>
              </a:lnSpc>
            </a:pPr>
            <a:r>
              <a:rPr lang="en-GB" sz="1400" dirty="0">
                <a:solidFill>
                  <a:schemeClr val="tx1"/>
                </a:solidFill>
              </a:rPr>
              <a:t>Act out the scenario for your group and what might happen next.</a:t>
            </a:r>
          </a:p>
          <a:p>
            <a:pPr>
              <a:lnSpc>
                <a:spcPct val="90000"/>
              </a:lnSpc>
            </a:pPr>
            <a:r>
              <a:rPr lang="en-GB" sz="1400" dirty="0">
                <a:solidFill>
                  <a:schemeClr val="tx1"/>
                </a:solidFill>
              </a:rPr>
              <a:t>Make sure to reflect on the questions being asked.</a:t>
            </a:r>
          </a:p>
          <a:p>
            <a:pPr>
              <a:lnSpc>
                <a:spcPct val="90000"/>
              </a:lnSpc>
            </a:pPr>
            <a:r>
              <a:rPr lang="en-GB" sz="1400" dirty="0">
                <a:solidFill>
                  <a:schemeClr val="tx1"/>
                </a:solidFill>
              </a:rPr>
              <a:t>Showcase your drama to the rest of the group!</a:t>
            </a:r>
          </a:p>
        </p:txBody>
      </p:sp>
    </p:spTree>
    <p:extLst>
      <p:ext uri="{BB962C8B-B14F-4D97-AF65-F5344CB8AC3E}">
        <p14:creationId xmlns:p14="http://schemas.microsoft.com/office/powerpoint/2010/main" val="1413249230"/>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052F6DBF-1805-4FD9-AFA3-C8642175F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Shape, arrow&#10;&#10;Description automatically generated">
            <a:extLst>
              <a:ext uri="{FF2B5EF4-FFF2-40B4-BE49-F238E27FC236}">
                <a16:creationId xmlns:a16="http://schemas.microsoft.com/office/drawing/2014/main" id="{57ABBDB6-C40C-5C54-0B8C-2D243A1AD820}"/>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920" r="-1" b="7050"/>
          <a:stretch/>
        </p:blipFill>
        <p:spPr>
          <a:xfrm>
            <a:off x="474132" y="462116"/>
            <a:ext cx="11243735" cy="5921751"/>
          </a:xfrm>
          <a:prstGeom prst="rect">
            <a:avLst/>
          </a:prstGeom>
        </p:spPr>
      </p:pic>
      <p:sp>
        <p:nvSpPr>
          <p:cNvPr id="13" name="Rectangle 12">
            <a:extLst>
              <a:ext uri="{FF2B5EF4-FFF2-40B4-BE49-F238E27FC236}">
                <a16:creationId xmlns:a16="http://schemas.microsoft.com/office/drawing/2014/main" id="{CC79B2C4-EF9C-492F-BC64-5300A7A2F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599BEDA-CEC9-4E6C-B05D-1353D0F16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43000" y="1295400"/>
            <a:ext cx="9982200" cy="4267200"/>
          </a:xfrm>
          <a:prstGeom prst="rect">
            <a:avLst/>
          </a:prstGeom>
          <a:solidFill>
            <a:srgbClr val="000001">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C1437-A73B-3D09-B96A-52115AC6735B}"/>
              </a:ext>
            </a:extLst>
          </p:cNvPr>
          <p:cNvSpPr>
            <a:spLocks noGrp="1"/>
          </p:cNvSpPr>
          <p:nvPr>
            <p:ph type="title"/>
          </p:nvPr>
        </p:nvSpPr>
        <p:spPr>
          <a:xfrm>
            <a:off x="1295400" y="1447801"/>
            <a:ext cx="8620967" cy="855132"/>
          </a:xfrm>
        </p:spPr>
        <p:txBody>
          <a:bodyPr>
            <a:normAutofit/>
          </a:bodyPr>
          <a:lstStyle/>
          <a:p>
            <a:r>
              <a:rPr lang="en-GB" sz="3300" dirty="0">
                <a:solidFill>
                  <a:srgbClr val="FFFFFF"/>
                </a:solidFill>
              </a:rPr>
              <a:t>Judgements can lead to discrimination.</a:t>
            </a:r>
          </a:p>
        </p:txBody>
      </p:sp>
      <p:sp>
        <p:nvSpPr>
          <p:cNvPr id="3" name="Content Placeholder 2">
            <a:extLst>
              <a:ext uri="{FF2B5EF4-FFF2-40B4-BE49-F238E27FC236}">
                <a16:creationId xmlns:a16="http://schemas.microsoft.com/office/drawing/2014/main" id="{8990E7F5-0178-3D35-98BB-CCBC0D238541}"/>
              </a:ext>
            </a:extLst>
          </p:cNvPr>
          <p:cNvSpPr>
            <a:spLocks noGrp="1"/>
          </p:cNvSpPr>
          <p:nvPr>
            <p:ph idx="1"/>
          </p:nvPr>
        </p:nvSpPr>
        <p:spPr>
          <a:xfrm>
            <a:off x="1727200" y="2446868"/>
            <a:ext cx="8254999" cy="2971800"/>
          </a:xfrm>
        </p:spPr>
        <p:txBody>
          <a:bodyPr anchor="t">
            <a:normAutofit/>
          </a:bodyPr>
          <a:lstStyle/>
          <a:p>
            <a:pPr marL="0" indent="0">
              <a:buNone/>
            </a:pPr>
            <a:r>
              <a:rPr lang="en-GB" sz="1600" dirty="0">
                <a:solidFill>
                  <a:srgbClr val="FFFFFF"/>
                </a:solidFill>
              </a:rPr>
              <a:t>Discrimination happens in three ways:</a:t>
            </a:r>
          </a:p>
          <a:p>
            <a:r>
              <a:rPr lang="en-GB" sz="1600" dirty="0">
                <a:solidFill>
                  <a:srgbClr val="FFFFFF"/>
                </a:solidFill>
              </a:rPr>
              <a:t>Excluding someone (leaving them out)</a:t>
            </a:r>
          </a:p>
          <a:p>
            <a:r>
              <a:rPr lang="en-GB" sz="1600" dirty="0">
                <a:solidFill>
                  <a:srgbClr val="FFFFFF"/>
                </a:solidFill>
              </a:rPr>
              <a:t>Treating someone unfairly or unkindly</a:t>
            </a:r>
          </a:p>
          <a:p>
            <a:r>
              <a:rPr lang="en-GB" sz="1600" dirty="0">
                <a:solidFill>
                  <a:srgbClr val="FFFFFF"/>
                </a:solidFill>
              </a:rPr>
              <a:t>Separating different groups of people</a:t>
            </a:r>
          </a:p>
          <a:p>
            <a:endParaRPr lang="en-GB" sz="1600" dirty="0">
              <a:solidFill>
                <a:srgbClr val="FFFFFF"/>
              </a:solidFill>
            </a:endParaRPr>
          </a:p>
          <a:p>
            <a:pPr marL="0" indent="0">
              <a:buNone/>
            </a:pPr>
            <a:r>
              <a:rPr lang="en-GB" sz="1600" dirty="0">
                <a:solidFill>
                  <a:srgbClr val="FFFFFF"/>
                </a:solidFill>
              </a:rPr>
              <a:t>Reflect on your scenarios – what type of discrimination occurred? </a:t>
            </a:r>
          </a:p>
          <a:p>
            <a:endParaRPr lang="en-GB" sz="1600" dirty="0">
              <a:solidFill>
                <a:srgbClr val="FFFFFF"/>
              </a:solidFill>
            </a:endParaRPr>
          </a:p>
        </p:txBody>
      </p:sp>
    </p:spTree>
    <p:extLst>
      <p:ext uri="{BB962C8B-B14F-4D97-AF65-F5344CB8AC3E}">
        <p14:creationId xmlns:p14="http://schemas.microsoft.com/office/powerpoint/2010/main" val="344831318"/>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Text, letter&#10;&#10;Description automatically generated">
            <a:extLst>
              <a:ext uri="{FF2B5EF4-FFF2-40B4-BE49-F238E27FC236}">
                <a16:creationId xmlns:a16="http://schemas.microsoft.com/office/drawing/2014/main" id="{4C0C7B4B-CD08-7E2F-1BE7-7A68D382D021}"/>
              </a:ext>
            </a:extLst>
          </p:cNvPr>
          <p:cNvPicPr>
            <a:picLocks noChangeAspect="1"/>
          </p:cNvPicPr>
          <p:nvPr/>
        </p:nvPicPr>
        <p:blipFill rotWithShape="1">
          <a:blip r:embed="rId4">
            <a:duotone>
              <a:prstClr val="black"/>
              <a:schemeClr val="accent5">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0925" b="9091"/>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E6F3FA69-164B-D7CC-E4A0-8630A58D6942}"/>
              </a:ext>
            </a:extLst>
          </p:cNvPr>
          <p:cNvSpPr>
            <a:spLocks noGrp="1"/>
          </p:cNvSpPr>
          <p:nvPr>
            <p:ph type="title"/>
          </p:nvPr>
        </p:nvSpPr>
        <p:spPr>
          <a:xfrm>
            <a:off x="1154954" y="973668"/>
            <a:ext cx="8761413" cy="706964"/>
          </a:xfrm>
        </p:spPr>
        <p:txBody>
          <a:bodyPr>
            <a:normAutofit/>
          </a:bodyPr>
          <a:lstStyle/>
          <a:p>
            <a:pPr>
              <a:lnSpc>
                <a:spcPct val="90000"/>
              </a:lnSpc>
            </a:pPr>
            <a:r>
              <a:rPr lang="en-GB" sz="2800" dirty="0">
                <a:solidFill>
                  <a:srgbClr val="FFFFFF"/>
                </a:solidFill>
              </a:rPr>
              <a:t>Is it Discrimination? – Card Activity</a:t>
            </a:r>
          </a:p>
        </p:txBody>
      </p:sp>
      <p:sp>
        <p:nvSpPr>
          <p:cNvPr id="24" name="Rectangle 23">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7FD2BC2-E4C4-FBE3-D27D-AF087D892D67}"/>
              </a:ext>
            </a:extLst>
          </p:cNvPr>
          <p:cNvSpPr>
            <a:spLocks noGrp="1"/>
          </p:cNvSpPr>
          <p:nvPr>
            <p:ph idx="1"/>
          </p:nvPr>
        </p:nvSpPr>
        <p:spPr>
          <a:xfrm>
            <a:off x="1154954" y="1820333"/>
            <a:ext cx="8825659" cy="4199467"/>
          </a:xfrm>
        </p:spPr>
        <p:txBody>
          <a:bodyPr anchor="ctr">
            <a:normAutofit/>
          </a:bodyPr>
          <a:lstStyle/>
          <a:p>
            <a:r>
              <a:rPr lang="en-GB" dirty="0">
                <a:solidFill>
                  <a:srgbClr val="FFFFFF"/>
                </a:solidFill>
              </a:rPr>
              <a:t>It is important to point out that specific steps are sometimes needed in order to protect the most vulnerable in our society (this is called POSITIVE ACTION).</a:t>
            </a:r>
          </a:p>
          <a:p>
            <a:r>
              <a:rPr lang="en-GB" dirty="0">
                <a:solidFill>
                  <a:srgbClr val="FFFFFF"/>
                </a:solidFill>
              </a:rPr>
              <a:t>Discuss the scenario cards in your groups and decide whether it is discrimination or positive action.</a:t>
            </a:r>
          </a:p>
          <a:p>
            <a:endParaRPr lang="en-GB" dirty="0">
              <a:solidFill>
                <a:srgbClr val="FFFFFF"/>
              </a:solidFill>
            </a:endParaRPr>
          </a:p>
          <a:p>
            <a:endParaRPr lang="en-GB" dirty="0">
              <a:solidFill>
                <a:srgbClr val="FFFFFF"/>
              </a:solidFill>
            </a:endParaRPr>
          </a:p>
        </p:txBody>
      </p:sp>
    </p:spTree>
    <p:extLst>
      <p:ext uri="{BB962C8B-B14F-4D97-AF65-F5344CB8AC3E}">
        <p14:creationId xmlns:p14="http://schemas.microsoft.com/office/powerpoint/2010/main" val="2427864340"/>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65138977"/>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7 – Exploring influences</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2321409179"/>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0964563"/>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CCEE-4AF0-8D96-EAFD-105CF6072A13}"/>
              </a:ext>
            </a:extLst>
          </p:cNvPr>
          <p:cNvSpPr>
            <a:spLocks noGrp="1"/>
          </p:cNvSpPr>
          <p:nvPr>
            <p:ph type="title"/>
          </p:nvPr>
        </p:nvSpPr>
        <p:spPr/>
        <p:txBody>
          <a:bodyPr/>
          <a:lstStyle/>
          <a:p>
            <a:pPr algn="ctr"/>
            <a:r>
              <a:rPr lang="en-GB" dirty="0"/>
              <a:t>‘Share a Coke’</a:t>
            </a:r>
          </a:p>
        </p:txBody>
      </p:sp>
      <p:pic>
        <p:nvPicPr>
          <p:cNvPr id="4" name="Online Media 3" title="Coca-Cola // Share A Coke">
            <a:hlinkClick r:id="" action="ppaction://media"/>
            <a:extLst>
              <a:ext uri="{FF2B5EF4-FFF2-40B4-BE49-F238E27FC236}">
                <a16:creationId xmlns:a16="http://schemas.microsoft.com/office/drawing/2014/main" id="{3872F3F8-E217-7670-13DE-06C762B3E6C3}"/>
              </a:ext>
            </a:extLst>
          </p:cNvPr>
          <p:cNvPicPr>
            <a:picLocks noGrp="1" noRot="1" noChangeAspect="1"/>
          </p:cNvPicPr>
          <p:nvPr>
            <p:ph idx="1"/>
            <a:videoFile r:link="rId1"/>
          </p:nvPr>
        </p:nvPicPr>
        <p:blipFill>
          <a:blip r:embed="rId3"/>
          <a:stretch>
            <a:fillRect/>
          </a:stretch>
        </p:blipFill>
        <p:spPr>
          <a:xfrm>
            <a:off x="2592705" y="2451377"/>
            <a:ext cx="7006590" cy="3958567"/>
          </a:xfrm>
          <a:prstGeom prst="rect">
            <a:avLst/>
          </a:prstGeom>
        </p:spPr>
      </p:pic>
    </p:spTree>
    <p:extLst>
      <p:ext uri="{BB962C8B-B14F-4D97-AF65-F5344CB8AC3E}">
        <p14:creationId xmlns:p14="http://schemas.microsoft.com/office/powerpoint/2010/main" val="34462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Graphical user interface, application&#10;&#10;Description automatically generated">
            <a:extLst>
              <a:ext uri="{FF2B5EF4-FFF2-40B4-BE49-F238E27FC236}">
                <a16:creationId xmlns:a16="http://schemas.microsoft.com/office/drawing/2014/main" id="{34649E0F-0BA8-1F60-7EA4-9E8888ABC887}"/>
              </a:ext>
            </a:extLst>
          </p:cNvPr>
          <p:cNvPicPr>
            <a:picLocks noChangeAspect="1"/>
          </p:cNvPicPr>
          <p:nvPr/>
        </p:nvPicPr>
        <p:blipFill rotWithShape="1">
          <a:blip r:embed="rId3">
            <a:extLst>
              <a:ext uri="{28A0092B-C50C-407E-A947-70E740481C1C}">
                <a14:useLocalDpi xmlns:a14="http://schemas.microsoft.com/office/drawing/2010/main" val="0"/>
              </a:ext>
            </a:extLst>
          </a:blip>
          <a:srcRect t="18777" r="1" b="26902"/>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8"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20" name="Freeform: Shape 1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Content Placeholder 14">
            <a:extLst>
              <a:ext uri="{FF2B5EF4-FFF2-40B4-BE49-F238E27FC236}">
                <a16:creationId xmlns:a16="http://schemas.microsoft.com/office/drawing/2014/main" id="{A1512D59-635B-43D1-4E33-4A75670DA7CB}"/>
              </a:ext>
            </a:extLst>
          </p:cNvPr>
          <p:cNvSpPr>
            <a:spLocks noGrp="1"/>
          </p:cNvSpPr>
          <p:nvPr>
            <p:ph idx="1"/>
          </p:nvPr>
        </p:nvSpPr>
        <p:spPr>
          <a:xfrm>
            <a:off x="6375894" y="4110824"/>
            <a:ext cx="4772509" cy="1908976"/>
          </a:xfrm>
        </p:spPr>
        <p:txBody>
          <a:bodyPr anchor="ctr">
            <a:normAutofit/>
          </a:bodyPr>
          <a:lstStyle/>
          <a:p>
            <a:r>
              <a:rPr lang="en-US" sz="3500" dirty="0">
                <a:solidFill>
                  <a:schemeClr val="tx1"/>
                </a:solidFill>
              </a:rPr>
              <a:t>Start baselines</a:t>
            </a:r>
          </a:p>
        </p:txBody>
      </p:sp>
    </p:spTree>
    <p:extLst>
      <p:ext uri="{BB962C8B-B14F-4D97-AF65-F5344CB8AC3E}">
        <p14:creationId xmlns:p14="http://schemas.microsoft.com/office/powerpoint/2010/main" val="270167874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8" name="Freeform: Shape 12">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5"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B2590E7-7276-1BDE-9C65-86498297908A}"/>
              </a:ext>
            </a:extLst>
          </p:cNvPr>
          <p:cNvSpPr>
            <a:spLocks noGrp="1"/>
          </p:cNvSpPr>
          <p:nvPr>
            <p:ph type="title"/>
          </p:nvPr>
        </p:nvSpPr>
        <p:spPr>
          <a:xfrm>
            <a:off x="1154955" y="973668"/>
            <a:ext cx="2942210" cy="1020232"/>
          </a:xfrm>
        </p:spPr>
        <p:txBody>
          <a:bodyPr>
            <a:normAutofit/>
          </a:bodyPr>
          <a:lstStyle/>
          <a:p>
            <a:pPr>
              <a:lnSpc>
                <a:spcPct val="90000"/>
              </a:lnSpc>
            </a:pPr>
            <a:r>
              <a:rPr lang="en-GB" sz="3300">
                <a:solidFill>
                  <a:schemeClr val="tx1"/>
                </a:solidFill>
              </a:rPr>
              <a:t>Pictures of Influence</a:t>
            </a:r>
          </a:p>
        </p:txBody>
      </p:sp>
      <p:pic>
        <p:nvPicPr>
          <p:cNvPr id="5" name="Picture 4" descr="Graphical user interface&#10;&#10;Description automatically generated">
            <a:extLst>
              <a:ext uri="{FF2B5EF4-FFF2-40B4-BE49-F238E27FC236}">
                <a16:creationId xmlns:a16="http://schemas.microsoft.com/office/drawing/2014/main" id="{3936E431-77AA-347B-C752-9F07BB77CC8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57" r="17770" b="2"/>
          <a:stretch/>
        </p:blipFill>
        <p:spPr>
          <a:xfrm>
            <a:off x="5194607" y="803751"/>
            <a:ext cx="6391533" cy="5250498"/>
          </a:xfrm>
          <a:prstGeom prst="rect">
            <a:avLst/>
          </a:prstGeom>
        </p:spPr>
      </p:pic>
      <p:sp>
        <p:nvSpPr>
          <p:cNvPr id="17" name="Rectangle 16">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60BF175-AD32-02A4-E6F4-FCF192F02145}"/>
              </a:ext>
            </a:extLst>
          </p:cNvPr>
          <p:cNvSpPr>
            <a:spLocks noGrp="1"/>
          </p:cNvSpPr>
          <p:nvPr>
            <p:ph idx="1"/>
          </p:nvPr>
        </p:nvSpPr>
        <p:spPr>
          <a:xfrm>
            <a:off x="1154955" y="2120900"/>
            <a:ext cx="3133726" cy="3898900"/>
          </a:xfrm>
        </p:spPr>
        <p:txBody>
          <a:bodyPr>
            <a:normAutofit/>
          </a:bodyPr>
          <a:lstStyle/>
          <a:p>
            <a:r>
              <a:rPr lang="en-GB">
                <a:solidFill>
                  <a:schemeClr val="tx1"/>
                </a:solidFill>
              </a:rPr>
              <a:t>In small groups or pairs, </a:t>
            </a:r>
            <a:r>
              <a:rPr lang="en-GB">
                <a:solidFill>
                  <a:schemeClr val="tx1"/>
                </a:solidFill>
                <a:effectLst/>
                <a:ea typeface="Times New Roman" panose="02020603050405020304" pitchFamily="18" charset="0"/>
              </a:rPr>
              <a:t>place the pictures of things which influence attitudes and opinions, in order of importance.</a:t>
            </a:r>
          </a:p>
          <a:p>
            <a:r>
              <a:rPr lang="en-GB">
                <a:solidFill>
                  <a:schemeClr val="tx1"/>
                </a:solidFill>
                <a:ea typeface="Times New Roman" panose="02020603050405020304" pitchFamily="18" charset="0"/>
              </a:rPr>
              <a:t>D</a:t>
            </a:r>
            <a:r>
              <a:rPr lang="en-GB">
                <a:solidFill>
                  <a:schemeClr val="tx1"/>
                </a:solidFill>
                <a:effectLst/>
                <a:ea typeface="Times New Roman" panose="02020603050405020304" pitchFamily="18" charset="0"/>
              </a:rPr>
              <a:t>raw or write other things/ people/ places which influence your thinking. </a:t>
            </a:r>
          </a:p>
          <a:p>
            <a:endParaRPr lang="en-GB">
              <a:solidFill>
                <a:schemeClr val="tx1"/>
              </a:solidFill>
            </a:endParaRPr>
          </a:p>
          <a:p>
            <a:endParaRPr lang="en-GB">
              <a:solidFill>
                <a:schemeClr val="tx1"/>
              </a:solidFill>
            </a:endParaRPr>
          </a:p>
        </p:txBody>
      </p:sp>
      <p:sp>
        <p:nvSpPr>
          <p:cNvPr id="23"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4078234490"/>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98CC-0C1F-B593-CF8A-1DDF463F4C01}"/>
              </a:ext>
            </a:extLst>
          </p:cNvPr>
          <p:cNvSpPr>
            <a:spLocks noGrp="1"/>
          </p:cNvSpPr>
          <p:nvPr>
            <p:ph type="title"/>
          </p:nvPr>
        </p:nvSpPr>
        <p:spPr>
          <a:xfrm>
            <a:off x="1154954" y="973668"/>
            <a:ext cx="8761413" cy="706964"/>
          </a:xfrm>
        </p:spPr>
        <p:txBody>
          <a:bodyPr>
            <a:normAutofit/>
          </a:bodyPr>
          <a:lstStyle/>
          <a:p>
            <a:r>
              <a:rPr lang="en-GB" dirty="0"/>
              <a:t>Headliners</a:t>
            </a:r>
          </a:p>
        </p:txBody>
      </p:sp>
      <p:pic>
        <p:nvPicPr>
          <p:cNvPr id="5" name="Picture 4" descr="A stack of paper money&#10;&#10;Description automatically generated with low confidence">
            <a:extLst>
              <a:ext uri="{FF2B5EF4-FFF2-40B4-BE49-F238E27FC236}">
                <a16:creationId xmlns:a16="http://schemas.microsoft.com/office/drawing/2014/main" id="{D3EC2512-3AC5-A58D-00AB-1DFB0FBD73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 b="5883"/>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F92EAE7B-95C4-AB83-07C3-097DCB3E6AB3}"/>
              </a:ext>
            </a:extLst>
          </p:cNvPr>
          <p:cNvSpPr>
            <a:spLocks noGrp="1"/>
          </p:cNvSpPr>
          <p:nvPr>
            <p:ph idx="1"/>
          </p:nvPr>
        </p:nvSpPr>
        <p:spPr>
          <a:xfrm>
            <a:off x="5980954" y="2603500"/>
            <a:ext cx="5211979" cy="3416300"/>
          </a:xfrm>
        </p:spPr>
        <p:txBody>
          <a:bodyPr anchor="ctr">
            <a:normAutofit/>
          </a:bodyPr>
          <a:lstStyle/>
          <a:p>
            <a:r>
              <a:rPr lang="en-GB" altLang="en-US">
                <a:latin typeface="Arial" panose="020B0604020202020204" pitchFamily="34" charset="0"/>
                <a:cs typeface="Arial" panose="020B0604020202020204" pitchFamily="34" charset="0"/>
              </a:rPr>
              <a:t>You will work in teams.</a:t>
            </a:r>
          </a:p>
          <a:p>
            <a:r>
              <a:rPr lang="en-GB" altLang="en-US">
                <a:latin typeface="Arial" panose="020B0604020202020204" pitchFamily="34" charset="0"/>
                <a:cs typeface="Arial" panose="020B0604020202020204" pitchFamily="34" charset="0"/>
              </a:rPr>
              <a:t>There are three rounds to the challenge.</a:t>
            </a:r>
          </a:p>
          <a:p>
            <a:r>
              <a:rPr lang="en-GB" altLang="en-US">
                <a:latin typeface="Arial" panose="020B0604020202020204" pitchFamily="34" charset="0"/>
                <a:cs typeface="Arial" panose="020B0604020202020204" pitchFamily="34" charset="0"/>
              </a:rPr>
              <a:t>In each round, you will read three different newspaper headlines. </a:t>
            </a:r>
          </a:p>
          <a:p>
            <a:r>
              <a:rPr lang="en-GB" altLang="en-US">
                <a:latin typeface="Arial" panose="020B0604020202020204" pitchFamily="34" charset="0"/>
                <a:cs typeface="Arial" panose="020B0604020202020204" pitchFamily="34" charset="0"/>
              </a:rPr>
              <a:t>You must detect the ‘real’ headline. The other two are made up.</a:t>
            </a:r>
          </a:p>
          <a:p>
            <a:r>
              <a:rPr lang="en-GB" altLang="en-US">
                <a:latin typeface="Arial" panose="020B0604020202020204" pitchFamily="34" charset="0"/>
                <a:cs typeface="Arial" panose="020B0604020202020204" pitchFamily="34" charset="0"/>
              </a:rPr>
              <a:t>Each time you answer correctly, you will get one point.</a:t>
            </a:r>
          </a:p>
          <a:p>
            <a:pPr marL="0" indent="0">
              <a:buNone/>
            </a:pPr>
            <a:endParaRPr lang="en-GB" dirty="0"/>
          </a:p>
        </p:txBody>
      </p:sp>
    </p:spTree>
    <p:extLst>
      <p:ext uri="{BB962C8B-B14F-4D97-AF65-F5344CB8AC3E}">
        <p14:creationId xmlns:p14="http://schemas.microsoft.com/office/powerpoint/2010/main" val="946693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1: Which headline is real?</a:t>
            </a:r>
          </a:p>
          <a:p>
            <a:pPr marL="0" indent="0">
              <a:buNone/>
            </a:pPr>
            <a:endParaRPr lang="en-GB" dirty="0"/>
          </a:p>
          <a:p>
            <a:pPr marL="0" indent="0">
              <a:buNone/>
            </a:pPr>
            <a:r>
              <a:rPr lang="en-GB" altLang="en-US" sz="1800" dirty="0">
                <a:cs typeface="Times New Roman" panose="02020603050405020304" pitchFamily="18" charset="0"/>
              </a:rPr>
              <a:t>Britons squeezed out of workforce by foreigners</a:t>
            </a:r>
          </a:p>
          <a:p>
            <a:pPr marL="0" indent="0">
              <a:buNone/>
            </a:pPr>
            <a:endParaRPr lang="en-GB" altLang="en-US" sz="1800" dirty="0">
              <a:cs typeface="Times New Roman" panose="02020603050405020304" pitchFamily="18" charset="0"/>
            </a:endParaRPr>
          </a:p>
          <a:p>
            <a:pPr marL="0" indent="0">
              <a:buNone/>
            </a:pPr>
            <a:r>
              <a:rPr lang="en-GB" altLang="en-US" sz="1800" dirty="0">
                <a:cs typeface="Times New Roman" panose="02020603050405020304" pitchFamily="18" charset="0"/>
              </a:rPr>
              <a:t>Increase in foreign workers over past 5 years</a:t>
            </a:r>
          </a:p>
          <a:p>
            <a:pPr marL="0" indent="0">
              <a:buNone/>
            </a:pPr>
            <a:endParaRPr lang="en-GB" altLang="en-US" sz="1800" dirty="0">
              <a:cs typeface="Times New Roman" panose="02020603050405020304" pitchFamily="18" charset="0"/>
            </a:endParaRPr>
          </a:p>
          <a:p>
            <a:pPr marL="0" indent="0">
              <a:buNone/>
            </a:pPr>
            <a:r>
              <a:rPr lang="en-GB" altLang="en-US" dirty="0">
                <a:cs typeface="Times New Roman" panose="02020603050405020304" pitchFamily="18" charset="0"/>
              </a:rPr>
              <a:t>F</a:t>
            </a:r>
            <a:r>
              <a:rPr lang="en-GB" altLang="en-US" sz="1800" dirty="0">
                <a:cs typeface="Times New Roman" panose="02020603050405020304" pitchFamily="18" charset="0"/>
              </a:rPr>
              <a:t>oreign workers flock to Britain</a:t>
            </a:r>
            <a:endParaRPr lang="en-GB" dirty="0"/>
          </a:p>
        </p:txBody>
      </p:sp>
    </p:spTree>
    <p:extLst>
      <p:ext uri="{BB962C8B-B14F-4D97-AF65-F5344CB8AC3E}">
        <p14:creationId xmlns:p14="http://schemas.microsoft.com/office/powerpoint/2010/main" val="1116259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2: Which headline is real?</a:t>
            </a:r>
          </a:p>
          <a:p>
            <a:pPr marL="0" indent="0">
              <a:buNone/>
            </a:pPr>
            <a:endParaRPr lang="en-GB" dirty="0"/>
          </a:p>
          <a:p>
            <a:pPr marL="0" indent="0">
              <a:buNone/>
            </a:pPr>
            <a:r>
              <a:rPr lang="en-GB" altLang="en-US" sz="1800" dirty="0">
                <a:cs typeface="Times New Roman" panose="02020603050405020304" pitchFamily="18" charset="0"/>
              </a:rPr>
              <a:t>Stats show 67% of gun crime suspects are black</a:t>
            </a:r>
          </a:p>
          <a:p>
            <a:pPr marL="0" indent="0">
              <a:buNone/>
            </a:pPr>
            <a:endParaRPr lang="en-GB" altLang="en-US" dirty="0">
              <a:cs typeface="Times New Roman" panose="02020603050405020304" pitchFamily="18" charset="0"/>
            </a:endParaRPr>
          </a:p>
          <a:p>
            <a:pPr marL="0" indent="0">
              <a:buNone/>
            </a:pPr>
            <a:r>
              <a:rPr lang="en-GB" altLang="en-US" sz="1800" dirty="0">
                <a:cs typeface="Times New Roman" panose="02020603050405020304" pitchFamily="18" charset="0"/>
              </a:rPr>
              <a:t>Black men 'to blame for most violent city crime’!</a:t>
            </a:r>
          </a:p>
          <a:p>
            <a:pPr marL="0" indent="0">
              <a:buNone/>
            </a:pPr>
            <a:endParaRPr lang="en-GB" altLang="en-US" sz="1800" dirty="0">
              <a:cs typeface="Times New Roman" panose="02020603050405020304" pitchFamily="18" charset="0"/>
            </a:endParaRPr>
          </a:p>
          <a:p>
            <a:pPr marL="0" indent="0">
              <a:buNone/>
            </a:pPr>
            <a:r>
              <a:rPr lang="en-GB" altLang="en-US" sz="1800" dirty="0">
                <a:cs typeface="Times New Roman" panose="02020603050405020304" pitchFamily="18" charset="0"/>
              </a:rPr>
              <a:t>Black to blame or not</a:t>
            </a:r>
            <a:r>
              <a:rPr lang="en-GB" altLang="en-US" dirty="0">
                <a:cs typeface="Times New Roman" panose="02020603050405020304" pitchFamily="18" charset="0"/>
              </a:rPr>
              <a:t>?</a:t>
            </a:r>
            <a:endParaRPr lang="en-GB" dirty="0"/>
          </a:p>
        </p:txBody>
      </p:sp>
    </p:spTree>
    <p:extLst>
      <p:ext uri="{BB962C8B-B14F-4D97-AF65-F5344CB8AC3E}">
        <p14:creationId xmlns:p14="http://schemas.microsoft.com/office/powerpoint/2010/main" val="1305552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3: Which headline is real?</a:t>
            </a:r>
          </a:p>
          <a:p>
            <a:pPr marL="0" indent="0">
              <a:buNone/>
            </a:pPr>
            <a:endParaRPr lang="en-GB" dirty="0"/>
          </a:p>
          <a:p>
            <a:pPr marL="0" indent="0">
              <a:buNone/>
            </a:pPr>
            <a:r>
              <a:rPr lang="en-GB" altLang="en-US" sz="1800" dirty="0">
                <a:cs typeface="Times New Roman" panose="02020603050405020304" pitchFamily="18" charset="0"/>
              </a:rPr>
              <a:t>Teenage girls are ‘out of control’!</a:t>
            </a:r>
          </a:p>
          <a:p>
            <a:pPr marL="0" indent="0">
              <a:buNone/>
            </a:pPr>
            <a:endParaRPr lang="en-GB" altLang="en-US" sz="1800" dirty="0">
              <a:cs typeface="Times New Roman" panose="02020603050405020304" pitchFamily="18" charset="0"/>
            </a:endParaRPr>
          </a:p>
          <a:p>
            <a:pPr eaLnBrk="1" hangingPunct="1">
              <a:spcBef>
                <a:spcPct val="0"/>
              </a:spcBef>
              <a:buFontTx/>
              <a:buNone/>
            </a:pPr>
            <a:r>
              <a:rPr lang="en-GB" altLang="en-US" sz="1800" dirty="0">
                <a:cs typeface="Times New Roman" panose="02020603050405020304" pitchFamily="18" charset="0"/>
              </a:rPr>
              <a:t>A survey reveals that girls overtake boys in teenage drinking</a:t>
            </a:r>
          </a:p>
          <a:p>
            <a:pPr eaLnBrk="1" hangingPunct="1">
              <a:spcBef>
                <a:spcPct val="0"/>
              </a:spcBef>
              <a:buFontTx/>
              <a:buNone/>
            </a:pPr>
            <a:endParaRPr lang="en-GB" altLang="en-US" dirty="0">
              <a:cs typeface="Times New Roman" panose="02020603050405020304" pitchFamily="18" charset="0"/>
            </a:endParaRPr>
          </a:p>
          <a:p>
            <a:pPr eaLnBrk="1" hangingPunct="1">
              <a:spcBef>
                <a:spcPct val="0"/>
              </a:spcBef>
              <a:buFontTx/>
              <a:buNone/>
            </a:pPr>
            <a:endParaRPr lang="en-GB" altLang="en-US" sz="1800" dirty="0">
              <a:cs typeface="Times New Roman" panose="02020603050405020304" pitchFamily="18" charset="0"/>
            </a:endParaRPr>
          </a:p>
          <a:p>
            <a:pPr eaLnBrk="1" hangingPunct="1">
              <a:spcBef>
                <a:spcPct val="0"/>
              </a:spcBef>
              <a:buFontTx/>
              <a:buNone/>
            </a:pPr>
            <a:r>
              <a:rPr lang="en-GB" altLang="en-US" sz="1800" dirty="0">
                <a:cs typeface="Times New Roman" panose="02020603050405020304" pitchFamily="18" charset="0"/>
              </a:rPr>
              <a:t>Girls – Britain’s next generation of drinkers! </a:t>
            </a:r>
            <a:br>
              <a:rPr lang="en-GB" altLang="en-US" sz="1800" b="1" dirty="0">
                <a:latin typeface="Times New Roman" panose="02020603050405020304" pitchFamily="18" charset="0"/>
                <a:cs typeface="Times New Roman" panose="02020603050405020304" pitchFamily="18" charset="0"/>
              </a:rPr>
            </a:br>
            <a:endParaRPr lang="en-GB" altLang="en-US" sz="1800" b="1" dirty="0">
              <a:latin typeface="Times New Roman" panose="02020603050405020304" pitchFamily="18" charset="0"/>
              <a:cs typeface="Times New Roman" panose="02020603050405020304" pitchFamily="18" charset="0"/>
            </a:endParaRPr>
          </a:p>
          <a:p>
            <a:pPr marL="0" indent="0">
              <a:buNone/>
            </a:pPr>
            <a:endParaRPr lang="en-GB" altLang="en-US" sz="1800" dirty="0">
              <a:cs typeface="Times New Roman" panose="02020603050405020304" pitchFamily="18" charset="0"/>
            </a:endParaRPr>
          </a:p>
        </p:txBody>
      </p:sp>
    </p:spTree>
    <p:extLst>
      <p:ext uri="{BB962C8B-B14F-4D97-AF65-F5344CB8AC3E}">
        <p14:creationId xmlns:p14="http://schemas.microsoft.com/office/powerpoint/2010/main" val="1644138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1: Which headline is real?</a:t>
            </a:r>
          </a:p>
          <a:p>
            <a:pPr marL="0" indent="0">
              <a:buNone/>
            </a:pPr>
            <a:endParaRPr lang="en-GB" dirty="0"/>
          </a:p>
          <a:p>
            <a:pPr marL="0" indent="0">
              <a:buNone/>
            </a:pPr>
            <a:r>
              <a:rPr lang="en-GB" altLang="en-US" sz="1800" dirty="0">
                <a:highlight>
                  <a:srgbClr val="FFFF00"/>
                </a:highlight>
                <a:cs typeface="Times New Roman" panose="02020603050405020304" pitchFamily="18" charset="0"/>
              </a:rPr>
              <a:t>Britons squeezed out of workforce by foreigners</a:t>
            </a:r>
          </a:p>
          <a:p>
            <a:pPr marL="0" indent="0">
              <a:buNone/>
            </a:pPr>
            <a:endParaRPr lang="en-GB" altLang="en-US" sz="1800" dirty="0">
              <a:cs typeface="Times New Roman" panose="02020603050405020304" pitchFamily="18" charset="0"/>
            </a:endParaRPr>
          </a:p>
          <a:p>
            <a:pPr marL="0" indent="0">
              <a:buNone/>
            </a:pPr>
            <a:r>
              <a:rPr lang="en-GB" altLang="en-US" sz="1800" dirty="0">
                <a:cs typeface="Times New Roman" panose="02020603050405020304" pitchFamily="18" charset="0"/>
              </a:rPr>
              <a:t>Increase in foreign workers over past 5 years</a:t>
            </a:r>
          </a:p>
          <a:p>
            <a:pPr marL="0" indent="0">
              <a:buNone/>
            </a:pPr>
            <a:endParaRPr lang="en-GB" altLang="en-US" sz="1800" dirty="0">
              <a:cs typeface="Times New Roman" panose="02020603050405020304" pitchFamily="18" charset="0"/>
            </a:endParaRPr>
          </a:p>
          <a:p>
            <a:pPr marL="0" indent="0">
              <a:buNone/>
            </a:pPr>
            <a:r>
              <a:rPr lang="en-GB" altLang="en-US" dirty="0">
                <a:cs typeface="Times New Roman" panose="02020603050405020304" pitchFamily="18" charset="0"/>
              </a:rPr>
              <a:t>F</a:t>
            </a:r>
            <a:r>
              <a:rPr lang="en-GB" altLang="en-US" sz="1800" dirty="0">
                <a:cs typeface="Times New Roman" panose="02020603050405020304" pitchFamily="18" charset="0"/>
              </a:rPr>
              <a:t>oreign workers flock to Britain</a:t>
            </a:r>
            <a:endParaRPr lang="en-GB" dirty="0"/>
          </a:p>
        </p:txBody>
      </p:sp>
    </p:spTree>
    <p:extLst>
      <p:ext uri="{BB962C8B-B14F-4D97-AF65-F5344CB8AC3E}">
        <p14:creationId xmlns:p14="http://schemas.microsoft.com/office/powerpoint/2010/main" val="372813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2: Which headline is real?</a:t>
            </a:r>
          </a:p>
          <a:p>
            <a:pPr marL="0" indent="0">
              <a:buNone/>
            </a:pPr>
            <a:endParaRPr lang="en-GB" dirty="0"/>
          </a:p>
          <a:p>
            <a:pPr marL="0" indent="0">
              <a:buNone/>
            </a:pPr>
            <a:r>
              <a:rPr lang="en-GB" altLang="en-US" sz="1800" dirty="0">
                <a:cs typeface="Times New Roman" panose="02020603050405020304" pitchFamily="18" charset="0"/>
              </a:rPr>
              <a:t>Stats show 67% of gun crime suspects are black</a:t>
            </a:r>
          </a:p>
          <a:p>
            <a:pPr marL="0" indent="0">
              <a:buNone/>
            </a:pPr>
            <a:endParaRPr lang="en-GB" altLang="en-US" dirty="0">
              <a:cs typeface="Times New Roman" panose="02020603050405020304" pitchFamily="18" charset="0"/>
            </a:endParaRPr>
          </a:p>
          <a:p>
            <a:pPr marL="0" indent="0">
              <a:buNone/>
            </a:pPr>
            <a:r>
              <a:rPr lang="en-GB" altLang="en-US" sz="1800" dirty="0">
                <a:highlight>
                  <a:srgbClr val="FFFF00"/>
                </a:highlight>
                <a:cs typeface="Times New Roman" panose="02020603050405020304" pitchFamily="18" charset="0"/>
              </a:rPr>
              <a:t>Black men 'to blame for most violent city crime’!</a:t>
            </a:r>
          </a:p>
          <a:p>
            <a:pPr marL="0" indent="0">
              <a:buNone/>
            </a:pPr>
            <a:endParaRPr lang="en-GB" altLang="en-US" sz="1800" dirty="0">
              <a:cs typeface="Times New Roman" panose="02020603050405020304" pitchFamily="18" charset="0"/>
            </a:endParaRPr>
          </a:p>
          <a:p>
            <a:pPr marL="0" indent="0">
              <a:buNone/>
            </a:pPr>
            <a:r>
              <a:rPr lang="en-GB" altLang="en-US" sz="1800" dirty="0">
                <a:cs typeface="Times New Roman" panose="02020603050405020304" pitchFamily="18" charset="0"/>
              </a:rPr>
              <a:t>Black to blame or not</a:t>
            </a:r>
            <a:r>
              <a:rPr lang="en-GB" altLang="en-US" dirty="0">
                <a:cs typeface="Times New Roman" panose="02020603050405020304" pitchFamily="18" charset="0"/>
              </a:rPr>
              <a:t>?</a:t>
            </a:r>
            <a:endParaRPr lang="en-GB" dirty="0"/>
          </a:p>
        </p:txBody>
      </p:sp>
    </p:spTree>
    <p:extLst>
      <p:ext uri="{BB962C8B-B14F-4D97-AF65-F5344CB8AC3E}">
        <p14:creationId xmlns:p14="http://schemas.microsoft.com/office/powerpoint/2010/main" val="2713288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3: Which headline is real?</a:t>
            </a:r>
          </a:p>
          <a:p>
            <a:pPr marL="0" indent="0">
              <a:buNone/>
            </a:pPr>
            <a:endParaRPr lang="en-GB" dirty="0"/>
          </a:p>
          <a:p>
            <a:pPr marL="0" indent="0">
              <a:buNone/>
            </a:pPr>
            <a:r>
              <a:rPr lang="en-GB" altLang="en-US" sz="1800" dirty="0">
                <a:highlight>
                  <a:srgbClr val="FFFF00"/>
                </a:highlight>
                <a:cs typeface="Times New Roman" panose="02020603050405020304" pitchFamily="18" charset="0"/>
              </a:rPr>
              <a:t>Teenage girls are ‘out of control’!</a:t>
            </a:r>
          </a:p>
          <a:p>
            <a:pPr marL="0" indent="0">
              <a:buNone/>
            </a:pPr>
            <a:endParaRPr lang="en-GB" altLang="en-US" sz="1800" dirty="0">
              <a:cs typeface="Times New Roman" panose="02020603050405020304" pitchFamily="18" charset="0"/>
            </a:endParaRPr>
          </a:p>
          <a:p>
            <a:pPr eaLnBrk="1" hangingPunct="1">
              <a:spcBef>
                <a:spcPct val="0"/>
              </a:spcBef>
              <a:buFontTx/>
              <a:buNone/>
            </a:pPr>
            <a:r>
              <a:rPr lang="en-GB" altLang="en-US" sz="1800" dirty="0">
                <a:cs typeface="Times New Roman" panose="02020603050405020304" pitchFamily="18" charset="0"/>
              </a:rPr>
              <a:t>A survey reveals that girls overtake boys in teenage drinking</a:t>
            </a:r>
          </a:p>
          <a:p>
            <a:pPr eaLnBrk="1" hangingPunct="1">
              <a:spcBef>
                <a:spcPct val="0"/>
              </a:spcBef>
              <a:buFontTx/>
              <a:buNone/>
            </a:pPr>
            <a:endParaRPr lang="en-GB" altLang="en-US" dirty="0">
              <a:cs typeface="Times New Roman" panose="02020603050405020304" pitchFamily="18" charset="0"/>
            </a:endParaRPr>
          </a:p>
          <a:p>
            <a:pPr eaLnBrk="1" hangingPunct="1">
              <a:spcBef>
                <a:spcPct val="0"/>
              </a:spcBef>
              <a:buFontTx/>
              <a:buNone/>
            </a:pPr>
            <a:endParaRPr lang="en-GB" altLang="en-US" sz="1800" dirty="0">
              <a:cs typeface="Times New Roman" panose="02020603050405020304" pitchFamily="18" charset="0"/>
            </a:endParaRPr>
          </a:p>
          <a:p>
            <a:pPr eaLnBrk="1" hangingPunct="1">
              <a:spcBef>
                <a:spcPct val="0"/>
              </a:spcBef>
              <a:buFontTx/>
              <a:buNone/>
            </a:pPr>
            <a:r>
              <a:rPr lang="en-GB" altLang="en-US" sz="1800" dirty="0">
                <a:cs typeface="Times New Roman" panose="02020603050405020304" pitchFamily="18" charset="0"/>
              </a:rPr>
              <a:t>Girls – Britain’s next generation of drinkers! </a:t>
            </a:r>
            <a:br>
              <a:rPr lang="en-GB" altLang="en-US" sz="1800" b="1" dirty="0">
                <a:latin typeface="Times New Roman" panose="02020603050405020304" pitchFamily="18" charset="0"/>
                <a:cs typeface="Times New Roman" panose="02020603050405020304" pitchFamily="18" charset="0"/>
              </a:rPr>
            </a:br>
            <a:endParaRPr lang="en-GB" altLang="en-US" sz="1800" b="1" dirty="0">
              <a:latin typeface="Times New Roman" panose="02020603050405020304" pitchFamily="18" charset="0"/>
              <a:cs typeface="Times New Roman" panose="02020603050405020304" pitchFamily="18" charset="0"/>
            </a:endParaRPr>
          </a:p>
          <a:p>
            <a:pPr marL="0" indent="0">
              <a:buNone/>
            </a:pPr>
            <a:endParaRPr lang="en-GB" altLang="en-US" sz="1800" dirty="0">
              <a:cs typeface="Times New Roman" panose="02020603050405020304" pitchFamily="18" charset="0"/>
            </a:endParaRPr>
          </a:p>
        </p:txBody>
      </p:sp>
    </p:spTree>
    <p:extLst>
      <p:ext uri="{BB962C8B-B14F-4D97-AF65-F5344CB8AC3E}">
        <p14:creationId xmlns:p14="http://schemas.microsoft.com/office/powerpoint/2010/main" val="466294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8FFE5083-7999-2FCF-A610-5EAAB4BF208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084" r="1" b="27627"/>
          <a:stretch/>
        </p:blipFill>
        <p:spPr>
          <a:xfrm>
            <a:off x="477085" y="466162"/>
            <a:ext cx="11237832" cy="3362126"/>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13" name="Freeform: Shape 1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8ED72341-2BC5-0AD8-9358-B5F31478A5AA}"/>
              </a:ext>
            </a:extLst>
          </p:cNvPr>
          <p:cNvSpPr>
            <a:spLocks noGrp="1"/>
          </p:cNvSpPr>
          <p:nvPr>
            <p:ph type="title"/>
          </p:nvPr>
        </p:nvSpPr>
        <p:spPr>
          <a:xfrm>
            <a:off x="1154955" y="4110824"/>
            <a:ext cx="5015258" cy="1908975"/>
          </a:xfrm>
        </p:spPr>
        <p:txBody>
          <a:bodyPr>
            <a:normAutofit/>
          </a:bodyPr>
          <a:lstStyle/>
          <a:p>
            <a:r>
              <a:rPr lang="en-GB">
                <a:solidFill>
                  <a:schemeClr val="tx1"/>
                </a:solidFill>
              </a:rPr>
              <a:t>Headliners</a:t>
            </a:r>
          </a:p>
        </p:txBody>
      </p:sp>
      <p:sp>
        <p:nvSpPr>
          <p:cNvPr id="3" name="Content Placeholder 2">
            <a:extLst>
              <a:ext uri="{FF2B5EF4-FFF2-40B4-BE49-F238E27FC236}">
                <a16:creationId xmlns:a16="http://schemas.microsoft.com/office/drawing/2014/main" id="{D15EF5E0-03E8-D07A-AB34-52CF30FA63F8}"/>
              </a:ext>
            </a:extLst>
          </p:cNvPr>
          <p:cNvSpPr>
            <a:spLocks noGrp="1"/>
          </p:cNvSpPr>
          <p:nvPr>
            <p:ph idx="1"/>
          </p:nvPr>
        </p:nvSpPr>
        <p:spPr>
          <a:xfrm>
            <a:off x="6375894" y="4110824"/>
            <a:ext cx="4772509" cy="1908976"/>
          </a:xfrm>
        </p:spPr>
        <p:txBody>
          <a:bodyPr anchor="ctr">
            <a:normAutofit/>
          </a:bodyPr>
          <a:lstStyle/>
          <a:p>
            <a:pPr>
              <a:lnSpc>
                <a:spcPct val="90000"/>
              </a:lnSpc>
            </a:pPr>
            <a:r>
              <a:rPr lang="en-GB" altLang="en-US" sz="1400">
                <a:solidFill>
                  <a:schemeClr val="tx1"/>
                </a:solidFill>
                <a:latin typeface="Arial" panose="020B0604020202020204" pitchFamily="34" charset="0"/>
                <a:cs typeface="Arial" panose="020B0604020202020204" pitchFamily="34" charset="0"/>
              </a:rPr>
              <a:t>The newspaper headlines highlight how reports aren't always based on facts - so they aren’t always accurate!</a:t>
            </a:r>
          </a:p>
          <a:p>
            <a:pPr>
              <a:lnSpc>
                <a:spcPct val="90000"/>
              </a:lnSpc>
            </a:pPr>
            <a:r>
              <a:rPr lang="en-GB" altLang="en-US" sz="1400">
                <a:solidFill>
                  <a:schemeClr val="tx1"/>
                </a:solidFill>
                <a:latin typeface="Arial" panose="020B0604020202020204" pitchFamily="34" charset="0"/>
                <a:cs typeface="Arial" panose="020B0604020202020204" pitchFamily="34" charset="0"/>
              </a:rPr>
              <a:t>That’s why it’s important to challenge what you hear and what you read, and to try to find out the facts.</a:t>
            </a:r>
          </a:p>
          <a:p>
            <a:pPr>
              <a:lnSpc>
                <a:spcPct val="90000"/>
              </a:lnSpc>
            </a:pPr>
            <a:r>
              <a:rPr lang="en-GB" altLang="en-US" sz="1400">
                <a:solidFill>
                  <a:schemeClr val="tx1"/>
                </a:solidFill>
                <a:latin typeface="Arial" panose="020B0604020202020204" pitchFamily="34" charset="0"/>
                <a:cs typeface="Arial" panose="020B0604020202020204" pitchFamily="34" charset="0"/>
              </a:rPr>
              <a:t>Once you know the facts, you can form your own opinions and be more confident in your views. </a:t>
            </a:r>
          </a:p>
        </p:txBody>
      </p:sp>
    </p:spTree>
    <p:extLst>
      <p:ext uri="{BB962C8B-B14F-4D97-AF65-F5344CB8AC3E}">
        <p14:creationId xmlns:p14="http://schemas.microsoft.com/office/powerpoint/2010/main" val="4090092579"/>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32A7351E-0707-3671-BBD0-30603C35964A}"/>
              </a:ext>
            </a:extLst>
          </p:cNvPr>
          <p:cNvSpPr>
            <a:spLocks noGrp="1"/>
          </p:cNvSpPr>
          <p:nvPr>
            <p:ph type="title"/>
          </p:nvPr>
        </p:nvSpPr>
        <p:spPr>
          <a:xfrm>
            <a:off x="1154955" y="973667"/>
            <a:ext cx="2942210" cy="4833745"/>
          </a:xfrm>
        </p:spPr>
        <p:txBody>
          <a:bodyPr>
            <a:normAutofit/>
          </a:bodyPr>
          <a:lstStyle/>
          <a:p>
            <a:r>
              <a:rPr lang="en-GB">
                <a:solidFill>
                  <a:srgbClr val="EBEBEB"/>
                </a:solidFill>
              </a:rPr>
              <a:t>Finding the Facts – Group Project</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48276065-6744-49EB-97CA-5D8D559DEA93}"/>
              </a:ext>
            </a:extLst>
          </p:cNvPr>
          <p:cNvGraphicFramePr>
            <a:graphicFrameLocks noGrp="1"/>
          </p:cNvGraphicFramePr>
          <p:nvPr>
            <p:ph idx="1"/>
            <p:extLst>
              <p:ext uri="{D42A27DB-BD31-4B8C-83A1-F6EECF244321}">
                <p14:modId xmlns:p14="http://schemas.microsoft.com/office/powerpoint/2010/main" val="3359599169"/>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209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698963B9-DF33-EDDE-EB79-87E16E6277A9}"/>
              </a:ext>
            </a:extLst>
          </p:cNvPr>
          <p:cNvSpPr>
            <a:spLocks noGrp="1"/>
          </p:cNvSpPr>
          <p:nvPr>
            <p:ph type="title"/>
          </p:nvPr>
        </p:nvSpPr>
        <p:spPr>
          <a:xfrm>
            <a:off x="639098" y="629265"/>
            <a:ext cx="6072776" cy="1622322"/>
          </a:xfrm>
        </p:spPr>
        <p:txBody>
          <a:bodyPr>
            <a:normAutofit/>
          </a:bodyPr>
          <a:lstStyle/>
          <a:p>
            <a:r>
              <a:rPr lang="en-GB">
                <a:solidFill>
                  <a:srgbClr val="FFFFFF"/>
                </a:solidFill>
              </a:rPr>
              <a:t>Icebreaker – Similarities and Differences</a:t>
            </a:r>
          </a:p>
        </p:txBody>
      </p:sp>
      <p:pic>
        <p:nvPicPr>
          <p:cNvPr id="5" name="Picture 4" descr="A picture containing person">
            <a:extLst>
              <a:ext uri="{FF2B5EF4-FFF2-40B4-BE49-F238E27FC236}">
                <a16:creationId xmlns:a16="http://schemas.microsoft.com/office/drawing/2014/main" id="{FB1DF4F4-1505-7F3B-66FC-5843663469A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679" r="30526"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2668BCB-A250-B85A-B0C0-24228500FA24}"/>
              </a:ext>
            </a:extLst>
          </p:cNvPr>
          <p:cNvSpPr>
            <a:spLocks noGrp="1"/>
          </p:cNvSpPr>
          <p:nvPr>
            <p:ph idx="1"/>
          </p:nvPr>
        </p:nvSpPr>
        <p:spPr>
          <a:xfrm>
            <a:off x="639098" y="2418735"/>
            <a:ext cx="6072776" cy="3811740"/>
          </a:xfrm>
        </p:spPr>
        <p:txBody>
          <a:bodyPr anchor="ctr">
            <a:normAutofit/>
          </a:bodyPr>
          <a:lstStyle/>
          <a:p>
            <a:r>
              <a:rPr lang="en-GB">
                <a:solidFill>
                  <a:srgbClr val="FFFFFF"/>
                </a:solidFill>
              </a:rPr>
              <a:t>Get into groups of three and stand in a circle.</a:t>
            </a:r>
          </a:p>
          <a:p>
            <a:r>
              <a:rPr lang="en-GB">
                <a:solidFill>
                  <a:srgbClr val="FFFFFF"/>
                </a:solidFill>
              </a:rPr>
              <a:t>You have two minutes to find five things that the three of you have in common.</a:t>
            </a:r>
          </a:p>
          <a:p>
            <a:r>
              <a:rPr lang="en-GB">
                <a:solidFill>
                  <a:srgbClr val="FFFFFF"/>
                </a:solidFill>
              </a:rPr>
              <a:t>This cannot be obvious things, e.g., I am a human, I go to youth club. It must be things you have had to find out.</a:t>
            </a:r>
          </a:p>
        </p:txBody>
      </p:sp>
    </p:spTree>
    <p:extLst>
      <p:ext uri="{BB962C8B-B14F-4D97-AF65-F5344CB8AC3E}">
        <p14:creationId xmlns:p14="http://schemas.microsoft.com/office/powerpoint/2010/main" val="3131965540"/>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Rectangle 1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DA10E1-C97C-7F70-610A-1B4EC94BF385}"/>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a:solidFill>
                  <a:srgbClr val="EBEBEB"/>
                </a:solidFill>
                <a:latin typeface="+mj-lt"/>
                <a:ea typeface="+mj-ea"/>
                <a:cs typeface="+mj-cs"/>
              </a:rPr>
              <a:t>Rumours</a:t>
            </a:r>
          </a:p>
        </p:txBody>
      </p:sp>
      <p:pic>
        <p:nvPicPr>
          <p:cNvPr id="5" name="Content Placeholder 4" descr="A group of people wearing clothing&#10;&#10;Description automatically generated with medium confidence">
            <a:extLst>
              <a:ext uri="{FF2B5EF4-FFF2-40B4-BE49-F238E27FC236}">
                <a16:creationId xmlns:a16="http://schemas.microsoft.com/office/drawing/2014/main" id="{F3B4FB6F-0E1C-321D-9D1F-807195A2F88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9763" y="1518524"/>
            <a:ext cx="6470907" cy="381783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386532914"/>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D2F0837C-7883-4516-4E7A-B607703C66E2}"/>
              </a:ext>
            </a:extLst>
          </p:cNvPr>
          <p:cNvSpPr>
            <a:spLocks noGrp="1"/>
          </p:cNvSpPr>
          <p:nvPr>
            <p:ph type="title"/>
          </p:nvPr>
        </p:nvSpPr>
        <p:spPr>
          <a:xfrm>
            <a:off x="1154955" y="973667"/>
            <a:ext cx="2942210" cy="4833745"/>
          </a:xfrm>
        </p:spPr>
        <p:txBody>
          <a:bodyPr>
            <a:normAutofit/>
          </a:bodyPr>
          <a:lstStyle/>
          <a:p>
            <a:r>
              <a:rPr lang="en-GB">
                <a:solidFill>
                  <a:srgbClr val="EBEBEB"/>
                </a:solidFill>
              </a:rPr>
              <a:t>Fact formula</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09DF374-0905-5BDD-1C46-3342AF1AFA5D}"/>
              </a:ext>
            </a:extLst>
          </p:cNvPr>
          <p:cNvGraphicFramePr>
            <a:graphicFrameLocks noGrp="1"/>
          </p:cNvGraphicFramePr>
          <p:nvPr>
            <p:ph idx="1"/>
            <p:extLst>
              <p:ext uri="{D42A27DB-BD31-4B8C-83A1-F6EECF244321}">
                <p14:modId xmlns:p14="http://schemas.microsoft.com/office/powerpoint/2010/main" val="16559138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70904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879813441"/>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8 – Understanding Others</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3542948802"/>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083506"/>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D325-64A6-9A07-7FD4-7AA80D989521}"/>
              </a:ext>
            </a:extLst>
          </p:cNvPr>
          <p:cNvSpPr>
            <a:spLocks noGrp="1"/>
          </p:cNvSpPr>
          <p:nvPr>
            <p:ph type="title"/>
          </p:nvPr>
        </p:nvSpPr>
        <p:spPr>
          <a:xfrm>
            <a:off x="1154954" y="973668"/>
            <a:ext cx="8761413" cy="706964"/>
          </a:xfrm>
        </p:spPr>
        <p:txBody>
          <a:bodyPr>
            <a:normAutofit/>
          </a:bodyPr>
          <a:lstStyle/>
          <a:p>
            <a:r>
              <a:rPr lang="en-GB" dirty="0"/>
              <a:t>What is Empathy? </a:t>
            </a:r>
          </a:p>
        </p:txBody>
      </p:sp>
      <p:pic>
        <p:nvPicPr>
          <p:cNvPr id="5" name="Picture 4" descr="A picture containing icon&#10;&#10;Description automatically generated">
            <a:extLst>
              <a:ext uri="{FF2B5EF4-FFF2-40B4-BE49-F238E27FC236}">
                <a16:creationId xmlns:a16="http://schemas.microsoft.com/office/drawing/2014/main" id="{6B1F753D-AF2B-0A8A-D709-827539AAE2F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52" r="6585" b="1"/>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531381D2-F4B9-57CB-FA48-3F52037005B5}"/>
              </a:ext>
            </a:extLst>
          </p:cNvPr>
          <p:cNvSpPr>
            <a:spLocks noGrp="1"/>
          </p:cNvSpPr>
          <p:nvPr>
            <p:ph idx="1"/>
          </p:nvPr>
        </p:nvSpPr>
        <p:spPr>
          <a:xfrm>
            <a:off x="5980954" y="2603500"/>
            <a:ext cx="5211979" cy="3416300"/>
          </a:xfrm>
        </p:spPr>
        <p:txBody>
          <a:bodyPr anchor="ctr">
            <a:normAutofit/>
          </a:bodyPr>
          <a:lstStyle/>
          <a:p>
            <a:pPr marL="0" indent="0">
              <a:buNone/>
            </a:pPr>
            <a:r>
              <a:rPr lang="en-GB" dirty="0"/>
              <a:t>This session is all about understanding how our actions, words and behaviours make other people feel. </a:t>
            </a:r>
          </a:p>
          <a:p>
            <a:pPr marL="0" indent="0">
              <a:buNone/>
            </a:pPr>
            <a:endParaRPr lang="en-GB" dirty="0"/>
          </a:p>
          <a:p>
            <a:pPr marL="0" indent="0">
              <a:buNone/>
            </a:pPr>
            <a:r>
              <a:rPr lang="en-GB" dirty="0"/>
              <a:t>Empathy is considering other people’s feelings – it’s putting yourself in someone else’s shoes. </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7732240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Shape 1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CF94751-E94A-9F2A-3644-3EEBF26B4848}"/>
              </a:ext>
            </a:extLst>
          </p:cNvPr>
          <p:cNvSpPr>
            <a:spLocks noGrp="1"/>
          </p:cNvSpPr>
          <p:nvPr>
            <p:ph type="title"/>
          </p:nvPr>
        </p:nvSpPr>
        <p:spPr>
          <a:xfrm>
            <a:off x="1154955" y="973668"/>
            <a:ext cx="2942210" cy="1020232"/>
          </a:xfrm>
        </p:spPr>
        <p:txBody>
          <a:bodyPr>
            <a:normAutofit/>
          </a:bodyPr>
          <a:lstStyle/>
          <a:p>
            <a:r>
              <a:rPr lang="en-GB">
                <a:solidFill>
                  <a:schemeClr val="tx1"/>
                </a:solidFill>
              </a:rPr>
              <a:t>Activities</a:t>
            </a:r>
          </a:p>
        </p:txBody>
      </p:sp>
      <p:pic>
        <p:nvPicPr>
          <p:cNvPr id="5" name="Picture 4" descr="A picture containing grass, outdoor, fruit, green&#10;&#10;Description automatically generated">
            <a:extLst>
              <a:ext uri="{FF2B5EF4-FFF2-40B4-BE49-F238E27FC236}">
                <a16:creationId xmlns:a16="http://schemas.microsoft.com/office/drawing/2014/main" id="{1AEFBA93-1499-A3E3-64FB-82001B2CB4B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80" r="5223" b="2"/>
          <a:stretch/>
        </p:blipFill>
        <p:spPr>
          <a:xfrm>
            <a:off x="5194607" y="803751"/>
            <a:ext cx="6391533" cy="5250498"/>
          </a:xfrm>
          <a:prstGeom prst="rect">
            <a:avLst/>
          </a:prstGeom>
        </p:spPr>
      </p:pic>
      <p:sp>
        <p:nvSpPr>
          <p:cNvPr id="16" name="Rectangle 1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62BBEE3-2185-17FC-4DBA-316C2C1D74CE}"/>
              </a:ext>
            </a:extLst>
          </p:cNvPr>
          <p:cNvSpPr>
            <a:spLocks noGrp="1"/>
          </p:cNvSpPr>
          <p:nvPr>
            <p:ph idx="1"/>
          </p:nvPr>
        </p:nvSpPr>
        <p:spPr>
          <a:xfrm>
            <a:off x="1154955" y="2120900"/>
            <a:ext cx="3133726" cy="3898900"/>
          </a:xfrm>
        </p:spPr>
        <p:txBody>
          <a:bodyPr>
            <a:normAutofit/>
          </a:bodyPr>
          <a:lstStyle/>
          <a:p>
            <a:r>
              <a:rPr lang="en-GB">
                <a:solidFill>
                  <a:schemeClr val="tx1"/>
                </a:solidFill>
              </a:rPr>
              <a:t>Labels</a:t>
            </a:r>
          </a:p>
          <a:p>
            <a:r>
              <a:rPr lang="en-GB">
                <a:solidFill>
                  <a:schemeClr val="tx1"/>
                </a:solidFill>
              </a:rPr>
              <a:t>Odd One Out!</a:t>
            </a:r>
          </a:p>
          <a:p>
            <a:r>
              <a:rPr lang="en-GB">
                <a:solidFill>
                  <a:schemeClr val="tx1"/>
                </a:solidFill>
              </a:rPr>
              <a:t>The Bruised Apple</a:t>
            </a:r>
          </a:p>
        </p:txBody>
      </p:sp>
      <p:sp>
        <p:nvSpPr>
          <p:cNvPr id="2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3598001441"/>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8" name="Freeform: Shape 27">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0"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B0D3278-2137-3F1F-C424-B99B12C2C322}"/>
              </a:ext>
            </a:extLst>
          </p:cNvPr>
          <p:cNvSpPr>
            <a:spLocks noGrp="1"/>
          </p:cNvSpPr>
          <p:nvPr>
            <p:ph type="title"/>
          </p:nvPr>
        </p:nvSpPr>
        <p:spPr>
          <a:xfrm>
            <a:off x="1154955" y="973668"/>
            <a:ext cx="2942210" cy="1020232"/>
          </a:xfrm>
        </p:spPr>
        <p:txBody>
          <a:bodyPr vert="horz" lIns="91440" tIns="45720" rIns="91440" bIns="45720" rtlCol="0">
            <a:normAutofit/>
          </a:bodyPr>
          <a:lstStyle/>
          <a:p>
            <a:pPr>
              <a:lnSpc>
                <a:spcPct val="90000"/>
              </a:lnSpc>
            </a:pPr>
            <a:r>
              <a:rPr lang="en-US" sz="3300">
                <a:solidFill>
                  <a:schemeClr val="tx1"/>
                </a:solidFill>
              </a:rPr>
              <a:t>Describe that feeling!</a:t>
            </a:r>
          </a:p>
        </p:txBody>
      </p:sp>
      <p:pic>
        <p:nvPicPr>
          <p:cNvPr id="5" name="Picture 4" descr="A group of white and black balls&#10;&#10;Description automatically generated with low confidence">
            <a:extLst>
              <a:ext uri="{FF2B5EF4-FFF2-40B4-BE49-F238E27FC236}">
                <a16:creationId xmlns:a16="http://schemas.microsoft.com/office/drawing/2014/main" id="{3756D17B-0312-7612-E045-32DBD1F1B54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480" r="13480"/>
          <a:stretch/>
        </p:blipFill>
        <p:spPr>
          <a:xfrm>
            <a:off x="5194607" y="803751"/>
            <a:ext cx="6391533" cy="5250498"/>
          </a:xfrm>
          <a:prstGeom prst="rect">
            <a:avLst/>
          </a:prstGeom>
        </p:spPr>
      </p:pic>
      <p:sp>
        <p:nvSpPr>
          <p:cNvPr id="32" name="Rectangle 31">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Oval 33">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DFBB7D9-8074-52B6-550D-38ED1CF38FC2}"/>
              </a:ext>
            </a:extLst>
          </p:cNvPr>
          <p:cNvSpPr>
            <a:spLocks noGrp="1"/>
          </p:cNvSpPr>
          <p:nvPr>
            <p:ph idx="1"/>
          </p:nvPr>
        </p:nvSpPr>
        <p:spPr>
          <a:xfrm>
            <a:off x="1154955" y="2120900"/>
            <a:ext cx="3133726" cy="3898900"/>
          </a:xfrm>
        </p:spPr>
        <p:txBody>
          <a:bodyPr vert="horz" lIns="91440" tIns="45720" rIns="91440" bIns="45720" rtlCol="0">
            <a:normAutofit/>
          </a:bodyPr>
          <a:lstStyle/>
          <a:p>
            <a:pPr marL="0" indent="0">
              <a:buNone/>
            </a:pPr>
            <a:r>
              <a:rPr lang="en-US" cap="all">
                <a:solidFill>
                  <a:schemeClr val="tx1"/>
                </a:solidFill>
              </a:rPr>
              <a:t>You have won the lottery!</a:t>
            </a:r>
          </a:p>
        </p:txBody>
      </p:sp>
      <p:sp>
        <p:nvSpPr>
          <p:cNvPr id="38"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8426323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8" name="Freeform: Shape 27">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0"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0F9D329C-E682-BCBE-850C-F78098104934}"/>
              </a:ext>
            </a:extLst>
          </p:cNvPr>
          <p:cNvSpPr>
            <a:spLocks noGrp="1"/>
          </p:cNvSpPr>
          <p:nvPr>
            <p:ph type="title"/>
          </p:nvPr>
        </p:nvSpPr>
        <p:spPr>
          <a:xfrm>
            <a:off x="1154955" y="973668"/>
            <a:ext cx="2942210" cy="1020232"/>
          </a:xfrm>
        </p:spPr>
        <p:txBody>
          <a:bodyPr>
            <a:normAutofit/>
          </a:bodyPr>
          <a:lstStyle/>
          <a:p>
            <a:pPr>
              <a:lnSpc>
                <a:spcPct val="90000"/>
              </a:lnSpc>
            </a:pPr>
            <a:r>
              <a:rPr lang="en-GB" sz="3300">
                <a:solidFill>
                  <a:schemeClr val="tx1"/>
                </a:solidFill>
              </a:rPr>
              <a:t>Describe that feeling!</a:t>
            </a:r>
          </a:p>
        </p:txBody>
      </p:sp>
      <p:pic>
        <p:nvPicPr>
          <p:cNvPr id="5" name="Picture 4" descr="A picture containing dog, outdoor, sitting, laying&#10;&#10;Description automatically generated">
            <a:extLst>
              <a:ext uri="{FF2B5EF4-FFF2-40B4-BE49-F238E27FC236}">
                <a16:creationId xmlns:a16="http://schemas.microsoft.com/office/drawing/2014/main" id="{263A6B2F-2368-AF22-8F6C-A799BB6EB2C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758" r="1" b="11095"/>
          <a:stretch/>
        </p:blipFill>
        <p:spPr>
          <a:xfrm>
            <a:off x="5194607" y="803751"/>
            <a:ext cx="6391533" cy="5250498"/>
          </a:xfrm>
          <a:prstGeom prst="rect">
            <a:avLst/>
          </a:prstGeom>
        </p:spPr>
      </p:pic>
      <p:sp>
        <p:nvSpPr>
          <p:cNvPr id="32" name="Rectangle 31">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Oval 33">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A6955F1-632B-1C4F-E69F-F3FC754EFBB8}"/>
              </a:ext>
            </a:extLst>
          </p:cNvPr>
          <p:cNvSpPr>
            <a:spLocks noGrp="1"/>
          </p:cNvSpPr>
          <p:nvPr>
            <p:ph idx="1"/>
          </p:nvPr>
        </p:nvSpPr>
        <p:spPr>
          <a:xfrm>
            <a:off x="1154955" y="2120900"/>
            <a:ext cx="3133726" cy="3898900"/>
          </a:xfrm>
        </p:spPr>
        <p:txBody>
          <a:bodyPr>
            <a:normAutofit/>
          </a:bodyPr>
          <a:lstStyle/>
          <a:p>
            <a:r>
              <a:rPr lang="en-GB">
                <a:solidFill>
                  <a:schemeClr val="tx1"/>
                </a:solidFill>
              </a:rPr>
              <a:t>Losing your dog</a:t>
            </a:r>
          </a:p>
          <a:p>
            <a:pPr marL="0" indent="0">
              <a:buNone/>
            </a:pPr>
            <a:endParaRPr lang="en-GB">
              <a:solidFill>
                <a:schemeClr val="tx1"/>
              </a:solidFill>
            </a:endParaRPr>
          </a:p>
        </p:txBody>
      </p:sp>
      <p:sp>
        <p:nvSpPr>
          <p:cNvPr id="38"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897894848"/>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7" name="Freeform: Shape 26">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9"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25740AD-DB36-BF7F-C67C-C5841EC510C9}"/>
              </a:ext>
            </a:extLst>
          </p:cNvPr>
          <p:cNvSpPr>
            <a:spLocks noGrp="1"/>
          </p:cNvSpPr>
          <p:nvPr>
            <p:ph type="title"/>
          </p:nvPr>
        </p:nvSpPr>
        <p:spPr>
          <a:xfrm>
            <a:off x="1154955" y="973668"/>
            <a:ext cx="2942210" cy="1020232"/>
          </a:xfrm>
        </p:spPr>
        <p:txBody>
          <a:bodyPr>
            <a:normAutofit/>
          </a:bodyPr>
          <a:lstStyle/>
          <a:p>
            <a:pPr>
              <a:lnSpc>
                <a:spcPct val="90000"/>
              </a:lnSpc>
            </a:pPr>
            <a:r>
              <a:rPr lang="en-GB" sz="3300">
                <a:solidFill>
                  <a:schemeClr val="tx1"/>
                </a:solidFill>
              </a:rPr>
              <a:t>Describe that feeling!</a:t>
            </a:r>
          </a:p>
        </p:txBody>
      </p:sp>
      <p:pic>
        <p:nvPicPr>
          <p:cNvPr id="5" name="Picture 4" descr="A person standing on a bridge&#10;&#10;Description automatically generated with medium confidence">
            <a:extLst>
              <a:ext uri="{FF2B5EF4-FFF2-40B4-BE49-F238E27FC236}">
                <a16:creationId xmlns:a16="http://schemas.microsoft.com/office/drawing/2014/main" id="{0B0927E0-C418-4D10-14CB-C00D616DC2C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744" r="1" b="1"/>
          <a:stretch/>
        </p:blipFill>
        <p:spPr>
          <a:xfrm>
            <a:off x="5194607" y="803751"/>
            <a:ext cx="6391533" cy="5250498"/>
          </a:xfrm>
          <a:prstGeom prst="rect">
            <a:avLst/>
          </a:prstGeom>
        </p:spPr>
      </p:pic>
      <p:sp>
        <p:nvSpPr>
          <p:cNvPr id="31" name="Rectangle 30">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Oval 34">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86F6C5A-315A-30EE-17AB-F8085FBDAFB4}"/>
              </a:ext>
            </a:extLst>
          </p:cNvPr>
          <p:cNvSpPr>
            <a:spLocks noGrp="1"/>
          </p:cNvSpPr>
          <p:nvPr>
            <p:ph idx="1"/>
          </p:nvPr>
        </p:nvSpPr>
        <p:spPr>
          <a:xfrm>
            <a:off x="1154955" y="2120900"/>
            <a:ext cx="3133726" cy="3898900"/>
          </a:xfrm>
        </p:spPr>
        <p:txBody>
          <a:bodyPr>
            <a:normAutofit/>
          </a:bodyPr>
          <a:lstStyle/>
          <a:p>
            <a:r>
              <a:rPr lang="en-GB">
                <a:solidFill>
                  <a:schemeClr val="tx1"/>
                </a:solidFill>
              </a:rPr>
              <a:t>Your friend has fell out with you</a:t>
            </a:r>
          </a:p>
        </p:txBody>
      </p:sp>
      <p:sp>
        <p:nvSpPr>
          <p:cNvPr id="37"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6300046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45" name="Freeform: Shape 44">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47"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41E8D9A-A6D9-FFA0-F68A-15C9B4AD63D1}"/>
              </a:ext>
            </a:extLst>
          </p:cNvPr>
          <p:cNvSpPr>
            <a:spLocks noGrp="1"/>
          </p:cNvSpPr>
          <p:nvPr>
            <p:ph type="title"/>
          </p:nvPr>
        </p:nvSpPr>
        <p:spPr>
          <a:xfrm>
            <a:off x="1154955" y="973668"/>
            <a:ext cx="2942210" cy="1020232"/>
          </a:xfrm>
        </p:spPr>
        <p:txBody>
          <a:bodyPr>
            <a:normAutofit/>
          </a:bodyPr>
          <a:lstStyle/>
          <a:p>
            <a:pPr>
              <a:lnSpc>
                <a:spcPct val="90000"/>
              </a:lnSpc>
            </a:pPr>
            <a:r>
              <a:rPr lang="en-GB" sz="3300">
                <a:solidFill>
                  <a:schemeClr val="tx1"/>
                </a:solidFill>
              </a:rPr>
              <a:t>Describe that feeling!</a:t>
            </a:r>
          </a:p>
        </p:txBody>
      </p:sp>
      <p:pic>
        <p:nvPicPr>
          <p:cNvPr id="8" name="Picture 7" descr="A group of people walking on a sidewalk next to a train&#10;&#10;Description automatically generated with low confidence">
            <a:extLst>
              <a:ext uri="{FF2B5EF4-FFF2-40B4-BE49-F238E27FC236}">
                <a16:creationId xmlns:a16="http://schemas.microsoft.com/office/drawing/2014/main" id="{D3375109-80E0-B714-4A37-F47445A9EE4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701" r="2" b="2"/>
          <a:stretch/>
        </p:blipFill>
        <p:spPr>
          <a:xfrm>
            <a:off x="5194607" y="803751"/>
            <a:ext cx="6391533" cy="5250498"/>
          </a:xfrm>
          <a:prstGeom prst="rect">
            <a:avLst/>
          </a:prstGeom>
        </p:spPr>
      </p:pic>
      <p:sp>
        <p:nvSpPr>
          <p:cNvPr id="49" name="Rectangle 48">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 name="Oval 50">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Oval 52">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4068E1D-C8C7-369C-36E3-E31B0C7E47A5}"/>
              </a:ext>
            </a:extLst>
          </p:cNvPr>
          <p:cNvSpPr>
            <a:spLocks noGrp="1"/>
          </p:cNvSpPr>
          <p:nvPr>
            <p:ph idx="1"/>
          </p:nvPr>
        </p:nvSpPr>
        <p:spPr>
          <a:xfrm>
            <a:off x="1154955" y="2120900"/>
            <a:ext cx="3133726" cy="3898900"/>
          </a:xfrm>
        </p:spPr>
        <p:txBody>
          <a:bodyPr>
            <a:normAutofit/>
          </a:bodyPr>
          <a:lstStyle/>
          <a:p>
            <a:r>
              <a:rPr lang="en-GB" dirty="0">
                <a:solidFill>
                  <a:schemeClr val="tx1"/>
                </a:solidFill>
              </a:rPr>
              <a:t>You missed the bus</a:t>
            </a:r>
          </a:p>
        </p:txBody>
      </p:sp>
      <p:sp>
        <p:nvSpPr>
          <p:cNvPr id="55"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6602902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698963B9-DF33-EDDE-EB79-87E16E6277A9}"/>
              </a:ext>
            </a:extLst>
          </p:cNvPr>
          <p:cNvSpPr>
            <a:spLocks noGrp="1"/>
          </p:cNvSpPr>
          <p:nvPr>
            <p:ph type="title"/>
          </p:nvPr>
        </p:nvSpPr>
        <p:spPr>
          <a:xfrm>
            <a:off x="639098" y="629265"/>
            <a:ext cx="6072776" cy="1622322"/>
          </a:xfrm>
        </p:spPr>
        <p:txBody>
          <a:bodyPr>
            <a:normAutofit/>
          </a:bodyPr>
          <a:lstStyle/>
          <a:p>
            <a:r>
              <a:rPr lang="en-GB" dirty="0">
                <a:solidFill>
                  <a:srgbClr val="FFFFFF"/>
                </a:solidFill>
              </a:rPr>
              <a:t>Icebreaker – Continued</a:t>
            </a:r>
          </a:p>
        </p:txBody>
      </p:sp>
      <p:pic>
        <p:nvPicPr>
          <p:cNvPr id="5" name="Picture 4" descr="A picture containing person">
            <a:extLst>
              <a:ext uri="{FF2B5EF4-FFF2-40B4-BE49-F238E27FC236}">
                <a16:creationId xmlns:a16="http://schemas.microsoft.com/office/drawing/2014/main" id="{FB1DF4F4-1505-7F3B-66FC-5843663469A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679" r="30526"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2668BCB-A250-B85A-B0C0-24228500FA24}"/>
              </a:ext>
            </a:extLst>
          </p:cNvPr>
          <p:cNvSpPr>
            <a:spLocks noGrp="1"/>
          </p:cNvSpPr>
          <p:nvPr>
            <p:ph idx="1"/>
          </p:nvPr>
        </p:nvSpPr>
        <p:spPr>
          <a:xfrm>
            <a:off x="639098" y="2418735"/>
            <a:ext cx="6072776" cy="3811740"/>
          </a:xfrm>
        </p:spPr>
        <p:txBody>
          <a:bodyPr anchor="ctr">
            <a:normAutofit/>
          </a:bodyPr>
          <a:lstStyle/>
          <a:p>
            <a:r>
              <a:rPr lang="en-GB" dirty="0">
                <a:solidFill>
                  <a:srgbClr val="FFFFFF"/>
                </a:solidFill>
              </a:rPr>
              <a:t>Now you have two minutes to find five things that the three of you do NOT have in common.</a:t>
            </a:r>
          </a:p>
          <a:p>
            <a:r>
              <a:rPr lang="en-GB" dirty="0">
                <a:solidFill>
                  <a:srgbClr val="FFFFFF"/>
                </a:solidFill>
              </a:rPr>
              <a:t>Tell us what you came up with!</a:t>
            </a:r>
          </a:p>
        </p:txBody>
      </p:sp>
    </p:spTree>
    <p:extLst>
      <p:ext uri="{BB962C8B-B14F-4D97-AF65-F5344CB8AC3E}">
        <p14:creationId xmlns:p14="http://schemas.microsoft.com/office/powerpoint/2010/main" val="5872066"/>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Shape 1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062C086-B73C-15C2-5225-8E63D6CE58D7}"/>
              </a:ext>
            </a:extLst>
          </p:cNvPr>
          <p:cNvSpPr>
            <a:spLocks noGrp="1"/>
          </p:cNvSpPr>
          <p:nvPr>
            <p:ph type="title"/>
          </p:nvPr>
        </p:nvSpPr>
        <p:spPr>
          <a:xfrm>
            <a:off x="1154955" y="973668"/>
            <a:ext cx="2942210" cy="1020232"/>
          </a:xfrm>
        </p:spPr>
        <p:txBody>
          <a:bodyPr>
            <a:normAutofit/>
          </a:bodyPr>
          <a:lstStyle/>
          <a:p>
            <a:pPr>
              <a:lnSpc>
                <a:spcPct val="90000"/>
              </a:lnSpc>
            </a:pPr>
            <a:r>
              <a:rPr lang="en-GB" sz="3300">
                <a:solidFill>
                  <a:schemeClr val="tx1"/>
                </a:solidFill>
              </a:rPr>
              <a:t>Describe that feeling!</a:t>
            </a:r>
          </a:p>
        </p:txBody>
      </p:sp>
      <p:pic>
        <p:nvPicPr>
          <p:cNvPr id="5" name="Picture 4" descr="A football ball on a field&#10;&#10;Description automatically generated with low confidence">
            <a:extLst>
              <a:ext uri="{FF2B5EF4-FFF2-40B4-BE49-F238E27FC236}">
                <a16:creationId xmlns:a16="http://schemas.microsoft.com/office/drawing/2014/main" id="{853E7FD5-2513-6AB6-7A83-1542A978E4C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49" r="20768"/>
          <a:stretch/>
        </p:blipFill>
        <p:spPr>
          <a:xfrm>
            <a:off x="5194607" y="803751"/>
            <a:ext cx="6391533" cy="5250498"/>
          </a:xfrm>
          <a:prstGeom prst="rect">
            <a:avLst/>
          </a:prstGeom>
        </p:spPr>
      </p:pic>
      <p:sp>
        <p:nvSpPr>
          <p:cNvPr id="16" name="Rectangle 1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4D90281-5313-434B-5A40-E5B0FF8C3A31}"/>
              </a:ext>
            </a:extLst>
          </p:cNvPr>
          <p:cNvSpPr>
            <a:spLocks noGrp="1"/>
          </p:cNvSpPr>
          <p:nvPr>
            <p:ph idx="1"/>
          </p:nvPr>
        </p:nvSpPr>
        <p:spPr>
          <a:xfrm>
            <a:off x="1154955" y="2120900"/>
            <a:ext cx="3133726" cy="3898900"/>
          </a:xfrm>
        </p:spPr>
        <p:txBody>
          <a:bodyPr>
            <a:normAutofit/>
          </a:bodyPr>
          <a:lstStyle/>
          <a:p>
            <a:r>
              <a:rPr lang="en-GB" dirty="0">
                <a:solidFill>
                  <a:schemeClr val="tx1"/>
                </a:solidFill>
              </a:rPr>
              <a:t>You scored a hattrick in the most important match of the season!</a:t>
            </a:r>
          </a:p>
        </p:txBody>
      </p:sp>
      <p:sp>
        <p:nvSpPr>
          <p:cNvPr id="2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863203358"/>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6812-BC61-DF4E-69D7-7834CF7E6B36}"/>
              </a:ext>
            </a:extLst>
          </p:cNvPr>
          <p:cNvSpPr>
            <a:spLocks noGrp="1"/>
          </p:cNvSpPr>
          <p:nvPr>
            <p:ph type="title"/>
          </p:nvPr>
        </p:nvSpPr>
        <p:spPr>
          <a:xfrm>
            <a:off x="1154954" y="973668"/>
            <a:ext cx="8761413" cy="706964"/>
          </a:xfrm>
        </p:spPr>
        <p:txBody>
          <a:bodyPr>
            <a:normAutofit/>
          </a:bodyPr>
          <a:lstStyle/>
          <a:p>
            <a:r>
              <a:rPr lang="en-GB">
                <a:solidFill>
                  <a:srgbClr val="EBEBEB"/>
                </a:solidFill>
              </a:rPr>
              <a:t>Reflections</a:t>
            </a:r>
          </a:p>
        </p:txBody>
      </p:sp>
      <p:sp>
        <p:nvSpPr>
          <p:cNvPr id="3" name="Content Placeholder 2">
            <a:extLst>
              <a:ext uri="{FF2B5EF4-FFF2-40B4-BE49-F238E27FC236}">
                <a16:creationId xmlns:a16="http://schemas.microsoft.com/office/drawing/2014/main" id="{12B16A54-74CC-9C98-A2B8-200412D1F07B}"/>
              </a:ext>
            </a:extLst>
          </p:cNvPr>
          <p:cNvSpPr>
            <a:spLocks noGrp="1"/>
          </p:cNvSpPr>
          <p:nvPr>
            <p:ph idx="1"/>
          </p:nvPr>
        </p:nvSpPr>
        <p:spPr>
          <a:xfrm>
            <a:off x="1154955" y="2603500"/>
            <a:ext cx="3481054" cy="3416300"/>
          </a:xfrm>
        </p:spPr>
        <p:txBody>
          <a:bodyPr anchor="ctr">
            <a:normAutofit/>
          </a:bodyPr>
          <a:lstStyle/>
          <a:p>
            <a:r>
              <a:rPr lang="en-GB" sz="1600">
                <a:latin typeface="Calibri" panose="020F0502020204030204" pitchFamily="34" charset="0"/>
                <a:ea typeface="Times New Roman" panose="02020603050405020304" pitchFamily="18" charset="0"/>
              </a:rPr>
              <a:t>W</a:t>
            </a:r>
            <a:r>
              <a:rPr lang="en-GB" sz="1600">
                <a:effectLst/>
                <a:latin typeface="Calibri" panose="020F0502020204030204" pitchFamily="34" charset="0"/>
                <a:ea typeface="Times New Roman" panose="02020603050405020304" pitchFamily="18" charset="0"/>
              </a:rPr>
              <a:t>rite down a situation where you felt judged or discriminated against because of an aspect of your identity.</a:t>
            </a:r>
          </a:p>
          <a:p>
            <a:r>
              <a:rPr lang="en-GB" sz="1600">
                <a:latin typeface="Calibri" panose="020F0502020204030204" pitchFamily="34" charset="0"/>
                <a:ea typeface="Times New Roman" panose="02020603050405020304" pitchFamily="18" charset="0"/>
              </a:rPr>
              <a:t>Be as open and honest as you feel comfortable with!</a:t>
            </a:r>
            <a:r>
              <a:rPr lang="en-GB" sz="1600">
                <a:effectLst/>
                <a:latin typeface="Calibri" panose="020F0502020204030204" pitchFamily="34" charset="0"/>
                <a:ea typeface="Times New Roman" panose="02020603050405020304" pitchFamily="18" charset="0"/>
              </a:rPr>
              <a:t> </a:t>
            </a:r>
            <a:endParaRPr lang="en-GB" sz="1600"/>
          </a:p>
        </p:txBody>
      </p:sp>
      <p:pic>
        <p:nvPicPr>
          <p:cNvPr id="5" name="Picture 4" descr="A picture containing businesscard, envelope&#10;&#10;Description automatically generated">
            <a:extLst>
              <a:ext uri="{FF2B5EF4-FFF2-40B4-BE49-F238E27FC236}">
                <a16:creationId xmlns:a16="http://schemas.microsoft.com/office/drawing/2014/main" id="{6079D413-2BF1-B937-F359-D3F6019C99D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84956" y="2869912"/>
            <a:ext cx="6158802" cy="287924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554708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5114-92AC-B8D8-9299-B0A47BC227EE}"/>
              </a:ext>
            </a:extLst>
          </p:cNvPr>
          <p:cNvSpPr>
            <a:spLocks noGrp="1"/>
          </p:cNvSpPr>
          <p:nvPr>
            <p:ph type="title"/>
          </p:nvPr>
        </p:nvSpPr>
        <p:spPr>
          <a:xfrm>
            <a:off x="1154954" y="973668"/>
            <a:ext cx="8761413" cy="706964"/>
          </a:xfrm>
        </p:spPr>
        <p:txBody>
          <a:bodyPr>
            <a:normAutofit/>
          </a:bodyPr>
          <a:lstStyle/>
          <a:p>
            <a:r>
              <a:rPr lang="en-GB">
                <a:solidFill>
                  <a:srgbClr val="EBEBEB"/>
                </a:solidFill>
              </a:rPr>
              <a:t>Positive Affirmations</a:t>
            </a:r>
          </a:p>
        </p:txBody>
      </p:sp>
      <p:sp>
        <p:nvSpPr>
          <p:cNvPr id="3" name="Content Placeholder 2">
            <a:extLst>
              <a:ext uri="{FF2B5EF4-FFF2-40B4-BE49-F238E27FC236}">
                <a16:creationId xmlns:a16="http://schemas.microsoft.com/office/drawing/2014/main" id="{C4E7FB57-0309-78F1-981E-BFA6E77E88B7}"/>
              </a:ext>
            </a:extLst>
          </p:cNvPr>
          <p:cNvSpPr>
            <a:spLocks noGrp="1"/>
          </p:cNvSpPr>
          <p:nvPr>
            <p:ph idx="1"/>
          </p:nvPr>
        </p:nvSpPr>
        <p:spPr>
          <a:xfrm>
            <a:off x="1154954" y="2603500"/>
            <a:ext cx="6397313" cy="3416300"/>
          </a:xfrm>
        </p:spPr>
        <p:txBody>
          <a:bodyPr anchor="ctr">
            <a:normAutofit/>
          </a:bodyPr>
          <a:lstStyle/>
          <a:p>
            <a:r>
              <a:rPr lang="en-US"/>
              <a:t>Draw around your hand </a:t>
            </a:r>
          </a:p>
          <a:p>
            <a:r>
              <a:rPr lang="en-US"/>
              <a:t>Write your name on your palm</a:t>
            </a:r>
          </a:p>
          <a:p>
            <a:r>
              <a:rPr lang="en-US"/>
              <a:t>Pass your handprint to the person on your left</a:t>
            </a:r>
          </a:p>
          <a:p>
            <a:r>
              <a:rPr lang="en-US"/>
              <a:t>As you receive each person’s handprint write one positive comment/ word about that person</a:t>
            </a:r>
          </a:p>
          <a:p>
            <a:r>
              <a:rPr lang="en-US"/>
              <a:t>When you get your handprint back – SMILE!!</a:t>
            </a:r>
          </a:p>
          <a:p>
            <a:r>
              <a:rPr lang="en-US"/>
              <a:t>These are all the positive things that make you – YOU!</a:t>
            </a:r>
          </a:p>
        </p:txBody>
      </p:sp>
      <p:pic>
        <p:nvPicPr>
          <p:cNvPr id="5" name="Picture 4" descr="A picture containing accessory&#10;&#10;Description automatically generated">
            <a:extLst>
              <a:ext uri="{FF2B5EF4-FFF2-40B4-BE49-F238E27FC236}">
                <a16:creationId xmlns:a16="http://schemas.microsoft.com/office/drawing/2014/main" id="{F3BE9E19-4CBB-2D64-44F6-3B579FB5B2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20571" y="2792609"/>
            <a:ext cx="3080048" cy="3033847"/>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6712378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219987305"/>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2" name="Rectangle 31">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9 – Role Modelling</a:t>
            </a:r>
          </a:p>
        </p:txBody>
      </p:sp>
      <p:sp>
        <p:nvSpPr>
          <p:cNvPr id="35" name="Rectangle 34">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3609738770"/>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9290492"/>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Shape 13">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5E48C54-C275-AA0D-DE59-124722E1E413}"/>
              </a:ext>
            </a:extLst>
          </p:cNvPr>
          <p:cNvSpPr>
            <a:spLocks noGrp="1"/>
          </p:cNvSpPr>
          <p:nvPr>
            <p:ph type="title"/>
          </p:nvPr>
        </p:nvSpPr>
        <p:spPr>
          <a:xfrm>
            <a:off x="1154955" y="973668"/>
            <a:ext cx="2942210" cy="1020232"/>
          </a:xfrm>
        </p:spPr>
        <p:txBody>
          <a:bodyPr>
            <a:normAutofit/>
          </a:bodyPr>
          <a:lstStyle/>
          <a:p>
            <a:r>
              <a:rPr lang="en-GB" sz="3300">
                <a:solidFill>
                  <a:schemeClr val="tx1"/>
                </a:solidFill>
              </a:rPr>
              <a:t>Bad attitudes</a:t>
            </a:r>
          </a:p>
        </p:txBody>
      </p:sp>
      <p:pic>
        <p:nvPicPr>
          <p:cNvPr id="5" name="Content Placeholder 4" descr="A bowl of chips&#10;&#10;Description automatically generated with low confidence">
            <a:extLst>
              <a:ext uri="{FF2B5EF4-FFF2-40B4-BE49-F238E27FC236}">
                <a16:creationId xmlns:a16="http://schemas.microsoft.com/office/drawing/2014/main" id="{8EBAEB06-AA79-2BFE-8C39-0FAAA3CB63C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1527" b="2"/>
          <a:stretch/>
        </p:blipFill>
        <p:spPr>
          <a:xfrm>
            <a:off x="5194607" y="803751"/>
            <a:ext cx="6391533" cy="5250498"/>
          </a:xfrm>
          <a:prstGeom prst="rect">
            <a:avLst/>
          </a:prstGeom>
        </p:spPr>
      </p:pic>
      <p:sp>
        <p:nvSpPr>
          <p:cNvPr id="18" name="Rectangle 17">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98A852E7-E3EE-DD13-467A-5B9B9B9BFECA}"/>
              </a:ext>
            </a:extLst>
          </p:cNvPr>
          <p:cNvSpPr>
            <a:spLocks noGrp="1"/>
          </p:cNvSpPr>
          <p:nvPr>
            <p:ph idx="1"/>
          </p:nvPr>
        </p:nvSpPr>
        <p:spPr>
          <a:xfrm>
            <a:off x="1154955" y="2120900"/>
            <a:ext cx="3133726" cy="3898900"/>
          </a:xfrm>
        </p:spPr>
        <p:txBody>
          <a:bodyPr>
            <a:normAutofit/>
          </a:bodyPr>
          <a:lstStyle/>
          <a:p>
            <a:pPr marL="0" indent="0">
              <a:buNone/>
            </a:pPr>
            <a:r>
              <a:rPr lang="en-US" dirty="0">
                <a:solidFill>
                  <a:schemeClr val="tx1"/>
                </a:solidFill>
              </a:rPr>
              <a:t>Rules</a:t>
            </a:r>
          </a:p>
          <a:p>
            <a:r>
              <a:rPr lang="en-US" dirty="0">
                <a:solidFill>
                  <a:schemeClr val="tx1"/>
                </a:solidFill>
              </a:rPr>
              <a:t>Cereal and sand must pass through everyone’s bowl</a:t>
            </a:r>
          </a:p>
          <a:p>
            <a:r>
              <a:rPr lang="en-US" dirty="0">
                <a:solidFill>
                  <a:schemeClr val="tx1"/>
                </a:solidFill>
              </a:rPr>
              <a:t>You must fill cereal then sand, cereal then sand etc. </a:t>
            </a:r>
          </a:p>
          <a:p>
            <a:r>
              <a:rPr lang="en-US" dirty="0">
                <a:solidFill>
                  <a:schemeClr val="tx1"/>
                </a:solidFill>
              </a:rPr>
              <a:t>The first team to fill their container up to the taped line wins!</a:t>
            </a:r>
          </a:p>
        </p:txBody>
      </p:sp>
      <p:sp>
        <p:nvSpPr>
          <p:cNvPr id="24"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763526004"/>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1" name="Rectangle 4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4" name="Rectangle 4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64996F2-AB0F-6D30-293A-E52C63CA85AF}"/>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3400" b="0" i="0" kern="1200">
                <a:solidFill>
                  <a:srgbClr val="EBEBEB"/>
                </a:solidFill>
                <a:latin typeface="+mj-lt"/>
                <a:ea typeface="+mj-ea"/>
                <a:cs typeface="+mj-cs"/>
              </a:rPr>
              <a:t>How to keep a positive attitude amongst the sour!</a:t>
            </a:r>
          </a:p>
        </p:txBody>
      </p:sp>
      <p:grpSp>
        <p:nvGrpSpPr>
          <p:cNvPr id="46" name="Group 45">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47" name="Rectangle 46">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49"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5" name="Picture 6" descr="See the source image">
            <a:extLst>
              <a:ext uri="{FF2B5EF4-FFF2-40B4-BE49-F238E27FC236}">
                <a16:creationId xmlns:a16="http://schemas.microsoft.com/office/drawing/2014/main" id="{0A8FC4F7-94FC-E31B-48F9-63A918D07AE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849445" y="1114621"/>
            <a:ext cx="4963815" cy="462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1731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7" name="Group 104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8" name="Rectangle 104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9" name="Oval 104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0" name="Oval 104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Oval 105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2" name="Oval 105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3" name="Oval 105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5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5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58" name="Rectangle 105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60" name="Rectangle 105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62" name="Freeform: Shape 106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6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01BF3A2-7222-4F44-BC25-D0B23812C385}"/>
              </a:ext>
            </a:extLst>
          </p:cNvPr>
          <p:cNvSpPr>
            <a:spLocks noGrp="1"/>
          </p:cNvSpPr>
          <p:nvPr>
            <p:ph type="title"/>
          </p:nvPr>
        </p:nvSpPr>
        <p:spPr>
          <a:xfrm>
            <a:off x="1154955" y="973668"/>
            <a:ext cx="2942210" cy="1020232"/>
          </a:xfrm>
        </p:spPr>
        <p:txBody>
          <a:bodyPr vert="horz" lIns="91440" tIns="45720" rIns="91440" bIns="45720" rtlCol="0" anchor="ctr">
            <a:normAutofit fontScale="90000"/>
          </a:bodyPr>
          <a:lstStyle/>
          <a:p>
            <a:pPr fontAlgn="base">
              <a:lnSpc>
                <a:spcPct val="90000"/>
              </a:lnSpc>
            </a:pPr>
            <a:br>
              <a:rPr lang="en-US" sz="1700" dirty="0">
                <a:solidFill>
                  <a:schemeClr val="tx1"/>
                </a:solidFill>
              </a:rPr>
            </a:br>
            <a:r>
              <a:rPr lang="en-US" sz="1700" dirty="0">
                <a:solidFill>
                  <a:schemeClr val="tx1"/>
                </a:solidFill>
              </a:rPr>
              <a:t>Previously, we have talked about how attitudes are formed!</a:t>
            </a:r>
          </a:p>
        </p:txBody>
      </p:sp>
      <p:pic>
        <p:nvPicPr>
          <p:cNvPr id="1026" name="Picture 2" descr="Text&#10;&#10;Description automatically generated with medium confidence">
            <a:extLst>
              <a:ext uri="{FF2B5EF4-FFF2-40B4-BE49-F238E27FC236}">
                <a16:creationId xmlns:a16="http://schemas.microsoft.com/office/drawing/2014/main" id="{C60D6EF4-5A1E-E426-690D-AAEF06395CA9}"/>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469" r="3234" b="2"/>
          <a:stretch/>
        </p:blipFill>
        <p:spPr bwMode="auto">
          <a:xfrm>
            <a:off x="5194607" y="803751"/>
            <a:ext cx="6391533" cy="5250498"/>
          </a:xfrm>
          <a:prstGeom prst="rect">
            <a:avLst/>
          </a:prstGeom>
          <a:noFill/>
          <a:extLst>
            <a:ext uri="{909E8E84-426E-40DD-AFC4-6F175D3DCCD1}">
              <a14:hiddenFill xmlns:a14="http://schemas.microsoft.com/office/drawing/2010/main">
                <a:solidFill>
                  <a:srgbClr val="FFFFFF"/>
                </a:solidFill>
              </a14:hiddenFill>
            </a:ext>
          </a:extLst>
        </p:spPr>
      </p:pic>
      <p:sp>
        <p:nvSpPr>
          <p:cNvPr id="1066" name="Rectangle 106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68" name="Oval 106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70" name="Oval 106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8C2ED82-10B2-4FF3-ACD7-6687843C1687}"/>
              </a:ext>
            </a:extLst>
          </p:cNvPr>
          <p:cNvSpPr>
            <a:spLocks noGrp="1"/>
          </p:cNvSpPr>
          <p:nvPr>
            <p:ph sz="half" idx="1"/>
          </p:nvPr>
        </p:nvSpPr>
        <p:spPr>
          <a:xfrm>
            <a:off x="1154955" y="2120900"/>
            <a:ext cx="3133726" cy="3898900"/>
          </a:xfrm>
        </p:spPr>
        <p:txBody>
          <a:bodyPr vert="horz" lIns="91440" tIns="45720" rIns="91440" bIns="45720" rtlCol="0">
            <a:normAutofit/>
          </a:bodyPr>
          <a:lstStyle/>
          <a:p>
            <a:pPr marL="0" indent="0" fontAlgn="base">
              <a:buNone/>
            </a:pPr>
            <a:r>
              <a:rPr lang="en-US" dirty="0">
                <a:solidFill>
                  <a:schemeClr val="tx1"/>
                </a:solidFill>
              </a:rPr>
              <a:t>Experience</a:t>
            </a:r>
          </a:p>
          <a:p>
            <a:pPr marL="0" indent="0" fontAlgn="base"/>
            <a:r>
              <a:rPr lang="en-US" dirty="0">
                <a:solidFill>
                  <a:schemeClr val="tx1"/>
                </a:solidFill>
              </a:rPr>
              <a:t>This is mainly formed from a young age by the influence of your family</a:t>
            </a:r>
          </a:p>
          <a:p>
            <a:pPr marL="0" indent="0" fontAlgn="base">
              <a:buNone/>
            </a:pPr>
            <a:r>
              <a:rPr lang="en-US" dirty="0">
                <a:solidFill>
                  <a:schemeClr val="tx1"/>
                </a:solidFill>
              </a:rPr>
              <a:t>Social Factors</a:t>
            </a:r>
          </a:p>
          <a:p>
            <a:pPr marL="0" indent="0" fontAlgn="base"/>
            <a:r>
              <a:rPr lang="en-US" dirty="0">
                <a:solidFill>
                  <a:schemeClr val="tx1"/>
                </a:solidFill>
              </a:rPr>
              <a:t>How you see other people treat each other</a:t>
            </a:r>
          </a:p>
          <a:p>
            <a:pPr marL="0" indent="0" fontAlgn="base">
              <a:buNone/>
            </a:pPr>
            <a:r>
              <a:rPr lang="en-US" dirty="0">
                <a:solidFill>
                  <a:schemeClr val="tx1"/>
                </a:solidFill>
              </a:rPr>
              <a:t>Learning</a:t>
            </a:r>
          </a:p>
          <a:p>
            <a:pPr marL="0" indent="0" fontAlgn="base"/>
            <a:r>
              <a:rPr lang="en-US" dirty="0">
                <a:solidFill>
                  <a:schemeClr val="tx1"/>
                </a:solidFill>
              </a:rPr>
              <a:t>Through TV </a:t>
            </a:r>
            <a:r>
              <a:rPr lang="en-US" dirty="0" err="1">
                <a:solidFill>
                  <a:schemeClr val="tx1"/>
                </a:solidFill>
              </a:rPr>
              <a:t>programmes</a:t>
            </a:r>
            <a:r>
              <a:rPr lang="en-US" dirty="0">
                <a:solidFill>
                  <a:schemeClr val="tx1"/>
                </a:solidFill>
              </a:rPr>
              <a:t>, advertisements, social media, </a:t>
            </a:r>
            <a:r>
              <a:rPr lang="en-US" dirty="0" err="1">
                <a:solidFill>
                  <a:schemeClr val="tx1"/>
                </a:solidFill>
              </a:rPr>
              <a:t>etc</a:t>
            </a:r>
            <a:endParaRPr lang="en-US" dirty="0">
              <a:solidFill>
                <a:schemeClr val="tx1"/>
              </a:solidFill>
            </a:endParaRPr>
          </a:p>
          <a:p>
            <a:pPr marL="0" fontAlgn="base"/>
            <a:endParaRPr lang="en-US" dirty="0">
              <a:solidFill>
                <a:schemeClr val="tx1"/>
              </a:solidFill>
              <a:effectLst/>
            </a:endParaRPr>
          </a:p>
          <a:p>
            <a:pPr marL="0"/>
            <a:endParaRPr lang="en-US" dirty="0">
              <a:solidFill>
                <a:schemeClr val="tx1"/>
              </a:solidFill>
            </a:endParaRPr>
          </a:p>
        </p:txBody>
      </p:sp>
      <p:sp>
        <p:nvSpPr>
          <p:cNvPr id="107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907077909"/>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0" name="Rectangle 19">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FBCFB2B-B8A9-676A-9AAC-0B367B43BB74}"/>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4600" b="0" i="0" kern="1200" dirty="0">
                <a:solidFill>
                  <a:srgbClr val="EBEBEB"/>
                </a:solidFill>
                <a:latin typeface="+mj-lt"/>
                <a:ea typeface="+mj-ea"/>
                <a:cs typeface="+mj-cs"/>
              </a:rPr>
              <a:t>Group work!</a:t>
            </a:r>
          </a:p>
        </p:txBody>
      </p:sp>
      <p:pic>
        <p:nvPicPr>
          <p:cNvPr id="6" name="Content Placeholder 5" descr="A picture containing background pattern&#10;&#10;Description automatically generated">
            <a:extLst>
              <a:ext uri="{FF2B5EF4-FFF2-40B4-BE49-F238E27FC236}">
                <a16:creationId xmlns:a16="http://schemas.microsoft.com/office/drawing/2014/main" id="{07A3B5A6-1A44-436B-75A1-D74EDD45B2BE}"/>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39529" y="1113063"/>
            <a:ext cx="6011374"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31390233"/>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3" name="Rectangle 32">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Oval 34">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0"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1"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3" name="Rectangle 42">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45" name="Rectangle 44">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8" name="Rectangle 47">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348DFD4C-E0CA-A5F6-3292-9BEDD49C41FF}"/>
              </a:ext>
            </a:extLst>
          </p:cNvPr>
          <p:cNvSpPr>
            <a:spLocks noGrp="1"/>
          </p:cNvSpPr>
          <p:nvPr>
            <p:ph type="title"/>
          </p:nvPr>
        </p:nvSpPr>
        <p:spPr>
          <a:xfrm>
            <a:off x="836247" y="1085549"/>
            <a:ext cx="3430947" cy="4686903"/>
          </a:xfrm>
        </p:spPr>
        <p:txBody>
          <a:bodyPr vert="horz" lIns="91440" tIns="45720" rIns="91440" bIns="45720" rtlCol="0" anchor="ctr">
            <a:normAutofit/>
          </a:bodyPr>
          <a:lstStyle/>
          <a:p>
            <a:pPr algn="r"/>
            <a:r>
              <a:rPr lang="en-US">
                <a:solidFill>
                  <a:schemeClr val="tx1"/>
                </a:solidFill>
              </a:rPr>
              <a:t>How to be inclusive and respectful in the words you say!</a:t>
            </a:r>
          </a:p>
        </p:txBody>
      </p:sp>
      <p:cxnSp>
        <p:nvCxnSpPr>
          <p:cNvPr id="51" name="Straight Connector 50">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30D972-1984-7E6C-6F20-FD52CF567DA6}"/>
              </a:ext>
            </a:extLst>
          </p:cNvPr>
          <p:cNvSpPr>
            <a:spLocks noGrp="1"/>
          </p:cNvSpPr>
          <p:nvPr>
            <p:ph sz="half" idx="1"/>
          </p:nvPr>
        </p:nvSpPr>
        <p:spPr>
          <a:xfrm>
            <a:off x="5041399" y="1085549"/>
            <a:ext cx="5579707" cy="4686903"/>
          </a:xfrm>
        </p:spPr>
        <p:txBody>
          <a:bodyPr vert="horz" lIns="91440" tIns="45720" rIns="91440" bIns="45720" rtlCol="0" anchor="ctr">
            <a:normAutofit/>
          </a:bodyPr>
          <a:lstStyle/>
          <a:p>
            <a:pPr marL="0" indent="0"/>
            <a:r>
              <a:rPr lang="en-US" dirty="0">
                <a:solidFill>
                  <a:schemeClr val="tx1"/>
                </a:solidFill>
                <a:effectLst/>
              </a:rPr>
              <a:t>Important tips include:</a:t>
            </a:r>
          </a:p>
          <a:p>
            <a:pPr marL="342900" lvl="0" indent="-342900"/>
            <a:r>
              <a:rPr lang="en-US" dirty="0">
                <a:solidFill>
                  <a:schemeClr val="tx1"/>
                </a:solidFill>
                <a:effectLst/>
              </a:rPr>
              <a:t>Use people first language. </a:t>
            </a:r>
            <a:endParaRPr lang="en-US" dirty="0">
              <a:solidFill>
                <a:schemeClr val="tx1"/>
              </a:solidFill>
            </a:endParaRPr>
          </a:p>
          <a:p>
            <a:pPr marL="342900" lvl="0" indent="-342900"/>
            <a:r>
              <a:rPr lang="en-US" dirty="0">
                <a:solidFill>
                  <a:schemeClr val="tx1"/>
                </a:solidFill>
                <a:effectLst/>
              </a:rPr>
              <a:t>If you don’t know whether someone sees themselves as boy/ girl or male/ female, use pronouns such as they/ them</a:t>
            </a:r>
          </a:p>
          <a:p>
            <a:pPr marL="342900" lvl="0" indent="-342900"/>
            <a:r>
              <a:rPr lang="en-US" dirty="0">
                <a:solidFill>
                  <a:schemeClr val="tx1"/>
                </a:solidFill>
                <a:effectLst/>
              </a:rPr>
              <a:t>Be aware that what you say may offend someone</a:t>
            </a:r>
          </a:p>
          <a:p>
            <a:pPr marL="342900" lvl="0" indent="-342900"/>
            <a:r>
              <a:rPr lang="en-US" dirty="0">
                <a:solidFill>
                  <a:schemeClr val="tx1"/>
                </a:solidFill>
                <a:effectLst/>
              </a:rPr>
              <a:t>Try not to make assumptions about people</a:t>
            </a:r>
          </a:p>
          <a:p>
            <a:r>
              <a:rPr lang="en-US" dirty="0">
                <a:solidFill>
                  <a:schemeClr val="tx1"/>
                </a:solidFill>
                <a:effectLst/>
              </a:rPr>
              <a:t>Try not to judge people based on one thing about them e.g., a disability. Try to see them as they really are.</a:t>
            </a:r>
          </a:p>
          <a:p>
            <a:r>
              <a:rPr lang="en-US" dirty="0">
                <a:solidFill>
                  <a:schemeClr val="tx1"/>
                </a:solidFill>
              </a:rPr>
              <a:t>Think before you speak!</a:t>
            </a:r>
          </a:p>
        </p:txBody>
      </p:sp>
    </p:spTree>
    <p:extLst>
      <p:ext uri="{BB962C8B-B14F-4D97-AF65-F5344CB8AC3E}">
        <p14:creationId xmlns:p14="http://schemas.microsoft.com/office/powerpoint/2010/main" val="16197171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4"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98BAE3D9-F094-4209-2617-F41DEC7898F1}"/>
              </a:ext>
            </a:extLst>
          </p:cNvPr>
          <p:cNvSpPr>
            <a:spLocks noGrp="1"/>
          </p:cNvSpPr>
          <p:nvPr>
            <p:ph type="title"/>
          </p:nvPr>
        </p:nvSpPr>
        <p:spPr>
          <a:xfrm>
            <a:off x="639098" y="629265"/>
            <a:ext cx="6072776" cy="1622322"/>
          </a:xfrm>
        </p:spPr>
        <p:txBody>
          <a:bodyPr>
            <a:normAutofit/>
          </a:bodyPr>
          <a:lstStyle/>
          <a:p>
            <a:r>
              <a:rPr lang="en-GB">
                <a:solidFill>
                  <a:srgbClr val="FFFFFF"/>
                </a:solidFill>
              </a:rPr>
              <a:t>Match Up</a:t>
            </a:r>
          </a:p>
        </p:txBody>
      </p:sp>
      <p:pic>
        <p:nvPicPr>
          <p:cNvPr id="5" name="Picture 4" descr="Calendar&#10;&#10;Description automatically generated">
            <a:extLst>
              <a:ext uri="{FF2B5EF4-FFF2-40B4-BE49-F238E27FC236}">
                <a16:creationId xmlns:a16="http://schemas.microsoft.com/office/drawing/2014/main" id="{B53B68E2-D614-5D4D-2B60-0F19FEEAC1E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210" r="27234"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6" name="Rectangle 15">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79148FB-58BC-BD6D-38FD-F95C1929C43D}"/>
              </a:ext>
            </a:extLst>
          </p:cNvPr>
          <p:cNvSpPr>
            <a:spLocks noGrp="1"/>
          </p:cNvSpPr>
          <p:nvPr>
            <p:ph idx="1"/>
          </p:nvPr>
        </p:nvSpPr>
        <p:spPr>
          <a:xfrm>
            <a:off x="639098" y="2446098"/>
            <a:ext cx="6072776" cy="3811740"/>
          </a:xfrm>
        </p:spPr>
        <p:txBody>
          <a:bodyPr anchor="ctr">
            <a:normAutofit/>
          </a:bodyPr>
          <a:lstStyle/>
          <a:p>
            <a:pPr marL="0" indent="0">
              <a:buNone/>
            </a:pPr>
            <a:r>
              <a:rPr lang="en-GB" dirty="0">
                <a:solidFill>
                  <a:srgbClr val="FFFFFF"/>
                </a:solidFill>
              </a:rPr>
              <a:t>You have three words!</a:t>
            </a:r>
          </a:p>
          <a:p>
            <a:r>
              <a:rPr lang="en-GB" dirty="0">
                <a:solidFill>
                  <a:srgbClr val="FFFFFF"/>
                </a:solidFill>
              </a:rPr>
              <a:t>Inclusion</a:t>
            </a:r>
          </a:p>
          <a:p>
            <a:r>
              <a:rPr lang="en-GB" dirty="0">
                <a:solidFill>
                  <a:srgbClr val="FFFFFF"/>
                </a:solidFill>
              </a:rPr>
              <a:t>Diversity</a:t>
            </a:r>
          </a:p>
          <a:p>
            <a:r>
              <a:rPr lang="en-GB" dirty="0">
                <a:solidFill>
                  <a:srgbClr val="FFFFFF"/>
                </a:solidFill>
              </a:rPr>
              <a:t>Equality of Opportunity</a:t>
            </a:r>
          </a:p>
          <a:p>
            <a:endParaRPr lang="en-GB" dirty="0">
              <a:solidFill>
                <a:srgbClr val="FFFFFF"/>
              </a:solidFill>
            </a:endParaRPr>
          </a:p>
          <a:p>
            <a:r>
              <a:rPr lang="en-GB" dirty="0">
                <a:solidFill>
                  <a:srgbClr val="FFFFFF"/>
                </a:solidFill>
              </a:rPr>
              <a:t>Work together in your groups to match up the word with the correct definition. </a:t>
            </a:r>
          </a:p>
          <a:p>
            <a:r>
              <a:rPr lang="en-GB" dirty="0">
                <a:solidFill>
                  <a:srgbClr val="FFFFFF"/>
                </a:solidFill>
              </a:rPr>
              <a:t>Ask for help if you need it!</a:t>
            </a:r>
          </a:p>
        </p:txBody>
      </p:sp>
    </p:spTree>
    <p:extLst>
      <p:ext uri="{BB962C8B-B14F-4D97-AF65-F5344CB8AC3E}">
        <p14:creationId xmlns:p14="http://schemas.microsoft.com/office/powerpoint/2010/main" val="541030671"/>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A picture containing person, child, child, young&#10;&#10;Description automatically generated">
            <a:extLst>
              <a:ext uri="{FF2B5EF4-FFF2-40B4-BE49-F238E27FC236}">
                <a16:creationId xmlns:a16="http://schemas.microsoft.com/office/drawing/2014/main" id="{DAFC2A91-8317-961F-0775-09D4939B0EC2}"/>
              </a:ext>
            </a:extLst>
          </p:cNvPr>
          <p:cNvPicPr>
            <a:picLocks noChangeAspect="1"/>
          </p:cNvPicPr>
          <p:nvPr/>
        </p:nvPicPr>
        <p:blipFill rotWithShape="1">
          <a:blip r:embed="rId4">
            <a:duotone>
              <a:prstClr val="black"/>
              <a:schemeClr val="accent5">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774" b="8217"/>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FEDC6DE3-69F5-2818-F9F6-C213EA854C9C}"/>
              </a:ext>
            </a:extLst>
          </p:cNvPr>
          <p:cNvSpPr>
            <a:spLocks noGrp="1"/>
          </p:cNvSpPr>
          <p:nvPr>
            <p:ph type="title"/>
          </p:nvPr>
        </p:nvSpPr>
        <p:spPr>
          <a:xfrm>
            <a:off x="1154954" y="973668"/>
            <a:ext cx="8761413" cy="706964"/>
          </a:xfrm>
        </p:spPr>
        <p:txBody>
          <a:bodyPr>
            <a:normAutofit/>
          </a:bodyPr>
          <a:lstStyle/>
          <a:p>
            <a:r>
              <a:rPr lang="en-GB" sz="3300">
                <a:solidFill>
                  <a:srgbClr val="FFFFFF"/>
                </a:solidFill>
              </a:rPr>
              <a:t>Putting it into practice through role play!</a:t>
            </a:r>
          </a:p>
        </p:txBody>
      </p:sp>
      <p:sp>
        <p:nvSpPr>
          <p:cNvPr id="15" name="Rectangle 14">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A8349C2-E6C1-5A3E-9F57-2F66A546D427}"/>
              </a:ext>
            </a:extLst>
          </p:cNvPr>
          <p:cNvSpPr>
            <a:spLocks noGrp="1"/>
          </p:cNvSpPr>
          <p:nvPr>
            <p:ph idx="1"/>
          </p:nvPr>
        </p:nvSpPr>
        <p:spPr>
          <a:xfrm>
            <a:off x="1154954" y="1820333"/>
            <a:ext cx="8825659" cy="4199467"/>
          </a:xfrm>
        </p:spPr>
        <p:txBody>
          <a:bodyPr anchor="ctr">
            <a:normAutofit/>
          </a:bodyPr>
          <a:lstStyle/>
          <a:p>
            <a:r>
              <a:rPr lang="en-GB" dirty="0">
                <a:solidFill>
                  <a:srgbClr val="FFFFFF"/>
                </a:solidFill>
              </a:rPr>
              <a:t>N</a:t>
            </a:r>
            <a:r>
              <a:rPr lang="en-GB" dirty="0">
                <a:solidFill>
                  <a:srgbClr val="FFFFFF"/>
                </a:solidFill>
                <a:effectLst/>
                <a:latin typeface="Calibri" panose="020F0502020204030204" pitchFamily="34" charset="0"/>
                <a:ea typeface="Times New Roman" panose="02020603050405020304" pitchFamily="18" charset="0"/>
              </a:rPr>
              <a:t>ow is a good time to put the learning from throughout the programme into action!</a:t>
            </a:r>
          </a:p>
          <a:p>
            <a:r>
              <a:rPr lang="en-GB" dirty="0">
                <a:solidFill>
                  <a:srgbClr val="FFFFFF"/>
                </a:solidFill>
                <a:effectLst/>
                <a:latin typeface="Calibri" panose="020F0502020204030204" pitchFamily="34" charset="0"/>
                <a:ea typeface="Times New Roman" panose="02020603050405020304" pitchFamily="18" charset="0"/>
              </a:rPr>
              <a:t>As this stage, </a:t>
            </a:r>
            <a:r>
              <a:rPr lang="en-GB" dirty="0">
                <a:solidFill>
                  <a:srgbClr val="FFFFFF"/>
                </a:solidFill>
                <a:latin typeface="Calibri" panose="020F0502020204030204" pitchFamily="34" charset="0"/>
                <a:ea typeface="Times New Roman" panose="02020603050405020304" pitchFamily="18" charset="0"/>
              </a:rPr>
              <a:t>you </a:t>
            </a:r>
            <a:r>
              <a:rPr lang="en-GB" dirty="0">
                <a:solidFill>
                  <a:srgbClr val="FFFFFF"/>
                </a:solidFill>
                <a:effectLst/>
                <a:latin typeface="Calibri" panose="020F0502020204030204" pitchFamily="34" charset="0"/>
                <a:ea typeface="Times New Roman" panose="02020603050405020304" pitchFamily="18" charset="0"/>
              </a:rPr>
              <a:t>should have increased awareness and understanding around inclusion, diversity, and equality of opportunity, but you should also be somewhat confident and willing to challenge negative behaviour!</a:t>
            </a:r>
            <a:endParaRPr lang="en-GB" dirty="0">
              <a:solidFill>
                <a:srgbClr val="FFFFFF"/>
              </a:solidFill>
              <a:effectLst/>
              <a:latin typeface="Times New Roman" panose="02020603050405020304" pitchFamily="18" charset="0"/>
              <a:ea typeface="Times New Roman" panose="02020603050405020304" pitchFamily="18" charset="0"/>
            </a:endParaRPr>
          </a:p>
          <a:p>
            <a:r>
              <a:rPr lang="en-GB" dirty="0">
                <a:solidFill>
                  <a:srgbClr val="FFFFFF"/>
                </a:solidFill>
                <a:latin typeface="Calibri" panose="020F0502020204030204" pitchFamily="34" charset="0"/>
                <a:ea typeface="Times New Roman" panose="02020603050405020304" pitchFamily="18" charset="0"/>
              </a:rPr>
              <a:t>T</a:t>
            </a:r>
            <a:r>
              <a:rPr lang="en-GB" dirty="0">
                <a:solidFill>
                  <a:srgbClr val="FFFFFF"/>
                </a:solidFill>
                <a:effectLst/>
                <a:latin typeface="Calibri" panose="020F0502020204030204" pitchFamily="34" charset="0"/>
                <a:ea typeface="Times New Roman" panose="02020603050405020304" pitchFamily="18" charset="0"/>
              </a:rPr>
              <a:t>ry and imagine that the scenario is happening in real life! Act out the scenario and how you would go about helping or supporting that person. </a:t>
            </a:r>
          </a:p>
          <a:p>
            <a:r>
              <a:rPr lang="en-GB" dirty="0">
                <a:solidFill>
                  <a:srgbClr val="FFFFFF"/>
                </a:solidFill>
                <a:effectLst/>
                <a:latin typeface="Calibri" panose="020F0502020204030204" pitchFamily="34" charset="0"/>
                <a:ea typeface="Times New Roman" panose="02020603050405020304" pitchFamily="18" charset="0"/>
              </a:rPr>
              <a:t>Think about body language, attitudes, and behaviours! </a:t>
            </a:r>
          </a:p>
          <a:p>
            <a:r>
              <a:rPr lang="en-GB" dirty="0">
                <a:solidFill>
                  <a:srgbClr val="FFFFFF"/>
                </a:solidFill>
                <a:latin typeface="Calibri" panose="020F0502020204030204" pitchFamily="34" charset="0"/>
                <a:ea typeface="Times New Roman" panose="02020603050405020304" pitchFamily="18" charset="0"/>
              </a:rPr>
              <a:t>You will s</a:t>
            </a:r>
            <a:r>
              <a:rPr lang="en-GB" dirty="0">
                <a:solidFill>
                  <a:srgbClr val="FFFFFF"/>
                </a:solidFill>
                <a:effectLst/>
                <a:latin typeface="Calibri" panose="020F0502020204030204" pitchFamily="34" charset="0"/>
                <a:ea typeface="Times New Roman" panose="02020603050405020304" pitchFamily="18" charset="0"/>
              </a:rPr>
              <a:t>howcase </a:t>
            </a:r>
            <a:r>
              <a:rPr lang="en-GB" dirty="0">
                <a:solidFill>
                  <a:srgbClr val="FFFFFF"/>
                </a:solidFill>
                <a:latin typeface="Calibri" panose="020F0502020204030204" pitchFamily="34" charset="0"/>
                <a:ea typeface="Times New Roman" panose="02020603050405020304" pitchFamily="18" charset="0"/>
              </a:rPr>
              <a:t>your </a:t>
            </a:r>
            <a:r>
              <a:rPr lang="en-GB" dirty="0">
                <a:solidFill>
                  <a:srgbClr val="FFFFFF"/>
                </a:solidFill>
                <a:effectLst/>
                <a:latin typeface="Calibri" panose="020F0502020204030204" pitchFamily="34" charset="0"/>
                <a:ea typeface="Times New Roman" panose="02020603050405020304" pitchFamily="18" charset="0"/>
              </a:rPr>
              <a:t>drama to the rest of the group.</a:t>
            </a:r>
            <a:endParaRPr lang="en-GB" dirty="0">
              <a:solidFill>
                <a:srgbClr val="FFFFFF"/>
              </a:solidFill>
              <a:effectLst/>
              <a:latin typeface="Times New Roman" panose="02020603050405020304" pitchFamily="18" charset="0"/>
              <a:ea typeface="Times New Roman" panose="02020603050405020304" pitchFamily="18" charset="0"/>
            </a:endParaRPr>
          </a:p>
          <a:p>
            <a:pPr marL="0" indent="0">
              <a:buNone/>
            </a:pPr>
            <a:endParaRPr lang="en-GB" dirty="0">
              <a:solidFill>
                <a:srgbClr val="FFFFFF"/>
              </a:solidFill>
            </a:endParaRPr>
          </a:p>
        </p:txBody>
      </p:sp>
    </p:spTree>
    <p:extLst>
      <p:ext uri="{BB962C8B-B14F-4D97-AF65-F5344CB8AC3E}">
        <p14:creationId xmlns:p14="http://schemas.microsoft.com/office/powerpoint/2010/main" val="410985089"/>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0" name="Freeform: Shape 29">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2"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AF65AD4-BB23-C5DE-894A-EB49F1D9083C}"/>
              </a:ext>
            </a:extLst>
          </p:cNvPr>
          <p:cNvSpPr>
            <a:spLocks noGrp="1"/>
          </p:cNvSpPr>
          <p:nvPr>
            <p:ph type="title"/>
          </p:nvPr>
        </p:nvSpPr>
        <p:spPr>
          <a:xfrm>
            <a:off x="1154955" y="973668"/>
            <a:ext cx="2942210" cy="1020232"/>
          </a:xfrm>
        </p:spPr>
        <p:txBody>
          <a:bodyPr>
            <a:normAutofit/>
          </a:bodyPr>
          <a:lstStyle/>
          <a:p>
            <a:r>
              <a:rPr lang="en-GB" dirty="0">
                <a:solidFill>
                  <a:schemeClr val="tx1"/>
                </a:solidFill>
              </a:rPr>
              <a:t>Pledge</a:t>
            </a:r>
          </a:p>
        </p:txBody>
      </p:sp>
      <p:pic>
        <p:nvPicPr>
          <p:cNvPr id="5" name="Picture 4" descr="A close-up of hands holding each other&#10;&#10;Description automatically generated with medium confidence">
            <a:extLst>
              <a:ext uri="{FF2B5EF4-FFF2-40B4-BE49-F238E27FC236}">
                <a16:creationId xmlns:a16="http://schemas.microsoft.com/office/drawing/2014/main" id="{8275A7D4-A2DB-6F02-B19D-052CF8CE16D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047" r="26782" b="-1"/>
          <a:stretch/>
        </p:blipFill>
        <p:spPr>
          <a:xfrm>
            <a:off x="5194607" y="803751"/>
            <a:ext cx="6391533" cy="5250498"/>
          </a:xfrm>
          <a:prstGeom prst="rect">
            <a:avLst/>
          </a:prstGeom>
        </p:spPr>
      </p:pic>
      <p:sp>
        <p:nvSpPr>
          <p:cNvPr id="34" name="Rectangle 33">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A57584F-EC72-AFB1-0067-5FEFD004BA0F}"/>
              </a:ext>
            </a:extLst>
          </p:cNvPr>
          <p:cNvSpPr>
            <a:spLocks noGrp="1"/>
          </p:cNvSpPr>
          <p:nvPr>
            <p:ph idx="1"/>
          </p:nvPr>
        </p:nvSpPr>
        <p:spPr>
          <a:xfrm>
            <a:off x="1154955" y="2120900"/>
            <a:ext cx="3133726" cy="3898900"/>
          </a:xfrm>
        </p:spPr>
        <p:txBody>
          <a:bodyPr>
            <a:normAutofit/>
          </a:bodyPr>
          <a:lstStyle/>
          <a:p>
            <a:pPr>
              <a:lnSpc>
                <a:spcPct val="90000"/>
              </a:lnSpc>
            </a:pPr>
            <a:r>
              <a:rPr lang="en-US" dirty="0">
                <a:solidFill>
                  <a:schemeClr val="tx1"/>
                </a:solidFill>
                <a:latin typeface="Calibri" panose="020F0502020204030204" pitchFamily="34" charset="0"/>
                <a:ea typeface="Times New Roman" panose="02020603050405020304" pitchFamily="18" charset="0"/>
              </a:rPr>
              <a:t>A pledge is like a promise.</a:t>
            </a:r>
            <a:endParaRPr lang="en-US">
              <a:solidFill>
                <a:schemeClr val="tx1"/>
              </a:solidFill>
              <a:latin typeface="Calibri" panose="020F0502020204030204" pitchFamily="34" charset="0"/>
              <a:ea typeface="Times New Roman" panose="02020603050405020304" pitchFamily="18" charset="0"/>
            </a:endParaRPr>
          </a:p>
          <a:p>
            <a:pPr>
              <a:lnSpc>
                <a:spcPct val="90000"/>
              </a:lnSpc>
            </a:pPr>
            <a:r>
              <a:rPr lang="en-US" dirty="0">
                <a:solidFill>
                  <a:schemeClr val="tx1"/>
                </a:solidFill>
                <a:latin typeface="Calibri" panose="020F0502020204030204" pitchFamily="34" charset="0"/>
                <a:ea typeface="Times New Roman" panose="02020603050405020304" pitchFamily="18" charset="0"/>
              </a:rPr>
              <a:t>T</a:t>
            </a:r>
            <a:r>
              <a:rPr lang="en-US" dirty="0">
                <a:solidFill>
                  <a:schemeClr val="tx1"/>
                </a:solidFill>
                <a:effectLst/>
                <a:latin typeface="Calibri" panose="020F0502020204030204" pitchFamily="34" charset="0"/>
                <a:ea typeface="Times New Roman" panose="02020603050405020304" pitchFamily="18" charset="0"/>
              </a:rPr>
              <a:t>ake some time to think about how you are going to change as a result of the learning on this </a:t>
            </a:r>
            <a:r>
              <a:rPr lang="en-US">
                <a:solidFill>
                  <a:schemeClr val="tx1"/>
                </a:solidFill>
                <a:effectLst/>
                <a:latin typeface="Calibri" panose="020F0502020204030204" pitchFamily="34" charset="0"/>
                <a:ea typeface="Times New Roman" panose="02020603050405020304" pitchFamily="18" charset="0"/>
              </a:rPr>
              <a:t>programme</a:t>
            </a:r>
            <a:r>
              <a:rPr lang="en-US" dirty="0">
                <a:solidFill>
                  <a:schemeClr val="tx1"/>
                </a:solidFill>
                <a:effectLst/>
                <a:latin typeface="Calibri" panose="020F0502020204030204" pitchFamily="34" charset="0"/>
                <a:ea typeface="Times New Roman" panose="02020603050405020304" pitchFamily="18" charset="0"/>
              </a:rPr>
              <a:t>.</a:t>
            </a:r>
            <a:endParaRPr lang="en-US">
              <a:solidFill>
                <a:schemeClr val="tx1"/>
              </a:solidFill>
              <a:effectLst/>
              <a:latin typeface="Calibri" panose="020F0502020204030204" pitchFamily="34" charset="0"/>
              <a:ea typeface="Times New Roman" panose="02020603050405020304" pitchFamily="18" charset="0"/>
            </a:endParaRPr>
          </a:p>
          <a:p>
            <a:pPr>
              <a:lnSpc>
                <a:spcPct val="90000"/>
              </a:lnSpc>
            </a:pPr>
            <a:r>
              <a:rPr lang="en-US" dirty="0">
                <a:solidFill>
                  <a:schemeClr val="tx1"/>
                </a:solidFill>
                <a:effectLst/>
                <a:latin typeface="Calibri" panose="020F0502020204030204" pitchFamily="34" charset="0"/>
                <a:ea typeface="Times New Roman" panose="02020603050405020304" pitchFamily="18" charset="0"/>
              </a:rPr>
              <a:t> </a:t>
            </a:r>
            <a:r>
              <a:rPr lang="en-US" dirty="0">
                <a:solidFill>
                  <a:schemeClr val="tx1"/>
                </a:solidFill>
                <a:latin typeface="Calibri" panose="020F0502020204030204" pitchFamily="34" charset="0"/>
                <a:ea typeface="Times New Roman" panose="02020603050405020304" pitchFamily="18" charset="0"/>
              </a:rPr>
              <a:t>M</a:t>
            </a:r>
            <a:r>
              <a:rPr lang="en-US" dirty="0">
                <a:solidFill>
                  <a:schemeClr val="tx1"/>
                </a:solidFill>
                <a:effectLst/>
                <a:latin typeface="Calibri" panose="020F0502020204030204" pitchFamily="34" charset="0"/>
                <a:ea typeface="Times New Roman" panose="02020603050405020304" pitchFamily="18" charset="0"/>
              </a:rPr>
              <a:t>ake a pledge of </a:t>
            </a:r>
            <a:r>
              <a:rPr lang="en-US" b="1" dirty="0">
                <a:solidFill>
                  <a:schemeClr val="tx1"/>
                </a:solidFill>
                <a:effectLst/>
                <a:latin typeface="Calibri" panose="020F0502020204030204" pitchFamily="34" charset="0"/>
                <a:ea typeface="Times New Roman" panose="02020603050405020304" pitchFamily="18" charset="0"/>
              </a:rPr>
              <a:t>a big change </a:t>
            </a:r>
            <a:r>
              <a:rPr lang="en-US" dirty="0">
                <a:solidFill>
                  <a:schemeClr val="tx1"/>
                </a:solidFill>
                <a:effectLst/>
                <a:latin typeface="Calibri" panose="020F0502020204030204" pitchFamily="34" charset="0"/>
                <a:ea typeface="Times New Roman" panose="02020603050405020304" pitchFamily="18" charset="0"/>
              </a:rPr>
              <a:t>that you are going to make, and </a:t>
            </a:r>
            <a:r>
              <a:rPr lang="en-US" b="1" dirty="0">
                <a:solidFill>
                  <a:schemeClr val="tx1"/>
                </a:solidFill>
                <a:effectLst/>
                <a:latin typeface="Calibri" panose="020F0502020204030204" pitchFamily="34" charset="0"/>
                <a:ea typeface="Times New Roman" panose="02020603050405020304" pitchFamily="18" charset="0"/>
              </a:rPr>
              <a:t>three everyday habits </a:t>
            </a:r>
            <a:r>
              <a:rPr lang="en-US" dirty="0">
                <a:solidFill>
                  <a:schemeClr val="tx1"/>
                </a:solidFill>
                <a:latin typeface="Calibri" panose="020F0502020204030204" pitchFamily="34" charset="0"/>
                <a:ea typeface="Times New Roman" panose="02020603050405020304" pitchFamily="18" charset="0"/>
              </a:rPr>
              <a:t>you hope </a:t>
            </a:r>
            <a:r>
              <a:rPr lang="en-US" dirty="0">
                <a:solidFill>
                  <a:schemeClr val="tx1"/>
                </a:solidFill>
                <a:effectLst/>
                <a:latin typeface="Calibri" panose="020F0502020204030204" pitchFamily="34" charset="0"/>
                <a:ea typeface="Times New Roman" panose="02020603050405020304" pitchFamily="18" charset="0"/>
              </a:rPr>
              <a:t>to develop and practice. </a:t>
            </a:r>
            <a:endParaRPr lang="en-GB">
              <a:solidFill>
                <a:schemeClr val="tx1"/>
              </a:solidFill>
              <a:effectLst/>
              <a:latin typeface="Times New Roman" panose="02020603050405020304" pitchFamily="18" charset="0"/>
              <a:ea typeface="Times New Roman" panose="02020603050405020304" pitchFamily="18" charset="0"/>
            </a:endParaRPr>
          </a:p>
          <a:p>
            <a:pPr>
              <a:lnSpc>
                <a:spcPct val="90000"/>
              </a:lnSpc>
            </a:pPr>
            <a:r>
              <a:rPr lang="en-US" dirty="0">
                <a:solidFill>
                  <a:schemeClr val="tx1"/>
                </a:solidFill>
                <a:latin typeface="Calibri" panose="020F0502020204030204" pitchFamily="34" charset="0"/>
                <a:ea typeface="Times New Roman" panose="02020603050405020304" pitchFamily="18" charset="0"/>
              </a:rPr>
              <a:t>We </a:t>
            </a:r>
            <a:r>
              <a:rPr lang="en-US" dirty="0">
                <a:solidFill>
                  <a:schemeClr val="tx1"/>
                </a:solidFill>
                <a:effectLst/>
                <a:latin typeface="Calibri" panose="020F0502020204030204" pitchFamily="34" charset="0"/>
                <a:ea typeface="Times New Roman" panose="02020603050405020304" pitchFamily="18" charset="0"/>
              </a:rPr>
              <a:t>will follow-up with the pledges next week. </a:t>
            </a:r>
            <a:endParaRPr lang="en-GB">
              <a:solidFill>
                <a:schemeClr val="tx1"/>
              </a:solidFill>
            </a:endParaRPr>
          </a:p>
        </p:txBody>
      </p:sp>
      <p:sp>
        <p:nvSpPr>
          <p:cNvPr id="40"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128303601"/>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689043306"/>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2" name="Rectangle 31">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10 – Making a Difference!</a:t>
            </a:r>
          </a:p>
        </p:txBody>
      </p:sp>
      <p:sp>
        <p:nvSpPr>
          <p:cNvPr id="35" name="Rectangle 34">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3026851728"/>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17042984"/>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47" name="Freeform: Shape 46">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49"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AF65AD4-BB23-C5DE-894A-EB49F1D9083C}"/>
              </a:ext>
            </a:extLst>
          </p:cNvPr>
          <p:cNvSpPr>
            <a:spLocks noGrp="1"/>
          </p:cNvSpPr>
          <p:nvPr>
            <p:ph type="title"/>
          </p:nvPr>
        </p:nvSpPr>
        <p:spPr>
          <a:xfrm>
            <a:off x="1154955" y="973668"/>
            <a:ext cx="2942210" cy="1020232"/>
          </a:xfrm>
        </p:spPr>
        <p:txBody>
          <a:bodyPr>
            <a:normAutofit/>
          </a:bodyPr>
          <a:lstStyle/>
          <a:p>
            <a:pPr>
              <a:lnSpc>
                <a:spcPct val="90000"/>
              </a:lnSpc>
            </a:pPr>
            <a:r>
              <a:rPr lang="en-GB" sz="3300" dirty="0">
                <a:solidFill>
                  <a:srgbClr val="EBEBEB"/>
                </a:solidFill>
              </a:rPr>
              <a:t>Pledge Check-In</a:t>
            </a:r>
          </a:p>
        </p:txBody>
      </p:sp>
      <p:pic>
        <p:nvPicPr>
          <p:cNvPr id="6" name="Picture 5" descr="Shape&#10;&#10;Description automatically generated with low confidence">
            <a:extLst>
              <a:ext uri="{FF2B5EF4-FFF2-40B4-BE49-F238E27FC236}">
                <a16:creationId xmlns:a16="http://schemas.microsoft.com/office/drawing/2014/main" id="{9CBF82B5-F9E8-8645-3342-D0E219D7D5E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94607" y="1383710"/>
            <a:ext cx="6391533" cy="4090580"/>
          </a:xfrm>
          <a:prstGeom prst="rect">
            <a:avLst/>
          </a:prstGeom>
        </p:spPr>
      </p:pic>
      <p:sp>
        <p:nvSpPr>
          <p:cNvPr id="51" name="Rectangle 50">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3" name="Oval 52">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5" name="Oval 54">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A57584F-EC72-AFB1-0067-5FEFD004BA0F}"/>
              </a:ext>
            </a:extLst>
          </p:cNvPr>
          <p:cNvSpPr>
            <a:spLocks noGrp="1"/>
          </p:cNvSpPr>
          <p:nvPr>
            <p:ph idx="1"/>
          </p:nvPr>
        </p:nvSpPr>
        <p:spPr>
          <a:xfrm>
            <a:off x="1154955" y="2120900"/>
            <a:ext cx="3133726" cy="3898900"/>
          </a:xfrm>
        </p:spPr>
        <p:txBody>
          <a:bodyPr>
            <a:normAutofit lnSpcReduction="10000"/>
          </a:bodyPr>
          <a:lstStyle/>
          <a:p>
            <a:r>
              <a:rPr lang="en-US" dirty="0">
                <a:solidFill>
                  <a:srgbClr val="FFFFFF"/>
                </a:solidFill>
                <a:latin typeface="Calibri" panose="020F0502020204030204" pitchFamily="34" charset="0"/>
                <a:ea typeface="Times New Roman" panose="02020603050405020304" pitchFamily="18" charset="0"/>
              </a:rPr>
              <a:t>How did you do?</a:t>
            </a:r>
          </a:p>
          <a:p>
            <a:r>
              <a:rPr lang="en-US" dirty="0">
                <a:solidFill>
                  <a:srgbClr val="FFFFFF"/>
                </a:solidFill>
                <a:latin typeface="Calibri" panose="020F0502020204030204" pitchFamily="34" charset="0"/>
                <a:ea typeface="Times New Roman" panose="02020603050405020304" pitchFamily="18" charset="0"/>
              </a:rPr>
              <a:t>Did you make </a:t>
            </a:r>
            <a:r>
              <a:rPr lang="en-US" b="1" dirty="0">
                <a:solidFill>
                  <a:srgbClr val="FFFFFF"/>
                </a:solidFill>
                <a:effectLst/>
                <a:latin typeface="Calibri" panose="020F0502020204030204" pitchFamily="34" charset="0"/>
                <a:ea typeface="Times New Roman" panose="02020603050405020304" pitchFamily="18" charset="0"/>
              </a:rPr>
              <a:t>a big change?</a:t>
            </a:r>
            <a:r>
              <a:rPr lang="en-US" dirty="0">
                <a:solidFill>
                  <a:srgbClr val="FFFFFF"/>
                </a:solidFill>
                <a:effectLst/>
                <a:latin typeface="Calibri" panose="020F0502020204030204" pitchFamily="34" charset="0"/>
                <a:ea typeface="Times New Roman" panose="02020603050405020304" pitchFamily="18" charset="0"/>
              </a:rPr>
              <a:t> </a:t>
            </a:r>
          </a:p>
          <a:p>
            <a:r>
              <a:rPr lang="en-US" dirty="0">
                <a:solidFill>
                  <a:srgbClr val="FFFFFF"/>
                </a:solidFill>
                <a:latin typeface="Calibri" panose="020F0502020204030204" pitchFamily="34" charset="0"/>
                <a:ea typeface="Times New Roman" panose="02020603050405020304" pitchFamily="18" charset="0"/>
              </a:rPr>
              <a:t>Did you practice </a:t>
            </a:r>
            <a:r>
              <a:rPr lang="en-US" b="1" dirty="0">
                <a:solidFill>
                  <a:srgbClr val="FFFFFF"/>
                </a:solidFill>
                <a:effectLst/>
                <a:latin typeface="Calibri" panose="020F0502020204030204" pitchFamily="34" charset="0"/>
                <a:ea typeface="Times New Roman" panose="02020603050405020304" pitchFamily="18" charset="0"/>
              </a:rPr>
              <a:t>three new everyday habits?</a:t>
            </a:r>
          </a:p>
          <a:p>
            <a:r>
              <a:rPr lang="en-US" dirty="0">
                <a:solidFill>
                  <a:srgbClr val="FFFFFF"/>
                </a:solidFill>
                <a:latin typeface="Calibri" panose="020F0502020204030204" pitchFamily="34" charset="0"/>
                <a:ea typeface="Times New Roman" panose="02020603050405020304" pitchFamily="18" charset="0"/>
              </a:rPr>
              <a:t>How did these make you feel?</a:t>
            </a:r>
          </a:p>
          <a:p>
            <a:r>
              <a:rPr lang="en-US" dirty="0">
                <a:solidFill>
                  <a:srgbClr val="FFFFFF"/>
                </a:solidFill>
                <a:effectLst/>
                <a:latin typeface="Calibri" panose="020F0502020204030204" pitchFamily="34" charset="0"/>
                <a:ea typeface="Times New Roman" panose="02020603050405020304" pitchFamily="18" charset="0"/>
              </a:rPr>
              <a:t>Did </a:t>
            </a:r>
            <a:r>
              <a:rPr lang="en-US" dirty="0">
                <a:solidFill>
                  <a:srgbClr val="FFFFFF"/>
                </a:solidFill>
                <a:latin typeface="Calibri" panose="020F0502020204030204" pitchFamily="34" charset="0"/>
                <a:ea typeface="Times New Roman" panose="02020603050405020304" pitchFamily="18" charset="0"/>
              </a:rPr>
              <a:t>family or friends </a:t>
            </a:r>
            <a:r>
              <a:rPr lang="en-US" dirty="0">
                <a:solidFill>
                  <a:srgbClr val="FFFFFF"/>
                </a:solidFill>
                <a:effectLst/>
                <a:latin typeface="Calibri" panose="020F0502020204030204" pitchFamily="34" charset="0"/>
                <a:ea typeface="Times New Roman" panose="02020603050405020304" pitchFamily="18" charset="0"/>
              </a:rPr>
              <a:t>notice a change in your </a:t>
            </a:r>
            <a:r>
              <a:rPr lang="en-US" dirty="0" err="1">
                <a:solidFill>
                  <a:srgbClr val="FFFFFF"/>
                </a:solidFill>
                <a:effectLst/>
                <a:latin typeface="Calibri" panose="020F0502020204030204" pitchFamily="34" charset="0"/>
                <a:ea typeface="Times New Roman" panose="02020603050405020304" pitchFamily="18" charset="0"/>
              </a:rPr>
              <a:t>behaviour</a:t>
            </a:r>
            <a:r>
              <a:rPr lang="en-US" dirty="0">
                <a:solidFill>
                  <a:srgbClr val="FFFFFF"/>
                </a:solidFill>
                <a:effectLst/>
                <a:latin typeface="Calibri" panose="020F0502020204030204" pitchFamily="34" charset="0"/>
                <a:ea typeface="Times New Roman" panose="02020603050405020304" pitchFamily="18" charset="0"/>
              </a:rPr>
              <a:t>? </a:t>
            </a:r>
          </a:p>
          <a:p>
            <a:endParaRPr lang="en-US" b="1" dirty="0">
              <a:solidFill>
                <a:srgbClr val="FFFFFF"/>
              </a:solidFill>
              <a:effectLst/>
              <a:latin typeface="Calibri" panose="020F0502020204030204" pitchFamily="34" charset="0"/>
              <a:ea typeface="Times New Roman" panose="02020603050405020304" pitchFamily="18" charset="0"/>
            </a:endParaRPr>
          </a:p>
          <a:p>
            <a:r>
              <a:rPr lang="en-US" b="1" dirty="0">
                <a:solidFill>
                  <a:srgbClr val="FFFFFF"/>
                </a:solidFill>
                <a:latin typeface="Calibri" panose="020F0502020204030204" pitchFamily="34" charset="0"/>
                <a:ea typeface="Times New Roman" panose="02020603050405020304" pitchFamily="18" charset="0"/>
              </a:rPr>
              <a:t>Be proud of yourself! Well done and keep it up!!</a:t>
            </a:r>
            <a:endParaRPr lang="en-US" b="1" dirty="0">
              <a:solidFill>
                <a:srgbClr val="FFFFFF"/>
              </a:solidFill>
              <a:effectLst/>
              <a:latin typeface="Calibri" panose="020F0502020204030204" pitchFamily="34" charset="0"/>
              <a:ea typeface="Times New Roman" panose="02020603050405020304" pitchFamily="18" charset="0"/>
            </a:endParaRPr>
          </a:p>
          <a:p>
            <a:pPr marL="0" indent="0">
              <a:buNone/>
            </a:pPr>
            <a:endParaRPr lang="en-US" b="1" dirty="0">
              <a:solidFill>
                <a:srgbClr val="FFFFFF"/>
              </a:solidFill>
              <a:latin typeface="Calibri" panose="020F0502020204030204" pitchFamily="34" charset="0"/>
              <a:ea typeface="Times New Roman" panose="02020603050405020304" pitchFamily="18" charset="0"/>
            </a:endParaRPr>
          </a:p>
        </p:txBody>
      </p:sp>
      <p:sp>
        <p:nvSpPr>
          <p:cNvPr id="57"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29125948"/>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2E4AFA-6617-0A85-EF26-0ACC75583403}"/>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2600" b="0" i="0" kern="1200">
                <a:solidFill>
                  <a:srgbClr val="EBEBEB"/>
                </a:solidFill>
                <a:latin typeface="+mj-lt"/>
                <a:ea typeface="+mj-ea"/>
                <a:cs typeface="+mj-cs"/>
              </a:rPr>
              <a:t>Group Discussion – How can we make our club a more inclusive, diverse and welcoming place?</a:t>
            </a:r>
          </a:p>
        </p:txBody>
      </p:sp>
      <p:grpSp>
        <p:nvGrpSpPr>
          <p:cNvPr id="16" name="Group 15">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7" name="Rectangle 16">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5" name="Content Placeholder 4" descr="Text&#10;&#10;Description automatically generated">
            <a:extLst>
              <a:ext uri="{FF2B5EF4-FFF2-40B4-BE49-F238E27FC236}">
                <a16:creationId xmlns:a16="http://schemas.microsoft.com/office/drawing/2014/main" id="{443D37CD-FA6E-43C1-C62D-DAA8A342B92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9763" y="1278589"/>
            <a:ext cx="6443180" cy="4300822"/>
          </a:xfrm>
          <a:prstGeom prst="rect">
            <a:avLst/>
          </a:prstGeom>
        </p:spPr>
      </p:pic>
    </p:spTree>
    <p:extLst>
      <p:ext uri="{BB962C8B-B14F-4D97-AF65-F5344CB8AC3E}">
        <p14:creationId xmlns:p14="http://schemas.microsoft.com/office/powerpoint/2010/main" val="1861923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4E9DE-092B-FF21-C2DD-C1FFAF4925A1}"/>
              </a:ext>
            </a:extLst>
          </p:cNvPr>
          <p:cNvSpPr>
            <a:spLocks noGrp="1"/>
          </p:cNvSpPr>
          <p:nvPr>
            <p:ph type="title"/>
          </p:nvPr>
        </p:nvSpPr>
        <p:spPr>
          <a:xfrm>
            <a:off x="1154954" y="973668"/>
            <a:ext cx="8761413" cy="706964"/>
          </a:xfrm>
        </p:spPr>
        <p:txBody>
          <a:bodyPr>
            <a:normAutofit/>
          </a:bodyPr>
          <a:lstStyle/>
          <a:p>
            <a:pPr>
              <a:lnSpc>
                <a:spcPct val="90000"/>
              </a:lnSpc>
            </a:pPr>
            <a:r>
              <a:rPr lang="en-GB" sz="2500"/>
              <a:t>Promoting Inclusion, Diversity &amp; Equality of Opportunity</a:t>
            </a:r>
          </a:p>
        </p:txBody>
      </p:sp>
      <p:pic>
        <p:nvPicPr>
          <p:cNvPr id="5" name="Picture 4" descr="A white piece of paper with black text on it&#10;&#10;Description automatically generated with medium confidence">
            <a:extLst>
              <a:ext uri="{FF2B5EF4-FFF2-40B4-BE49-F238E27FC236}">
                <a16:creationId xmlns:a16="http://schemas.microsoft.com/office/drawing/2014/main" id="{5A0605F3-7BDD-E6AF-ACA4-C212CDE43C6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66" r="3578" b="4"/>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C62486D4-2D69-772B-9CD4-B73A39F63B00}"/>
              </a:ext>
            </a:extLst>
          </p:cNvPr>
          <p:cNvSpPr>
            <a:spLocks noGrp="1"/>
          </p:cNvSpPr>
          <p:nvPr>
            <p:ph idx="1"/>
          </p:nvPr>
        </p:nvSpPr>
        <p:spPr>
          <a:xfrm>
            <a:off x="5980954" y="2603500"/>
            <a:ext cx="5211979" cy="3416300"/>
          </a:xfrm>
        </p:spPr>
        <p:txBody>
          <a:bodyPr anchor="ctr">
            <a:normAutofit/>
          </a:bodyPr>
          <a:lstStyle/>
          <a:p>
            <a:pPr marL="0" indent="0">
              <a:lnSpc>
                <a:spcPct val="90000"/>
              </a:lnSpc>
              <a:buNone/>
            </a:pPr>
            <a:r>
              <a:rPr lang="en-GB" altLang="en-US" sz="1500" dirty="0"/>
              <a:t>Human rights and equality are about making sure everyone is treated fairly, with dignity and respect.</a:t>
            </a:r>
          </a:p>
          <a:p>
            <a:pPr marL="0" indent="0">
              <a:lnSpc>
                <a:spcPct val="90000"/>
              </a:lnSpc>
              <a:buNone/>
            </a:pPr>
            <a:r>
              <a:rPr lang="en-GB" altLang="en-US" sz="1500" dirty="0"/>
              <a:t>And that everyone has an equal chance to develop and reach their potential.</a:t>
            </a:r>
          </a:p>
          <a:p>
            <a:pPr marL="0" indent="0">
              <a:lnSpc>
                <a:spcPct val="90000"/>
              </a:lnSpc>
              <a:buNone/>
            </a:pPr>
            <a:r>
              <a:rPr lang="en-GB" altLang="en-US" sz="1500" dirty="0"/>
              <a:t>It is important that we all help to promote equality and human rights for everyone and you stand up when you or others are being treated unfairly. </a:t>
            </a:r>
          </a:p>
          <a:p>
            <a:pPr marL="0" indent="0">
              <a:lnSpc>
                <a:spcPct val="90000"/>
              </a:lnSpc>
              <a:buNone/>
            </a:pPr>
            <a:r>
              <a:rPr lang="en-GB" altLang="en-US" sz="1500" dirty="0"/>
              <a:t>It is important to help everyone feel safe and valued, and it is important to feel proud for taking action!</a:t>
            </a:r>
          </a:p>
          <a:p>
            <a:pPr marL="0" indent="0">
              <a:lnSpc>
                <a:spcPct val="90000"/>
              </a:lnSpc>
              <a:buNone/>
            </a:pPr>
            <a:r>
              <a:rPr lang="en-GB" altLang="en-US" sz="1500" dirty="0"/>
              <a:t>Be role models for your friends and people in the community.</a:t>
            </a:r>
          </a:p>
          <a:p>
            <a:pPr marL="0" indent="0">
              <a:lnSpc>
                <a:spcPct val="90000"/>
              </a:lnSpc>
              <a:buNone/>
            </a:pPr>
            <a:r>
              <a:rPr lang="en-GB" altLang="en-US" sz="1500" dirty="0"/>
              <a:t>When you do the right thing, you will feel good!</a:t>
            </a:r>
            <a:endParaRPr lang="en-GB" sz="1500" dirty="0"/>
          </a:p>
        </p:txBody>
      </p:sp>
    </p:spTree>
    <p:extLst>
      <p:ext uri="{BB962C8B-B14F-4D97-AF65-F5344CB8AC3E}">
        <p14:creationId xmlns:p14="http://schemas.microsoft.com/office/powerpoint/2010/main" val="34056984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45CA-719E-029D-7914-21A280896CBC}"/>
              </a:ext>
            </a:extLst>
          </p:cNvPr>
          <p:cNvSpPr>
            <a:spLocks noGrp="1"/>
          </p:cNvSpPr>
          <p:nvPr>
            <p:ph type="title"/>
          </p:nvPr>
        </p:nvSpPr>
        <p:spPr>
          <a:xfrm>
            <a:off x="1154954" y="973668"/>
            <a:ext cx="8761413" cy="706964"/>
          </a:xfrm>
        </p:spPr>
        <p:txBody>
          <a:bodyPr>
            <a:normAutofit/>
          </a:bodyPr>
          <a:lstStyle/>
          <a:p>
            <a:r>
              <a:rPr lang="en-GB" dirty="0"/>
              <a:t>Talking Heads</a:t>
            </a:r>
          </a:p>
        </p:txBody>
      </p:sp>
      <p:pic>
        <p:nvPicPr>
          <p:cNvPr id="7" name="Picture 6" descr="A picture containing hanger, lamp&#10;&#10;Description automatically generated">
            <a:extLst>
              <a:ext uri="{FF2B5EF4-FFF2-40B4-BE49-F238E27FC236}">
                <a16:creationId xmlns:a16="http://schemas.microsoft.com/office/drawing/2014/main" id="{E6FC3D4C-2DC2-3B19-45F8-281E152768D9}"/>
              </a:ext>
            </a:extLst>
          </p:cNvPr>
          <p:cNvPicPr>
            <a:picLocks noChangeAspect="1"/>
          </p:cNvPicPr>
          <p:nvPr/>
        </p:nvPicPr>
        <p:blipFill rotWithShape="1">
          <a:blip r:embed="rId2">
            <a:extLst>
              <a:ext uri="{28A0092B-C50C-407E-A947-70E740481C1C}">
                <a14:useLocalDpi xmlns:a14="http://schemas.microsoft.com/office/drawing/2010/main" val="0"/>
              </a:ext>
            </a:extLst>
          </a:blip>
          <a:srcRect t="8521"/>
          <a:stretch/>
        </p:blipFill>
        <p:spPr>
          <a:xfrm>
            <a:off x="1151467" y="3025972"/>
            <a:ext cx="2090649" cy="2567120"/>
          </a:xfrm>
          <a:prstGeom prst="roundRect">
            <a:avLst>
              <a:gd name="adj" fmla="val 1858"/>
            </a:avLst>
          </a:prstGeom>
          <a:effectLst/>
        </p:spPr>
      </p:pic>
      <p:pic>
        <p:nvPicPr>
          <p:cNvPr id="5" name="Picture 4" descr="A picture containing hanger, lamp&#10;&#10;Description automatically generated">
            <a:extLst>
              <a:ext uri="{FF2B5EF4-FFF2-40B4-BE49-F238E27FC236}">
                <a16:creationId xmlns:a16="http://schemas.microsoft.com/office/drawing/2014/main" id="{497CDC25-7C88-22BA-E0AE-5F6296044F2F}"/>
              </a:ext>
            </a:extLst>
          </p:cNvPr>
          <p:cNvPicPr>
            <a:picLocks noChangeAspect="1"/>
          </p:cNvPicPr>
          <p:nvPr/>
        </p:nvPicPr>
        <p:blipFill rotWithShape="1">
          <a:blip r:embed="rId3">
            <a:extLst>
              <a:ext uri="{28A0092B-C50C-407E-A947-70E740481C1C}">
                <a14:useLocalDpi xmlns:a14="http://schemas.microsoft.com/office/drawing/2010/main" val="0"/>
              </a:ext>
            </a:extLst>
          </a:blip>
          <a:srcRect t="10414"/>
          <a:stretch/>
        </p:blipFill>
        <p:spPr>
          <a:xfrm>
            <a:off x="3405841" y="3116584"/>
            <a:ext cx="2090649" cy="2385897"/>
          </a:xfrm>
          <a:prstGeom prst="roundRect">
            <a:avLst>
              <a:gd name="adj" fmla="val 1858"/>
            </a:avLst>
          </a:prstGeom>
          <a:effectLst/>
        </p:spPr>
      </p:pic>
      <p:sp>
        <p:nvSpPr>
          <p:cNvPr id="3" name="Content Placeholder 2">
            <a:extLst>
              <a:ext uri="{FF2B5EF4-FFF2-40B4-BE49-F238E27FC236}">
                <a16:creationId xmlns:a16="http://schemas.microsoft.com/office/drawing/2014/main" id="{5EC564C0-431C-B16B-018D-F03F433EB0CA}"/>
              </a:ext>
            </a:extLst>
          </p:cNvPr>
          <p:cNvSpPr>
            <a:spLocks noGrp="1"/>
          </p:cNvSpPr>
          <p:nvPr>
            <p:ph idx="1"/>
          </p:nvPr>
        </p:nvSpPr>
        <p:spPr>
          <a:xfrm>
            <a:off x="5980954" y="2603500"/>
            <a:ext cx="5211979" cy="3416300"/>
          </a:xfrm>
        </p:spPr>
        <p:txBody>
          <a:bodyPr anchor="ctr">
            <a:normAutofit lnSpcReduction="10000"/>
          </a:bodyPr>
          <a:lstStyle/>
          <a:p>
            <a:pPr>
              <a:lnSpc>
                <a:spcPct val="90000"/>
              </a:lnSpc>
            </a:pPr>
            <a:r>
              <a:rPr lang="en-GB" altLang="en-US" sz="1700" dirty="0"/>
              <a:t>You are going to create a display of talking heads that shout out the benefits of equality and human rights to everyone in your club. </a:t>
            </a:r>
          </a:p>
          <a:p>
            <a:pPr>
              <a:lnSpc>
                <a:spcPct val="90000"/>
              </a:lnSpc>
            </a:pPr>
            <a:r>
              <a:rPr lang="en-GB" altLang="en-US" sz="1700" dirty="0"/>
              <a:t>Create some short statements that you think will provoke good thoughts about inclusion, diversity and equality of opportunity.</a:t>
            </a:r>
          </a:p>
          <a:p>
            <a:pPr>
              <a:lnSpc>
                <a:spcPct val="90000"/>
              </a:lnSpc>
            </a:pPr>
            <a:r>
              <a:rPr lang="en-GB" altLang="en-US" sz="1700" dirty="0"/>
              <a:t>Practice writing them so they have real impact!</a:t>
            </a:r>
          </a:p>
          <a:p>
            <a:pPr>
              <a:lnSpc>
                <a:spcPct val="90000"/>
              </a:lnSpc>
            </a:pPr>
            <a:r>
              <a:rPr lang="en-GB" altLang="en-US" sz="1700" dirty="0"/>
              <a:t>Write your statements on the talking heads.</a:t>
            </a:r>
          </a:p>
          <a:p>
            <a:pPr>
              <a:lnSpc>
                <a:spcPct val="90000"/>
              </a:lnSpc>
            </a:pPr>
            <a:r>
              <a:rPr lang="en-GB" altLang="en-US" sz="1700" dirty="0"/>
              <a:t>Add lots of bright design to make them look really engaging, bright, and colourful!</a:t>
            </a:r>
          </a:p>
          <a:p>
            <a:pPr>
              <a:lnSpc>
                <a:spcPct val="90000"/>
              </a:lnSpc>
            </a:pPr>
            <a:r>
              <a:rPr lang="en-GB" altLang="en-US" sz="1700" dirty="0"/>
              <a:t>Think of a motto that sums up your club!</a:t>
            </a:r>
          </a:p>
          <a:p>
            <a:pPr>
              <a:lnSpc>
                <a:spcPct val="90000"/>
              </a:lnSpc>
            </a:pPr>
            <a:endParaRPr lang="en-GB" sz="1700" dirty="0"/>
          </a:p>
        </p:txBody>
      </p:sp>
    </p:spTree>
    <p:extLst>
      <p:ext uri="{BB962C8B-B14F-4D97-AF65-F5344CB8AC3E}">
        <p14:creationId xmlns:p14="http://schemas.microsoft.com/office/powerpoint/2010/main" val="28486559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Shape 12">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5"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B7AB27F-7F6A-5BAC-D6C8-27DA107B42B5}"/>
              </a:ext>
            </a:extLst>
          </p:cNvPr>
          <p:cNvSpPr>
            <a:spLocks noGrp="1"/>
          </p:cNvSpPr>
          <p:nvPr>
            <p:ph type="title"/>
          </p:nvPr>
        </p:nvSpPr>
        <p:spPr>
          <a:xfrm>
            <a:off x="1154955" y="973668"/>
            <a:ext cx="2942210" cy="1020232"/>
          </a:xfrm>
        </p:spPr>
        <p:txBody>
          <a:bodyPr>
            <a:normAutofit/>
          </a:bodyPr>
          <a:lstStyle/>
          <a:p>
            <a:r>
              <a:rPr lang="en-GB">
                <a:solidFill>
                  <a:srgbClr val="EBEBEB"/>
                </a:solidFill>
              </a:rPr>
              <a:t>Well done!</a:t>
            </a:r>
          </a:p>
        </p:txBody>
      </p:sp>
      <p:pic>
        <p:nvPicPr>
          <p:cNvPr id="5" name="Picture 4" descr="A picture containing text, nature, sunset&#10;&#10;Description automatically generated">
            <a:extLst>
              <a:ext uri="{FF2B5EF4-FFF2-40B4-BE49-F238E27FC236}">
                <a16:creationId xmlns:a16="http://schemas.microsoft.com/office/drawing/2014/main" id="{7E990FAB-5B42-5D22-3F0B-E2CFBCC30D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42960" y="1032175"/>
            <a:ext cx="6391533" cy="4793649"/>
          </a:xfrm>
          <a:prstGeom prst="rect">
            <a:avLst/>
          </a:prstGeom>
        </p:spPr>
      </p:pic>
      <p:sp>
        <p:nvSpPr>
          <p:cNvPr id="17" name="Rectangle 16">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D824968-98AF-4857-D5CD-933F8FCE19F7}"/>
              </a:ext>
            </a:extLst>
          </p:cNvPr>
          <p:cNvSpPr>
            <a:spLocks noGrp="1"/>
          </p:cNvSpPr>
          <p:nvPr>
            <p:ph idx="1"/>
          </p:nvPr>
        </p:nvSpPr>
        <p:spPr>
          <a:xfrm>
            <a:off x="1154955" y="2120900"/>
            <a:ext cx="3133726" cy="3898900"/>
          </a:xfrm>
        </p:spPr>
        <p:txBody>
          <a:bodyPr>
            <a:normAutofit/>
          </a:bodyPr>
          <a:lstStyle/>
          <a:p>
            <a:r>
              <a:rPr lang="en-GB" dirty="0">
                <a:solidFill>
                  <a:srgbClr val="FFFFFF"/>
                </a:solidFill>
              </a:rPr>
              <a:t>Continue to make a difference, wherever you are and whatever you do!</a:t>
            </a:r>
          </a:p>
          <a:p>
            <a:pPr marL="0" indent="0">
              <a:buNone/>
            </a:pPr>
            <a:endParaRPr lang="en-GB" dirty="0">
              <a:solidFill>
                <a:srgbClr val="FFFFFF"/>
              </a:solidFill>
            </a:endParaRPr>
          </a:p>
        </p:txBody>
      </p:sp>
      <p:sp>
        <p:nvSpPr>
          <p:cNvPr id="23"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022232782"/>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Graphical user interface, application&#10;&#10;Description automatically generated">
            <a:extLst>
              <a:ext uri="{FF2B5EF4-FFF2-40B4-BE49-F238E27FC236}">
                <a16:creationId xmlns:a16="http://schemas.microsoft.com/office/drawing/2014/main" id="{34649E0F-0BA8-1F60-7EA4-9E8888ABC887}"/>
              </a:ext>
            </a:extLst>
          </p:cNvPr>
          <p:cNvPicPr>
            <a:picLocks noChangeAspect="1"/>
          </p:cNvPicPr>
          <p:nvPr/>
        </p:nvPicPr>
        <p:blipFill rotWithShape="1">
          <a:blip r:embed="rId3">
            <a:extLst>
              <a:ext uri="{28A0092B-C50C-407E-A947-70E740481C1C}">
                <a14:useLocalDpi xmlns:a14="http://schemas.microsoft.com/office/drawing/2010/main" val="0"/>
              </a:ext>
            </a:extLst>
          </a:blip>
          <a:srcRect t="18777" r="1" b="26902"/>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8"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0" name="Freeform: Shape 1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Content Placeholder 14">
            <a:extLst>
              <a:ext uri="{FF2B5EF4-FFF2-40B4-BE49-F238E27FC236}">
                <a16:creationId xmlns:a16="http://schemas.microsoft.com/office/drawing/2014/main" id="{A1512D59-635B-43D1-4E33-4A75670DA7CB}"/>
              </a:ext>
            </a:extLst>
          </p:cNvPr>
          <p:cNvSpPr>
            <a:spLocks noGrp="1"/>
          </p:cNvSpPr>
          <p:nvPr>
            <p:ph idx="1"/>
          </p:nvPr>
        </p:nvSpPr>
        <p:spPr>
          <a:xfrm>
            <a:off x="6375894" y="4110824"/>
            <a:ext cx="4772509" cy="1908976"/>
          </a:xfrm>
        </p:spPr>
        <p:txBody>
          <a:bodyPr anchor="ctr">
            <a:normAutofit/>
          </a:bodyPr>
          <a:lstStyle/>
          <a:p>
            <a:r>
              <a:rPr lang="en-US" sz="3500" dirty="0">
                <a:solidFill>
                  <a:schemeClr val="tx1"/>
                </a:solidFill>
              </a:rPr>
              <a:t>End baselines</a:t>
            </a:r>
          </a:p>
        </p:txBody>
      </p:sp>
    </p:spTree>
    <p:extLst>
      <p:ext uri="{BB962C8B-B14F-4D97-AF65-F5344CB8AC3E}">
        <p14:creationId xmlns:p14="http://schemas.microsoft.com/office/powerpoint/2010/main" val="2290999569"/>
      </p:ext>
    </p:extLst>
  </p:cSld>
  <p:clrMapOvr>
    <a:overrideClrMapping bg1="dk1" tx1="lt1" bg2="dk2" tx2="lt2" accent1="accent1" accent2="accent2" accent3="accent3" accent4="accent4" accent5="accent5" accent6="accent6" hlink="hlink" folHlink="folHlink"/>
  </p:clrMapOvr>
</p:sld>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rIns="0">
        <a:spAutoFit/>
      </a:bodyPr>
      <a:lstStyle>
        <a:defPPr algn="l" fontAlgn="auto">
          <a:lnSpc>
            <a:spcPts val="2300"/>
          </a:lnSpc>
          <a:spcAft>
            <a:spcPts val="600"/>
          </a:spcAft>
          <a:defRPr sz="1800" b="1" spc="20" dirty="0">
            <a:solidFill>
              <a:schemeClr val="tx1">
                <a:lumMod val="85000"/>
                <a:lumOff val="15000"/>
              </a:schemeClr>
            </a:solidFill>
            <a:latin typeface="Open Sans" pitchFamily="34" charset="0"/>
            <a:ea typeface="Open Sans" pitchFamily="34" charset="0"/>
            <a:cs typeface="Open Sans" pitchFamily="34" charset="0"/>
          </a:defRPr>
        </a:defPPr>
      </a:lstStyle>
    </a:txDef>
  </a:objectDefaults>
  <a:extraClrSchemeLst/>
  <a:extLst>
    <a:ext uri="{05A4C25C-085E-4340-85A3-A5531E510DB2}">
      <thm15:themeFamily xmlns:thm15="http://schemas.microsoft.com/office/thememl/2012/main" name="Presentation1" id="{813C5803-A932-423D-B356-F7166CDD6681}" vid="{A9CCDCE7-E5E5-47A5-A885-B33216628499}"/>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230bd275-c2df-4447-ba48-a2e1c88e0f34" xsi:nil="true"/>
    <lcf76f155ced4ddcb4097134ff3c332f xmlns="230bd275-c2df-4447-ba48-a2e1c88e0f34">
      <Terms xmlns="http://schemas.microsoft.com/office/infopath/2007/PartnerControls"/>
    </lcf76f155ced4ddcb4097134ff3c332f>
    <TaxCatchAll xmlns="9130cc07-5ab4-4370-b41a-4bc008a89c0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3352633357DB4A9CDED4894FB09656" ma:contentTypeVersion="16" ma:contentTypeDescription="Create a new document." ma:contentTypeScope="" ma:versionID="5dd9311cc6bdf7d30fb26a1cc3525edb">
  <xsd:schema xmlns:xsd="http://www.w3.org/2001/XMLSchema" xmlns:xs="http://www.w3.org/2001/XMLSchema" xmlns:p="http://schemas.microsoft.com/office/2006/metadata/properties" xmlns:ns2="230bd275-c2df-4447-ba48-a2e1c88e0f34" xmlns:ns3="9130cc07-5ab4-4370-b41a-4bc008a89c08" targetNamespace="http://schemas.microsoft.com/office/2006/metadata/properties" ma:root="true" ma:fieldsID="f359daa30cbc4ad048abcdf32148003f" ns2:_="" ns3:_="">
    <xsd:import namespace="230bd275-c2df-4447-ba48-a2e1c88e0f34"/>
    <xsd:import namespace="9130cc07-5ab4-4370-b41a-4bc008a89c0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bd275-c2df-4447-ba48-a2e1c88e0f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771dba-0eef-4bb6-b6bb-0dda009492d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30cc07-5ab4-4370-b41a-4bc008a89c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19c1718-1e3f-4848-8084-d7e87a3a6d4d}" ma:internalName="TaxCatchAll" ma:showField="CatchAllData" ma:web="9130cc07-5ab4-4370-b41a-4bc008a89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DEBE12-6F61-4EE0-AA91-891AE174DCDF}">
  <ds:schemaRefs>
    <ds:schemaRef ds:uri="http://purl.org/dc/elements/1.1/"/>
    <ds:schemaRef ds:uri="http://schemas.microsoft.com/office/2006/documentManagement/types"/>
    <ds:schemaRef ds:uri="http://purl.org/dc/dcmitype/"/>
    <ds:schemaRef ds:uri="http://schemas.microsoft.com/office/2006/metadata/properties"/>
    <ds:schemaRef ds:uri="http://schemas.microsoft.com/office/infopath/2007/PartnerControls"/>
    <ds:schemaRef ds:uri="ca5b074a-9f4a-43ac-9dbb-c86771dddba6"/>
    <ds:schemaRef ds:uri="6fc0b839-5bfa-44f0-b7b8-9e73e05e09eb"/>
    <ds:schemaRef ds:uri="http://purl.org/dc/terms/"/>
    <ds:schemaRef ds:uri="http://schemas.openxmlformats.org/package/2006/metadata/core-properties"/>
    <ds:schemaRef ds:uri="http://www.w3.org/XML/1998/namespace"/>
    <ds:schemaRef ds:uri="230bd275-c2df-4447-ba48-a2e1c88e0f34"/>
    <ds:schemaRef ds:uri="9130cc07-5ab4-4370-b41a-4bc008a89c08"/>
  </ds:schemaRefs>
</ds:datastoreItem>
</file>

<file path=customXml/itemProps2.xml><?xml version="1.0" encoding="utf-8"?>
<ds:datastoreItem xmlns:ds="http://schemas.openxmlformats.org/officeDocument/2006/customXml" ds:itemID="{F6870EBC-5CEC-4229-AAE5-79FA8007D770}">
  <ds:schemaRefs>
    <ds:schemaRef ds:uri="http://schemas.microsoft.com/sharepoint/v3/contenttype/forms"/>
  </ds:schemaRefs>
</ds:datastoreItem>
</file>

<file path=customXml/itemProps3.xml><?xml version="1.0" encoding="utf-8"?>
<ds:datastoreItem xmlns:ds="http://schemas.openxmlformats.org/officeDocument/2006/customXml" ds:itemID="{A3E248DD-E057-495B-8A27-47C4FBA2A5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bd275-c2df-4447-ba48-a2e1c88e0f34"/>
    <ds:schemaRef ds:uri="9130cc07-5ab4-4370-b41a-4bc008a89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18821</TotalTime>
  <Words>3524</Words>
  <Application>Microsoft Office PowerPoint</Application>
  <PresentationFormat>Widescreen</PresentationFormat>
  <Paragraphs>455</Paragraphs>
  <Slides>100</Slides>
  <Notes>38</Notes>
  <HiddenSlides>0</HiddenSlides>
  <MMClips>1</MMClips>
  <ScaleCrop>false</ScaleCrop>
  <HeadingPairs>
    <vt:vector size="4" baseType="variant">
      <vt:variant>
        <vt:lpstr>Theme</vt:lpstr>
      </vt:variant>
      <vt:variant>
        <vt:i4>2</vt:i4>
      </vt:variant>
      <vt:variant>
        <vt:lpstr>Slide Titles</vt:lpstr>
      </vt:variant>
      <vt:variant>
        <vt:i4>100</vt:i4>
      </vt:variant>
    </vt:vector>
  </HeadingPairs>
  <TitlesOfParts>
    <vt:vector size="102" baseType="lpstr">
      <vt:lpstr>1_Office Theme</vt:lpstr>
      <vt:lpstr>Ion Boardroom</vt:lpstr>
      <vt:lpstr> Accredited Youth Work Programme Inclusion, Diversity &amp; Equality of Opportunity 9-13 years</vt:lpstr>
      <vt:lpstr>Session 1 – Introduction to Inclusion, Diversity &amp; Equality of Opportunity</vt:lpstr>
      <vt:lpstr>What is an accredited programme? </vt:lpstr>
      <vt:lpstr>Hopes and fears</vt:lpstr>
      <vt:lpstr>PowerPoint Presentation</vt:lpstr>
      <vt:lpstr>PowerPoint Presentation</vt:lpstr>
      <vt:lpstr>Icebreaker – Similarities and Differences</vt:lpstr>
      <vt:lpstr>Icebreaker – Continued</vt:lpstr>
      <vt:lpstr>Match Up</vt:lpstr>
      <vt:lpstr>What does each word mean? Time to explore this further. </vt:lpstr>
      <vt:lpstr>Quiz – True or False?</vt:lpstr>
      <vt:lpstr>PowerPoint Presentation</vt:lpstr>
      <vt:lpstr>Session 2 – Exploring Diversity</vt:lpstr>
      <vt:lpstr>Re-Cap</vt:lpstr>
      <vt:lpstr>Who am I? - Activity</vt:lpstr>
      <vt:lpstr>My Hoodie - Activity</vt:lpstr>
      <vt:lpstr>The toast dilemma!</vt:lpstr>
      <vt:lpstr>Same but different - Activity</vt:lpstr>
      <vt:lpstr>What influences us? </vt:lpstr>
      <vt:lpstr>Identity Showcase!</vt:lpstr>
      <vt:lpstr>PowerPoint Presentation</vt:lpstr>
      <vt:lpstr>Session 3 – Our Diverse Community</vt:lpstr>
      <vt:lpstr>What is a Community?</vt:lpstr>
      <vt:lpstr>Community is…</vt:lpstr>
      <vt:lpstr>NI to the outsider</vt:lpstr>
      <vt:lpstr>Scavenger Hunt</vt:lpstr>
      <vt:lpstr>Word chain -  Memory game</vt:lpstr>
      <vt:lpstr>Advantages of diversity</vt:lpstr>
      <vt:lpstr>PowerPoint Presentation</vt:lpstr>
      <vt:lpstr>Session 4 – Respect our Rights!</vt:lpstr>
      <vt:lpstr>Inclusion &amp; Equality of Opportunity</vt:lpstr>
      <vt:lpstr>What does inclusion look like? </vt:lpstr>
      <vt:lpstr>Human Survival </vt:lpstr>
      <vt:lpstr>Human Rights</vt:lpstr>
      <vt:lpstr>Circle of Human Rights</vt:lpstr>
      <vt:lpstr>What have we learned?</vt:lpstr>
      <vt:lpstr>PowerPoint Presentation</vt:lpstr>
      <vt:lpstr>Session 5 – Judging Others</vt:lpstr>
      <vt:lpstr>That’s my orange – Part 1</vt:lpstr>
      <vt:lpstr>Quick fire activities</vt:lpstr>
      <vt:lpstr>PowerPoint Presentation</vt:lpstr>
      <vt:lpstr>PowerPoint Presentation</vt:lpstr>
      <vt:lpstr>PowerPoint Presentation</vt:lpstr>
      <vt:lpstr>Steps Apart – Steps Together</vt:lpstr>
      <vt:lpstr>Hidden Celebrities</vt:lpstr>
      <vt:lpstr>PowerPoint Presentation</vt:lpstr>
      <vt:lpstr>Hidden Celebrities Revealed </vt:lpstr>
      <vt:lpstr>Is that a fact?  </vt:lpstr>
      <vt:lpstr>Assumptions </vt:lpstr>
      <vt:lpstr>That’s my orange – Part 2</vt:lpstr>
      <vt:lpstr>PowerPoint Presentation</vt:lpstr>
      <vt:lpstr>Session 6 – Discrimination</vt:lpstr>
      <vt:lpstr>Tower Activity</vt:lpstr>
      <vt:lpstr>Actions have consequences… Role play!</vt:lpstr>
      <vt:lpstr>Judgements can lead to discrimination.</vt:lpstr>
      <vt:lpstr>Is it Discrimination? – Card Activity</vt:lpstr>
      <vt:lpstr>PowerPoint Presentation</vt:lpstr>
      <vt:lpstr>Session 7 – Exploring influences</vt:lpstr>
      <vt:lpstr>‘Share a Coke’</vt:lpstr>
      <vt:lpstr>Pictures of Influence</vt:lpstr>
      <vt:lpstr>Headliners</vt:lpstr>
      <vt:lpstr>Headliners</vt:lpstr>
      <vt:lpstr>Headliners</vt:lpstr>
      <vt:lpstr>Headliners</vt:lpstr>
      <vt:lpstr>Headliners</vt:lpstr>
      <vt:lpstr>Headliners</vt:lpstr>
      <vt:lpstr>Headliners</vt:lpstr>
      <vt:lpstr>Headliners</vt:lpstr>
      <vt:lpstr>Finding the Facts – Group Project</vt:lpstr>
      <vt:lpstr>Rumours</vt:lpstr>
      <vt:lpstr>Fact formula</vt:lpstr>
      <vt:lpstr>PowerPoint Presentation</vt:lpstr>
      <vt:lpstr>Session 8 – Understanding Others</vt:lpstr>
      <vt:lpstr>What is Empathy? </vt:lpstr>
      <vt:lpstr>Activities</vt:lpstr>
      <vt:lpstr>Describe that feeling!</vt:lpstr>
      <vt:lpstr>Describe that feeling!</vt:lpstr>
      <vt:lpstr>Describe that feeling!</vt:lpstr>
      <vt:lpstr>Describe that feeling!</vt:lpstr>
      <vt:lpstr>Describe that feeling!</vt:lpstr>
      <vt:lpstr>Reflections</vt:lpstr>
      <vt:lpstr>Positive Affirmations</vt:lpstr>
      <vt:lpstr>PowerPoint Presentation</vt:lpstr>
      <vt:lpstr>Session 9 – Role Modelling</vt:lpstr>
      <vt:lpstr>Bad attitudes</vt:lpstr>
      <vt:lpstr>How to keep a positive attitude amongst the sour!</vt:lpstr>
      <vt:lpstr> Previously, we have talked about how attitudes are formed!</vt:lpstr>
      <vt:lpstr>Group work!</vt:lpstr>
      <vt:lpstr>How to be inclusive and respectful in the words you say!</vt:lpstr>
      <vt:lpstr>Putting it into practice through role play!</vt:lpstr>
      <vt:lpstr>Pledge</vt:lpstr>
      <vt:lpstr>PowerPoint Presentation</vt:lpstr>
      <vt:lpstr>Session 10 – Making a Difference!</vt:lpstr>
      <vt:lpstr>Pledge Check-In</vt:lpstr>
      <vt:lpstr>Group Discussion – How can we make our club a more inclusive, diverse and welcoming place?</vt:lpstr>
      <vt:lpstr>Promoting Inclusion, Diversity &amp; Equality of Opportunity</vt:lpstr>
      <vt:lpstr>Talking Heads</vt:lpstr>
      <vt:lpstr>Well done!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OCN NI Level 1 Award in Diversity and Good Relations</dc:title>
  <dc:creator>kerry fagan</dc:creator>
  <cp:lastModifiedBy>Ciara Kearney</cp:lastModifiedBy>
  <cp:revision>156</cp:revision>
  <cp:lastPrinted>2022-02-07T15:34:39Z</cp:lastPrinted>
  <dcterms:created xsi:type="dcterms:W3CDTF">2021-05-11T11:45:38Z</dcterms:created>
  <dcterms:modified xsi:type="dcterms:W3CDTF">2022-10-21T15:00:58Z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0x010100243352633357DB4A9CDED4894FB09656</vt:lpwstr>
  </property>
  <property fmtid="{D5CDD505-2E9C-101B-9397-08002B2CF9AE}" pid="3" name="MediaServiceImageTags">
    <vt:lpwstr/>
  </property>
  <property fmtid="{D5CDD505-2E9C-101B-9397-08002B2CF9AE}" pid="4" name="Order">
    <vt:lpwstr>55800.0000000000</vt:lpwstr>
  </property>
  <property fmtid="{D5CDD505-2E9C-101B-9397-08002B2CF9AE}" pid="5" name="xd_Signature">
    <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