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4"/>
    <p:sldMasterId id="2147483857" r:id="rId5"/>
  </p:sldMasterIdLst>
  <p:notesMasterIdLst>
    <p:notesMasterId r:id="rId116"/>
  </p:notesMasterIdLst>
  <p:sldIdLst>
    <p:sldId id="256" r:id="rId6"/>
    <p:sldId id="278" r:id="rId7"/>
    <p:sldId id="505" r:id="rId8"/>
    <p:sldId id="545" r:id="rId9"/>
    <p:sldId id="546" r:id="rId10"/>
    <p:sldId id="607" r:id="rId11"/>
    <p:sldId id="651" r:id="rId12"/>
    <p:sldId id="653" r:id="rId13"/>
    <p:sldId id="654" r:id="rId14"/>
    <p:sldId id="655" r:id="rId15"/>
    <p:sldId id="656" r:id="rId16"/>
    <p:sldId id="606" r:id="rId17"/>
    <p:sldId id="658" r:id="rId18"/>
    <p:sldId id="657" r:id="rId19"/>
    <p:sldId id="744" r:id="rId20"/>
    <p:sldId id="659" r:id="rId21"/>
    <p:sldId id="660" r:id="rId22"/>
    <p:sldId id="661" r:id="rId23"/>
    <p:sldId id="662" r:id="rId24"/>
    <p:sldId id="745" r:id="rId25"/>
    <p:sldId id="746" r:id="rId26"/>
    <p:sldId id="663" r:id="rId27"/>
    <p:sldId id="664" r:id="rId28"/>
    <p:sldId id="665" r:id="rId29"/>
    <p:sldId id="666" r:id="rId30"/>
    <p:sldId id="633" r:id="rId31"/>
    <p:sldId id="667" r:id="rId32"/>
    <p:sldId id="668" r:id="rId33"/>
    <p:sldId id="472" r:id="rId34"/>
    <p:sldId id="669" r:id="rId35"/>
    <p:sldId id="671" r:id="rId36"/>
    <p:sldId id="670" r:id="rId37"/>
    <p:sldId id="672" r:id="rId38"/>
    <p:sldId id="673" r:id="rId39"/>
    <p:sldId id="693" r:id="rId40"/>
    <p:sldId id="747" r:id="rId41"/>
    <p:sldId id="674" r:id="rId42"/>
    <p:sldId id="675" r:id="rId43"/>
    <p:sldId id="676" r:id="rId44"/>
    <p:sldId id="677" r:id="rId45"/>
    <p:sldId id="678" r:id="rId46"/>
    <p:sldId id="679" r:id="rId47"/>
    <p:sldId id="680" r:id="rId48"/>
    <p:sldId id="681" r:id="rId49"/>
    <p:sldId id="750" r:id="rId50"/>
    <p:sldId id="753" r:id="rId51"/>
    <p:sldId id="751" r:id="rId52"/>
    <p:sldId id="752" r:id="rId53"/>
    <p:sldId id="749" r:id="rId54"/>
    <p:sldId id="682" r:id="rId55"/>
    <p:sldId id="754" r:id="rId56"/>
    <p:sldId id="683" r:id="rId57"/>
    <p:sldId id="684" r:id="rId58"/>
    <p:sldId id="685" r:id="rId59"/>
    <p:sldId id="686" r:id="rId60"/>
    <p:sldId id="688" r:id="rId61"/>
    <p:sldId id="689" r:id="rId62"/>
    <p:sldId id="694" r:id="rId63"/>
    <p:sldId id="695" r:id="rId64"/>
    <p:sldId id="755" r:id="rId65"/>
    <p:sldId id="756" r:id="rId66"/>
    <p:sldId id="761" r:id="rId67"/>
    <p:sldId id="757" r:id="rId68"/>
    <p:sldId id="762" r:id="rId69"/>
    <p:sldId id="758" r:id="rId70"/>
    <p:sldId id="759" r:id="rId71"/>
    <p:sldId id="760" r:id="rId72"/>
    <p:sldId id="697" r:id="rId73"/>
    <p:sldId id="696" r:id="rId74"/>
    <p:sldId id="698" r:id="rId75"/>
    <p:sldId id="699" r:id="rId76"/>
    <p:sldId id="701" r:id="rId77"/>
    <p:sldId id="700" r:id="rId78"/>
    <p:sldId id="702" r:id="rId79"/>
    <p:sldId id="703" r:id="rId80"/>
    <p:sldId id="704" r:id="rId81"/>
    <p:sldId id="705" r:id="rId82"/>
    <p:sldId id="706" r:id="rId83"/>
    <p:sldId id="708" r:id="rId84"/>
    <p:sldId id="709" r:id="rId85"/>
    <p:sldId id="710" r:id="rId86"/>
    <p:sldId id="707" r:id="rId87"/>
    <p:sldId id="711" r:id="rId88"/>
    <p:sldId id="713" r:id="rId89"/>
    <p:sldId id="714" r:id="rId90"/>
    <p:sldId id="712" r:id="rId91"/>
    <p:sldId id="715" r:id="rId92"/>
    <p:sldId id="763" r:id="rId93"/>
    <p:sldId id="716" r:id="rId94"/>
    <p:sldId id="764" r:id="rId95"/>
    <p:sldId id="717" r:id="rId96"/>
    <p:sldId id="723" r:id="rId97"/>
    <p:sldId id="724" r:id="rId98"/>
    <p:sldId id="725" r:id="rId99"/>
    <p:sldId id="726" r:id="rId100"/>
    <p:sldId id="727" r:id="rId101"/>
    <p:sldId id="313" r:id="rId102"/>
    <p:sldId id="730" r:id="rId103"/>
    <p:sldId id="729" r:id="rId104"/>
    <p:sldId id="732" r:id="rId105"/>
    <p:sldId id="731" r:id="rId106"/>
    <p:sldId id="733" r:id="rId107"/>
    <p:sldId id="734" r:id="rId108"/>
    <p:sldId id="735" r:id="rId109"/>
    <p:sldId id="736" r:id="rId110"/>
    <p:sldId id="737" r:id="rId111"/>
    <p:sldId id="743" r:id="rId112"/>
    <p:sldId id="739" r:id="rId113"/>
    <p:sldId id="742" r:id="rId114"/>
    <p:sldId id="741" r:id="rId115"/>
  </p:sldIdLst>
  <p:sldSz cx="12192000" cy="6858000"/>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FF09"/>
    <a:srgbClr val="FF09DC"/>
    <a:srgbClr val="170BFD"/>
    <a:srgbClr val="FF20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5CCBDE-3411-4075-B1CC-9DFD545827E3}" v="793" dt="2022-09-27T12:44:29.7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9" autoAdjust="0"/>
    <p:restoredTop sz="75754" autoAdjust="0"/>
  </p:normalViewPr>
  <p:slideViewPr>
    <p:cSldViewPr snapToGrid="0">
      <p:cViewPr varScale="1">
        <p:scale>
          <a:sx n="63" d="100"/>
          <a:sy n="63" d="100"/>
        </p:scale>
        <p:origin x="1320" y="5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4" d="100"/>
          <a:sy n="64" d="100"/>
        </p:scale>
        <p:origin x="3378"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presProps" Target="pres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theme" Target="theme/theme1.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s>
</file>

<file path=ppt/diagrams/_rels/data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71.svg"/></Relationships>
</file>

<file path=ppt/diagrams/_rels/data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ata15.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09.svg"/><Relationship Id="rId4" Type="http://schemas.openxmlformats.org/officeDocument/2006/relationships/image" Target="../media/image104.svg"/><Relationship Id="rId9" Type="http://schemas.openxmlformats.org/officeDocument/2006/relationships/image" Target="../media/image50.png"/></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71.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09.svg"/><Relationship Id="rId4" Type="http://schemas.openxmlformats.org/officeDocument/2006/relationships/image" Target="../media/image104.svg"/><Relationship Id="rId9" Type="http://schemas.openxmlformats.org/officeDocument/2006/relationships/image" Target="../media/image50.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r>
            <a:rPr lang="en-GB" dirty="0"/>
            <a:t> Introduction to programme </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B4E5D658-64F0-4682-BD92-A2B65C008505}">
      <dgm:prSet/>
      <dgm:spPr/>
      <dgm:t>
        <a:bodyPr/>
        <a:lstStyle/>
        <a:p>
          <a:r>
            <a:rPr lang="en-US" dirty="0"/>
            <a:t>What is EDI?</a:t>
          </a:r>
        </a:p>
      </dgm:t>
    </dgm:pt>
    <dgm:pt modelId="{0D5651B0-FC17-42E9-B19E-70471DCA0E6C}" type="parTrans" cxnId="{9126D12B-04A2-4C94-ACE3-E17B49CD2EEC}">
      <dgm:prSet/>
      <dgm:spPr/>
      <dgm:t>
        <a:bodyPr/>
        <a:lstStyle/>
        <a:p>
          <a:endParaRPr lang="en-US"/>
        </a:p>
      </dgm:t>
    </dgm:pt>
    <dgm:pt modelId="{DB762B39-A18F-474B-9F6C-51CEA6748790}" type="sibTrans" cxnId="{9126D12B-04A2-4C94-ACE3-E17B49CD2EEC}">
      <dgm:prSet/>
      <dgm:spPr/>
      <dgm:t>
        <a:bodyPr/>
        <a:lstStyle/>
        <a:p>
          <a:endParaRPr lang="en-US"/>
        </a:p>
      </dgm:t>
    </dgm:pt>
    <dgm:pt modelId="{2375DC27-4E58-4A9C-92C2-9BD0748082FD}">
      <dgm:prSet/>
      <dgm:spPr/>
      <dgm:t>
        <a:bodyPr/>
        <a:lstStyle/>
        <a:p>
          <a:r>
            <a:rPr lang="en-GB" dirty="0"/>
            <a:t>Check-out </a:t>
          </a:r>
          <a:endParaRPr lang="en-US" dirty="0"/>
        </a:p>
      </dgm:t>
    </dgm:pt>
    <dgm:pt modelId="{85993268-7F73-42EB-A1F5-F3997FEBD4A9}" type="parTrans" cxnId="{C53164B3-9CC2-4757-A0EB-AFC9B04BBD24}">
      <dgm:prSet/>
      <dgm:spPr/>
      <dgm:t>
        <a:bodyPr/>
        <a:lstStyle/>
        <a:p>
          <a:endParaRPr lang="en-US"/>
        </a:p>
      </dgm:t>
    </dgm:pt>
    <dgm:pt modelId="{62DEE3AB-0E05-44BF-A2ED-6D3ED74D8CB7}" type="sibTrans" cxnId="{C53164B3-9CC2-4757-A0EB-AFC9B04BBD24}">
      <dgm:prSet/>
      <dgm:spPr/>
      <dgm:t>
        <a:bodyPr/>
        <a:lstStyle/>
        <a:p>
          <a:endParaRPr lang="en-US"/>
        </a:p>
      </dgm:t>
    </dgm:pt>
    <dgm:pt modelId="{002F1B9E-9B58-4BE7-A61F-F64A73875EA7}">
      <dgm:prSet/>
      <dgm:spPr/>
      <dgm:t>
        <a:bodyPr/>
        <a:lstStyle/>
        <a:p>
          <a:r>
            <a:rPr lang="en-US" dirty="0"/>
            <a:t>Icebreaker – Similarities and Differences</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Baselines</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F9C2A441-558F-49DB-9A15-27A1D6C22492}">
      <dgm:prSet/>
      <dgm:spPr/>
      <dgm:t>
        <a:bodyPr/>
        <a:lstStyle/>
        <a:p>
          <a:r>
            <a:rPr lang="en-US" dirty="0"/>
            <a:t>Quiz</a:t>
          </a:r>
        </a:p>
      </dgm:t>
    </dgm:pt>
    <dgm:pt modelId="{206D021C-5900-43CD-9840-ED556FEAF9A8}" type="parTrans" cxnId="{74D3B37A-7AA3-45E0-B040-34A4714DD30E}">
      <dgm:prSet/>
      <dgm:spPr/>
      <dgm:t>
        <a:bodyPr/>
        <a:lstStyle/>
        <a:p>
          <a:endParaRPr lang="en-GB"/>
        </a:p>
      </dgm:t>
    </dgm:pt>
    <dgm:pt modelId="{0840A4DA-575E-40E5-BDF7-9A6FD9336AB0}" type="sibTrans" cxnId="{74D3B37A-7AA3-45E0-B040-34A4714DD30E}">
      <dgm:prSet/>
      <dgm:spPr/>
      <dgm:t>
        <a:bodyPr/>
        <a:lstStyle/>
        <a:p>
          <a:endParaRPr lang="en-GB"/>
        </a:p>
      </dgm:t>
    </dgm:pt>
    <dgm:pt modelId="{41F6EBB4-EE85-411C-B33C-A9F0569F9190}" type="pres">
      <dgm:prSet presAssocID="{B47A7F42-39E8-4984-96F1-839EF9BD19FF}" presName="diagram" presStyleCnt="0">
        <dgm:presLayoutVars>
          <dgm:dir/>
          <dgm:resizeHandles val="exact"/>
        </dgm:presLayoutVars>
      </dgm:prSet>
      <dgm:spPr/>
    </dgm:pt>
    <dgm:pt modelId="{4F96573B-1D5C-4B8F-9FCA-DD9814E3FB30}" type="pres">
      <dgm:prSet presAssocID="{6EE04FF4-AB0C-4144-937B-7143B831EFA9}" presName="node" presStyleLbl="node1" presStyleIdx="0" presStyleCnt="6">
        <dgm:presLayoutVars>
          <dgm:bulletEnabled val="1"/>
        </dgm:presLayoutVars>
      </dgm:prSet>
      <dgm:spPr/>
    </dgm:pt>
    <dgm:pt modelId="{6E7F4E8F-674F-452B-B9EA-C902FF4BC02B}" type="pres">
      <dgm:prSet presAssocID="{ACE7BD51-DEEA-40DB-AFEB-34D81B322750}" presName="sibTrans" presStyleCnt="0"/>
      <dgm:spPr/>
    </dgm:pt>
    <dgm:pt modelId="{B3437476-15A8-47B1-9434-CFBDCCA841CC}" type="pres">
      <dgm:prSet presAssocID="{B2386A11-E286-4BCF-BC03-6254CC1F5EC6}" presName="node" presStyleLbl="node1" presStyleIdx="1" presStyleCnt="6">
        <dgm:presLayoutVars>
          <dgm:bulletEnabled val="1"/>
        </dgm:presLayoutVars>
      </dgm:prSet>
      <dgm:spPr/>
    </dgm:pt>
    <dgm:pt modelId="{477A375D-F816-48F3-8426-7527933282AF}" type="pres">
      <dgm:prSet presAssocID="{B717A3A0-5230-4983-BCB5-8C85E9397AD1}" presName="sibTrans" presStyleCnt="0"/>
      <dgm:spPr/>
    </dgm:pt>
    <dgm:pt modelId="{7F7EF2DF-0D94-4CE0-A2D2-1EFF7A98C030}" type="pres">
      <dgm:prSet presAssocID="{002F1B9E-9B58-4BE7-A61F-F64A73875EA7}" presName="node" presStyleLbl="node1" presStyleIdx="2" presStyleCnt="6">
        <dgm:presLayoutVars>
          <dgm:bulletEnabled val="1"/>
        </dgm:presLayoutVars>
      </dgm:prSet>
      <dgm:spPr/>
    </dgm:pt>
    <dgm:pt modelId="{337B9E85-8921-4C5B-B199-38DC3BA784E1}" type="pres">
      <dgm:prSet presAssocID="{FE56B47F-046D-4B01-8400-1C309EFC0E3A}" presName="sibTrans" presStyleCnt="0"/>
      <dgm:spPr/>
    </dgm:pt>
    <dgm:pt modelId="{E1B55C0E-8CDB-44FC-AD0F-F67417ACEFAF}" type="pres">
      <dgm:prSet presAssocID="{B4E5D658-64F0-4682-BD92-A2B65C008505}" presName="node" presStyleLbl="node1" presStyleIdx="3" presStyleCnt="6">
        <dgm:presLayoutVars>
          <dgm:bulletEnabled val="1"/>
        </dgm:presLayoutVars>
      </dgm:prSet>
      <dgm:spPr/>
    </dgm:pt>
    <dgm:pt modelId="{0FF01C78-1993-4C06-B814-308B75E4675D}" type="pres">
      <dgm:prSet presAssocID="{DB762B39-A18F-474B-9F6C-51CEA6748790}" presName="sibTrans" presStyleCnt="0"/>
      <dgm:spPr/>
    </dgm:pt>
    <dgm:pt modelId="{F60F6A3A-8F00-4F12-868D-54577AD459CA}" type="pres">
      <dgm:prSet presAssocID="{F9C2A441-558F-49DB-9A15-27A1D6C22492}" presName="node" presStyleLbl="node1" presStyleIdx="4" presStyleCnt="6">
        <dgm:presLayoutVars>
          <dgm:bulletEnabled val="1"/>
        </dgm:presLayoutVars>
      </dgm:prSet>
      <dgm:spPr/>
    </dgm:pt>
    <dgm:pt modelId="{01352C59-DF5C-44D8-A5A1-B1371BA8F658}" type="pres">
      <dgm:prSet presAssocID="{0840A4DA-575E-40E5-BDF7-9A6FD9336AB0}" presName="sibTrans" presStyleCnt="0"/>
      <dgm:spPr/>
    </dgm:pt>
    <dgm:pt modelId="{37F2CECC-77FD-4958-88CC-477F7AAFE862}" type="pres">
      <dgm:prSet presAssocID="{2375DC27-4E58-4A9C-92C2-9BD0748082FD}" presName="node" presStyleLbl="node1" presStyleIdx="5" presStyleCnt="6">
        <dgm:presLayoutVars>
          <dgm:bulletEnabled val="1"/>
        </dgm:presLayoutVars>
      </dgm:prSet>
      <dgm:spPr/>
    </dgm:pt>
  </dgm:ptLst>
  <dgm:cxnLst>
    <dgm:cxn modelId="{9126D12B-04A2-4C94-ACE3-E17B49CD2EEC}" srcId="{B47A7F42-39E8-4984-96F1-839EF9BD19FF}" destId="{B4E5D658-64F0-4682-BD92-A2B65C008505}" srcOrd="3" destOrd="0" parTransId="{0D5651B0-FC17-42E9-B19E-70471DCA0E6C}" sibTransId="{DB762B39-A18F-474B-9F6C-51CEA6748790}"/>
    <dgm:cxn modelId="{6E12BC35-8D1F-455C-8841-A60C8444D05F}" type="presOf" srcId="{6EE04FF4-AB0C-4144-937B-7143B831EFA9}" destId="{4F96573B-1D5C-4B8F-9FCA-DD9814E3FB30}" srcOrd="0" destOrd="0" presId="urn:microsoft.com/office/officeart/2005/8/layout/default"/>
    <dgm:cxn modelId="{AA66353B-60B4-4871-9E9D-9FA600F25B32}" type="presOf" srcId="{B4E5D658-64F0-4682-BD92-A2B65C008505}" destId="{E1B55C0E-8CDB-44FC-AD0F-F67417ACEFAF}" srcOrd="0" destOrd="0" presId="urn:microsoft.com/office/officeart/2005/8/layout/default"/>
    <dgm:cxn modelId="{12DFB742-1A80-4D5C-88AF-09145A39C808}" type="presOf" srcId="{F9C2A441-558F-49DB-9A15-27A1D6C22492}" destId="{F60F6A3A-8F00-4F12-868D-54577AD459CA}" srcOrd="0" destOrd="0" presId="urn:microsoft.com/office/officeart/2005/8/layout/default"/>
    <dgm:cxn modelId="{1AAF6D69-0816-4CC5-BB39-6FB1F2F969DD}" type="presOf" srcId="{B47A7F42-39E8-4984-96F1-839EF9BD19FF}" destId="{41F6EBB4-EE85-411C-B33C-A9F0569F9190}"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5983F457-8FFD-45FE-9239-2DBF3C558B2A}" type="presOf" srcId="{B2386A11-E286-4BCF-BC03-6254CC1F5EC6}" destId="{B3437476-15A8-47B1-9434-CFBDCCA841CC}" srcOrd="0" destOrd="0" presId="urn:microsoft.com/office/officeart/2005/8/layout/default"/>
    <dgm:cxn modelId="{74D3B37A-7AA3-45E0-B040-34A4714DD30E}" srcId="{B47A7F42-39E8-4984-96F1-839EF9BD19FF}" destId="{F9C2A441-558F-49DB-9A15-27A1D6C22492}" srcOrd="4" destOrd="0" parTransId="{206D021C-5900-43CD-9840-ED556FEAF9A8}" sibTransId="{0840A4DA-575E-40E5-BDF7-9A6FD9336AB0}"/>
    <dgm:cxn modelId="{7013509C-18AF-4ABC-8D5E-4FA2AE33BACE}" srcId="{B47A7F42-39E8-4984-96F1-839EF9BD19FF}" destId="{002F1B9E-9B58-4BE7-A61F-F64A73875EA7}" srcOrd="2" destOrd="0" parTransId="{A20FD824-498C-42BD-989D-42320667FCE2}" sibTransId="{FE56B47F-046D-4B01-8400-1C309EFC0E3A}"/>
    <dgm:cxn modelId="{16200FA7-FE4C-4EF3-BA23-E2EF3CC0E1CB}" type="presOf" srcId="{2375DC27-4E58-4A9C-92C2-9BD0748082FD}" destId="{37F2CECC-77FD-4958-88CC-477F7AAFE862}" srcOrd="0" destOrd="0" presId="urn:microsoft.com/office/officeart/2005/8/layout/default"/>
    <dgm:cxn modelId="{846869AC-F2B5-4D94-B767-13E3F438F2FC}" type="presOf" srcId="{002F1B9E-9B58-4BE7-A61F-F64A73875EA7}" destId="{7F7EF2DF-0D94-4CE0-A2D2-1EFF7A98C030}" srcOrd="0" destOrd="0" presId="urn:microsoft.com/office/officeart/2005/8/layout/default"/>
    <dgm:cxn modelId="{C53164B3-9CC2-4757-A0EB-AFC9B04BBD24}" srcId="{B47A7F42-39E8-4984-96F1-839EF9BD19FF}" destId="{2375DC27-4E58-4A9C-92C2-9BD0748082FD}" srcOrd="5" destOrd="0" parTransId="{85993268-7F73-42EB-A1F5-F3997FEBD4A9}" sibTransId="{62DEE3AB-0E05-44BF-A2ED-6D3ED74D8CB7}"/>
    <dgm:cxn modelId="{31CD59E0-BF84-4CDC-8F19-2134D456A2A1}" type="presParOf" srcId="{41F6EBB4-EE85-411C-B33C-A9F0569F9190}" destId="{4F96573B-1D5C-4B8F-9FCA-DD9814E3FB30}" srcOrd="0" destOrd="0" presId="urn:microsoft.com/office/officeart/2005/8/layout/default"/>
    <dgm:cxn modelId="{EA675827-1F0D-4023-9C1C-A581A6E33315}" type="presParOf" srcId="{41F6EBB4-EE85-411C-B33C-A9F0569F9190}" destId="{6E7F4E8F-674F-452B-B9EA-C902FF4BC02B}" srcOrd="1" destOrd="0" presId="urn:microsoft.com/office/officeart/2005/8/layout/default"/>
    <dgm:cxn modelId="{5C9629D5-C389-4429-8C22-7B3A37834F33}" type="presParOf" srcId="{41F6EBB4-EE85-411C-B33C-A9F0569F9190}" destId="{B3437476-15A8-47B1-9434-CFBDCCA841CC}" srcOrd="2" destOrd="0" presId="urn:microsoft.com/office/officeart/2005/8/layout/default"/>
    <dgm:cxn modelId="{05E9982C-F5AA-4FA5-B891-D648E427FEF8}" type="presParOf" srcId="{41F6EBB4-EE85-411C-B33C-A9F0569F9190}" destId="{477A375D-F816-48F3-8426-7527933282AF}" srcOrd="3" destOrd="0" presId="urn:microsoft.com/office/officeart/2005/8/layout/default"/>
    <dgm:cxn modelId="{3E65F488-D30F-42E2-A18E-3798133C9977}" type="presParOf" srcId="{41F6EBB4-EE85-411C-B33C-A9F0569F9190}" destId="{7F7EF2DF-0D94-4CE0-A2D2-1EFF7A98C030}" srcOrd="4" destOrd="0" presId="urn:microsoft.com/office/officeart/2005/8/layout/default"/>
    <dgm:cxn modelId="{CA50291E-FA4F-4C1B-9C1E-79716C9440E8}" type="presParOf" srcId="{41F6EBB4-EE85-411C-B33C-A9F0569F9190}" destId="{337B9E85-8921-4C5B-B199-38DC3BA784E1}" srcOrd="5" destOrd="0" presId="urn:microsoft.com/office/officeart/2005/8/layout/default"/>
    <dgm:cxn modelId="{D6F3B5DC-2D2F-4254-BE0F-53900245292A}" type="presParOf" srcId="{41F6EBB4-EE85-411C-B33C-A9F0569F9190}" destId="{E1B55C0E-8CDB-44FC-AD0F-F67417ACEFAF}" srcOrd="6" destOrd="0" presId="urn:microsoft.com/office/officeart/2005/8/layout/default"/>
    <dgm:cxn modelId="{AFAD57CB-4E03-4BC5-8982-F5023C2D0586}" type="presParOf" srcId="{41F6EBB4-EE85-411C-B33C-A9F0569F9190}" destId="{0FF01C78-1993-4C06-B814-308B75E4675D}" srcOrd="7" destOrd="0" presId="urn:microsoft.com/office/officeart/2005/8/layout/default"/>
    <dgm:cxn modelId="{1F46619B-3685-4002-9FF3-50B3B21D5E70}" type="presParOf" srcId="{41F6EBB4-EE85-411C-B33C-A9F0569F9190}" destId="{F60F6A3A-8F00-4F12-868D-54577AD459CA}" srcOrd="8" destOrd="0" presId="urn:microsoft.com/office/officeart/2005/8/layout/default"/>
    <dgm:cxn modelId="{AAD1E405-F44F-4E5F-849E-A1263693A364}" type="presParOf" srcId="{41F6EBB4-EE85-411C-B33C-A9F0569F9190}" destId="{01352C59-DF5C-44D8-A5A1-B1371BA8F658}" srcOrd="9" destOrd="0" presId="urn:microsoft.com/office/officeart/2005/8/layout/default"/>
    <dgm:cxn modelId="{3FFA8EE7-A246-4B72-87C1-6F44E4ED6230}" type="presParOf" srcId="{41F6EBB4-EE85-411C-B33C-A9F0569F9190}" destId="{37F2CECC-77FD-4958-88CC-477F7AAFE862}"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0FB929F-CE7B-4C68-B6A5-4C00FF621B8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DBDD401-5F17-4317-ADE0-CF0BEE524760}">
      <dgm:prSet/>
      <dgm:spPr/>
      <dgm:t>
        <a:bodyPr/>
        <a:lstStyle/>
        <a:p>
          <a:pPr>
            <a:defRPr cap="all"/>
          </a:pPr>
          <a:r>
            <a:rPr lang="en-GB" b="0" i="0"/>
            <a:t>Match up the statement to the picture.</a:t>
          </a:r>
          <a:endParaRPr lang="en-US"/>
        </a:p>
      </dgm:t>
    </dgm:pt>
    <dgm:pt modelId="{77A9FB09-141D-4B3D-8864-F99B09EC23B5}" type="parTrans" cxnId="{9D84A497-3388-4CE5-85DF-4C3BAB448754}">
      <dgm:prSet/>
      <dgm:spPr/>
      <dgm:t>
        <a:bodyPr/>
        <a:lstStyle/>
        <a:p>
          <a:endParaRPr lang="en-US"/>
        </a:p>
      </dgm:t>
    </dgm:pt>
    <dgm:pt modelId="{8AE92D1C-A370-4884-8EB5-154D6C60CBA2}" type="sibTrans" cxnId="{9D84A497-3388-4CE5-85DF-4C3BAB448754}">
      <dgm:prSet/>
      <dgm:spPr/>
      <dgm:t>
        <a:bodyPr/>
        <a:lstStyle/>
        <a:p>
          <a:endParaRPr lang="en-US"/>
        </a:p>
      </dgm:t>
    </dgm:pt>
    <dgm:pt modelId="{88803C0E-BDEE-4226-99AE-A5472C4EA3A8}">
      <dgm:prSet/>
      <dgm:spPr/>
      <dgm:t>
        <a:bodyPr/>
        <a:lstStyle/>
        <a:p>
          <a:pPr>
            <a:defRPr cap="all"/>
          </a:pPr>
          <a:r>
            <a:rPr lang="en-GB" b="0" i="0"/>
            <a:t>Guess if you don’t know the answer!</a:t>
          </a:r>
          <a:endParaRPr lang="en-US"/>
        </a:p>
      </dgm:t>
    </dgm:pt>
    <dgm:pt modelId="{AF793D6A-A759-4FE4-AD80-CA45ACCB93AC}" type="parTrans" cxnId="{23BD8562-A228-48C3-9628-2DF536C4BEBE}">
      <dgm:prSet/>
      <dgm:spPr/>
      <dgm:t>
        <a:bodyPr/>
        <a:lstStyle/>
        <a:p>
          <a:endParaRPr lang="en-US"/>
        </a:p>
      </dgm:t>
    </dgm:pt>
    <dgm:pt modelId="{EA7C1B12-7120-4D61-86C6-EE6546C225C9}" type="sibTrans" cxnId="{23BD8562-A228-48C3-9628-2DF536C4BEBE}">
      <dgm:prSet/>
      <dgm:spPr/>
      <dgm:t>
        <a:bodyPr/>
        <a:lstStyle/>
        <a:p>
          <a:endParaRPr lang="en-US"/>
        </a:p>
      </dgm:t>
    </dgm:pt>
    <dgm:pt modelId="{93F26A71-BCC6-43CE-B52A-527FCDEF2A6B}" type="pres">
      <dgm:prSet presAssocID="{90FB929F-CE7B-4C68-B6A5-4C00FF621B82}" presName="root" presStyleCnt="0">
        <dgm:presLayoutVars>
          <dgm:dir/>
          <dgm:resizeHandles val="exact"/>
        </dgm:presLayoutVars>
      </dgm:prSet>
      <dgm:spPr/>
    </dgm:pt>
    <dgm:pt modelId="{F5DCF2AD-6F7C-4843-BE0F-EC8D8AFBD18B}" type="pres">
      <dgm:prSet presAssocID="{2DBDD401-5F17-4317-ADE0-CF0BEE524760}" presName="compNode" presStyleCnt="0"/>
      <dgm:spPr/>
    </dgm:pt>
    <dgm:pt modelId="{A448B049-46D9-41AD-A2AE-8EDAABBA1EB0}" type="pres">
      <dgm:prSet presAssocID="{2DBDD401-5F17-4317-ADE0-CF0BEE524760}" presName="iconBgRect" presStyleLbl="bgShp" presStyleIdx="0" presStyleCnt="2"/>
      <dgm:spPr/>
    </dgm:pt>
    <dgm:pt modelId="{7C17AFB2-EE5F-4A50-95C8-68471014A7F2}" type="pres">
      <dgm:prSet presAssocID="{2DBDD401-5F17-4317-ADE0-CF0BEE52476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lter"/>
        </a:ext>
      </dgm:extLst>
    </dgm:pt>
    <dgm:pt modelId="{CFA5A279-8A82-440C-8922-D1D60B09BF0D}" type="pres">
      <dgm:prSet presAssocID="{2DBDD401-5F17-4317-ADE0-CF0BEE524760}" presName="spaceRect" presStyleCnt="0"/>
      <dgm:spPr/>
    </dgm:pt>
    <dgm:pt modelId="{4528B349-E3DB-47E4-8A8D-B30F2AD6768D}" type="pres">
      <dgm:prSet presAssocID="{2DBDD401-5F17-4317-ADE0-CF0BEE524760}" presName="textRect" presStyleLbl="revTx" presStyleIdx="0" presStyleCnt="2">
        <dgm:presLayoutVars>
          <dgm:chMax val="1"/>
          <dgm:chPref val="1"/>
        </dgm:presLayoutVars>
      </dgm:prSet>
      <dgm:spPr/>
    </dgm:pt>
    <dgm:pt modelId="{33B9D0B4-E2B5-443A-901B-8035E1DC3A45}" type="pres">
      <dgm:prSet presAssocID="{8AE92D1C-A370-4884-8EB5-154D6C60CBA2}" presName="sibTrans" presStyleCnt="0"/>
      <dgm:spPr/>
    </dgm:pt>
    <dgm:pt modelId="{51243396-A344-4FAE-AAB4-1841B9173115}" type="pres">
      <dgm:prSet presAssocID="{88803C0E-BDEE-4226-99AE-A5472C4EA3A8}" presName="compNode" presStyleCnt="0"/>
      <dgm:spPr/>
    </dgm:pt>
    <dgm:pt modelId="{FBBC9930-380B-48CB-86A6-DD0D33D24804}" type="pres">
      <dgm:prSet presAssocID="{88803C0E-BDEE-4226-99AE-A5472C4EA3A8}" presName="iconBgRect" presStyleLbl="bgShp" presStyleIdx="1" presStyleCnt="2"/>
      <dgm:spPr/>
    </dgm:pt>
    <dgm:pt modelId="{74110B14-FE9A-41FE-AD5F-E9BAC5F27CBF}" type="pres">
      <dgm:prSet presAssocID="{88803C0E-BDEE-4226-99AE-A5472C4EA3A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E458D6A2-284D-4BB4-9AC7-722221384943}" type="pres">
      <dgm:prSet presAssocID="{88803C0E-BDEE-4226-99AE-A5472C4EA3A8}" presName="spaceRect" presStyleCnt="0"/>
      <dgm:spPr/>
    </dgm:pt>
    <dgm:pt modelId="{E0B3443A-8614-473C-B008-ED9581E0C8F3}" type="pres">
      <dgm:prSet presAssocID="{88803C0E-BDEE-4226-99AE-A5472C4EA3A8}" presName="textRect" presStyleLbl="revTx" presStyleIdx="1" presStyleCnt="2">
        <dgm:presLayoutVars>
          <dgm:chMax val="1"/>
          <dgm:chPref val="1"/>
        </dgm:presLayoutVars>
      </dgm:prSet>
      <dgm:spPr/>
    </dgm:pt>
  </dgm:ptLst>
  <dgm:cxnLst>
    <dgm:cxn modelId="{7DA2BE05-4A07-43DF-8CD1-A06CDDCC1B89}" type="presOf" srcId="{2DBDD401-5F17-4317-ADE0-CF0BEE524760}" destId="{4528B349-E3DB-47E4-8A8D-B30F2AD6768D}" srcOrd="0" destOrd="0" presId="urn:microsoft.com/office/officeart/2018/5/layout/IconCircleLabelList"/>
    <dgm:cxn modelId="{23BD8562-A228-48C3-9628-2DF536C4BEBE}" srcId="{90FB929F-CE7B-4C68-B6A5-4C00FF621B82}" destId="{88803C0E-BDEE-4226-99AE-A5472C4EA3A8}" srcOrd="1" destOrd="0" parTransId="{AF793D6A-A759-4FE4-AD80-CA45ACCB93AC}" sibTransId="{EA7C1B12-7120-4D61-86C6-EE6546C225C9}"/>
    <dgm:cxn modelId="{9D84A497-3388-4CE5-85DF-4C3BAB448754}" srcId="{90FB929F-CE7B-4C68-B6A5-4C00FF621B82}" destId="{2DBDD401-5F17-4317-ADE0-CF0BEE524760}" srcOrd="0" destOrd="0" parTransId="{77A9FB09-141D-4B3D-8864-F99B09EC23B5}" sibTransId="{8AE92D1C-A370-4884-8EB5-154D6C60CBA2}"/>
    <dgm:cxn modelId="{86A09FCF-69C4-4294-94EB-122956C8E411}" type="presOf" srcId="{90FB929F-CE7B-4C68-B6A5-4C00FF621B82}" destId="{93F26A71-BCC6-43CE-B52A-527FCDEF2A6B}" srcOrd="0" destOrd="0" presId="urn:microsoft.com/office/officeart/2018/5/layout/IconCircleLabelList"/>
    <dgm:cxn modelId="{5618E6E8-365C-495F-93F7-6D1F4025166B}" type="presOf" srcId="{88803C0E-BDEE-4226-99AE-A5472C4EA3A8}" destId="{E0B3443A-8614-473C-B008-ED9581E0C8F3}" srcOrd="0" destOrd="0" presId="urn:microsoft.com/office/officeart/2018/5/layout/IconCircleLabelList"/>
    <dgm:cxn modelId="{4F3D77BC-C8C6-4076-BBC5-ACE3955E2ADD}" type="presParOf" srcId="{93F26A71-BCC6-43CE-B52A-527FCDEF2A6B}" destId="{F5DCF2AD-6F7C-4843-BE0F-EC8D8AFBD18B}" srcOrd="0" destOrd="0" presId="urn:microsoft.com/office/officeart/2018/5/layout/IconCircleLabelList"/>
    <dgm:cxn modelId="{62A0A71F-12F7-4A4A-8B93-4DFF258ACBC5}" type="presParOf" srcId="{F5DCF2AD-6F7C-4843-BE0F-EC8D8AFBD18B}" destId="{A448B049-46D9-41AD-A2AE-8EDAABBA1EB0}" srcOrd="0" destOrd="0" presId="urn:microsoft.com/office/officeart/2018/5/layout/IconCircleLabelList"/>
    <dgm:cxn modelId="{2411D475-907A-47E3-A424-CB84CF8A0118}" type="presParOf" srcId="{F5DCF2AD-6F7C-4843-BE0F-EC8D8AFBD18B}" destId="{7C17AFB2-EE5F-4A50-95C8-68471014A7F2}" srcOrd="1" destOrd="0" presId="urn:microsoft.com/office/officeart/2018/5/layout/IconCircleLabelList"/>
    <dgm:cxn modelId="{99C836EE-9C84-4CB3-BE49-30246F691C3D}" type="presParOf" srcId="{F5DCF2AD-6F7C-4843-BE0F-EC8D8AFBD18B}" destId="{CFA5A279-8A82-440C-8922-D1D60B09BF0D}" srcOrd="2" destOrd="0" presId="urn:microsoft.com/office/officeart/2018/5/layout/IconCircleLabelList"/>
    <dgm:cxn modelId="{755C4E00-0AF1-4829-A5AE-786F7D77431C}" type="presParOf" srcId="{F5DCF2AD-6F7C-4843-BE0F-EC8D8AFBD18B}" destId="{4528B349-E3DB-47E4-8A8D-B30F2AD6768D}" srcOrd="3" destOrd="0" presId="urn:microsoft.com/office/officeart/2018/5/layout/IconCircleLabelList"/>
    <dgm:cxn modelId="{D34F0DBA-A73F-4288-A963-8DE00FC20917}" type="presParOf" srcId="{93F26A71-BCC6-43CE-B52A-527FCDEF2A6B}" destId="{33B9D0B4-E2B5-443A-901B-8035E1DC3A45}" srcOrd="1" destOrd="0" presId="urn:microsoft.com/office/officeart/2018/5/layout/IconCircleLabelList"/>
    <dgm:cxn modelId="{A5B99696-6819-4DA5-95CE-63B840A7D0BA}" type="presParOf" srcId="{93F26A71-BCC6-43CE-B52A-527FCDEF2A6B}" destId="{51243396-A344-4FAE-AAB4-1841B9173115}" srcOrd="2" destOrd="0" presId="urn:microsoft.com/office/officeart/2018/5/layout/IconCircleLabelList"/>
    <dgm:cxn modelId="{9EAF29CF-2771-48B6-9BAA-CF5243D103C9}" type="presParOf" srcId="{51243396-A344-4FAE-AAB4-1841B9173115}" destId="{FBBC9930-380B-48CB-86A6-DD0D33D24804}" srcOrd="0" destOrd="0" presId="urn:microsoft.com/office/officeart/2018/5/layout/IconCircleLabelList"/>
    <dgm:cxn modelId="{797DFBE9-CEFA-4BF9-A23D-EF5E5512385B}" type="presParOf" srcId="{51243396-A344-4FAE-AAB4-1841B9173115}" destId="{74110B14-FE9A-41FE-AD5F-E9BAC5F27CBF}" srcOrd="1" destOrd="0" presId="urn:microsoft.com/office/officeart/2018/5/layout/IconCircleLabelList"/>
    <dgm:cxn modelId="{D909894B-B2A3-4B78-B9B5-540A38058386}" type="presParOf" srcId="{51243396-A344-4FAE-AAB4-1841B9173115}" destId="{E458D6A2-284D-4BB4-9AC7-722221384943}" srcOrd="2" destOrd="0" presId="urn:microsoft.com/office/officeart/2018/5/layout/IconCircleLabelList"/>
    <dgm:cxn modelId="{81E968A8-AD1A-4D00-9435-E3A95CE747F5}" type="presParOf" srcId="{51243396-A344-4FAE-AAB4-1841B9173115}" destId="{E0B3443A-8614-473C-B008-ED9581E0C8F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86EE1CA-AD0D-4F30-B138-447B58056FE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7912E91-255C-4335-BD58-F3EA683C9537}">
      <dgm:prSet/>
      <dgm:spPr/>
      <dgm:t>
        <a:bodyPr/>
        <a:lstStyle/>
        <a:p>
          <a:r>
            <a:rPr lang="en-GB" b="0" i="0"/>
            <a:t>All of them have a disability or an illness. This did not stop them from becoming very successful in what they wanted to do!</a:t>
          </a:r>
          <a:endParaRPr lang="en-US"/>
        </a:p>
      </dgm:t>
    </dgm:pt>
    <dgm:pt modelId="{02AE33E2-CADC-4668-B771-DF84514B5B6D}" type="parTrans" cxnId="{72AED060-41E5-4BB4-9C88-BD3F9D2615A1}">
      <dgm:prSet/>
      <dgm:spPr/>
      <dgm:t>
        <a:bodyPr/>
        <a:lstStyle/>
        <a:p>
          <a:endParaRPr lang="en-US"/>
        </a:p>
      </dgm:t>
    </dgm:pt>
    <dgm:pt modelId="{87DF1AF6-A64F-436C-B624-6DF7A2F9E648}" type="sibTrans" cxnId="{72AED060-41E5-4BB4-9C88-BD3F9D2615A1}">
      <dgm:prSet/>
      <dgm:spPr/>
      <dgm:t>
        <a:bodyPr/>
        <a:lstStyle/>
        <a:p>
          <a:endParaRPr lang="en-US"/>
        </a:p>
      </dgm:t>
    </dgm:pt>
    <dgm:pt modelId="{F0D1B727-8BB1-4A95-B4B0-D537329B0D2A}">
      <dgm:prSet/>
      <dgm:spPr/>
      <dgm:t>
        <a:bodyPr/>
        <a:lstStyle/>
        <a:p>
          <a:r>
            <a:rPr lang="en-GB" b="0" i="0"/>
            <a:t>Albert Einstein - As a child, he could not talk until the age of three. He did not learn to read until he was nine. His teachers considered him to be ‘mentally slow’, unsociable, and a dreamer. He failed the entrance exam for school. Ultimately, he developed the Theory of Relativity.</a:t>
          </a:r>
          <a:endParaRPr lang="en-US"/>
        </a:p>
      </dgm:t>
    </dgm:pt>
    <dgm:pt modelId="{C28BB39C-6ACB-4C9C-B35A-2E1D30CEE611}" type="parTrans" cxnId="{3B29DDCA-F8F4-4469-B616-E8C8A95F4BB7}">
      <dgm:prSet/>
      <dgm:spPr/>
      <dgm:t>
        <a:bodyPr/>
        <a:lstStyle/>
        <a:p>
          <a:endParaRPr lang="en-US"/>
        </a:p>
      </dgm:t>
    </dgm:pt>
    <dgm:pt modelId="{6D60B2D6-3346-4911-8F5F-FF0B4CF35ACA}" type="sibTrans" cxnId="{3B29DDCA-F8F4-4469-B616-E8C8A95F4BB7}">
      <dgm:prSet/>
      <dgm:spPr/>
      <dgm:t>
        <a:bodyPr/>
        <a:lstStyle/>
        <a:p>
          <a:endParaRPr lang="en-US"/>
        </a:p>
      </dgm:t>
    </dgm:pt>
    <dgm:pt modelId="{ABCBBAC4-5763-44C5-9D31-F6ACE4026AC4}">
      <dgm:prSet/>
      <dgm:spPr/>
      <dgm:t>
        <a:bodyPr/>
        <a:lstStyle/>
        <a:p>
          <a:r>
            <a:rPr lang="en-GB" b="0" i="0"/>
            <a:t>Daniel Radcliffe – He suffers from what is called dyspraxia, a developmental coordination disorder that makes things as simple as tying his shoes or even writing a struggle. Radcliffe rose to fame playing the role of ‘Harry Potter’. </a:t>
          </a:r>
          <a:endParaRPr lang="en-US"/>
        </a:p>
      </dgm:t>
    </dgm:pt>
    <dgm:pt modelId="{2CC00E57-F103-456F-85FE-55EB3BFFEF9A}" type="parTrans" cxnId="{64073927-B02B-4296-BC8E-B4367E55D13B}">
      <dgm:prSet/>
      <dgm:spPr/>
      <dgm:t>
        <a:bodyPr/>
        <a:lstStyle/>
        <a:p>
          <a:endParaRPr lang="en-US"/>
        </a:p>
      </dgm:t>
    </dgm:pt>
    <dgm:pt modelId="{D472713A-64C0-45C2-A83E-1EB7DE613857}" type="sibTrans" cxnId="{64073927-B02B-4296-BC8E-B4367E55D13B}">
      <dgm:prSet/>
      <dgm:spPr/>
      <dgm:t>
        <a:bodyPr/>
        <a:lstStyle/>
        <a:p>
          <a:endParaRPr lang="en-US"/>
        </a:p>
      </dgm:t>
    </dgm:pt>
    <dgm:pt modelId="{F321C6AB-C087-4CEB-A4E7-26C8F06008B7}">
      <dgm:prSet/>
      <dgm:spPr/>
      <dgm:t>
        <a:bodyPr/>
        <a:lstStyle/>
        <a:p>
          <a:r>
            <a:rPr lang="en-GB" b="0" i="0" dirty="0"/>
            <a:t>Walt Disney - He was slow in school work and did not have a successful school experience but later became a well-known movie producer and cartoonist.</a:t>
          </a:r>
          <a:endParaRPr lang="en-US" dirty="0"/>
        </a:p>
      </dgm:t>
    </dgm:pt>
    <dgm:pt modelId="{8EF597BF-10DC-4EEA-845C-D4ACE52282E3}" type="parTrans" cxnId="{75141165-21FB-407A-A0A4-109282AA5B8B}">
      <dgm:prSet/>
      <dgm:spPr/>
      <dgm:t>
        <a:bodyPr/>
        <a:lstStyle/>
        <a:p>
          <a:endParaRPr lang="en-US"/>
        </a:p>
      </dgm:t>
    </dgm:pt>
    <dgm:pt modelId="{8AFF2826-0E4B-445C-973A-96CC85D9A472}" type="sibTrans" cxnId="{75141165-21FB-407A-A0A4-109282AA5B8B}">
      <dgm:prSet/>
      <dgm:spPr/>
      <dgm:t>
        <a:bodyPr/>
        <a:lstStyle/>
        <a:p>
          <a:endParaRPr lang="en-US"/>
        </a:p>
      </dgm:t>
    </dgm:pt>
    <dgm:pt modelId="{26C8CE81-FA4A-44EF-AC3C-670B3ABD40E2}">
      <dgm:prSet/>
      <dgm:spPr/>
      <dgm:t>
        <a:bodyPr/>
        <a:lstStyle/>
        <a:p>
          <a:r>
            <a:rPr lang="en-GB" b="0" i="0"/>
            <a:t>Selena Gomez – She revealed she had bi-polar disorder in 2020. She is a very successful singer and actress. </a:t>
          </a:r>
          <a:endParaRPr lang="en-US"/>
        </a:p>
      </dgm:t>
    </dgm:pt>
    <dgm:pt modelId="{955FD020-00B4-4BE3-839A-9A896500B936}" type="parTrans" cxnId="{4D6675F2-BA10-40C4-B2E8-84EEF279A3EA}">
      <dgm:prSet/>
      <dgm:spPr/>
      <dgm:t>
        <a:bodyPr/>
        <a:lstStyle/>
        <a:p>
          <a:endParaRPr lang="en-US"/>
        </a:p>
      </dgm:t>
    </dgm:pt>
    <dgm:pt modelId="{AAF8D31C-83A2-4105-89C3-BEDEF2FF2FF5}" type="sibTrans" cxnId="{4D6675F2-BA10-40C4-B2E8-84EEF279A3EA}">
      <dgm:prSet/>
      <dgm:spPr/>
      <dgm:t>
        <a:bodyPr/>
        <a:lstStyle/>
        <a:p>
          <a:endParaRPr lang="en-US"/>
        </a:p>
      </dgm:t>
    </dgm:pt>
    <dgm:pt modelId="{FF373E5B-42AE-4FC8-8AB7-2778C98E611E}" type="pres">
      <dgm:prSet presAssocID="{B86EE1CA-AD0D-4F30-B138-447B58056FEB}" presName="linear" presStyleCnt="0">
        <dgm:presLayoutVars>
          <dgm:animLvl val="lvl"/>
          <dgm:resizeHandles val="exact"/>
        </dgm:presLayoutVars>
      </dgm:prSet>
      <dgm:spPr/>
    </dgm:pt>
    <dgm:pt modelId="{A447801E-F6D8-4D5B-BEC0-367C0770B987}" type="pres">
      <dgm:prSet presAssocID="{47912E91-255C-4335-BD58-F3EA683C9537}" presName="parentText" presStyleLbl="node1" presStyleIdx="0" presStyleCnt="1">
        <dgm:presLayoutVars>
          <dgm:chMax val="0"/>
          <dgm:bulletEnabled val="1"/>
        </dgm:presLayoutVars>
      </dgm:prSet>
      <dgm:spPr/>
    </dgm:pt>
    <dgm:pt modelId="{609A5A2B-0492-4069-8D1D-2AE59C4E7D90}" type="pres">
      <dgm:prSet presAssocID="{47912E91-255C-4335-BD58-F3EA683C9537}" presName="childText" presStyleLbl="revTx" presStyleIdx="0" presStyleCnt="1">
        <dgm:presLayoutVars>
          <dgm:bulletEnabled val="1"/>
        </dgm:presLayoutVars>
      </dgm:prSet>
      <dgm:spPr/>
    </dgm:pt>
  </dgm:ptLst>
  <dgm:cxnLst>
    <dgm:cxn modelId="{F6C86D0B-492A-4F60-80A1-6FC14D628F65}" type="presOf" srcId="{47912E91-255C-4335-BD58-F3EA683C9537}" destId="{A447801E-F6D8-4D5B-BEC0-367C0770B987}" srcOrd="0" destOrd="0" presId="urn:microsoft.com/office/officeart/2005/8/layout/vList2"/>
    <dgm:cxn modelId="{64073927-B02B-4296-BC8E-B4367E55D13B}" srcId="{47912E91-255C-4335-BD58-F3EA683C9537}" destId="{ABCBBAC4-5763-44C5-9D31-F6ACE4026AC4}" srcOrd="1" destOrd="0" parTransId="{2CC00E57-F103-456F-85FE-55EB3BFFEF9A}" sibTransId="{D472713A-64C0-45C2-A83E-1EB7DE613857}"/>
    <dgm:cxn modelId="{292C3B2B-3F02-4D92-983E-16F9178E4DCF}" type="presOf" srcId="{F0D1B727-8BB1-4A95-B4B0-D537329B0D2A}" destId="{609A5A2B-0492-4069-8D1D-2AE59C4E7D90}" srcOrd="0" destOrd="0" presId="urn:microsoft.com/office/officeart/2005/8/layout/vList2"/>
    <dgm:cxn modelId="{72AED060-41E5-4BB4-9C88-BD3F9D2615A1}" srcId="{B86EE1CA-AD0D-4F30-B138-447B58056FEB}" destId="{47912E91-255C-4335-BD58-F3EA683C9537}" srcOrd="0" destOrd="0" parTransId="{02AE33E2-CADC-4668-B771-DF84514B5B6D}" sibTransId="{87DF1AF6-A64F-436C-B624-6DF7A2F9E648}"/>
    <dgm:cxn modelId="{75141165-21FB-407A-A0A4-109282AA5B8B}" srcId="{47912E91-255C-4335-BD58-F3EA683C9537}" destId="{F321C6AB-C087-4CEB-A4E7-26C8F06008B7}" srcOrd="2" destOrd="0" parTransId="{8EF597BF-10DC-4EEA-845C-D4ACE52282E3}" sibTransId="{8AFF2826-0E4B-445C-973A-96CC85D9A472}"/>
    <dgm:cxn modelId="{A5835454-8B1B-4632-AD8C-FE2771365AC2}" type="presOf" srcId="{F321C6AB-C087-4CEB-A4E7-26C8F06008B7}" destId="{609A5A2B-0492-4069-8D1D-2AE59C4E7D90}" srcOrd="0" destOrd="2" presId="urn:microsoft.com/office/officeart/2005/8/layout/vList2"/>
    <dgm:cxn modelId="{4293DEC9-92C6-4509-92A2-1A3CA4B71D6C}" type="presOf" srcId="{26C8CE81-FA4A-44EF-AC3C-670B3ABD40E2}" destId="{609A5A2B-0492-4069-8D1D-2AE59C4E7D90}" srcOrd="0" destOrd="3" presId="urn:microsoft.com/office/officeart/2005/8/layout/vList2"/>
    <dgm:cxn modelId="{3B29DDCA-F8F4-4469-B616-E8C8A95F4BB7}" srcId="{47912E91-255C-4335-BD58-F3EA683C9537}" destId="{F0D1B727-8BB1-4A95-B4B0-D537329B0D2A}" srcOrd="0" destOrd="0" parTransId="{C28BB39C-6ACB-4C9C-B35A-2E1D30CEE611}" sibTransId="{6D60B2D6-3346-4911-8F5F-FF0B4CF35ACA}"/>
    <dgm:cxn modelId="{9B1275EC-896E-47AB-A119-2679598C28DB}" type="presOf" srcId="{ABCBBAC4-5763-44C5-9D31-F6ACE4026AC4}" destId="{609A5A2B-0492-4069-8D1D-2AE59C4E7D90}" srcOrd="0" destOrd="1" presId="urn:microsoft.com/office/officeart/2005/8/layout/vList2"/>
    <dgm:cxn modelId="{4D6675F2-BA10-40C4-B2E8-84EEF279A3EA}" srcId="{47912E91-255C-4335-BD58-F3EA683C9537}" destId="{26C8CE81-FA4A-44EF-AC3C-670B3ABD40E2}" srcOrd="3" destOrd="0" parTransId="{955FD020-00B4-4BE3-839A-9A896500B936}" sibTransId="{AAF8D31C-83A2-4105-89C3-BEDEF2FF2FF5}"/>
    <dgm:cxn modelId="{628AFCFE-3550-415A-8EAE-C334CDE65570}" type="presOf" srcId="{B86EE1CA-AD0D-4F30-B138-447B58056FEB}" destId="{FF373E5B-42AE-4FC8-8AB7-2778C98E611E}" srcOrd="0" destOrd="0" presId="urn:microsoft.com/office/officeart/2005/8/layout/vList2"/>
    <dgm:cxn modelId="{63CA34D9-E3E3-481F-9054-FC83AE9757AE}" type="presParOf" srcId="{FF373E5B-42AE-4FC8-8AB7-2778C98E611E}" destId="{A447801E-F6D8-4D5B-BEC0-367C0770B987}" srcOrd="0" destOrd="0" presId="urn:microsoft.com/office/officeart/2005/8/layout/vList2"/>
    <dgm:cxn modelId="{94194B03-FD30-4B77-9D5B-FD4218700094}" type="presParOf" srcId="{FF373E5B-42AE-4FC8-8AB7-2778C98E611E}" destId="{609A5A2B-0492-4069-8D1D-2AE59C4E7D9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r>
            <a:rPr lang="en-GB" dirty="0"/>
            <a:t> Tower Activity</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2375DC27-4E58-4A9C-92C2-9BD0748082FD}">
      <dgm:prSet/>
      <dgm:spPr/>
      <dgm:t>
        <a:bodyPr/>
        <a:lstStyle/>
        <a:p>
          <a:r>
            <a:rPr lang="en-US" dirty="0"/>
            <a:t>Is it Discrimination?  - Cards activity</a:t>
          </a:r>
        </a:p>
      </dgm:t>
    </dgm:pt>
    <dgm:pt modelId="{85993268-7F73-42EB-A1F5-F3997FEBD4A9}" type="parTrans" cxnId="{C53164B3-9CC2-4757-A0EB-AFC9B04BBD24}">
      <dgm:prSet/>
      <dgm:spPr/>
      <dgm:t>
        <a:bodyPr/>
        <a:lstStyle/>
        <a:p>
          <a:endParaRPr lang="en-US"/>
        </a:p>
      </dgm:t>
    </dgm:pt>
    <dgm:pt modelId="{62DEE3AB-0E05-44BF-A2ED-6D3ED74D8CB7}" type="sibTrans" cxnId="{C53164B3-9CC2-4757-A0EB-AFC9B04BBD24}">
      <dgm:prSet/>
      <dgm:spPr/>
      <dgm:t>
        <a:bodyPr/>
        <a:lstStyle/>
        <a:p>
          <a:endParaRPr lang="en-US"/>
        </a:p>
      </dgm:t>
    </dgm:pt>
    <dgm:pt modelId="{002F1B9E-9B58-4BE7-A61F-F64A73875EA7}">
      <dgm:prSet/>
      <dgm:spPr/>
      <dgm:t>
        <a:bodyPr/>
        <a:lstStyle/>
        <a:p>
          <a:r>
            <a:rPr lang="en-US" dirty="0"/>
            <a:t>Always Debatable</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Choose an Apprentice</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273CD106-8E13-41E5-9EE4-48D969C4330B}">
      <dgm:prSet/>
      <dgm:spPr/>
      <dgm:t>
        <a:bodyPr/>
        <a:lstStyle/>
        <a:p>
          <a:r>
            <a:rPr lang="en-GB" dirty="0"/>
            <a:t>Evaluation/ Check-out </a:t>
          </a:r>
          <a:endParaRPr lang="en-US" dirty="0"/>
        </a:p>
      </dgm:t>
    </dgm:pt>
    <dgm:pt modelId="{E0048C19-B3BD-420A-9E47-4C3DA4D6E3E8}" type="parTrans" cxnId="{CC46988E-399A-403F-8EC5-F3182A283B51}">
      <dgm:prSet/>
      <dgm:spPr/>
      <dgm:t>
        <a:bodyPr/>
        <a:lstStyle/>
        <a:p>
          <a:endParaRPr lang="en-GB"/>
        </a:p>
      </dgm:t>
    </dgm:pt>
    <dgm:pt modelId="{0276CDC5-FE50-4C86-ABD0-07136D2C83E9}" type="sibTrans" cxnId="{CC46988E-399A-403F-8EC5-F3182A283B51}">
      <dgm:prSet/>
      <dgm:spPr/>
      <dgm:t>
        <a:bodyPr/>
        <a:lstStyle/>
        <a:p>
          <a:endParaRPr lang="en-GB"/>
        </a:p>
      </dgm:t>
    </dgm:pt>
    <dgm:pt modelId="{41F6EBB4-EE85-411C-B33C-A9F0569F9190}" type="pres">
      <dgm:prSet presAssocID="{B47A7F42-39E8-4984-96F1-839EF9BD19FF}" presName="diagram" presStyleCnt="0">
        <dgm:presLayoutVars>
          <dgm:dir/>
          <dgm:resizeHandles val="exact"/>
        </dgm:presLayoutVars>
      </dgm:prSet>
      <dgm:spPr/>
    </dgm:pt>
    <dgm:pt modelId="{4F96573B-1D5C-4B8F-9FCA-DD9814E3FB30}" type="pres">
      <dgm:prSet presAssocID="{6EE04FF4-AB0C-4144-937B-7143B831EFA9}" presName="node" presStyleLbl="node1" presStyleIdx="0" presStyleCnt="5">
        <dgm:presLayoutVars>
          <dgm:bulletEnabled val="1"/>
        </dgm:presLayoutVars>
      </dgm:prSet>
      <dgm:spPr/>
    </dgm:pt>
    <dgm:pt modelId="{6E7F4E8F-674F-452B-B9EA-C902FF4BC02B}" type="pres">
      <dgm:prSet presAssocID="{ACE7BD51-DEEA-40DB-AFEB-34D81B322750}" presName="sibTrans" presStyleCnt="0"/>
      <dgm:spPr/>
    </dgm:pt>
    <dgm:pt modelId="{B3437476-15A8-47B1-9434-CFBDCCA841CC}" type="pres">
      <dgm:prSet presAssocID="{B2386A11-E286-4BCF-BC03-6254CC1F5EC6}" presName="node" presStyleLbl="node1" presStyleIdx="1" presStyleCnt="5">
        <dgm:presLayoutVars>
          <dgm:bulletEnabled val="1"/>
        </dgm:presLayoutVars>
      </dgm:prSet>
      <dgm:spPr/>
    </dgm:pt>
    <dgm:pt modelId="{477A375D-F816-48F3-8426-7527933282AF}" type="pres">
      <dgm:prSet presAssocID="{B717A3A0-5230-4983-BCB5-8C85E9397AD1}" presName="sibTrans" presStyleCnt="0"/>
      <dgm:spPr/>
    </dgm:pt>
    <dgm:pt modelId="{7F7EF2DF-0D94-4CE0-A2D2-1EFF7A98C030}" type="pres">
      <dgm:prSet presAssocID="{002F1B9E-9B58-4BE7-A61F-F64A73875EA7}" presName="node" presStyleLbl="node1" presStyleIdx="2" presStyleCnt="5">
        <dgm:presLayoutVars>
          <dgm:bulletEnabled val="1"/>
        </dgm:presLayoutVars>
      </dgm:prSet>
      <dgm:spPr/>
    </dgm:pt>
    <dgm:pt modelId="{337B9E85-8921-4C5B-B199-38DC3BA784E1}" type="pres">
      <dgm:prSet presAssocID="{FE56B47F-046D-4B01-8400-1C309EFC0E3A}" presName="sibTrans" presStyleCnt="0"/>
      <dgm:spPr/>
    </dgm:pt>
    <dgm:pt modelId="{37F2CECC-77FD-4958-88CC-477F7AAFE862}" type="pres">
      <dgm:prSet presAssocID="{2375DC27-4E58-4A9C-92C2-9BD0748082FD}" presName="node" presStyleLbl="node1" presStyleIdx="3" presStyleCnt="5">
        <dgm:presLayoutVars>
          <dgm:bulletEnabled val="1"/>
        </dgm:presLayoutVars>
      </dgm:prSet>
      <dgm:spPr/>
    </dgm:pt>
    <dgm:pt modelId="{65AA86D2-4EF5-48F9-9472-2C86968E3C51}" type="pres">
      <dgm:prSet presAssocID="{62DEE3AB-0E05-44BF-A2ED-6D3ED74D8CB7}" presName="sibTrans" presStyleCnt="0"/>
      <dgm:spPr/>
    </dgm:pt>
    <dgm:pt modelId="{E7C4F867-4DFF-4235-A5F5-CCFA599EBF4B}" type="pres">
      <dgm:prSet presAssocID="{273CD106-8E13-41E5-9EE4-48D969C4330B}" presName="node" presStyleLbl="node1" presStyleIdx="4" presStyleCnt="5">
        <dgm:presLayoutVars>
          <dgm:bulletEnabled val="1"/>
        </dgm:presLayoutVars>
      </dgm:prSet>
      <dgm:spPr/>
    </dgm:pt>
  </dgm:ptLst>
  <dgm:cxnLst>
    <dgm:cxn modelId="{6E12BC35-8D1F-455C-8841-A60C8444D05F}" type="presOf" srcId="{6EE04FF4-AB0C-4144-937B-7143B831EFA9}" destId="{4F96573B-1D5C-4B8F-9FCA-DD9814E3FB30}" srcOrd="0" destOrd="0" presId="urn:microsoft.com/office/officeart/2005/8/layout/default"/>
    <dgm:cxn modelId="{87DE1048-B057-46E0-AEE4-FA944BD67113}" type="presOf" srcId="{273CD106-8E13-41E5-9EE4-48D969C4330B}" destId="{E7C4F867-4DFF-4235-A5F5-CCFA599EBF4B}" srcOrd="0" destOrd="0" presId="urn:microsoft.com/office/officeart/2005/8/layout/default"/>
    <dgm:cxn modelId="{1AAF6D69-0816-4CC5-BB39-6FB1F2F969DD}" type="presOf" srcId="{B47A7F42-39E8-4984-96F1-839EF9BD19FF}" destId="{41F6EBB4-EE85-411C-B33C-A9F0569F9190}"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5983F457-8FFD-45FE-9239-2DBF3C558B2A}" type="presOf" srcId="{B2386A11-E286-4BCF-BC03-6254CC1F5EC6}" destId="{B3437476-15A8-47B1-9434-CFBDCCA841CC}" srcOrd="0" destOrd="0" presId="urn:microsoft.com/office/officeart/2005/8/layout/default"/>
    <dgm:cxn modelId="{CC46988E-399A-403F-8EC5-F3182A283B51}" srcId="{B47A7F42-39E8-4984-96F1-839EF9BD19FF}" destId="{273CD106-8E13-41E5-9EE4-48D969C4330B}" srcOrd="4" destOrd="0" parTransId="{E0048C19-B3BD-420A-9E47-4C3DA4D6E3E8}" sibTransId="{0276CDC5-FE50-4C86-ABD0-07136D2C83E9}"/>
    <dgm:cxn modelId="{7013509C-18AF-4ABC-8D5E-4FA2AE33BACE}" srcId="{B47A7F42-39E8-4984-96F1-839EF9BD19FF}" destId="{002F1B9E-9B58-4BE7-A61F-F64A73875EA7}" srcOrd="2" destOrd="0" parTransId="{A20FD824-498C-42BD-989D-42320667FCE2}" sibTransId="{FE56B47F-046D-4B01-8400-1C309EFC0E3A}"/>
    <dgm:cxn modelId="{16200FA7-FE4C-4EF3-BA23-E2EF3CC0E1CB}" type="presOf" srcId="{2375DC27-4E58-4A9C-92C2-9BD0748082FD}" destId="{37F2CECC-77FD-4958-88CC-477F7AAFE862}" srcOrd="0" destOrd="0" presId="urn:microsoft.com/office/officeart/2005/8/layout/default"/>
    <dgm:cxn modelId="{846869AC-F2B5-4D94-B767-13E3F438F2FC}" type="presOf" srcId="{002F1B9E-9B58-4BE7-A61F-F64A73875EA7}" destId="{7F7EF2DF-0D94-4CE0-A2D2-1EFF7A98C030}" srcOrd="0" destOrd="0" presId="urn:microsoft.com/office/officeart/2005/8/layout/default"/>
    <dgm:cxn modelId="{C53164B3-9CC2-4757-A0EB-AFC9B04BBD24}" srcId="{B47A7F42-39E8-4984-96F1-839EF9BD19FF}" destId="{2375DC27-4E58-4A9C-92C2-9BD0748082FD}" srcOrd="3" destOrd="0" parTransId="{85993268-7F73-42EB-A1F5-F3997FEBD4A9}" sibTransId="{62DEE3AB-0E05-44BF-A2ED-6D3ED74D8CB7}"/>
    <dgm:cxn modelId="{31CD59E0-BF84-4CDC-8F19-2134D456A2A1}" type="presParOf" srcId="{41F6EBB4-EE85-411C-B33C-A9F0569F9190}" destId="{4F96573B-1D5C-4B8F-9FCA-DD9814E3FB30}" srcOrd="0" destOrd="0" presId="urn:microsoft.com/office/officeart/2005/8/layout/default"/>
    <dgm:cxn modelId="{EA675827-1F0D-4023-9C1C-A581A6E33315}" type="presParOf" srcId="{41F6EBB4-EE85-411C-B33C-A9F0569F9190}" destId="{6E7F4E8F-674F-452B-B9EA-C902FF4BC02B}" srcOrd="1" destOrd="0" presId="urn:microsoft.com/office/officeart/2005/8/layout/default"/>
    <dgm:cxn modelId="{5C9629D5-C389-4429-8C22-7B3A37834F33}" type="presParOf" srcId="{41F6EBB4-EE85-411C-B33C-A9F0569F9190}" destId="{B3437476-15A8-47B1-9434-CFBDCCA841CC}" srcOrd="2" destOrd="0" presId="urn:microsoft.com/office/officeart/2005/8/layout/default"/>
    <dgm:cxn modelId="{05E9982C-F5AA-4FA5-B891-D648E427FEF8}" type="presParOf" srcId="{41F6EBB4-EE85-411C-B33C-A9F0569F9190}" destId="{477A375D-F816-48F3-8426-7527933282AF}" srcOrd="3" destOrd="0" presId="urn:microsoft.com/office/officeart/2005/8/layout/default"/>
    <dgm:cxn modelId="{3E65F488-D30F-42E2-A18E-3798133C9977}" type="presParOf" srcId="{41F6EBB4-EE85-411C-B33C-A9F0569F9190}" destId="{7F7EF2DF-0D94-4CE0-A2D2-1EFF7A98C030}" srcOrd="4" destOrd="0" presId="urn:microsoft.com/office/officeart/2005/8/layout/default"/>
    <dgm:cxn modelId="{CA50291E-FA4F-4C1B-9C1E-79716C9440E8}" type="presParOf" srcId="{41F6EBB4-EE85-411C-B33C-A9F0569F9190}" destId="{337B9E85-8921-4C5B-B199-38DC3BA784E1}" srcOrd="5" destOrd="0" presId="urn:microsoft.com/office/officeart/2005/8/layout/default"/>
    <dgm:cxn modelId="{3FFA8EE7-A246-4B72-87C1-6F44E4ED6230}" type="presParOf" srcId="{41F6EBB4-EE85-411C-B33C-A9F0569F9190}" destId="{37F2CECC-77FD-4958-88CC-477F7AAFE862}" srcOrd="6" destOrd="0" presId="urn:microsoft.com/office/officeart/2005/8/layout/default"/>
    <dgm:cxn modelId="{0CF3B4D2-03C0-4B79-88AB-337009F4EB83}" type="presParOf" srcId="{41F6EBB4-EE85-411C-B33C-A9F0569F9190}" destId="{65AA86D2-4EF5-48F9-9472-2C86968E3C51}" srcOrd="7" destOrd="0" presId="urn:microsoft.com/office/officeart/2005/8/layout/default"/>
    <dgm:cxn modelId="{874794DD-687D-4DC6-A992-90E0ABC665B9}" type="presParOf" srcId="{41F6EBB4-EE85-411C-B33C-A9F0569F9190}" destId="{E7C4F867-4DFF-4235-A5F5-CCFA599EBF4B}"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pPr algn="ctr"/>
          <a:r>
            <a:rPr lang="en-GB" dirty="0"/>
            <a:t> ‘Share a Coke’ </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2375DC27-4E58-4A9C-92C2-9BD0748082FD}">
      <dgm:prSet/>
      <dgm:spPr/>
      <dgm:t>
        <a:bodyPr/>
        <a:lstStyle/>
        <a:p>
          <a:r>
            <a:rPr lang="en-GB" dirty="0"/>
            <a:t>Evaluation/ Check-out </a:t>
          </a:r>
          <a:endParaRPr lang="en-US" dirty="0"/>
        </a:p>
      </dgm:t>
    </dgm:pt>
    <dgm:pt modelId="{85993268-7F73-42EB-A1F5-F3997FEBD4A9}" type="parTrans" cxnId="{C53164B3-9CC2-4757-A0EB-AFC9B04BBD24}">
      <dgm:prSet/>
      <dgm:spPr/>
      <dgm:t>
        <a:bodyPr/>
        <a:lstStyle/>
        <a:p>
          <a:endParaRPr lang="en-US"/>
        </a:p>
      </dgm:t>
    </dgm:pt>
    <dgm:pt modelId="{62DEE3AB-0E05-44BF-A2ED-6D3ED74D8CB7}" type="sibTrans" cxnId="{C53164B3-9CC2-4757-A0EB-AFC9B04BBD24}">
      <dgm:prSet/>
      <dgm:spPr/>
      <dgm:t>
        <a:bodyPr/>
        <a:lstStyle/>
        <a:p>
          <a:endParaRPr lang="en-US"/>
        </a:p>
      </dgm:t>
    </dgm:pt>
    <dgm:pt modelId="{002F1B9E-9B58-4BE7-A61F-F64A73875EA7}">
      <dgm:prSet/>
      <dgm:spPr/>
      <dgm:t>
        <a:bodyPr/>
        <a:lstStyle/>
        <a:p>
          <a:r>
            <a:rPr lang="en-US" dirty="0"/>
            <a:t>Headliners</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Swayed opinions</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8D123AA1-5086-4C65-A7DC-3FE32E03ADE7}">
      <dgm:prSet/>
      <dgm:spPr/>
      <dgm:t>
        <a:bodyPr/>
        <a:lstStyle/>
        <a:p>
          <a:r>
            <a:rPr lang="en-US" dirty="0"/>
            <a:t>Finding the Facts – Group Project</a:t>
          </a:r>
        </a:p>
      </dgm:t>
    </dgm:pt>
    <dgm:pt modelId="{E222FDDD-4B42-4FA4-8141-5A63B4390ECC}" type="parTrans" cxnId="{3B6214E8-3E2A-4230-927E-454DD4B617EF}">
      <dgm:prSet/>
      <dgm:spPr/>
      <dgm:t>
        <a:bodyPr/>
        <a:lstStyle/>
        <a:p>
          <a:endParaRPr lang="en-GB"/>
        </a:p>
      </dgm:t>
    </dgm:pt>
    <dgm:pt modelId="{B92CE23B-9CF9-401D-BA62-2C10ECD23E8A}" type="sibTrans" cxnId="{3B6214E8-3E2A-4230-927E-454DD4B617EF}">
      <dgm:prSet/>
      <dgm:spPr/>
      <dgm:t>
        <a:bodyPr/>
        <a:lstStyle/>
        <a:p>
          <a:endParaRPr lang="en-GB"/>
        </a:p>
      </dgm:t>
    </dgm:pt>
    <dgm:pt modelId="{41F6EBB4-EE85-411C-B33C-A9F0569F9190}" type="pres">
      <dgm:prSet presAssocID="{B47A7F42-39E8-4984-96F1-839EF9BD19FF}" presName="diagram" presStyleCnt="0">
        <dgm:presLayoutVars>
          <dgm:dir/>
          <dgm:resizeHandles val="exact"/>
        </dgm:presLayoutVars>
      </dgm:prSet>
      <dgm:spPr/>
    </dgm:pt>
    <dgm:pt modelId="{4F96573B-1D5C-4B8F-9FCA-DD9814E3FB30}" type="pres">
      <dgm:prSet presAssocID="{6EE04FF4-AB0C-4144-937B-7143B831EFA9}" presName="node" presStyleLbl="node1" presStyleIdx="0" presStyleCnt="5">
        <dgm:presLayoutVars>
          <dgm:bulletEnabled val="1"/>
        </dgm:presLayoutVars>
      </dgm:prSet>
      <dgm:spPr/>
    </dgm:pt>
    <dgm:pt modelId="{6E7F4E8F-674F-452B-B9EA-C902FF4BC02B}" type="pres">
      <dgm:prSet presAssocID="{ACE7BD51-DEEA-40DB-AFEB-34D81B322750}" presName="sibTrans" presStyleCnt="0"/>
      <dgm:spPr/>
    </dgm:pt>
    <dgm:pt modelId="{B3437476-15A8-47B1-9434-CFBDCCA841CC}" type="pres">
      <dgm:prSet presAssocID="{B2386A11-E286-4BCF-BC03-6254CC1F5EC6}" presName="node" presStyleLbl="node1" presStyleIdx="1" presStyleCnt="5">
        <dgm:presLayoutVars>
          <dgm:bulletEnabled val="1"/>
        </dgm:presLayoutVars>
      </dgm:prSet>
      <dgm:spPr/>
    </dgm:pt>
    <dgm:pt modelId="{477A375D-F816-48F3-8426-7527933282AF}" type="pres">
      <dgm:prSet presAssocID="{B717A3A0-5230-4983-BCB5-8C85E9397AD1}" presName="sibTrans" presStyleCnt="0"/>
      <dgm:spPr/>
    </dgm:pt>
    <dgm:pt modelId="{7F7EF2DF-0D94-4CE0-A2D2-1EFF7A98C030}" type="pres">
      <dgm:prSet presAssocID="{002F1B9E-9B58-4BE7-A61F-F64A73875EA7}" presName="node" presStyleLbl="node1" presStyleIdx="2" presStyleCnt="5">
        <dgm:presLayoutVars>
          <dgm:bulletEnabled val="1"/>
        </dgm:presLayoutVars>
      </dgm:prSet>
      <dgm:spPr/>
    </dgm:pt>
    <dgm:pt modelId="{337B9E85-8921-4C5B-B199-38DC3BA784E1}" type="pres">
      <dgm:prSet presAssocID="{FE56B47F-046D-4B01-8400-1C309EFC0E3A}" presName="sibTrans" presStyleCnt="0"/>
      <dgm:spPr/>
    </dgm:pt>
    <dgm:pt modelId="{37F2CECC-77FD-4958-88CC-477F7AAFE862}" type="pres">
      <dgm:prSet presAssocID="{2375DC27-4E58-4A9C-92C2-9BD0748082FD}" presName="node" presStyleLbl="node1" presStyleIdx="3" presStyleCnt="5" custLinFactX="10249" custLinFactNeighborX="100000" custLinFactNeighborY="-6911">
        <dgm:presLayoutVars>
          <dgm:bulletEnabled val="1"/>
        </dgm:presLayoutVars>
      </dgm:prSet>
      <dgm:spPr/>
    </dgm:pt>
    <dgm:pt modelId="{FEEF307F-95FE-4758-B351-C4914B12B155}" type="pres">
      <dgm:prSet presAssocID="{62DEE3AB-0E05-44BF-A2ED-6D3ED74D8CB7}" presName="sibTrans" presStyleCnt="0"/>
      <dgm:spPr/>
    </dgm:pt>
    <dgm:pt modelId="{E213285C-FD68-4103-B414-0E21F16887EB}" type="pres">
      <dgm:prSet presAssocID="{8D123AA1-5086-4C65-A7DC-3FE32E03ADE7}" presName="node" presStyleLbl="node1" presStyleIdx="4" presStyleCnt="5" custLinFactX="-10138" custLinFactNeighborX="-100000" custLinFactNeighborY="-6176">
        <dgm:presLayoutVars>
          <dgm:bulletEnabled val="1"/>
        </dgm:presLayoutVars>
      </dgm:prSet>
      <dgm:spPr/>
    </dgm:pt>
  </dgm:ptLst>
  <dgm:cxnLst>
    <dgm:cxn modelId="{6E12BC35-8D1F-455C-8841-A60C8444D05F}" type="presOf" srcId="{6EE04FF4-AB0C-4144-937B-7143B831EFA9}" destId="{4F96573B-1D5C-4B8F-9FCA-DD9814E3FB30}" srcOrd="0" destOrd="0" presId="urn:microsoft.com/office/officeart/2005/8/layout/default"/>
    <dgm:cxn modelId="{1AAF6D69-0816-4CC5-BB39-6FB1F2F969DD}" type="presOf" srcId="{B47A7F42-39E8-4984-96F1-839EF9BD19FF}" destId="{41F6EBB4-EE85-411C-B33C-A9F0569F9190}"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5983F457-8FFD-45FE-9239-2DBF3C558B2A}" type="presOf" srcId="{B2386A11-E286-4BCF-BC03-6254CC1F5EC6}" destId="{B3437476-15A8-47B1-9434-CFBDCCA841CC}" srcOrd="0" destOrd="0" presId="urn:microsoft.com/office/officeart/2005/8/layout/default"/>
    <dgm:cxn modelId="{0B229887-D952-4632-8AEC-30CFAE9EEFAA}" type="presOf" srcId="{8D123AA1-5086-4C65-A7DC-3FE32E03ADE7}" destId="{E213285C-FD68-4103-B414-0E21F16887EB}" srcOrd="0" destOrd="0" presId="urn:microsoft.com/office/officeart/2005/8/layout/default"/>
    <dgm:cxn modelId="{7013509C-18AF-4ABC-8D5E-4FA2AE33BACE}" srcId="{B47A7F42-39E8-4984-96F1-839EF9BD19FF}" destId="{002F1B9E-9B58-4BE7-A61F-F64A73875EA7}" srcOrd="2" destOrd="0" parTransId="{A20FD824-498C-42BD-989D-42320667FCE2}" sibTransId="{FE56B47F-046D-4B01-8400-1C309EFC0E3A}"/>
    <dgm:cxn modelId="{16200FA7-FE4C-4EF3-BA23-E2EF3CC0E1CB}" type="presOf" srcId="{2375DC27-4E58-4A9C-92C2-9BD0748082FD}" destId="{37F2CECC-77FD-4958-88CC-477F7AAFE862}" srcOrd="0" destOrd="0" presId="urn:microsoft.com/office/officeart/2005/8/layout/default"/>
    <dgm:cxn modelId="{846869AC-F2B5-4D94-B767-13E3F438F2FC}" type="presOf" srcId="{002F1B9E-9B58-4BE7-A61F-F64A73875EA7}" destId="{7F7EF2DF-0D94-4CE0-A2D2-1EFF7A98C030}" srcOrd="0" destOrd="0" presId="urn:microsoft.com/office/officeart/2005/8/layout/default"/>
    <dgm:cxn modelId="{C53164B3-9CC2-4757-A0EB-AFC9B04BBD24}" srcId="{B47A7F42-39E8-4984-96F1-839EF9BD19FF}" destId="{2375DC27-4E58-4A9C-92C2-9BD0748082FD}" srcOrd="3" destOrd="0" parTransId="{85993268-7F73-42EB-A1F5-F3997FEBD4A9}" sibTransId="{62DEE3AB-0E05-44BF-A2ED-6D3ED74D8CB7}"/>
    <dgm:cxn modelId="{3B6214E8-3E2A-4230-927E-454DD4B617EF}" srcId="{B47A7F42-39E8-4984-96F1-839EF9BD19FF}" destId="{8D123AA1-5086-4C65-A7DC-3FE32E03ADE7}" srcOrd="4" destOrd="0" parTransId="{E222FDDD-4B42-4FA4-8141-5A63B4390ECC}" sibTransId="{B92CE23B-9CF9-401D-BA62-2C10ECD23E8A}"/>
    <dgm:cxn modelId="{31CD59E0-BF84-4CDC-8F19-2134D456A2A1}" type="presParOf" srcId="{41F6EBB4-EE85-411C-B33C-A9F0569F9190}" destId="{4F96573B-1D5C-4B8F-9FCA-DD9814E3FB30}" srcOrd="0" destOrd="0" presId="urn:microsoft.com/office/officeart/2005/8/layout/default"/>
    <dgm:cxn modelId="{EA675827-1F0D-4023-9C1C-A581A6E33315}" type="presParOf" srcId="{41F6EBB4-EE85-411C-B33C-A9F0569F9190}" destId="{6E7F4E8F-674F-452B-B9EA-C902FF4BC02B}" srcOrd="1" destOrd="0" presId="urn:microsoft.com/office/officeart/2005/8/layout/default"/>
    <dgm:cxn modelId="{5C9629D5-C389-4429-8C22-7B3A37834F33}" type="presParOf" srcId="{41F6EBB4-EE85-411C-B33C-A9F0569F9190}" destId="{B3437476-15A8-47B1-9434-CFBDCCA841CC}" srcOrd="2" destOrd="0" presId="urn:microsoft.com/office/officeart/2005/8/layout/default"/>
    <dgm:cxn modelId="{05E9982C-F5AA-4FA5-B891-D648E427FEF8}" type="presParOf" srcId="{41F6EBB4-EE85-411C-B33C-A9F0569F9190}" destId="{477A375D-F816-48F3-8426-7527933282AF}" srcOrd="3" destOrd="0" presId="urn:microsoft.com/office/officeart/2005/8/layout/default"/>
    <dgm:cxn modelId="{3E65F488-D30F-42E2-A18E-3798133C9977}" type="presParOf" srcId="{41F6EBB4-EE85-411C-B33C-A9F0569F9190}" destId="{7F7EF2DF-0D94-4CE0-A2D2-1EFF7A98C030}" srcOrd="4" destOrd="0" presId="urn:microsoft.com/office/officeart/2005/8/layout/default"/>
    <dgm:cxn modelId="{CA50291E-FA4F-4C1B-9C1E-79716C9440E8}" type="presParOf" srcId="{41F6EBB4-EE85-411C-B33C-A9F0569F9190}" destId="{337B9E85-8921-4C5B-B199-38DC3BA784E1}" srcOrd="5" destOrd="0" presId="urn:microsoft.com/office/officeart/2005/8/layout/default"/>
    <dgm:cxn modelId="{3FFA8EE7-A246-4B72-87C1-6F44E4ED6230}" type="presParOf" srcId="{41F6EBB4-EE85-411C-B33C-A9F0569F9190}" destId="{37F2CECC-77FD-4958-88CC-477F7AAFE862}" srcOrd="6" destOrd="0" presId="urn:microsoft.com/office/officeart/2005/8/layout/default"/>
    <dgm:cxn modelId="{5FB3421C-1692-48FF-B585-46B0865B9460}" type="presParOf" srcId="{41F6EBB4-EE85-411C-B33C-A9F0569F9190}" destId="{FEEF307F-95FE-4758-B351-C4914B12B155}" srcOrd="7" destOrd="0" presId="urn:microsoft.com/office/officeart/2005/8/layout/default"/>
    <dgm:cxn modelId="{668B35A6-79BE-4532-96D2-EC7C5CF510E2}" type="presParOf" srcId="{41F6EBB4-EE85-411C-B33C-A9F0569F9190}" destId="{E213285C-FD68-4103-B414-0E21F16887EB}"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5861DD5-FC7F-4820-A766-4239B66CD48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AE88D7B-A7D8-4D71-AEB8-B5C193D07A39}">
      <dgm:prSet/>
      <dgm:spPr/>
      <dgm:t>
        <a:bodyPr/>
        <a:lstStyle/>
        <a:p>
          <a:r>
            <a:rPr lang="en-GB" dirty="0"/>
            <a:t>Working in small groups, do some research on a group of people/ person who is commonly judged or discriminated against within your local community or society.</a:t>
          </a:r>
          <a:endParaRPr lang="en-US" dirty="0"/>
        </a:p>
      </dgm:t>
    </dgm:pt>
    <dgm:pt modelId="{EE58A0C0-EED6-4D69-8017-A7BB1BA20F2B}" type="parTrans" cxnId="{1842EFBA-4190-4998-BFBA-848D9BE518D0}">
      <dgm:prSet/>
      <dgm:spPr/>
      <dgm:t>
        <a:bodyPr/>
        <a:lstStyle/>
        <a:p>
          <a:endParaRPr lang="en-US"/>
        </a:p>
      </dgm:t>
    </dgm:pt>
    <dgm:pt modelId="{B25AAAFB-DA88-4E0F-B63D-5FAF29187CD6}" type="sibTrans" cxnId="{1842EFBA-4190-4998-BFBA-848D9BE518D0}">
      <dgm:prSet/>
      <dgm:spPr/>
      <dgm:t>
        <a:bodyPr/>
        <a:lstStyle/>
        <a:p>
          <a:endParaRPr lang="en-US"/>
        </a:p>
      </dgm:t>
    </dgm:pt>
    <dgm:pt modelId="{E1828976-46B4-4E00-A25E-A09E3B67D31C}">
      <dgm:prSet/>
      <dgm:spPr/>
      <dgm:t>
        <a:bodyPr/>
        <a:lstStyle/>
        <a:p>
          <a:r>
            <a:rPr lang="en-GB" dirty="0"/>
            <a:t>Together, find out all the interesting and important facts about this person or group of people. </a:t>
          </a:r>
          <a:endParaRPr lang="en-US" dirty="0"/>
        </a:p>
      </dgm:t>
    </dgm:pt>
    <dgm:pt modelId="{03CC181F-FB1E-4526-B21B-E2328BB363D2}" type="parTrans" cxnId="{A26F816E-391F-4E79-8975-87A0CD6BCC5B}">
      <dgm:prSet/>
      <dgm:spPr/>
      <dgm:t>
        <a:bodyPr/>
        <a:lstStyle/>
        <a:p>
          <a:endParaRPr lang="en-US"/>
        </a:p>
      </dgm:t>
    </dgm:pt>
    <dgm:pt modelId="{31777BA9-E69B-4258-BB9A-EE52BA5770B7}" type="sibTrans" cxnId="{A26F816E-391F-4E79-8975-87A0CD6BCC5B}">
      <dgm:prSet/>
      <dgm:spPr/>
      <dgm:t>
        <a:bodyPr/>
        <a:lstStyle/>
        <a:p>
          <a:endParaRPr lang="en-US"/>
        </a:p>
      </dgm:t>
    </dgm:pt>
    <dgm:pt modelId="{940B2068-11FB-43E5-9BC3-EBF772CB7F63}">
      <dgm:prSet/>
      <dgm:spPr/>
      <dgm:t>
        <a:bodyPr/>
        <a:lstStyle/>
        <a:p>
          <a:r>
            <a:rPr lang="en-GB" dirty="0"/>
            <a:t>Present this as an information leaflet, letter, poster, magazine article, PowerPoint etc. Be as creative as you like!</a:t>
          </a:r>
          <a:endParaRPr lang="en-US" dirty="0"/>
        </a:p>
      </dgm:t>
    </dgm:pt>
    <dgm:pt modelId="{F2B031FB-A263-4636-BD92-38C65F92453F}" type="parTrans" cxnId="{DF9E7F37-7507-45C3-8C37-31EA8AC893CA}">
      <dgm:prSet/>
      <dgm:spPr/>
      <dgm:t>
        <a:bodyPr/>
        <a:lstStyle/>
        <a:p>
          <a:endParaRPr lang="en-US"/>
        </a:p>
      </dgm:t>
    </dgm:pt>
    <dgm:pt modelId="{5796D027-E4C3-43D7-B16E-62B321D9188E}" type="sibTrans" cxnId="{DF9E7F37-7507-45C3-8C37-31EA8AC893CA}">
      <dgm:prSet/>
      <dgm:spPr/>
      <dgm:t>
        <a:bodyPr/>
        <a:lstStyle/>
        <a:p>
          <a:endParaRPr lang="en-US"/>
        </a:p>
      </dgm:t>
    </dgm:pt>
    <dgm:pt modelId="{C616E3D7-F3FB-4956-A927-46DBDAFAB65C}" type="pres">
      <dgm:prSet presAssocID="{95861DD5-FC7F-4820-A766-4239B66CD48D}" presName="root" presStyleCnt="0">
        <dgm:presLayoutVars>
          <dgm:dir/>
          <dgm:resizeHandles val="exact"/>
        </dgm:presLayoutVars>
      </dgm:prSet>
      <dgm:spPr/>
    </dgm:pt>
    <dgm:pt modelId="{D36D3F8F-318F-4FB8-B59D-010FEFBE19DA}" type="pres">
      <dgm:prSet presAssocID="{2AE88D7B-A7D8-4D71-AEB8-B5C193D07A39}" presName="compNode" presStyleCnt="0"/>
      <dgm:spPr/>
    </dgm:pt>
    <dgm:pt modelId="{3D2FC99A-067E-4175-AB4E-B8DE6EFE8A65}" type="pres">
      <dgm:prSet presAssocID="{2AE88D7B-A7D8-4D71-AEB8-B5C193D07A39}" presName="bgRect" presStyleLbl="bgShp" presStyleIdx="0" presStyleCnt="3"/>
      <dgm:spPr/>
    </dgm:pt>
    <dgm:pt modelId="{B98AB6BD-CB18-46B7-BAB4-8EC40916F0F7}" type="pres">
      <dgm:prSet presAssocID="{2AE88D7B-A7D8-4D71-AEB8-B5C193D07A3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074A5DD3-B85B-415C-981E-DA3E00A91302}" type="pres">
      <dgm:prSet presAssocID="{2AE88D7B-A7D8-4D71-AEB8-B5C193D07A39}" presName="spaceRect" presStyleCnt="0"/>
      <dgm:spPr/>
    </dgm:pt>
    <dgm:pt modelId="{C1B0B09F-6173-4454-AF21-876220283E29}" type="pres">
      <dgm:prSet presAssocID="{2AE88D7B-A7D8-4D71-AEB8-B5C193D07A39}" presName="parTx" presStyleLbl="revTx" presStyleIdx="0" presStyleCnt="3">
        <dgm:presLayoutVars>
          <dgm:chMax val="0"/>
          <dgm:chPref val="0"/>
        </dgm:presLayoutVars>
      </dgm:prSet>
      <dgm:spPr/>
    </dgm:pt>
    <dgm:pt modelId="{3DD2DE81-C261-41F6-B226-647893B07FF2}" type="pres">
      <dgm:prSet presAssocID="{B25AAAFB-DA88-4E0F-B63D-5FAF29187CD6}" presName="sibTrans" presStyleCnt="0"/>
      <dgm:spPr/>
    </dgm:pt>
    <dgm:pt modelId="{E832FB7F-369F-4CA9-9C05-96D29B635121}" type="pres">
      <dgm:prSet presAssocID="{E1828976-46B4-4E00-A25E-A09E3B67D31C}" presName="compNode" presStyleCnt="0"/>
      <dgm:spPr/>
    </dgm:pt>
    <dgm:pt modelId="{1C4EE76F-753D-45F3-810D-CA6A3DA5C162}" type="pres">
      <dgm:prSet presAssocID="{E1828976-46B4-4E00-A25E-A09E3B67D31C}" presName="bgRect" presStyleLbl="bgShp" presStyleIdx="1" presStyleCnt="3"/>
      <dgm:spPr/>
    </dgm:pt>
    <dgm:pt modelId="{04175E57-BBA9-423F-81D3-2581E360D7C0}" type="pres">
      <dgm:prSet presAssocID="{E1828976-46B4-4E00-A25E-A09E3B67D31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of People"/>
        </a:ext>
      </dgm:extLst>
    </dgm:pt>
    <dgm:pt modelId="{39B48347-CF20-4269-9DF3-A322D5360E74}" type="pres">
      <dgm:prSet presAssocID="{E1828976-46B4-4E00-A25E-A09E3B67D31C}" presName="spaceRect" presStyleCnt="0"/>
      <dgm:spPr/>
    </dgm:pt>
    <dgm:pt modelId="{15254002-C971-4409-B5CA-D3C5115D2360}" type="pres">
      <dgm:prSet presAssocID="{E1828976-46B4-4E00-A25E-A09E3B67D31C}" presName="parTx" presStyleLbl="revTx" presStyleIdx="1" presStyleCnt="3">
        <dgm:presLayoutVars>
          <dgm:chMax val="0"/>
          <dgm:chPref val="0"/>
        </dgm:presLayoutVars>
      </dgm:prSet>
      <dgm:spPr/>
    </dgm:pt>
    <dgm:pt modelId="{126A95DD-3258-4F04-B470-18990AFBB8C9}" type="pres">
      <dgm:prSet presAssocID="{31777BA9-E69B-4258-BB9A-EE52BA5770B7}" presName="sibTrans" presStyleCnt="0"/>
      <dgm:spPr/>
    </dgm:pt>
    <dgm:pt modelId="{F36A5E5C-D7BB-45A8-B176-42AE5D074D60}" type="pres">
      <dgm:prSet presAssocID="{940B2068-11FB-43E5-9BC3-EBF772CB7F63}" presName="compNode" presStyleCnt="0"/>
      <dgm:spPr/>
    </dgm:pt>
    <dgm:pt modelId="{200BAA69-A6A6-4870-85DD-E39191B32E83}" type="pres">
      <dgm:prSet presAssocID="{940B2068-11FB-43E5-9BC3-EBF772CB7F63}" presName="bgRect" presStyleLbl="bgShp" presStyleIdx="2" presStyleCnt="3"/>
      <dgm:spPr/>
    </dgm:pt>
    <dgm:pt modelId="{6C5DBE96-AF12-428B-AA17-D10260C76CE1}" type="pres">
      <dgm:prSet presAssocID="{940B2068-11FB-43E5-9BC3-EBF772CB7F6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wspaper"/>
        </a:ext>
      </dgm:extLst>
    </dgm:pt>
    <dgm:pt modelId="{C69AE8EB-56B2-412B-ACD4-16340EC7743B}" type="pres">
      <dgm:prSet presAssocID="{940B2068-11FB-43E5-9BC3-EBF772CB7F63}" presName="spaceRect" presStyleCnt="0"/>
      <dgm:spPr/>
    </dgm:pt>
    <dgm:pt modelId="{336B385E-AF19-4D87-85AC-DEF71A9C28B2}" type="pres">
      <dgm:prSet presAssocID="{940B2068-11FB-43E5-9BC3-EBF772CB7F63}" presName="parTx" presStyleLbl="revTx" presStyleIdx="2" presStyleCnt="3">
        <dgm:presLayoutVars>
          <dgm:chMax val="0"/>
          <dgm:chPref val="0"/>
        </dgm:presLayoutVars>
      </dgm:prSet>
      <dgm:spPr/>
    </dgm:pt>
  </dgm:ptLst>
  <dgm:cxnLst>
    <dgm:cxn modelId="{5F9ED404-2635-4BE7-B85F-C73BF5970CCA}" type="presOf" srcId="{E1828976-46B4-4E00-A25E-A09E3B67D31C}" destId="{15254002-C971-4409-B5CA-D3C5115D2360}" srcOrd="0" destOrd="0" presId="urn:microsoft.com/office/officeart/2018/2/layout/IconVerticalSolidList"/>
    <dgm:cxn modelId="{A7498235-4E4E-4876-B4EE-F6D22D08CDBF}" type="presOf" srcId="{95861DD5-FC7F-4820-A766-4239B66CD48D}" destId="{C616E3D7-F3FB-4956-A927-46DBDAFAB65C}" srcOrd="0" destOrd="0" presId="urn:microsoft.com/office/officeart/2018/2/layout/IconVerticalSolidList"/>
    <dgm:cxn modelId="{DF9E7F37-7507-45C3-8C37-31EA8AC893CA}" srcId="{95861DD5-FC7F-4820-A766-4239B66CD48D}" destId="{940B2068-11FB-43E5-9BC3-EBF772CB7F63}" srcOrd="2" destOrd="0" parTransId="{F2B031FB-A263-4636-BD92-38C65F92453F}" sibTransId="{5796D027-E4C3-43D7-B16E-62B321D9188E}"/>
    <dgm:cxn modelId="{A26F816E-391F-4E79-8975-87A0CD6BCC5B}" srcId="{95861DD5-FC7F-4820-A766-4239B66CD48D}" destId="{E1828976-46B4-4E00-A25E-A09E3B67D31C}" srcOrd="1" destOrd="0" parTransId="{03CC181F-FB1E-4526-B21B-E2328BB363D2}" sibTransId="{31777BA9-E69B-4258-BB9A-EE52BA5770B7}"/>
    <dgm:cxn modelId="{18977881-B335-4E77-B448-505F96637E86}" type="presOf" srcId="{2AE88D7B-A7D8-4D71-AEB8-B5C193D07A39}" destId="{C1B0B09F-6173-4454-AF21-876220283E29}" srcOrd="0" destOrd="0" presId="urn:microsoft.com/office/officeart/2018/2/layout/IconVerticalSolidList"/>
    <dgm:cxn modelId="{1842EFBA-4190-4998-BFBA-848D9BE518D0}" srcId="{95861DD5-FC7F-4820-A766-4239B66CD48D}" destId="{2AE88D7B-A7D8-4D71-AEB8-B5C193D07A39}" srcOrd="0" destOrd="0" parTransId="{EE58A0C0-EED6-4D69-8017-A7BB1BA20F2B}" sibTransId="{B25AAAFB-DA88-4E0F-B63D-5FAF29187CD6}"/>
    <dgm:cxn modelId="{7A2D1BD3-8149-429F-966D-FB241E861D8B}" type="presOf" srcId="{940B2068-11FB-43E5-9BC3-EBF772CB7F63}" destId="{336B385E-AF19-4D87-85AC-DEF71A9C28B2}" srcOrd="0" destOrd="0" presId="urn:microsoft.com/office/officeart/2018/2/layout/IconVerticalSolidList"/>
    <dgm:cxn modelId="{46831587-F865-419E-829D-F505D7299CBE}" type="presParOf" srcId="{C616E3D7-F3FB-4956-A927-46DBDAFAB65C}" destId="{D36D3F8F-318F-4FB8-B59D-010FEFBE19DA}" srcOrd="0" destOrd="0" presId="urn:microsoft.com/office/officeart/2018/2/layout/IconVerticalSolidList"/>
    <dgm:cxn modelId="{3B4057CC-B6AD-47B6-9CAA-181887325824}" type="presParOf" srcId="{D36D3F8F-318F-4FB8-B59D-010FEFBE19DA}" destId="{3D2FC99A-067E-4175-AB4E-B8DE6EFE8A65}" srcOrd="0" destOrd="0" presId="urn:microsoft.com/office/officeart/2018/2/layout/IconVerticalSolidList"/>
    <dgm:cxn modelId="{0350CA22-35EA-4F5C-A4BA-B3F0F795297D}" type="presParOf" srcId="{D36D3F8F-318F-4FB8-B59D-010FEFBE19DA}" destId="{B98AB6BD-CB18-46B7-BAB4-8EC40916F0F7}" srcOrd="1" destOrd="0" presId="urn:microsoft.com/office/officeart/2018/2/layout/IconVerticalSolidList"/>
    <dgm:cxn modelId="{8E2118E6-31E5-4B23-B849-80487E660418}" type="presParOf" srcId="{D36D3F8F-318F-4FB8-B59D-010FEFBE19DA}" destId="{074A5DD3-B85B-415C-981E-DA3E00A91302}" srcOrd="2" destOrd="0" presId="urn:microsoft.com/office/officeart/2018/2/layout/IconVerticalSolidList"/>
    <dgm:cxn modelId="{3ABD94DD-8B76-437E-9BE7-04BEBFA125B7}" type="presParOf" srcId="{D36D3F8F-318F-4FB8-B59D-010FEFBE19DA}" destId="{C1B0B09F-6173-4454-AF21-876220283E29}" srcOrd="3" destOrd="0" presId="urn:microsoft.com/office/officeart/2018/2/layout/IconVerticalSolidList"/>
    <dgm:cxn modelId="{8AD0864F-B2A4-4171-A502-B13A62994D67}" type="presParOf" srcId="{C616E3D7-F3FB-4956-A927-46DBDAFAB65C}" destId="{3DD2DE81-C261-41F6-B226-647893B07FF2}" srcOrd="1" destOrd="0" presId="urn:microsoft.com/office/officeart/2018/2/layout/IconVerticalSolidList"/>
    <dgm:cxn modelId="{9D353F7B-1C54-4531-BA3F-59CC8E0BC5A4}" type="presParOf" srcId="{C616E3D7-F3FB-4956-A927-46DBDAFAB65C}" destId="{E832FB7F-369F-4CA9-9C05-96D29B635121}" srcOrd="2" destOrd="0" presId="urn:microsoft.com/office/officeart/2018/2/layout/IconVerticalSolidList"/>
    <dgm:cxn modelId="{7DEE15C2-A3BF-4943-9298-0342A0575C36}" type="presParOf" srcId="{E832FB7F-369F-4CA9-9C05-96D29B635121}" destId="{1C4EE76F-753D-45F3-810D-CA6A3DA5C162}" srcOrd="0" destOrd="0" presId="urn:microsoft.com/office/officeart/2018/2/layout/IconVerticalSolidList"/>
    <dgm:cxn modelId="{982BB66D-AC77-40DE-80EF-ECC9AFB8E75B}" type="presParOf" srcId="{E832FB7F-369F-4CA9-9C05-96D29B635121}" destId="{04175E57-BBA9-423F-81D3-2581E360D7C0}" srcOrd="1" destOrd="0" presId="urn:microsoft.com/office/officeart/2018/2/layout/IconVerticalSolidList"/>
    <dgm:cxn modelId="{6381810C-6CFB-4960-975E-2DE82713DB8B}" type="presParOf" srcId="{E832FB7F-369F-4CA9-9C05-96D29B635121}" destId="{39B48347-CF20-4269-9DF3-A322D5360E74}" srcOrd="2" destOrd="0" presId="urn:microsoft.com/office/officeart/2018/2/layout/IconVerticalSolidList"/>
    <dgm:cxn modelId="{AC53E1B6-D8E2-461B-B523-A94A26E5E9AC}" type="presParOf" srcId="{E832FB7F-369F-4CA9-9C05-96D29B635121}" destId="{15254002-C971-4409-B5CA-D3C5115D2360}" srcOrd="3" destOrd="0" presId="urn:microsoft.com/office/officeart/2018/2/layout/IconVerticalSolidList"/>
    <dgm:cxn modelId="{1B561668-97DD-482B-94E9-59114DB4C262}" type="presParOf" srcId="{C616E3D7-F3FB-4956-A927-46DBDAFAB65C}" destId="{126A95DD-3258-4F04-B470-18990AFBB8C9}" srcOrd="3" destOrd="0" presId="urn:microsoft.com/office/officeart/2018/2/layout/IconVerticalSolidList"/>
    <dgm:cxn modelId="{E88E5CC7-80E0-40C0-B35F-C2BF9FBA16FB}" type="presParOf" srcId="{C616E3D7-F3FB-4956-A927-46DBDAFAB65C}" destId="{F36A5E5C-D7BB-45A8-B176-42AE5D074D60}" srcOrd="4" destOrd="0" presId="urn:microsoft.com/office/officeart/2018/2/layout/IconVerticalSolidList"/>
    <dgm:cxn modelId="{511322A6-F1CA-40B4-BB60-9D5E387D4E40}" type="presParOf" srcId="{F36A5E5C-D7BB-45A8-B176-42AE5D074D60}" destId="{200BAA69-A6A6-4870-85DD-E39191B32E83}" srcOrd="0" destOrd="0" presId="urn:microsoft.com/office/officeart/2018/2/layout/IconVerticalSolidList"/>
    <dgm:cxn modelId="{2275C29A-CA1F-4154-91E7-A2B901ED1B7C}" type="presParOf" srcId="{F36A5E5C-D7BB-45A8-B176-42AE5D074D60}" destId="{6C5DBE96-AF12-428B-AA17-D10260C76CE1}" srcOrd="1" destOrd="0" presId="urn:microsoft.com/office/officeart/2018/2/layout/IconVerticalSolidList"/>
    <dgm:cxn modelId="{1A6ACFD3-B31B-4B73-BBF3-497D53D8DE60}" type="presParOf" srcId="{F36A5E5C-D7BB-45A8-B176-42AE5D074D60}" destId="{C69AE8EB-56B2-412B-ACD4-16340EC7743B}" srcOrd="2" destOrd="0" presId="urn:microsoft.com/office/officeart/2018/2/layout/IconVerticalSolidList"/>
    <dgm:cxn modelId="{37ADE1B5-6BD5-405E-96F5-833A76235206}" type="presParOf" srcId="{F36A5E5C-D7BB-45A8-B176-42AE5D074D60}" destId="{336B385E-AF19-4D87-85AC-DEF71A9C28B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3E633DB-0B33-4700-82B2-CB5DA738927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0733079-F9A4-4ACE-8749-647B322CF6A1}">
      <dgm:prSet/>
      <dgm:spPr/>
      <dgm:t>
        <a:bodyPr/>
        <a:lstStyle/>
        <a:p>
          <a:r>
            <a:rPr lang="en-GB" b="0" i="0"/>
            <a:t>You could follow this formula to form your own opinions and have confidence in your views:</a:t>
          </a:r>
          <a:endParaRPr lang="en-US"/>
        </a:p>
      </dgm:t>
    </dgm:pt>
    <dgm:pt modelId="{32B23F95-1994-482E-9A83-A45840E9CFE3}" type="parTrans" cxnId="{606CA27E-AC02-423D-A94E-4343891DB3BE}">
      <dgm:prSet/>
      <dgm:spPr/>
      <dgm:t>
        <a:bodyPr/>
        <a:lstStyle/>
        <a:p>
          <a:endParaRPr lang="en-US"/>
        </a:p>
      </dgm:t>
    </dgm:pt>
    <dgm:pt modelId="{ABA85E41-0D9D-4A2B-AFAB-0AF8E7C096F7}" type="sibTrans" cxnId="{606CA27E-AC02-423D-A94E-4343891DB3BE}">
      <dgm:prSet/>
      <dgm:spPr/>
      <dgm:t>
        <a:bodyPr/>
        <a:lstStyle/>
        <a:p>
          <a:endParaRPr lang="en-US"/>
        </a:p>
      </dgm:t>
    </dgm:pt>
    <dgm:pt modelId="{629AC0D6-7D3D-426C-BA16-A338792B683F}">
      <dgm:prSet/>
      <dgm:spPr/>
      <dgm:t>
        <a:bodyPr/>
        <a:lstStyle/>
        <a:p>
          <a:r>
            <a:rPr lang="en-GB" b="0" i="0"/>
            <a:t>F – find out the facts</a:t>
          </a:r>
          <a:endParaRPr lang="en-US"/>
        </a:p>
      </dgm:t>
    </dgm:pt>
    <dgm:pt modelId="{1AA7910C-4F1B-487A-BD19-B0E889763ACF}" type="parTrans" cxnId="{17BCCC45-3240-46F8-AB9D-703A71208A4A}">
      <dgm:prSet/>
      <dgm:spPr/>
      <dgm:t>
        <a:bodyPr/>
        <a:lstStyle/>
        <a:p>
          <a:endParaRPr lang="en-US"/>
        </a:p>
      </dgm:t>
    </dgm:pt>
    <dgm:pt modelId="{B1990475-BDF3-43F6-B6CE-3765BEF0E2F6}" type="sibTrans" cxnId="{17BCCC45-3240-46F8-AB9D-703A71208A4A}">
      <dgm:prSet/>
      <dgm:spPr/>
      <dgm:t>
        <a:bodyPr/>
        <a:lstStyle/>
        <a:p>
          <a:endParaRPr lang="en-US"/>
        </a:p>
      </dgm:t>
    </dgm:pt>
    <dgm:pt modelId="{FC2A3331-5C80-403D-908B-A2AF2BE3F3BE}">
      <dgm:prSet/>
      <dgm:spPr/>
      <dgm:t>
        <a:bodyPr/>
        <a:lstStyle/>
        <a:p>
          <a:r>
            <a:rPr lang="en-GB" b="0" i="0"/>
            <a:t>A – ask questions</a:t>
          </a:r>
          <a:endParaRPr lang="en-US"/>
        </a:p>
      </dgm:t>
    </dgm:pt>
    <dgm:pt modelId="{5CBB2FB5-C2B4-493B-8F61-310BDC139631}" type="parTrans" cxnId="{2438A905-592D-49F3-A38E-F9DD51EEEE33}">
      <dgm:prSet/>
      <dgm:spPr/>
      <dgm:t>
        <a:bodyPr/>
        <a:lstStyle/>
        <a:p>
          <a:endParaRPr lang="en-US"/>
        </a:p>
      </dgm:t>
    </dgm:pt>
    <dgm:pt modelId="{33251793-818A-4E61-91B2-6272DF07A92B}" type="sibTrans" cxnId="{2438A905-592D-49F3-A38E-F9DD51EEEE33}">
      <dgm:prSet/>
      <dgm:spPr/>
      <dgm:t>
        <a:bodyPr/>
        <a:lstStyle/>
        <a:p>
          <a:endParaRPr lang="en-US"/>
        </a:p>
      </dgm:t>
    </dgm:pt>
    <dgm:pt modelId="{77E3D4F2-CC5C-4B9B-96E0-9479F2F30B9C}">
      <dgm:prSet/>
      <dgm:spPr/>
      <dgm:t>
        <a:bodyPr/>
        <a:lstStyle/>
        <a:p>
          <a:r>
            <a:rPr lang="en-GB" b="0" i="0"/>
            <a:t>C –challenge what you hear or read</a:t>
          </a:r>
          <a:endParaRPr lang="en-US"/>
        </a:p>
      </dgm:t>
    </dgm:pt>
    <dgm:pt modelId="{3A19F049-1D6A-4DB2-810C-B33040B68FE2}" type="parTrans" cxnId="{3C0A3D1B-FEB6-44FD-9940-061A5A6AEBC6}">
      <dgm:prSet/>
      <dgm:spPr/>
      <dgm:t>
        <a:bodyPr/>
        <a:lstStyle/>
        <a:p>
          <a:endParaRPr lang="en-US"/>
        </a:p>
      </dgm:t>
    </dgm:pt>
    <dgm:pt modelId="{D9123BC4-82BF-4E2B-9FAA-5720173C87D6}" type="sibTrans" cxnId="{3C0A3D1B-FEB6-44FD-9940-061A5A6AEBC6}">
      <dgm:prSet/>
      <dgm:spPr/>
      <dgm:t>
        <a:bodyPr/>
        <a:lstStyle/>
        <a:p>
          <a:endParaRPr lang="en-US"/>
        </a:p>
      </dgm:t>
    </dgm:pt>
    <dgm:pt modelId="{7BF2CD85-25B3-4C82-97BA-DACD68A5FCDF}">
      <dgm:prSet/>
      <dgm:spPr/>
      <dgm:t>
        <a:bodyPr/>
        <a:lstStyle/>
        <a:p>
          <a:r>
            <a:rPr lang="en-GB" b="0" i="0"/>
            <a:t>T – think about all the information and form your own opinions</a:t>
          </a:r>
          <a:endParaRPr lang="en-US"/>
        </a:p>
      </dgm:t>
    </dgm:pt>
    <dgm:pt modelId="{81B53D13-6B7C-4468-8F5A-A5CE6392DA0B}" type="parTrans" cxnId="{1B57FFDF-CD76-489C-91C1-5A4775DF5DC2}">
      <dgm:prSet/>
      <dgm:spPr/>
      <dgm:t>
        <a:bodyPr/>
        <a:lstStyle/>
        <a:p>
          <a:endParaRPr lang="en-US"/>
        </a:p>
      </dgm:t>
    </dgm:pt>
    <dgm:pt modelId="{D6AE4946-B82A-46FE-826B-C66B860471D2}" type="sibTrans" cxnId="{1B57FFDF-CD76-489C-91C1-5A4775DF5DC2}">
      <dgm:prSet/>
      <dgm:spPr/>
      <dgm:t>
        <a:bodyPr/>
        <a:lstStyle/>
        <a:p>
          <a:endParaRPr lang="en-US"/>
        </a:p>
      </dgm:t>
    </dgm:pt>
    <dgm:pt modelId="{EDEB1CA0-876C-4BED-B39B-1B8725F61730}" type="pres">
      <dgm:prSet presAssocID="{D3E633DB-0B33-4700-82B2-CB5DA738927D}" presName="root" presStyleCnt="0">
        <dgm:presLayoutVars>
          <dgm:dir/>
          <dgm:resizeHandles val="exact"/>
        </dgm:presLayoutVars>
      </dgm:prSet>
      <dgm:spPr/>
    </dgm:pt>
    <dgm:pt modelId="{01D14980-2565-4F9E-B6A7-FA0920330628}" type="pres">
      <dgm:prSet presAssocID="{C0733079-F9A4-4ACE-8749-647B322CF6A1}" presName="compNode" presStyleCnt="0"/>
      <dgm:spPr/>
    </dgm:pt>
    <dgm:pt modelId="{68BEA3AB-E674-4BC8-92AD-A0AFAC4841E4}" type="pres">
      <dgm:prSet presAssocID="{C0733079-F9A4-4ACE-8749-647B322CF6A1}" presName="bgRect" presStyleLbl="bgShp" presStyleIdx="0" presStyleCnt="5"/>
      <dgm:spPr/>
    </dgm:pt>
    <dgm:pt modelId="{D49528CB-0E90-49F8-846F-5BB33E87889C}" type="pres">
      <dgm:prSet presAssocID="{C0733079-F9A4-4ACE-8749-647B322CF6A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DA28683D-27CC-4D43-A708-C26221C8578D}" type="pres">
      <dgm:prSet presAssocID="{C0733079-F9A4-4ACE-8749-647B322CF6A1}" presName="spaceRect" presStyleCnt="0"/>
      <dgm:spPr/>
    </dgm:pt>
    <dgm:pt modelId="{5E2C1E7E-ECC9-4173-85D4-F8A5166D61E5}" type="pres">
      <dgm:prSet presAssocID="{C0733079-F9A4-4ACE-8749-647B322CF6A1}" presName="parTx" presStyleLbl="revTx" presStyleIdx="0" presStyleCnt="5">
        <dgm:presLayoutVars>
          <dgm:chMax val="0"/>
          <dgm:chPref val="0"/>
        </dgm:presLayoutVars>
      </dgm:prSet>
      <dgm:spPr/>
    </dgm:pt>
    <dgm:pt modelId="{E6EF14DA-3AA8-4174-8485-BEB39356D581}" type="pres">
      <dgm:prSet presAssocID="{ABA85E41-0D9D-4A2B-AFAB-0AF8E7C096F7}" presName="sibTrans" presStyleCnt="0"/>
      <dgm:spPr/>
    </dgm:pt>
    <dgm:pt modelId="{9B043EEB-FFB6-41F4-AFDA-075E7745E845}" type="pres">
      <dgm:prSet presAssocID="{629AC0D6-7D3D-426C-BA16-A338792B683F}" presName="compNode" presStyleCnt="0"/>
      <dgm:spPr/>
    </dgm:pt>
    <dgm:pt modelId="{194D2404-D7DA-4C47-807F-0D2FC13C3164}" type="pres">
      <dgm:prSet presAssocID="{629AC0D6-7D3D-426C-BA16-A338792B683F}" presName="bgRect" presStyleLbl="bgShp" presStyleIdx="1" presStyleCnt="5"/>
      <dgm:spPr/>
    </dgm:pt>
    <dgm:pt modelId="{469ABF9D-F1B8-4458-83F0-683BD574EE6A}" type="pres">
      <dgm:prSet presAssocID="{629AC0D6-7D3D-426C-BA16-A338792B683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908FD2FA-A7F5-45D4-8C75-374932D24C4C}" type="pres">
      <dgm:prSet presAssocID="{629AC0D6-7D3D-426C-BA16-A338792B683F}" presName="spaceRect" presStyleCnt="0"/>
      <dgm:spPr/>
    </dgm:pt>
    <dgm:pt modelId="{42FE1441-CC38-4194-95B7-0AF8E7B8CEB8}" type="pres">
      <dgm:prSet presAssocID="{629AC0D6-7D3D-426C-BA16-A338792B683F}" presName="parTx" presStyleLbl="revTx" presStyleIdx="1" presStyleCnt="5">
        <dgm:presLayoutVars>
          <dgm:chMax val="0"/>
          <dgm:chPref val="0"/>
        </dgm:presLayoutVars>
      </dgm:prSet>
      <dgm:spPr/>
    </dgm:pt>
    <dgm:pt modelId="{1A03FB69-F320-41F5-A578-47536E9C0A70}" type="pres">
      <dgm:prSet presAssocID="{B1990475-BDF3-43F6-B6CE-3765BEF0E2F6}" presName="sibTrans" presStyleCnt="0"/>
      <dgm:spPr/>
    </dgm:pt>
    <dgm:pt modelId="{924F4C6D-851A-4923-A1C5-B02574350CB5}" type="pres">
      <dgm:prSet presAssocID="{FC2A3331-5C80-403D-908B-A2AF2BE3F3BE}" presName="compNode" presStyleCnt="0"/>
      <dgm:spPr/>
    </dgm:pt>
    <dgm:pt modelId="{D1C487AE-F61B-4BA3-8725-C749638B8EC8}" type="pres">
      <dgm:prSet presAssocID="{FC2A3331-5C80-403D-908B-A2AF2BE3F3BE}" presName="bgRect" presStyleLbl="bgShp" presStyleIdx="2" presStyleCnt="5"/>
      <dgm:spPr/>
    </dgm:pt>
    <dgm:pt modelId="{B5100783-7534-49C0-BB79-5CB07E1B9FAF}" type="pres">
      <dgm:prSet presAssocID="{FC2A3331-5C80-403D-908B-A2AF2BE3F3B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 mark"/>
        </a:ext>
      </dgm:extLst>
    </dgm:pt>
    <dgm:pt modelId="{6B09826D-CA0F-40D9-8247-B8D629473235}" type="pres">
      <dgm:prSet presAssocID="{FC2A3331-5C80-403D-908B-A2AF2BE3F3BE}" presName="spaceRect" presStyleCnt="0"/>
      <dgm:spPr/>
    </dgm:pt>
    <dgm:pt modelId="{64C3973D-67F0-4E71-947E-24488BAEEAFE}" type="pres">
      <dgm:prSet presAssocID="{FC2A3331-5C80-403D-908B-A2AF2BE3F3BE}" presName="parTx" presStyleLbl="revTx" presStyleIdx="2" presStyleCnt="5">
        <dgm:presLayoutVars>
          <dgm:chMax val="0"/>
          <dgm:chPref val="0"/>
        </dgm:presLayoutVars>
      </dgm:prSet>
      <dgm:spPr/>
    </dgm:pt>
    <dgm:pt modelId="{D2E4B18E-1579-4D9D-B066-9E22F577E46E}" type="pres">
      <dgm:prSet presAssocID="{33251793-818A-4E61-91B2-6272DF07A92B}" presName="sibTrans" presStyleCnt="0"/>
      <dgm:spPr/>
    </dgm:pt>
    <dgm:pt modelId="{D7E3A957-FAFF-4DBC-891B-0C30BA6DB624}" type="pres">
      <dgm:prSet presAssocID="{77E3D4F2-CC5C-4B9B-96E0-9479F2F30B9C}" presName="compNode" presStyleCnt="0"/>
      <dgm:spPr/>
    </dgm:pt>
    <dgm:pt modelId="{3C904C91-3834-4B2D-8D25-3F3EEF2B92C3}" type="pres">
      <dgm:prSet presAssocID="{77E3D4F2-CC5C-4B9B-96E0-9479F2F30B9C}" presName="bgRect" presStyleLbl="bgShp" presStyleIdx="3" presStyleCnt="5"/>
      <dgm:spPr/>
    </dgm:pt>
    <dgm:pt modelId="{0E50C094-DBDB-43B7-89F5-59B7545F157F}" type="pres">
      <dgm:prSet presAssocID="{77E3D4F2-CC5C-4B9B-96E0-9479F2F30B9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Book"/>
        </a:ext>
      </dgm:extLst>
    </dgm:pt>
    <dgm:pt modelId="{10DDC9ED-6137-44DD-AF58-06711788AA94}" type="pres">
      <dgm:prSet presAssocID="{77E3D4F2-CC5C-4B9B-96E0-9479F2F30B9C}" presName="spaceRect" presStyleCnt="0"/>
      <dgm:spPr/>
    </dgm:pt>
    <dgm:pt modelId="{ED1012DB-C8C8-4939-994D-156D4C57F4A7}" type="pres">
      <dgm:prSet presAssocID="{77E3D4F2-CC5C-4B9B-96E0-9479F2F30B9C}" presName="parTx" presStyleLbl="revTx" presStyleIdx="3" presStyleCnt="5">
        <dgm:presLayoutVars>
          <dgm:chMax val="0"/>
          <dgm:chPref val="0"/>
        </dgm:presLayoutVars>
      </dgm:prSet>
      <dgm:spPr/>
    </dgm:pt>
    <dgm:pt modelId="{FD3D2029-87F5-4482-A0DF-F555DCCDFD5A}" type="pres">
      <dgm:prSet presAssocID="{D9123BC4-82BF-4E2B-9FAA-5720173C87D6}" presName="sibTrans" presStyleCnt="0"/>
      <dgm:spPr/>
    </dgm:pt>
    <dgm:pt modelId="{F671E551-E555-40F9-9981-7BD843DB0353}" type="pres">
      <dgm:prSet presAssocID="{7BF2CD85-25B3-4C82-97BA-DACD68A5FCDF}" presName="compNode" presStyleCnt="0"/>
      <dgm:spPr/>
    </dgm:pt>
    <dgm:pt modelId="{CE344A71-8600-4065-822B-EDB8C141DD0D}" type="pres">
      <dgm:prSet presAssocID="{7BF2CD85-25B3-4C82-97BA-DACD68A5FCDF}" presName="bgRect" presStyleLbl="bgShp" presStyleIdx="4" presStyleCnt="5"/>
      <dgm:spPr/>
    </dgm:pt>
    <dgm:pt modelId="{0CF385A3-8E8F-4682-937C-0DA0615B51EC}" type="pres">
      <dgm:prSet presAssocID="{7BF2CD85-25B3-4C82-97BA-DACD68A5FCD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rson with Idea"/>
        </a:ext>
      </dgm:extLst>
    </dgm:pt>
    <dgm:pt modelId="{138DBC70-C9EB-4B0D-8931-05C9B3BC5473}" type="pres">
      <dgm:prSet presAssocID="{7BF2CD85-25B3-4C82-97BA-DACD68A5FCDF}" presName="spaceRect" presStyleCnt="0"/>
      <dgm:spPr/>
    </dgm:pt>
    <dgm:pt modelId="{ED826CB2-0FFC-47E6-BFE7-E0755AB125E6}" type="pres">
      <dgm:prSet presAssocID="{7BF2CD85-25B3-4C82-97BA-DACD68A5FCDF}" presName="parTx" presStyleLbl="revTx" presStyleIdx="4" presStyleCnt="5">
        <dgm:presLayoutVars>
          <dgm:chMax val="0"/>
          <dgm:chPref val="0"/>
        </dgm:presLayoutVars>
      </dgm:prSet>
      <dgm:spPr/>
    </dgm:pt>
  </dgm:ptLst>
  <dgm:cxnLst>
    <dgm:cxn modelId="{2438A905-592D-49F3-A38E-F9DD51EEEE33}" srcId="{D3E633DB-0B33-4700-82B2-CB5DA738927D}" destId="{FC2A3331-5C80-403D-908B-A2AF2BE3F3BE}" srcOrd="2" destOrd="0" parTransId="{5CBB2FB5-C2B4-493B-8F61-310BDC139631}" sibTransId="{33251793-818A-4E61-91B2-6272DF07A92B}"/>
    <dgm:cxn modelId="{3C0A3D1B-FEB6-44FD-9940-061A5A6AEBC6}" srcId="{D3E633DB-0B33-4700-82B2-CB5DA738927D}" destId="{77E3D4F2-CC5C-4B9B-96E0-9479F2F30B9C}" srcOrd="3" destOrd="0" parTransId="{3A19F049-1D6A-4DB2-810C-B33040B68FE2}" sibTransId="{D9123BC4-82BF-4E2B-9FAA-5720173C87D6}"/>
    <dgm:cxn modelId="{0B512620-9486-4C87-BFAF-C78083260A5E}" type="presOf" srcId="{7BF2CD85-25B3-4C82-97BA-DACD68A5FCDF}" destId="{ED826CB2-0FFC-47E6-BFE7-E0755AB125E6}" srcOrd="0" destOrd="0" presId="urn:microsoft.com/office/officeart/2018/2/layout/IconVerticalSolidList"/>
    <dgm:cxn modelId="{10CCF721-9BA6-4002-80CE-D9BF6B78FAF6}" type="presOf" srcId="{D3E633DB-0B33-4700-82B2-CB5DA738927D}" destId="{EDEB1CA0-876C-4BED-B39B-1B8725F61730}" srcOrd="0" destOrd="0" presId="urn:microsoft.com/office/officeart/2018/2/layout/IconVerticalSolidList"/>
    <dgm:cxn modelId="{17BCCC45-3240-46F8-AB9D-703A71208A4A}" srcId="{D3E633DB-0B33-4700-82B2-CB5DA738927D}" destId="{629AC0D6-7D3D-426C-BA16-A338792B683F}" srcOrd="1" destOrd="0" parTransId="{1AA7910C-4F1B-487A-BD19-B0E889763ACF}" sibTransId="{B1990475-BDF3-43F6-B6CE-3765BEF0E2F6}"/>
    <dgm:cxn modelId="{6FD97C50-2657-44A0-A70F-6C73ABEE9940}" type="presOf" srcId="{629AC0D6-7D3D-426C-BA16-A338792B683F}" destId="{42FE1441-CC38-4194-95B7-0AF8E7B8CEB8}" srcOrd="0" destOrd="0" presId="urn:microsoft.com/office/officeart/2018/2/layout/IconVerticalSolidList"/>
    <dgm:cxn modelId="{468E7D57-E723-491B-AD83-B2043BE312E9}" type="presOf" srcId="{C0733079-F9A4-4ACE-8749-647B322CF6A1}" destId="{5E2C1E7E-ECC9-4173-85D4-F8A5166D61E5}" srcOrd="0" destOrd="0" presId="urn:microsoft.com/office/officeart/2018/2/layout/IconVerticalSolidList"/>
    <dgm:cxn modelId="{606CA27E-AC02-423D-A94E-4343891DB3BE}" srcId="{D3E633DB-0B33-4700-82B2-CB5DA738927D}" destId="{C0733079-F9A4-4ACE-8749-647B322CF6A1}" srcOrd="0" destOrd="0" parTransId="{32B23F95-1994-482E-9A83-A45840E9CFE3}" sibTransId="{ABA85E41-0D9D-4A2B-AFAB-0AF8E7C096F7}"/>
    <dgm:cxn modelId="{4B71F0DF-074D-4B39-A230-45254F52291F}" type="presOf" srcId="{FC2A3331-5C80-403D-908B-A2AF2BE3F3BE}" destId="{64C3973D-67F0-4E71-947E-24488BAEEAFE}" srcOrd="0" destOrd="0" presId="urn:microsoft.com/office/officeart/2018/2/layout/IconVerticalSolidList"/>
    <dgm:cxn modelId="{1B57FFDF-CD76-489C-91C1-5A4775DF5DC2}" srcId="{D3E633DB-0B33-4700-82B2-CB5DA738927D}" destId="{7BF2CD85-25B3-4C82-97BA-DACD68A5FCDF}" srcOrd="4" destOrd="0" parTransId="{81B53D13-6B7C-4468-8F5A-A5CE6392DA0B}" sibTransId="{D6AE4946-B82A-46FE-826B-C66B860471D2}"/>
    <dgm:cxn modelId="{0E7E83FE-EFE3-4740-A31C-99A48933921C}" type="presOf" srcId="{77E3D4F2-CC5C-4B9B-96E0-9479F2F30B9C}" destId="{ED1012DB-C8C8-4939-994D-156D4C57F4A7}" srcOrd="0" destOrd="0" presId="urn:microsoft.com/office/officeart/2018/2/layout/IconVerticalSolidList"/>
    <dgm:cxn modelId="{B17CF49A-BF85-4C6D-B418-4CB0277EF614}" type="presParOf" srcId="{EDEB1CA0-876C-4BED-B39B-1B8725F61730}" destId="{01D14980-2565-4F9E-B6A7-FA0920330628}" srcOrd="0" destOrd="0" presId="urn:microsoft.com/office/officeart/2018/2/layout/IconVerticalSolidList"/>
    <dgm:cxn modelId="{313D5E21-0A6F-43D5-80AA-5AD4978614F6}" type="presParOf" srcId="{01D14980-2565-4F9E-B6A7-FA0920330628}" destId="{68BEA3AB-E674-4BC8-92AD-A0AFAC4841E4}" srcOrd="0" destOrd="0" presId="urn:microsoft.com/office/officeart/2018/2/layout/IconVerticalSolidList"/>
    <dgm:cxn modelId="{00E08C89-1D24-4D58-806C-ABBAF78C1448}" type="presParOf" srcId="{01D14980-2565-4F9E-B6A7-FA0920330628}" destId="{D49528CB-0E90-49F8-846F-5BB33E87889C}" srcOrd="1" destOrd="0" presId="urn:microsoft.com/office/officeart/2018/2/layout/IconVerticalSolidList"/>
    <dgm:cxn modelId="{FCBF96D5-337D-42FF-9994-C06C0573D132}" type="presParOf" srcId="{01D14980-2565-4F9E-B6A7-FA0920330628}" destId="{DA28683D-27CC-4D43-A708-C26221C8578D}" srcOrd="2" destOrd="0" presId="urn:microsoft.com/office/officeart/2018/2/layout/IconVerticalSolidList"/>
    <dgm:cxn modelId="{C801B3E2-604F-4136-8645-E6D5FBE617A4}" type="presParOf" srcId="{01D14980-2565-4F9E-B6A7-FA0920330628}" destId="{5E2C1E7E-ECC9-4173-85D4-F8A5166D61E5}" srcOrd="3" destOrd="0" presId="urn:microsoft.com/office/officeart/2018/2/layout/IconVerticalSolidList"/>
    <dgm:cxn modelId="{745116A4-45DF-4AA1-97A8-1CEE47B43549}" type="presParOf" srcId="{EDEB1CA0-876C-4BED-B39B-1B8725F61730}" destId="{E6EF14DA-3AA8-4174-8485-BEB39356D581}" srcOrd="1" destOrd="0" presId="urn:microsoft.com/office/officeart/2018/2/layout/IconVerticalSolidList"/>
    <dgm:cxn modelId="{D65A5F77-774A-48EC-BE75-FF3D37800E32}" type="presParOf" srcId="{EDEB1CA0-876C-4BED-B39B-1B8725F61730}" destId="{9B043EEB-FFB6-41F4-AFDA-075E7745E845}" srcOrd="2" destOrd="0" presId="urn:microsoft.com/office/officeart/2018/2/layout/IconVerticalSolidList"/>
    <dgm:cxn modelId="{3F5ABEA2-5F94-4851-AC11-0C4D8CE6F8AD}" type="presParOf" srcId="{9B043EEB-FFB6-41F4-AFDA-075E7745E845}" destId="{194D2404-D7DA-4C47-807F-0D2FC13C3164}" srcOrd="0" destOrd="0" presId="urn:microsoft.com/office/officeart/2018/2/layout/IconVerticalSolidList"/>
    <dgm:cxn modelId="{CD1DE57B-C77E-49B4-BA6D-B677CB072AC3}" type="presParOf" srcId="{9B043EEB-FFB6-41F4-AFDA-075E7745E845}" destId="{469ABF9D-F1B8-4458-83F0-683BD574EE6A}" srcOrd="1" destOrd="0" presId="urn:microsoft.com/office/officeart/2018/2/layout/IconVerticalSolidList"/>
    <dgm:cxn modelId="{FF7CE5CA-7884-4514-81D3-B75C6D9592AA}" type="presParOf" srcId="{9B043EEB-FFB6-41F4-AFDA-075E7745E845}" destId="{908FD2FA-A7F5-45D4-8C75-374932D24C4C}" srcOrd="2" destOrd="0" presId="urn:microsoft.com/office/officeart/2018/2/layout/IconVerticalSolidList"/>
    <dgm:cxn modelId="{420A9D4C-FB62-4BD4-A14A-44B564706E98}" type="presParOf" srcId="{9B043EEB-FFB6-41F4-AFDA-075E7745E845}" destId="{42FE1441-CC38-4194-95B7-0AF8E7B8CEB8}" srcOrd="3" destOrd="0" presId="urn:microsoft.com/office/officeart/2018/2/layout/IconVerticalSolidList"/>
    <dgm:cxn modelId="{A6A5D4A1-6F63-48C7-A812-E00BCCF08F94}" type="presParOf" srcId="{EDEB1CA0-876C-4BED-B39B-1B8725F61730}" destId="{1A03FB69-F320-41F5-A578-47536E9C0A70}" srcOrd="3" destOrd="0" presId="urn:microsoft.com/office/officeart/2018/2/layout/IconVerticalSolidList"/>
    <dgm:cxn modelId="{A09A6753-2CEE-4169-9B78-2283D3ADAE7A}" type="presParOf" srcId="{EDEB1CA0-876C-4BED-B39B-1B8725F61730}" destId="{924F4C6D-851A-4923-A1C5-B02574350CB5}" srcOrd="4" destOrd="0" presId="urn:microsoft.com/office/officeart/2018/2/layout/IconVerticalSolidList"/>
    <dgm:cxn modelId="{49036896-6C44-423F-8DAB-DA687B83D9C9}" type="presParOf" srcId="{924F4C6D-851A-4923-A1C5-B02574350CB5}" destId="{D1C487AE-F61B-4BA3-8725-C749638B8EC8}" srcOrd="0" destOrd="0" presId="urn:microsoft.com/office/officeart/2018/2/layout/IconVerticalSolidList"/>
    <dgm:cxn modelId="{D3BDB301-702D-4C96-99F7-B6D3021D2C64}" type="presParOf" srcId="{924F4C6D-851A-4923-A1C5-B02574350CB5}" destId="{B5100783-7534-49C0-BB79-5CB07E1B9FAF}" srcOrd="1" destOrd="0" presId="urn:microsoft.com/office/officeart/2018/2/layout/IconVerticalSolidList"/>
    <dgm:cxn modelId="{FE5B7689-E4AD-4E73-A957-A5B1C0226FC7}" type="presParOf" srcId="{924F4C6D-851A-4923-A1C5-B02574350CB5}" destId="{6B09826D-CA0F-40D9-8247-B8D629473235}" srcOrd="2" destOrd="0" presId="urn:microsoft.com/office/officeart/2018/2/layout/IconVerticalSolidList"/>
    <dgm:cxn modelId="{0AD82DE2-11A0-4ACE-8873-E23094D146A8}" type="presParOf" srcId="{924F4C6D-851A-4923-A1C5-B02574350CB5}" destId="{64C3973D-67F0-4E71-947E-24488BAEEAFE}" srcOrd="3" destOrd="0" presId="urn:microsoft.com/office/officeart/2018/2/layout/IconVerticalSolidList"/>
    <dgm:cxn modelId="{408E7DE0-A8F3-4739-A04B-6D35FD33E629}" type="presParOf" srcId="{EDEB1CA0-876C-4BED-B39B-1B8725F61730}" destId="{D2E4B18E-1579-4D9D-B066-9E22F577E46E}" srcOrd="5" destOrd="0" presId="urn:microsoft.com/office/officeart/2018/2/layout/IconVerticalSolidList"/>
    <dgm:cxn modelId="{7281E6D8-CEE5-47DF-8D6A-EC3CBF5F0040}" type="presParOf" srcId="{EDEB1CA0-876C-4BED-B39B-1B8725F61730}" destId="{D7E3A957-FAFF-4DBC-891B-0C30BA6DB624}" srcOrd="6" destOrd="0" presId="urn:microsoft.com/office/officeart/2018/2/layout/IconVerticalSolidList"/>
    <dgm:cxn modelId="{44CF2CFA-3A66-4FBE-9598-C49FB9B08601}" type="presParOf" srcId="{D7E3A957-FAFF-4DBC-891B-0C30BA6DB624}" destId="{3C904C91-3834-4B2D-8D25-3F3EEF2B92C3}" srcOrd="0" destOrd="0" presId="urn:microsoft.com/office/officeart/2018/2/layout/IconVerticalSolidList"/>
    <dgm:cxn modelId="{3264D609-7E17-42CB-B342-1742DED2ADD6}" type="presParOf" srcId="{D7E3A957-FAFF-4DBC-891B-0C30BA6DB624}" destId="{0E50C094-DBDB-43B7-89F5-59B7545F157F}" srcOrd="1" destOrd="0" presId="urn:microsoft.com/office/officeart/2018/2/layout/IconVerticalSolidList"/>
    <dgm:cxn modelId="{EFA0F19F-536B-499F-B9D5-791CFB8B91B8}" type="presParOf" srcId="{D7E3A957-FAFF-4DBC-891B-0C30BA6DB624}" destId="{10DDC9ED-6137-44DD-AF58-06711788AA94}" srcOrd="2" destOrd="0" presId="urn:microsoft.com/office/officeart/2018/2/layout/IconVerticalSolidList"/>
    <dgm:cxn modelId="{2F841FE4-C8FD-4F8F-AD65-47EB87B76B46}" type="presParOf" srcId="{D7E3A957-FAFF-4DBC-891B-0C30BA6DB624}" destId="{ED1012DB-C8C8-4939-994D-156D4C57F4A7}" srcOrd="3" destOrd="0" presId="urn:microsoft.com/office/officeart/2018/2/layout/IconVerticalSolidList"/>
    <dgm:cxn modelId="{F3781FDE-0D3F-4DFB-80DE-5EB4E4DB81DA}" type="presParOf" srcId="{EDEB1CA0-876C-4BED-B39B-1B8725F61730}" destId="{FD3D2029-87F5-4482-A0DF-F555DCCDFD5A}" srcOrd="7" destOrd="0" presId="urn:microsoft.com/office/officeart/2018/2/layout/IconVerticalSolidList"/>
    <dgm:cxn modelId="{C8E7494C-9EAA-41D7-A3B7-52E10F92D2B9}" type="presParOf" srcId="{EDEB1CA0-876C-4BED-B39B-1B8725F61730}" destId="{F671E551-E555-40F9-9981-7BD843DB0353}" srcOrd="8" destOrd="0" presId="urn:microsoft.com/office/officeart/2018/2/layout/IconVerticalSolidList"/>
    <dgm:cxn modelId="{B9283477-E4D6-4908-B5AB-BC9C4AAE80DE}" type="presParOf" srcId="{F671E551-E555-40F9-9981-7BD843DB0353}" destId="{CE344A71-8600-4065-822B-EDB8C141DD0D}" srcOrd="0" destOrd="0" presId="urn:microsoft.com/office/officeart/2018/2/layout/IconVerticalSolidList"/>
    <dgm:cxn modelId="{146F358E-FC05-41DF-A75C-FBFCEE5838C5}" type="presParOf" srcId="{F671E551-E555-40F9-9981-7BD843DB0353}" destId="{0CF385A3-8E8F-4682-937C-0DA0615B51EC}" srcOrd="1" destOrd="0" presId="urn:microsoft.com/office/officeart/2018/2/layout/IconVerticalSolidList"/>
    <dgm:cxn modelId="{2943F69E-7554-4357-A302-F5A059E3787B}" type="presParOf" srcId="{F671E551-E555-40F9-9981-7BD843DB0353}" destId="{138DBC70-C9EB-4B0D-8931-05C9B3BC5473}" srcOrd="2" destOrd="0" presId="urn:microsoft.com/office/officeart/2018/2/layout/IconVerticalSolidList"/>
    <dgm:cxn modelId="{CB75C3BA-BCAC-46B0-B761-0C93E4FE7E70}" type="presParOf" srcId="{F671E551-E555-40F9-9981-7BD843DB0353}" destId="{ED826CB2-0FFC-47E6-BFE7-E0755AB125E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pPr algn="ctr"/>
          <a:r>
            <a:rPr lang="en-GB" dirty="0"/>
            <a:t> All Rise! </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2375DC27-4E58-4A9C-92C2-9BD0748082FD}">
      <dgm:prSet/>
      <dgm:spPr/>
      <dgm:t>
        <a:bodyPr/>
        <a:lstStyle/>
        <a:p>
          <a:r>
            <a:rPr lang="en-GB" dirty="0"/>
            <a:t>Reflections </a:t>
          </a:r>
          <a:endParaRPr lang="en-US" dirty="0"/>
        </a:p>
      </dgm:t>
    </dgm:pt>
    <dgm:pt modelId="{85993268-7F73-42EB-A1F5-F3997FEBD4A9}" type="parTrans" cxnId="{C53164B3-9CC2-4757-A0EB-AFC9B04BBD24}">
      <dgm:prSet/>
      <dgm:spPr/>
      <dgm:t>
        <a:bodyPr/>
        <a:lstStyle/>
        <a:p>
          <a:endParaRPr lang="en-US"/>
        </a:p>
      </dgm:t>
    </dgm:pt>
    <dgm:pt modelId="{62DEE3AB-0E05-44BF-A2ED-6D3ED74D8CB7}" type="sibTrans" cxnId="{C53164B3-9CC2-4757-A0EB-AFC9B04BBD24}">
      <dgm:prSet/>
      <dgm:spPr/>
      <dgm:t>
        <a:bodyPr/>
        <a:lstStyle/>
        <a:p>
          <a:endParaRPr lang="en-US"/>
        </a:p>
      </dgm:t>
    </dgm:pt>
    <dgm:pt modelId="{002F1B9E-9B58-4BE7-A61F-F64A73875EA7}">
      <dgm:prSet/>
      <dgm:spPr/>
      <dgm:t>
        <a:bodyPr/>
        <a:lstStyle/>
        <a:p>
          <a:r>
            <a:rPr lang="en-US" dirty="0"/>
            <a:t>Labels - Activity</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How Are You?</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8D123AA1-5086-4C65-A7DC-3FE32E03ADE7}">
      <dgm:prSet/>
      <dgm:spPr/>
      <dgm:t>
        <a:bodyPr/>
        <a:lstStyle/>
        <a:p>
          <a:r>
            <a:rPr lang="en-US" dirty="0"/>
            <a:t>Odd one out - Activity</a:t>
          </a:r>
        </a:p>
      </dgm:t>
    </dgm:pt>
    <dgm:pt modelId="{E222FDDD-4B42-4FA4-8141-5A63B4390ECC}" type="parTrans" cxnId="{3B6214E8-3E2A-4230-927E-454DD4B617EF}">
      <dgm:prSet/>
      <dgm:spPr/>
      <dgm:t>
        <a:bodyPr/>
        <a:lstStyle/>
        <a:p>
          <a:endParaRPr lang="en-GB"/>
        </a:p>
      </dgm:t>
    </dgm:pt>
    <dgm:pt modelId="{B92CE23B-9CF9-401D-BA62-2C10ECD23E8A}" type="sibTrans" cxnId="{3B6214E8-3E2A-4230-927E-454DD4B617EF}">
      <dgm:prSet/>
      <dgm:spPr/>
      <dgm:t>
        <a:bodyPr/>
        <a:lstStyle/>
        <a:p>
          <a:endParaRPr lang="en-GB"/>
        </a:p>
      </dgm:t>
    </dgm:pt>
    <dgm:pt modelId="{F6911B7F-3D1F-416D-B858-1EE65368D72D}">
      <dgm:prSet/>
      <dgm:spPr/>
      <dgm:t>
        <a:bodyPr/>
        <a:lstStyle/>
        <a:p>
          <a:r>
            <a:rPr lang="en-GB" dirty="0"/>
            <a:t>Evaluation/ Check-out </a:t>
          </a:r>
          <a:endParaRPr lang="en-US" dirty="0"/>
        </a:p>
      </dgm:t>
    </dgm:pt>
    <dgm:pt modelId="{095290E5-CE34-4895-9881-95C856424583}" type="parTrans" cxnId="{EB348585-8801-4EB6-8C2A-434BC72586C7}">
      <dgm:prSet/>
      <dgm:spPr/>
      <dgm:t>
        <a:bodyPr/>
        <a:lstStyle/>
        <a:p>
          <a:endParaRPr lang="en-GB"/>
        </a:p>
      </dgm:t>
    </dgm:pt>
    <dgm:pt modelId="{62BF0753-AFD8-4F6B-825C-AE102FAB624F}" type="sibTrans" cxnId="{EB348585-8801-4EB6-8C2A-434BC72586C7}">
      <dgm:prSet/>
      <dgm:spPr/>
      <dgm:t>
        <a:bodyPr/>
        <a:lstStyle/>
        <a:p>
          <a:endParaRPr lang="en-GB"/>
        </a:p>
      </dgm:t>
    </dgm:pt>
    <dgm:pt modelId="{80BB195B-FA78-4DE7-B2DB-AFEF8098C6C2}">
      <dgm:prSet/>
      <dgm:spPr/>
      <dgm:t>
        <a:bodyPr/>
        <a:lstStyle/>
        <a:p>
          <a:r>
            <a:rPr lang="en-GB" dirty="0"/>
            <a:t>The Torn Heart </a:t>
          </a:r>
          <a:endParaRPr lang="en-US" dirty="0"/>
        </a:p>
      </dgm:t>
    </dgm:pt>
    <dgm:pt modelId="{4FB54E15-8C55-4368-AB4A-1CE32B932B48}" type="parTrans" cxnId="{574EF395-8D20-431D-B3D6-AE522A575360}">
      <dgm:prSet/>
      <dgm:spPr/>
      <dgm:t>
        <a:bodyPr/>
        <a:lstStyle/>
        <a:p>
          <a:endParaRPr lang="en-GB"/>
        </a:p>
      </dgm:t>
    </dgm:pt>
    <dgm:pt modelId="{1E584516-2C1F-4691-AC21-5BB812C84AAE}" type="sibTrans" cxnId="{574EF395-8D20-431D-B3D6-AE522A575360}">
      <dgm:prSet/>
      <dgm:spPr/>
      <dgm:t>
        <a:bodyPr/>
        <a:lstStyle/>
        <a:p>
          <a:endParaRPr lang="en-GB"/>
        </a:p>
      </dgm:t>
    </dgm:pt>
    <dgm:pt modelId="{35080ABF-9602-48A4-89EE-6B3326B4C9B1}">
      <dgm:prSet/>
      <dgm:spPr/>
      <dgm:t>
        <a:bodyPr/>
        <a:lstStyle/>
        <a:p>
          <a:r>
            <a:rPr lang="en-US" dirty="0"/>
            <a:t>Positive Affirmations</a:t>
          </a:r>
        </a:p>
      </dgm:t>
    </dgm:pt>
    <dgm:pt modelId="{1F3FFCD4-EF47-4487-A5AC-4D346416CB70}" type="parTrans" cxnId="{3E90E02E-58D4-4059-A911-40AE5868DE22}">
      <dgm:prSet/>
      <dgm:spPr/>
      <dgm:t>
        <a:bodyPr/>
        <a:lstStyle/>
        <a:p>
          <a:endParaRPr lang="en-GB"/>
        </a:p>
      </dgm:t>
    </dgm:pt>
    <dgm:pt modelId="{34563FD2-8D0C-49A7-A358-051D5F889162}" type="sibTrans" cxnId="{3E90E02E-58D4-4059-A911-40AE5868DE22}">
      <dgm:prSet/>
      <dgm:spPr/>
      <dgm:t>
        <a:bodyPr/>
        <a:lstStyle/>
        <a:p>
          <a:endParaRPr lang="en-GB"/>
        </a:p>
      </dgm:t>
    </dgm:pt>
    <dgm:pt modelId="{41F6EBB4-EE85-411C-B33C-A9F0569F9190}" type="pres">
      <dgm:prSet presAssocID="{B47A7F42-39E8-4984-96F1-839EF9BD19FF}" presName="diagram" presStyleCnt="0">
        <dgm:presLayoutVars>
          <dgm:dir/>
          <dgm:resizeHandles val="exact"/>
        </dgm:presLayoutVars>
      </dgm:prSet>
      <dgm:spPr/>
    </dgm:pt>
    <dgm:pt modelId="{4F96573B-1D5C-4B8F-9FCA-DD9814E3FB30}" type="pres">
      <dgm:prSet presAssocID="{6EE04FF4-AB0C-4144-937B-7143B831EFA9}" presName="node" presStyleLbl="node1" presStyleIdx="0" presStyleCnt="8">
        <dgm:presLayoutVars>
          <dgm:bulletEnabled val="1"/>
        </dgm:presLayoutVars>
      </dgm:prSet>
      <dgm:spPr/>
    </dgm:pt>
    <dgm:pt modelId="{6E7F4E8F-674F-452B-B9EA-C902FF4BC02B}" type="pres">
      <dgm:prSet presAssocID="{ACE7BD51-DEEA-40DB-AFEB-34D81B322750}" presName="sibTrans" presStyleCnt="0"/>
      <dgm:spPr/>
    </dgm:pt>
    <dgm:pt modelId="{B3437476-15A8-47B1-9434-CFBDCCA841CC}" type="pres">
      <dgm:prSet presAssocID="{B2386A11-E286-4BCF-BC03-6254CC1F5EC6}" presName="node" presStyleLbl="node1" presStyleIdx="1" presStyleCnt="8">
        <dgm:presLayoutVars>
          <dgm:bulletEnabled val="1"/>
        </dgm:presLayoutVars>
      </dgm:prSet>
      <dgm:spPr/>
    </dgm:pt>
    <dgm:pt modelId="{477A375D-F816-48F3-8426-7527933282AF}" type="pres">
      <dgm:prSet presAssocID="{B717A3A0-5230-4983-BCB5-8C85E9397AD1}" presName="sibTrans" presStyleCnt="0"/>
      <dgm:spPr/>
    </dgm:pt>
    <dgm:pt modelId="{7F7EF2DF-0D94-4CE0-A2D2-1EFF7A98C030}" type="pres">
      <dgm:prSet presAssocID="{002F1B9E-9B58-4BE7-A61F-F64A73875EA7}" presName="node" presStyleLbl="node1" presStyleIdx="2" presStyleCnt="8">
        <dgm:presLayoutVars>
          <dgm:bulletEnabled val="1"/>
        </dgm:presLayoutVars>
      </dgm:prSet>
      <dgm:spPr/>
    </dgm:pt>
    <dgm:pt modelId="{337B9E85-8921-4C5B-B199-38DC3BA784E1}" type="pres">
      <dgm:prSet presAssocID="{FE56B47F-046D-4B01-8400-1C309EFC0E3A}" presName="sibTrans" presStyleCnt="0"/>
      <dgm:spPr/>
    </dgm:pt>
    <dgm:pt modelId="{37F2CECC-77FD-4958-88CC-477F7AAFE862}" type="pres">
      <dgm:prSet presAssocID="{2375DC27-4E58-4A9C-92C2-9BD0748082FD}" presName="node" presStyleLbl="node1" presStyleIdx="3" presStyleCnt="8" custLinFactX="-100000" custLinFactY="21160" custLinFactNeighborX="-118410" custLinFactNeighborY="100000">
        <dgm:presLayoutVars>
          <dgm:bulletEnabled val="1"/>
        </dgm:presLayoutVars>
      </dgm:prSet>
      <dgm:spPr/>
    </dgm:pt>
    <dgm:pt modelId="{FEEF307F-95FE-4758-B351-C4914B12B155}" type="pres">
      <dgm:prSet presAssocID="{62DEE3AB-0E05-44BF-A2ED-6D3ED74D8CB7}" presName="sibTrans" presStyleCnt="0"/>
      <dgm:spPr/>
    </dgm:pt>
    <dgm:pt modelId="{41A753F7-7261-454C-9DCC-5349D0C6F755}" type="pres">
      <dgm:prSet presAssocID="{35080ABF-9602-48A4-89EE-6B3326B4C9B1}" presName="node" presStyleLbl="node1" presStyleIdx="4" presStyleCnt="8" custLinFactX="100000" custLinFactNeighborX="121923" custLinFactNeighborY="3989">
        <dgm:presLayoutVars>
          <dgm:bulletEnabled val="1"/>
        </dgm:presLayoutVars>
      </dgm:prSet>
      <dgm:spPr/>
    </dgm:pt>
    <dgm:pt modelId="{652381D0-6D80-4576-A9FF-0A48ECDB43AC}" type="pres">
      <dgm:prSet presAssocID="{34563FD2-8D0C-49A7-A358-051D5F889162}" presName="sibTrans" presStyleCnt="0"/>
      <dgm:spPr/>
    </dgm:pt>
    <dgm:pt modelId="{2AFA8F1D-85F0-42E6-9E80-19AB7CF81B78}" type="pres">
      <dgm:prSet presAssocID="{80BB195B-FA78-4DE7-B2DB-AFEF8098C6C2}" presName="node" presStyleLbl="node1" presStyleIdx="5" presStyleCnt="8" custLinFactX="-9923" custLinFactNeighborX="-100000" custLinFactNeighborY="5804">
        <dgm:presLayoutVars>
          <dgm:bulletEnabled val="1"/>
        </dgm:presLayoutVars>
      </dgm:prSet>
      <dgm:spPr/>
    </dgm:pt>
    <dgm:pt modelId="{D91661D1-E869-4B8B-B424-318332D9FBCE}" type="pres">
      <dgm:prSet presAssocID="{1E584516-2C1F-4691-AC21-5BB812C84AAE}" presName="sibTrans" presStyleCnt="0"/>
      <dgm:spPr/>
    </dgm:pt>
    <dgm:pt modelId="{E213285C-FD68-4103-B414-0E21F16887EB}" type="pres">
      <dgm:prSet presAssocID="{8D123AA1-5086-4C65-A7DC-3FE32E03ADE7}" presName="node" presStyleLbl="node1" presStyleIdx="6" presStyleCnt="8" custLinFactX="65077" custLinFactY="-17897" custLinFactNeighborX="100000" custLinFactNeighborY="-100000">
        <dgm:presLayoutVars>
          <dgm:bulletEnabled val="1"/>
        </dgm:presLayoutVars>
      </dgm:prSet>
      <dgm:spPr/>
    </dgm:pt>
    <dgm:pt modelId="{EC3A83E0-0EA1-49CF-9743-E031AE752B91}" type="pres">
      <dgm:prSet presAssocID="{B92CE23B-9CF9-401D-BA62-2C10ECD23E8A}" presName="sibTrans" presStyleCnt="0"/>
      <dgm:spPr/>
    </dgm:pt>
    <dgm:pt modelId="{EB468699-E40A-483E-B88C-7649639483FC}" type="pres">
      <dgm:prSet presAssocID="{F6911B7F-3D1F-416D-B858-1EE65368D72D}" presName="node" presStyleLbl="node1" presStyleIdx="7" presStyleCnt="8" custLinFactNeighborX="126" custLinFactNeighborY="6713">
        <dgm:presLayoutVars>
          <dgm:bulletEnabled val="1"/>
        </dgm:presLayoutVars>
      </dgm:prSet>
      <dgm:spPr/>
    </dgm:pt>
  </dgm:ptLst>
  <dgm:cxnLst>
    <dgm:cxn modelId="{2209E928-62D2-43B7-BE0C-4BBD9B16A19A}" type="presOf" srcId="{80BB195B-FA78-4DE7-B2DB-AFEF8098C6C2}" destId="{2AFA8F1D-85F0-42E6-9E80-19AB7CF81B78}" srcOrd="0" destOrd="0" presId="urn:microsoft.com/office/officeart/2005/8/layout/default"/>
    <dgm:cxn modelId="{3E90E02E-58D4-4059-A911-40AE5868DE22}" srcId="{B47A7F42-39E8-4984-96F1-839EF9BD19FF}" destId="{35080ABF-9602-48A4-89EE-6B3326B4C9B1}" srcOrd="4" destOrd="0" parTransId="{1F3FFCD4-EF47-4487-A5AC-4D346416CB70}" sibTransId="{34563FD2-8D0C-49A7-A358-051D5F889162}"/>
    <dgm:cxn modelId="{6E12BC35-8D1F-455C-8841-A60C8444D05F}" type="presOf" srcId="{6EE04FF4-AB0C-4144-937B-7143B831EFA9}" destId="{4F96573B-1D5C-4B8F-9FCA-DD9814E3FB30}" srcOrd="0" destOrd="0" presId="urn:microsoft.com/office/officeart/2005/8/layout/default"/>
    <dgm:cxn modelId="{FF89DE48-5428-4A05-A455-6506AAF7D31D}" type="presOf" srcId="{F6911B7F-3D1F-416D-B858-1EE65368D72D}" destId="{EB468699-E40A-483E-B88C-7649639483FC}" srcOrd="0" destOrd="0" presId="urn:microsoft.com/office/officeart/2005/8/layout/default"/>
    <dgm:cxn modelId="{1AAF6D69-0816-4CC5-BB39-6FB1F2F969DD}" type="presOf" srcId="{B47A7F42-39E8-4984-96F1-839EF9BD19FF}" destId="{41F6EBB4-EE85-411C-B33C-A9F0569F9190}"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5983F457-8FFD-45FE-9239-2DBF3C558B2A}" type="presOf" srcId="{B2386A11-E286-4BCF-BC03-6254CC1F5EC6}" destId="{B3437476-15A8-47B1-9434-CFBDCCA841CC}" srcOrd="0" destOrd="0" presId="urn:microsoft.com/office/officeart/2005/8/layout/default"/>
    <dgm:cxn modelId="{EB348585-8801-4EB6-8C2A-434BC72586C7}" srcId="{B47A7F42-39E8-4984-96F1-839EF9BD19FF}" destId="{F6911B7F-3D1F-416D-B858-1EE65368D72D}" srcOrd="7" destOrd="0" parTransId="{095290E5-CE34-4895-9881-95C856424583}" sibTransId="{62BF0753-AFD8-4F6B-825C-AE102FAB624F}"/>
    <dgm:cxn modelId="{0B229887-D952-4632-8AEC-30CFAE9EEFAA}" type="presOf" srcId="{8D123AA1-5086-4C65-A7DC-3FE32E03ADE7}" destId="{E213285C-FD68-4103-B414-0E21F16887EB}" srcOrd="0" destOrd="0" presId="urn:microsoft.com/office/officeart/2005/8/layout/default"/>
    <dgm:cxn modelId="{574EF395-8D20-431D-B3D6-AE522A575360}" srcId="{B47A7F42-39E8-4984-96F1-839EF9BD19FF}" destId="{80BB195B-FA78-4DE7-B2DB-AFEF8098C6C2}" srcOrd="5" destOrd="0" parTransId="{4FB54E15-8C55-4368-AB4A-1CE32B932B48}" sibTransId="{1E584516-2C1F-4691-AC21-5BB812C84AAE}"/>
    <dgm:cxn modelId="{7013509C-18AF-4ABC-8D5E-4FA2AE33BACE}" srcId="{B47A7F42-39E8-4984-96F1-839EF9BD19FF}" destId="{002F1B9E-9B58-4BE7-A61F-F64A73875EA7}" srcOrd="2" destOrd="0" parTransId="{A20FD824-498C-42BD-989D-42320667FCE2}" sibTransId="{FE56B47F-046D-4B01-8400-1C309EFC0E3A}"/>
    <dgm:cxn modelId="{16200FA7-FE4C-4EF3-BA23-E2EF3CC0E1CB}" type="presOf" srcId="{2375DC27-4E58-4A9C-92C2-9BD0748082FD}" destId="{37F2CECC-77FD-4958-88CC-477F7AAFE862}" srcOrd="0" destOrd="0" presId="urn:microsoft.com/office/officeart/2005/8/layout/default"/>
    <dgm:cxn modelId="{846869AC-F2B5-4D94-B767-13E3F438F2FC}" type="presOf" srcId="{002F1B9E-9B58-4BE7-A61F-F64A73875EA7}" destId="{7F7EF2DF-0D94-4CE0-A2D2-1EFF7A98C030}" srcOrd="0" destOrd="0" presId="urn:microsoft.com/office/officeart/2005/8/layout/default"/>
    <dgm:cxn modelId="{C53164B3-9CC2-4757-A0EB-AFC9B04BBD24}" srcId="{B47A7F42-39E8-4984-96F1-839EF9BD19FF}" destId="{2375DC27-4E58-4A9C-92C2-9BD0748082FD}" srcOrd="3" destOrd="0" parTransId="{85993268-7F73-42EB-A1F5-F3997FEBD4A9}" sibTransId="{62DEE3AB-0E05-44BF-A2ED-6D3ED74D8CB7}"/>
    <dgm:cxn modelId="{975C10BB-8F91-4EE0-8ECE-2A5746CBC309}" type="presOf" srcId="{35080ABF-9602-48A4-89EE-6B3326B4C9B1}" destId="{41A753F7-7261-454C-9DCC-5349D0C6F755}" srcOrd="0" destOrd="0" presId="urn:microsoft.com/office/officeart/2005/8/layout/default"/>
    <dgm:cxn modelId="{3B6214E8-3E2A-4230-927E-454DD4B617EF}" srcId="{B47A7F42-39E8-4984-96F1-839EF9BD19FF}" destId="{8D123AA1-5086-4C65-A7DC-3FE32E03ADE7}" srcOrd="6" destOrd="0" parTransId="{E222FDDD-4B42-4FA4-8141-5A63B4390ECC}" sibTransId="{B92CE23B-9CF9-401D-BA62-2C10ECD23E8A}"/>
    <dgm:cxn modelId="{31CD59E0-BF84-4CDC-8F19-2134D456A2A1}" type="presParOf" srcId="{41F6EBB4-EE85-411C-B33C-A9F0569F9190}" destId="{4F96573B-1D5C-4B8F-9FCA-DD9814E3FB30}" srcOrd="0" destOrd="0" presId="urn:microsoft.com/office/officeart/2005/8/layout/default"/>
    <dgm:cxn modelId="{EA675827-1F0D-4023-9C1C-A581A6E33315}" type="presParOf" srcId="{41F6EBB4-EE85-411C-B33C-A9F0569F9190}" destId="{6E7F4E8F-674F-452B-B9EA-C902FF4BC02B}" srcOrd="1" destOrd="0" presId="urn:microsoft.com/office/officeart/2005/8/layout/default"/>
    <dgm:cxn modelId="{5C9629D5-C389-4429-8C22-7B3A37834F33}" type="presParOf" srcId="{41F6EBB4-EE85-411C-B33C-A9F0569F9190}" destId="{B3437476-15A8-47B1-9434-CFBDCCA841CC}" srcOrd="2" destOrd="0" presId="urn:microsoft.com/office/officeart/2005/8/layout/default"/>
    <dgm:cxn modelId="{05E9982C-F5AA-4FA5-B891-D648E427FEF8}" type="presParOf" srcId="{41F6EBB4-EE85-411C-B33C-A9F0569F9190}" destId="{477A375D-F816-48F3-8426-7527933282AF}" srcOrd="3" destOrd="0" presId="urn:microsoft.com/office/officeart/2005/8/layout/default"/>
    <dgm:cxn modelId="{3E65F488-D30F-42E2-A18E-3798133C9977}" type="presParOf" srcId="{41F6EBB4-EE85-411C-B33C-A9F0569F9190}" destId="{7F7EF2DF-0D94-4CE0-A2D2-1EFF7A98C030}" srcOrd="4" destOrd="0" presId="urn:microsoft.com/office/officeart/2005/8/layout/default"/>
    <dgm:cxn modelId="{CA50291E-FA4F-4C1B-9C1E-79716C9440E8}" type="presParOf" srcId="{41F6EBB4-EE85-411C-B33C-A9F0569F9190}" destId="{337B9E85-8921-4C5B-B199-38DC3BA784E1}" srcOrd="5" destOrd="0" presId="urn:microsoft.com/office/officeart/2005/8/layout/default"/>
    <dgm:cxn modelId="{3FFA8EE7-A246-4B72-87C1-6F44E4ED6230}" type="presParOf" srcId="{41F6EBB4-EE85-411C-B33C-A9F0569F9190}" destId="{37F2CECC-77FD-4958-88CC-477F7AAFE862}" srcOrd="6" destOrd="0" presId="urn:microsoft.com/office/officeart/2005/8/layout/default"/>
    <dgm:cxn modelId="{5FB3421C-1692-48FF-B585-46B0865B9460}" type="presParOf" srcId="{41F6EBB4-EE85-411C-B33C-A9F0569F9190}" destId="{FEEF307F-95FE-4758-B351-C4914B12B155}" srcOrd="7" destOrd="0" presId="urn:microsoft.com/office/officeart/2005/8/layout/default"/>
    <dgm:cxn modelId="{E477BDBF-4FCC-4BC0-B6F0-1889E6CF7CD4}" type="presParOf" srcId="{41F6EBB4-EE85-411C-B33C-A9F0569F9190}" destId="{41A753F7-7261-454C-9DCC-5349D0C6F755}" srcOrd="8" destOrd="0" presId="urn:microsoft.com/office/officeart/2005/8/layout/default"/>
    <dgm:cxn modelId="{94DEC49A-54C9-48D2-BC9C-980BB8A7196A}" type="presParOf" srcId="{41F6EBB4-EE85-411C-B33C-A9F0569F9190}" destId="{652381D0-6D80-4576-A9FF-0A48ECDB43AC}" srcOrd="9" destOrd="0" presId="urn:microsoft.com/office/officeart/2005/8/layout/default"/>
    <dgm:cxn modelId="{F521E4E3-C391-4946-B681-DAD3CB71F4D5}" type="presParOf" srcId="{41F6EBB4-EE85-411C-B33C-A9F0569F9190}" destId="{2AFA8F1D-85F0-42E6-9E80-19AB7CF81B78}" srcOrd="10" destOrd="0" presId="urn:microsoft.com/office/officeart/2005/8/layout/default"/>
    <dgm:cxn modelId="{69D8AC0E-F492-4D42-85E1-F0D4924A633A}" type="presParOf" srcId="{41F6EBB4-EE85-411C-B33C-A9F0569F9190}" destId="{D91661D1-E869-4B8B-B424-318332D9FBCE}" srcOrd="11" destOrd="0" presId="urn:microsoft.com/office/officeart/2005/8/layout/default"/>
    <dgm:cxn modelId="{668B35A6-79BE-4532-96D2-EC7C5CF510E2}" type="presParOf" srcId="{41F6EBB4-EE85-411C-B33C-A9F0569F9190}" destId="{E213285C-FD68-4103-B414-0E21F16887EB}" srcOrd="12" destOrd="0" presId="urn:microsoft.com/office/officeart/2005/8/layout/default"/>
    <dgm:cxn modelId="{6BB575BB-B0E7-410D-A523-FC4F22F40B53}" type="presParOf" srcId="{41F6EBB4-EE85-411C-B33C-A9F0569F9190}" destId="{EC3A83E0-0EA1-49CF-9743-E031AE752B91}" srcOrd="13" destOrd="0" presId="urn:microsoft.com/office/officeart/2005/8/layout/default"/>
    <dgm:cxn modelId="{7F34CC99-4F09-417A-8C3E-372BE516165F}" type="presParOf" srcId="{41F6EBB4-EE85-411C-B33C-A9F0569F9190}" destId="{EB468699-E40A-483E-B88C-7649639483FC}"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E9D0BBC-4E0B-40C4-8AB9-40607B01CFE4}"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1E99D3EA-7880-4B3A-9246-66765FFCABDF}">
      <dgm:prSet/>
      <dgm:spPr/>
      <dgm:t>
        <a:bodyPr/>
        <a:lstStyle/>
        <a:p>
          <a:r>
            <a:rPr lang="en-US" dirty="0" err="1"/>
            <a:t>Curous</a:t>
          </a:r>
          <a:endParaRPr lang="en-US" dirty="0"/>
        </a:p>
      </dgm:t>
    </dgm:pt>
    <dgm:pt modelId="{D89EEB14-4D87-4355-8CD9-15CF5172DBBD}" type="parTrans" cxnId="{9D604644-7171-4FB0-8197-C5324063D54A}">
      <dgm:prSet/>
      <dgm:spPr/>
      <dgm:t>
        <a:bodyPr/>
        <a:lstStyle/>
        <a:p>
          <a:endParaRPr lang="en-US"/>
        </a:p>
      </dgm:t>
    </dgm:pt>
    <dgm:pt modelId="{5EF04DE9-5922-49D5-888F-10A20855BF0F}" type="sibTrans" cxnId="{9D604644-7171-4FB0-8197-C5324063D54A}">
      <dgm:prSet/>
      <dgm:spPr/>
      <dgm:t>
        <a:bodyPr/>
        <a:lstStyle/>
        <a:p>
          <a:endParaRPr lang="en-US"/>
        </a:p>
      </dgm:t>
    </dgm:pt>
    <dgm:pt modelId="{DBD8563C-495B-48DA-A9AA-16880ACFCD06}">
      <dgm:prSet/>
      <dgm:spPr/>
      <dgm:t>
        <a:bodyPr/>
        <a:lstStyle/>
        <a:p>
          <a:r>
            <a:rPr lang="en-US"/>
            <a:t>Be curious – ask questions to find out exactly what is going on for the other person</a:t>
          </a:r>
        </a:p>
      </dgm:t>
    </dgm:pt>
    <dgm:pt modelId="{C38F323F-84B0-4A40-9BA4-B18BB4A9FBCA}" type="parTrans" cxnId="{5EFCD612-410A-4CCA-8A0B-DFADA2B4A4EF}">
      <dgm:prSet/>
      <dgm:spPr/>
      <dgm:t>
        <a:bodyPr/>
        <a:lstStyle/>
        <a:p>
          <a:endParaRPr lang="en-US"/>
        </a:p>
      </dgm:t>
    </dgm:pt>
    <dgm:pt modelId="{B30AA0DC-334C-4E4A-A4C0-63BA2180F16A}" type="sibTrans" cxnId="{5EFCD612-410A-4CCA-8A0B-DFADA2B4A4EF}">
      <dgm:prSet/>
      <dgm:spPr/>
      <dgm:t>
        <a:bodyPr/>
        <a:lstStyle/>
        <a:p>
          <a:endParaRPr lang="en-US"/>
        </a:p>
      </dgm:t>
    </dgm:pt>
    <dgm:pt modelId="{0C862CA9-44F6-4128-8950-F897C4C2D40D}">
      <dgm:prSet/>
      <dgm:spPr/>
      <dgm:t>
        <a:bodyPr/>
        <a:lstStyle/>
        <a:p>
          <a:r>
            <a:rPr lang="en-US"/>
            <a:t>Listen</a:t>
          </a:r>
        </a:p>
      </dgm:t>
    </dgm:pt>
    <dgm:pt modelId="{9D229573-E753-4FEE-AABF-7646D9AF9353}" type="parTrans" cxnId="{523A0D55-8938-46DB-B0E6-A7533041017D}">
      <dgm:prSet/>
      <dgm:spPr/>
      <dgm:t>
        <a:bodyPr/>
        <a:lstStyle/>
        <a:p>
          <a:endParaRPr lang="en-US"/>
        </a:p>
      </dgm:t>
    </dgm:pt>
    <dgm:pt modelId="{7B8ABD5F-FC7A-411E-8549-DDDC2FEE0EC6}" type="sibTrans" cxnId="{523A0D55-8938-46DB-B0E6-A7533041017D}">
      <dgm:prSet/>
      <dgm:spPr/>
      <dgm:t>
        <a:bodyPr/>
        <a:lstStyle/>
        <a:p>
          <a:endParaRPr lang="en-US"/>
        </a:p>
      </dgm:t>
    </dgm:pt>
    <dgm:pt modelId="{B4C81649-AD77-4A2E-BA50-D83C3D18590C}">
      <dgm:prSet/>
      <dgm:spPr/>
      <dgm:t>
        <a:bodyPr/>
        <a:lstStyle/>
        <a:p>
          <a:r>
            <a:rPr lang="en-US"/>
            <a:t>Actively listen – focus on what they are saying, maintain eye contact, nod to show understanding. Don’t just listen to respond!</a:t>
          </a:r>
        </a:p>
      </dgm:t>
    </dgm:pt>
    <dgm:pt modelId="{9B134DCC-1CEA-48B4-A16C-34FE9EE37156}" type="parTrans" cxnId="{67FFB8CC-283F-4BD4-A2B2-AF0514AE0F75}">
      <dgm:prSet/>
      <dgm:spPr/>
      <dgm:t>
        <a:bodyPr/>
        <a:lstStyle/>
        <a:p>
          <a:endParaRPr lang="en-US"/>
        </a:p>
      </dgm:t>
    </dgm:pt>
    <dgm:pt modelId="{2CEE7C07-0601-408C-AD97-61F16841981E}" type="sibTrans" cxnId="{67FFB8CC-283F-4BD4-A2B2-AF0514AE0F75}">
      <dgm:prSet/>
      <dgm:spPr/>
      <dgm:t>
        <a:bodyPr/>
        <a:lstStyle/>
        <a:p>
          <a:endParaRPr lang="en-US"/>
        </a:p>
      </dgm:t>
    </dgm:pt>
    <dgm:pt modelId="{B36084F4-ED5C-4F38-ACDD-1A5A91FE622A}">
      <dgm:prSet/>
      <dgm:spPr/>
      <dgm:t>
        <a:bodyPr/>
        <a:lstStyle/>
        <a:p>
          <a:r>
            <a:rPr lang="en-US" dirty="0"/>
            <a:t>Notice</a:t>
          </a:r>
        </a:p>
      </dgm:t>
    </dgm:pt>
    <dgm:pt modelId="{9AAC054D-896E-45B5-9A7C-25E0B9A883A9}" type="parTrans" cxnId="{5AC8EEA8-198E-42E1-B3F9-4818E3BDA6C9}">
      <dgm:prSet/>
      <dgm:spPr/>
      <dgm:t>
        <a:bodyPr/>
        <a:lstStyle/>
        <a:p>
          <a:endParaRPr lang="en-US"/>
        </a:p>
      </dgm:t>
    </dgm:pt>
    <dgm:pt modelId="{CA9AB741-E486-4AE2-8ADF-A30F58708F73}" type="sibTrans" cxnId="{5AC8EEA8-198E-42E1-B3F9-4818E3BDA6C9}">
      <dgm:prSet/>
      <dgm:spPr/>
      <dgm:t>
        <a:bodyPr/>
        <a:lstStyle/>
        <a:p>
          <a:endParaRPr lang="en-US"/>
        </a:p>
      </dgm:t>
    </dgm:pt>
    <dgm:pt modelId="{EB08A98E-B4E4-43AC-A0AE-012463D39525}">
      <dgm:prSet/>
      <dgm:spPr/>
      <dgm:t>
        <a:bodyPr/>
        <a:lstStyle/>
        <a:p>
          <a:r>
            <a:rPr lang="en-US"/>
            <a:t>Take notice – look at people’s body language, changes in behaviour etc. These can tell a lot about how someone is feeling!</a:t>
          </a:r>
        </a:p>
      </dgm:t>
    </dgm:pt>
    <dgm:pt modelId="{9985879E-C718-4761-98EB-D8D140AFCA67}" type="parTrans" cxnId="{A335875E-704A-4589-BA9F-0BECDFBD576B}">
      <dgm:prSet/>
      <dgm:spPr/>
      <dgm:t>
        <a:bodyPr/>
        <a:lstStyle/>
        <a:p>
          <a:endParaRPr lang="en-US"/>
        </a:p>
      </dgm:t>
    </dgm:pt>
    <dgm:pt modelId="{7050C4B4-5E34-4574-ABCC-02E53207D54D}" type="sibTrans" cxnId="{A335875E-704A-4589-BA9F-0BECDFBD576B}">
      <dgm:prSet/>
      <dgm:spPr/>
      <dgm:t>
        <a:bodyPr/>
        <a:lstStyle/>
        <a:p>
          <a:endParaRPr lang="en-US"/>
        </a:p>
      </dgm:t>
    </dgm:pt>
    <dgm:pt modelId="{C31F1FE9-1C09-4859-B63A-0FA7B6F3FB8A}">
      <dgm:prSet/>
      <dgm:spPr/>
      <dgm:t>
        <a:bodyPr/>
        <a:lstStyle/>
        <a:p>
          <a:r>
            <a:rPr lang="en-US" dirty="0"/>
            <a:t>Open-minded</a:t>
          </a:r>
        </a:p>
      </dgm:t>
    </dgm:pt>
    <dgm:pt modelId="{7FBD0F11-7D6A-458C-98E4-7AE0E12165BC}" type="parTrans" cxnId="{ED8D4068-BBD9-4C4B-9648-205AB58C9D73}">
      <dgm:prSet/>
      <dgm:spPr/>
      <dgm:t>
        <a:bodyPr/>
        <a:lstStyle/>
        <a:p>
          <a:endParaRPr lang="en-US"/>
        </a:p>
      </dgm:t>
    </dgm:pt>
    <dgm:pt modelId="{5A09EAA4-9A55-4EC2-8950-2EAEBF9FC855}" type="sibTrans" cxnId="{ED8D4068-BBD9-4C4B-9648-205AB58C9D73}">
      <dgm:prSet/>
      <dgm:spPr/>
      <dgm:t>
        <a:bodyPr/>
        <a:lstStyle/>
        <a:p>
          <a:endParaRPr lang="en-US"/>
        </a:p>
      </dgm:t>
    </dgm:pt>
    <dgm:pt modelId="{015025D0-865C-497E-BB35-E80611D0AE60}">
      <dgm:prSet/>
      <dgm:spPr/>
      <dgm:t>
        <a:bodyPr/>
        <a:lstStyle/>
        <a:p>
          <a:r>
            <a:rPr lang="en-US"/>
            <a:t>Be open minded – you don’t have to agree with that they are saying, just understand their point of view.</a:t>
          </a:r>
        </a:p>
      </dgm:t>
    </dgm:pt>
    <dgm:pt modelId="{61BB2126-89E1-4A37-B7F0-2942EE766B5B}" type="parTrans" cxnId="{C4A9A238-42F1-44A1-9849-77BE02AC8CBA}">
      <dgm:prSet/>
      <dgm:spPr/>
      <dgm:t>
        <a:bodyPr/>
        <a:lstStyle/>
        <a:p>
          <a:endParaRPr lang="en-US"/>
        </a:p>
      </dgm:t>
    </dgm:pt>
    <dgm:pt modelId="{D0A1D724-9320-4B82-882F-777F0A6AC252}" type="sibTrans" cxnId="{C4A9A238-42F1-44A1-9849-77BE02AC8CBA}">
      <dgm:prSet/>
      <dgm:spPr/>
      <dgm:t>
        <a:bodyPr/>
        <a:lstStyle/>
        <a:p>
          <a:endParaRPr lang="en-US"/>
        </a:p>
      </dgm:t>
    </dgm:pt>
    <dgm:pt modelId="{53DC05CA-82F0-41EA-8312-481512CA0AE9}" type="pres">
      <dgm:prSet presAssocID="{8E9D0BBC-4E0B-40C4-8AB9-40607B01CFE4}" presName="Name0" presStyleCnt="0">
        <dgm:presLayoutVars>
          <dgm:dir/>
          <dgm:animLvl val="lvl"/>
          <dgm:resizeHandles val="exact"/>
        </dgm:presLayoutVars>
      </dgm:prSet>
      <dgm:spPr/>
    </dgm:pt>
    <dgm:pt modelId="{42A0069B-FF29-47E5-915A-4D7BBD56DFCA}" type="pres">
      <dgm:prSet presAssocID="{1E99D3EA-7880-4B3A-9246-66765FFCABDF}" presName="linNode" presStyleCnt="0"/>
      <dgm:spPr/>
    </dgm:pt>
    <dgm:pt modelId="{E3B01DD7-0E91-4CAF-8E44-B48FE2070D57}" type="pres">
      <dgm:prSet presAssocID="{1E99D3EA-7880-4B3A-9246-66765FFCABDF}" presName="parentText" presStyleLbl="alignNode1" presStyleIdx="0" presStyleCnt="4">
        <dgm:presLayoutVars>
          <dgm:chMax val="1"/>
          <dgm:bulletEnabled/>
        </dgm:presLayoutVars>
      </dgm:prSet>
      <dgm:spPr/>
    </dgm:pt>
    <dgm:pt modelId="{B9C7F9D8-3F99-4CDD-B17E-573A9A23174E}" type="pres">
      <dgm:prSet presAssocID="{1E99D3EA-7880-4B3A-9246-66765FFCABDF}" presName="descendantText" presStyleLbl="alignAccFollowNode1" presStyleIdx="0" presStyleCnt="4">
        <dgm:presLayoutVars>
          <dgm:bulletEnabled/>
        </dgm:presLayoutVars>
      </dgm:prSet>
      <dgm:spPr/>
    </dgm:pt>
    <dgm:pt modelId="{94758905-576E-4583-AABB-BDFAB8DEF1B5}" type="pres">
      <dgm:prSet presAssocID="{5EF04DE9-5922-49D5-888F-10A20855BF0F}" presName="sp" presStyleCnt="0"/>
      <dgm:spPr/>
    </dgm:pt>
    <dgm:pt modelId="{8A89F5C6-1226-45C1-B0C0-7EA906446198}" type="pres">
      <dgm:prSet presAssocID="{0C862CA9-44F6-4128-8950-F897C4C2D40D}" presName="linNode" presStyleCnt="0"/>
      <dgm:spPr/>
    </dgm:pt>
    <dgm:pt modelId="{B687D20B-2F9D-4ED6-89D1-87C2150D5D09}" type="pres">
      <dgm:prSet presAssocID="{0C862CA9-44F6-4128-8950-F897C4C2D40D}" presName="parentText" presStyleLbl="alignNode1" presStyleIdx="1" presStyleCnt="4">
        <dgm:presLayoutVars>
          <dgm:chMax val="1"/>
          <dgm:bulletEnabled/>
        </dgm:presLayoutVars>
      </dgm:prSet>
      <dgm:spPr/>
    </dgm:pt>
    <dgm:pt modelId="{45310699-FAFE-4638-B48C-C1897EAD5319}" type="pres">
      <dgm:prSet presAssocID="{0C862CA9-44F6-4128-8950-F897C4C2D40D}" presName="descendantText" presStyleLbl="alignAccFollowNode1" presStyleIdx="1" presStyleCnt="4">
        <dgm:presLayoutVars>
          <dgm:bulletEnabled/>
        </dgm:presLayoutVars>
      </dgm:prSet>
      <dgm:spPr/>
    </dgm:pt>
    <dgm:pt modelId="{20EC1F15-2E39-4495-A019-2475D8027C9B}" type="pres">
      <dgm:prSet presAssocID="{7B8ABD5F-FC7A-411E-8549-DDDC2FEE0EC6}" presName="sp" presStyleCnt="0"/>
      <dgm:spPr/>
    </dgm:pt>
    <dgm:pt modelId="{14B1614D-D281-47D2-B0E6-E9A1441A5098}" type="pres">
      <dgm:prSet presAssocID="{B36084F4-ED5C-4F38-ACDD-1A5A91FE622A}" presName="linNode" presStyleCnt="0"/>
      <dgm:spPr/>
    </dgm:pt>
    <dgm:pt modelId="{F0675E0C-DDB5-48A4-A7FD-0DD651FF6209}" type="pres">
      <dgm:prSet presAssocID="{B36084F4-ED5C-4F38-ACDD-1A5A91FE622A}" presName="parentText" presStyleLbl="alignNode1" presStyleIdx="2" presStyleCnt="4">
        <dgm:presLayoutVars>
          <dgm:chMax val="1"/>
          <dgm:bulletEnabled/>
        </dgm:presLayoutVars>
      </dgm:prSet>
      <dgm:spPr/>
    </dgm:pt>
    <dgm:pt modelId="{D254F2C6-7F90-4833-A260-8E41041A1F5D}" type="pres">
      <dgm:prSet presAssocID="{B36084F4-ED5C-4F38-ACDD-1A5A91FE622A}" presName="descendantText" presStyleLbl="alignAccFollowNode1" presStyleIdx="2" presStyleCnt="4">
        <dgm:presLayoutVars>
          <dgm:bulletEnabled/>
        </dgm:presLayoutVars>
      </dgm:prSet>
      <dgm:spPr/>
    </dgm:pt>
    <dgm:pt modelId="{D2BCD463-C08B-40EE-8ABD-D868DB0D2BCA}" type="pres">
      <dgm:prSet presAssocID="{CA9AB741-E486-4AE2-8ADF-A30F58708F73}" presName="sp" presStyleCnt="0"/>
      <dgm:spPr/>
    </dgm:pt>
    <dgm:pt modelId="{58DF0325-3273-4FD9-A876-37038AC1D0EA}" type="pres">
      <dgm:prSet presAssocID="{C31F1FE9-1C09-4859-B63A-0FA7B6F3FB8A}" presName="linNode" presStyleCnt="0"/>
      <dgm:spPr/>
    </dgm:pt>
    <dgm:pt modelId="{AD65F343-0E74-487D-B46C-82BC946D62BC}" type="pres">
      <dgm:prSet presAssocID="{C31F1FE9-1C09-4859-B63A-0FA7B6F3FB8A}" presName="parentText" presStyleLbl="alignNode1" presStyleIdx="3" presStyleCnt="4" custLinFactNeighborX="-86" custLinFactNeighborY="-1786">
        <dgm:presLayoutVars>
          <dgm:chMax val="1"/>
          <dgm:bulletEnabled/>
        </dgm:presLayoutVars>
      </dgm:prSet>
      <dgm:spPr/>
    </dgm:pt>
    <dgm:pt modelId="{3E6DE3BD-6F0D-4C04-9951-7D16044DFD75}" type="pres">
      <dgm:prSet presAssocID="{C31F1FE9-1C09-4859-B63A-0FA7B6F3FB8A}" presName="descendantText" presStyleLbl="alignAccFollowNode1" presStyleIdx="3" presStyleCnt="4" custLinFactNeighborX="1112" custLinFactNeighborY="-2853">
        <dgm:presLayoutVars>
          <dgm:bulletEnabled/>
        </dgm:presLayoutVars>
      </dgm:prSet>
      <dgm:spPr/>
    </dgm:pt>
  </dgm:ptLst>
  <dgm:cxnLst>
    <dgm:cxn modelId="{754C0B00-605A-46BD-B312-DB57CB4062AC}" type="presOf" srcId="{1E99D3EA-7880-4B3A-9246-66765FFCABDF}" destId="{E3B01DD7-0E91-4CAF-8E44-B48FE2070D57}" srcOrd="0" destOrd="0" presId="urn:microsoft.com/office/officeart/2016/7/layout/VerticalSolidActionList"/>
    <dgm:cxn modelId="{8D0CB902-2648-4AF2-8570-70610E6FD4D8}" type="presOf" srcId="{EB08A98E-B4E4-43AC-A0AE-012463D39525}" destId="{D254F2C6-7F90-4833-A260-8E41041A1F5D}" srcOrd="0" destOrd="0" presId="urn:microsoft.com/office/officeart/2016/7/layout/VerticalSolidActionList"/>
    <dgm:cxn modelId="{27292A04-9918-460E-B6A1-4B0CD1D0F64B}" type="presOf" srcId="{C31F1FE9-1C09-4859-B63A-0FA7B6F3FB8A}" destId="{AD65F343-0E74-487D-B46C-82BC946D62BC}" srcOrd="0" destOrd="0" presId="urn:microsoft.com/office/officeart/2016/7/layout/VerticalSolidActionList"/>
    <dgm:cxn modelId="{5EFCD612-410A-4CCA-8A0B-DFADA2B4A4EF}" srcId="{1E99D3EA-7880-4B3A-9246-66765FFCABDF}" destId="{DBD8563C-495B-48DA-A9AA-16880ACFCD06}" srcOrd="0" destOrd="0" parTransId="{C38F323F-84B0-4A40-9BA4-B18BB4A9FBCA}" sibTransId="{B30AA0DC-334C-4E4A-A4C0-63BA2180F16A}"/>
    <dgm:cxn modelId="{6D23B225-BE7B-46A7-9812-C9AD23671B46}" type="presOf" srcId="{015025D0-865C-497E-BB35-E80611D0AE60}" destId="{3E6DE3BD-6F0D-4C04-9951-7D16044DFD75}" srcOrd="0" destOrd="0" presId="urn:microsoft.com/office/officeart/2016/7/layout/VerticalSolidActionList"/>
    <dgm:cxn modelId="{C4A9A238-42F1-44A1-9849-77BE02AC8CBA}" srcId="{C31F1FE9-1C09-4859-B63A-0FA7B6F3FB8A}" destId="{015025D0-865C-497E-BB35-E80611D0AE60}" srcOrd="0" destOrd="0" parTransId="{61BB2126-89E1-4A37-B7F0-2942EE766B5B}" sibTransId="{D0A1D724-9320-4B82-882F-777F0A6AC252}"/>
    <dgm:cxn modelId="{F87F7C3D-4FC9-44DE-8D22-70C569F99A3C}" type="presOf" srcId="{8E9D0BBC-4E0B-40C4-8AB9-40607B01CFE4}" destId="{53DC05CA-82F0-41EA-8312-481512CA0AE9}" srcOrd="0" destOrd="0" presId="urn:microsoft.com/office/officeart/2016/7/layout/VerticalSolidActionList"/>
    <dgm:cxn modelId="{A335875E-704A-4589-BA9F-0BECDFBD576B}" srcId="{B36084F4-ED5C-4F38-ACDD-1A5A91FE622A}" destId="{EB08A98E-B4E4-43AC-A0AE-012463D39525}" srcOrd="0" destOrd="0" parTransId="{9985879E-C718-4761-98EB-D8D140AFCA67}" sibTransId="{7050C4B4-5E34-4574-ABCC-02E53207D54D}"/>
    <dgm:cxn modelId="{9D604644-7171-4FB0-8197-C5324063D54A}" srcId="{8E9D0BBC-4E0B-40C4-8AB9-40607B01CFE4}" destId="{1E99D3EA-7880-4B3A-9246-66765FFCABDF}" srcOrd="0" destOrd="0" parTransId="{D89EEB14-4D87-4355-8CD9-15CF5172DBBD}" sibTransId="{5EF04DE9-5922-49D5-888F-10A20855BF0F}"/>
    <dgm:cxn modelId="{ED8D4068-BBD9-4C4B-9648-205AB58C9D73}" srcId="{8E9D0BBC-4E0B-40C4-8AB9-40607B01CFE4}" destId="{C31F1FE9-1C09-4859-B63A-0FA7B6F3FB8A}" srcOrd="3" destOrd="0" parTransId="{7FBD0F11-7D6A-458C-98E4-7AE0E12165BC}" sibTransId="{5A09EAA4-9A55-4EC2-8950-2EAEBF9FC855}"/>
    <dgm:cxn modelId="{523A0D55-8938-46DB-B0E6-A7533041017D}" srcId="{8E9D0BBC-4E0B-40C4-8AB9-40607B01CFE4}" destId="{0C862CA9-44F6-4128-8950-F897C4C2D40D}" srcOrd="1" destOrd="0" parTransId="{9D229573-E753-4FEE-AABF-7646D9AF9353}" sibTransId="{7B8ABD5F-FC7A-411E-8549-DDDC2FEE0EC6}"/>
    <dgm:cxn modelId="{87B34975-3904-4EC5-901C-3168E872715C}" type="presOf" srcId="{DBD8563C-495B-48DA-A9AA-16880ACFCD06}" destId="{B9C7F9D8-3F99-4CDD-B17E-573A9A23174E}" srcOrd="0" destOrd="0" presId="urn:microsoft.com/office/officeart/2016/7/layout/VerticalSolidActionList"/>
    <dgm:cxn modelId="{B08F4E99-7DE5-424C-8810-890B44ED7BDB}" type="presOf" srcId="{B4C81649-AD77-4A2E-BA50-D83C3D18590C}" destId="{45310699-FAFE-4638-B48C-C1897EAD5319}" srcOrd="0" destOrd="0" presId="urn:microsoft.com/office/officeart/2016/7/layout/VerticalSolidActionList"/>
    <dgm:cxn modelId="{5AC8EEA8-198E-42E1-B3F9-4818E3BDA6C9}" srcId="{8E9D0BBC-4E0B-40C4-8AB9-40607B01CFE4}" destId="{B36084F4-ED5C-4F38-ACDD-1A5A91FE622A}" srcOrd="2" destOrd="0" parTransId="{9AAC054D-896E-45B5-9A7C-25E0B9A883A9}" sibTransId="{CA9AB741-E486-4AE2-8ADF-A30F58708F73}"/>
    <dgm:cxn modelId="{67FFB8CC-283F-4BD4-A2B2-AF0514AE0F75}" srcId="{0C862CA9-44F6-4128-8950-F897C4C2D40D}" destId="{B4C81649-AD77-4A2E-BA50-D83C3D18590C}" srcOrd="0" destOrd="0" parTransId="{9B134DCC-1CEA-48B4-A16C-34FE9EE37156}" sibTransId="{2CEE7C07-0601-408C-AD97-61F16841981E}"/>
    <dgm:cxn modelId="{1B97B6E1-2028-4A65-A72F-8B55F324178E}" type="presOf" srcId="{B36084F4-ED5C-4F38-ACDD-1A5A91FE622A}" destId="{F0675E0C-DDB5-48A4-A7FD-0DD651FF6209}" srcOrd="0" destOrd="0" presId="urn:microsoft.com/office/officeart/2016/7/layout/VerticalSolidActionList"/>
    <dgm:cxn modelId="{291AA3EA-2903-4EFE-9507-28ECE949FABB}" type="presOf" srcId="{0C862CA9-44F6-4128-8950-F897C4C2D40D}" destId="{B687D20B-2F9D-4ED6-89D1-87C2150D5D09}" srcOrd="0" destOrd="0" presId="urn:microsoft.com/office/officeart/2016/7/layout/VerticalSolidActionList"/>
    <dgm:cxn modelId="{F0136EB9-4877-41F0-A20F-31DA4872986B}" type="presParOf" srcId="{53DC05CA-82F0-41EA-8312-481512CA0AE9}" destId="{42A0069B-FF29-47E5-915A-4D7BBD56DFCA}" srcOrd="0" destOrd="0" presId="urn:microsoft.com/office/officeart/2016/7/layout/VerticalSolidActionList"/>
    <dgm:cxn modelId="{8CE77909-A420-475A-B713-9256C21192B3}" type="presParOf" srcId="{42A0069B-FF29-47E5-915A-4D7BBD56DFCA}" destId="{E3B01DD7-0E91-4CAF-8E44-B48FE2070D57}" srcOrd="0" destOrd="0" presId="urn:microsoft.com/office/officeart/2016/7/layout/VerticalSolidActionList"/>
    <dgm:cxn modelId="{C7769FAD-F92E-44AF-B1CD-AD01324DEE82}" type="presParOf" srcId="{42A0069B-FF29-47E5-915A-4D7BBD56DFCA}" destId="{B9C7F9D8-3F99-4CDD-B17E-573A9A23174E}" srcOrd="1" destOrd="0" presId="urn:microsoft.com/office/officeart/2016/7/layout/VerticalSolidActionList"/>
    <dgm:cxn modelId="{C0EA7ABA-C634-4C10-87E6-5FF476510428}" type="presParOf" srcId="{53DC05CA-82F0-41EA-8312-481512CA0AE9}" destId="{94758905-576E-4583-AABB-BDFAB8DEF1B5}" srcOrd="1" destOrd="0" presId="urn:microsoft.com/office/officeart/2016/7/layout/VerticalSolidActionList"/>
    <dgm:cxn modelId="{A0BD589D-3D21-4E78-A08F-1F720F3713E7}" type="presParOf" srcId="{53DC05CA-82F0-41EA-8312-481512CA0AE9}" destId="{8A89F5C6-1226-45C1-B0C0-7EA906446198}" srcOrd="2" destOrd="0" presId="urn:microsoft.com/office/officeart/2016/7/layout/VerticalSolidActionList"/>
    <dgm:cxn modelId="{46B5ECD6-9A8A-4A5F-BF7F-92FD3730E4F4}" type="presParOf" srcId="{8A89F5C6-1226-45C1-B0C0-7EA906446198}" destId="{B687D20B-2F9D-4ED6-89D1-87C2150D5D09}" srcOrd="0" destOrd="0" presId="urn:microsoft.com/office/officeart/2016/7/layout/VerticalSolidActionList"/>
    <dgm:cxn modelId="{A5492BA4-2E92-46F4-BB7B-F205E322B0CC}" type="presParOf" srcId="{8A89F5C6-1226-45C1-B0C0-7EA906446198}" destId="{45310699-FAFE-4638-B48C-C1897EAD5319}" srcOrd="1" destOrd="0" presId="urn:microsoft.com/office/officeart/2016/7/layout/VerticalSolidActionList"/>
    <dgm:cxn modelId="{659556D4-FB76-4AA9-BECF-210C59DC9A41}" type="presParOf" srcId="{53DC05CA-82F0-41EA-8312-481512CA0AE9}" destId="{20EC1F15-2E39-4495-A019-2475D8027C9B}" srcOrd="3" destOrd="0" presId="urn:microsoft.com/office/officeart/2016/7/layout/VerticalSolidActionList"/>
    <dgm:cxn modelId="{A216D0FD-5021-42E3-A34C-E1D2686CDBF6}" type="presParOf" srcId="{53DC05CA-82F0-41EA-8312-481512CA0AE9}" destId="{14B1614D-D281-47D2-B0E6-E9A1441A5098}" srcOrd="4" destOrd="0" presId="urn:microsoft.com/office/officeart/2016/7/layout/VerticalSolidActionList"/>
    <dgm:cxn modelId="{A9C31890-28EB-40FC-B327-E6FB49F9930F}" type="presParOf" srcId="{14B1614D-D281-47D2-B0E6-E9A1441A5098}" destId="{F0675E0C-DDB5-48A4-A7FD-0DD651FF6209}" srcOrd="0" destOrd="0" presId="urn:microsoft.com/office/officeart/2016/7/layout/VerticalSolidActionList"/>
    <dgm:cxn modelId="{F5025F55-A61B-4E3C-A03C-4D2EBA90AFA9}" type="presParOf" srcId="{14B1614D-D281-47D2-B0E6-E9A1441A5098}" destId="{D254F2C6-7F90-4833-A260-8E41041A1F5D}" srcOrd="1" destOrd="0" presId="urn:microsoft.com/office/officeart/2016/7/layout/VerticalSolidActionList"/>
    <dgm:cxn modelId="{A4E16E8C-1A16-473B-84D7-03B95F1E3C18}" type="presParOf" srcId="{53DC05CA-82F0-41EA-8312-481512CA0AE9}" destId="{D2BCD463-C08B-40EE-8ABD-D868DB0D2BCA}" srcOrd="5" destOrd="0" presId="urn:microsoft.com/office/officeart/2016/7/layout/VerticalSolidActionList"/>
    <dgm:cxn modelId="{95393F48-3F02-4173-912D-6917F3AC20EE}" type="presParOf" srcId="{53DC05CA-82F0-41EA-8312-481512CA0AE9}" destId="{58DF0325-3273-4FD9-A876-37038AC1D0EA}" srcOrd="6" destOrd="0" presId="urn:microsoft.com/office/officeart/2016/7/layout/VerticalSolidActionList"/>
    <dgm:cxn modelId="{8E2CF69F-1131-4779-8133-150B307BE920}" type="presParOf" srcId="{58DF0325-3273-4FD9-A876-37038AC1D0EA}" destId="{AD65F343-0E74-487D-B46C-82BC946D62BC}" srcOrd="0" destOrd="0" presId="urn:microsoft.com/office/officeart/2016/7/layout/VerticalSolidActionList"/>
    <dgm:cxn modelId="{A63DC10C-BA51-44ED-B627-A5223E2700B2}" type="presParOf" srcId="{58DF0325-3273-4FD9-A876-37038AC1D0EA}" destId="{3E6DE3BD-6F0D-4C04-9951-7D16044DFD75}"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r>
            <a:rPr lang="en-GB" dirty="0"/>
            <a:t> Secret Leader </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002F1B9E-9B58-4BE7-A61F-F64A73875EA7}">
      <dgm:prSet/>
      <dgm:spPr/>
      <dgm:t>
        <a:bodyPr/>
        <a:lstStyle/>
        <a:p>
          <a:r>
            <a:rPr lang="en-US" dirty="0"/>
            <a:t>Think before you speak – Tips!</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Think before you speak – Group work</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8D123AA1-5086-4C65-A7DC-3FE32E03ADE7}">
      <dgm:prSet/>
      <dgm:spPr/>
      <dgm:t>
        <a:bodyPr/>
        <a:lstStyle/>
        <a:p>
          <a:r>
            <a:rPr lang="en-US" dirty="0"/>
            <a:t>Pledge</a:t>
          </a:r>
        </a:p>
      </dgm:t>
    </dgm:pt>
    <dgm:pt modelId="{E222FDDD-4B42-4FA4-8141-5A63B4390ECC}" type="parTrans" cxnId="{3B6214E8-3E2A-4230-927E-454DD4B617EF}">
      <dgm:prSet/>
      <dgm:spPr/>
      <dgm:t>
        <a:bodyPr/>
        <a:lstStyle/>
        <a:p>
          <a:endParaRPr lang="en-GB"/>
        </a:p>
      </dgm:t>
    </dgm:pt>
    <dgm:pt modelId="{B92CE23B-9CF9-401D-BA62-2C10ECD23E8A}" type="sibTrans" cxnId="{3B6214E8-3E2A-4230-927E-454DD4B617EF}">
      <dgm:prSet/>
      <dgm:spPr/>
      <dgm:t>
        <a:bodyPr/>
        <a:lstStyle/>
        <a:p>
          <a:endParaRPr lang="en-GB"/>
        </a:p>
      </dgm:t>
    </dgm:pt>
    <dgm:pt modelId="{F6911B7F-3D1F-416D-B858-1EE65368D72D}">
      <dgm:prSet/>
      <dgm:spPr/>
      <dgm:t>
        <a:bodyPr/>
        <a:lstStyle/>
        <a:p>
          <a:r>
            <a:rPr lang="en-GB" dirty="0"/>
            <a:t>Evaluation/ Check-out </a:t>
          </a:r>
          <a:endParaRPr lang="en-US" dirty="0"/>
        </a:p>
      </dgm:t>
    </dgm:pt>
    <dgm:pt modelId="{095290E5-CE34-4895-9881-95C856424583}" type="parTrans" cxnId="{EB348585-8801-4EB6-8C2A-434BC72586C7}">
      <dgm:prSet/>
      <dgm:spPr/>
      <dgm:t>
        <a:bodyPr/>
        <a:lstStyle/>
        <a:p>
          <a:endParaRPr lang="en-GB"/>
        </a:p>
      </dgm:t>
    </dgm:pt>
    <dgm:pt modelId="{62BF0753-AFD8-4F6B-825C-AE102FAB624F}" type="sibTrans" cxnId="{EB348585-8801-4EB6-8C2A-434BC72586C7}">
      <dgm:prSet/>
      <dgm:spPr/>
      <dgm:t>
        <a:bodyPr/>
        <a:lstStyle/>
        <a:p>
          <a:endParaRPr lang="en-GB"/>
        </a:p>
      </dgm:t>
    </dgm:pt>
    <dgm:pt modelId="{F6704543-F573-4C65-9025-BE78CBB04A9A}">
      <dgm:prSet/>
      <dgm:spPr/>
      <dgm:t>
        <a:bodyPr/>
        <a:lstStyle/>
        <a:p>
          <a:r>
            <a:rPr lang="en-US" dirty="0"/>
            <a:t>Putting it into Practice!</a:t>
          </a:r>
          <a:endParaRPr lang="en-GB" dirty="0"/>
        </a:p>
      </dgm:t>
    </dgm:pt>
    <dgm:pt modelId="{44E97982-14F0-44AF-8AED-C6FE97616767}" type="parTrans" cxnId="{8B92F083-A8FA-4061-A4F3-D852E512E98C}">
      <dgm:prSet/>
      <dgm:spPr/>
      <dgm:t>
        <a:bodyPr/>
        <a:lstStyle/>
        <a:p>
          <a:endParaRPr lang="en-GB"/>
        </a:p>
      </dgm:t>
    </dgm:pt>
    <dgm:pt modelId="{A2C150CD-48BC-47BF-A479-AB20CDB233F7}" type="sibTrans" cxnId="{8B92F083-A8FA-4061-A4F3-D852E512E98C}">
      <dgm:prSet/>
      <dgm:spPr/>
      <dgm:t>
        <a:bodyPr/>
        <a:lstStyle/>
        <a:p>
          <a:endParaRPr lang="en-GB"/>
        </a:p>
      </dgm:t>
    </dgm:pt>
    <dgm:pt modelId="{C51E2770-E062-4302-BEB5-851773B74982}" type="pres">
      <dgm:prSet presAssocID="{B47A7F42-39E8-4984-96F1-839EF9BD19FF}" presName="diagram" presStyleCnt="0">
        <dgm:presLayoutVars>
          <dgm:dir/>
          <dgm:resizeHandles val="exact"/>
        </dgm:presLayoutVars>
      </dgm:prSet>
      <dgm:spPr/>
    </dgm:pt>
    <dgm:pt modelId="{6690F35E-CE32-4999-9018-5A13C28E971F}" type="pres">
      <dgm:prSet presAssocID="{6EE04FF4-AB0C-4144-937B-7143B831EFA9}" presName="node" presStyleLbl="node1" presStyleIdx="0" presStyleCnt="6">
        <dgm:presLayoutVars>
          <dgm:bulletEnabled val="1"/>
        </dgm:presLayoutVars>
      </dgm:prSet>
      <dgm:spPr/>
    </dgm:pt>
    <dgm:pt modelId="{E0B94385-11FC-4BEF-AA94-78EF9742DED1}" type="pres">
      <dgm:prSet presAssocID="{ACE7BD51-DEEA-40DB-AFEB-34D81B322750}" presName="sibTrans" presStyleCnt="0"/>
      <dgm:spPr/>
    </dgm:pt>
    <dgm:pt modelId="{AC58E724-CF25-4C27-A93A-8A788B508FDF}" type="pres">
      <dgm:prSet presAssocID="{B2386A11-E286-4BCF-BC03-6254CC1F5EC6}" presName="node" presStyleLbl="node1" presStyleIdx="1" presStyleCnt="6">
        <dgm:presLayoutVars>
          <dgm:bulletEnabled val="1"/>
        </dgm:presLayoutVars>
      </dgm:prSet>
      <dgm:spPr/>
    </dgm:pt>
    <dgm:pt modelId="{B53AD274-AABC-4583-B979-F4E4AE6E07A0}" type="pres">
      <dgm:prSet presAssocID="{B717A3A0-5230-4983-BCB5-8C85E9397AD1}" presName="sibTrans" presStyleCnt="0"/>
      <dgm:spPr/>
    </dgm:pt>
    <dgm:pt modelId="{E2BBA109-A296-4204-8857-82C162AC5016}" type="pres">
      <dgm:prSet presAssocID="{002F1B9E-9B58-4BE7-A61F-F64A73875EA7}" presName="node" presStyleLbl="node1" presStyleIdx="2" presStyleCnt="6">
        <dgm:presLayoutVars>
          <dgm:bulletEnabled val="1"/>
        </dgm:presLayoutVars>
      </dgm:prSet>
      <dgm:spPr/>
    </dgm:pt>
    <dgm:pt modelId="{2C276499-DDCE-4959-AB81-BC8D4BA25AA4}" type="pres">
      <dgm:prSet presAssocID="{FE56B47F-046D-4B01-8400-1C309EFC0E3A}" presName="sibTrans" presStyleCnt="0"/>
      <dgm:spPr/>
    </dgm:pt>
    <dgm:pt modelId="{FE2BA125-F210-4F17-8E4F-EBE1A80C68D9}" type="pres">
      <dgm:prSet presAssocID="{F6704543-F573-4C65-9025-BE78CBB04A9A}" presName="node" presStyleLbl="node1" presStyleIdx="3" presStyleCnt="6">
        <dgm:presLayoutVars>
          <dgm:bulletEnabled val="1"/>
        </dgm:presLayoutVars>
      </dgm:prSet>
      <dgm:spPr/>
    </dgm:pt>
    <dgm:pt modelId="{DD1E7E3A-07F1-4CD7-9F9A-899B59F933CF}" type="pres">
      <dgm:prSet presAssocID="{A2C150CD-48BC-47BF-A479-AB20CDB233F7}" presName="sibTrans" presStyleCnt="0"/>
      <dgm:spPr/>
    </dgm:pt>
    <dgm:pt modelId="{A17C9894-6DCA-4B25-8EC2-62DA23DE3173}" type="pres">
      <dgm:prSet presAssocID="{8D123AA1-5086-4C65-A7DC-3FE32E03ADE7}" presName="node" presStyleLbl="node1" presStyleIdx="4" presStyleCnt="6" custLinFactNeighborX="-138">
        <dgm:presLayoutVars>
          <dgm:bulletEnabled val="1"/>
        </dgm:presLayoutVars>
      </dgm:prSet>
      <dgm:spPr/>
    </dgm:pt>
    <dgm:pt modelId="{AC846058-A551-44AD-8159-7B708AB4C15C}" type="pres">
      <dgm:prSet presAssocID="{B92CE23B-9CF9-401D-BA62-2C10ECD23E8A}" presName="sibTrans" presStyleCnt="0"/>
      <dgm:spPr/>
    </dgm:pt>
    <dgm:pt modelId="{5C6C2320-CF18-49E6-8AA2-DFA3033DFF8A}" type="pres">
      <dgm:prSet presAssocID="{F6911B7F-3D1F-416D-B858-1EE65368D72D}" presName="node" presStyleLbl="node1" presStyleIdx="5" presStyleCnt="6">
        <dgm:presLayoutVars>
          <dgm:bulletEnabled val="1"/>
        </dgm:presLayoutVars>
      </dgm:prSet>
      <dgm:spPr/>
    </dgm:pt>
  </dgm:ptLst>
  <dgm:cxnLst>
    <dgm:cxn modelId="{4CD7560B-0485-4D10-BE33-9E7D5DA4AF35}" type="presOf" srcId="{002F1B9E-9B58-4BE7-A61F-F64A73875EA7}" destId="{E2BBA109-A296-4204-8857-82C162AC5016}" srcOrd="0" destOrd="0" presId="urn:microsoft.com/office/officeart/2005/8/layout/default"/>
    <dgm:cxn modelId="{903E902A-8FE5-42D4-B71A-B5070C4E89F4}" type="presOf" srcId="{B47A7F42-39E8-4984-96F1-839EF9BD19FF}" destId="{C51E2770-E062-4302-BEB5-851773B74982}" srcOrd="0" destOrd="0" presId="urn:microsoft.com/office/officeart/2005/8/layout/default"/>
    <dgm:cxn modelId="{BB50EC6B-7030-4F9C-811C-BA40A8AD960F}" type="presOf" srcId="{8D123AA1-5086-4C65-A7DC-3FE32E03ADE7}" destId="{A17C9894-6DCA-4B25-8EC2-62DA23DE3173}" srcOrd="0" destOrd="0" presId="urn:microsoft.com/office/officeart/2005/8/layout/default"/>
    <dgm:cxn modelId="{E36B4275-7D38-4219-9779-2B6CFFD9174B}" type="presOf" srcId="{6EE04FF4-AB0C-4144-937B-7143B831EFA9}" destId="{6690F35E-CE32-4999-9018-5A13C28E971F}"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801AE957-35C6-4DF8-A191-FAE329ABFA28}" type="presOf" srcId="{F6911B7F-3D1F-416D-B858-1EE65368D72D}" destId="{5C6C2320-CF18-49E6-8AA2-DFA3033DFF8A}" srcOrd="0" destOrd="0" presId="urn:microsoft.com/office/officeart/2005/8/layout/default"/>
    <dgm:cxn modelId="{99C16078-1521-4280-BABB-FF52B6382B5F}" type="presOf" srcId="{B2386A11-E286-4BCF-BC03-6254CC1F5EC6}" destId="{AC58E724-CF25-4C27-A93A-8A788B508FDF}" srcOrd="0" destOrd="0" presId="urn:microsoft.com/office/officeart/2005/8/layout/default"/>
    <dgm:cxn modelId="{8B92F083-A8FA-4061-A4F3-D852E512E98C}" srcId="{B47A7F42-39E8-4984-96F1-839EF9BD19FF}" destId="{F6704543-F573-4C65-9025-BE78CBB04A9A}" srcOrd="3" destOrd="0" parTransId="{44E97982-14F0-44AF-8AED-C6FE97616767}" sibTransId="{A2C150CD-48BC-47BF-A479-AB20CDB233F7}"/>
    <dgm:cxn modelId="{EB348585-8801-4EB6-8C2A-434BC72586C7}" srcId="{B47A7F42-39E8-4984-96F1-839EF9BD19FF}" destId="{F6911B7F-3D1F-416D-B858-1EE65368D72D}" srcOrd="5" destOrd="0" parTransId="{095290E5-CE34-4895-9881-95C856424583}" sibTransId="{62BF0753-AFD8-4F6B-825C-AE102FAB624F}"/>
    <dgm:cxn modelId="{7013509C-18AF-4ABC-8D5E-4FA2AE33BACE}" srcId="{B47A7F42-39E8-4984-96F1-839EF9BD19FF}" destId="{002F1B9E-9B58-4BE7-A61F-F64A73875EA7}" srcOrd="2" destOrd="0" parTransId="{A20FD824-498C-42BD-989D-42320667FCE2}" sibTransId="{FE56B47F-046D-4B01-8400-1C309EFC0E3A}"/>
    <dgm:cxn modelId="{2E1E01CD-70C7-44B8-B0BF-683FDE9069FD}" type="presOf" srcId="{F6704543-F573-4C65-9025-BE78CBB04A9A}" destId="{FE2BA125-F210-4F17-8E4F-EBE1A80C68D9}" srcOrd="0" destOrd="0" presId="urn:microsoft.com/office/officeart/2005/8/layout/default"/>
    <dgm:cxn modelId="{3B6214E8-3E2A-4230-927E-454DD4B617EF}" srcId="{B47A7F42-39E8-4984-96F1-839EF9BD19FF}" destId="{8D123AA1-5086-4C65-A7DC-3FE32E03ADE7}" srcOrd="4" destOrd="0" parTransId="{E222FDDD-4B42-4FA4-8141-5A63B4390ECC}" sibTransId="{B92CE23B-9CF9-401D-BA62-2C10ECD23E8A}"/>
    <dgm:cxn modelId="{18287953-3A70-4B60-A948-B99F4A50A2B2}" type="presParOf" srcId="{C51E2770-E062-4302-BEB5-851773B74982}" destId="{6690F35E-CE32-4999-9018-5A13C28E971F}" srcOrd="0" destOrd="0" presId="urn:microsoft.com/office/officeart/2005/8/layout/default"/>
    <dgm:cxn modelId="{1F8BCE48-9990-4286-9AA3-8111FC10445D}" type="presParOf" srcId="{C51E2770-E062-4302-BEB5-851773B74982}" destId="{E0B94385-11FC-4BEF-AA94-78EF9742DED1}" srcOrd="1" destOrd="0" presId="urn:microsoft.com/office/officeart/2005/8/layout/default"/>
    <dgm:cxn modelId="{10AD5701-9B37-425D-AFEE-6C88B81BA81A}" type="presParOf" srcId="{C51E2770-E062-4302-BEB5-851773B74982}" destId="{AC58E724-CF25-4C27-A93A-8A788B508FDF}" srcOrd="2" destOrd="0" presId="urn:microsoft.com/office/officeart/2005/8/layout/default"/>
    <dgm:cxn modelId="{F37580FA-36A8-42A3-A317-9FF540279B9D}" type="presParOf" srcId="{C51E2770-E062-4302-BEB5-851773B74982}" destId="{B53AD274-AABC-4583-B979-F4E4AE6E07A0}" srcOrd="3" destOrd="0" presId="urn:microsoft.com/office/officeart/2005/8/layout/default"/>
    <dgm:cxn modelId="{1164883F-9F61-493F-AC66-6B6BFC0C4081}" type="presParOf" srcId="{C51E2770-E062-4302-BEB5-851773B74982}" destId="{E2BBA109-A296-4204-8857-82C162AC5016}" srcOrd="4" destOrd="0" presId="urn:microsoft.com/office/officeart/2005/8/layout/default"/>
    <dgm:cxn modelId="{8530407A-9B01-4871-B192-F40AC1A41FC5}" type="presParOf" srcId="{C51E2770-E062-4302-BEB5-851773B74982}" destId="{2C276499-DDCE-4959-AB81-BC8D4BA25AA4}" srcOrd="5" destOrd="0" presId="urn:microsoft.com/office/officeart/2005/8/layout/default"/>
    <dgm:cxn modelId="{32D64F55-1A9E-4F0B-A21C-9FDFF38B137D}" type="presParOf" srcId="{C51E2770-E062-4302-BEB5-851773B74982}" destId="{FE2BA125-F210-4F17-8E4F-EBE1A80C68D9}" srcOrd="6" destOrd="0" presId="urn:microsoft.com/office/officeart/2005/8/layout/default"/>
    <dgm:cxn modelId="{A5247412-B003-47E4-81FA-458F38182101}" type="presParOf" srcId="{C51E2770-E062-4302-BEB5-851773B74982}" destId="{DD1E7E3A-07F1-4CD7-9F9A-899B59F933CF}" srcOrd="7" destOrd="0" presId="urn:microsoft.com/office/officeart/2005/8/layout/default"/>
    <dgm:cxn modelId="{DFE6101A-80EE-4736-8A60-C878B3661643}" type="presParOf" srcId="{C51E2770-E062-4302-BEB5-851773B74982}" destId="{A17C9894-6DCA-4B25-8EC2-62DA23DE3173}" srcOrd="8" destOrd="0" presId="urn:microsoft.com/office/officeart/2005/8/layout/default"/>
    <dgm:cxn modelId="{61DC3A63-DB38-4C39-89E2-843D08A6FAFD}" type="presParOf" srcId="{C51E2770-E062-4302-BEB5-851773B74982}" destId="{AC846058-A551-44AD-8159-7B708AB4C15C}" srcOrd="9" destOrd="0" presId="urn:microsoft.com/office/officeart/2005/8/layout/default"/>
    <dgm:cxn modelId="{68808A13-F26B-4352-853C-DF8E2E6DF669}" type="presParOf" srcId="{C51E2770-E062-4302-BEB5-851773B74982}" destId="{5C6C2320-CF18-49E6-8AA2-DFA3033DFF8A}"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r>
            <a:rPr lang="en-GB" dirty="0"/>
            <a:t> Pledge Check-In</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002F1B9E-9B58-4BE7-A61F-F64A73875EA7}">
      <dgm:prSet/>
      <dgm:spPr/>
      <dgm:t>
        <a:bodyPr/>
        <a:lstStyle/>
        <a:p>
          <a:r>
            <a:rPr lang="en-US" dirty="0"/>
            <a:t>Talking Heads</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Group Discussion – Welcome to our club</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8D123AA1-5086-4C65-A7DC-3FE32E03ADE7}">
      <dgm:prSet/>
      <dgm:spPr/>
      <dgm:t>
        <a:bodyPr/>
        <a:lstStyle/>
        <a:p>
          <a:r>
            <a:rPr lang="en-US" dirty="0"/>
            <a:t>End Baseline Assessments</a:t>
          </a:r>
        </a:p>
      </dgm:t>
    </dgm:pt>
    <dgm:pt modelId="{E222FDDD-4B42-4FA4-8141-5A63B4390ECC}" type="parTrans" cxnId="{3B6214E8-3E2A-4230-927E-454DD4B617EF}">
      <dgm:prSet/>
      <dgm:spPr/>
      <dgm:t>
        <a:bodyPr/>
        <a:lstStyle/>
        <a:p>
          <a:endParaRPr lang="en-GB"/>
        </a:p>
      </dgm:t>
    </dgm:pt>
    <dgm:pt modelId="{B92CE23B-9CF9-401D-BA62-2C10ECD23E8A}" type="sibTrans" cxnId="{3B6214E8-3E2A-4230-927E-454DD4B617EF}">
      <dgm:prSet/>
      <dgm:spPr/>
      <dgm:t>
        <a:bodyPr/>
        <a:lstStyle/>
        <a:p>
          <a:endParaRPr lang="en-GB"/>
        </a:p>
      </dgm:t>
    </dgm:pt>
    <dgm:pt modelId="{F6911B7F-3D1F-416D-B858-1EE65368D72D}">
      <dgm:prSet/>
      <dgm:spPr/>
      <dgm:t>
        <a:bodyPr/>
        <a:lstStyle/>
        <a:p>
          <a:r>
            <a:rPr lang="en-GB" dirty="0"/>
            <a:t>Overall Evaluation </a:t>
          </a:r>
          <a:endParaRPr lang="en-US" dirty="0"/>
        </a:p>
      </dgm:t>
    </dgm:pt>
    <dgm:pt modelId="{095290E5-CE34-4895-9881-95C856424583}" type="parTrans" cxnId="{EB348585-8801-4EB6-8C2A-434BC72586C7}">
      <dgm:prSet/>
      <dgm:spPr/>
      <dgm:t>
        <a:bodyPr/>
        <a:lstStyle/>
        <a:p>
          <a:endParaRPr lang="en-GB"/>
        </a:p>
      </dgm:t>
    </dgm:pt>
    <dgm:pt modelId="{62BF0753-AFD8-4F6B-825C-AE102FAB624F}" type="sibTrans" cxnId="{EB348585-8801-4EB6-8C2A-434BC72586C7}">
      <dgm:prSet/>
      <dgm:spPr/>
      <dgm:t>
        <a:bodyPr/>
        <a:lstStyle/>
        <a:p>
          <a:endParaRPr lang="en-GB"/>
        </a:p>
      </dgm:t>
    </dgm:pt>
    <dgm:pt modelId="{F6704543-F573-4C65-9025-BE78CBB04A9A}">
      <dgm:prSet/>
      <dgm:spPr/>
      <dgm:t>
        <a:bodyPr/>
        <a:lstStyle/>
        <a:p>
          <a:r>
            <a:rPr lang="en-GB" dirty="0"/>
            <a:t>Club Motto</a:t>
          </a:r>
        </a:p>
      </dgm:t>
    </dgm:pt>
    <dgm:pt modelId="{44E97982-14F0-44AF-8AED-C6FE97616767}" type="parTrans" cxnId="{8B92F083-A8FA-4061-A4F3-D852E512E98C}">
      <dgm:prSet/>
      <dgm:spPr/>
      <dgm:t>
        <a:bodyPr/>
        <a:lstStyle/>
        <a:p>
          <a:endParaRPr lang="en-GB"/>
        </a:p>
      </dgm:t>
    </dgm:pt>
    <dgm:pt modelId="{A2C150CD-48BC-47BF-A479-AB20CDB233F7}" type="sibTrans" cxnId="{8B92F083-A8FA-4061-A4F3-D852E512E98C}">
      <dgm:prSet/>
      <dgm:spPr/>
      <dgm:t>
        <a:bodyPr/>
        <a:lstStyle/>
        <a:p>
          <a:endParaRPr lang="en-GB"/>
        </a:p>
      </dgm:t>
    </dgm:pt>
    <dgm:pt modelId="{C51E2770-E062-4302-BEB5-851773B74982}" type="pres">
      <dgm:prSet presAssocID="{B47A7F42-39E8-4984-96F1-839EF9BD19FF}" presName="diagram" presStyleCnt="0">
        <dgm:presLayoutVars>
          <dgm:dir/>
          <dgm:resizeHandles val="exact"/>
        </dgm:presLayoutVars>
      </dgm:prSet>
      <dgm:spPr/>
    </dgm:pt>
    <dgm:pt modelId="{6690F35E-CE32-4999-9018-5A13C28E971F}" type="pres">
      <dgm:prSet presAssocID="{6EE04FF4-AB0C-4144-937B-7143B831EFA9}" presName="node" presStyleLbl="node1" presStyleIdx="0" presStyleCnt="6">
        <dgm:presLayoutVars>
          <dgm:bulletEnabled val="1"/>
        </dgm:presLayoutVars>
      </dgm:prSet>
      <dgm:spPr/>
    </dgm:pt>
    <dgm:pt modelId="{E0B94385-11FC-4BEF-AA94-78EF9742DED1}" type="pres">
      <dgm:prSet presAssocID="{ACE7BD51-DEEA-40DB-AFEB-34D81B322750}" presName="sibTrans" presStyleCnt="0"/>
      <dgm:spPr/>
    </dgm:pt>
    <dgm:pt modelId="{AC58E724-CF25-4C27-A93A-8A788B508FDF}" type="pres">
      <dgm:prSet presAssocID="{B2386A11-E286-4BCF-BC03-6254CC1F5EC6}" presName="node" presStyleLbl="node1" presStyleIdx="1" presStyleCnt="6" custLinFactNeighborX="-138">
        <dgm:presLayoutVars>
          <dgm:bulletEnabled val="1"/>
        </dgm:presLayoutVars>
      </dgm:prSet>
      <dgm:spPr/>
    </dgm:pt>
    <dgm:pt modelId="{B53AD274-AABC-4583-B979-F4E4AE6E07A0}" type="pres">
      <dgm:prSet presAssocID="{B717A3A0-5230-4983-BCB5-8C85E9397AD1}" presName="sibTrans" presStyleCnt="0"/>
      <dgm:spPr/>
    </dgm:pt>
    <dgm:pt modelId="{E2BBA109-A296-4204-8857-82C162AC5016}" type="pres">
      <dgm:prSet presAssocID="{002F1B9E-9B58-4BE7-A61F-F64A73875EA7}" presName="node" presStyleLbl="node1" presStyleIdx="2" presStyleCnt="6">
        <dgm:presLayoutVars>
          <dgm:bulletEnabled val="1"/>
        </dgm:presLayoutVars>
      </dgm:prSet>
      <dgm:spPr/>
    </dgm:pt>
    <dgm:pt modelId="{2C276499-DDCE-4959-AB81-BC8D4BA25AA4}" type="pres">
      <dgm:prSet presAssocID="{FE56B47F-046D-4B01-8400-1C309EFC0E3A}" presName="sibTrans" presStyleCnt="0"/>
      <dgm:spPr/>
    </dgm:pt>
    <dgm:pt modelId="{FE2BA125-F210-4F17-8E4F-EBE1A80C68D9}" type="pres">
      <dgm:prSet presAssocID="{F6704543-F573-4C65-9025-BE78CBB04A9A}" presName="node" presStyleLbl="node1" presStyleIdx="3" presStyleCnt="6">
        <dgm:presLayoutVars>
          <dgm:bulletEnabled val="1"/>
        </dgm:presLayoutVars>
      </dgm:prSet>
      <dgm:spPr/>
    </dgm:pt>
    <dgm:pt modelId="{DD1E7E3A-07F1-4CD7-9F9A-899B59F933CF}" type="pres">
      <dgm:prSet presAssocID="{A2C150CD-48BC-47BF-A479-AB20CDB233F7}" presName="sibTrans" presStyleCnt="0"/>
      <dgm:spPr/>
    </dgm:pt>
    <dgm:pt modelId="{A17C9894-6DCA-4B25-8EC2-62DA23DE3173}" type="pres">
      <dgm:prSet presAssocID="{8D123AA1-5086-4C65-A7DC-3FE32E03ADE7}" presName="node" presStyleLbl="node1" presStyleIdx="4" presStyleCnt="6">
        <dgm:presLayoutVars>
          <dgm:bulletEnabled val="1"/>
        </dgm:presLayoutVars>
      </dgm:prSet>
      <dgm:spPr/>
    </dgm:pt>
    <dgm:pt modelId="{AC846058-A551-44AD-8159-7B708AB4C15C}" type="pres">
      <dgm:prSet presAssocID="{B92CE23B-9CF9-401D-BA62-2C10ECD23E8A}" presName="sibTrans" presStyleCnt="0"/>
      <dgm:spPr/>
    </dgm:pt>
    <dgm:pt modelId="{5C6C2320-CF18-49E6-8AA2-DFA3033DFF8A}" type="pres">
      <dgm:prSet presAssocID="{F6911B7F-3D1F-416D-B858-1EE65368D72D}" presName="node" presStyleLbl="node1" presStyleIdx="5" presStyleCnt="6">
        <dgm:presLayoutVars>
          <dgm:bulletEnabled val="1"/>
        </dgm:presLayoutVars>
      </dgm:prSet>
      <dgm:spPr/>
    </dgm:pt>
  </dgm:ptLst>
  <dgm:cxnLst>
    <dgm:cxn modelId="{4CD7560B-0485-4D10-BE33-9E7D5DA4AF35}" type="presOf" srcId="{002F1B9E-9B58-4BE7-A61F-F64A73875EA7}" destId="{E2BBA109-A296-4204-8857-82C162AC5016}" srcOrd="0" destOrd="0" presId="urn:microsoft.com/office/officeart/2005/8/layout/default"/>
    <dgm:cxn modelId="{903E902A-8FE5-42D4-B71A-B5070C4E89F4}" type="presOf" srcId="{B47A7F42-39E8-4984-96F1-839EF9BD19FF}" destId="{C51E2770-E062-4302-BEB5-851773B74982}" srcOrd="0" destOrd="0" presId="urn:microsoft.com/office/officeart/2005/8/layout/default"/>
    <dgm:cxn modelId="{BB50EC6B-7030-4F9C-811C-BA40A8AD960F}" type="presOf" srcId="{8D123AA1-5086-4C65-A7DC-3FE32E03ADE7}" destId="{A17C9894-6DCA-4B25-8EC2-62DA23DE3173}" srcOrd="0" destOrd="0" presId="urn:microsoft.com/office/officeart/2005/8/layout/default"/>
    <dgm:cxn modelId="{E36B4275-7D38-4219-9779-2B6CFFD9174B}" type="presOf" srcId="{6EE04FF4-AB0C-4144-937B-7143B831EFA9}" destId="{6690F35E-CE32-4999-9018-5A13C28E971F}"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801AE957-35C6-4DF8-A191-FAE329ABFA28}" type="presOf" srcId="{F6911B7F-3D1F-416D-B858-1EE65368D72D}" destId="{5C6C2320-CF18-49E6-8AA2-DFA3033DFF8A}" srcOrd="0" destOrd="0" presId="urn:microsoft.com/office/officeart/2005/8/layout/default"/>
    <dgm:cxn modelId="{99C16078-1521-4280-BABB-FF52B6382B5F}" type="presOf" srcId="{B2386A11-E286-4BCF-BC03-6254CC1F5EC6}" destId="{AC58E724-CF25-4C27-A93A-8A788B508FDF}" srcOrd="0" destOrd="0" presId="urn:microsoft.com/office/officeart/2005/8/layout/default"/>
    <dgm:cxn modelId="{8B92F083-A8FA-4061-A4F3-D852E512E98C}" srcId="{B47A7F42-39E8-4984-96F1-839EF9BD19FF}" destId="{F6704543-F573-4C65-9025-BE78CBB04A9A}" srcOrd="3" destOrd="0" parTransId="{44E97982-14F0-44AF-8AED-C6FE97616767}" sibTransId="{A2C150CD-48BC-47BF-A479-AB20CDB233F7}"/>
    <dgm:cxn modelId="{EB348585-8801-4EB6-8C2A-434BC72586C7}" srcId="{B47A7F42-39E8-4984-96F1-839EF9BD19FF}" destId="{F6911B7F-3D1F-416D-B858-1EE65368D72D}" srcOrd="5" destOrd="0" parTransId="{095290E5-CE34-4895-9881-95C856424583}" sibTransId="{62BF0753-AFD8-4F6B-825C-AE102FAB624F}"/>
    <dgm:cxn modelId="{7013509C-18AF-4ABC-8D5E-4FA2AE33BACE}" srcId="{B47A7F42-39E8-4984-96F1-839EF9BD19FF}" destId="{002F1B9E-9B58-4BE7-A61F-F64A73875EA7}" srcOrd="2" destOrd="0" parTransId="{A20FD824-498C-42BD-989D-42320667FCE2}" sibTransId="{FE56B47F-046D-4B01-8400-1C309EFC0E3A}"/>
    <dgm:cxn modelId="{2E1E01CD-70C7-44B8-B0BF-683FDE9069FD}" type="presOf" srcId="{F6704543-F573-4C65-9025-BE78CBB04A9A}" destId="{FE2BA125-F210-4F17-8E4F-EBE1A80C68D9}" srcOrd="0" destOrd="0" presId="urn:microsoft.com/office/officeart/2005/8/layout/default"/>
    <dgm:cxn modelId="{3B6214E8-3E2A-4230-927E-454DD4B617EF}" srcId="{B47A7F42-39E8-4984-96F1-839EF9BD19FF}" destId="{8D123AA1-5086-4C65-A7DC-3FE32E03ADE7}" srcOrd="4" destOrd="0" parTransId="{E222FDDD-4B42-4FA4-8141-5A63B4390ECC}" sibTransId="{B92CE23B-9CF9-401D-BA62-2C10ECD23E8A}"/>
    <dgm:cxn modelId="{18287953-3A70-4B60-A948-B99F4A50A2B2}" type="presParOf" srcId="{C51E2770-E062-4302-BEB5-851773B74982}" destId="{6690F35E-CE32-4999-9018-5A13C28E971F}" srcOrd="0" destOrd="0" presId="urn:microsoft.com/office/officeart/2005/8/layout/default"/>
    <dgm:cxn modelId="{1F8BCE48-9990-4286-9AA3-8111FC10445D}" type="presParOf" srcId="{C51E2770-E062-4302-BEB5-851773B74982}" destId="{E0B94385-11FC-4BEF-AA94-78EF9742DED1}" srcOrd="1" destOrd="0" presId="urn:microsoft.com/office/officeart/2005/8/layout/default"/>
    <dgm:cxn modelId="{10AD5701-9B37-425D-AFEE-6C88B81BA81A}" type="presParOf" srcId="{C51E2770-E062-4302-BEB5-851773B74982}" destId="{AC58E724-CF25-4C27-A93A-8A788B508FDF}" srcOrd="2" destOrd="0" presId="urn:microsoft.com/office/officeart/2005/8/layout/default"/>
    <dgm:cxn modelId="{F37580FA-36A8-42A3-A317-9FF540279B9D}" type="presParOf" srcId="{C51E2770-E062-4302-BEB5-851773B74982}" destId="{B53AD274-AABC-4583-B979-F4E4AE6E07A0}" srcOrd="3" destOrd="0" presId="urn:microsoft.com/office/officeart/2005/8/layout/default"/>
    <dgm:cxn modelId="{1164883F-9F61-493F-AC66-6B6BFC0C4081}" type="presParOf" srcId="{C51E2770-E062-4302-BEB5-851773B74982}" destId="{E2BBA109-A296-4204-8857-82C162AC5016}" srcOrd="4" destOrd="0" presId="urn:microsoft.com/office/officeart/2005/8/layout/default"/>
    <dgm:cxn modelId="{8530407A-9B01-4871-B192-F40AC1A41FC5}" type="presParOf" srcId="{C51E2770-E062-4302-BEB5-851773B74982}" destId="{2C276499-DDCE-4959-AB81-BC8D4BA25AA4}" srcOrd="5" destOrd="0" presId="urn:microsoft.com/office/officeart/2005/8/layout/default"/>
    <dgm:cxn modelId="{32D64F55-1A9E-4F0B-A21C-9FDFF38B137D}" type="presParOf" srcId="{C51E2770-E062-4302-BEB5-851773B74982}" destId="{FE2BA125-F210-4F17-8E4F-EBE1A80C68D9}" srcOrd="6" destOrd="0" presId="urn:microsoft.com/office/officeart/2005/8/layout/default"/>
    <dgm:cxn modelId="{A5247412-B003-47E4-81FA-458F38182101}" type="presParOf" srcId="{C51E2770-E062-4302-BEB5-851773B74982}" destId="{DD1E7E3A-07F1-4CD7-9F9A-899B59F933CF}" srcOrd="7" destOrd="0" presId="urn:microsoft.com/office/officeart/2005/8/layout/default"/>
    <dgm:cxn modelId="{DFE6101A-80EE-4736-8A60-C878B3661643}" type="presParOf" srcId="{C51E2770-E062-4302-BEB5-851773B74982}" destId="{A17C9894-6DCA-4B25-8EC2-62DA23DE3173}" srcOrd="8" destOrd="0" presId="urn:microsoft.com/office/officeart/2005/8/layout/default"/>
    <dgm:cxn modelId="{61DC3A63-DB38-4C39-89E2-843D08A6FAFD}" type="presParOf" srcId="{C51E2770-E062-4302-BEB5-851773B74982}" destId="{AC846058-A551-44AD-8159-7B708AB4C15C}" srcOrd="9" destOrd="0" presId="urn:microsoft.com/office/officeart/2005/8/layout/default"/>
    <dgm:cxn modelId="{68808A13-F26B-4352-853C-DF8E2E6DF669}" type="presParOf" srcId="{C51E2770-E062-4302-BEB5-851773B74982}" destId="{5C6C2320-CF18-49E6-8AA2-DFA3033DFF8A}"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35A7B5-7C9C-4F58-ABE4-8CE5A3637450}"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AFAF85BE-EF40-48D3-A681-975B5B541A4C}">
      <dgm:prSet/>
      <dgm:spPr/>
      <dgm:t>
        <a:bodyPr/>
        <a:lstStyle/>
        <a:p>
          <a:pPr>
            <a:lnSpc>
              <a:spcPct val="100000"/>
            </a:lnSpc>
          </a:pPr>
          <a:r>
            <a:rPr lang="en-GB"/>
            <a:t>Set of workshops and activities/ games which are used to help young people learn about a particular topic</a:t>
          </a:r>
          <a:endParaRPr lang="en-US"/>
        </a:p>
      </dgm:t>
    </dgm:pt>
    <dgm:pt modelId="{787C5AA6-92C2-4417-89C2-AD109AB1C363}" type="parTrans" cxnId="{48F3BF4B-A20A-45F9-8AC7-BA47735E01C3}">
      <dgm:prSet/>
      <dgm:spPr/>
      <dgm:t>
        <a:bodyPr/>
        <a:lstStyle/>
        <a:p>
          <a:endParaRPr lang="en-US"/>
        </a:p>
      </dgm:t>
    </dgm:pt>
    <dgm:pt modelId="{BFA5EE01-ECD9-41DD-BEC5-DF25654748A2}" type="sibTrans" cxnId="{48F3BF4B-A20A-45F9-8AC7-BA47735E01C3}">
      <dgm:prSet/>
      <dgm:spPr/>
      <dgm:t>
        <a:bodyPr/>
        <a:lstStyle/>
        <a:p>
          <a:endParaRPr lang="en-US"/>
        </a:p>
      </dgm:t>
    </dgm:pt>
    <dgm:pt modelId="{5F3C800E-93EE-4BAB-BAB2-05F758EE6D8A}">
      <dgm:prSet/>
      <dgm:spPr/>
      <dgm:t>
        <a:bodyPr/>
        <a:lstStyle/>
        <a:p>
          <a:pPr>
            <a:lnSpc>
              <a:spcPct val="100000"/>
            </a:lnSpc>
          </a:pPr>
          <a:r>
            <a:rPr lang="en-GB"/>
            <a:t>Lots of young people do the same programme across NI</a:t>
          </a:r>
          <a:endParaRPr lang="en-US"/>
        </a:p>
      </dgm:t>
    </dgm:pt>
    <dgm:pt modelId="{E3FB6C72-A595-434E-BBAF-804C868B19A3}" type="parTrans" cxnId="{44B919CF-AF04-44BE-A653-42831AEAC1B0}">
      <dgm:prSet/>
      <dgm:spPr/>
      <dgm:t>
        <a:bodyPr/>
        <a:lstStyle/>
        <a:p>
          <a:endParaRPr lang="en-US"/>
        </a:p>
      </dgm:t>
    </dgm:pt>
    <dgm:pt modelId="{0129EA34-E34F-4400-985A-D00D656A6E28}" type="sibTrans" cxnId="{44B919CF-AF04-44BE-A653-42831AEAC1B0}">
      <dgm:prSet/>
      <dgm:spPr/>
      <dgm:t>
        <a:bodyPr/>
        <a:lstStyle/>
        <a:p>
          <a:endParaRPr lang="en-US"/>
        </a:p>
      </dgm:t>
    </dgm:pt>
    <dgm:pt modelId="{04A412B7-8B87-4021-B61A-BB449DD31E92}">
      <dgm:prSet/>
      <dgm:spPr/>
      <dgm:t>
        <a:bodyPr/>
        <a:lstStyle/>
        <a:p>
          <a:pPr>
            <a:lnSpc>
              <a:spcPct val="100000"/>
            </a:lnSpc>
          </a:pPr>
          <a:r>
            <a:rPr lang="en-GB"/>
            <a:t>Opportunity for young people to show their youth leader and others what they have learned and achieved</a:t>
          </a:r>
          <a:endParaRPr lang="en-US"/>
        </a:p>
      </dgm:t>
    </dgm:pt>
    <dgm:pt modelId="{E2E23291-8B4F-4C12-A32C-BC5586BBA6AA}" type="parTrans" cxnId="{4B8CE009-F991-4FD0-9E34-20F0DECE526A}">
      <dgm:prSet/>
      <dgm:spPr/>
      <dgm:t>
        <a:bodyPr/>
        <a:lstStyle/>
        <a:p>
          <a:endParaRPr lang="en-US"/>
        </a:p>
      </dgm:t>
    </dgm:pt>
    <dgm:pt modelId="{3F0559D1-32E7-4737-8C75-FB5FF7D1D53B}" type="sibTrans" cxnId="{4B8CE009-F991-4FD0-9E34-20F0DECE526A}">
      <dgm:prSet/>
      <dgm:spPr/>
      <dgm:t>
        <a:bodyPr/>
        <a:lstStyle/>
        <a:p>
          <a:endParaRPr lang="en-US"/>
        </a:p>
      </dgm:t>
    </dgm:pt>
    <dgm:pt modelId="{95786A90-2070-4A75-8D63-516D80679C31}">
      <dgm:prSet/>
      <dgm:spPr/>
      <dgm:t>
        <a:bodyPr/>
        <a:lstStyle/>
        <a:p>
          <a:pPr>
            <a:lnSpc>
              <a:spcPct val="100000"/>
            </a:lnSpc>
          </a:pPr>
          <a:r>
            <a:rPr lang="en-GB" dirty="0"/>
            <a:t>Opportunity for young people to get a reward for their hard work e.g., certificates</a:t>
          </a:r>
          <a:endParaRPr lang="en-US" dirty="0"/>
        </a:p>
      </dgm:t>
    </dgm:pt>
    <dgm:pt modelId="{AD7178E2-97D5-4C7A-94FA-1ACF01CB59C8}" type="parTrans" cxnId="{83F944F2-1DC2-4224-A6E8-5E913C95A707}">
      <dgm:prSet/>
      <dgm:spPr/>
      <dgm:t>
        <a:bodyPr/>
        <a:lstStyle/>
        <a:p>
          <a:endParaRPr lang="en-US"/>
        </a:p>
      </dgm:t>
    </dgm:pt>
    <dgm:pt modelId="{96E71E42-2916-4113-9496-FA593116F2A5}" type="sibTrans" cxnId="{83F944F2-1DC2-4224-A6E8-5E913C95A707}">
      <dgm:prSet/>
      <dgm:spPr/>
      <dgm:t>
        <a:bodyPr/>
        <a:lstStyle/>
        <a:p>
          <a:endParaRPr lang="en-US"/>
        </a:p>
      </dgm:t>
    </dgm:pt>
    <dgm:pt modelId="{583B3C14-AEF5-42E5-B869-02BFD1D3812A}" type="pres">
      <dgm:prSet presAssocID="{0F35A7B5-7C9C-4F58-ABE4-8CE5A3637450}" presName="root" presStyleCnt="0">
        <dgm:presLayoutVars>
          <dgm:dir/>
          <dgm:resizeHandles val="exact"/>
        </dgm:presLayoutVars>
      </dgm:prSet>
      <dgm:spPr/>
    </dgm:pt>
    <dgm:pt modelId="{8D9D466A-712D-486D-83CC-FDB720E028C7}" type="pres">
      <dgm:prSet presAssocID="{AFAF85BE-EF40-48D3-A681-975B5B541A4C}" presName="compNode" presStyleCnt="0"/>
      <dgm:spPr/>
    </dgm:pt>
    <dgm:pt modelId="{94377432-F5DB-40FA-98B2-3516AD412DB8}" type="pres">
      <dgm:prSet presAssocID="{AFAF85BE-EF40-48D3-A681-975B5B541A4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Idea outline"/>
        </a:ext>
      </dgm:extLst>
    </dgm:pt>
    <dgm:pt modelId="{6C598113-32A5-4B15-A4D2-D4D3D96F79BB}" type="pres">
      <dgm:prSet presAssocID="{AFAF85BE-EF40-48D3-A681-975B5B541A4C}" presName="spaceRect" presStyleCnt="0"/>
      <dgm:spPr/>
    </dgm:pt>
    <dgm:pt modelId="{424FCEF3-60E3-4B48-B7A8-5924D56204AD}" type="pres">
      <dgm:prSet presAssocID="{AFAF85BE-EF40-48D3-A681-975B5B541A4C}" presName="textRect" presStyleLbl="revTx" presStyleIdx="0" presStyleCnt="4">
        <dgm:presLayoutVars>
          <dgm:chMax val="1"/>
          <dgm:chPref val="1"/>
        </dgm:presLayoutVars>
      </dgm:prSet>
      <dgm:spPr/>
    </dgm:pt>
    <dgm:pt modelId="{EC25B74C-7E92-42DD-87C8-BCAE074D2499}" type="pres">
      <dgm:prSet presAssocID="{BFA5EE01-ECD9-41DD-BEC5-DF25654748A2}" presName="sibTrans" presStyleCnt="0"/>
      <dgm:spPr/>
    </dgm:pt>
    <dgm:pt modelId="{B676AEAF-BC16-4194-888B-81E5FA8F1F36}" type="pres">
      <dgm:prSet presAssocID="{5F3C800E-93EE-4BAB-BAB2-05F758EE6D8A}" presName="compNode" presStyleCnt="0"/>
      <dgm:spPr/>
    </dgm:pt>
    <dgm:pt modelId="{6AA2C00E-21F3-4A80-B88C-12656AAC99B1}" type="pres">
      <dgm:prSet presAssocID="{5F3C800E-93EE-4BAB-BAB2-05F758EE6D8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2C411BFD-F58D-4357-B731-C9FFCCF6D424}" type="pres">
      <dgm:prSet presAssocID="{5F3C800E-93EE-4BAB-BAB2-05F758EE6D8A}" presName="spaceRect" presStyleCnt="0"/>
      <dgm:spPr/>
    </dgm:pt>
    <dgm:pt modelId="{D029C489-BCD7-4CFB-9011-CDC1D969D477}" type="pres">
      <dgm:prSet presAssocID="{5F3C800E-93EE-4BAB-BAB2-05F758EE6D8A}" presName="textRect" presStyleLbl="revTx" presStyleIdx="1" presStyleCnt="4">
        <dgm:presLayoutVars>
          <dgm:chMax val="1"/>
          <dgm:chPref val="1"/>
        </dgm:presLayoutVars>
      </dgm:prSet>
      <dgm:spPr/>
    </dgm:pt>
    <dgm:pt modelId="{5680C4CB-599E-46B2-BB21-AE38511B6981}" type="pres">
      <dgm:prSet presAssocID="{0129EA34-E34F-4400-985A-D00D656A6E28}" presName="sibTrans" presStyleCnt="0"/>
      <dgm:spPr/>
    </dgm:pt>
    <dgm:pt modelId="{A679E8F6-2B57-4D2C-8447-2F6FDF346E22}" type="pres">
      <dgm:prSet presAssocID="{04A412B7-8B87-4021-B61A-BB449DD31E92}" presName="compNode" presStyleCnt="0"/>
      <dgm:spPr/>
    </dgm:pt>
    <dgm:pt modelId="{233319EF-E2C0-416A-858C-5A3D7B2A803D}" type="pres">
      <dgm:prSet presAssocID="{04A412B7-8B87-4021-B61A-BB449DD31E9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D6734670-BC16-44E3-96F2-AF22EDAD7CC9}" type="pres">
      <dgm:prSet presAssocID="{04A412B7-8B87-4021-B61A-BB449DD31E92}" presName="spaceRect" presStyleCnt="0"/>
      <dgm:spPr/>
    </dgm:pt>
    <dgm:pt modelId="{1B609182-1734-46EB-8A5B-C406E19210B6}" type="pres">
      <dgm:prSet presAssocID="{04A412B7-8B87-4021-B61A-BB449DD31E92}" presName="textRect" presStyleLbl="revTx" presStyleIdx="2" presStyleCnt="4">
        <dgm:presLayoutVars>
          <dgm:chMax val="1"/>
          <dgm:chPref val="1"/>
        </dgm:presLayoutVars>
      </dgm:prSet>
      <dgm:spPr/>
    </dgm:pt>
    <dgm:pt modelId="{92031FCD-1EF9-438F-A01A-83F98E376605}" type="pres">
      <dgm:prSet presAssocID="{3F0559D1-32E7-4737-8C75-FB5FF7D1D53B}" presName="sibTrans" presStyleCnt="0"/>
      <dgm:spPr/>
    </dgm:pt>
    <dgm:pt modelId="{506F5539-5FBD-40AC-8D56-D0EF2B4E7F46}" type="pres">
      <dgm:prSet presAssocID="{95786A90-2070-4A75-8D63-516D80679C31}" presName="compNode" presStyleCnt="0"/>
      <dgm:spPr/>
    </dgm:pt>
    <dgm:pt modelId="{B4F782E1-80A5-48E8-AD93-2669306567E6}" type="pres">
      <dgm:prSet presAssocID="{95786A90-2070-4A75-8D63-516D80679C3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ibbon"/>
        </a:ext>
      </dgm:extLst>
    </dgm:pt>
    <dgm:pt modelId="{BB495B27-7214-4554-A63C-E026FBA00CFD}" type="pres">
      <dgm:prSet presAssocID="{95786A90-2070-4A75-8D63-516D80679C31}" presName="spaceRect" presStyleCnt="0"/>
      <dgm:spPr/>
    </dgm:pt>
    <dgm:pt modelId="{4656E65F-E380-43F8-9A27-655197CA6F72}" type="pres">
      <dgm:prSet presAssocID="{95786A90-2070-4A75-8D63-516D80679C31}" presName="textRect" presStyleLbl="revTx" presStyleIdx="3" presStyleCnt="4">
        <dgm:presLayoutVars>
          <dgm:chMax val="1"/>
          <dgm:chPref val="1"/>
        </dgm:presLayoutVars>
      </dgm:prSet>
      <dgm:spPr/>
    </dgm:pt>
  </dgm:ptLst>
  <dgm:cxnLst>
    <dgm:cxn modelId="{4B8CE009-F991-4FD0-9E34-20F0DECE526A}" srcId="{0F35A7B5-7C9C-4F58-ABE4-8CE5A3637450}" destId="{04A412B7-8B87-4021-B61A-BB449DD31E92}" srcOrd="2" destOrd="0" parTransId="{E2E23291-8B4F-4C12-A32C-BC5586BBA6AA}" sibTransId="{3F0559D1-32E7-4737-8C75-FB5FF7D1D53B}"/>
    <dgm:cxn modelId="{48F3BF4B-A20A-45F9-8AC7-BA47735E01C3}" srcId="{0F35A7B5-7C9C-4F58-ABE4-8CE5A3637450}" destId="{AFAF85BE-EF40-48D3-A681-975B5B541A4C}" srcOrd="0" destOrd="0" parTransId="{787C5AA6-92C2-4417-89C2-AD109AB1C363}" sibTransId="{BFA5EE01-ECD9-41DD-BEC5-DF25654748A2}"/>
    <dgm:cxn modelId="{54D8FC52-E899-4089-8129-7EC06DE066B1}" type="presOf" srcId="{95786A90-2070-4A75-8D63-516D80679C31}" destId="{4656E65F-E380-43F8-9A27-655197CA6F72}" srcOrd="0" destOrd="0" presId="urn:microsoft.com/office/officeart/2018/2/layout/IconLabelList"/>
    <dgm:cxn modelId="{45154F79-910C-4760-8C85-B036927545EA}" type="presOf" srcId="{04A412B7-8B87-4021-B61A-BB449DD31E92}" destId="{1B609182-1734-46EB-8A5B-C406E19210B6}" srcOrd="0" destOrd="0" presId="urn:microsoft.com/office/officeart/2018/2/layout/IconLabelList"/>
    <dgm:cxn modelId="{43EFF294-DEDC-4397-9D8D-4546D1E23988}" type="presOf" srcId="{5F3C800E-93EE-4BAB-BAB2-05F758EE6D8A}" destId="{D029C489-BCD7-4CFB-9011-CDC1D969D477}" srcOrd="0" destOrd="0" presId="urn:microsoft.com/office/officeart/2018/2/layout/IconLabelList"/>
    <dgm:cxn modelId="{15654FC3-FF8B-4270-9394-21D7D7F97C9D}" type="presOf" srcId="{0F35A7B5-7C9C-4F58-ABE4-8CE5A3637450}" destId="{583B3C14-AEF5-42E5-B869-02BFD1D3812A}" srcOrd="0" destOrd="0" presId="urn:microsoft.com/office/officeart/2018/2/layout/IconLabelList"/>
    <dgm:cxn modelId="{792ACDCB-859E-4DD6-B784-D6DF55A90A83}" type="presOf" srcId="{AFAF85BE-EF40-48D3-A681-975B5B541A4C}" destId="{424FCEF3-60E3-4B48-B7A8-5924D56204AD}" srcOrd="0" destOrd="0" presId="urn:microsoft.com/office/officeart/2018/2/layout/IconLabelList"/>
    <dgm:cxn modelId="{44B919CF-AF04-44BE-A653-42831AEAC1B0}" srcId="{0F35A7B5-7C9C-4F58-ABE4-8CE5A3637450}" destId="{5F3C800E-93EE-4BAB-BAB2-05F758EE6D8A}" srcOrd="1" destOrd="0" parTransId="{E3FB6C72-A595-434E-BBAF-804C868B19A3}" sibTransId="{0129EA34-E34F-4400-985A-D00D656A6E28}"/>
    <dgm:cxn modelId="{83F944F2-1DC2-4224-A6E8-5E913C95A707}" srcId="{0F35A7B5-7C9C-4F58-ABE4-8CE5A3637450}" destId="{95786A90-2070-4A75-8D63-516D80679C31}" srcOrd="3" destOrd="0" parTransId="{AD7178E2-97D5-4C7A-94FA-1ACF01CB59C8}" sibTransId="{96E71E42-2916-4113-9496-FA593116F2A5}"/>
    <dgm:cxn modelId="{6E2BC473-0145-4EEA-B380-468615D69519}" type="presParOf" srcId="{583B3C14-AEF5-42E5-B869-02BFD1D3812A}" destId="{8D9D466A-712D-486D-83CC-FDB720E028C7}" srcOrd="0" destOrd="0" presId="urn:microsoft.com/office/officeart/2018/2/layout/IconLabelList"/>
    <dgm:cxn modelId="{85B88EEC-1DAA-4C01-A77B-D7630F0AF053}" type="presParOf" srcId="{8D9D466A-712D-486D-83CC-FDB720E028C7}" destId="{94377432-F5DB-40FA-98B2-3516AD412DB8}" srcOrd="0" destOrd="0" presId="urn:microsoft.com/office/officeart/2018/2/layout/IconLabelList"/>
    <dgm:cxn modelId="{42FA0ECF-F2FF-4B34-81A9-A3632BD9C7AD}" type="presParOf" srcId="{8D9D466A-712D-486D-83CC-FDB720E028C7}" destId="{6C598113-32A5-4B15-A4D2-D4D3D96F79BB}" srcOrd="1" destOrd="0" presId="urn:microsoft.com/office/officeart/2018/2/layout/IconLabelList"/>
    <dgm:cxn modelId="{F429A926-EDF1-481F-8BAA-9ECF3C73276D}" type="presParOf" srcId="{8D9D466A-712D-486D-83CC-FDB720E028C7}" destId="{424FCEF3-60E3-4B48-B7A8-5924D56204AD}" srcOrd="2" destOrd="0" presId="urn:microsoft.com/office/officeart/2018/2/layout/IconLabelList"/>
    <dgm:cxn modelId="{C55A44C2-D5CC-462B-A6B4-9131E2594231}" type="presParOf" srcId="{583B3C14-AEF5-42E5-B869-02BFD1D3812A}" destId="{EC25B74C-7E92-42DD-87C8-BCAE074D2499}" srcOrd="1" destOrd="0" presId="urn:microsoft.com/office/officeart/2018/2/layout/IconLabelList"/>
    <dgm:cxn modelId="{A9304573-78B7-4CDE-9259-6654B3D9255F}" type="presParOf" srcId="{583B3C14-AEF5-42E5-B869-02BFD1D3812A}" destId="{B676AEAF-BC16-4194-888B-81E5FA8F1F36}" srcOrd="2" destOrd="0" presId="urn:microsoft.com/office/officeart/2018/2/layout/IconLabelList"/>
    <dgm:cxn modelId="{B05BFD40-9E95-4427-86C3-8304B494FF00}" type="presParOf" srcId="{B676AEAF-BC16-4194-888B-81E5FA8F1F36}" destId="{6AA2C00E-21F3-4A80-B88C-12656AAC99B1}" srcOrd="0" destOrd="0" presId="urn:microsoft.com/office/officeart/2018/2/layout/IconLabelList"/>
    <dgm:cxn modelId="{3615E94D-349E-4AD5-8537-ACB9AE468718}" type="presParOf" srcId="{B676AEAF-BC16-4194-888B-81E5FA8F1F36}" destId="{2C411BFD-F58D-4357-B731-C9FFCCF6D424}" srcOrd="1" destOrd="0" presId="urn:microsoft.com/office/officeart/2018/2/layout/IconLabelList"/>
    <dgm:cxn modelId="{8C1A4614-959F-40DB-8D2A-2CC121400F38}" type="presParOf" srcId="{B676AEAF-BC16-4194-888B-81E5FA8F1F36}" destId="{D029C489-BCD7-4CFB-9011-CDC1D969D477}" srcOrd="2" destOrd="0" presId="urn:microsoft.com/office/officeart/2018/2/layout/IconLabelList"/>
    <dgm:cxn modelId="{F9224DC1-FAE1-4AE4-982E-8C85806D1999}" type="presParOf" srcId="{583B3C14-AEF5-42E5-B869-02BFD1D3812A}" destId="{5680C4CB-599E-46B2-BB21-AE38511B6981}" srcOrd="3" destOrd="0" presId="urn:microsoft.com/office/officeart/2018/2/layout/IconLabelList"/>
    <dgm:cxn modelId="{607BD9E2-3C23-40DC-BEBA-483CE7FE6B93}" type="presParOf" srcId="{583B3C14-AEF5-42E5-B869-02BFD1D3812A}" destId="{A679E8F6-2B57-4D2C-8447-2F6FDF346E22}" srcOrd="4" destOrd="0" presId="urn:microsoft.com/office/officeart/2018/2/layout/IconLabelList"/>
    <dgm:cxn modelId="{1870CCF0-3969-46BB-A251-44261CE5EA7A}" type="presParOf" srcId="{A679E8F6-2B57-4D2C-8447-2F6FDF346E22}" destId="{233319EF-E2C0-416A-858C-5A3D7B2A803D}" srcOrd="0" destOrd="0" presId="urn:microsoft.com/office/officeart/2018/2/layout/IconLabelList"/>
    <dgm:cxn modelId="{A8B0944D-8B1C-4721-ABAA-6C19E0ED7E68}" type="presParOf" srcId="{A679E8F6-2B57-4D2C-8447-2F6FDF346E22}" destId="{D6734670-BC16-44E3-96F2-AF22EDAD7CC9}" srcOrd="1" destOrd="0" presId="urn:microsoft.com/office/officeart/2018/2/layout/IconLabelList"/>
    <dgm:cxn modelId="{CF972505-2E11-4E57-B3DE-D048EA4ED7FC}" type="presParOf" srcId="{A679E8F6-2B57-4D2C-8447-2F6FDF346E22}" destId="{1B609182-1734-46EB-8A5B-C406E19210B6}" srcOrd="2" destOrd="0" presId="urn:microsoft.com/office/officeart/2018/2/layout/IconLabelList"/>
    <dgm:cxn modelId="{86A77031-498E-414A-93BC-3F9D51C45756}" type="presParOf" srcId="{583B3C14-AEF5-42E5-B869-02BFD1D3812A}" destId="{92031FCD-1EF9-438F-A01A-83F98E376605}" srcOrd="5" destOrd="0" presId="urn:microsoft.com/office/officeart/2018/2/layout/IconLabelList"/>
    <dgm:cxn modelId="{F1C3CF4A-9C80-42E6-9016-B07CBD440162}" type="presParOf" srcId="{583B3C14-AEF5-42E5-B869-02BFD1D3812A}" destId="{506F5539-5FBD-40AC-8D56-D0EF2B4E7F46}" srcOrd="6" destOrd="0" presId="urn:microsoft.com/office/officeart/2018/2/layout/IconLabelList"/>
    <dgm:cxn modelId="{7839A22D-DEE5-46C0-AF86-D038C6B424BB}" type="presParOf" srcId="{506F5539-5FBD-40AC-8D56-D0EF2B4E7F46}" destId="{B4F782E1-80A5-48E8-AD93-2669306567E6}" srcOrd="0" destOrd="0" presId="urn:microsoft.com/office/officeart/2018/2/layout/IconLabelList"/>
    <dgm:cxn modelId="{2474070F-A6FF-4286-B892-F29EDF0C3509}" type="presParOf" srcId="{506F5539-5FBD-40AC-8D56-D0EF2B4E7F46}" destId="{BB495B27-7214-4554-A63C-E026FBA00CFD}" srcOrd="1" destOrd="0" presId="urn:microsoft.com/office/officeart/2018/2/layout/IconLabelList"/>
    <dgm:cxn modelId="{FA88F41E-AEF1-493B-B3E5-FCDE358D9582}" type="presParOf" srcId="{506F5539-5FBD-40AC-8D56-D0EF2B4E7F46}" destId="{4656E65F-E380-43F8-9A27-655197CA6F7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F8A7E0-C8B2-419D-882F-D5CAC012EC8C}" type="doc">
      <dgm:prSet loTypeId="urn:microsoft.com/office/officeart/2005/8/layout/vProcess5" loCatId="process" qsTypeId="urn:microsoft.com/office/officeart/2005/8/quickstyle/simple4" qsCatId="simple" csTypeId="urn:microsoft.com/office/officeart/2005/8/colors/colorful1" csCatId="colorful"/>
      <dgm:spPr/>
      <dgm:t>
        <a:bodyPr/>
        <a:lstStyle/>
        <a:p>
          <a:endParaRPr lang="en-US"/>
        </a:p>
      </dgm:t>
    </dgm:pt>
    <dgm:pt modelId="{48952842-9E44-47CD-A033-1046781BBC94}">
      <dgm:prSet/>
      <dgm:spPr/>
      <dgm:t>
        <a:bodyPr/>
        <a:lstStyle/>
        <a:p>
          <a:r>
            <a:rPr lang="en-GB" b="0" i="0"/>
            <a:t>Inclusion - being included and being able to participate in safe and welcoming environment. </a:t>
          </a:r>
          <a:endParaRPr lang="en-US"/>
        </a:p>
      </dgm:t>
    </dgm:pt>
    <dgm:pt modelId="{5E0A8CAA-A505-4685-8983-0187FDA99B25}" type="parTrans" cxnId="{4ED74923-0E86-4A3B-9333-6293835FBBBF}">
      <dgm:prSet/>
      <dgm:spPr/>
      <dgm:t>
        <a:bodyPr/>
        <a:lstStyle/>
        <a:p>
          <a:endParaRPr lang="en-US"/>
        </a:p>
      </dgm:t>
    </dgm:pt>
    <dgm:pt modelId="{036398CE-BD16-480C-A717-BCE705D1198D}" type="sibTrans" cxnId="{4ED74923-0E86-4A3B-9333-6293835FBBBF}">
      <dgm:prSet/>
      <dgm:spPr/>
      <dgm:t>
        <a:bodyPr/>
        <a:lstStyle/>
        <a:p>
          <a:endParaRPr lang="en-US"/>
        </a:p>
      </dgm:t>
    </dgm:pt>
    <dgm:pt modelId="{C994F577-2E46-41FA-B044-1D34F894B5D5}">
      <dgm:prSet/>
      <dgm:spPr/>
      <dgm:t>
        <a:bodyPr/>
        <a:lstStyle/>
        <a:p>
          <a:r>
            <a:rPr lang="en-GB" b="0" i="0"/>
            <a:t>Diversity - the range of human differences. It is about recognising, respecting, and valuing differences such as ethnicity, race, age, religion, political opinion, interests etc.</a:t>
          </a:r>
          <a:endParaRPr lang="en-US"/>
        </a:p>
      </dgm:t>
    </dgm:pt>
    <dgm:pt modelId="{6C1B782D-33F3-4622-BA6C-B19AEE10A588}" type="parTrans" cxnId="{F241D4CD-DCA0-47BD-962C-08CD986721D3}">
      <dgm:prSet/>
      <dgm:spPr/>
      <dgm:t>
        <a:bodyPr/>
        <a:lstStyle/>
        <a:p>
          <a:endParaRPr lang="en-US"/>
        </a:p>
      </dgm:t>
    </dgm:pt>
    <dgm:pt modelId="{55433784-31A5-41C5-B4F7-09DF2BFA44F2}" type="sibTrans" cxnId="{F241D4CD-DCA0-47BD-962C-08CD986721D3}">
      <dgm:prSet/>
      <dgm:spPr/>
      <dgm:t>
        <a:bodyPr/>
        <a:lstStyle/>
        <a:p>
          <a:endParaRPr lang="en-US"/>
        </a:p>
      </dgm:t>
    </dgm:pt>
    <dgm:pt modelId="{15F80B64-E519-422C-9219-D726A2F88938}">
      <dgm:prSet/>
      <dgm:spPr/>
      <dgm:t>
        <a:bodyPr/>
        <a:lstStyle/>
        <a:p>
          <a:r>
            <a:rPr lang="en-GB" b="0" i="0"/>
            <a:t>Equality of Opportunity - where individual needs, situations, and goals are recognised and the barriers that limit what people can do, or can be, are removed. </a:t>
          </a:r>
          <a:endParaRPr lang="en-US"/>
        </a:p>
      </dgm:t>
    </dgm:pt>
    <dgm:pt modelId="{1D20864B-11D1-4865-A182-5CE880095D6B}" type="parTrans" cxnId="{60E5A9F2-6D47-44AB-ADE6-C8469CD87C76}">
      <dgm:prSet/>
      <dgm:spPr/>
      <dgm:t>
        <a:bodyPr/>
        <a:lstStyle/>
        <a:p>
          <a:endParaRPr lang="en-US"/>
        </a:p>
      </dgm:t>
    </dgm:pt>
    <dgm:pt modelId="{F4741B08-35B1-4D92-8AEF-006F8977D690}" type="sibTrans" cxnId="{60E5A9F2-6D47-44AB-ADE6-C8469CD87C76}">
      <dgm:prSet/>
      <dgm:spPr/>
      <dgm:t>
        <a:bodyPr/>
        <a:lstStyle/>
        <a:p>
          <a:endParaRPr lang="en-US"/>
        </a:p>
      </dgm:t>
    </dgm:pt>
    <dgm:pt modelId="{9CA3E367-BA00-48A7-A0D1-3EF2655D3675}" type="pres">
      <dgm:prSet presAssocID="{3FF8A7E0-C8B2-419D-882F-D5CAC012EC8C}" presName="outerComposite" presStyleCnt="0">
        <dgm:presLayoutVars>
          <dgm:chMax val="5"/>
          <dgm:dir/>
          <dgm:resizeHandles val="exact"/>
        </dgm:presLayoutVars>
      </dgm:prSet>
      <dgm:spPr/>
    </dgm:pt>
    <dgm:pt modelId="{7C92310A-77EA-4128-A56D-D6E3899FBD97}" type="pres">
      <dgm:prSet presAssocID="{3FF8A7E0-C8B2-419D-882F-D5CAC012EC8C}" presName="dummyMaxCanvas" presStyleCnt="0">
        <dgm:presLayoutVars/>
      </dgm:prSet>
      <dgm:spPr/>
    </dgm:pt>
    <dgm:pt modelId="{3A41564C-B8F7-4614-95B6-A315A38EDF61}" type="pres">
      <dgm:prSet presAssocID="{3FF8A7E0-C8B2-419D-882F-D5CAC012EC8C}" presName="ThreeNodes_1" presStyleLbl="node1" presStyleIdx="0" presStyleCnt="3">
        <dgm:presLayoutVars>
          <dgm:bulletEnabled val="1"/>
        </dgm:presLayoutVars>
      </dgm:prSet>
      <dgm:spPr/>
    </dgm:pt>
    <dgm:pt modelId="{67AE6C17-C806-46BF-9875-4DBB0DEEBC6F}" type="pres">
      <dgm:prSet presAssocID="{3FF8A7E0-C8B2-419D-882F-D5CAC012EC8C}" presName="ThreeNodes_2" presStyleLbl="node1" presStyleIdx="1" presStyleCnt="3">
        <dgm:presLayoutVars>
          <dgm:bulletEnabled val="1"/>
        </dgm:presLayoutVars>
      </dgm:prSet>
      <dgm:spPr/>
    </dgm:pt>
    <dgm:pt modelId="{10E009FB-C4AE-4718-80BC-5D14CA5D8B53}" type="pres">
      <dgm:prSet presAssocID="{3FF8A7E0-C8B2-419D-882F-D5CAC012EC8C}" presName="ThreeNodes_3" presStyleLbl="node1" presStyleIdx="2" presStyleCnt="3">
        <dgm:presLayoutVars>
          <dgm:bulletEnabled val="1"/>
        </dgm:presLayoutVars>
      </dgm:prSet>
      <dgm:spPr/>
    </dgm:pt>
    <dgm:pt modelId="{5C3684AB-3286-424D-8FA7-6DEAE42EF6E3}" type="pres">
      <dgm:prSet presAssocID="{3FF8A7E0-C8B2-419D-882F-D5CAC012EC8C}" presName="ThreeConn_1-2" presStyleLbl="fgAccFollowNode1" presStyleIdx="0" presStyleCnt="2">
        <dgm:presLayoutVars>
          <dgm:bulletEnabled val="1"/>
        </dgm:presLayoutVars>
      </dgm:prSet>
      <dgm:spPr/>
    </dgm:pt>
    <dgm:pt modelId="{79A9D9B7-EB13-420B-BB9A-E94D5EFEF679}" type="pres">
      <dgm:prSet presAssocID="{3FF8A7E0-C8B2-419D-882F-D5CAC012EC8C}" presName="ThreeConn_2-3" presStyleLbl="fgAccFollowNode1" presStyleIdx="1" presStyleCnt="2">
        <dgm:presLayoutVars>
          <dgm:bulletEnabled val="1"/>
        </dgm:presLayoutVars>
      </dgm:prSet>
      <dgm:spPr/>
    </dgm:pt>
    <dgm:pt modelId="{4C32F15D-D0CB-4703-AA3A-7B93A56CA610}" type="pres">
      <dgm:prSet presAssocID="{3FF8A7E0-C8B2-419D-882F-D5CAC012EC8C}" presName="ThreeNodes_1_text" presStyleLbl="node1" presStyleIdx="2" presStyleCnt="3">
        <dgm:presLayoutVars>
          <dgm:bulletEnabled val="1"/>
        </dgm:presLayoutVars>
      </dgm:prSet>
      <dgm:spPr/>
    </dgm:pt>
    <dgm:pt modelId="{A4A8A119-3B56-4BE8-AF17-1789BC970DDB}" type="pres">
      <dgm:prSet presAssocID="{3FF8A7E0-C8B2-419D-882F-D5CAC012EC8C}" presName="ThreeNodes_2_text" presStyleLbl="node1" presStyleIdx="2" presStyleCnt="3">
        <dgm:presLayoutVars>
          <dgm:bulletEnabled val="1"/>
        </dgm:presLayoutVars>
      </dgm:prSet>
      <dgm:spPr/>
    </dgm:pt>
    <dgm:pt modelId="{8A425036-E33A-456F-A0C7-2A6FC8E6AC1E}" type="pres">
      <dgm:prSet presAssocID="{3FF8A7E0-C8B2-419D-882F-D5CAC012EC8C}" presName="ThreeNodes_3_text" presStyleLbl="node1" presStyleIdx="2" presStyleCnt="3">
        <dgm:presLayoutVars>
          <dgm:bulletEnabled val="1"/>
        </dgm:presLayoutVars>
      </dgm:prSet>
      <dgm:spPr/>
    </dgm:pt>
  </dgm:ptLst>
  <dgm:cxnLst>
    <dgm:cxn modelId="{B791660A-DBA2-4B9B-8F81-352ED948EBB4}" type="presOf" srcId="{48952842-9E44-47CD-A033-1046781BBC94}" destId="{3A41564C-B8F7-4614-95B6-A315A38EDF61}" srcOrd="0" destOrd="0" presId="urn:microsoft.com/office/officeart/2005/8/layout/vProcess5"/>
    <dgm:cxn modelId="{AFA8C01D-58F7-4E4C-AB2F-8BB1D1042821}" type="presOf" srcId="{C994F577-2E46-41FA-B044-1D34F894B5D5}" destId="{67AE6C17-C806-46BF-9875-4DBB0DEEBC6F}" srcOrd="0" destOrd="0" presId="urn:microsoft.com/office/officeart/2005/8/layout/vProcess5"/>
    <dgm:cxn modelId="{4ED74923-0E86-4A3B-9333-6293835FBBBF}" srcId="{3FF8A7E0-C8B2-419D-882F-D5CAC012EC8C}" destId="{48952842-9E44-47CD-A033-1046781BBC94}" srcOrd="0" destOrd="0" parTransId="{5E0A8CAA-A505-4685-8983-0187FDA99B25}" sibTransId="{036398CE-BD16-480C-A717-BCE705D1198D}"/>
    <dgm:cxn modelId="{12FEE942-4647-41D1-86AF-7C38C2521B83}" type="presOf" srcId="{C994F577-2E46-41FA-B044-1D34F894B5D5}" destId="{A4A8A119-3B56-4BE8-AF17-1789BC970DDB}" srcOrd="1" destOrd="0" presId="urn:microsoft.com/office/officeart/2005/8/layout/vProcess5"/>
    <dgm:cxn modelId="{3ECC5681-062D-4F7B-8BA5-BAF93DB1C29F}" type="presOf" srcId="{55433784-31A5-41C5-B4F7-09DF2BFA44F2}" destId="{79A9D9B7-EB13-420B-BB9A-E94D5EFEF679}" srcOrd="0" destOrd="0" presId="urn:microsoft.com/office/officeart/2005/8/layout/vProcess5"/>
    <dgm:cxn modelId="{AAD9F890-4D26-4327-AF0D-FBAC9F60D9F6}" type="presOf" srcId="{15F80B64-E519-422C-9219-D726A2F88938}" destId="{10E009FB-C4AE-4718-80BC-5D14CA5D8B53}" srcOrd="0" destOrd="0" presId="urn:microsoft.com/office/officeart/2005/8/layout/vProcess5"/>
    <dgm:cxn modelId="{4CA1B099-C450-432D-9A12-6156525CBC98}" type="presOf" srcId="{036398CE-BD16-480C-A717-BCE705D1198D}" destId="{5C3684AB-3286-424D-8FA7-6DEAE42EF6E3}" srcOrd="0" destOrd="0" presId="urn:microsoft.com/office/officeart/2005/8/layout/vProcess5"/>
    <dgm:cxn modelId="{07007ABB-C615-40F8-BD2E-2F2BB0CA6867}" type="presOf" srcId="{15F80B64-E519-422C-9219-D726A2F88938}" destId="{8A425036-E33A-456F-A0C7-2A6FC8E6AC1E}" srcOrd="1" destOrd="0" presId="urn:microsoft.com/office/officeart/2005/8/layout/vProcess5"/>
    <dgm:cxn modelId="{F241D4CD-DCA0-47BD-962C-08CD986721D3}" srcId="{3FF8A7E0-C8B2-419D-882F-D5CAC012EC8C}" destId="{C994F577-2E46-41FA-B044-1D34F894B5D5}" srcOrd="1" destOrd="0" parTransId="{6C1B782D-33F3-4622-BA6C-B19AEE10A588}" sibTransId="{55433784-31A5-41C5-B4F7-09DF2BFA44F2}"/>
    <dgm:cxn modelId="{CDD6C0EF-7B2B-41D2-BB88-1EB978F96D73}" type="presOf" srcId="{3FF8A7E0-C8B2-419D-882F-D5CAC012EC8C}" destId="{9CA3E367-BA00-48A7-A0D1-3EF2655D3675}" srcOrd="0" destOrd="0" presId="urn:microsoft.com/office/officeart/2005/8/layout/vProcess5"/>
    <dgm:cxn modelId="{60E5A9F2-6D47-44AB-ADE6-C8469CD87C76}" srcId="{3FF8A7E0-C8B2-419D-882F-D5CAC012EC8C}" destId="{15F80B64-E519-422C-9219-D726A2F88938}" srcOrd="2" destOrd="0" parTransId="{1D20864B-11D1-4865-A182-5CE880095D6B}" sibTransId="{F4741B08-35B1-4D92-8AEF-006F8977D690}"/>
    <dgm:cxn modelId="{7B0DD6F7-6228-463B-AAE5-187E71671C9D}" type="presOf" srcId="{48952842-9E44-47CD-A033-1046781BBC94}" destId="{4C32F15D-D0CB-4703-AA3A-7B93A56CA610}" srcOrd="1" destOrd="0" presId="urn:microsoft.com/office/officeart/2005/8/layout/vProcess5"/>
    <dgm:cxn modelId="{036363A6-1A04-4426-9441-DAA0E185A3A4}" type="presParOf" srcId="{9CA3E367-BA00-48A7-A0D1-3EF2655D3675}" destId="{7C92310A-77EA-4128-A56D-D6E3899FBD97}" srcOrd="0" destOrd="0" presId="urn:microsoft.com/office/officeart/2005/8/layout/vProcess5"/>
    <dgm:cxn modelId="{1565BA88-A9C3-4D3A-A8AD-02B40823CA64}" type="presParOf" srcId="{9CA3E367-BA00-48A7-A0D1-3EF2655D3675}" destId="{3A41564C-B8F7-4614-95B6-A315A38EDF61}" srcOrd="1" destOrd="0" presId="urn:microsoft.com/office/officeart/2005/8/layout/vProcess5"/>
    <dgm:cxn modelId="{03CC3C29-E645-4098-A4D8-39523D1982B7}" type="presParOf" srcId="{9CA3E367-BA00-48A7-A0D1-3EF2655D3675}" destId="{67AE6C17-C806-46BF-9875-4DBB0DEEBC6F}" srcOrd="2" destOrd="0" presId="urn:microsoft.com/office/officeart/2005/8/layout/vProcess5"/>
    <dgm:cxn modelId="{40B6282F-4E3D-4F89-849B-1A5970ED872D}" type="presParOf" srcId="{9CA3E367-BA00-48A7-A0D1-3EF2655D3675}" destId="{10E009FB-C4AE-4718-80BC-5D14CA5D8B53}" srcOrd="3" destOrd="0" presId="urn:microsoft.com/office/officeart/2005/8/layout/vProcess5"/>
    <dgm:cxn modelId="{2F884CA6-F176-4F66-9410-735D3FDB619A}" type="presParOf" srcId="{9CA3E367-BA00-48A7-A0D1-3EF2655D3675}" destId="{5C3684AB-3286-424D-8FA7-6DEAE42EF6E3}" srcOrd="4" destOrd="0" presId="urn:microsoft.com/office/officeart/2005/8/layout/vProcess5"/>
    <dgm:cxn modelId="{3C77485E-98FE-49F8-8049-A0DFA8024E3E}" type="presParOf" srcId="{9CA3E367-BA00-48A7-A0D1-3EF2655D3675}" destId="{79A9D9B7-EB13-420B-BB9A-E94D5EFEF679}" srcOrd="5" destOrd="0" presId="urn:microsoft.com/office/officeart/2005/8/layout/vProcess5"/>
    <dgm:cxn modelId="{9A7782EC-49FF-461C-98AE-465BC07A7A96}" type="presParOf" srcId="{9CA3E367-BA00-48A7-A0D1-3EF2655D3675}" destId="{4C32F15D-D0CB-4703-AA3A-7B93A56CA610}" srcOrd="6" destOrd="0" presId="urn:microsoft.com/office/officeart/2005/8/layout/vProcess5"/>
    <dgm:cxn modelId="{F77A4DFE-8931-44A8-994B-7835A824000F}" type="presParOf" srcId="{9CA3E367-BA00-48A7-A0D1-3EF2655D3675}" destId="{A4A8A119-3B56-4BE8-AF17-1789BC970DDB}" srcOrd="7" destOrd="0" presId="urn:microsoft.com/office/officeart/2005/8/layout/vProcess5"/>
    <dgm:cxn modelId="{0CF1836B-E0E8-40F0-B5EE-8E46A2F4AFF9}" type="presParOf" srcId="{9CA3E367-BA00-48A7-A0D1-3EF2655D3675}" destId="{8A425036-E33A-456F-A0C7-2A6FC8E6AC1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r>
            <a:rPr lang="en-GB" dirty="0"/>
            <a:t> All Change - Game </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B4E5D658-64F0-4682-BD92-A2B65C008505}">
      <dgm:prSet/>
      <dgm:spPr/>
      <dgm:t>
        <a:bodyPr/>
        <a:lstStyle/>
        <a:p>
          <a:r>
            <a:rPr lang="en-US" dirty="0"/>
            <a:t>What influences me? </a:t>
          </a:r>
        </a:p>
      </dgm:t>
    </dgm:pt>
    <dgm:pt modelId="{0D5651B0-FC17-42E9-B19E-70471DCA0E6C}" type="parTrans" cxnId="{9126D12B-04A2-4C94-ACE3-E17B49CD2EEC}">
      <dgm:prSet/>
      <dgm:spPr/>
      <dgm:t>
        <a:bodyPr/>
        <a:lstStyle/>
        <a:p>
          <a:endParaRPr lang="en-US"/>
        </a:p>
      </dgm:t>
    </dgm:pt>
    <dgm:pt modelId="{DB762B39-A18F-474B-9F6C-51CEA6748790}" type="sibTrans" cxnId="{9126D12B-04A2-4C94-ACE3-E17B49CD2EEC}">
      <dgm:prSet/>
      <dgm:spPr/>
      <dgm:t>
        <a:bodyPr/>
        <a:lstStyle/>
        <a:p>
          <a:endParaRPr lang="en-US"/>
        </a:p>
      </dgm:t>
    </dgm:pt>
    <dgm:pt modelId="{2375DC27-4E58-4A9C-92C2-9BD0748082FD}">
      <dgm:prSet/>
      <dgm:spPr/>
      <dgm:t>
        <a:bodyPr/>
        <a:lstStyle/>
        <a:p>
          <a:r>
            <a:rPr lang="en-GB" dirty="0"/>
            <a:t>Evaluation/ Check-out </a:t>
          </a:r>
          <a:endParaRPr lang="en-US" dirty="0"/>
        </a:p>
      </dgm:t>
    </dgm:pt>
    <dgm:pt modelId="{85993268-7F73-42EB-A1F5-F3997FEBD4A9}" type="parTrans" cxnId="{C53164B3-9CC2-4757-A0EB-AFC9B04BBD24}">
      <dgm:prSet/>
      <dgm:spPr/>
      <dgm:t>
        <a:bodyPr/>
        <a:lstStyle/>
        <a:p>
          <a:endParaRPr lang="en-US"/>
        </a:p>
      </dgm:t>
    </dgm:pt>
    <dgm:pt modelId="{62DEE3AB-0E05-44BF-A2ED-6D3ED74D8CB7}" type="sibTrans" cxnId="{C53164B3-9CC2-4757-A0EB-AFC9B04BBD24}">
      <dgm:prSet/>
      <dgm:spPr/>
      <dgm:t>
        <a:bodyPr/>
        <a:lstStyle/>
        <a:p>
          <a:endParaRPr lang="en-US"/>
        </a:p>
      </dgm:t>
    </dgm:pt>
    <dgm:pt modelId="{002F1B9E-9B58-4BE7-A61F-F64A73875EA7}">
      <dgm:prSet/>
      <dgm:spPr/>
      <dgm:t>
        <a:bodyPr/>
        <a:lstStyle/>
        <a:p>
          <a:r>
            <a:rPr lang="en-US" dirty="0"/>
            <a:t>Same but different - Activity</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The toast dilemma!</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F9C2A441-558F-49DB-9A15-27A1D6C22492}">
      <dgm:prSet/>
      <dgm:spPr/>
      <dgm:t>
        <a:bodyPr/>
        <a:lstStyle/>
        <a:p>
          <a:r>
            <a:rPr lang="en-US" dirty="0"/>
            <a:t>Best Skills Showdown</a:t>
          </a:r>
        </a:p>
      </dgm:t>
    </dgm:pt>
    <dgm:pt modelId="{206D021C-5900-43CD-9840-ED556FEAF9A8}" type="parTrans" cxnId="{74D3B37A-7AA3-45E0-B040-34A4714DD30E}">
      <dgm:prSet/>
      <dgm:spPr/>
      <dgm:t>
        <a:bodyPr/>
        <a:lstStyle/>
        <a:p>
          <a:endParaRPr lang="en-GB"/>
        </a:p>
      </dgm:t>
    </dgm:pt>
    <dgm:pt modelId="{0840A4DA-575E-40E5-BDF7-9A6FD9336AB0}" type="sibTrans" cxnId="{74D3B37A-7AA3-45E0-B040-34A4714DD30E}">
      <dgm:prSet/>
      <dgm:spPr/>
      <dgm:t>
        <a:bodyPr/>
        <a:lstStyle/>
        <a:p>
          <a:endParaRPr lang="en-GB"/>
        </a:p>
      </dgm:t>
    </dgm:pt>
    <dgm:pt modelId="{FD652C47-BBE2-48AC-B792-42691E4343D0}">
      <dgm:prSet/>
      <dgm:spPr/>
      <dgm:t>
        <a:bodyPr/>
        <a:lstStyle/>
        <a:p>
          <a:r>
            <a:rPr lang="en-GB" dirty="0"/>
            <a:t> Who Am I? – Activity </a:t>
          </a:r>
          <a:endParaRPr lang="en-US" dirty="0"/>
        </a:p>
      </dgm:t>
    </dgm:pt>
    <dgm:pt modelId="{5A72DAD1-053C-4A4C-91A7-6257DB4E84A9}" type="parTrans" cxnId="{8A5624F7-BF6C-4CE4-8D7D-80A996B1C730}">
      <dgm:prSet/>
      <dgm:spPr/>
      <dgm:t>
        <a:bodyPr/>
        <a:lstStyle/>
        <a:p>
          <a:endParaRPr lang="en-GB"/>
        </a:p>
      </dgm:t>
    </dgm:pt>
    <dgm:pt modelId="{00D2F524-ECEC-42D5-8E6C-7D3395081C48}" type="sibTrans" cxnId="{8A5624F7-BF6C-4CE4-8D7D-80A996B1C730}">
      <dgm:prSet/>
      <dgm:spPr/>
      <dgm:t>
        <a:bodyPr/>
        <a:lstStyle/>
        <a:p>
          <a:endParaRPr lang="en-GB"/>
        </a:p>
      </dgm:t>
    </dgm:pt>
    <dgm:pt modelId="{41F6EBB4-EE85-411C-B33C-A9F0569F9190}" type="pres">
      <dgm:prSet presAssocID="{B47A7F42-39E8-4984-96F1-839EF9BD19FF}" presName="diagram" presStyleCnt="0">
        <dgm:presLayoutVars>
          <dgm:dir/>
          <dgm:resizeHandles val="exact"/>
        </dgm:presLayoutVars>
      </dgm:prSet>
      <dgm:spPr/>
    </dgm:pt>
    <dgm:pt modelId="{4F96573B-1D5C-4B8F-9FCA-DD9814E3FB30}" type="pres">
      <dgm:prSet presAssocID="{6EE04FF4-AB0C-4144-937B-7143B831EFA9}" presName="node" presStyleLbl="node1" presStyleIdx="0" presStyleCnt="7" custLinFactNeighborX="-6026" custLinFactNeighborY="-3762">
        <dgm:presLayoutVars>
          <dgm:bulletEnabled val="1"/>
        </dgm:presLayoutVars>
      </dgm:prSet>
      <dgm:spPr/>
    </dgm:pt>
    <dgm:pt modelId="{6E7F4E8F-674F-452B-B9EA-C902FF4BC02B}" type="pres">
      <dgm:prSet presAssocID="{ACE7BD51-DEEA-40DB-AFEB-34D81B322750}" presName="sibTrans" presStyleCnt="0"/>
      <dgm:spPr/>
    </dgm:pt>
    <dgm:pt modelId="{B3437476-15A8-47B1-9434-CFBDCCA841CC}" type="pres">
      <dgm:prSet presAssocID="{B2386A11-E286-4BCF-BC03-6254CC1F5EC6}" presName="node" presStyleLbl="node1" presStyleIdx="1" presStyleCnt="7" custLinFactX="9743" custLinFactNeighborX="100000" custLinFactNeighborY="-5450">
        <dgm:presLayoutVars>
          <dgm:bulletEnabled val="1"/>
        </dgm:presLayoutVars>
      </dgm:prSet>
      <dgm:spPr/>
    </dgm:pt>
    <dgm:pt modelId="{477A375D-F816-48F3-8426-7527933282AF}" type="pres">
      <dgm:prSet presAssocID="{B717A3A0-5230-4983-BCB5-8C85E9397AD1}" presName="sibTrans" presStyleCnt="0"/>
      <dgm:spPr/>
    </dgm:pt>
    <dgm:pt modelId="{7F7EF2DF-0D94-4CE0-A2D2-1EFF7A98C030}" type="pres">
      <dgm:prSet presAssocID="{002F1B9E-9B58-4BE7-A61F-F64A73875EA7}" presName="node" presStyleLbl="node1" presStyleIdx="2" presStyleCnt="7" custLinFactX="9693" custLinFactNeighborX="100000" custLinFactNeighborY="-7266">
        <dgm:presLayoutVars>
          <dgm:bulletEnabled val="1"/>
        </dgm:presLayoutVars>
      </dgm:prSet>
      <dgm:spPr/>
    </dgm:pt>
    <dgm:pt modelId="{337B9E85-8921-4C5B-B199-38DC3BA784E1}" type="pres">
      <dgm:prSet presAssocID="{FE56B47F-046D-4B01-8400-1C309EFC0E3A}" presName="sibTrans" presStyleCnt="0"/>
      <dgm:spPr/>
    </dgm:pt>
    <dgm:pt modelId="{E1B55C0E-8CDB-44FC-AD0F-F67417ACEFAF}" type="pres">
      <dgm:prSet presAssocID="{B4E5D658-64F0-4682-BD92-A2B65C008505}" presName="node" presStyleLbl="node1" presStyleIdx="3" presStyleCnt="7" custLinFactX="-100000" custLinFactY="19895" custLinFactNeighborX="-183934" custLinFactNeighborY="100000">
        <dgm:presLayoutVars>
          <dgm:bulletEnabled val="1"/>
        </dgm:presLayoutVars>
      </dgm:prSet>
      <dgm:spPr/>
    </dgm:pt>
    <dgm:pt modelId="{0FF01C78-1993-4C06-B814-308B75E4675D}" type="pres">
      <dgm:prSet presAssocID="{DB762B39-A18F-474B-9F6C-51CEA6748790}" presName="sibTrans" presStyleCnt="0"/>
      <dgm:spPr/>
    </dgm:pt>
    <dgm:pt modelId="{F60F6A3A-8F00-4F12-868D-54577AD459CA}" type="pres">
      <dgm:prSet presAssocID="{F9C2A441-558F-49DB-9A15-27A1D6C22492}" presName="node" presStyleLbl="node1" presStyleIdx="4" presStyleCnt="7" custLinFactX="5726" custLinFactNeighborX="100000" custLinFactNeighborY="4541">
        <dgm:presLayoutVars>
          <dgm:bulletEnabled val="1"/>
        </dgm:presLayoutVars>
      </dgm:prSet>
      <dgm:spPr/>
    </dgm:pt>
    <dgm:pt modelId="{01352C59-DF5C-44D8-A5A1-B1371BA8F658}" type="pres">
      <dgm:prSet presAssocID="{0840A4DA-575E-40E5-BDF7-9A6FD9336AB0}" presName="sibTrans" presStyleCnt="0"/>
      <dgm:spPr/>
    </dgm:pt>
    <dgm:pt modelId="{37F2CECC-77FD-4958-88CC-477F7AAFE862}" type="pres">
      <dgm:prSet presAssocID="{2375DC27-4E58-4A9C-92C2-9BD0748082FD}" presName="node" presStyleLbl="node1" presStyleIdx="5" presStyleCnt="7" custLinFactX="8451" custLinFactNeighborX="100000" custLinFactNeighborY="6358">
        <dgm:presLayoutVars>
          <dgm:bulletEnabled val="1"/>
        </dgm:presLayoutVars>
      </dgm:prSet>
      <dgm:spPr/>
    </dgm:pt>
    <dgm:pt modelId="{AC89B961-B3E2-4601-A9A6-E43C559FEA99}" type="pres">
      <dgm:prSet presAssocID="{62DEE3AB-0E05-44BF-A2ED-6D3ED74D8CB7}" presName="sibTrans" presStyleCnt="0"/>
      <dgm:spPr/>
    </dgm:pt>
    <dgm:pt modelId="{9805FBC2-916A-4D5A-B9EA-A43FA6D9975E}" type="pres">
      <dgm:prSet presAssocID="{FD652C47-BBE2-48AC-B792-42691E4343D0}" presName="node" presStyleLbl="node1" presStyleIdx="6" presStyleCnt="7" custLinFactX="-64495" custLinFactY="-21295" custLinFactNeighborX="-100000" custLinFactNeighborY="-100000">
        <dgm:presLayoutVars>
          <dgm:bulletEnabled val="1"/>
        </dgm:presLayoutVars>
      </dgm:prSet>
      <dgm:spPr/>
    </dgm:pt>
  </dgm:ptLst>
  <dgm:cxnLst>
    <dgm:cxn modelId="{9126D12B-04A2-4C94-ACE3-E17B49CD2EEC}" srcId="{B47A7F42-39E8-4984-96F1-839EF9BD19FF}" destId="{B4E5D658-64F0-4682-BD92-A2B65C008505}" srcOrd="3" destOrd="0" parTransId="{0D5651B0-FC17-42E9-B19E-70471DCA0E6C}" sibTransId="{DB762B39-A18F-474B-9F6C-51CEA6748790}"/>
    <dgm:cxn modelId="{6E12BC35-8D1F-455C-8841-A60C8444D05F}" type="presOf" srcId="{6EE04FF4-AB0C-4144-937B-7143B831EFA9}" destId="{4F96573B-1D5C-4B8F-9FCA-DD9814E3FB30}" srcOrd="0" destOrd="0" presId="urn:microsoft.com/office/officeart/2005/8/layout/default"/>
    <dgm:cxn modelId="{AA66353B-60B4-4871-9E9D-9FA600F25B32}" type="presOf" srcId="{B4E5D658-64F0-4682-BD92-A2B65C008505}" destId="{E1B55C0E-8CDB-44FC-AD0F-F67417ACEFAF}" srcOrd="0" destOrd="0" presId="urn:microsoft.com/office/officeart/2005/8/layout/default"/>
    <dgm:cxn modelId="{12DFB742-1A80-4D5C-88AF-09145A39C808}" type="presOf" srcId="{F9C2A441-558F-49DB-9A15-27A1D6C22492}" destId="{F60F6A3A-8F00-4F12-868D-54577AD459CA}" srcOrd="0" destOrd="0" presId="urn:microsoft.com/office/officeart/2005/8/layout/default"/>
    <dgm:cxn modelId="{1AAF6D69-0816-4CC5-BB39-6FB1F2F969DD}" type="presOf" srcId="{B47A7F42-39E8-4984-96F1-839EF9BD19FF}" destId="{41F6EBB4-EE85-411C-B33C-A9F0569F9190}"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5983F457-8FFD-45FE-9239-2DBF3C558B2A}" type="presOf" srcId="{B2386A11-E286-4BCF-BC03-6254CC1F5EC6}" destId="{B3437476-15A8-47B1-9434-CFBDCCA841CC}" srcOrd="0" destOrd="0" presId="urn:microsoft.com/office/officeart/2005/8/layout/default"/>
    <dgm:cxn modelId="{74D3B37A-7AA3-45E0-B040-34A4714DD30E}" srcId="{B47A7F42-39E8-4984-96F1-839EF9BD19FF}" destId="{F9C2A441-558F-49DB-9A15-27A1D6C22492}" srcOrd="4" destOrd="0" parTransId="{206D021C-5900-43CD-9840-ED556FEAF9A8}" sibTransId="{0840A4DA-575E-40E5-BDF7-9A6FD9336AB0}"/>
    <dgm:cxn modelId="{7013509C-18AF-4ABC-8D5E-4FA2AE33BACE}" srcId="{B47A7F42-39E8-4984-96F1-839EF9BD19FF}" destId="{002F1B9E-9B58-4BE7-A61F-F64A73875EA7}" srcOrd="2" destOrd="0" parTransId="{A20FD824-498C-42BD-989D-42320667FCE2}" sibTransId="{FE56B47F-046D-4B01-8400-1C309EFC0E3A}"/>
    <dgm:cxn modelId="{16200FA7-FE4C-4EF3-BA23-E2EF3CC0E1CB}" type="presOf" srcId="{2375DC27-4E58-4A9C-92C2-9BD0748082FD}" destId="{37F2CECC-77FD-4958-88CC-477F7AAFE862}" srcOrd="0" destOrd="0" presId="urn:microsoft.com/office/officeart/2005/8/layout/default"/>
    <dgm:cxn modelId="{846869AC-F2B5-4D94-B767-13E3F438F2FC}" type="presOf" srcId="{002F1B9E-9B58-4BE7-A61F-F64A73875EA7}" destId="{7F7EF2DF-0D94-4CE0-A2D2-1EFF7A98C030}" srcOrd="0" destOrd="0" presId="urn:microsoft.com/office/officeart/2005/8/layout/default"/>
    <dgm:cxn modelId="{C53164B3-9CC2-4757-A0EB-AFC9B04BBD24}" srcId="{B47A7F42-39E8-4984-96F1-839EF9BD19FF}" destId="{2375DC27-4E58-4A9C-92C2-9BD0748082FD}" srcOrd="5" destOrd="0" parTransId="{85993268-7F73-42EB-A1F5-F3997FEBD4A9}" sibTransId="{62DEE3AB-0E05-44BF-A2ED-6D3ED74D8CB7}"/>
    <dgm:cxn modelId="{09F5BFC2-038B-44B1-B8E5-556270557EEB}" type="presOf" srcId="{FD652C47-BBE2-48AC-B792-42691E4343D0}" destId="{9805FBC2-916A-4D5A-B9EA-A43FA6D9975E}" srcOrd="0" destOrd="0" presId="urn:microsoft.com/office/officeart/2005/8/layout/default"/>
    <dgm:cxn modelId="{8A5624F7-BF6C-4CE4-8D7D-80A996B1C730}" srcId="{B47A7F42-39E8-4984-96F1-839EF9BD19FF}" destId="{FD652C47-BBE2-48AC-B792-42691E4343D0}" srcOrd="6" destOrd="0" parTransId="{5A72DAD1-053C-4A4C-91A7-6257DB4E84A9}" sibTransId="{00D2F524-ECEC-42D5-8E6C-7D3395081C48}"/>
    <dgm:cxn modelId="{31CD59E0-BF84-4CDC-8F19-2134D456A2A1}" type="presParOf" srcId="{41F6EBB4-EE85-411C-B33C-A9F0569F9190}" destId="{4F96573B-1D5C-4B8F-9FCA-DD9814E3FB30}" srcOrd="0" destOrd="0" presId="urn:microsoft.com/office/officeart/2005/8/layout/default"/>
    <dgm:cxn modelId="{EA675827-1F0D-4023-9C1C-A581A6E33315}" type="presParOf" srcId="{41F6EBB4-EE85-411C-B33C-A9F0569F9190}" destId="{6E7F4E8F-674F-452B-B9EA-C902FF4BC02B}" srcOrd="1" destOrd="0" presId="urn:microsoft.com/office/officeart/2005/8/layout/default"/>
    <dgm:cxn modelId="{5C9629D5-C389-4429-8C22-7B3A37834F33}" type="presParOf" srcId="{41F6EBB4-EE85-411C-B33C-A9F0569F9190}" destId="{B3437476-15A8-47B1-9434-CFBDCCA841CC}" srcOrd="2" destOrd="0" presId="urn:microsoft.com/office/officeart/2005/8/layout/default"/>
    <dgm:cxn modelId="{05E9982C-F5AA-4FA5-B891-D648E427FEF8}" type="presParOf" srcId="{41F6EBB4-EE85-411C-B33C-A9F0569F9190}" destId="{477A375D-F816-48F3-8426-7527933282AF}" srcOrd="3" destOrd="0" presId="urn:microsoft.com/office/officeart/2005/8/layout/default"/>
    <dgm:cxn modelId="{3E65F488-D30F-42E2-A18E-3798133C9977}" type="presParOf" srcId="{41F6EBB4-EE85-411C-B33C-A9F0569F9190}" destId="{7F7EF2DF-0D94-4CE0-A2D2-1EFF7A98C030}" srcOrd="4" destOrd="0" presId="urn:microsoft.com/office/officeart/2005/8/layout/default"/>
    <dgm:cxn modelId="{CA50291E-FA4F-4C1B-9C1E-79716C9440E8}" type="presParOf" srcId="{41F6EBB4-EE85-411C-B33C-A9F0569F9190}" destId="{337B9E85-8921-4C5B-B199-38DC3BA784E1}" srcOrd="5" destOrd="0" presId="urn:microsoft.com/office/officeart/2005/8/layout/default"/>
    <dgm:cxn modelId="{D6F3B5DC-2D2F-4254-BE0F-53900245292A}" type="presParOf" srcId="{41F6EBB4-EE85-411C-B33C-A9F0569F9190}" destId="{E1B55C0E-8CDB-44FC-AD0F-F67417ACEFAF}" srcOrd="6" destOrd="0" presId="urn:microsoft.com/office/officeart/2005/8/layout/default"/>
    <dgm:cxn modelId="{AFAD57CB-4E03-4BC5-8982-F5023C2D0586}" type="presParOf" srcId="{41F6EBB4-EE85-411C-B33C-A9F0569F9190}" destId="{0FF01C78-1993-4C06-B814-308B75E4675D}" srcOrd="7" destOrd="0" presId="urn:microsoft.com/office/officeart/2005/8/layout/default"/>
    <dgm:cxn modelId="{1F46619B-3685-4002-9FF3-50B3B21D5E70}" type="presParOf" srcId="{41F6EBB4-EE85-411C-B33C-A9F0569F9190}" destId="{F60F6A3A-8F00-4F12-868D-54577AD459CA}" srcOrd="8" destOrd="0" presId="urn:microsoft.com/office/officeart/2005/8/layout/default"/>
    <dgm:cxn modelId="{AAD1E405-F44F-4E5F-849E-A1263693A364}" type="presParOf" srcId="{41F6EBB4-EE85-411C-B33C-A9F0569F9190}" destId="{01352C59-DF5C-44D8-A5A1-B1371BA8F658}" srcOrd="9" destOrd="0" presId="urn:microsoft.com/office/officeart/2005/8/layout/default"/>
    <dgm:cxn modelId="{3FFA8EE7-A246-4B72-87C1-6F44E4ED6230}" type="presParOf" srcId="{41F6EBB4-EE85-411C-B33C-A9F0569F9190}" destId="{37F2CECC-77FD-4958-88CC-477F7AAFE862}" srcOrd="10" destOrd="0" presId="urn:microsoft.com/office/officeart/2005/8/layout/default"/>
    <dgm:cxn modelId="{06126252-9BC9-4268-87E3-2017B8565A05}" type="presParOf" srcId="{41F6EBB4-EE85-411C-B33C-A9F0569F9190}" destId="{AC89B961-B3E2-4601-A9A6-E43C559FEA99}" srcOrd="11" destOrd="0" presId="urn:microsoft.com/office/officeart/2005/8/layout/default"/>
    <dgm:cxn modelId="{854A437C-A480-463C-BB5C-463254AFA91C}" type="presParOf" srcId="{41F6EBB4-EE85-411C-B33C-A9F0569F9190}" destId="{9805FBC2-916A-4D5A-B9EA-A43FA6D9975E}"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705CC1-DA73-4E85-BA16-5211209D4FD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560B27A-5B4B-41AB-89C9-DAECEAF15D55}">
      <dgm:prSet/>
      <dgm:spPr/>
      <dgm:t>
        <a:bodyPr/>
        <a:lstStyle/>
        <a:p>
          <a:r>
            <a:rPr lang="en-GB"/>
            <a:t>It is important that we get to know our values and stay true to them</a:t>
          </a:r>
          <a:r>
            <a:rPr lang="en-US"/>
            <a:t>​</a:t>
          </a:r>
          <a:r>
            <a:rPr lang="en-GB"/>
            <a:t>.</a:t>
          </a:r>
          <a:endParaRPr lang="en-US"/>
        </a:p>
      </dgm:t>
    </dgm:pt>
    <dgm:pt modelId="{F59791D4-3A8C-4C03-A988-BBAED4FA4026}" type="parTrans" cxnId="{B22FCBBE-882A-4E3C-B17E-A9E0942DAA38}">
      <dgm:prSet/>
      <dgm:spPr/>
      <dgm:t>
        <a:bodyPr/>
        <a:lstStyle/>
        <a:p>
          <a:endParaRPr lang="en-US"/>
        </a:p>
      </dgm:t>
    </dgm:pt>
    <dgm:pt modelId="{ECEEE831-9F9E-4DE1-AFE0-46E535800CAE}" type="sibTrans" cxnId="{B22FCBBE-882A-4E3C-B17E-A9E0942DAA38}">
      <dgm:prSet/>
      <dgm:spPr/>
      <dgm:t>
        <a:bodyPr/>
        <a:lstStyle/>
        <a:p>
          <a:endParaRPr lang="en-US"/>
        </a:p>
      </dgm:t>
    </dgm:pt>
    <dgm:pt modelId="{6028B4E3-02D2-4760-B6AD-76D6CA4D2DFD}">
      <dgm:prSet/>
      <dgm:spPr/>
      <dgm:t>
        <a:bodyPr/>
        <a:lstStyle/>
        <a:p>
          <a:r>
            <a:rPr lang="en-GB"/>
            <a:t>It is important that we make our own choices, based on our values, and don’t just go along with the crowd. </a:t>
          </a:r>
          <a:endParaRPr lang="en-US"/>
        </a:p>
      </dgm:t>
    </dgm:pt>
    <dgm:pt modelId="{E2164233-1D26-4A57-B6AE-9D021FEE6C06}" type="parTrans" cxnId="{2F46C962-AB46-43E5-9BB5-FD6F8D2A5368}">
      <dgm:prSet/>
      <dgm:spPr/>
      <dgm:t>
        <a:bodyPr/>
        <a:lstStyle/>
        <a:p>
          <a:endParaRPr lang="en-US"/>
        </a:p>
      </dgm:t>
    </dgm:pt>
    <dgm:pt modelId="{F81958E8-27E9-4BBC-970D-7D2863334F1D}" type="sibTrans" cxnId="{2F46C962-AB46-43E5-9BB5-FD6F8D2A5368}">
      <dgm:prSet/>
      <dgm:spPr/>
      <dgm:t>
        <a:bodyPr/>
        <a:lstStyle/>
        <a:p>
          <a:endParaRPr lang="en-US"/>
        </a:p>
      </dgm:t>
    </dgm:pt>
    <dgm:pt modelId="{F296F32E-E4AA-472D-9D59-4935B11A5389}">
      <dgm:prSet/>
      <dgm:spPr/>
      <dgm:t>
        <a:bodyPr/>
        <a:lstStyle/>
        <a:p>
          <a:r>
            <a:rPr lang="en-GB"/>
            <a:t>This is extremely important when talking about diversity and difference and respecting ourselves and others.</a:t>
          </a:r>
          <a:endParaRPr lang="en-US"/>
        </a:p>
      </dgm:t>
    </dgm:pt>
    <dgm:pt modelId="{F6670AE5-81BA-42D3-9D00-213376BF878C}" type="parTrans" cxnId="{F914061E-576F-44DA-A3CD-1813955FF461}">
      <dgm:prSet/>
      <dgm:spPr/>
      <dgm:t>
        <a:bodyPr/>
        <a:lstStyle/>
        <a:p>
          <a:endParaRPr lang="en-US"/>
        </a:p>
      </dgm:t>
    </dgm:pt>
    <dgm:pt modelId="{C682B56C-C9E4-4D5C-8A92-55B67864A6C0}" type="sibTrans" cxnId="{F914061E-576F-44DA-A3CD-1813955FF461}">
      <dgm:prSet/>
      <dgm:spPr/>
      <dgm:t>
        <a:bodyPr/>
        <a:lstStyle/>
        <a:p>
          <a:endParaRPr lang="en-US"/>
        </a:p>
      </dgm:t>
    </dgm:pt>
    <dgm:pt modelId="{AD3923B4-6B27-4696-9363-744578D209C5}" type="pres">
      <dgm:prSet presAssocID="{80705CC1-DA73-4E85-BA16-5211209D4FD6}" presName="linear" presStyleCnt="0">
        <dgm:presLayoutVars>
          <dgm:animLvl val="lvl"/>
          <dgm:resizeHandles val="exact"/>
        </dgm:presLayoutVars>
      </dgm:prSet>
      <dgm:spPr/>
    </dgm:pt>
    <dgm:pt modelId="{759793C0-3516-4C53-BFEE-8BCA75DE4125}" type="pres">
      <dgm:prSet presAssocID="{C560B27A-5B4B-41AB-89C9-DAECEAF15D55}" presName="parentText" presStyleLbl="node1" presStyleIdx="0" presStyleCnt="3">
        <dgm:presLayoutVars>
          <dgm:chMax val="0"/>
          <dgm:bulletEnabled val="1"/>
        </dgm:presLayoutVars>
      </dgm:prSet>
      <dgm:spPr/>
    </dgm:pt>
    <dgm:pt modelId="{BDE4CC0E-CFFA-4AF6-846C-B947DD251967}" type="pres">
      <dgm:prSet presAssocID="{ECEEE831-9F9E-4DE1-AFE0-46E535800CAE}" presName="spacer" presStyleCnt="0"/>
      <dgm:spPr/>
    </dgm:pt>
    <dgm:pt modelId="{8873BEB9-8A94-4022-90F7-21A1E85F95F5}" type="pres">
      <dgm:prSet presAssocID="{6028B4E3-02D2-4760-B6AD-76D6CA4D2DFD}" presName="parentText" presStyleLbl="node1" presStyleIdx="1" presStyleCnt="3">
        <dgm:presLayoutVars>
          <dgm:chMax val="0"/>
          <dgm:bulletEnabled val="1"/>
        </dgm:presLayoutVars>
      </dgm:prSet>
      <dgm:spPr/>
    </dgm:pt>
    <dgm:pt modelId="{DDFFBDC7-74E1-44CE-8B12-5DF11AE611A4}" type="pres">
      <dgm:prSet presAssocID="{F81958E8-27E9-4BBC-970D-7D2863334F1D}" presName="spacer" presStyleCnt="0"/>
      <dgm:spPr/>
    </dgm:pt>
    <dgm:pt modelId="{3954F164-4F2F-4AAF-A011-D234101CE15A}" type="pres">
      <dgm:prSet presAssocID="{F296F32E-E4AA-472D-9D59-4935B11A5389}" presName="parentText" presStyleLbl="node1" presStyleIdx="2" presStyleCnt="3">
        <dgm:presLayoutVars>
          <dgm:chMax val="0"/>
          <dgm:bulletEnabled val="1"/>
        </dgm:presLayoutVars>
      </dgm:prSet>
      <dgm:spPr/>
    </dgm:pt>
  </dgm:ptLst>
  <dgm:cxnLst>
    <dgm:cxn modelId="{F914061E-576F-44DA-A3CD-1813955FF461}" srcId="{80705CC1-DA73-4E85-BA16-5211209D4FD6}" destId="{F296F32E-E4AA-472D-9D59-4935B11A5389}" srcOrd="2" destOrd="0" parTransId="{F6670AE5-81BA-42D3-9D00-213376BF878C}" sibTransId="{C682B56C-C9E4-4D5C-8A92-55B67864A6C0}"/>
    <dgm:cxn modelId="{ABFA4B3E-2DA0-4B01-85C5-7498A83BEF92}" type="presOf" srcId="{6028B4E3-02D2-4760-B6AD-76D6CA4D2DFD}" destId="{8873BEB9-8A94-4022-90F7-21A1E85F95F5}" srcOrd="0" destOrd="0" presId="urn:microsoft.com/office/officeart/2005/8/layout/vList2"/>
    <dgm:cxn modelId="{2F46C962-AB46-43E5-9BB5-FD6F8D2A5368}" srcId="{80705CC1-DA73-4E85-BA16-5211209D4FD6}" destId="{6028B4E3-02D2-4760-B6AD-76D6CA4D2DFD}" srcOrd="1" destOrd="0" parTransId="{E2164233-1D26-4A57-B6AE-9D021FEE6C06}" sibTransId="{F81958E8-27E9-4BBC-970D-7D2863334F1D}"/>
    <dgm:cxn modelId="{8384FE42-4B58-4399-8213-43C9E24DC14E}" type="presOf" srcId="{F296F32E-E4AA-472D-9D59-4935B11A5389}" destId="{3954F164-4F2F-4AAF-A011-D234101CE15A}" srcOrd="0" destOrd="0" presId="urn:microsoft.com/office/officeart/2005/8/layout/vList2"/>
    <dgm:cxn modelId="{48C4C5A2-283F-4FD3-AAE8-0936F4DE7877}" type="presOf" srcId="{C560B27A-5B4B-41AB-89C9-DAECEAF15D55}" destId="{759793C0-3516-4C53-BFEE-8BCA75DE4125}" srcOrd="0" destOrd="0" presId="urn:microsoft.com/office/officeart/2005/8/layout/vList2"/>
    <dgm:cxn modelId="{B22FCBBE-882A-4E3C-B17E-A9E0942DAA38}" srcId="{80705CC1-DA73-4E85-BA16-5211209D4FD6}" destId="{C560B27A-5B4B-41AB-89C9-DAECEAF15D55}" srcOrd="0" destOrd="0" parTransId="{F59791D4-3A8C-4C03-A988-BBAED4FA4026}" sibTransId="{ECEEE831-9F9E-4DE1-AFE0-46E535800CAE}"/>
    <dgm:cxn modelId="{F4F8AFE7-2EF7-462C-9711-B3EB5F5235CD}" type="presOf" srcId="{80705CC1-DA73-4E85-BA16-5211209D4FD6}" destId="{AD3923B4-6B27-4696-9363-744578D209C5}" srcOrd="0" destOrd="0" presId="urn:microsoft.com/office/officeart/2005/8/layout/vList2"/>
    <dgm:cxn modelId="{48186272-9B19-4873-88D4-B6DC4F9C76FB}" type="presParOf" srcId="{AD3923B4-6B27-4696-9363-744578D209C5}" destId="{759793C0-3516-4C53-BFEE-8BCA75DE4125}" srcOrd="0" destOrd="0" presId="urn:microsoft.com/office/officeart/2005/8/layout/vList2"/>
    <dgm:cxn modelId="{DE50EDCB-6AB4-4360-BAB3-3ADDFA077370}" type="presParOf" srcId="{AD3923B4-6B27-4696-9363-744578D209C5}" destId="{BDE4CC0E-CFFA-4AF6-846C-B947DD251967}" srcOrd="1" destOrd="0" presId="urn:microsoft.com/office/officeart/2005/8/layout/vList2"/>
    <dgm:cxn modelId="{576F0B2F-D261-40A9-9DED-F0CAEC149CFD}" type="presParOf" srcId="{AD3923B4-6B27-4696-9363-744578D209C5}" destId="{8873BEB9-8A94-4022-90F7-21A1E85F95F5}" srcOrd="2" destOrd="0" presId="urn:microsoft.com/office/officeart/2005/8/layout/vList2"/>
    <dgm:cxn modelId="{C56D5A52-DFCB-4895-9F3F-C3EC4FDE934A}" type="presParOf" srcId="{AD3923B4-6B27-4696-9363-744578D209C5}" destId="{DDFFBDC7-74E1-44CE-8B12-5DF11AE611A4}" srcOrd="3" destOrd="0" presId="urn:microsoft.com/office/officeart/2005/8/layout/vList2"/>
    <dgm:cxn modelId="{38A24869-6A58-4EBF-A709-987D7794BC0B}" type="presParOf" srcId="{AD3923B4-6B27-4696-9363-744578D209C5}" destId="{3954F164-4F2F-4AAF-A011-D234101CE15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r>
            <a:rPr lang="en-GB" dirty="0"/>
            <a:t> What is Community? </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B4E5D658-64F0-4682-BD92-A2B65C008505}">
      <dgm:prSet/>
      <dgm:spPr/>
      <dgm:t>
        <a:bodyPr/>
        <a:lstStyle/>
        <a:p>
          <a:r>
            <a:rPr lang="en-US" dirty="0"/>
            <a:t>Word chain – Memory game</a:t>
          </a:r>
        </a:p>
      </dgm:t>
    </dgm:pt>
    <dgm:pt modelId="{0D5651B0-FC17-42E9-B19E-70471DCA0E6C}" type="parTrans" cxnId="{9126D12B-04A2-4C94-ACE3-E17B49CD2EEC}">
      <dgm:prSet/>
      <dgm:spPr/>
      <dgm:t>
        <a:bodyPr/>
        <a:lstStyle/>
        <a:p>
          <a:endParaRPr lang="en-US"/>
        </a:p>
      </dgm:t>
    </dgm:pt>
    <dgm:pt modelId="{DB762B39-A18F-474B-9F6C-51CEA6748790}" type="sibTrans" cxnId="{9126D12B-04A2-4C94-ACE3-E17B49CD2EEC}">
      <dgm:prSet/>
      <dgm:spPr/>
      <dgm:t>
        <a:bodyPr/>
        <a:lstStyle/>
        <a:p>
          <a:endParaRPr lang="en-US"/>
        </a:p>
      </dgm:t>
    </dgm:pt>
    <dgm:pt modelId="{2375DC27-4E58-4A9C-92C2-9BD0748082FD}">
      <dgm:prSet/>
      <dgm:spPr/>
      <dgm:t>
        <a:bodyPr/>
        <a:lstStyle/>
        <a:p>
          <a:r>
            <a:rPr lang="en-GB" dirty="0"/>
            <a:t>Evaluation/ Check-out </a:t>
          </a:r>
          <a:endParaRPr lang="en-US" dirty="0"/>
        </a:p>
      </dgm:t>
    </dgm:pt>
    <dgm:pt modelId="{85993268-7F73-42EB-A1F5-F3997FEBD4A9}" type="parTrans" cxnId="{C53164B3-9CC2-4757-A0EB-AFC9B04BBD24}">
      <dgm:prSet/>
      <dgm:spPr/>
      <dgm:t>
        <a:bodyPr/>
        <a:lstStyle/>
        <a:p>
          <a:endParaRPr lang="en-US"/>
        </a:p>
      </dgm:t>
    </dgm:pt>
    <dgm:pt modelId="{62DEE3AB-0E05-44BF-A2ED-6D3ED74D8CB7}" type="sibTrans" cxnId="{C53164B3-9CC2-4757-A0EB-AFC9B04BBD24}">
      <dgm:prSet/>
      <dgm:spPr/>
      <dgm:t>
        <a:bodyPr/>
        <a:lstStyle/>
        <a:p>
          <a:endParaRPr lang="en-US"/>
        </a:p>
      </dgm:t>
    </dgm:pt>
    <dgm:pt modelId="{002F1B9E-9B58-4BE7-A61F-F64A73875EA7}">
      <dgm:prSet/>
      <dgm:spPr/>
      <dgm:t>
        <a:bodyPr/>
        <a:lstStyle/>
        <a:p>
          <a:r>
            <a:rPr lang="en-US" dirty="0"/>
            <a:t>Community Mapping Exercise</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NI to the outsider</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41F6EBB4-EE85-411C-B33C-A9F0569F9190}" type="pres">
      <dgm:prSet presAssocID="{B47A7F42-39E8-4984-96F1-839EF9BD19FF}" presName="diagram" presStyleCnt="0">
        <dgm:presLayoutVars>
          <dgm:dir/>
          <dgm:resizeHandles val="exact"/>
        </dgm:presLayoutVars>
      </dgm:prSet>
      <dgm:spPr/>
    </dgm:pt>
    <dgm:pt modelId="{4F96573B-1D5C-4B8F-9FCA-DD9814E3FB30}" type="pres">
      <dgm:prSet presAssocID="{6EE04FF4-AB0C-4144-937B-7143B831EFA9}" presName="node" presStyleLbl="node1" presStyleIdx="0" presStyleCnt="5">
        <dgm:presLayoutVars>
          <dgm:bulletEnabled val="1"/>
        </dgm:presLayoutVars>
      </dgm:prSet>
      <dgm:spPr/>
    </dgm:pt>
    <dgm:pt modelId="{6E7F4E8F-674F-452B-B9EA-C902FF4BC02B}" type="pres">
      <dgm:prSet presAssocID="{ACE7BD51-DEEA-40DB-AFEB-34D81B322750}" presName="sibTrans" presStyleCnt="0"/>
      <dgm:spPr/>
    </dgm:pt>
    <dgm:pt modelId="{B3437476-15A8-47B1-9434-CFBDCCA841CC}" type="pres">
      <dgm:prSet presAssocID="{B2386A11-E286-4BCF-BC03-6254CC1F5EC6}" presName="node" presStyleLbl="node1" presStyleIdx="1" presStyleCnt="5">
        <dgm:presLayoutVars>
          <dgm:bulletEnabled val="1"/>
        </dgm:presLayoutVars>
      </dgm:prSet>
      <dgm:spPr/>
    </dgm:pt>
    <dgm:pt modelId="{477A375D-F816-48F3-8426-7527933282AF}" type="pres">
      <dgm:prSet presAssocID="{B717A3A0-5230-4983-BCB5-8C85E9397AD1}" presName="sibTrans" presStyleCnt="0"/>
      <dgm:spPr/>
    </dgm:pt>
    <dgm:pt modelId="{7F7EF2DF-0D94-4CE0-A2D2-1EFF7A98C030}" type="pres">
      <dgm:prSet presAssocID="{002F1B9E-9B58-4BE7-A61F-F64A73875EA7}" presName="node" presStyleLbl="node1" presStyleIdx="2" presStyleCnt="5">
        <dgm:presLayoutVars>
          <dgm:bulletEnabled val="1"/>
        </dgm:presLayoutVars>
      </dgm:prSet>
      <dgm:spPr/>
    </dgm:pt>
    <dgm:pt modelId="{337B9E85-8921-4C5B-B199-38DC3BA784E1}" type="pres">
      <dgm:prSet presAssocID="{FE56B47F-046D-4B01-8400-1C309EFC0E3A}" presName="sibTrans" presStyleCnt="0"/>
      <dgm:spPr/>
    </dgm:pt>
    <dgm:pt modelId="{E1B55C0E-8CDB-44FC-AD0F-F67417ACEFAF}" type="pres">
      <dgm:prSet presAssocID="{B4E5D658-64F0-4682-BD92-A2B65C008505}" presName="node" presStyleLbl="node1" presStyleIdx="3" presStyleCnt="5">
        <dgm:presLayoutVars>
          <dgm:bulletEnabled val="1"/>
        </dgm:presLayoutVars>
      </dgm:prSet>
      <dgm:spPr/>
    </dgm:pt>
    <dgm:pt modelId="{0FF01C78-1993-4C06-B814-308B75E4675D}" type="pres">
      <dgm:prSet presAssocID="{DB762B39-A18F-474B-9F6C-51CEA6748790}" presName="sibTrans" presStyleCnt="0"/>
      <dgm:spPr/>
    </dgm:pt>
    <dgm:pt modelId="{37F2CECC-77FD-4958-88CC-477F7AAFE862}" type="pres">
      <dgm:prSet presAssocID="{2375DC27-4E58-4A9C-92C2-9BD0748082FD}" presName="node" presStyleLbl="node1" presStyleIdx="4" presStyleCnt="5">
        <dgm:presLayoutVars>
          <dgm:bulletEnabled val="1"/>
        </dgm:presLayoutVars>
      </dgm:prSet>
      <dgm:spPr/>
    </dgm:pt>
  </dgm:ptLst>
  <dgm:cxnLst>
    <dgm:cxn modelId="{9126D12B-04A2-4C94-ACE3-E17B49CD2EEC}" srcId="{B47A7F42-39E8-4984-96F1-839EF9BD19FF}" destId="{B4E5D658-64F0-4682-BD92-A2B65C008505}" srcOrd="3" destOrd="0" parTransId="{0D5651B0-FC17-42E9-B19E-70471DCA0E6C}" sibTransId="{DB762B39-A18F-474B-9F6C-51CEA6748790}"/>
    <dgm:cxn modelId="{6E12BC35-8D1F-455C-8841-A60C8444D05F}" type="presOf" srcId="{6EE04FF4-AB0C-4144-937B-7143B831EFA9}" destId="{4F96573B-1D5C-4B8F-9FCA-DD9814E3FB30}" srcOrd="0" destOrd="0" presId="urn:microsoft.com/office/officeart/2005/8/layout/default"/>
    <dgm:cxn modelId="{AA66353B-60B4-4871-9E9D-9FA600F25B32}" type="presOf" srcId="{B4E5D658-64F0-4682-BD92-A2B65C008505}" destId="{E1B55C0E-8CDB-44FC-AD0F-F67417ACEFAF}" srcOrd="0" destOrd="0" presId="urn:microsoft.com/office/officeart/2005/8/layout/default"/>
    <dgm:cxn modelId="{1AAF6D69-0816-4CC5-BB39-6FB1F2F969DD}" type="presOf" srcId="{B47A7F42-39E8-4984-96F1-839EF9BD19FF}" destId="{41F6EBB4-EE85-411C-B33C-A9F0569F9190}"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5983F457-8FFD-45FE-9239-2DBF3C558B2A}" type="presOf" srcId="{B2386A11-E286-4BCF-BC03-6254CC1F5EC6}" destId="{B3437476-15A8-47B1-9434-CFBDCCA841CC}" srcOrd="0" destOrd="0" presId="urn:microsoft.com/office/officeart/2005/8/layout/default"/>
    <dgm:cxn modelId="{7013509C-18AF-4ABC-8D5E-4FA2AE33BACE}" srcId="{B47A7F42-39E8-4984-96F1-839EF9BD19FF}" destId="{002F1B9E-9B58-4BE7-A61F-F64A73875EA7}" srcOrd="2" destOrd="0" parTransId="{A20FD824-498C-42BD-989D-42320667FCE2}" sibTransId="{FE56B47F-046D-4B01-8400-1C309EFC0E3A}"/>
    <dgm:cxn modelId="{16200FA7-FE4C-4EF3-BA23-E2EF3CC0E1CB}" type="presOf" srcId="{2375DC27-4E58-4A9C-92C2-9BD0748082FD}" destId="{37F2CECC-77FD-4958-88CC-477F7AAFE862}" srcOrd="0" destOrd="0" presId="urn:microsoft.com/office/officeart/2005/8/layout/default"/>
    <dgm:cxn modelId="{846869AC-F2B5-4D94-B767-13E3F438F2FC}" type="presOf" srcId="{002F1B9E-9B58-4BE7-A61F-F64A73875EA7}" destId="{7F7EF2DF-0D94-4CE0-A2D2-1EFF7A98C030}" srcOrd="0" destOrd="0" presId="urn:microsoft.com/office/officeart/2005/8/layout/default"/>
    <dgm:cxn modelId="{C53164B3-9CC2-4757-A0EB-AFC9B04BBD24}" srcId="{B47A7F42-39E8-4984-96F1-839EF9BD19FF}" destId="{2375DC27-4E58-4A9C-92C2-9BD0748082FD}" srcOrd="4" destOrd="0" parTransId="{85993268-7F73-42EB-A1F5-F3997FEBD4A9}" sibTransId="{62DEE3AB-0E05-44BF-A2ED-6D3ED74D8CB7}"/>
    <dgm:cxn modelId="{31CD59E0-BF84-4CDC-8F19-2134D456A2A1}" type="presParOf" srcId="{41F6EBB4-EE85-411C-B33C-A9F0569F9190}" destId="{4F96573B-1D5C-4B8F-9FCA-DD9814E3FB30}" srcOrd="0" destOrd="0" presId="urn:microsoft.com/office/officeart/2005/8/layout/default"/>
    <dgm:cxn modelId="{EA675827-1F0D-4023-9C1C-A581A6E33315}" type="presParOf" srcId="{41F6EBB4-EE85-411C-B33C-A9F0569F9190}" destId="{6E7F4E8F-674F-452B-B9EA-C902FF4BC02B}" srcOrd="1" destOrd="0" presId="urn:microsoft.com/office/officeart/2005/8/layout/default"/>
    <dgm:cxn modelId="{5C9629D5-C389-4429-8C22-7B3A37834F33}" type="presParOf" srcId="{41F6EBB4-EE85-411C-B33C-A9F0569F9190}" destId="{B3437476-15A8-47B1-9434-CFBDCCA841CC}" srcOrd="2" destOrd="0" presId="urn:microsoft.com/office/officeart/2005/8/layout/default"/>
    <dgm:cxn modelId="{05E9982C-F5AA-4FA5-B891-D648E427FEF8}" type="presParOf" srcId="{41F6EBB4-EE85-411C-B33C-A9F0569F9190}" destId="{477A375D-F816-48F3-8426-7527933282AF}" srcOrd="3" destOrd="0" presId="urn:microsoft.com/office/officeart/2005/8/layout/default"/>
    <dgm:cxn modelId="{3E65F488-D30F-42E2-A18E-3798133C9977}" type="presParOf" srcId="{41F6EBB4-EE85-411C-B33C-A9F0569F9190}" destId="{7F7EF2DF-0D94-4CE0-A2D2-1EFF7A98C030}" srcOrd="4" destOrd="0" presId="urn:microsoft.com/office/officeart/2005/8/layout/default"/>
    <dgm:cxn modelId="{CA50291E-FA4F-4C1B-9C1E-79716C9440E8}" type="presParOf" srcId="{41F6EBB4-EE85-411C-B33C-A9F0569F9190}" destId="{337B9E85-8921-4C5B-B199-38DC3BA784E1}" srcOrd="5" destOrd="0" presId="urn:microsoft.com/office/officeart/2005/8/layout/default"/>
    <dgm:cxn modelId="{D6F3B5DC-2D2F-4254-BE0F-53900245292A}" type="presParOf" srcId="{41F6EBB4-EE85-411C-B33C-A9F0569F9190}" destId="{E1B55C0E-8CDB-44FC-AD0F-F67417ACEFAF}" srcOrd="6" destOrd="0" presId="urn:microsoft.com/office/officeart/2005/8/layout/default"/>
    <dgm:cxn modelId="{AFAD57CB-4E03-4BC5-8982-F5023C2D0586}" type="presParOf" srcId="{41F6EBB4-EE85-411C-B33C-A9F0569F9190}" destId="{0FF01C78-1993-4C06-B814-308B75E4675D}" srcOrd="7" destOrd="0" presId="urn:microsoft.com/office/officeart/2005/8/layout/default"/>
    <dgm:cxn modelId="{3FFA8EE7-A246-4B72-87C1-6F44E4ED6230}" type="presParOf" srcId="{41F6EBB4-EE85-411C-B33C-A9F0569F9190}" destId="{37F2CECC-77FD-4958-88CC-477F7AAFE862}"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10C34E-6571-4561-AAF4-CAAED19F92E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25F4E9D-160E-4688-BDB2-0BD56EBBE8D5}">
      <dgm:prSet/>
      <dgm:spPr/>
      <dgm:t>
        <a:bodyPr/>
        <a:lstStyle/>
        <a:p>
          <a:pPr>
            <a:lnSpc>
              <a:spcPct val="100000"/>
            </a:lnSpc>
          </a:pPr>
          <a:r>
            <a:rPr lang="en-GB"/>
            <a:t>Thanks to diversity, I…</a:t>
          </a:r>
          <a:endParaRPr lang="en-US"/>
        </a:p>
      </dgm:t>
    </dgm:pt>
    <dgm:pt modelId="{282F47AC-758F-4653-B3D3-5641BADA34CF}" type="parTrans" cxnId="{0CB101C0-F013-4FA5-A145-D33400090399}">
      <dgm:prSet/>
      <dgm:spPr/>
      <dgm:t>
        <a:bodyPr/>
        <a:lstStyle/>
        <a:p>
          <a:endParaRPr lang="en-US"/>
        </a:p>
      </dgm:t>
    </dgm:pt>
    <dgm:pt modelId="{00E38BC2-90C5-44BB-8161-79D3FC2A5415}" type="sibTrans" cxnId="{0CB101C0-F013-4FA5-A145-D33400090399}">
      <dgm:prSet/>
      <dgm:spPr/>
      <dgm:t>
        <a:bodyPr/>
        <a:lstStyle/>
        <a:p>
          <a:endParaRPr lang="en-US"/>
        </a:p>
      </dgm:t>
    </dgm:pt>
    <dgm:pt modelId="{09D9BDD8-0625-47E1-8954-13221E2F4A73}">
      <dgm:prSet/>
      <dgm:spPr/>
      <dgm:t>
        <a:bodyPr/>
        <a:lstStyle/>
        <a:p>
          <a:pPr>
            <a:lnSpc>
              <a:spcPct val="100000"/>
            </a:lnSpc>
          </a:pPr>
          <a:r>
            <a:rPr lang="en-GB"/>
            <a:t>Add your own personal contribution</a:t>
          </a:r>
          <a:endParaRPr lang="en-US"/>
        </a:p>
      </dgm:t>
    </dgm:pt>
    <dgm:pt modelId="{AC14AB52-D8B0-470E-AF44-549EDB992199}" type="parTrans" cxnId="{1A0D83A1-ABC7-4BAC-B8B0-CF2CDDFFEEF2}">
      <dgm:prSet/>
      <dgm:spPr/>
      <dgm:t>
        <a:bodyPr/>
        <a:lstStyle/>
        <a:p>
          <a:endParaRPr lang="en-US"/>
        </a:p>
      </dgm:t>
    </dgm:pt>
    <dgm:pt modelId="{A73E1B93-E728-465F-8BBC-CF018C7A3B72}" type="sibTrans" cxnId="{1A0D83A1-ABC7-4BAC-B8B0-CF2CDDFFEEF2}">
      <dgm:prSet/>
      <dgm:spPr/>
      <dgm:t>
        <a:bodyPr/>
        <a:lstStyle/>
        <a:p>
          <a:endParaRPr lang="en-US"/>
        </a:p>
      </dgm:t>
    </dgm:pt>
    <dgm:pt modelId="{5BABD7B9-EA05-46EE-AD78-DEAF66C7EA70}">
      <dgm:prSet/>
      <dgm:spPr/>
      <dgm:t>
        <a:bodyPr/>
        <a:lstStyle/>
        <a:p>
          <a:pPr>
            <a:lnSpc>
              <a:spcPct val="100000"/>
            </a:lnSpc>
          </a:pPr>
          <a:r>
            <a:rPr lang="en-GB"/>
            <a:t>Remember everyone’s before you!</a:t>
          </a:r>
          <a:endParaRPr lang="en-US"/>
        </a:p>
      </dgm:t>
    </dgm:pt>
    <dgm:pt modelId="{4EC484B8-3272-4F0D-A0B2-AA2522FA5ADC}" type="parTrans" cxnId="{B411F21B-1A29-4257-93D9-016B3A4027D5}">
      <dgm:prSet/>
      <dgm:spPr/>
      <dgm:t>
        <a:bodyPr/>
        <a:lstStyle/>
        <a:p>
          <a:endParaRPr lang="en-US"/>
        </a:p>
      </dgm:t>
    </dgm:pt>
    <dgm:pt modelId="{20077FBF-45FC-4DE6-9B4A-B95EE608FB14}" type="sibTrans" cxnId="{B411F21B-1A29-4257-93D9-016B3A4027D5}">
      <dgm:prSet/>
      <dgm:spPr/>
      <dgm:t>
        <a:bodyPr/>
        <a:lstStyle/>
        <a:p>
          <a:endParaRPr lang="en-US"/>
        </a:p>
      </dgm:t>
    </dgm:pt>
    <dgm:pt modelId="{9E0C64FF-795F-4BFA-B6C1-D12D3E687F4E}">
      <dgm:prSet/>
      <dgm:spPr/>
      <dgm:t>
        <a:bodyPr/>
        <a:lstStyle/>
        <a:p>
          <a:pPr>
            <a:lnSpc>
              <a:spcPct val="100000"/>
            </a:lnSpc>
          </a:pPr>
          <a:r>
            <a:rPr lang="en-GB"/>
            <a:t>This will make you think not only of all the positive things that diversity brings to your community, but it will also test your memory skills!</a:t>
          </a:r>
          <a:endParaRPr lang="en-US"/>
        </a:p>
      </dgm:t>
    </dgm:pt>
    <dgm:pt modelId="{CBA480C9-DC4F-49A0-833C-6E91DF59C4CF}" type="parTrans" cxnId="{9352BD0D-6B92-493A-B511-DB6FE7D76948}">
      <dgm:prSet/>
      <dgm:spPr/>
      <dgm:t>
        <a:bodyPr/>
        <a:lstStyle/>
        <a:p>
          <a:endParaRPr lang="en-US"/>
        </a:p>
      </dgm:t>
    </dgm:pt>
    <dgm:pt modelId="{28608B7E-A899-4F4E-B91B-5FF9EF7AA7DB}" type="sibTrans" cxnId="{9352BD0D-6B92-493A-B511-DB6FE7D76948}">
      <dgm:prSet/>
      <dgm:spPr/>
      <dgm:t>
        <a:bodyPr/>
        <a:lstStyle/>
        <a:p>
          <a:endParaRPr lang="en-US"/>
        </a:p>
      </dgm:t>
    </dgm:pt>
    <dgm:pt modelId="{FCC699A9-4D49-47CD-8963-2DE123DDD963}" type="pres">
      <dgm:prSet presAssocID="{BF10C34E-6571-4561-AAF4-CAAED19F92EE}" presName="root" presStyleCnt="0">
        <dgm:presLayoutVars>
          <dgm:dir/>
          <dgm:resizeHandles val="exact"/>
        </dgm:presLayoutVars>
      </dgm:prSet>
      <dgm:spPr/>
    </dgm:pt>
    <dgm:pt modelId="{6D3D0823-7775-4C88-A81D-3F8A76BD0725}" type="pres">
      <dgm:prSet presAssocID="{325F4E9D-160E-4688-BDB2-0BD56EBBE8D5}" presName="compNode" presStyleCnt="0"/>
      <dgm:spPr/>
    </dgm:pt>
    <dgm:pt modelId="{BC7408F9-F36C-4506-B461-0F690539309C}" type="pres">
      <dgm:prSet presAssocID="{325F4E9D-160E-4688-BDB2-0BD56EBBE8D5}" presName="bgRect" presStyleLbl="bgShp" presStyleIdx="0" presStyleCnt="4"/>
      <dgm:spPr/>
    </dgm:pt>
    <dgm:pt modelId="{85A07358-60B4-4D1C-BA60-5E62B13C3E92}" type="pres">
      <dgm:prSet presAssocID="{325F4E9D-160E-4688-BDB2-0BD56EBBE8D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Success"/>
        </a:ext>
      </dgm:extLst>
    </dgm:pt>
    <dgm:pt modelId="{84C6B4FF-AB00-42CC-B7D6-A57F3AF7C1E3}" type="pres">
      <dgm:prSet presAssocID="{325F4E9D-160E-4688-BDB2-0BD56EBBE8D5}" presName="spaceRect" presStyleCnt="0"/>
      <dgm:spPr/>
    </dgm:pt>
    <dgm:pt modelId="{3AD03DD5-9ADC-4D93-8C3E-65BD9E17282F}" type="pres">
      <dgm:prSet presAssocID="{325F4E9D-160E-4688-BDB2-0BD56EBBE8D5}" presName="parTx" presStyleLbl="revTx" presStyleIdx="0" presStyleCnt="4">
        <dgm:presLayoutVars>
          <dgm:chMax val="0"/>
          <dgm:chPref val="0"/>
        </dgm:presLayoutVars>
      </dgm:prSet>
      <dgm:spPr/>
    </dgm:pt>
    <dgm:pt modelId="{9946CA80-6CEF-469A-8430-996144F05B77}" type="pres">
      <dgm:prSet presAssocID="{00E38BC2-90C5-44BB-8161-79D3FC2A5415}" presName="sibTrans" presStyleCnt="0"/>
      <dgm:spPr/>
    </dgm:pt>
    <dgm:pt modelId="{026D5FCB-3E63-49E9-86B6-478DCD4EF1E1}" type="pres">
      <dgm:prSet presAssocID="{09D9BDD8-0625-47E1-8954-13221E2F4A73}" presName="compNode" presStyleCnt="0"/>
      <dgm:spPr/>
    </dgm:pt>
    <dgm:pt modelId="{DDF2E2D0-2B18-414A-97BE-6A26684C1082}" type="pres">
      <dgm:prSet presAssocID="{09D9BDD8-0625-47E1-8954-13221E2F4A73}" presName="bgRect" presStyleLbl="bgShp" presStyleIdx="1" presStyleCnt="4"/>
      <dgm:spPr/>
    </dgm:pt>
    <dgm:pt modelId="{1CF9D004-C257-46B5-B0BF-7E6FD636FA02}" type="pres">
      <dgm:prSet presAssocID="{09D9BDD8-0625-47E1-8954-13221E2F4A7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48CD1372-53E1-497B-A4DD-6FDDEB2AF128}" type="pres">
      <dgm:prSet presAssocID="{09D9BDD8-0625-47E1-8954-13221E2F4A73}" presName="spaceRect" presStyleCnt="0"/>
      <dgm:spPr/>
    </dgm:pt>
    <dgm:pt modelId="{0FA44E53-E925-4C9C-9B2D-BB1A770C7572}" type="pres">
      <dgm:prSet presAssocID="{09D9BDD8-0625-47E1-8954-13221E2F4A73}" presName="parTx" presStyleLbl="revTx" presStyleIdx="1" presStyleCnt="4">
        <dgm:presLayoutVars>
          <dgm:chMax val="0"/>
          <dgm:chPref val="0"/>
        </dgm:presLayoutVars>
      </dgm:prSet>
      <dgm:spPr/>
    </dgm:pt>
    <dgm:pt modelId="{1F688E63-A2D5-4AE6-A1D9-9C6D5A85AB1A}" type="pres">
      <dgm:prSet presAssocID="{A73E1B93-E728-465F-8BBC-CF018C7A3B72}" presName="sibTrans" presStyleCnt="0"/>
      <dgm:spPr/>
    </dgm:pt>
    <dgm:pt modelId="{53ED82EB-E222-4D80-AB00-C3FC33F72071}" type="pres">
      <dgm:prSet presAssocID="{5BABD7B9-EA05-46EE-AD78-DEAF66C7EA70}" presName="compNode" presStyleCnt="0"/>
      <dgm:spPr/>
    </dgm:pt>
    <dgm:pt modelId="{93F90703-19B4-45E1-B569-9B426980AC11}" type="pres">
      <dgm:prSet presAssocID="{5BABD7B9-EA05-46EE-AD78-DEAF66C7EA70}" presName="bgRect" presStyleLbl="bgShp" presStyleIdx="2" presStyleCnt="4"/>
      <dgm:spPr/>
    </dgm:pt>
    <dgm:pt modelId="{82D7EABF-60B0-4E6C-848B-CC7C24CB5416}" type="pres">
      <dgm:prSet presAssocID="{5BABD7B9-EA05-46EE-AD78-DEAF66C7EA70}" presName="iconRect" presStyleLbl="node1" presStyleIdx="2" presStyleCnt="4" custLinFactNeighborX="-6451"/>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ight And Left Brain outline"/>
        </a:ext>
      </dgm:extLst>
    </dgm:pt>
    <dgm:pt modelId="{1D313745-5557-4161-B60B-806EFB899479}" type="pres">
      <dgm:prSet presAssocID="{5BABD7B9-EA05-46EE-AD78-DEAF66C7EA70}" presName="spaceRect" presStyleCnt="0"/>
      <dgm:spPr/>
    </dgm:pt>
    <dgm:pt modelId="{14193235-E5AC-4E91-89A9-5716630D432B}" type="pres">
      <dgm:prSet presAssocID="{5BABD7B9-EA05-46EE-AD78-DEAF66C7EA70}" presName="parTx" presStyleLbl="revTx" presStyleIdx="2" presStyleCnt="4">
        <dgm:presLayoutVars>
          <dgm:chMax val="0"/>
          <dgm:chPref val="0"/>
        </dgm:presLayoutVars>
      </dgm:prSet>
      <dgm:spPr/>
    </dgm:pt>
    <dgm:pt modelId="{6C1CD554-DD38-4AE7-A576-3E65CF1A5354}" type="pres">
      <dgm:prSet presAssocID="{20077FBF-45FC-4DE6-9B4A-B95EE608FB14}" presName="sibTrans" presStyleCnt="0"/>
      <dgm:spPr/>
    </dgm:pt>
    <dgm:pt modelId="{A5C3D914-5FD7-476D-820E-C6807BD41E73}" type="pres">
      <dgm:prSet presAssocID="{9E0C64FF-795F-4BFA-B6C1-D12D3E687F4E}" presName="compNode" presStyleCnt="0"/>
      <dgm:spPr/>
    </dgm:pt>
    <dgm:pt modelId="{7E4C3D12-4767-47E5-8257-36D91AF26281}" type="pres">
      <dgm:prSet presAssocID="{9E0C64FF-795F-4BFA-B6C1-D12D3E687F4E}" presName="bgRect" presStyleLbl="bgShp" presStyleIdx="3" presStyleCnt="4"/>
      <dgm:spPr/>
    </dgm:pt>
    <dgm:pt modelId="{14003D74-B0A9-41BD-A2CD-5BC19536FE96}" type="pres">
      <dgm:prSet presAssocID="{9E0C64FF-795F-4BFA-B6C1-D12D3E687F4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son with Idea"/>
        </a:ext>
      </dgm:extLst>
    </dgm:pt>
    <dgm:pt modelId="{CDD07B67-6FC6-484F-AAB7-C3AB1341741B}" type="pres">
      <dgm:prSet presAssocID="{9E0C64FF-795F-4BFA-B6C1-D12D3E687F4E}" presName="spaceRect" presStyleCnt="0"/>
      <dgm:spPr/>
    </dgm:pt>
    <dgm:pt modelId="{6770C2E1-12D8-4717-92A7-A64BD63B2615}" type="pres">
      <dgm:prSet presAssocID="{9E0C64FF-795F-4BFA-B6C1-D12D3E687F4E}" presName="parTx" presStyleLbl="revTx" presStyleIdx="3" presStyleCnt="4">
        <dgm:presLayoutVars>
          <dgm:chMax val="0"/>
          <dgm:chPref val="0"/>
        </dgm:presLayoutVars>
      </dgm:prSet>
      <dgm:spPr/>
    </dgm:pt>
  </dgm:ptLst>
  <dgm:cxnLst>
    <dgm:cxn modelId="{5EE8740D-0B31-4EC8-A34B-52DFCCF7C6BB}" type="presOf" srcId="{325F4E9D-160E-4688-BDB2-0BD56EBBE8D5}" destId="{3AD03DD5-9ADC-4D93-8C3E-65BD9E17282F}" srcOrd="0" destOrd="0" presId="urn:microsoft.com/office/officeart/2018/2/layout/IconVerticalSolidList"/>
    <dgm:cxn modelId="{9352BD0D-6B92-493A-B511-DB6FE7D76948}" srcId="{BF10C34E-6571-4561-AAF4-CAAED19F92EE}" destId="{9E0C64FF-795F-4BFA-B6C1-D12D3E687F4E}" srcOrd="3" destOrd="0" parTransId="{CBA480C9-DC4F-49A0-833C-6E91DF59C4CF}" sibTransId="{28608B7E-A899-4F4E-B91B-5FF9EF7AA7DB}"/>
    <dgm:cxn modelId="{B411F21B-1A29-4257-93D9-016B3A4027D5}" srcId="{BF10C34E-6571-4561-AAF4-CAAED19F92EE}" destId="{5BABD7B9-EA05-46EE-AD78-DEAF66C7EA70}" srcOrd="2" destOrd="0" parTransId="{4EC484B8-3272-4F0D-A0B2-AA2522FA5ADC}" sibTransId="{20077FBF-45FC-4DE6-9B4A-B95EE608FB14}"/>
    <dgm:cxn modelId="{6F8AD258-086A-4049-9815-3E96FBB85E2F}" type="presOf" srcId="{5BABD7B9-EA05-46EE-AD78-DEAF66C7EA70}" destId="{14193235-E5AC-4E91-89A9-5716630D432B}" srcOrd="0" destOrd="0" presId="urn:microsoft.com/office/officeart/2018/2/layout/IconVerticalSolidList"/>
    <dgm:cxn modelId="{1A0D83A1-ABC7-4BAC-B8B0-CF2CDDFFEEF2}" srcId="{BF10C34E-6571-4561-AAF4-CAAED19F92EE}" destId="{09D9BDD8-0625-47E1-8954-13221E2F4A73}" srcOrd="1" destOrd="0" parTransId="{AC14AB52-D8B0-470E-AF44-549EDB992199}" sibTransId="{A73E1B93-E728-465F-8BBC-CF018C7A3B72}"/>
    <dgm:cxn modelId="{D4EBCCBB-242C-41B2-BF3A-27FA2FD9600C}" type="presOf" srcId="{9E0C64FF-795F-4BFA-B6C1-D12D3E687F4E}" destId="{6770C2E1-12D8-4717-92A7-A64BD63B2615}" srcOrd="0" destOrd="0" presId="urn:microsoft.com/office/officeart/2018/2/layout/IconVerticalSolidList"/>
    <dgm:cxn modelId="{94B9A0BD-C325-431E-A8D0-072FE96D3448}" type="presOf" srcId="{09D9BDD8-0625-47E1-8954-13221E2F4A73}" destId="{0FA44E53-E925-4C9C-9B2D-BB1A770C7572}" srcOrd="0" destOrd="0" presId="urn:microsoft.com/office/officeart/2018/2/layout/IconVerticalSolidList"/>
    <dgm:cxn modelId="{0CB101C0-F013-4FA5-A145-D33400090399}" srcId="{BF10C34E-6571-4561-AAF4-CAAED19F92EE}" destId="{325F4E9D-160E-4688-BDB2-0BD56EBBE8D5}" srcOrd="0" destOrd="0" parTransId="{282F47AC-758F-4653-B3D3-5641BADA34CF}" sibTransId="{00E38BC2-90C5-44BB-8161-79D3FC2A5415}"/>
    <dgm:cxn modelId="{681FFECD-7D52-49F9-AE15-A2F8C7AAF1A9}" type="presOf" srcId="{BF10C34E-6571-4561-AAF4-CAAED19F92EE}" destId="{FCC699A9-4D49-47CD-8963-2DE123DDD963}" srcOrd="0" destOrd="0" presId="urn:microsoft.com/office/officeart/2018/2/layout/IconVerticalSolidList"/>
    <dgm:cxn modelId="{63693881-2511-4CBE-825E-6B81FB57AD6A}" type="presParOf" srcId="{FCC699A9-4D49-47CD-8963-2DE123DDD963}" destId="{6D3D0823-7775-4C88-A81D-3F8A76BD0725}" srcOrd="0" destOrd="0" presId="urn:microsoft.com/office/officeart/2018/2/layout/IconVerticalSolidList"/>
    <dgm:cxn modelId="{7A56EC25-7C4D-4193-8514-6904581F2420}" type="presParOf" srcId="{6D3D0823-7775-4C88-A81D-3F8A76BD0725}" destId="{BC7408F9-F36C-4506-B461-0F690539309C}" srcOrd="0" destOrd="0" presId="urn:microsoft.com/office/officeart/2018/2/layout/IconVerticalSolidList"/>
    <dgm:cxn modelId="{661A8255-F70D-4E1B-B127-76DA4740A3C8}" type="presParOf" srcId="{6D3D0823-7775-4C88-A81D-3F8A76BD0725}" destId="{85A07358-60B4-4D1C-BA60-5E62B13C3E92}" srcOrd="1" destOrd="0" presId="urn:microsoft.com/office/officeart/2018/2/layout/IconVerticalSolidList"/>
    <dgm:cxn modelId="{946AD3E8-4C49-4B58-BBA2-5C57F8259044}" type="presParOf" srcId="{6D3D0823-7775-4C88-A81D-3F8A76BD0725}" destId="{84C6B4FF-AB00-42CC-B7D6-A57F3AF7C1E3}" srcOrd="2" destOrd="0" presId="urn:microsoft.com/office/officeart/2018/2/layout/IconVerticalSolidList"/>
    <dgm:cxn modelId="{E88D873A-B0FE-401B-98D1-652068094BF6}" type="presParOf" srcId="{6D3D0823-7775-4C88-A81D-3F8A76BD0725}" destId="{3AD03DD5-9ADC-4D93-8C3E-65BD9E17282F}" srcOrd="3" destOrd="0" presId="urn:microsoft.com/office/officeart/2018/2/layout/IconVerticalSolidList"/>
    <dgm:cxn modelId="{02E25BE8-7833-4FC7-8287-2980EC3F3EF6}" type="presParOf" srcId="{FCC699A9-4D49-47CD-8963-2DE123DDD963}" destId="{9946CA80-6CEF-469A-8430-996144F05B77}" srcOrd="1" destOrd="0" presId="urn:microsoft.com/office/officeart/2018/2/layout/IconVerticalSolidList"/>
    <dgm:cxn modelId="{EF1345F4-98C5-4034-ACEE-265E953EC28D}" type="presParOf" srcId="{FCC699A9-4D49-47CD-8963-2DE123DDD963}" destId="{026D5FCB-3E63-49E9-86B6-478DCD4EF1E1}" srcOrd="2" destOrd="0" presId="urn:microsoft.com/office/officeart/2018/2/layout/IconVerticalSolidList"/>
    <dgm:cxn modelId="{2D541B31-F0FE-4BDE-8959-281CE4F3A908}" type="presParOf" srcId="{026D5FCB-3E63-49E9-86B6-478DCD4EF1E1}" destId="{DDF2E2D0-2B18-414A-97BE-6A26684C1082}" srcOrd="0" destOrd="0" presId="urn:microsoft.com/office/officeart/2018/2/layout/IconVerticalSolidList"/>
    <dgm:cxn modelId="{98D2AAB3-F2CD-447D-A843-F886E19B7356}" type="presParOf" srcId="{026D5FCB-3E63-49E9-86B6-478DCD4EF1E1}" destId="{1CF9D004-C257-46B5-B0BF-7E6FD636FA02}" srcOrd="1" destOrd="0" presId="urn:microsoft.com/office/officeart/2018/2/layout/IconVerticalSolidList"/>
    <dgm:cxn modelId="{386032DF-E63A-4C5F-BDD7-35233B86DFA9}" type="presParOf" srcId="{026D5FCB-3E63-49E9-86B6-478DCD4EF1E1}" destId="{48CD1372-53E1-497B-A4DD-6FDDEB2AF128}" srcOrd="2" destOrd="0" presId="urn:microsoft.com/office/officeart/2018/2/layout/IconVerticalSolidList"/>
    <dgm:cxn modelId="{1B81E20F-A48A-45B6-A598-36F90498E11C}" type="presParOf" srcId="{026D5FCB-3E63-49E9-86B6-478DCD4EF1E1}" destId="{0FA44E53-E925-4C9C-9B2D-BB1A770C7572}" srcOrd="3" destOrd="0" presId="urn:microsoft.com/office/officeart/2018/2/layout/IconVerticalSolidList"/>
    <dgm:cxn modelId="{42425CB7-4C9B-442E-A9F4-F316E2592FC0}" type="presParOf" srcId="{FCC699A9-4D49-47CD-8963-2DE123DDD963}" destId="{1F688E63-A2D5-4AE6-A1D9-9C6D5A85AB1A}" srcOrd="3" destOrd="0" presId="urn:microsoft.com/office/officeart/2018/2/layout/IconVerticalSolidList"/>
    <dgm:cxn modelId="{5F464D4A-D02D-4D13-A822-F969CFD770A8}" type="presParOf" srcId="{FCC699A9-4D49-47CD-8963-2DE123DDD963}" destId="{53ED82EB-E222-4D80-AB00-C3FC33F72071}" srcOrd="4" destOrd="0" presId="urn:microsoft.com/office/officeart/2018/2/layout/IconVerticalSolidList"/>
    <dgm:cxn modelId="{A1EA3551-0758-4025-BBAD-133F4269B4BD}" type="presParOf" srcId="{53ED82EB-E222-4D80-AB00-C3FC33F72071}" destId="{93F90703-19B4-45E1-B569-9B426980AC11}" srcOrd="0" destOrd="0" presId="urn:microsoft.com/office/officeart/2018/2/layout/IconVerticalSolidList"/>
    <dgm:cxn modelId="{1444B2D5-7F59-4B65-850F-3CF616F1D133}" type="presParOf" srcId="{53ED82EB-E222-4D80-AB00-C3FC33F72071}" destId="{82D7EABF-60B0-4E6C-848B-CC7C24CB5416}" srcOrd="1" destOrd="0" presId="urn:microsoft.com/office/officeart/2018/2/layout/IconVerticalSolidList"/>
    <dgm:cxn modelId="{2C819CFF-F7AF-469E-A293-03D936CFF580}" type="presParOf" srcId="{53ED82EB-E222-4D80-AB00-C3FC33F72071}" destId="{1D313745-5557-4161-B60B-806EFB899479}" srcOrd="2" destOrd="0" presId="urn:microsoft.com/office/officeart/2018/2/layout/IconVerticalSolidList"/>
    <dgm:cxn modelId="{0C347EC4-6A6D-45E8-84A1-619E9C843F3A}" type="presParOf" srcId="{53ED82EB-E222-4D80-AB00-C3FC33F72071}" destId="{14193235-E5AC-4E91-89A9-5716630D432B}" srcOrd="3" destOrd="0" presId="urn:microsoft.com/office/officeart/2018/2/layout/IconVerticalSolidList"/>
    <dgm:cxn modelId="{B2E76F74-B927-4FD4-ADDA-4A1D8D3DCC4D}" type="presParOf" srcId="{FCC699A9-4D49-47CD-8963-2DE123DDD963}" destId="{6C1CD554-DD38-4AE7-A576-3E65CF1A5354}" srcOrd="5" destOrd="0" presId="urn:microsoft.com/office/officeart/2018/2/layout/IconVerticalSolidList"/>
    <dgm:cxn modelId="{71E3F1D9-4810-4507-BDF9-E2CCDF51AC03}" type="presParOf" srcId="{FCC699A9-4D49-47CD-8963-2DE123DDD963}" destId="{A5C3D914-5FD7-476D-820E-C6807BD41E73}" srcOrd="6" destOrd="0" presId="urn:microsoft.com/office/officeart/2018/2/layout/IconVerticalSolidList"/>
    <dgm:cxn modelId="{0728C649-C129-4DAF-967D-765A1C5DC081}" type="presParOf" srcId="{A5C3D914-5FD7-476D-820E-C6807BD41E73}" destId="{7E4C3D12-4767-47E5-8257-36D91AF26281}" srcOrd="0" destOrd="0" presId="urn:microsoft.com/office/officeart/2018/2/layout/IconVerticalSolidList"/>
    <dgm:cxn modelId="{55FFC703-E974-43BF-B68B-C2EDB4697DF2}" type="presParOf" srcId="{A5C3D914-5FD7-476D-820E-C6807BD41E73}" destId="{14003D74-B0A9-41BD-A2CD-5BC19536FE96}" srcOrd="1" destOrd="0" presId="urn:microsoft.com/office/officeart/2018/2/layout/IconVerticalSolidList"/>
    <dgm:cxn modelId="{05735925-7ECE-4C0B-BA17-4ED4D9C7E935}" type="presParOf" srcId="{A5C3D914-5FD7-476D-820E-C6807BD41E73}" destId="{CDD07B67-6FC6-484F-AAB7-C3AB1341741B}" srcOrd="2" destOrd="0" presId="urn:microsoft.com/office/officeart/2018/2/layout/IconVerticalSolidList"/>
    <dgm:cxn modelId="{57EA2ECD-8E4C-4107-9904-3A52DE1ED2D5}" type="presParOf" srcId="{A5C3D914-5FD7-476D-820E-C6807BD41E73}" destId="{6770C2E1-12D8-4717-92A7-A64BD63B261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6EE04FF4-AB0C-4144-937B-7143B831EFA9}">
      <dgm:prSet/>
      <dgm:spPr/>
      <dgm:t>
        <a:bodyPr/>
        <a:lstStyle/>
        <a:p>
          <a:r>
            <a:rPr lang="en-GB" dirty="0"/>
            <a:t> Inclusion &amp; Equality - Activities </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B4E5D658-64F0-4682-BD92-A2B65C008505}">
      <dgm:prSet/>
      <dgm:spPr/>
      <dgm:t>
        <a:bodyPr/>
        <a:lstStyle/>
        <a:p>
          <a:r>
            <a:rPr lang="en-US" dirty="0"/>
            <a:t>Circle of Human Rights</a:t>
          </a:r>
        </a:p>
      </dgm:t>
    </dgm:pt>
    <dgm:pt modelId="{0D5651B0-FC17-42E9-B19E-70471DCA0E6C}" type="parTrans" cxnId="{9126D12B-04A2-4C94-ACE3-E17B49CD2EEC}">
      <dgm:prSet/>
      <dgm:spPr/>
      <dgm:t>
        <a:bodyPr/>
        <a:lstStyle/>
        <a:p>
          <a:endParaRPr lang="en-US"/>
        </a:p>
      </dgm:t>
    </dgm:pt>
    <dgm:pt modelId="{DB762B39-A18F-474B-9F6C-51CEA6748790}" type="sibTrans" cxnId="{9126D12B-04A2-4C94-ACE3-E17B49CD2EEC}">
      <dgm:prSet/>
      <dgm:spPr/>
      <dgm:t>
        <a:bodyPr/>
        <a:lstStyle/>
        <a:p>
          <a:endParaRPr lang="en-US"/>
        </a:p>
      </dgm:t>
    </dgm:pt>
    <dgm:pt modelId="{2375DC27-4E58-4A9C-92C2-9BD0748082FD}">
      <dgm:prSet/>
      <dgm:spPr/>
      <dgm:t>
        <a:bodyPr/>
        <a:lstStyle/>
        <a:p>
          <a:r>
            <a:rPr lang="en-GB" dirty="0"/>
            <a:t>Evaluation/ Check-out </a:t>
          </a:r>
          <a:endParaRPr lang="en-US" dirty="0"/>
        </a:p>
      </dgm:t>
    </dgm:pt>
    <dgm:pt modelId="{85993268-7F73-42EB-A1F5-F3997FEBD4A9}" type="parTrans" cxnId="{C53164B3-9CC2-4757-A0EB-AFC9B04BBD24}">
      <dgm:prSet/>
      <dgm:spPr/>
      <dgm:t>
        <a:bodyPr/>
        <a:lstStyle/>
        <a:p>
          <a:endParaRPr lang="en-US"/>
        </a:p>
      </dgm:t>
    </dgm:pt>
    <dgm:pt modelId="{62DEE3AB-0E05-44BF-A2ED-6D3ED74D8CB7}" type="sibTrans" cxnId="{C53164B3-9CC2-4757-A0EB-AFC9B04BBD24}">
      <dgm:prSet/>
      <dgm:spPr/>
      <dgm:t>
        <a:bodyPr/>
        <a:lstStyle/>
        <a:p>
          <a:endParaRPr lang="en-US"/>
        </a:p>
      </dgm:t>
    </dgm:pt>
    <dgm:pt modelId="{002F1B9E-9B58-4BE7-A61F-F64A73875EA7}">
      <dgm:prSet/>
      <dgm:spPr/>
      <dgm:t>
        <a:bodyPr/>
        <a:lstStyle/>
        <a:p>
          <a:r>
            <a:rPr lang="en-US" dirty="0"/>
            <a:t>Human Rights Intro</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Human Survival</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41F6EBB4-EE85-411C-B33C-A9F0569F9190}" type="pres">
      <dgm:prSet presAssocID="{B47A7F42-39E8-4984-96F1-839EF9BD19FF}" presName="diagram" presStyleCnt="0">
        <dgm:presLayoutVars>
          <dgm:dir/>
          <dgm:resizeHandles val="exact"/>
        </dgm:presLayoutVars>
      </dgm:prSet>
      <dgm:spPr/>
    </dgm:pt>
    <dgm:pt modelId="{4F96573B-1D5C-4B8F-9FCA-DD9814E3FB30}" type="pres">
      <dgm:prSet presAssocID="{6EE04FF4-AB0C-4144-937B-7143B831EFA9}" presName="node" presStyleLbl="node1" presStyleIdx="0" presStyleCnt="5">
        <dgm:presLayoutVars>
          <dgm:bulletEnabled val="1"/>
        </dgm:presLayoutVars>
      </dgm:prSet>
      <dgm:spPr/>
    </dgm:pt>
    <dgm:pt modelId="{6E7F4E8F-674F-452B-B9EA-C902FF4BC02B}" type="pres">
      <dgm:prSet presAssocID="{ACE7BD51-DEEA-40DB-AFEB-34D81B322750}" presName="sibTrans" presStyleCnt="0"/>
      <dgm:spPr/>
    </dgm:pt>
    <dgm:pt modelId="{B3437476-15A8-47B1-9434-CFBDCCA841CC}" type="pres">
      <dgm:prSet presAssocID="{B2386A11-E286-4BCF-BC03-6254CC1F5EC6}" presName="node" presStyleLbl="node1" presStyleIdx="1" presStyleCnt="5">
        <dgm:presLayoutVars>
          <dgm:bulletEnabled val="1"/>
        </dgm:presLayoutVars>
      </dgm:prSet>
      <dgm:spPr/>
    </dgm:pt>
    <dgm:pt modelId="{477A375D-F816-48F3-8426-7527933282AF}" type="pres">
      <dgm:prSet presAssocID="{B717A3A0-5230-4983-BCB5-8C85E9397AD1}" presName="sibTrans" presStyleCnt="0"/>
      <dgm:spPr/>
    </dgm:pt>
    <dgm:pt modelId="{7F7EF2DF-0D94-4CE0-A2D2-1EFF7A98C030}" type="pres">
      <dgm:prSet presAssocID="{002F1B9E-9B58-4BE7-A61F-F64A73875EA7}" presName="node" presStyleLbl="node1" presStyleIdx="2" presStyleCnt="5">
        <dgm:presLayoutVars>
          <dgm:bulletEnabled val="1"/>
        </dgm:presLayoutVars>
      </dgm:prSet>
      <dgm:spPr/>
    </dgm:pt>
    <dgm:pt modelId="{337B9E85-8921-4C5B-B199-38DC3BA784E1}" type="pres">
      <dgm:prSet presAssocID="{FE56B47F-046D-4B01-8400-1C309EFC0E3A}" presName="sibTrans" presStyleCnt="0"/>
      <dgm:spPr/>
    </dgm:pt>
    <dgm:pt modelId="{E1B55C0E-8CDB-44FC-AD0F-F67417ACEFAF}" type="pres">
      <dgm:prSet presAssocID="{B4E5D658-64F0-4682-BD92-A2B65C008505}" presName="node" presStyleLbl="node1" presStyleIdx="3" presStyleCnt="5">
        <dgm:presLayoutVars>
          <dgm:bulletEnabled val="1"/>
        </dgm:presLayoutVars>
      </dgm:prSet>
      <dgm:spPr/>
    </dgm:pt>
    <dgm:pt modelId="{0FF01C78-1993-4C06-B814-308B75E4675D}" type="pres">
      <dgm:prSet presAssocID="{DB762B39-A18F-474B-9F6C-51CEA6748790}" presName="sibTrans" presStyleCnt="0"/>
      <dgm:spPr/>
    </dgm:pt>
    <dgm:pt modelId="{37F2CECC-77FD-4958-88CC-477F7AAFE862}" type="pres">
      <dgm:prSet presAssocID="{2375DC27-4E58-4A9C-92C2-9BD0748082FD}" presName="node" presStyleLbl="node1" presStyleIdx="4" presStyleCnt="5">
        <dgm:presLayoutVars>
          <dgm:bulletEnabled val="1"/>
        </dgm:presLayoutVars>
      </dgm:prSet>
      <dgm:spPr/>
    </dgm:pt>
  </dgm:ptLst>
  <dgm:cxnLst>
    <dgm:cxn modelId="{9126D12B-04A2-4C94-ACE3-E17B49CD2EEC}" srcId="{B47A7F42-39E8-4984-96F1-839EF9BD19FF}" destId="{B4E5D658-64F0-4682-BD92-A2B65C008505}" srcOrd="3" destOrd="0" parTransId="{0D5651B0-FC17-42E9-B19E-70471DCA0E6C}" sibTransId="{DB762B39-A18F-474B-9F6C-51CEA6748790}"/>
    <dgm:cxn modelId="{6E12BC35-8D1F-455C-8841-A60C8444D05F}" type="presOf" srcId="{6EE04FF4-AB0C-4144-937B-7143B831EFA9}" destId="{4F96573B-1D5C-4B8F-9FCA-DD9814E3FB30}" srcOrd="0" destOrd="0" presId="urn:microsoft.com/office/officeart/2005/8/layout/default"/>
    <dgm:cxn modelId="{AA66353B-60B4-4871-9E9D-9FA600F25B32}" type="presOf" srcId="{B4E5D658-64F0-4682-BD92-A2B65C008505}" destId="{E1B55C0E-8CDB-44FC-AD0F-F67417ACEFAF}" srcOrd="0" destOrd="0" presId="urn:microsoft.com/office/officeart/2005/8/layout/default"/>
    <dgm:cxn modelId="{1AAF6D69-0816-4CC5-BB39-6FB1F2F969DD}" type="presOf" srcId="{B47A7F42-39E8-4984-96F1-839EF9BD19FF}" destId="{41F6EBB4-EE85-411C-B33C-A9F0569F9190}"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96E8D177-6D2D-42B5-B059-CD91DBFB3172}" srcId="{B47A7F42-39E8-4984-96F1-839EF9BD19FF}" destId="{B2386A11-E286-4BCF-BC03-6254CC1F5EC6}" srcOrd="1" destOrd="0" parTransId="{E66DE526-A0AE-4971-87D2-1958CC16F4BE}" sibTransId="{B717A3A0-5230-4983-BCB5-8C85E9397AD1}"/>
    <dgm:cxn modelId="{5983F457-8FFD-45FE-9239-2DBF3C558B2A}" type="presOf" srcId="{B2386A11-E286-4BCF-BC03-6254CC1F5EC6}" destId="{B3437476-15A8-47B1-9434-CFBDCCA841CC}" srcOrd="0" destOrd="0" presId="urn:microsoft.com/office/officeart/2005/8/layout/default"/>
    <dgm:cxn modelId="{7013509C-18AF-4ABC-8D5E-4FA2AE33BACE}" srcId="{B47A7F42-39E8-4984-96F1-839EF9BD19FF}" destId="{002F1B9E-9B58-4BE7-A61F-F64A73875EA7}" srcOrd="2" destOrd="0" parTransId="{A20FD824-498C-42BD-989D-42320667FCE2}" sibTransId="{FE56B47F-046D-4B01-8400-1C309EFC0E3A}"/>
    <dgm:cxn modelId="{16200FA7-FE4C-4EF3-BA23-E2EF3CC0E1CB}" type="presOf" srcId="{2375DC27-4E58-4A9C-92C2-9BD0748082FD}" destId="{37F2CECC-77FD-4958-88CC-477F7AAFE862}" srcOrd="0" destOrd="0" presId="urn:microsoft.com/office/officeart/2005/8/layout/default"/>
    <dgm:cxn modelId="{846869AC-F2B5-4D94-B767-13E3F438F2FC}" type="presOf" srcId="{002F1B9E-9B58-4BE7-A61F-F64A73875EA7}" destId="{7F7EF2DF-0D94-4CE0-A2D2-1EFF7A98C030}" srcOrd="0" destOrd="0" presId="urn:microsoft.com/office/officeart/2005/8/layout/default"/>
    <dgm:cxn modelId="{C53164B3-9CC2-4757-A0EB-AFC9B04BBD24}" srcId="{B47A7F42-39E8-4984-96F1-839EF9BD19FF}" destId="{2375DC27-4E58-4A9C-92C2-9BD0748082FD}" srcOrd="4" destOrd="0" parTransId="{85993268-7F73-42EB-A1F5-F3997FEBD4A9}" sibTransId="{62DEE3AB-0E05-44BF-A2ED-6D3ED74D8CB7}"/>
    <dgm:cxn modelId="{31CD59E0-BF84-4CDC-8F19-2134D456A2A1}" type="presParOf" srcId="{41F6EBB4-EE85-411C-B33C-A9F0569F9190}" destId="{4F96573B-1D5C-4B8F-9FCA-DD9814E3FB30}" srcOrd="0" destOrd="0" presId="urn:microsoft.com/office/officeart/2005/8/layout/default"/>
    <dgm:cxn modelId="{EA675827-1F0D-4023-9C1C-A581A6E33315}" type="presParOf" srcId="{41F6EBB4-EE85-411C-B33C-A9F0569F9190}" destId="{6E7F4E8F-674F-452B-B9EA-C902FF4BC02B}" srcOrd="1" destOrd="0" presId="urn:microsoft.com/office/officeart/2005/8/layout/default"/>
    <dgm:cxn modelId="{5C9629D5-C389-4429-8C22-7B3A37834F33}" type="presParOf" srcId="{41F6EBB4-EE85-411C-B33C-A9F0569F9190}" destId="{B3437476-15A8-47B1-9434-CFBDCCA841CC}" srcOrd="2" destOrd="0" presId="urn:microsoft.com/office/officeart/2005/8/layout/default"/>
    <dgm:cxn modelId="{05E9982C-F5AA-4FA5-B891-D648E427FEF8}" type="presParOf" srcId="{41F6EBB4-EE85-411C-B33C-A9F0569F9190}" destId="{477A375D-F816-48F3-8426-7527933282AF}" srcOrd="3" destOrd="0" presId="urn:microsoft.com/office/officeart/2005/8/layout/default"/>
    <dgm:cxn modelId="{3E65F488-D30F-42E2-A18E-3798133C9977}" type="presParOf" srcId="{41F6EBB4-EE85-411C-B33C-A9F0569F9190}" destId="{7F7EF2DF-0D94-4CE0-A2D2-1EFF7A98C030}" srcOrd="4" destOrd="0" presId="urn:microsoft.com/office/officeart/2005/8/layout/default"/>
    <dgm:cxn modelId="{CA50291E-FA4F-4C1B-9C1E-79716C9440E8}" type="presParOf" srcId="{41F6EBB4-EE85-411C-B33C-A9F0569F9190}" destId="{337B9E85-8921-4C5B-B199-38DC3BA784E1}" srcOrd="5" destOrd="0" presId="urn:microsoft.com/office/officeart/2005/8/layout/default"/>
    <dgm:cxn modelId="{D6F3B5DC-2D2F-4254-BE0F-53900245292A}" type="presParOf" srcId="{41F6EBB4-EE85-411C-B33C-A9F0569F9190}" destId="{E1B55C0E-8CDB-44FC-AD0F-F67417ACEFAF}" srcOrd="6" destOrd="0" presId="urn:microsoft.com/office/officeart/2005/8/layout/default"/>
    <dgm:cxn modelId="{AFAD57CB-4E03-4BC5-8982-F5023C2D0586}" type="presParOf" srcId="{41F6EBB4-EE85-411C-B33C-A9F0569F9190}" destId="{0FF01C78-1993-4C06-B814-308B75E4675D}" srcOrd="7" destOrd="0" presId="urn:microsoft.com/office/officeart/2005/8/layout/default"/>
    <dgm:cxn modelId="{3FFA8EE7-A246-4B72-87C1-6F44E4ED6230}" type="presParOf" srcId="{41F6EBB4-EE85-411C-B33C-A9F0569F9190}" destId="{37F2CECC-77FD-4958-88CC-477F7AAFE862}"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7A7F42-39E8-4984-96F1-839EF9BD19FF}"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6EE04FF4-AB0C-4144-937B-7143B831EFA9}">
      <dgm:prSet/>
      <dgm:spPr/>
      <dgm:t>
        <a:bodyPr/>
        <a:lstStyle/>
        <a:p>
          <a:r>
            <a:rPr lang="en-GB" dirty="0"/>
            <a:t> That’s my Orange – Part 1 </a:t>
          </a:r>
          <a:endParaRPr lang="en-US" dirty="0"/>
        </a:p>
      </dgm:t>
    </dgm:pt>
    <dgm:pt modelId="{7FA6E694-C1D7-44B1-9C06-BD726201C54B}" type="parTrans" cxnId="{2AC65856-B7CD-46C0-A479-065ADB1205A2}">
      <dgm:prSet/>
      <dgm:spPr/>
      <dgm:t>
        <a:bodyPr/>
        <a:lstStyle/>
        <a:p>
          <a:endParaRPr lang="en-US"/>
        </a:p>
      </dgm:t>
    </dgm:pt>
    <dgm:pt modelId="{ACE7BD51-DEEA-40DB-AFEB-34D81B322750}" type="sibTrans" cxnId="{2AC65856-B7CD-46C0-A479-065ADB1205A2}">
      <dgm:prSet/>
      <dgm:spPr/>
      <dgm:t>
        <a:bodyPr/>
        <a:lstStyle/>
        <a:p>
          <a:endParaRPr lang="en-US"/>
        </a:p>
      </dgm:t>
    </dgm:pt>
    <dgm:pt modelId="{B4E5D658-64F0-4682-BD92-A2B65C008505}">
      <dgm:prSet/>
      <dgm:spPr/>
      <dgm:t>
        <a:bodyPr/>
        <a:lstStyle/>
        <a:p>
          <a:r>
            <a:rPr lang="en-US" dirty="0"/>
            <a:t>Guess who</a:t>
          </a:r>
        </a:p>
      </dgm:t>
    </dgm:pt>
    <dgm:pt modelId="{0D5651B0-FC17-42E9-B19E-70471DCA0E6C}" type="parTrans" cxnId="{9126D12B-04A2-4C94-ACE3-E17B49CD2EEC}">
      <dgm:prSet/>
      <dgm:spPr/>
      <dgm:t>
        <a:bodyPr/>
        <a:lstStyle/>
        <a:p>
          <a:endParaRPr lang="en-US"/>
        </a:p>
      </dgm:t>
    </dgm:pt>
    <dgm:pt modelId="{DB762B39-A18F-474B-9F6C-51CEA6748790}" type="sibTrans" cxnId="{9126D12B-04A2-4C94-ACE3-E17B49CD2EEC}">
      <dgm:prSet/>
      <dgm:spPr/>
      <dgm:t>
        <a:bodyPr/>
        <a:lstStyle/>
        <a:p>
          <a:endParaRPr lang="en-US"/>
        </a:p>
      </dgm:t>
    </dgm:pt>
    <dgm:pt modelId="{002F1B9E-9B58-4BE7-A61F-F64A73875EA7}">
      <dgm:prSet/>
      <dgm:spPr/>
      <dgm:t>
        <a:bodyPr/>
        <a:lstStyle/>
        <a:p>
          <a:r>
            <a:rPr lang="en-US" dirty="0"/>
            <a:t>Perceptions</a:t>
          </a:r>
        </a:p>
      </dgm:t>
    </dgm:pt>
    <dgm:pt modelId="{A20FD824-498C-42BD-989D-42320667FCE2}" type="parTrans" cxnId="{7013509C-18AF-4ABC-8D5E-4FA2AE33BACE}">
      <dgm:prSet/>
      <dgm:spPr/>
      <dgm:t>
        <a:bodyPr/>
        <a:lstStyle/>
        <a:p>
          <a:endParaRPr lang="en-GB"/>
        </a:p>
      </dgm:t>
    </dgm:pt>
    <dgm:pt modelId="{FE56B47F-046D-4B01-8400-1C309EFC0E3A}" type="sibTrans" cxnId="{7013509C-18AF-4ABC-8D5E-4FA2AE33BACE}">
      <dgm:prSet/>
      <dgm:spPr/>
      <dgm:t>
        <a:bodyPr/>
        <a:lstStyle/>
        <a:p>
          <a:endParaRPr lang="en-GB"/>
        </a:p>
      </dgm:t>
    </dgm:pt>
    <dgm:pt modelId="{B2386A11-E286-4BCF-BC03-6254CC1F5EC6}">
      <dgm:prSet/>
      <dgm:spPr/>
      <dgm:t>
        <a:bodyPr/>
        <a:lstStyle/>
        <a:p>
          <a:r>
            <a:rPr lang="en-US" dirty="0"/>
            <a:t>First thoughts</a:t>
          </a:r>
        </a:p>
      </dgm:t>
    </dgm:pt>
    <dgm:pt modelId="{E66DE526-A0AE-4971-87D2-1958CC16F4BE}" type="parTrans" cxnId="{96E8D177-6D2D-42B5-B059-CD91DBFB3172}">
      <dgm:prSet/>
      <dgm:spPr/>
      <dgm:t>
        <a:bodyPr/>
        <a:lstStyle/>
        <a:p>
          <a:endParaRPr lang="en-US"/>
        </a:p>
      </dgm:t>
    </dgm:pt>
    <dgm:pt modelId="{B717A3A0-5230-4983-BCB5-8C85E9397AD1}" type="sibTrans" cxnId="{96E8D177-6D2D-42B5-B059-CD91DBFB3172}">
      <dgm:prSet/>
      <dgm:spPr/>
      <dgm:t>
        <a:bodyPr/>
        <a:lstStyle/>
        <a:p>
          <a:endParaRPr lang="en-US"/>
        </a:p>
      </dgm:t>
    </dgm:pt>
    <dgm:pt modelId="{F9C2A441-558F-49DB-9A15-27A1D6C22492}">
      <dgm:prSet/>
      <dgm:spPr/>
      <dgm:t>
        <a:bodyPr/>
        <a:lstStyle/>
        <a:p>
          <a:r>
            <a:rPr lang="en-US" dirty="0"/>
            <a:t>Hidden Celebrities</a:t>
          </a:r>
        </a:p>
      </dgm:t>
    </dgm:pt>
    <dgm:pt modelId="{206D021C-5900-43CD-9840-ED556FEAF9A8}" type="parTrans" cxnId="{74D3B37A-7AA3-45E0-B040-34A4714DD30E}">
      <dgm:prSet/>
      <dgm:spPr/>
      <dgm:t>
        <a:bodyPr/>
        <a:lstStyle/>
        <a:p>
          <a:endParaRPr lang="en-GB"/>
        </a:p>
      </dgm:t>
    </dgm:pt>
    <dgm:pt modelId="{0840A4DA-575E-40E5-BDF7-9A6FD9336AB0}" type="sibTrans" cxnId="{74D3B37A-7AA3-45E0-B040-34A4714DD30E}">
      <dgm:prSet/>
      <dgm:spPr/>
      <dgm:t>
        <a:bodyPr/>
        <a:lstStyle/>
        <a:p>
          <a:endParaRPr lang="en-GB"/>
        </a:p>
      </dgm:t>
    </dgm:pt>
    <dgm:pt modelId="{EDAFFA8D-40EC-4AC9-96E3-C1015ED08B6E}">
      <dgm:prSet/>
      <dgm:spPr/>
      <dgm:t>
        <a:bodyPr/>
        <a:lstStyle/>
        <a:p>
          <a:r>
            <a:rPr lang="en-US" dirty="0"/>
            <a:t>Is that a Fact?</a:t>
          </a:r>
        </a:p>
      </dgm:t>
    </dgm:pt>
    <dgm:pt modelId="{BBE1A6F3-E83D-4C5E-A197-72CD61E92F4E}" type="parTrans" cxnId="{79E8B448-D4A4-4869-91DE-657359174B8E}">
      <dgm:prSet/>
      <dgm:spPr/>
      <dgm:t>
        <a:bodyPr/>
        <a:lstStyle/>
        <a:p>
          <a:endParaRPr lang="en-GB"/>
        </a:p>
      </dgm:t>
    </dgm:pt>
    <dgm:pt modelId="{A998305E-A067-4667-8253-15D46EAE8477}" type="sibTrans" cxnId="{79E8B448-D4A4-4869-91DE-657359174B8E}">
      <dgm:prSet/>
      <dgm:spPr/>
      <dgm:t>
        <a:bodyPr/>
        <a:lstStyle/>
        <a:p>
          <a:endParaRPr lang="en-GB"/>
        </a:p>
      </dgm:t>
    </dgm:pt>
    <dgm:pt modelId="{E68F5AEA-F406-4D92-B25B-99C11B7E2BE4}">
      <dgm:prSet/>
      <dgm:spPr/>
      <dgm:t>
        <a:bodyPr/>
        <a:lstStyle/>
        <a:p>
          <a:r>
            <a:rPr lang="en-US" dirty="0"/>
            <a:t>That’s my Orange – Part 2</a:t>
          </a:r>
        </a:p>
      </dgm:t>
    </dgm:pt>
    <dgm:pt modelId="{827A9270-1739-409A-835B-3C708211AA96}" type="parTrans" cxnId="{15A13F8D-4375-4D4B-B5B1-DE5766C01B47}">
      <dgm:prSet/>
      <dgm:spPr/>
      <dgm:t>
        <a:bodyPr/>
        <a:lstStyle/>
        <a:p>
          <a:endParaRPr lang="en-GB"/>
        </a:p>
      </dgm:t>
    </dgm:pt>
    <dgm:pt modelId="{E10B48AE-5C58-49CC-B6EB-39B42927DDB5}" type="sibTrans" cxnId="{15A13F8D-4375-4D4B-B5B1-DE5766C01B47}">
      <dgm:prSet/>
      <dgm:spPr/>
      <dgm:t>
        <a:bodyPr/>
        <a:lstStyle/>
        <a:p>
          <a:endParaRPr lang="en-GB"/>
        </a:p>
      </dgm:t>
    </dgm:pt>
    <dgm:pt modelId="{26A0E76E-F0F3-4978-9CB5-4C932B9A4DD4}">
      <dgm:prSet/>
      <dgm:spPr/>
      <dgm:t>
        <a:bodyPr/>
        <a:lstStyle/>
        <a:p>
          <a:r>
            <a:rPr lang="en-US" dirty="0"/>
            <a:t>Evaluation/ Check-Out</a:t>
          </a:r>
        </a:p>
      </dgm:t>
    </dgm:pt>
    <dgm:pt modelId="{67F995A7-B504-44DF-BA0A-212E72AEB2DF}" type="parTrans" cxnId="{04E156C6-A4EA-4831-800C-643B954A735B}">
      <dgm:prSet/>
      <dgm:spPr/>
      <dgm:t>
        <a:bodyPr/>
        <a:lstStyle/>
        <a:p>
          <a:endParaRPr lang="en-GB"/>
        </a:p>
      </dgm:t>
    </dgm:pt>
    <dgm:pt modelId="{D9FC159B-C36D-4A6D-B989-5E7C0134A305}" type="sibTrans" cxnId="{04E156C6-A4EA-4831-800C-643B954A735B}">
      <dgm:prSet/>
      <dgm:spPr/>
      <dgm:t>
        <a:bodyPr/>
        <a:lstStyle/>
        <a:p>
          <a:endParaRPr lang="en-GB"/>
        </a:p>
      </dgm:t>
    </dgm:pt>
    <dgm:pt modelId="{6D893B6C-7D90-41BA-A910-790847276297}" type="pres">
      <dgm:prSet presAssocID="{B47A7F42-39E8-4984-96F1-839EF9BD19FF}" presName="diagram" presStyleCnt="0">
        <dgm:presLayoutVars>
          <dgm:dir/>
          <dgm:resizeHandles val="exact"/>
        </dgm:presLayoutVars>
      </dgm:prSet>
      <dgm:spPr/>
    </dgm:pt>
    <dgm:pt modelId="{9FC44B0C-F648-4B19-A037-7AA5D9743D25}" type="pres">
      <dgm:prSet presAssocID="{6EE04FF4-AB0C-4144-937B-7143B831EFA9}" presName="node" presStyleLbl="node1" presStyleIdx="0" presStyleCnt="8">
        <dgm:presLayoutVars>
          <dgm:bulletEnabled val="1"/>
        </dgm:presLayoutVars>
      </dgm:prSet>
      <dgm:spPr/>
    </dgm:pt>
    <dgm:pt modelId="{F628C353-C2BD-4C18-9689-4174BD57394B}" type="pres">
      <dgm:prSet presAssocID="{ACE7BD51-DEEA-40DB-AFEB-34D81B322750}" presName="sibTrans" presStyleCnt="0"/>
      <dgm:spPr/>
    </dgm:pt>
    <dgm:pt modelId="{A73BBDEA-8521-4BB1-8C8A-74E73304D31E}" type="pres">
      <dgm:prSet presAssocID="{B2386A11-E286-4BCF-BC03-6254CC1F5EC6}" presName="node" presStyleLbl="node1" presStyleIdx="1" presStyleCnt="8">
        <dgm:presLayoutVars>
          <dgm:bulletEnabled val="1"/>
        </dgm:presLayoutVars>
      </dgm:prSet>
      <dgm:spPr/>
    </dgm:pt>
    <dgm:pt modelId="{D1767ABD-6C73-42E6-ACF0-9FEB831CC63E}" type="pres">
      <dgm:prSet presAssocID="{B717A3A0-5230-4983-BCB5-8C85E9397AD1}" presName="sibTrans" presStyleCnt="0"/>
      <dgm:spPr/>
    </dgm:pt>
    <dgm:pt modelId="{EFF456C1-A5B6-4418-8777-9DE88E1976F0}" type="pres">
      <dgm:prSet presAssocID="{002F1B9E-9B58-4BE7-A61F-F64A73875EA7}" presName="node" presStyleLbl="node1" presStyleIdx="2" presStyleCnt="8">
        <dgm:presLayoutVars>
          <dgm:bulletEnabled val="1"/>
        </dgm:presLayoutVars>
      </dgm:prSet>
      <dgm:spPr/>
    </dgm:pt>
    <dgm:pt modelId="{8174A0BC-7DBD-4CFB-BDE8-D820C14DDADF}" type="pres">
      <dgm:prSet presAssocID="{FE56B47F-046D-4B01-8400-1C309EFC0E3A}" presName="sibTrans" presStyleCnt="0"/>
      <dgm:spPr/>
    </dgm:pt>
    <dgm:pt modelId="{CC948860-8FB8-4CB4-BE13-EA3C04BF6ECD}" type="pres">
      <dgm:prSet presAssocID="{B4E5D658-64F0-4682-BD92-A2B65C008505}" presName="node" presStyleLbl="node1" presStyleIdx="3" presStyleCnt="8">
        <dgm:presLayoutVars>
          <dgm:bulletEnabled val="1"/>
        </dgm:presLayoutVars>
      </dgm:prSet>
      <dgm:spPr/>
    </dgm:pt>
    <dgm:pt modelId="{4947461D-5CD8-454D-AB21-563037099C1F}" type="pres">
      <dgm:prSet presAssocID="{DB762B39-A18F-474B-9F6C-51CEA6748790}" presName="sibTrans" presStyleCnt="0"/>
      <dgm:spPr/>
    </dgm:pt>
    <dgm:pt modelId="{3B0A26E9-109B-47CA-A3ED-E4C0137AC825}" type="pres">
      <dgm:prSet presAssocID="{F9C2A441-558F-49DB-9A15-27A1D6C22492}" presName="node" presStyleLbl="node1" presStyleIdx="4" presStyleCnt="8">
        <dgm:presLayoutVars>
          <dgm:bulletEnabled val="1"/>
        </dgm:presLayoutVars>
      </dgm:prSet>
      <dgm:spPr/>
    </dgm:pt>
    <dgm:pt modelId="{5BE07B0F-F41C-4E05-BCD7-0738591F7D1B}" type="pres">
      <dgm:prSet presAssocID="{0840A4DA-575E-40E5-BDF7-9A6FD9336AB0}" presName="sibTrans" presStyleCnt="0"/>
      <dgm:spPr/>
    </dgm:pt>
    <dgm:pt modelId="{6713E452-F4EB-4B57-B557-7D112DBCD734}" type="pres">
      <dgm:prSet presAssocID="{EDAFFA8D-40EC-4AC9-96E3-C1015ED08B6E}" presName="node" presStyleLbl="node1" presStyleIdx="5" presStyleCnt="8">
        <dgm:presLayoutVars>
          <dgm:bulletEnabled val="1"/>
        </dgm:presLayoutVars>
      </dgm:prSet>
      <dgm:spPr/>
    </dgm:pt>
    <dgm:pt modelId="{3E091894-B064-41B1-962C-94BB5437E053}" type="pres">
      <dgm:prSet presAssocID="{A998305E-A067-4667-8253-15D46EAE8477}" presName="sibTrans" presStyleCnt="0"/>
      <dgm:spPr/>
    </dgm:pt>
    <dgm:pt modelId="{86DF2B78-6865-4824-ACBF-93AB293D990F}" type="pres">
      <dgm:prSet presAssocID="{E68F5AEA-F406-4D92-B25B-99C11B7E2BE4}" presName="node" presStyleLbl="node1" presStyleIdx="6" presStyleCnt="8">
        <dgm:presLayoutVars>
          <dgm:bulletEnabled val="1"/>
        </dgm:presLayoutVars>
      </dgm:prSet>
      <dgm:spPr/>
    </dgm:pt>
    <dgm:pt modelId="{D5E03335-3B67-4239-BC3A-19B7FC54010F}" type="pres">
      <dgm:prSet presAssocID="{E10B48AE-5C58-49CC-B6EB-39B42927DDB5}" presName="sibTrans" presStyleCnt="0"/>
      <dgm:spPr/>
    </dgm:pt>
    <dgm:pt modelId="{80838D33-D811-4CB7-85DD-4F4D09C79FCF}" type="pres">
      <dgm:prSet presAssocID="{26A0E76E-F0F3-4978-9CB5-4C932B9A4DD4}" presName="node" presStyleLbl="node1" presStyleIdx="7" presStyleCnt="8">
        <dgm:presLayoutVars>
          <dgm:bulletEnabled val="1"/>
        </dgm:presLayoutVars>
      </dgm:prSet>
      <dgm:spPr/>
    </dgm:pt>
  </dgm:ptLst>
  <dgm:cxnLst>
    <dgm:cxn modelId="{9BDD8F1A-E183-4AA2-B9BE-558F9CF369AE}" type="presOf" srcId="{F9C2A441-558F-49DB-9A15-27A1D6C22492}" destId="{3B0A26E9-109B-47CA-A3ED-E4C0137AC825}" srcOrd="0" destOrd="0" presId="urn:microsoft.com/office/officeart/2005/8/layout/default"/>
    <dgm:cxn modelId="{8D203F26-9EC3-4910-9472-5449E2D7F61D}" type="presOf" srcId="{002F1B9E-9B58-4BE7-A61F-F64A73875EA7}" destId="{EFF456C1-A5B6-4418-8777-9DE88E1976F0}" srcOrd="0" destOrd="0" presId="urn:microsoft.com/office/officeart/2005/8/layout/default"/>
    <dgm:cxn modelId="{9126D12B-04A2-4C94-ACE3-E17B49CD2EEC}" srcId="{B47A7F42-39E8-4984-96F1-839EF9BD19FF}" destId="{B4E5D658-64F0-4682-BD92-A2B65C008505}" srcOrd="3" destOrd="0" parTransId="{0D5651B0-FC17-42E9-B19E-70471DCA0E6C}" sibTransId="{DB762B39-A18F-474B-9F6C-51CEA6748790}"/>
    <dgm:cxn modelId="{58C90348-A6BA-4E78-A5AC-56F7E22D7C22}" type="presOf" srcId="{B4E5D658-64F0-4682-BD92-A2B65C008505}" destId="{CC948860-8FB8-4CB4-BE13-EA3C04BF6ECD}" srcOrd="0" destOrd="0" presId="urn:microsoft.com/office/officeart/2005/8/layout/default"/>
    <dgm:cxn modelId="{79E8B448-D4A4-4869-91DE-657359174B8E}" srcId="{B47A7F42-39E8-4984-96F1-839EF9BD19FF}" destId="{EDAFFA8D-40EC-4AC9-96E3-C1015ED08B6E}" srcOrd="5" destOrd="0" parTransId="{BBE1A6F3-E83D-4C5E-A197-72CD61E92F4E}" sibTransId="{A998305E-A067-4667-8253-15D46EAE8477}"/>
    <dgm:cxn modelId="{DBFDA46A-D498-4A80-B04E-9450C2637078}" type="presOf" srcId="{EDAFFA8D-40EC-4AC9-96E3-C1015ED08B6E}" destId="{6713E452-F4EB-4B57-B557-7D112DBCD734}" srcOrd="0" destOrd="0" presId="urn:microsoft.com/office/officeart/2005/8/layout/default"/>
    <dgm:cxn modelId="{6ADD376E-24E2-4670-81AC-04FAB45E3AD1}" type="presOf" srcId="{E68F5AEA-F406-4D92-B25B-99C11B7E2BE4}" destId="{86DF2B78-6865-4824-ACBF-93AB293D990F}" srcOrd="0" destOrd="0" presId="urn:microsoft.com/office/officeart/2005/8/layout/default"/>
    <dgm:cxn modelId="{2AC65856-B7CD-46C0-A479-065ADB1205A2}" srcId="{B47A7F42-39E8-4984-96F1-839EF9BD19FF}" destId="{6EE04FF4-AB0C-4144-937B-7143B831EFA9}" srcOrd="0" destOrd="0" parTransId="{7FA6E694-C1D7-44B1-9C06-BD726201C54B}" sibTransId="{ACE7BD51-DEEA-40DB-AFEB-34D81B322750}"/>
    <dgm:cxn modelId="{B12D5976-F23D-4882-B150-C90F60260B02}" type="presOf" srcId="{26A0E76E-F0F3-4978-9CB5-4C932B9A4DD4}" destId="{80838D33-D811-4CB7-85DD-4F4D09C79FCF}" srcOrd="0" destOrd="0" presId="urn:microsoft.com/office/officeart/2005/8/layout/default"/>
    <dgm:cxn modelId="{96E8D177-6D2D-42B5-B059-CD91DBFB3172}" srcId="{B47A7F42-39E8-4984-96F1-839EF9BD19FF}" destId="{B2386A11-E286-4BCF-BC03-6254CC1F5EC6}" srcOrd="1" destOrd="0" parTransId="{E66DE526-A0AE-4971-87D2-1958CC16F4BE}" sibTransId="{B717A3A0-5230-4983-BCB5-8C85E9397AD1}"/>
    <dgm:cxn modelId="{74D3B37A-7AA3-45E0-B040-34A4714DD30E}" srcId="{B47A7F42-39E8-4984-96F1-839EF9BD19FF}" destId="{F9C2A441-558F-49DB-9A15-27A1D6C22492}" srcOrd="4" destOrd="0" parTransId="{206D021C-5900-43CD-9840-ED556FEAF9A8}" sibTransId="{0840A4DA-575E-40E5-BDF7-9A6FD9336AB0}"/>
    <dgm:cxn modelId="{986FDC84-0350-4857-BF82-FB50C23B6A19}" type="presOf" srcId="{6EE04FF4-AB0C-4144-937B-7143B831EFA9}" destId="{9FC44B0C-F648-4B19-A037-7AA5D9743D25}" srcOrd="0" destOrd="0" presId="urn:microsoft.com/office/officeart/2005/8/layout/default"/>
    <dgm:cxn modelId="{15A13F8D-4375-4D4B-B5B1-DE5766C01B47}" srcId="{B47A7F42-39E8-4984-96F1-839EF9BD19FF}" destId="{E68F5AEA-F406-4D92-B25B-99C11B7E2BE4}" srcOrd="6" destOrd="0" parTransId="{827A9270-1739-409A-835B-3C708211AA96}" sibTransId="{E10B48AE-5C58-49CC-B6EB-39B42927DDB5}"/>
    <dgm:cxn modelId="{7013509C-18AF-4ABC-8D5E-4FA2AE33BACE}" srcId="{B47A7F42-39E8-4984-96F1-839EF9BD19FF}" destId="{002F1B9E-9B58-4BE7-A61F-F64A73875EA7}" srcOrd="2" destOrd="0" parTransId="{A20FD824-498C-42BD-989D-42320667FCE2}" sibTransId="{FE56B47F-046D-4B01-8400-1C309EFC0E3A}"/>
    <dgm:cxn modelId="{C07CF5B6-A168-49DA-8581-D515F62042C0}" type="presOf" srcId="{B2386A11-E286-4BCF-BC03-6254CC1F5EC6}" destId="{A73BBDEA-8521-4BB1-8C8A-74E73304D31E}" srcOrd="0" destOrd="0" presId="urn:microsoft.com/office/officeart/2005/8/layout/default"/>
    <dgm:cxn modelId="{04E156C6-A4EA-4831-800C-643B954A735B}" srcId="{B47A7F42-39E8-4984-96F1-839EF9BD19FF}" destId="{26A0E76E-F0F3-4978-9CB5-4C932B9A4DD4}" srcOrd="7" destOrd="0" parTransId="{67F995A7-B504-44DF-BA0A-212E72AEB2DF}" sibTransId="{D9FC159B-C36D-4A6D-B989-5E7C0134A305}"/>
    <dgm:cxn modelId="{999515D1-4757-4FA0-BF6E-9385B6A3FE1D}" type="presOf" srcId="{B47A7F42-39E8-4984-96F1-839EF9BD19FF}" destId="{6D893B6C-7D90-41BA-A910-790847276297}" srcOrd="0" destOrd="0" presId="urn:microsoft.com/office/officeart/2005/8/layout/default"/>
    <dgm:cxn modelId="{D69E3246-D844-4124-B1FC-A21E0C9528A8}" type="presParOf" srcId="{6D893B6C-7D90-41BA-A910-790847276297}" destId="{9FC44B0C-F648-4B19-A037-7AA5D9743D25}" srcOrd="0" destOrd="0" presId="urn:microsoft.com/office/officeart/2005/8/layout/default"/>
    <dgm:cxn modelId="{2670521B-4EE5-4868-AC0F-F7C8865AE532}" type="presParOf" srcId="{6D893B6C-7D90-41BA-A910-790847276297}" destId="{F628C353-C2BD-4C18-9689-4174BD57394B}" srcOrd="1" destOrd="0" presId="urn:microsoft.com/office/officeart/2005/8/layout/default"/>
    <dgm:cxn modelId="{337CE61D-6DD1-4FF2-8E5F-DD0ED4275E78}" type="presParOf" srcId="{6D893B6C-7D90-41BA-A910-790847276297}" destId="{A73BBDEA-8521-4BB1-8C8A-74E73304D31E}" srcOrd="2" destOrd="0" presId="urn:microsoft.com/office/officeart/2005/8/layout/default"/>
    <dgm:cxn modelId="{21C0B82E-21BC-4EAB-A45C-BB303BB1AD54}" type="presParOf" srcId="{6D893B6C-7D90-41BA-A910-790847276297}" destId="{D1767ABD-6C73-42E6-ACF0-9FEB831CC63E}" srcOrd="3" destOrd="0" presId="urn:microsoft.com/office/officeart/2005/8/layout/default"/>
    <dgm:cxn modelId="{701FBFAB-F0AA-4468-92E9-B3ED2FB95CF1}" type="presParOf" srcId="{6D893B6C-7D90-41BA-A910-790847276297}" destId="{EFF456C1-A5B6-4418-8777-9DE88E1976F0}" srcOrd="4" destOrd="0" presId="urn:microsoft.com/office/officeart/2005/8/layout/default"/>
    <dgm:cxn modelId="{85021ADB-90F1-4DCF-9AF7-5BF414AFFA4D}" type="presParOf" srcId="{6D893B6C-7D90-41BA-A910-790847276297}" destId="{8174A0BC-7DBD-4CFB-BDE8-D820C14DDADF}" srcOrd="5" destOrd="0" presId="urn:microsoft.com/office/officeart/2005/8/layout/default"/>
    <dgm:cxn modelId="{E5D79A76-076B-4B62-89AA-5BD2C68920EC}" type="presParOf" srcId="{6D893B6C-7D90-41BA-A910-790847276297}" destId="{CC948860-8FB8-4CB4-BE13-EA3C04BF6ECD}" srcOrd="6" destOrd="0" presId="urn:microsoft.com/office/officeart/2005/8/layout/default"/>
    <dgm:cxn modelId="{59549514-386B-4A93-8230-7B07649B52A3}" type="presParOf" srcId="{6D893B6C-7D90-41BA-A910-790847276297}" destId="{4947461D-5CD8-454D-AB21-563037099C1F}" srcOrd="7" destOrd="0" presId="urn:microsoft.com/office/officeart/2005/8/layout/default"/>
    <dgm:cxn modelId="{35CD0353-8398-4B56-A13E-BD6C5FAF0765}" type="presParOf" srcId="{6D893B6C-7D90-41BA-A910-790847276297}" destId="{3B0A26E9-109B-47CA-A3ED-E4C0137AC825}" srcOrd="8" destOrd="0" presId="urn:microsoft.com/office/officeart/2005/8/layout/default"/>
    <dgm:cxn modelId="{44FF89B3-31DE-47E4-A93C-0EA903EC9828}" type="presParOf" srcId="{6D893B6C-7D90-41BA-A910-790847276297}" destId="{5BE07B0F-F41C-4E05-BCD7-0738591F7D1B}" srcOrd="9" destOrd="0" presId="urn:microsoft.com/office/officeart/2005/8/layout/default"/>
    <dgm:cxn modelId="{9CEEF8B0-7110-4966-9E78-8704D7B32DD7}" type="presParOf" srcId="{6D893B6C-7D90-41BA-A910-790847276297}" destId="{6713E452-F4EB-4B57-B557-7D112DBCD734}" srcOrd="10" destOrd="0" presId="urn:microsoft.com/office/officeart/2005/8/layout/default"/>
    <dgm:cxn modelId="{C1BDDF27-E349-483B-BDBF-C60A37D5A834}" type="presParOf" srcId="{6D893B6C-7D90-41BA-A910-790847276297}" destId="{3E091894-B064-41B1-962C-94BB5437E053}" srcOrd="11" destOrd="0" presId="urn:microsoft.com/office/officeart/2005/8/layout/default"/>
    <dgm:cxn modelId="{979C6CE7-0886-47D0-96A2-0CC78D2B1778}" type="presParOf" srcId="{6D893B6C-7D90-41BA-A910-790847276297}" destId="{86DF2B78-6865-4824-ACBF-93AB293D990F}" srcOrd="12" destOrd="0" presId="urn:microsoft.com/office/officeart/2005/8/layout/default"/>
    <dgm:cxn modelId="{CAF78B03-2540-4284-AF93-81D48A54639E}" type="presParOf" srcId="{6D893B6C-7D90-41BA-A910-790847276297}" destId="{D5E03335-3B67-4239-BC3A-19B7FC54010F}" srcOrd="13" destOrd="0" presId="urn:microsoft.com/office/officeart/2005/8/layout/default"/>
    <dgm:cxn modelId="{882E88EE-43A5-43BE-914D-736FEBCC7C7B}" type="presParOf" srcId="{6D893B6C-7D90-41BA-A910-790847276297}" destId="{80838D33-D811-4CB7-85DD-4F4D09C79FCF}"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6573B-1D5C-4B8F-9FCA-DD9814E3FB30}">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 Introduction to programme </a:t>
          </a:r>
          <a:endParaRPr lang="en-US" sz="2700" kern="1200" dirty="0"/>
        </a:p>
      </dsp:txBody>
      <dsp:txXfrm>
        <a:off x="601586" y="580"/>
        <a:ext cx="2631940" cy="1579164"/>
      </dsp:txXfrm>
    </dsp:sp>
    <dsp:sp modelId="{B3437476-15A8-47B1-9434-CFBDCCA841CC}">
      <dsp:nvSpPr>
        <dsp:cNvPr id="0" name=""/>
        <dsp:cNvSpPr/>
      </dsp:nvSpPr>
      <dsp:spPr>
        <a:xfrm>
          <a:off x="3496721" y="580"/>
          <a:ext cx="2631940" cy="157916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Baselines</a:t>
          </a:r>
        </a:p>
      </dsp:txBody>
      <dsp:txXfrm>
        <a:off x="3496721" y="580"/>
        <a:ext cx="2631940" cy="1579164"/>
      </dsp:txXfrm>
    </dsp:sp>
    <dsp:sp modelId="{7F7EF2DF-0D94-4CE0-A2D2-1EFF7A98C030}">
      <dsp:nvSpPr>
        <dsp:cNvPr id="0" name=""/>
        <dsp:cNvSpPr/>
      </dsp:nvSpPr>
      <dsp:spPr>
        <a:xfrm>
          <a:off x="6391855" y="580"/>
          <a:ext cx="2631940" cy="157916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Icebreaker – Similarities and Differences</a:t>
          </a:r>
        </a:p>
      </dsp:txBody>
      <dsp:txXfrm>
        <a:off x="6391855" y="580"/>
        <a:ext cx="2631940" cy="1579164"/>
      </dsp:txXfrm>
    </dsp:sp>
    <dsp:sp modelId="{E1B55C0E-8CDB-44FC-AD0F-F67417ACEFAF}">
      <dsp:nvSpPr>
        <dsp:cNvPr id="0" name=""/>
        <dsp:cNvSpPr/>
      </dsp:nvSpPr>
      <dsp:spPr>
        <a:xfrm>
          <a:off x="601586" y="1842938"/>
          <a:ext cx="2631940" cy="157916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What is EDI?</a:t>
          </a:r>
        </a:p>
      </dsp:txBody>
      <dsp:txXfrm>
        <a:off x="601586" y="1842938"/>
        <a:ext cx="2631940" cy="1579164"/>
      </dsp:txXfrm>
    </dsp:sp>
    <dsp:sp modelId="{F60F6A3A-8F00-4F12-868D-54577AD459CA}">
      <dsp:nvSpPr>
        <dsp:cNvPr id="0" name=""/>
        <dsp:cNvSpPr/>
      </dsp:nvSpPr>
      <dsp:spPr>
        <a:xfrm>
          <a:off x="3496721" y="1842938"/>
          <a:ext cx="2631940" cy="1579164"/>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Quiz</a:t>
          </a:r>
        </a:p>
      </dsp:txBody>
      <dsp:txXfrm>
        <a:off x="3496721" y="1842938"/>
        <a:ext cx="2631940" cy="1579164"/>
      </dsp:txXfrm>
    </dsp:sp>
    <dsp:sp modelId="{37F2CECC-77FD-4958-88CC-477F7AAFE862}">
      <dsp:nvSpPr>
        <dsp:cNvPr id="0" name=""/>
        <dsp:cNvSpPr/>
      </dsp:nvSpPr>
      <dsp:spPr>
        <a:xfrm>
          <a:off x="6391855" y="1842938"/>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Check-out </a:t>
          </a:r>
          <a:endParaRPr lang="en-US" sz="2700" kern="1200" dirty="0"/>
        </a:p>
      </dsp:txBody>
      <dsp:txXfrm>
        <a:off x="6391855" y="1842938"/>
        <a:ext cx="2631940" cy="15791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8B049-46D9-41AD-A2AE-8EDAABBA1EB0}">
      <dsp:nvSpPr>
        <dsp:cNvPr id="0" name=""/>
        <dsp:cNvSpPr/>
      </dsp:nvSpPr>
      <dsp:spPr>
        <a:xfrm>
          <a:off x="1800504" y="1341"/>
          <a:ext cx="2058750" cy="205875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AFB2-EE5F-4A50-95C8-68471014A7F2}">
      <dsp:nvSpPr>
        <dsp:cNvPr id="0" name=""/>
        <dsp:cNvSpPr/>
      </dsp:nvSpPr>
      <dsp:spPr>
        <a:xfrm>
          <a:off x="2239254" y="440091"/>
          <a:ext cx="1181250" cy="1181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528B349-E3DB-47E4-8A8D-B30F2AD6768D}">
      <dsp:nvSpPr>
        <dsp:cNvPr id="0" name=""/>
        <dsp:cNvSpPr/>
      </dsp:nvSpPr>
      <dsp:spPr>
        <a:xfrm>
          <a:off x="1142379" y="2701341"/>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GB" sz="2100" b="0" i="0" kern="1200"/>
            <a:t>Match up the statement to the picture.</a:t>
          </a:r>
          <a:endParaRPr lang="en-US" sz="2100" kern="1200"/>
        </a:p>
      </dsp:txBody>
      <dsp:txXfrm>
        <a:off x="1142379" y="2701341"/>
        <a:ext cx="3375000" cy="720000"/>
      </dsp:txXfrm>
    </dsp:sp>
    <dsp:sp modelId="{FBBC9930-380B-48CB-86A6-DD0D33D24804}">
      <dsp:nvSpPr>
        <dsp:cNvPr id="0" name=""/>
        <dsp:cNvSpPr/>
      </dsp:nvSpPr>
      <dsp:spPr>
        <a:xfrm>
          <a:off x="5766129" y="1341"/>
          <a:ext cx="2058750" cy="205875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110B14-FE9A-41FE-AD5F-E9BAC5F27CBF}">
      <dsp:nvSpPr>
        <dsp:cNvPr id="0" name=""/>
        <dsp:cNvSpPr/>
      </dsp:nvSpPr>
      <dsp:spPr>
        <a:xfrm>
          <a:off x="6204879" y="440091"/>
          <a:ext cx="1181250" cy="1181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0B3443A-8614-473C-B008-ED9581E0C8F3}">
      <dsp:nvSpPr>
        <dsp:cNvPr id="0" name=""/>
        <dsp:cNvSpPr/>
      </dsp:nvSpPr>
      <dsp:spPr>
        <a:xfrm>
          <a:off x="5108004" y="2701341"/>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GB" sz="2100" b="0" i="0" kern="1200"/>
            <a:t>Guess if you don’t know the answer!</a:t>
          </a:r>
          <a:endParaRPr lang="en-US" sz="2100" kern="1200"/>
        </a:p>
      </dsp:txBody>
      <dsp:txXfrm>
        <a:off x="5108004" y="2701341"/>
        <a:ext cx="3375000"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7801E-F6D8-4D5B-BEC0-367C0770B987}">
      <dsp:nvSpPr>
        <dsp:cNvPr id="0" name=""/>
        <dsp:cNvSpPr/>
      </dsp:nvSpPr>
      <dsp:spPr>
        <a:xfrm>
          <a:off x="0" y="73103"/>
          <a:ext cx="6391275" cy="118404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a:t>All of them have a disability or an illness. This did not stop them from becoming very successful in what they wanted to do!</a:t>
          </a:r>
          <a:endParaRPr lang="en-US" sz="2200" kern="1200"/>
        </a:p>
      </dsp:txBody>
      <dsp:txXfrm>
        <a:off x="57800" y="130903"/>
        <a:ext cx="6275675" cy="1068440"/>
      </dsp:txXfrm>
    </dsp:sp>
    <dsp:sp modelId="{609A5A2B-0492-4069-8D1D-2AE59C4E7D90}">
      <dsp:nvSpPr>
        <dsp:cNvPr id="0" name=""/>
        <dsp:cNvSpPr/>
      </dsp:nvSpPr>
      <dsp:spPr>
        <a:xfrm>
          <a:off x="0" y="1257143"/>
          <a:ext cx="6391275" cy="3916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92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GB" sz="1700" b="0" i="0" kern="1200"/>
            <a:t>Albert Einstein - As a child, he could not talk until the age of three. He did not learn to read until he was nine. His teachers considered him to be ‘mentally slow’, unsociable, and a dreamer. He failed the entrance exam for school. Ultimately, he developed the Theory of Relativity.</a:t>
          </a:r>
          <a:endParaRPr lang="en-US" sz="1700" kern="1200"/>
        </a:p>
        <a:p>
          <a:pPr marL="171450" lvl="1" indent="-171450" algn="l" defTabSz="755650">
            <a:lnSpc>
              <a:spcPct val="90000"/>
            </a:lnSpc>
            <a:spcBef>
              <a:spcPct val="0"/>
            </a:spcBef>
            <a:spcAft>
              <a:spcPct val="20000"/>
            </a:spcAft>
            <a:buChar char="•"/>
          </a:pPr>
          <a:r>
            <a:rPr lang="en-GB" sz="1700" b="0" i="0" kern="1200"/>
            <a:t>Daniel Radcliffe – He suffers from what is called dyspraxia, a developmental coordination disorder that makes things as simple as tying his shoes or even writing a struggle. Radcliffe rose to fame playing the role of ‘Harry Potter’. </a:t>
          </a:r>
          <a:endParaRPr lang="en-US" sz="1700" kern="1200"/>
        </a:p>
        <a:p>
          <a:pPr marL="171450" lvl="1" indent="-171450" algn="l" defTabSz="755650">
            <a:lnSpc>
              <a:spcPct val="90000"/>
            </a:lnSpc>
            <a:spcBef>
              <a:spcPct val="0"/>
            </a:spcBef>
            <a:spcAft>
              <a:spcPct val="20000"/>
            </a:spcAft>
            <a:buChar char="•"/>
          </a:pPr>
          <a:r>
            <a:rPr lang="en-GB" sz="1700" b="0" i="0" kern="1200" dirty="0"/>
            <a:t>Walt Disney - He was slow in school work and did not have a successful school experience but later became a well-known movie producer and cartoonist.</a:t>
          </a:r>
          <a:endParaRPr lang="en-US" sz="1700" kern="1200" dirty="0"/>
        </a:p>
        <a:p>
          <a:pPr marL="171450" lvl="1" indent="-171450" algn="l" defTabSz="755650">
            <a:lnSpc>
              <a:spcPct val="90000"/>
            </a:lnSpc>
            <a:spcBef>
              <a:spcPct val="0"/>
            </a:spcBef>
            <a:spcAft>
              <a:spcPct val="20000"/>
            </a:spcAft>
            <a:buChar char="•"/>
          </a:pPr>
          <a:r>
            <a:rPr lang="en-GB" sz="1700" b="0" i="0" kern="1200"/>
            <a:t>Selena Gomez – She revealed she had bi-polar disorder in 2020. She is a very successful singer and actress. </a:t>
          </a:r>
          <a:endParaRPr lang="en-US" sz="1700" kern="1200"/>
        </a:p>
      </dsp:txBody>
      <dsp:txXfrm>
        <a:off x="0" y="1257143"/>
        <a:ext cx="6391275" cy="39164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6573B-1D5C-4B8F-9FCA-DD9814E3FB30}">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 Tower Activity</a:t>
          </a:r>
          <a:endParaRPr lang="en-US" sz="2600" kern="1200" dirty="0"/>
        </a:p>
      </dsp:txBody>
      <dsp:txXfrm>
        <a:off x="601586" y="580"/>
        <a:ext cx="2631940" cy="1579164"/>
      </dsp:txXfrm>
    </dsp:sp>
    <dsp:sp modelId="{B3437476-15A8-47B1-9434-CFBDCCA841CC}">
      <dsp:nvSpPr>
        <dsp:cNvPr id="0" name=""/>
        <dsp:cNvSpPr/>
      </dsp:nvSpPr>
      <dsp:spPr>
        <a:xfrm>
          <a:off x="3496721" y="580"/>
          <a:ext cx="2631940" cy="157916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Choose an Apprentice</a:t>
          </a:r>
        </a:p>
      </dsp:txBody>
      <dsp:txXfrm>
        <a:off x="3496721" y="580"/>
        <a:ext cx="2631940" cy="1579164"/>
      </dsp:txXfrm>
    </dsp:sp>
    <dsp:sp modelId="{7F7EF2DF-0D94-4CE0-A2D2-1EFF7A98C030}">
      <dsp:nvSpPr>
        <dsp:cNvPr id="0" name=""/>
        <dsp:cNvSpPr/>
      </dsp:nvSpPr>
      <dsp:spPr>
        <a:xfrm>
          <a:off x="6391855" y="580"/>
          <a:ext cx="2631940" cy="157916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Always Debatable</a:t>
          </a:r>
        </a:p>
      </dsp:txBody>
      <dsp:txXfrm>
        <a:off x="6391855" y="580"/>
        <a:ext cx="2631940" cy="1579164"/>
      </dsp:txXfrm>
    </dsp:sp>
    <dsp:sp modelId="{37F2CECC-77FD-4958-88CC-477F7AAFE862}">
      <dsp:nvSpPr>
        <dsp:cNvPr id="0" name=""/>
        <dsp:cNvSpPr/>
      </dsp:nvSpPr>
      <dsp:spPr>
        <a:xfrm>
          <a:off x="2049153" y="1842938"/>
          <a:ext cx="2631940" cy="157916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Is it Discrimination?  - Cards activity</a:t>
          </a:r>
        </a:p>
      </dsp:txBody>
      <dsp:txXfrm>
        <a:off x="2049153" y="1842938"/>
        <a:ext cx="2631940" cy="1579164"/>
      </dsp:txXfrm>
    </dsp:sp>
    <dsp:sp modelId="{E7C4F867-4DFF-4235-A5F5-CCFA599EBF4B}">
      <dsp:nvSpPr>
        <dsp:cNvPr id="0" name=""/>
        <dsp:cNvSpPr/>
      </dsp:nvSpPr>
      <dsp:spPr>
        <a:xfrm>
          <a:off x="4944288" y="1842938"/>
          <a:ext cx="2631940" cy="1579164"/>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Evaluation/ Check-out </a:t>
          </a:r>
          <a:endParaRPr lang="en-US" sz="2600" kern="1200" dirty="0"/>
        </a:p>
      </dsp:txBody>
      <dsp:txXfrm>
        <a:off x="4944288" y="1842938"/>
        <a:ext cx="2631940" cy="157916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6573B-1D5C-4B8F-9FCA-DD9814E3FB30}">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 ‘Share a Coke’ </a:t>
          </a:r>
          <a:endParaRPr lang="en-US" sz="2800" kern="1200" dirty="0"/>
        </a:p>
      </dsp:txBody>
      <dsp:txXfrm>
        <a:off x="601586" y="580"/>
        <a:ext cx="2631940" cy="1579164"/>
      </dsp:txXfrm>
    </dsp:sp>
    <dsp:sp modelId="{B3437476-15A8-47B1-9434-CFBDCCA841CC}">
      <dsp:nvSpPr>
        <dsp:cNvPr id="0" name=""/>
        <dsp:cNvSpPr/>
      </dsp:nvSpPr>
      <dsp:spPr>
        <a:xfrm>
          <a:off x="3496721" y="580"/>
          <a:ext cx="2631940" cy="157916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Swayed opinions</a:t>
          </a:r>
        </a:p>
      </dsp:txBody>
      <dsp:txXfrm>
        <a:off x="3496721" y="580"/>
        <a:ext cx="2631940" cy="1579164"/>
      </dsp:txXfrm>
    </dsp:sp>
    <dsp:sp modelId="{7F7EF2DF-0D94-4CE0-A2D2-1EFF7A98C030}">
      <dsp:nvSpPr>
        <dsp:cNvPr id="0" name=""/>
        <dsp:cNvSpPr/>
      </dsp:nvSpPr>
      <dsp:spPr>
        <a:xfrm>
          <a:off x="6391855" y="580"/>
          <a:ext cx="2631940" cy="157916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Headliners</a:t>
          </a:r>
        </a:p>
      </dsp:txBody>
      <dsp:txXfrm>
        <a:off x="6391855" y="580"/>
        <a:ext cx="2631940" cy="1579164"/>
      </dsp:txXfrm>
    </dsp:sp>
    <dsp:sp modelId="{37F2CECC-77FD-4958-88CC-477F7AAFE862}">
      <dsp:nvSpPr>
        <dsp:cNvPr id="0" name=""/>
        <dsp:cNvSpPr/>
      </dsp:nvSpPr>
      <dsp:spPr>
        <a:xfrm>
          <a:off x="4950842" y="1733802"/>
          <a:ext cx="2631940" cy="157916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Evaluation/ Check-out </a:t>
          </a:r>
          <a:endParaRPr lang="en-US" sz="2800" kern="1200" dirty="0"/>
        </a:p>
      </dsp:txBody>
      <dsp:txXfrm>
        <a:off x="4950842" y="1733802"/>
        <a:ext cx="2631940" cy="1579164"/>
      </dsp:txXfrm>
    </dsp:sp>
    <dsp:sp modelId="{E213285C-FD68-4103-B414-0E21F16887EB}">
      <dsp:nvSpPr>
        <dsp:cNvPr id="0" name=""/>
        <dsp:cNvSpPr/>
      </dsp:nvSpPr>
      <dsp:spPr>
        <a:xfrm>
          <a:off x="2045521" y="1745409"/>
          <a:ext cx="2631940" cy="1579164"/>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Finding the Facts – Group Project</a:t>
          </a:r>
        </a:p>
      </dsp:txBody>
      <dsp:txXfrm>
        <a:off x="2045521" y="1745409"/>
        <a:ext cx="2631940" cy="157916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FC99A-067E-4175-AB4E-B8DE6EFE8A65}">
      <dsp:nvSpPr>
        <dsp:cNvPr id="0" name=""/>
        <dsp:cNvSpPr/>
      </dsp:nvSpPr>
      <dsp:spPr>
        <a:xfrm>
          <a:off x="0" y="640"/>
          <a:ext cx="6391275" cy="149868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8AB6BD-CB18-46B7-BAB4-8EC40916F0F7}">
      <dsp:nvSpPr>
        <dsp:cNvPr id="0" name=""/>
        <dsp:cNvSpPr/>
      </dsp:nvSpPr>
      <dsp:spPr>
        <a:xfrm>
          <a:off x="453352" y="337845"/>
          <a:ext cx="824278" cy="8242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1B0B09F-6173-4454-AF21-876220283E29}">
      <dsp:nvSpPr>
        <dsp:cNvPr id="0" name=""/>
        <dsp:cNvSpPr/>
      </dsp:nvSpPr>
      <dsp:spPr>
        <a:xfrm>
          <a:off x="1730984" y="640"/>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55650">
            <a:lnSpc>
              <a:spcPct val="90000"/>
            </a:lnSpc>
            <a:spcBef>
              <a:spcPct val="0"/>
            </a:spcBef>
            <a:spcAft>
              <a:spcPct val="35000"/>
            </a:spcAft>
            <a:buNone/>
          </a:pPr>
          <a:r>
            <a:rPr lang="en-GB" sz="1700" kern="1200" dirty="0"/>
            <a:t>Working in small groups, do some research on a group of people/ person who is commonly judged or discriminated against within your local community or society.</a:t>
          </a:r>
          <a:endParaRPr lang="en-US" sz="1700" kern="1200" dirty="0"/>
        </a:p>
      </dsp:txBody>
      <dsp:txXfrm>
        <a:off x="1730984" y="640"/>
        <a:ext cx="4660290" cy="1498687"/>
      </dsp:txXfrm>
    </dsp:sp>
    <dsp:sp modelId="{1C4EE76F-753D-45F3-810D-CA6A3DA5C162}">
      <dsp:nvSpPr>
        <dsp:cNvPr id="0" name=""/>
        <dsp:cNvSpPr/>
      </dsp:nvSpPr>
      <dsp:spPr>
        <a:xfrm>
          <a:off x="0" y="1873999"/>
          <a:ext cx="6391275" cy="149868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75E57-BBA9-423F-81D3-2581E360D7C0}">
      <dsp:nvSpPr>
        <dsp:cNvPr id="0" name=""/>
        <dsp:cNvSpPr/>
      </dsp:nvSpPr>
      <dsp:spPr>
        <a:xfrm>
          <a:off x="453352" y="2211204"/>
          <a:ext cx="824278" cy="8242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5254002-C971-4409-B5CA-D3C5115D2360}">
      <dsp:nvSpPr>
        <dsp:cNvPr id="0" name=""/>
        <dsp:cNvSpPr/>
      </dsp:nvSpPr>
      <dsp:spPr>
        <a:xfrm>
          <a:off x="1730984" y="187399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55650">
            <a:lnSpc>
              <a:spcPct val="90000"/>
            </a:lnSpc>
            <a:spcBef>
              <a:spcPct val="0"/>
            </a:spcBef>
            <a:spcAft>
              <a:spcPct val="35000"/>
            </a:spcAft>
            <a:buNone/>
          </a:pPr>
          <a:r>
            <a:rPr lang="en-GB" sz="1700" kern="1200" dirty="0"/>
            <a:t>Together, find out all the interesting and important facts about this person or group of people. </a:t>
          </a:r>
          <a:endParaRPr lang="en-US" sz="1700" kern="1200" dirty="0"/>
        </a:p>
      </dsp:txBody>
      <dsp:txXfrm>
        <a:off x="1730984" y="1873999"/>
        <a:ext cx="4660290" cy="1498687"/>
      </dsp:txXfrm>
    </dsp:sp>
    <dsp:sp modelId="{200BAA69-A6A6-4870-85DD-E39191B32E83}">
      <dsp:nvSpPr>
        <dsp:cNvPr id="0" name=""/>
        <dsp:cNvSpPr/>
      </dsp:nvSpPr>
      <dsp:spPr>
        <a:xfrm>
          <a:off x="0" y="3747359"/>
          <a:ext cx="6391275" cy="149868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5DBE96-AF12-428B-AA17-D10260C76CE1}">
      <dsp:nvSpPr>
        <dsp:cNvPr id="0" name=""/>
        <dsp:cNvSpPr/>
      </dsp:nvSpPr>
      <dsp:spPr>
        <a:xfrm>
          <a:off x="453352" y="4084563"/>
          <a:ext cx="824278" cy="8242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36B385E-AF19-4D87-85AC-DEF71A9C28B2}">
      <dsp:nvSpPr>
        <dsp:cNvPr id="0" name=""/>
        <dsp:cNvSpPr/>
      </dsp:nvSpPr>
      <dsp:spPr>
        <a:xfrm>
          <a:off x="1730984" y="374735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55650">
            <a:lnSpc>
              <a:spcPct val="90000"/>
            </a:lnSpc>
            <a:spcBef>
              <a:spcPct val="0"/>
            </a:spcBef>
            <a:spcAft>
              <a:spcPct val="35000"/>
            </a:spcAft>
            <a:buNone/>
          </a:pPr>
          <a:r>
            <a:rPr lang="en-GB" sz="1700" kern="1200" dirty="0"/>
            <a:t>Present this as an information leaflet, letter, poster, magazine article, PowerPoint etc. Be as creative as you like!</a:t>
          </a:r>
          <a:endParaRPr lang="en-US" sz="1700" kern="1200" dirty="0"/>
        </a:p>
      </dsp:txBody>
      <dsp:txXfrm>
        <a:off x="1730984" y="3747359"/>
        <a:ext cx="4660290" cy="149868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EA3AB-E674-4BC8-92AD-A0AFAC4841E4}">
      <dsp:nvSpPr>
        <dsp:cNvPr id="0" name=""/>
        <dsp:cNvSpPr/>
      </dsp:nvSpPr>
      <dsp:spPr>
        <a:xfrm>
          <a:off x="0" y="4098"/>
          <a:ext cx="6391275" cy="87308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9528CB-0E90-49F8-846F-5BB33E87889C}">
      <dsp:nvSpPr>
        <dsp:cNvPr id="0" name=""/>
        <dsp:cNvSpPr/>
      </dsp:nvSpPr>
      <dsp:spPr>
        <a:xfrm>
          <a:off x="264107" y="200542"/>
          <a:ext cx="480194" cy="4801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E2C1E7E-ECC9-4173-85D4-F8A5166D61E5}">
      <dsp:nvSpPr>
        <dsp:cNvPr id="0" name=""/>
        <dsp:cNvSpPr/>
      </dsp:nvSpPr>
      <dsp:spPr>
        <a:xfrm>
          <a:off x="1008409" y="4098"/>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00100">
            <a:lnSpc>
              <a:spcPct val="90000"/>
            </a:lnSpc>
            <a:spcBef>
              <a:spcPct val="0"/>
            </a:spcBef>
            <a:spcAft>
              <a:spcPct val="35000"/>
            </a:spcAft>
            <a:buNone/>
          </a:pPr>
          <a:r>
            <a:rPr lang="en-GB" sz="1800" b="0" i="0" kern="1200"/>
            <a:t>You could follow this formula to form your own opinions and have confidence in your views:</a:t>
          </a:r>
          <a:endParaRPr lang="en-US" sz="1800" kern="1200"/>
        </a:p>
      </dsp:txBody>
      <dsp:txXfrm>
        <a:off x="1008409" y="4098"/>
        <a:ext cx="5382865" cy="873081"/>
      </dsp:txXfrm>
    </dsp:sp>
    <dsp:sp modelId="{194D2404-D7DA-4C47-807F-0D2FC13C3164}">
      <dsp:nvSpPr>
        <dsp:cNvPr id="0" name=""/>
        <dsp:cNvSpPr/>
      </dsp:nvSpPr>
      <dsp:spPr>
        <a:xfrm>
          <a:off x="0" y="1095450"/>
          <a:ext cx="6391275" cy="87308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9ABF9D-F1B8-4458-83F0-683BD574EE6A}">
      <dsp:nvSpPr>
        <dsp:cNvPr id="0" name=""/>
        <dsp:cNvSpPr/>
      </dsp:nvSpPr>
      <dsp:spPr>
        <a:xfrm>
          <a:off x="264107" y="1291894"/>
          <a:ext cx="480194" cy="4801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2FE1441-CC38-4194-95B7-0AF8E7B8CEB8}">
      <dsp:nvSpPr>
        <dsp:cNvPr id="0" name=""/>
        <dsp:cNvSpPr/>
      </dsp:nvSpPr>
      <dsp:spPr>
        <a:xfrm>
          <a:off x="1008409" y="1095450"/>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00100">
            <a:lnSpc>
              <a:spcPct val="90000"/>
            </a:lnSpc>
            <a:spcBef>
              <a:spcPct val="0"/>
            </a:spcBef>
            <a:spcAft>
              <a:spcPct val="35000"/>
            </a:spcAft>
            <a:buNone/>
          </a:pPr>
          <a:r>
            <a:rPr lang="en-GB" sz="1800" b="0" i="0" kern="1200"/>
            <a:t>F – find out the facts</a:t>
          </a:r>
          <a:endParaRPr lang="en-US" sz="1800" kern="1200"/>
        </a:p>
      </dsp:txBody>
      <dsp:txXfrm>
        <a:off x="1008409" y="1095450"/>
        <a:ext cx="5382865" cy="873081"/>
      </dsp:txXfrm>
    </dsp:sp>
    <dsp:sp modelId="{D1C487AE-F61B-4BA3-8725-C749638B8EC8}">
      <dsp:nvSpPr>
        <dsp:cNvPr id="0" name=""/>
        <dsp:cNvSpPr/>
      </dsp:nvSpPr>
      <dsp:spPr>
        <a:xfrm>
          <a:off x="0" y="2186802"/>
          <a:ext cx="6391275" cy="87308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100783-7534-49C0-BB79-5CB07E1B9FAF}">
      <dsp:nvSpPr>
        <dsp:cNvPr id="0" name=""/>
        <dsp:cNvSpPr/>
      </dsp:nvSpPr>
      <dsp:spPr>
        <a:xfrm>
          <a:off x="264107" y="2383246"/>
          <a:ext cx="480194" cy="4801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4C3973D-67F0-4E71-947E-24488BAEEAFE}">
      <dsp:nvSpPr>
        <dsp:cNvPr id="0" name=""/>
        <dsp:cNvSpPr/>
      </dsp:nvSpPr>
      <dsp:spPr>
        <a:xfrm>
          <a:off x="1008409" y="2186802"/>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00100">
            <a:lnSpc>
              <a:spcPct val="90000"/>
            </a:lnSpc>
            <a:spcBef>
              <a:spcPct val="0"/>
            </a:spcBef>
            <a:spcAft>
              <a:spcPct val="35000"/>
            </a:spcAft>
            <a:buNone/>
          </a:pPr>
          <a:r>
            <a:rPr lang="en-GB" sz="1800" b="0" i="0" kern="1200"/>
            <a:t>A – ask questions</a:t>
          </a:r>
          <a:endParaRPr lang="en-US" sz="1800" kern="1200"/>
        </a:p>
      </dsp:txBody>
      <dsp:txXfrm>
        <a:off x="1008409" y="2186802"/>
        <a:ext cx="5382865" cy="873081"/>
      </dsp:txXfrm>
    </dsp:sp>
    <dsp:sp modelId="{3C904C91-3834-4B2D-8D25-3F3EEF2B92C3}">
      <dsp:nvSpPr>
        <dsp:cNvPr id="0" name=""/>
        <dsp:cNvSpPr/>
      </dsp:nvSpPr>
      <dsp:spPr>
        <a:xfrm>
          <a:off x="0" y="3278154"/>
          <a:ext cx="6391275" cy="87308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50C094-DBDB-43B7-89F5-59B7545F157F}">
      <dsp:nvSpPr>
        <dsp:cNvPr id="0" name=""/>
        <dsp:cNvSpPr/>
      </dsp:nvSpPr>
      <dsp:spPr>
        <a:xfrm>
          <a:off x="264107" y="3474597"/>
          <a:ext cx="480194" cy="4801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D1012DB-C8C8-4939-994D-156D4C57F4A7}">
      <dsp:nvSpPr>
        <dsp:cNvPr id="0" name=""/>
        <dsp:cNvSpPr/>
      </dsp:nvSpPr>
      <dsp:spPr>
        <a:xfrm>
          <a:off x="1008409" y="3278154"/>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00100">
            <a:lnSpc>
              <a:spcPct val="90000"/>
            </a:lnSpc>
            <a:spcBef>
              <a:spcPct val="0"/>
            </a:spcBef>
            <a:spcAft>
              <a:spcPct val="35000"/>
            </a:spcAft>
            <a:buNone/>
          </a:pPr>
          <a:r>
            <a:rPr lang="en-GB" sz="1800" b="0" i="0" kern="1200"/>
            <a:t>C –challenge what you hear or read</a:t>
          </a:r>
          <a:endParaRPr lang="en-US" sz="1800" kern="1200"/>
        </a:p>
      </dsp:txBody>
      <dsp:txXfrm>
        <a:off x="1008409" y="3278154"/>
        <a:ext cx="5382865" cy="873081"/>
      </dsp:txXfrm>
    </dsp:sp>
    <dsp:sp modelId="{CE344A71-8600-4065-822B-EDB8C141DD0D}">
      <dsp:nvSpPr>
        <dsp:cNvPr id="0" name=""/>
        <dsp:cNvSpPr/>
      </dsp:nvSpPr>
      <dsp:spPr>
        <a:xfrm>
          <a:off x="0" y="4369506"/>
          <a:ext cx="6391275" cy="87308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F385A3-8E8F-4682-937C-0DA0615B51EC}">
      <dsp:nvSpPr>
        <dsp:cNvPr id="0" name=""/>
        <dsp:cNvSpPr/>
      </dsp:nvSpPr>
      <dsp:spPr>
        <a:xfrm>
          <a:off x="264107" y="4565949"/>
          <a:ext cx="480194" cy="4801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D826CB2-0FFC-47E6-BFE7-E0755AB125E6}">
      <dsp:nvSpPr>
        <dsp:cNvPr id="0" name=""/>
        <dsp:cNvSpPr/>
      </dsp:nvSpPr>
      <dsp:spPr>
        <a:xfrm>
          <a:off x="1008409" y="4369506"/>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00100">
            <a:lnSpc>
              <a:spcPct val="90000"/>
            </a:lnSpc>
            <a:spcBef>
              <a:spcPct val="0"/>
            </a:spcBef>
            <a:spcAft>
              <a:spcPct val="35000"/>
            </a:spcAft>
            <a:buNone/>
          </a:pPr>
          <a:r>
            <a:rPr lang="en-GB" sz="1800" b="0" i="0" kern="1200"/>
            <a:t>T – think about all the information and form your own opinions</a:t>
          </a:r>
          <a:endParaRPr lang="en-US" sz="1800" kern="1200"/>
        </a:p>
      </dsp:txBody>
      <dsp:txXfrm>
        <a:off x="1008409" y="4369506"/>
        <a:ext cx="5382865" cy="87308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6573B-1D5C-4B8F-9FCA-DD9814E3FB30}">
      <dsp:nvSpPr>
        <dsp:cNvPr id="0" name=""/>
        <dsp:cNvSpPr/>
      </dsp:nvSpPr>
      <dsp:spPr>
        <a:xfrm>
          <a:off x="2819" y="257194"/>
          <a:ext cx="2237149" cy="1342289"/>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 All Rise! </a:t>
          </a:r>
          <a:endParaRPr lang="en-US" sz="2700" kern="1200" dirty="0"/>
        </a:p>
      </dsp:txBody>
      <dsp:txXfrm>
        <a:off x="2819" y="257194"/>
        <a:ext cx="2237149" cy="1342289"/>
      </dsp:txXfrm>
    </dsp:sp>
    <dsp:sp modelId="{B3437476-15A8-47B1-9434-CFBDCCA841CC}">
      <dsp:nvSpPr>
        <dsp:cNvPr id="0" name=""/>
        <dsp:cNvSpPr/>
      </dsp:nvSpPr>
      <dsp:spPr>
        <a:xfrm>
          <a:off x="2463684" y="257194"/>
          <a:ext cx="2237149" cy="1342289"/>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How Are You?</a:t>
          </a:r>
        </a:p>
      </dsp:txBody>
      <dsp:txXfrm>
        <a:off x="2463684" y="257194"/>
        <a:ext cx="2237149" cy="1342289"/>
      </dsp:txXfrm>
    </dsp:sp>
    <dsp:sp modelId="{7F7EF2DF-0D94-4CE0-A2D2-1EFF7A98C030}">
      <dsp:nvSpPr>
        <dsp:cNvPr id="0" name=""/>
        <dsp:cNvSpPr/>
      </dsp:nvSpPr>
      <dsp:spPr>
        <a:xfrm>
          <a:off x="4924548" y="257194"/>
          <a:ext cx="2237149" cy="1342289"/>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Labels - Activity</a:t>
          </a:r>
        </a:p>
      </dsp:txBody>
      <dsp:txXfrm>
        <a:off x="4924548" y="257194"/>
        <a:ext cx="2237149" cy="1342289"/>
      </dsp:txXfrm>
    </dsp:sp>
    <dsp:sp modelId="{37F2CECC-77FD-4958-88CC-477F7AAFE862}">
      <dsp:nvSpPr>
        <dsp:cNvPr id="0" name=""/>
        <dsp:cNvSpPr/>
      </dsp:nvSpPr>
      <dsp:spPr>
        <a:xfrm>
          <a:off x="2499255" y="1883512"/>
          <a:ext cx="2237149" cy="1342289"/>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Reflections </a:t>
          </a:r>
          <a:endParaRPr lang="en-US" sz="2700" kern="1200" dirty="0"/>
        </a:p>
      </dsp:txBody>
      <dsp:txXfrm>
        <a:off x="2499255" y="1883512"/>
        <a:ext cx="2237149" cy="1342289"/>
      </dsp:txXfrm>
    </dsp:sp>
    <dsp:sp modelId="{41A753F7-7261-454C-9DCC-5349D0C6F755}">
      <dsp:nvSpPr>
        <dsp:cNvPr id="0" name=""/>
        <dsp:cNvSpPr/>
      </dsp:nvSpPr>
      <dsp:spPr>
        <a:xfrm>
          <a:off x="4967569" y="1876742"/>
          <a:ext cx="2237149" cy="1342289"/>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Positive Affirmations</a:t>
          </a:r>
        </a:p>
      </dsp:txBody>
      <dsp:txXfrm>
        <a:off x="4967569" y="1876742"/>
        <a:ext cx="2237149" cy="1342289"/>
      </dsp:txXfrm>
    </dsp:sp>
    <dsp:sp modelId="{2AFA8F1D-85F0-42E6-9E80-19AB7CF81B78}">
      <dsp:nvSpPr>
        <dsp:cNvPr id="0" name=""/>
        <dsp:cNvSpPr/>
      </dsp:nvSpPr>
      <dsp:spPr>
        <a:xfrm>
          <a:off x="4542" y="1901105"/>
          <a:ext cx="2237149" cy="1342289"/>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The Torn Heart </a:t>
          </a:r>
          <a:endParaRPr lang="en-US" sz="2700" kern="1200" dirty="0"/>
        </a:p>
      </dsp:txBody>
      <dsp:txXfrm>
        <a:off x="4542" y="1901105"/>
        <a:ext cx="2237149" cy="1342289"/>
      </dsp:txXfrm>
    </dsp:sp>
    <dsp:sp modelId="{E213285C-FD68-4103-B414-0E21F16887EB}">
      <dsp:nvSpPr>
        <dsp:cNvPr id="0" name=""/>
        <dsp:cNvSpPr/>
      </dsp:nvSpPr>
      <dsp:spPr>
        <a:xfrm>
          <a:off x="7388233" y="240679"/>
          <a:ext cx="2237149" cy="1342289"/>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Odd one out - Activity</a:t>
          </a:r>
        </a:p>
      </dsp:txBody>
      <dsp:txXfrm>
        <a:off x="7388233" y="240679"/>
        <a:ext cx="2237149" cy="1342289"/>
      </dsp:txXfrm>
    </dsp:sp>
    <dsp:sp modelId="{EB468699-E40A-483E-B88C-7649639483FC}">
      <dsp:nvSpPr>
        <dsp:cNvPr id="0" name=""/>
        <dsp:cNvSpPr/>
      </dsp:nvSpPr>
      <dsp:spPr>
        <a:xfrm>
          <a:off x="7388232" y="1913306"/>
          <a:ext cx="2237149" cy="1342289"/>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Evaluation/ Check-out </a:t>
          </a:r>
          <a:endParaRPr lang="en-US" sz="2700" kern="1200" dirty="0"/>
        </a:p>
      </dsp:txBody>
      <dsp:txXfrm>
        <a:off x="7388232" y="1913306"/>
        <a:ext cx="2237149" cy="134228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7F9D8-3F99-4CDD-B17E-573A9A23174E}">
      <dsp:nvSpPr>
        <dsp:cNvPr id="0" name=""/>
        <dsp:cNvSpPr/>
      </dsp:nvSpPr>
      <dsp:spPr>
        <a:xfrm>
          <a:off x="1278255" y="2420"/>
          <a:ext cx="5113020" cy="1254029"/>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207" tIns="318524" rIns="99207" bIns="318524" numCol="1" spcCol="1270" anchor="ctr" anchorCtr="0">
          <a:noAutofit/>
        </a:bodyPr>
        <a:lstStyle/>
        <a:p>
          <a:pPr marL="0" lvl="0" indent="0" algn="l" defTabSz="666750">
            <a:lnSpc>
              <a:spcPct val="90000"/>
            </a:lnSpc>
            <a:spcBef>
              <a:spcPct val="0"/>
            </a:spcBef>
            <a:spcAft>
              <a:spcPct val="35000"/>
            </a:spcAft>
            <a:buNone/>
          </a:pPr>
          <a:r>
            <a:rPr lang="en-US" sz="1500" kern="1200"/>
            <a:t>Be curious – ask questions to find out exactly what is going on for the other person</a:t>
          </a:r>
        </a:p>
      </dsp:txBody>
      <dsp:txXfrm>
        <a:off x="1278255" y="2420"/>
        <a:ext cx="5113020" cy="1254029"/>
      </dsp:txXfrm>
    </dsp:sp>
    <dsp:sp modelId="{E3B01DD7-0E91-4CAF-8E44-B48FE2070D57}">
      <dsp:nvSpPr>
        <dsp:cNvPr id="0" name=""/>
        <dsp:cNvSpPr/>
      </dsp:nvSpPr>
      <dsp:spPr>
        <a:xfrm>
          <a:off x="0" y="2420"/>
          <a:ext cx="1278255" cy="1254029"/>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41" tIns="123870" rIns="67641" bIns="123870" numCol="1" spcCol="1270" anchor="ctr" anchorCtr="0">
          <a:noAutofit/>
        </a:bodyPr>
        <a:lstStyle/>
        <a:p>
          <a:pPr marL="0" lvl="0" indent="0" algn="ctr" defTabSz="844550">
            <a:lnSpc>
              <a:spcPct val="90000"/>
            </a:lnSpc>
            <a:spcBef>
              <a:spcPct val="0"/>
            </a:spcBef>
            <a:spcAft>
              <a:spcPct val="35000"/>
            </a:spcAft>
            <a:buNone/>
          </a:pPr>
          <a:r>
            <a:rPr lang="en-US" sz="1900" kern="1200" dirty="0" err="1"/>
            <a:t>Curous</a:t>
          </a:r>
          <a:endParaRPr lang="en-US" sz="1900" kern="1200" dirty="0"/>
        </a:p>
      </dsp:txBody>
      <dsp:txXfrm>
        <a:off x="0" y="2420"/>
        <a:ext cx="1278255" cy="1254029"/>
      </dsp:txXfrm>
    </dsp:sp>
    <dsp:sp modelId="{45310699-FAFE-4638-B48C-C1897EAD5319}">
      <dsp:nvSpPr>
        <dsp:cNvPr id="0" name=""/>
        <dsp:cNvSpPr/>
      </dsp:nvSpPr>
      <dsp:spPr>
        <a:xfrm>
          <a:off x="1278255" y="1331692"/>
          <a:ext cx="5113020" cy="1254029"/>
        </a:xfrm>
        <a:prstGeom prst="rect">
          <a:avLst/>
        </a:prstGeom>
        <a:solidFill>
          <a:schemeClr val="accent2">
            <a:tint val="40000"/>
            <a:alpha val="90000"/>
            <a:hueOff val="-6868062"/>
            <a:satOff val="354"/>
            <a:lumOff val="18"/>
            <a:alphaOff val="0"/>
          </a:schemeClr>
        </a:solidFill>
        <a:ln w="19050" cap="rnd" cmpd="sng" algn="ctr">
          <a:solidFill>
            <a:schemeClr val="accent2">
              <a:tint val="40000"/>
              <a:alpha val="90000"/>
              <a:hueOff val="-6868062"/>
              <a:satOff val="354"/>
              <a:lumOff val="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207" tIns="318524" rIns="99207" bIns="318524" numCol="1" spcCol="1270" anchor="ctr" anchorCtr="0">
          <a:noAutofit/>
        </a:bodyPr>
        <a:lstStyle/>
        <a:p>
          <a:pPr marL="0" lvl="0" indent="0" algn="l" defTabSz="666750">
            <a:lnSpc>
              <a:spcPct val="90000"/>
            </a:lnSpc>
            <a:spcBef>
              <a:spcPct val="0"/>
            </a:spcBef>
            <a:spcAft>
              <a:spcPct val="35000"/>
            </a:spcAft>
            <a:buNone/>
          </a:pPr>
          <a:r>
            <a:rPr lang="en-US" sz="1500" kern="1200"/>
            <a:t>Actively listen – focus on what they are saying, maintain eye contact, nod to show understanding. Don’t just listen to respond!</a:t>
          </a:r>
        </a:p>
      </dsp:txBody>
      <dsp:txXfrm>
        <a:off x="1278255" y="1331692"/>
        <a:ext cx="5113020" cy="1254029"/>
      </dsp:txXfrm>
    </dsp:sp>
    <dsp:sp modelId="{B687D20B-2F9D-4ED6-89D1-87C2150D5D09}">
      <dsp:nvSpPr>
        <dsp:cNvPr id="0" name=""/>
        <dsp:cNvSpPr/>
      </dsp:nvSpPr>
      <dsp:spPr>
        <a:xfrm>
          <a:off x="0" y="1331692"/>
          <a:ext cx="1278255" cy="1254029"/>
        </a:xfrm>
        <a:prstGeom prst="rect">
          <a:avLst/>
        </a:prstGeom>
        <a:solidFill>
          <a:schemeClr val="accent2">
            <a:hueOff val="-6588574"/>
            <a:satOff val="300"/>
            <a:lumOff val="0"/>
            <a:alphaOff val="0"/>
          </a:schemeClr>
        </a:solidFill>
        <a:ln w="19050" cap="rnd" cmpd="sng" algn="ctr">
          <a:solidFill>
            <a:schemeClr val="accent2">
              <a:hueOff val="-6588574"/>
              <a:satOff val="30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41" tIns="123870" rIns="67641" bIns="123870" numCol="1" spcCol="1270" anchor="ctr" anchorCtr="0">
          <a:noAutofit/>
        </a:bodyPr>
        <a:lstStyle/>
        <a:p>
          <a:pPr marL="0" lvl="0" indent="0" algn="ctr" defTabSz="844550">
            <a:lnSpc>
              <a:spcPct val="90000"/>
            </a:lnSpc>
            <a:spcBef>
              <a:spcPct val="0"/>
            </a:spcBef>
            <a:spcAft>
              <a:spcPct val="35000"/>
            </a:spcAft>
            <a:buNone/>
          </a:pPr>
          <a:r>
            <a:rPr lang="en-US" sz="1900" kern="1200"/>
            <a:t>Listen</a:t>
          </a:r>
        </a:p>
      </dsp:txBody>
      <dsp:txXfrm>
        <a:off x="0" y="1331692"/>
        <a:ext cx="1278255" cy="1254029"/>
      </dsp:txXfrm>
    </dsp:sp>
    <dsp:sp modelId="{D254F2C6-7F90-4833-A260-8E41041A1F5D}">
      <dsp:nvSpPr>
        <dsp:cNvPr id="0" name=""/>
        <dsp:cNvSpPr/>
      </dsp:nvSpPr>
      <dsp:spPr>
        <a:xfrm>
          <a:off x="1278255" y="2660964"/>
          <a:ext cx="5113020" cy="1254029"/>
        </a:xfrm>
        <a:prstGeom prst="rect">
          <a:avLst/>
        </a:prstGeom>
        <a:solidFill>
          <a:schemeClr val="accent2">
            <a:tint val="40000"/>
            <a:alpha val="90000"/>
            <a:hueOff val="-13736124"/>
            <a:satOff val="707"/>
            <a:lumOff val="37"/>
            <a:alphaOff val="0"/>
          </a:schemeClr>
        </a:solidFill>
        <a:ln w="19050" cap="rnd" cmpd="sng" algn="ctr">
          <a:solidFill>
            <a:schemeClr val="accent2">
              <a:tint val="40000"/>
              <a:alpha val="90000"/>
              <a:hueOff val="-13736124"/>
              <a:satOff val="707"/>
              <a:lumOff val="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207" tIns="318524" rIns="99207" bIns="318524" numCol="1" spcCol="1270" anchor="ctr" anchorCtr="0">
          <a:noAutofit/>
        </a:bodyPr>
        <a:lstStyle/>
        <a:p>
          <a:pPr marL="0" lvl="0" indent="0" algn="l" defTabSz="666750">
            <a:lnSpc>
              <a:spcPct val="90000"/>
            </a:lnSpc>
            <a:spcBef>
              <a:spcPct val="0"/>
            </a:spcBef>
            <a:spcAft>
              <a:spcPct val="35000"/>
            </a:spcAft>
            <a:buNone/>
          </a:pPr>
          <a:r>
            <a:rPr lang="en-US" sz="1500" kern="1200"/>
            <a:t>Take notice – look at people’s body language, changes in behaviour etc. These can tell a lot about how someone is feeling!</a:t>
          </a:r>
        </a:p>
      </dsp:txBody>
      <dsp:txXfrm>
        <a:off x="1278255" y="2660964"/>
        <a:ext cx="5113020" cy="1254029"/>
      </dsp:txXfrm>
    </dsp:sp>
    <dsp:sp modelId="{F0675E0C-DDB5-48A4-A7FD-0DD651FF6209}">
      <dsp:nvSpPr>
        <dsp:cNvPr id="0" name=""/>
        <dsp:cNvSpPr/>
      </dsp:nvSpPr>
      <dsp:spPr>
        <a:xfrm>
          <a:off x="0" y="2660964"/>
          <a:ext cx="1278255" cy="1254029"/>
        </a:xfrm>
        <a:prstGeom prst="rect">
          <a:avLst/>
        </a:prstGeom>
        <a:solidFill>
          <a:schemeClr val="accent2">
            <a:hueOff val="-13177148"/>
            <a:satOff val="601"/>
            <a:lumOff val="0"/>
            <a:alphaOff val="0"/>
          </a:schemeClr>
        </a:solidFill>
        <a:ln w="19050" cap="rnd" cmpd="sng" algn="ctr">
          <a:solidFill>
            <a:schemeClr val="accent2">
              <a:hueOff val="-13177148"/>
              <a:satOff val="601"/>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41" tIns="123870" rIns="67641" bIns="123870" numCol="1" spcCol="1270" anchor="ctr" anchorCtr="0">
          <a:noAutofit/>
        </a:bodyPr>
        <a:lstStyle/>
        <a:p>
          <a:pPr marL="0" lvl="0" indent="0" algn="ctr" defTabSz="844550">
            <a:lnSpc>
              <a:spcPct val="90000"/>
            </a:lnSpc>
            <a:spcBef>
              <a:spcPct val="0"/>
            </a:spcBef>
            <a:spcAft>
              <a:spcPct val="35000"/>
            </a:spcAft>
            <a:buNone/>
          </a:pPr>
          <a:r>
            <a:rPr lang="en-US" sz="1900" kern="1200" dirty="0"/>
            <a:t>Notice</a:t>
          </a:r>
        </a:p>
      </dsp:txBody>
      <dsp:txXfrm>
        <a:off x="0" y="2660964"/>
        <a:ext cx="1278255" cy="1254029"/>
      </dsp:txXfrm>
    </dsp:sp>
    <dsp:sp modelId="{3E6DE3BD-6F0D-4C04-9951-7D16044DFD75}">
      <dsp:nvSpPr>
        <dsp:cNvPr id="0" name=""/>
        <dsp:cNvSpPr/>
      </dsp:nvSpPr>
      <dsp:spPr>
        <a:xfrm>
          <a:off x="1278255" y="3954458"/>
          <a:ext cx="5113020" cy="1254029"/>
        </a:xfrm>
        <a:prstGeom prst="rect">
          <a:avLst/>
        </a:prstGeom>
        <a:solidFill>
          <a:schemeClr val="accent2">
            <a:tint val="40000"/>
            <a:alpha val="90000"/>
            <a:hueOff val="-20604185"/>
            <a:satOff val="1061"/>
            <a:lumOff val="55"/>
            <a:alphaOff val="0"/>
          </a:schemeClr>
        </a:solidFill>
        <a:ln w="19050" cap="rnd" cmpd="sng" algn="ctr">
          <a:solidFill>
            <a:schemeClr val="accent2">
              <a:tint val="40000"/>
              <a:alpha val="90000"/>
              <a:hueOff val="-20604185"/>
              <a:satOff val="1061"/>
              <a:lumOff val="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207" tIns="318524" rIns="99207" bIns="318524" numCol="1" spcCol="1270" anchor="ctr" anchorCtr="0">
          <a:noAutofit/>
        </a:bodyPr>
        <a:lstStyle/>
        <a:p>
          <a:pPr marL="0" lvl="0" indent="0" algn="l" defTabSz="666750">
            <a:lnSpc>
              <a:spcPct val="90000"/>
            </a:lnSpc>
            <a:spcBef>
              <a:spcPct val="0"/>
            </a:spcBef>
            <a:spcAft>
              <a:spcPct val="35000"/>
            </a:spcAft>
            <a:buNone/>
          </a:pPr>
          <a:r>
            <a:rPr lang="en-US" sz="1500" kern="1200"/>
            <a:t>Be open minded – you don’t have to agree with that they are saying, just understand their point of view.</a:t>
          </a:r>
        </a:p>
      </dsp:txBody>
      <dsp:txXfrm>
        <a:off x="1278255" y="3954458"/>
        <a:ext cx="5113020" cy="1254029"/>
      </dsp:txXfrm>
    </dsp:sp>
    <dsp:sp modelId="{AD65F343-0E74-487D-B46C-82BC946D62BC}">
      <dsp:nvSpPr>
        <dsp:cNvPr id="0" name=""/>
        <dsp:cNvSpPr/>
      </dsp:nvSpPr>
      <dsp:spPr>
        <a:xfrm>
          <a:off x="0" y="3967839"/>
          <a:ext cx="1278255" cy="1254029"/>
        </a:xfrm>
        <a:prstGeom prst="rect">
          <a:avLst/>
        </a:prstGeom>
        <a:solidFill>
          <a:schemeClr val="accent2">
            <a:hueOff val="-19765721"/>
            <a:satOff val="901"/>
            <a:lumOff val="0"/>
            <a:alphaOff val="0"/>
          </a:schemeClr>
        </a:solidFill>
        <a:ln w="19050" cap="rnd" cmpd="sng" algn="ctr">
          <a:solidFill>
            <a:schemeClr val="accent2">
              <a:hueOff val="-19765721"/>
              <a:satOff val="901"/>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41" tIns="123870" rIns="67641" bIns="123870" numCol="1" spcCol="1270" anchor="ctr" anchorCtr="0">
          <a:noAutofit/>
        </a:bodyPr>
        <a:lstStyle/>
        <a:p>
          <a:pPr marL="0" lvl="0" indent="0" algn="ctr" defTabSz="844550">
            <a:lnSpc>
              <a:spcPct val="90000"/>
            </a:lnSpc>
            <a:spcBef>
              <a:spcPct val="0"/>
            </a:spcBef>
            <a:spcAft>
              <a:spcPct val="35000"/>
            </a:spcAft>
            <a:buNone/>
          </a:pPr>
          <a:r>
            <a:rPr lang="en-US" sz="1900" kern="1200" dirty="0"/>
            <a:t>Open-minded</a:t>
          </a:r>
        </a:p>
      </dsp:txBody>
      <dsp:txXfrm>
        <a:off x="0" y="3967839"/>
        <a:ext cx="1278255" cy="125402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0F35E-CE32-4999-9018-5A13C28E971F}">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 Secret Leader </a:t>
          </a:r>
          <a:endParaRPr lang="en-US" sz="3100" kern="1200" dirty="0"/>
        </a:p>
      </dsp:txBody>
      <dsp:txXfrm>
        <a:off x="601586" y="580"/>
        <a:ext cx="2631940" cy="1579164"/>
      </dsp:txXfrm>
    </dsp:sp>
    <dsp:sp modelId="{AC58E724-CF25-4C27-A93A-8A788B508FDF}">
      <dsp:nvSpPr>
        <dsp:cNvPr id="0" name=""/>
        <dsp:cNvSpPr/>
      </dsp:nvSpPr>
      <dsp:spPr>
        <a:xfrm>
          <a:off x="3496721" y="580"/>
          <a:ext cx="2631940" cy="157916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Think before you speak – Group work</a:t>
          </a:r>
        </a:p>
      </dsp:txBody>
      <dsp:txXfrm>
        <a:off x="3496721" y="580"/>
        <a:ext cx="2631940" cy="1579164"/>
      </dsp:txXfrm>
    </dsp:sp>
    <dsp:sp modelId="{E2BBA109-A296-4204-8857-82C162AC5016}">
      <dsp:nvSpPr>
        <dsp:cNvPr id="0" name=""/>
        <dsp:cNvSpPr/>
      </dsp:nvSpPr>
      <dsp:spPr>
        <a:xfrm>
          <a:off x="6391855" y="580"/>
          <a:ext cx="2631940" cy="157916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Think before you speak – Tips!</a:t>
          </a:r>
        </a:p>
      </dsp:txBody>
      <dsp:txXfrm>
        <a:off x="6391855" y="580"/>
        <a:ext cx="2631940" cy="1579164"/>
      </dsp:txXfrm>
    </dsp:sp>
    <dsp:sp modelId="{FE2BA125-F210-4F17-8E4F-EBE1A80C68D9}">
      <dsp:nvSpPr>
        <dsp:cNvPr id="0" name=""/>
        <dsp:cNvSpPr/>
      </dsp:nvSpPr>
      <dsp:spPr>
        <a:xfrm>
          <a:off x="601586" y="1842938"/>
          <a:ext cx="2631940" cy="157916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Putting it into Practice!</a:t>
          </a:r>
          <a:endParaRPr lang="en-GB" sz="3100" kern="1200" dirty="0"/>
        </a:p>
      </dsp:txBody>
      <dsp:txXfrm>
        <a:off x="601586" y="1842938"/>
        <a:ext cx="2631940" cy="1579164"/>
      </dsp:txXfrm>
    </dsp:sp>
    <dsp:sp modelId="{A17C9894-6DCA-4B25-8EC2-62DA23DE3173}">
      <dsp:nvSpPr>
        <dsp:cNvPr id="0" name=""/>
        <dsp:cNvSpPr/>
      </dsp:nvSpPr>
      <dsp:spPr>
        <a:xfrm>
          <a:off x="3493089" y="1842938"/>
          <a:ext cx="2631940" cy="1579164"/>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Pledge</a:t>
          </a:r>
        </a:p>
      </dsp:txBody>
      <dsp:txXfrm>
        <a:off x="3493089" y="1842938"/>
        <a:ext cx="2631940" cy="1579164"/>
      </dsp:txXfrm>
    </dsp:sp>
    <dsp:sp modelId="{5C6C2320-CF18-49E6-8AA2-DFA3033DFF8A}">
      <dsp:nvSpPr>
        <dsp:cNvPr id="0" name=""/>
        <dsp:cNvSpPr/>
      </dsp:nvSpPr>
      <dsp:spPr>
        <a:xfrm>
          <a:off x="6391855" y="1842938"/>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Evaluation/ Check-out </a:t>
          </a:r>
          <a:endParaRPr lang="en-US" sz="3100" kern="1200" dirty="0"/>
        </a:p>
      </dsp:txBody>
      <dsp:txXfrm>
        <a:off x="6391855" y="1842938"/>
        <a:ext cx="2631940" cy="157916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0F35E-CE32-4999-9018-5A13C28E971F}">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 Pledge Check-In</a:t>
          </a:r>
          <a:endParaRPr lang="en-US" sz="2400" kern="1200" dirty="0"/>
        </a:p>
      </dsp:txBody>
      <dsp:txXfrm>
        <a:off x="601586" y="580"/>
        <a:ext cx="2631940" cy="1579164"/>
      </dsp:txXfrm>
    </dsp:sp>
    <dsp:sp modelId="{AC58E724-CF25-4C27-A93A-8A788B508FDF}">
      <dsp:nvSpPr>
        <dsp:cNvPr id="0" name=""/>
        <dsp:cNvSpPr/>
      </dsp:nvSpPr>
      <dsp:spPr>
        <a:xfrm>
          <a:off x="3493089" y="580"/>
          <a:ext cx="2631940" cy="157916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Group Discussion – Welcome to our club</a:t>
          </a:r>
        </a:p>
      </dsp:txBody>
      <dsp:txXfrm>
        <a:off x="3493089" y="580"/>
        <a:ext cx="2631940" cy="1579164"/>
      </dsp:txXfrm>
    </dsp:sp>
    <dsp:sp modelId="{E2BBA109-A296-4204-8857-82C162AC5016}">
      <dsp:nvSpPr>
        <dsp:cNvPr id="0" name=""/>
        <dsp:cNvSpPr/>
      </dsp:nvSpPr>
      <dsp:spPr>
        <a:xfrm>
          <a:off x="6391855" y="580"/>
          <a:ext cx="2631940" cy="157916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Talking Heads</a:t>
          </a:r>
        </a:p>
      </dsp:txBody>
      <dsp:txXfrm>
        <a:off x="6391855" y="580"/>
        <a:ext cx="2631940" cy="1579164"/>
      </dsp:txXfrm>
    </dsp:sp>
    <dsp:sp modelId="{FE2BA125-F210-4F17-8E4F-EBE1A80C68D9}">
      <dsp:nvSpPr>
        <dsp:cNvPr id="0" name=""/>
        <dsp:cNvSpPr/>
      </dsp:nvSpPr>
      <dsp:spPr>
        <a:xfrm>
          <a:off x="601586" y="1842938"/>
          <a:ext cx="2631940" cy="157916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Club Motto</a:t>
          </a:r>
        </a:p>
      </dsp:txBody>
      <dsp:txXfrm>
        <a:off x="601586" y="1842938"/>
        <a:ext cx="2631940" cy="1579164"/>
      </dsp:txXfrm>
    </dsp:sp>
    <dsp:sp modelId="{A17C9894-6DCA-4B25-8EC2-62DA23DE3173}">
      <dsp:nvSpPr>
        <dsp:cNvPr id="0" name=""/>
        <dsp:cNvSpPr/>
      </dsp:nvSpPr>
      <dsp:spPr>
        <a:xfrm>
          <a:off x="3496721" y="1842938"/>
          <a:ext cx="2631940" cy="1579164"/>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End Baseline Assessments</a:t>
          </a:r>
        </a:p>
      </dsp:txBody>
      <dsp:txXfrm>
        <a:off x="3496721" y="1842938"/>
        <a:ext cx="2631940" cy="1579164"/>
      </dsp:txXfrm>
    </dsp:sp>
    <dsp:sp modelId="{5C6C2320-CF18-49E6-8AA2-DFA3033DFF8A}">
      <dsp:nvSpPr>
        <dsp:cNvPr id="0" name=""/>
        <dsp:cNvSpPr/>
      </dsp:nvSpPr>
      <dsp:spPr>
        <a:xfrm>
          <a:off x="6391855" y="1842938"/>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Overall Evaluation </a:t>
          </a:r>
          <a:endParaRPr lang="en-US" sz="2400" kern="1200" dirty="0"/>
        </a:p>
      </dsp:txBody>
      <dsp:txXfrm>
        <a:off x="6391855" y="1842938"/>
        <a:ext cx="2631940" cy="1579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77432-F5DB-40FA-98B2-3516AD412DB8}">
      <dsp:nvSpPr>
        <dsp:cNvPr id="0" name=""/>
        <dsp:cNvSpPr/>
      </dsp:nvSpPr>
      <dsp:spPr>
        <a:xfrm>
          <a:off x="749161" y="746523"/>
          <a:ext cx="920044" cy="9200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24FCEF3-60E3-4B48-B7A8-5924D56204AD}">
      <dsp:nvSpPr>
        <dsp:cNvPr id="0" name=""/>
        <dsp:cNvSpPr/>
      </dsp:nvSpPr>
      <dsp:spPr>
        <a:xfrm>
          <a:off x="186912" y="1956159"/>
          <a:ext cx="204454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Set of workshops and activities/ games which are used to help young people learn about a particular topic</a:t>
          </a:r>
          <a:endParaRPr lang="en-US" sz="1100" kern="1200"/>
        </a:p>
      </dsp:txBody>
      <dsp:txXfrm>
        <a:off x="186912" y="1956159"/>
        <a:ext cx="2044543" cy="720000"/>
      </dsp:txXfrm>
    </dsp:sp>
    <dsp:sp modelId="{6AA2C00E-21F3-4A80-B88C-12656AAC99B1}">
      <dsp:nvSpPr>
        <dsp:cNvPr id="0" name=""/>
        <dsp:cNvSpPr/>
      </dsp:nvSpPr>
      <dsp:spPr>
        <a:xfrm>
          <a:off x="3151500" y="746523"/>
          <a:ext cx="920044" cy="9200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029C489-BCD7-4CFB-9011-CDC1D969D477}">
      <dsp:nvSpPr>
        <dsp:cNvPr id="0" name=""/>
        <dsp:cNvSpPr/>
      </dsp:nvSpPr>
      <dsp:spPr>
        <a:xfrm>
          <a:off x="2589250" y="1956159"/>
          <a:ext cx="204454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Lots of young people do the same programme across NI</a:t>
          </a:r>
          <a:endParaRPr lang="en-US" sz="1100" kern="1200"/>
        </a:p>
      </dsp:txBody>
      <dsp:txXfrm>
        <a:off x="2589250" y="1956159"/>
        <a:ext cx="2044543" cy="720000"/>
      </dsp:txXfrm>
    </dsp:sp>
    <dsp:sp modelId="{233319EF-E2C0-416A-858C-5A3D7B2A803D}">
      <dsp:nvSpPr>
        <dsp:cNvPr id="0" name=""/>
        <dsp:cNvSpPr/>
      </dsp:nvSpPr>
      <dsp:spPr>
        <a:xfrm>
          <a:off x="5553838" y="746523"/>
          <a:ext cx="920044" cy="9200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B609182-1734-46EB-8A5B-C406E19210B6}">
      <dsp:nvSpPr>
        <dsp:cNvPr id="0" name=""/>
        <dsp:cNvSpPr/>
      </dsp:nvSpPr>
      <dsp:spPr>
        <a:xfrm>
          <a:off x="4991589" y="1956159"/>
          <a:ext cx="204454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Opportunity for young people to show their youth leader and others what they have learned and achieved</a:t>
          </a:r>
          <a:endParaRPr lang="en-US" sz="1100" kern="1200"/>
        </a:p>
      </dsp:txBody>
      <dsp:txXfrm>
        <a:off x="4991589" y="1956159"/>
        <a:ext cx="2044543" cy="720000"/>
      </dsp:txXfrm>
    </dsp:sp>
    <dsp:sp modelId="{B4F782E1-80A5-48E8-AD93-2669306567E6}">
      <dsp:nvSpPr>
        <dsp:cNvPr id="0" name=""/>
        <dsp:cNvSpPr/>
      </dsp:nvSpPr>
      <dsp:spPr>
        <a:xfrm>
          <a:off x="7956176" y="746523"/>
          <a:ext cx="920044" cy="9200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656E65F-E380-43F8-9A27-655197CA6F72}">
      <dsp:nvSpPr>
        <dsp:cNvPr id="0" name=""/>
        <dsp:cNvSpPr/>
      </dsp:nvSpPr>
      <dsp:spPr>
        <a:xfrm>
          <a:off x="7393927" y="1956159"/>
          <a:ext cx="204454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dirty="0"/>
            <a:t>Opportunity for young people to get a reward for their hard work e.g., certificates</a:t>
          </a:r>
          <a:endParaRPr lang="en-US" sz="1100" kern="1200" dirty="0"/>
        </a:p>
      </dsp:txBody>
      <dsp:txXfrm>
        <a:off x="7393927" y="1956159"/>
        <a:ext cx="2044543"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1564C-B8F7-4614-95B6-A315A38EDF61}">
      <dsp:nvSpPr>
        <dsp:cNvPr id="0" name=""/>
        <dsp:cNvSpPr/>
      </dsp:nvSpPr>
      <dsp:spPr>
        <a:xfrm>
          <a:off x="0" y="0"/>
          <a:ext cx="8181575" cy="1026804"/>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kern="1200"/>
            <a:t>Inclusion - being included and being able to participate in safe and welcoming environment. </a:t>
          </a:r>
          <a:endParaRPr lang="en-US" sz="1800" kern="1200"/>
        </a:p>
      </dsp:txBody>
      <dsp:txXfrm>
        <a:off x="30074" y="30074"/>
        <a:ext cx="7073573" cy="966656"/>
      </dsp:txXfrm>
    </dsp:sp>
    <dsp:sp modelId="{67AE6C17-C806-46BF-9875-4DBB0DEEBC6F}">
      <dsp:nvSpPr>
        <dsp:cNvPr id="0" name=""/>
        <dsp:cNvSpPr/>
      </dsp:nvSpPr>
      <dsp:spPr>
        <a:xfrm>
          <a:off x="721903" y="1197939"/>
          <a:ext cx="8181575" cy="1026804"/>
        </a:xfrm>
        <a:prstGeom prst="roundRect">
          <a:avLst>
            <a:gd name="adj" fmla="val 10000"/>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kern="1200"/>
            <a:t>Diversity - the range of human differences. It is about recognising, respecting, and valuing differences such as ethnicity, race, age, religion, political opinion, interests etc.</a:t>
          </a:r>
          <a:endParaRPr lang="en-US" sz="1800" kern="1200"/>
        </a:p>
      </dsp:txBody>
      <dsp:txXfrm>
        <a:off x="751977" y="1228013"/>
        <a:ext cx="6732100" cy="966656"/>
      </dsp:txXfrm>
    </dsp:sp>
    <dsp:sp modelId="{10E009FB-C4AE-4718-80BC-5D14CA5D8B53}">
      <dsp:nvSpPr>
        <dsp:cNvPr id="0" name=""/>
        <dsp:cNvSpPr/>
      </dsp:nvSpPr>
      <dsp:spPr>
        <a:xfrm>
          <a:off x="1443807" y="2395878"/>
          <a:ext cx="8181575" cy="1026804"/>
        </a:xfrm>
        <a:prstGeom prst="roundRect">
          <a:avLst>
            <a:gd name="adj" fmla="val 10000"/>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kern="1200"/>
            <a:t>Equality of Opportunity - where individual needs, situations, and goals are recognised and the barriers that limit what people can do, or can be, are removed. </a:t>
          </a:r>
          <a:endParaRPr lang="en-US" sz="1800" kern="1200"/>
        </a:p>
      </dsp:txBody>
      <dsp:txXfrm>
        <a:off x="1473881" y="2425952"/>
        <a:ext cx="6732100" cy="966656"/>
      </dsp:txXfrm>
    </dsp:sp>
    <dsp:sp modelId="{5C3684AB-3286-424D-8FA7-6DEAE42EF6E3}">
      <dsp:nvSpPr>
        <dsp:cNvPr id="0" name=""/>
        <dsp:cNvSpPr/>
      </dsp:nvSpPr>
      <dsp:spPr>
        <a:xfrm>
          <a:off x="7514152" y="778660"/>
          <a:ext cx="667423" cy="667423"/>
        </a:xfrm>
        <a:prstGeom prst="downArrow">
          <a:avLst>
            <a:gd name="adj1" fmla="val 55000"/>
            <a:gd name="adj2" fmla="val 45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664322" y="778660"/>
        <a:ext cx="367083" cy="502236"/>
      </dsp:txXfrm>
    </dsp:sp>
    <dsp:sp modelId="{79A9D9B7-EB13-420B-BB9A-E94D5EFEF679}">
      <dsp:nvSpPr>
        <dsp:cNvPr id="0" name=""/>
        <dsp:cNvSpPr/>
      </dsp:nvSpPr>
      <dsp:spPr>
        <a:xfrm>
          <a:off x="8236056" y="1969754"/>
          <a:ext cx="667423" cy="667423"/>
        </a:xfrm>
        <a:prstGeom prst="downArrow">
          <a:avLst>
            <a:gd name="adj1" fmla="val 55000"/>
            <a:gd name="adj2" fmla="val 45000"/>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8386226" y="1969754"/>
        <a:ext cx="367083" cy="5022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6573B-1D5C-4B8F-9FCA-DD9814E3FB30}">
      <dsp:nvSpPr>
        <dsp:cNvPr id="0" name=""/>
        <dsp:cNvSpPr/>
      </dsp:nvSpPr>
      <dsp:spPr>
        <a:xfrm>
          <a:off x="0" y="206697"/>
          <a:ext cx="2237149" cy="1342289"/>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 All Change - Game </a:t>
          </a:r>
          <a:endParaRPr lang="en-US" sz="2700" kern="1200" dirty="0"/>
        </a:p>
      </dsp:txBody>
      <dsp:txXfrm>
        <a:off x="0" y="206697"/>
        <a:ext cx="2237149" cy="1342289"/>
      </dsp:txXfrm>
    </dsp:sp>
    <dsp:sp modelId="{B3437476-15A8-47B1-9434-CFBDCCA841CC}">
      <dsp:nvSpPr>
        <dsp:cNvPr id="0" name=""/>
        <dsp:cNvSpPr/>
      </dsp:nvSpPr>
      <dsp:spPr>
        <a:xfrm>
          <a:off x="4918799" y="184039"/>
          <a:ext cx="2237149" cy="1342289"/>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The toast dilemma!</a:t>
          </a:r>
        </a:p>
      </dsp:txBody>
      <dsp:txXfrm>
        <a:off x="4918799" y="184039"/>
        <a:ext cx="2237149" cy="1342289"/>
      </dsp:txXfrm>
    </dsp:sp>
    <dsp:sp modelId="{7F7EF2DF-0D94-4CE0-A2D2-1EFF7A98C030}">
      <dsp:nvSpPr>
        <dsp:cNvPr id="0" name=""/>
        <dsp:cNvSpPr/>
      </dsp:nvSpPr>
      <dsp:spPr>
        <a:xfrm>
          <a:off x="7378545" y="159663"/>
          <a:ext cx="2237149" cy="1342289"/>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Same but different - Activity</a:t>
          </a:r>
        </a:p>
      </dsp:txBody>
      <dsp:txXfrm>
        <a:off x="7378545" y="159663"/>
        <a:ext cx="2237149" cy="1342289"/>
      </dsp:txXfrm>
    </dsp:sp>
    <dsp:sp modelId="{E1B55C0E-8CDB-44FC-AD0F-F67417ACEFAF}">
      <dsp:nvSpPr>
        <dsp:cNvPr id="0" name=""/>
        <dsp:cNvSpPr/>
      </dsp:nvSpPr>
      <dsp:spPr>
        <a:xfrm>
          <a:off x="1033385" y="1866532"/>
          <a:ext cx="2237149" cy="1342289"/>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What influences me? </a:t>
          </a:r>
        </a:p>
      </dsp:txBody>
      <dsp:txXfrm>
        <a:off x="1033385" y="1866532"/>
        <a:ext cx="2237149" cy="1342289"/>
      </dsp:txXfrm>
    </dsp:sp>
    <dsp:sp modelId="{F60F6A3A-8F00-4F12-868D-54577AD459CA}">
      <dsp:nvSpPr>
        <dsp:cNvPr id="0" name=""/>
        <dsp:cNvSpPr/>
      </dsp:nvSpPr>
      <dsp:spPr>
        <a:xfrm>
          <a:off x="3598500" y="1884152"/>
          <a:ext cx="2237149" cy="1342289"/>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Best Skills Showdown</a:t>
          </a:r>
        </a:p>
      </dsp:txBody>
      <dsp:txXfrm>
        <a:off x="3598500" y="1884152"/>
        <a:ext cx="2237149" cy="1342289"/>
      </dsp:txXfrm>
    </dsp:sp>
    <dsp:sp modelId="{37F2CECC-77FD-4958-88CC-477F7AAFE862}">
      <dsp:nvSpPr>
        <dsp:cNvPr id="0" name=""/>
        <dsp:cNvSpPr/>
      </dsp:nvSpPr>
      <dsp:spPr>
        <a:xfrm>
          <a:off x="6120327" y="1908541"/>
          <a:ext cx="2237149" cy="1342289"/>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Evaluation/ Check-out </a:t>
          </a:r>
          <a:endParaRPr lang="en-US" sz="2700" kern="1200" dirty="0"/>
        </a:p>
      </dsp:txBody>
      <dsp:txXfrm>
        <a:off x="6120327" y="1908541"/>
        <a:ext cx="2237149" cy="1342289"/>
      </dsp:txXfrm>
    </dsp:sp>
    <dsp:sp modelId="{9805FBC2-916A-4D5A-B9EA-A43FA6D9975E}">
      <dsp:nvSpPr>
        <dsp:cNvPr id="0" name=""/>
        <dsp:cNvSpPr/>
      </dsp:nvSpPr>
      <dsp:spPr>
        <a:xfrm>
          <a:off x="2474982" y="195068"/>
          <a:ext cx="2237149" cy="1342289"/>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 Who Am I? – Activity </a:t>
          </a:r>
          <a:endParaRPr lang="en-US" sz="2700" kern="1200" dirty="0"/>
        </a:p>
      </dsp:txBody>
      <dsp:txXfrm>
        <a:off x="2474982" y="195068"/>
        <a:ext cx="2237149" cy="13422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793C0-3516-4C53-BFEE-8BCA75DE4125}">
      <dsp:nvSpPr>
        <dsp:cNvPr id="0" name=""/>
        <dsp:cNvSpPr/>
      </dsp:nvSpPr>
      <dsp:spPr>
        <a:xfrm>
          <a:off x="0" y="415260"/>
          <a:ext cx="6391275" cy="142213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It is important that we get to know our values and stay true to them</a:t>
          </a:r>
          <a:r>
            <a:rPr lang="en-US" sz="2600" kern="1200"/>
            <a:t>​</a:t>
          </a:r>
          <a:r>
            <a:rPr lang="en-GB" sz="2600" kern="1200"/>
            <a:t>.</a:t>
          </a:r>
          <a:endParaRPr lang="en-US" sz="2600" kern="1200"/>
        </a:p>
      </dsp:txBody>
      <dsp:txXfrm>
        <a:off x="69423" y="484683"/>
        <a:ext cx="6252429" cy="1283289"/>
      </dsp:txXfrm>
    </dsp:sp>
    <dsp:sp modelId="{8873BEB9-8A94-4022-90F7-21A1E85F95F5}">
      <dsp:nvSpPr>
        <dsp:cNvPr id="0" name=""/>
        <dsp:cNvSpPr/>
      </dsp:nvSpPr>
      <dsp:spPr>
        <a:xfrm>
          <a:off x="0" y="1912275"/>
          <a:ext cx="6391275" cy="1422135"/>
        </a:xfrm>
        <a:prstGeom prst="roundRect">
          <a:avLst/>
        </a:prstGeom>
        <a:solidFill>
          <a:schemeClr val="accent2">
            <a:hueOff val="-9882860"/>
            <a:satOff val="45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It is important that we make our own choices, based on our values, and don’t just go along with the crowd. </a:t>
          </a:r>
          <a:endParaRPr lang="en-US" sz="2600" kern="1200"/>
        </a:p>
      </dsp:txBody>
      <dsp:txXfrm>
        <a:off x="69423" y="1981698"/>
        <a:ext cx="6252429" cy="1283289"/>
      </dsp:txXfrm>
    </dsp:sp>
    <dsp:sp modelId="{3954F164-4F2F-4AAF-A011-D234101CE15A}">
      <dsp:nvSpPr>
        <dsp:cNvPr id="0" name=""/>
        <dsp:cNvSpPr/>
      </dsp:nvSpPr>
      <dsp:spPr>
        <a:xfrm>
          <a:off x="0" y="3409291"/>
          <a:ext cx="6391275" cy="1422135"/>
        </a:xfrm>
        <a:prstGeom prst="roundRect">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This is extremely important when talking about diversity and difference and respecting ourselves and others.</a:t>
          </a:r>
          <a:endParaRPr lang="en-US" sz="2600" kern="1200"/>
        </a:p>
      </dsp:txBody>
      <dsp:txXfrm>
        <a:off x="69423" y="3478714"/>
        <a:ext cx="6252429" cy="12832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6573B-1D5C-4B8F-9FCA-DD9814E3FB30}">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 What is Community? </a:t>
          </a:r>
          <a:endParaRPr lang="en-US" sz="3000" kern="1200" dirty="0"/>
        </a:p>
      </dsp:txBody>
      <dsp:txXfrm>
        <a:off x="601586" y="580"/>
        <a:ext cx="2631940" cy="1579164"/>
      </dsp:txXfrm>
    </dsp:sp>
    <dsp:sp modelId="{B3437476-15A8-47B1-9434-CFBDCCA841CC}">
      <dsp:nvSpPr>
        <dsp:cNvPr id="0" name=""/>
        <dsp:cNvSpPr/>
      </dsp:nvSpPr>
      <dsp:spPr>
        <a:xfrm>
          <a:off x="3496721" y="580"/>
          <a:ext cx="2631940" cy="157916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NI to the outsider</a:t>
          </a:r>
        </a:p>
      </dsp:txBody>
      <dsp:txXfrm>
        <a:off x="3496721" y="580"/>
        <a:ext cx="2631940" cy="1579164"/>
      </dsp:txXfrm>
    </dsp:sp>
    <dsp:sp modelId="{7F7EF2DF-0D94-4CE0-A2D2-1EFF7A98C030}">
      <dsp:nvSpPr>
        <dsp:cNvPr id="0" name=""/>
        <dsp:cNvSpPr/>
      </dsp:nvSpPr>
      <dsp:spPr>
        <a:xfrm>
          <a:off x="6391855" y="580"/>
          <a:ext cx="2631940" cy="157916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Community Mapping Exercise</a:t>
          </a:r>
        </a:p>
      </dsp:txBody>
      <dsp:txXfrm>
        <a:off x="6391855" y="580"/>
        <a:ext cx="2631940" cy="1579164"/>
      </dsp:txXfrm>
    </dsp:sp>
    <dsp:sp modelId="{E1B55C0E-8CDB-44FC-AD0F-F67417ACEFAF}">
      <dsp:nvSpPr>
        <dsp:cNvPr id="0" name=""/>
        <dsp:cNvSpPr/>
      </dsp:nvSpPr>
      <dsp:spPr>
        <a:xfrm>
          <a:off x="2049153" y="1842938"/>
          <a:ext cx="2631940" cy="157916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Word chain – Memory game</a:t>
          </a:r>
        </a:p>
      </dsp:txBody>
      <dsp:txXfrm>
        <a:off x="2049153" y="1842938"/>
        <a:ext cx="2631940" cy="1579164"/>
      </dsp:txXfrm>
    </dsp:sp>
    <dsp:sp modelId="{37F2CECC-77FD-4958-88CC-477F7AAFE862}">
      <dsp:nvSpPr>
        <dsp:cNvPr id="0" name=""/>
        <dsp:cNvSpPr/>
      </dsp:nvSpPr>
      <dsp:spPr>
        <a:xfrm>
          <a:off x="4944288" y="1842938"/>
          <a:ext cx="2631940" cy="1579164"/>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Evaluation/ Check-out </a:t>
          </a:r>
          <a:endParaRPr lang="en-US" sz="3000" kern="1200" dirty="0"/>
        </a:p>
      </dsp:txBody>
      <dsp:txXfrm>
        <a:off x="4944288" y="1842938"/>
        <a:ext cx="2631940" cy="15791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7408F9-F36C-4506-B461-0F690539309C}">
      <dsp:nvSpPr>
        <dsp:cNvPr id="0" name=""/>
        <dsp:cNvSpPr/>
      </dsp:nvSpPr>
      <dsp:spPr>
        <a:xfrm>
          <a:off x="0" y="2177"/>
          <a:ext cx="6391275" cy="110364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A07358-60B4-4D1C-BA60-5E62B13C3E92}">
      <dsp:nvSpPr>
        <dsp:cNvPr id="0" name=""/>
        <dsp:cNvSpPr/>
      </dsp:nvSpPr>
      <dsp:spPr>
        <a:xfrm>
          <a:off x="333853" y="250498"/>
          <a:ext cx="607006" cy="6070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AD03DD5-9ADC-4D93-8C3E-65BD9E17282F}">
      <dsp:nvSpPr>
        <dsp:cNvPr id="0" name=""/>
        <dsp:cNvSpPr/>
      </dsp:nvSpPr>
      <dsp:spPr>
        <a:xfrm>
          <a:off x="1274714" y="2177"/>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711200">
            <a:lnSpc>
              <a:spcPct val="100000"/>
            </a:lnSpc>
            <a:spcBef>
              <a:spcPct val="0"/>
            </a:spcBef>
            <a:spcAft>
              <a:spcPct val="35000"/>
            </a:spcAft>
            <a:buNone/>
          </a:pPr>
          <a:r>
            <a:rPr lang="en-GB" sz="1600" kern="1200"/>
            <a:t>Thanks to diversity, I…</a:t>
          </a:r>
          <a:endParaRPr lang="en-US" sz="1600" kern="1200"/>
        </a:p>
      </dsp:txBody>
      <dsp:txXfrm>
        <a:off x="1274714" y="2177"/>
        <a:ext cx="5116560" cy="1103648"/>
      </dsp:txXfrm>
    </dsp:sp>
    <dsp:sp modelId="{DDF2E2D0-2B18-414A-97BE-6A26684C1082}">
      <dsp:nvSpPr>
        <dsp:cNvPr id="0" name=""/>
        <dsp:cNvSpPr/>
      </dsp:nvSpPr>
      <dsp:spPr>
        <a:xfrm>
          <a:off x="0" y="1381738"/>
          <a:ext cx="6391275" cy="110364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F9D004-C257-46B5-B0BF-7E6FD636FA02}">
      <dsp:nvSpPr>
        <dsp:cNvPr id="0" name=""/>
        <dsp:cNvSpPr/>
      </dsp:nvSpPr>
      <dsp:spPr>
        <a:xfrm>
          <a:off x="333853" y="1630059"/>
          <a:ext cx="607006" cy="6070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FA44E53-E925-4C9C-9B2D-BB1A770C7572}">
      <dsp:nvSpPr>
        <dsp:cNvPr id="0" name=""/>
        <dsp:cNvSpPr/>
      </dsp:nvSpPr>
      <dsp:spPr>
        <a:xfrm>
          <a:off x="1274714" y="1381738"/>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711200">
            <a:lnSpc>
              <a:spcPct val="100000"/>
            </a:lnSpc>
            <a:spcBef>
              <a:spcPct val="0"/>
            </a:spcBef>
            <a:spcAft>
              <a:spcPct val="35000"/>
            </a:spcAft>
            <a:buNone/>
          </a:pPr>
          <a:r>
            <a:rPr lang="en-GB" sz="1600" kern="1200"/>
            <a:t>Add your own personal contribution</a:t>
          </a:r>
          <a:endParaRPr lang="en-US" sz="1600" kern="1200"/>
        </a:p>
      </dsp:txBody>
      <dsp:txXfrm>
        <a:off x="1274714" y="1381738"/>
        <a:ext cx="5116560" cy="1103648"/>
      </dsp:txXfrm>
    </dsp:sp>
    <dsp:sp modelId="{93F90703-19B4-45E1-B569-9B426980AC11}">
      <dsp:nvSpPr>
        <dsp:cNvPr id="0" name=""/>
        <dsp:cNvSpPr/>
      </dsp:nvSpPr>
      <dsp:spPr>
        <a:xfrm>
          <a:off x="0" y="2761299"/>
          <a:ext cx="6391275" cy="110364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D7EABF-60B0-4E6C-848B-CC7C24CB5416}">
      <dsp:nvSpPr>
        <dsp:cNvPr id="0" name=""/>
        <dsp:cNvSpPr/>
      </dsp:nvSpPr>
      <dsp:spPr>
        <a:xfrm>
          <a:off x="294695" y="3009620"/>
          <a:ext cx="607006" cy="60700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4193235-E5AC-4E91-89A9-5716630D432B}">
      <dsp:nvSpPr>
        <dsp:cNvPr id="0" name=""/>
        <dsp:cNvSpPr/>
      </dsp:nvSpPr>
      <dsp:spPr>
        <a:xfrm>
          <a:off x="1274714" y="2761299"/>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711200">
            <a:lnSpc>
              <a:spcPct val="100000"/>
            </a:lnSpc>
            <a:spcBef>
              <a:spcPct val="0"/>
            </a:spcBef>
            <a:spcAft>
              <a:spcPct val="35000"/>
            </a:spcAft>
            <a:buNone/>
          </a:pPr>
          <a:r>
            <a:rPr lang="en-GB" sz="1600" kern="1200"/>
            <a:t>Remember everyone’s before you!</a:t>
          </a:r>
          <a:endParaRPr lang="en-US" sz="1600" kern="1200"/>
        </a:p>
      </dsp:txBody>
      <dsp:txXfrm>
        <a:off x="1274714" y="2761299"/>
        <a:ext cx="5116560" cy="1103648"/>
      </dsp:txXfrm>
    </dsp:sp>
    <dsp:sp modelId="{7E4C3D12-4767-47E5-8257-36D91AF26281}">
      <dsp:nvSpPr>
        <dsp:cNvPr id="0" name=""/>
        <dsp:cNvSpPr/>
      </dsp:nvSpPr>
      <dsp:spPr>
        <a:xfrm>
          <a:off x="0" y="4140860"/>
          <a:ext cx="6391275" cy="110364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003D74-B0A9-41BD-A2CD-5BC19536FE96}">
      <dsp:nvSpPr>
        <dsp:cNvPr id="0" name=""/>
        <dsp:cNvSpPr/>
      </dsp:nvSpPr>
      <dsp:spPr>
        <a:xfrm>
          <a:off x="333853" y="4389181"/>
          <a:ext cx="607006" cy="6070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770C2E1-12D8-4717-92A7-A64BD63B2615}">
      <dsp:nvSpPr>
        <dsp:cNvPr id="0" name=""/>
        <dsp:cNvSpPr/>
      </dsp:nvSpPr>
      <dsp:spPr>
        <a:xfrm>
          <a:off x="1274714" y="4140860"/>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711200">
            <a:lnSpc>
              <a:spcPct val="100000"/>
            </a:lnSpc>
            <a:spcBef>
              <a:spcPct val="0"/>
            </a:spcBef>
            <a:spcAft>
              <a:spcPct val="35000"/>
            </a:spcAft>
            <a:buNone/>
          </a:pPr>
          <a:r>
            <a:rPr lang="en-GB" sz="1600" kern="1200"/>
            <a:t>This will make you think not only of all the positive things that diversity brings to your community, but it will also test your memory skills!</a:t>
          </a:r>
          <a:endParaRPr lang="en-US" sz="1600" kern="1200"/>
        </a:p>
      </dsp:txBody>
      <dsp:txXfrm>
        <a:off x="1274714" y="4140860"/>
        <a:ext cx="5116560" cy="11036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6573B-1D5C-4B8F-9FCA-DD9814E3FB30}">
      <dsp:nvSpPr>
        <dsp:cNvPr id="0" name=""/>
        <dsp:cNvSpPr/>
      </dsp:nvSpPr>
      <dsp:spPr>
        <a:xfrm>
          <a:off x="601586" y="580"/>
          <a:ext cx="2631940" cy="157916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 Inclusion &amp; Equality - Activities </a:t>
          </a:r>
          <a:endParaRPr lang="en-US" sz="3200" kern="1200" dirty="0"/>
        </a:p>
      </dsp:txBody>
      <dsp:txXfrm>
        <a:off x="601586" y="580"/>
        <a:ext cx="2631940" cy="1579164"/>
      </dsp:txXfrm>
    </dsp:sp>
    <dsp:sp modelId="{B3437476-15A8-47B1-9434-CFBDCCA841CC}">
      <dsp:nvSpPr>
        <dsp:cNvPr id="0" name=""/>
        <dsp:cNvSpPr/>
      </dsp:nvSpPr>
      <dsp:spPr>
        <a:xfrm>
          <a:off x="3496721" y="580"/>
          <a:ext cx="2631940" cy="1579164"/>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Human Survival</a:t>
          </a:r>
        </a:p>
      </dsp:txBody>
      <dsp:txXfrm>
        <a:off x="3496721" y="580"/>
        <a:ext cx="2631940" cy="1579164"/>
      </dsp:txXfrm>
    </dsp:sp>
    <dsp:sp modelId="{7F7EF2DF-0D94-4CE0-A2D2-1EFF7A98C030}">
      <dsp:nvSpPr>
        <dsp:cNvPr id="0" name=""/>
        <dsp:cNvSpPr/>
      </dsp:nvSpPr>
      <dsp:spPr>
        <a:xfrm>
          <a:off x="6391855" y="580"/>
          <a:ext cx="2631940" cy="1579164"/>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Human Rights Intro</a:t>
          </a:r>
        </a:p>
      </dsp:txBody>
      <dsp:txXfrm>
        <a:off x="6391855" y="580"/>
        <a:ext cx="2631940" cy="1579164"/>
      </dsp:txXfrm>
    </dsp:sp>
    <dsp:sp modelId="{E1B55C0E-8CDB-44FC-AD0F-F67417ACEFAF}">
      <dsp:nvSpPr>
        <dsp:cNvPr id="0" name=""/>
        <dsp:cNvSpPr/>
      </dsp:nvSpPr>
      <dsp:spPr>
        <a:xfrm>
          <a:off x="2049153" y="1842938"/>
          <a:ext cx="2631940" cy="1579164"/>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Circle of Human Rights</a:t>
          </a:r>
        </a:p>
      </dsp:txBody>
      <dsp:txXfrm>
        <a:off x="2049153" y="1842938"/>
        <a:ext cx="2631940" cy="1579164"/>
      </dsp:txXfrm>
    </dsp:sp>
    <dsp:sp modelId="{37F2CECC-77FD-4958-88CC-477F7AAFE862}">
      <dsp:nvSpPr>
        <dsp:cNvPr id="0" name=""/>
        <dsp:cNvSpPr/>
      </dsp:nvSpPr>
      <dsp:spPr>
        <a:xfrm>
          <a:off x="4944288" y="1842938"/>
          <a:ext cx="2631940" cy="1579164"/>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Evaluation/ Check-out </a:t>
          </a:r>
          <a:endParaRPr lang="en-US" sz="3200" kern="1200" dirty="0"/>
        </a:p>
      </dsp:txBody>
      <dsp:txXfrm>
        <a:off x="4944288" y="1842938"/>
        <a:ext cx="2631940" cy="15791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44B0C-F648-4B19-A037-7AA5D9743D25}">
      <dsp:nvSpPr>
        <dsp:cNvPr id="0" name=""/>
        <dsp:cNvSpPr/>
      </dsp:nvSpPr>
      <dsp:spPr>
        <a:xfrm>
          <a:off x="2819" y="257194"/>
          <a:ext cx="2237149" cy="1342289"/>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 That’s my Orange – Part 1 </a:t>
          </a:r>
          <a:endParaRPr lang="en-US" sz="2700" kern="1200" dirty="0"/>
        </a:p>
      </dsp:txBody>
      <dsp:txXfrm>
        <a:off x="2819" y="257194"/>
        <a:ext cx="2237149" cy="1342289"/>
      </dsp:txXfrm>
    </dsp:sp>
    <dsp:sp modelId="{A73BBDEA-8521-4BB1-8C8A-74E73304D31E}">
      <dsp:nvSpPr>
        <dsp:cNvPr id="0" name=""/>
        <dsp:cNvSpPr/>
      </dsp:nvSpPr>
      <dsp:spPr>
        <a:xfrm>
          <a:off x="2463684" y="257194"/>
          <a:ext cx="2237149" cy="1342289"/>
        </a:xfrm>
        <a:prstGeom prst="rect">
          <a:avLst/>
        </a:prstGeom>
        <a:gradFill rotWithShape="0">
          <a:gsLst>
            <a:gs pos="0">
              <a:schemeClr val="accent2">
                <a:hueOff val="-2823674"/>
                <a:satOff val="129"/>
                <a:lumOff val="0"/>
                <a:alphaOff val="0"/>
                <a:tint val="98000"/>
                <a:lumMod val="114000"/>
              </a:schemeClr>
            </a:gs>
            <a:gs pos="100000">
              <a:schemeClr val="accent2">
                <a:hueOff val="-2823674"/>
                <a:satOff val="129"/>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First thoughts</a:t>
          </a:r>
        </a:p>
      </dsp:txBody>
      <dsp:txXfrm>
        <a:off x="2463684" y="257194"/>
        <a:ext cx="2237149" cy="1342289"/>
      </dsp:txXfrm>
    </dsp:sp>
    <dsp:sp modelId="{EFF456C1-A5B6-4418-8777-9DE88E1976F0}">
      <dsp:nvSpPr>
        <dsp:cNvPr id="0" name=""/>
        <dsp:cNvSpPr/>
      </dsp:nvSpPr>
      <dsp:spPr>
        <a:xfrm>
          <a:off x="4924548" y="257194"/>
          <a:ext cx="2237149" cy="1342289"/>
        </a:xfrm>
        <a:prstGeom prst="rect">
          <a:avLst/>
        </a:prstGeom>
        <a:gradFill rotWithShape="0">
          <a:gsLst>
            <a:gs pos="0">
              <a:schemeClr val="accent2">
                <a:hueOff val="-5647349"/>
                <a:satOff val="257"/>
                <a:lumOff val="0"/>
                <a:alphaOff val="0"/>
                <a:tint val="98000"/>
                <a:lumMod val="114000"/>
              </a:schemeClr>
            </a:gs>
            <a:gs pos="100000">
              <a:schemeClr val="accent2">
                <a:hueOff val="-5647349"/>
                <a:satOff val="257"/>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Perceptions</a:t>
          </a:r>
        </a:p>
      </dsp:txBody>
      <dsp:txXfrm>
        <a:off x="4924548" y="257194"/>
        <a:ext cx="2237149" cy="1342289"/>
      </dsp:txXfrm>
    </dsp:sp>
    <dsp:sp modelId="{CC948860-8FB8-4CB4-BE13-EA3C04BF6ECD}">
      <dsp:nvSpPr>
        <dsp:cNvPr id="0" name=""/>
        <dsp:cNvSpPr/>
      </dsp:nvSpPr>
      <dsp:spPr>
        <a:xfrm>
          <a:off x="7385413" y="257194"/>
          <a:ext cx="2237149" cy="1342289"/>
        </a:xfrm>
        <a:prstGeom prst="rect">
          <a:avLst/>
        </a:prstGeom>
        <a:gradFill rotWithShape="0">
          <a:gsLst>
            <a:gs pos="0">
              <a:schemeClr val="accent2">
                <a:hueOff val="-8471023"/>
                <a:satOff val="386"/>
                <a:lumOff val="0"/>
                <a:alphaOff val="0"/>
                <a:tint val="98000"/>
                <a:lumMod val="114000"/>
              </a:schemeClr>
            </a:gs>
            <a:gs pos="100000">
              <a:schemeClr val="accent2">
                <a:hueOff val="-8471023"/>
                <a:satOff val="386"/>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Guess who</a:t>
          </a:r>
        </a:p>
      </dsp:txBody>
      <dsp:txXfrm>
        <a:off x="7385413" y="257194"/>
        <a:ext cx="2237149" cy="1342289"/>
      </dsp:txXfrm>
    </dsp:sp>
    <dsp:sp modelId="{3B0A26E9-109B-47CA-A3ED-E4C0137AC825}">
      <dsp:nvSpPr>
        <dsp:cNvPr id="0" name=""/>
        <dsp:cNvSpPr/>
      </dsp:nvSpPr>
      <dsp:spPr>
        <a:xfrm>
          <a:off x="2819" y="1823198"/>
          <a:ext cx="2237149" cy="1342289"/>
        </a:xfrm>
        <a:prstGeom prst="rect">
          <a:avLst/>
        </a:prstGeom>
        <a:gradFill rotWithShape="0">
          <a:gsLst>
            <a:gs pos="0">
              <a:schemeClr val="accent2">
                <a:hueOff val="-11294698"/>
                <a:satOff val="515"/>
                <a:lumOff val="0"/>
                <a:alphaOff val="0"/>
                <a:tint val="98000"/>
                <a:lumMod val="114000"/>
              </a:schemeClr>
            </a:gs>
            <a:gs pos="100000">
              <a:schemeClr val="accent2">
                <a:hueOff val="-11294698"/>
                <a:satOff val="515"/>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Hidden Celebrities</a:t>
          </a:r>
        </a:p>
      </dsp:txBody>
      <dsp:txXfrm>
        <a:off x="2819" y="1823198"/>
        <a:ext cx="2237149" cy="1342289"/>
      </dsp:txXfrm>
    </dsp:sp>
    <dsp:sp modelId="{6713E452-F4EB-4B57-B557-7D112DBCD734}">
      <dsp:nvSpPr>
        <dsp:cNvPr id="0" name=""/>
        <dsp:cNvSpPr/>
      </dsp:nvSpPr>
      <dsp:spPr>
        <a:xfrm>
          <a:off x="2463684" y="1823198"/>
          <a:ext cx="2237149" cy="1342289"/>
        </a:xfrm>
        <a:prstGeom prst="rect">
          <a:avLst/>
        </a:prstGeom>
        <a:gradFill rotWithShape="0">
          <a:gsLst>
            <a:gs pos="0">
              <a:schemeClr val="accent2">
                <a:hueOff val="-14118373"/>
                <a:satOff val="644"/>
                <a:lumOff val="0"/>
                <a:alphaOff val="0"/>
                <a:tint val="98000"/>
                <a:lumMod val="114000"/>
              </a:schemeClr>
            </a:gs>
            <a:gs pos="100000">
              <a:schemeClr val="accent2">
                <a:hueOff val="-14118373"/>
                <a:satOff val="644"/>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Is that a Fact?</a:t>
          </a:r>
        </a:p>
      </dsp:txBody>
      <dsp:txXfrm>
        <a:off x="2463684" y="1823198"/>
        <a:ext cx="2237149" cy="1342289"/>
      </dsp:txXfrm>
    </dsp:sp>
    <dsp:sp modelId="{86DF2B78-6865-4824-ACBF-93AB293D990F}">
      <dsp:nvSpPr>
        <dsp:cNvPr id="0" name=""/>
        <dsp:cNvSpPr/>
      </dsp:nvSpPr>
      <dsp:spPr>
        <a:xfrm>
          <a:off x="4924548" y="1823198"/>
          <a:ext cx="2237149" cy="1342289"/>
        </a:xfrm>
        <a:prstGeom prst="rect">
          <a:avLst/>
        </a:prstGeom>
        <a:gradFill rotWithShape="0">
          <a:gsLst>
            <a:gs pos="0">
              <a:schemeClr val="accent2">
                <a:hueOff val="-16942046"/>
                <a:satOff val="772"/>
                <a:lumOff val="0"/>
                <a:alphaOff val="0"/>
                <a:tint val="98000"/>
                <a:lumMod val="114000"/>
              </a:schemeClr>
            </a:gs>
            <a:gs pos="100000">
              <a:schemeClr val="accent2">
                <a:hueOff val="-16942046"/>
                <a:satOff val="772"/>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That’s my Orange – Part 2</a:t>
          </a:r>
        </a:p>
      </dsp:txBody>
      <dsp:txXfrm>
        <a:off x="4924548" y="1823198"/>
        <a:ext cx="2237149" cy="1342289"/>
      </dsp:txXfrm>
    </dsp:sp>
    <dsp:sp modelId="{80838D33-D811-4CB7-85DD-4F4D09C79FCF}">
      <dsp:nvSpPr>
        <dsp:cNvPr id="0" name=""/>
        <dsp:cNvSpPr/>
      </dsp:nvSpPr>
      <dsp:spPr>
        <a:xfrm>
          <a:off x="7385413" y="1823198"/>
          <a:ext cx="2237149" cy="1342289"/>
        </a:xfrm>
        <a:prstGeom prst="rect">
          <a:avLst/>
        </a:prstGeom>
        <a:gradFill rotWithShape="0">
          <a:gsLst>
            <a:gs pos="0">
              <a:schemeClr val="accent2">
                <a:hueOff val="-19765721"/>
                <a:satOff val="901"/>
                <a:lumOff val="0"/>
                <a:alphaOff val="0"/>
                <a:tint val="98000"/>
                <a:lumMod val="114000"/>
              </a:schemeClr>
            </a:gs>
            <a:gs pos="100000">
              <a:schemeClr val="accent2">
                <a:hueOff val="-19765721"/>
                <a:satOff val="90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Evaluation/ Check-Out</a:t>
          </a:r>
        </a:p>
      </dsp:txBody>
      <dsp:txXfrm>
        <a:off x="7385413" y="1823198"/>
        <a:ext cx="2237149" cy="134228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99012"/>
          </a:xfrm>
          <a:prstGeom prst="rect">
            <a:avLst/>
          </a:prstGeom>
        </p:spPr>
        <p:txBody>
          <a:bodyPr vert="horz" lIns="91436" tIns="45718" rIns="91436" bIns="45718"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36" tIns="45718" rIns="91436" bIns="45718" rtlCol="0"/>
          <a:lstStyle>
            <a:lvl1pPr algn="r">
              <a:defRPr sz="1200"/>
            </a:lvl1pPr>
          </a:lstStyle>
          <a:p>
            <a:fld id="{908EBFC9-4EEA-41EC-BF16-EC45277B02BB}" type="datetimeFigureOut">
              <a:rPr lang="en-GB" smtClean="0"/>
              <a:t>21/10/2022</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36" tIns="45718" rIns="91436" bIns="45718" rtlCol="0" anchor="ctr"/>
          <a:lstStyle/>
          <a:p>
            <a:endParaRPr lang="en-GB"/>
          </a:p>
        </p:txBody>
      </p:sp>
      <p:sp>
        <p:nvSpPr>
          <p:cNvPr id="5" name="Notes Placeholder 4"/>
          <p:cNvSpPr>
            <a:spLocks noGrp="1"/>
          </p:cNvSpPr>
          <p:nvPr>
            <p:ph type="body" sz="quarter" idx="3"/>
          </p:nvPr>
        </p:nvSpPr>
        <p:spPr>
          <a:xfrm>
            <a:off x="685800" y="4786363"/>
            <a:ext cx="5486400" cy="3916115"/>
          </a:xfrm>
          <a:prstGeom prst="rect">
            <a:avLst/>
          </a:prstGeom>
        </p:spPr>
        <p:txBody>
          <a:bodyPr vert="horz" lIns="91436" tIns="45718" rIns="91436"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46678"/>
            <a:ext cx="2971800" cy="499011"/>
          </a:xfrm>
          <a:prstGeom prst="rect">
            <a:avLst/>
          </a:prstGeom>
        </p:spPr>
        <p:txBody>
          <a:bodyPr vert="horz" lIns="91436" tIns="45718" rIns="91436" bIns="45718"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36" tIns="45718" rIns="91436" bIns="45718" rtlCol="0" anchor="b"/>
          <a:lstStyle>
            <a:lvl1pPr algn="r">
              <a:defRPr sz="1200"/>
            </a:lvl1pPr>
          </a:lstStyle>
          <a:p>
            <a:fld id="{E74D6DA1-C526-4CF3-B88B-18B02D6782D9}" type="slidenum">
              <a:rPr lang="en-GB" smtClean="0"/>
              <a:t>‹#›</a:t>
            </a:fld>
            <a:endParaRPr lang="en-GB"/>
          </a:p>
        </p:txBody>
      </p:sp>
    </p:spTree>
    <p:extLst>
      <p:ext uri="{BB962C8B-B14F-4D97-AF65-F5344CB8AC3E}">
        <p14:creationId xmlns:p14="http://schemas.microsoft.com/office/powerpoint/2010/main" val="2125430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2</a:t>
            </a:fld>
            <a:endParaRPr lang="en-GB"/>
          </a:p>
        </p:txBody>
      </p:sp>
    </p:spTree>
    <p:extLst>
      <p:ext uri="{BB962C8B-B14F-4D97-AF65-F5344CB8AC3E}">
        <p14:creationId xmlns:p14="http://schemas.microsoft.com/office/powerpoint/2010/main" val="198097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137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1A239-F212-4458-A68A-31276F732B0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807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106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47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35</a:t>
            </a:fld>
            <a:endParaRPr lang="en-GB"/>
          </a:p>
        </p:txBody>
      </p:sp>
    </p:spTree>
    <p:extLst>
      <p:ext uri="{BB962C8B-B14F-4D97-AF65-F5344CB8AC3E}">
        <p14:creationId xmlns:p14="http://schemas.microsoft.com/office/powerpoint/2010/main" val="2944170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39</a:t>
            </a:fld>
            <a:endParaRPr lang="en-GB"/>
          </a:p>
        </p:txBody>
      </p:sp>
    </p:spTree>
    <p:extLst>
      <p:ext uri="{BB962C8B-B14F-4D97-AF65-F5344CB8AC3E}">
        <p14:creationId xmlns:p14="http://schemas.microsoft.com/office/powerpoint/2010/main" val="4039123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330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131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49</a:t>
            </a:fld>
            <a:endParaRPr lang="en-GB"/>
          </a:p>
        </p:txBody>
      </p:sp>
    </p:spTree>
    <p:extLst>
      <p:ext uri="{BB962C8B-B14F-4D97-AF65-F5344CB8AC3E}">
        <p14:creationId xmlns:p14="http://schemas.microsoft.com/office/powerpoint/2010/main" val="1834953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53</a:t>
            </a:fld>
            <a:endParaRPr lang="en-GB"/>
          </a:p>
        </p:txBody>
      </p:sp>
    </p:spTree>
    <p:extLst>
      <p:ext uri="{BB962C8B-B14F-4D97-AF65-F5344CB8AC3E}">
        <p14:creationId xmlns:p14="http://schemas.microsoft.com/office/powerpoint/2010/main" val="2985785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6</a:t>
            </a:fld>
            <a:endParaRPr lang="en-GB"/>
          </a:p>
        </p:txBody>
      </p:sp>
    </p:spTree>
    <p:extLst>
      <p:ext uri="{BB962C8B-B14F-4D97-AF65-F5344CB8AC3E}">
        <p14:creationId xmlns:p14="http://schemas.microsoft.com/office/powerpoint/2010/main" val="3063019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271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721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59</a:t>
            </a:fld>
            <a:endParaRPr lang="en-GB"/>
          </a:p>
        </p:txBody>
      </p:sp>
    </p:spTree>
    <p:extLst>
      <p:ext uri="{BB962C8B-B14F-4D97-AF65-F5344CB8AC3E}">
        <p14:creationId xmlns:p14="http://schemas.microsoft.com/office/powerpoint/2010/main" val="1264835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60</a:t>
            </a:fld>
            <a:endParaRPr lang="en-GB"/>
          </a:p>
        </p:txBody>
      </p:sp>
    </p:spTree>
    <p:extLst>
      <p:ext uri="{BB962C8B-B14F-4D97-AF65-F5344CB8AC3E}">
        <p14:creationId xmlns:p14="http://schemas.microsoft.com/office/powerpoint/2010/main" val="2477500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68</a:t>
            </a:fld>
            <a:endParaRPr lang="en-GB"/>
          </a:p>
        </p:txBody>
      </p:sp>
    </p:spTree>
    <p:extLst>
      <p:ext uri="{BB962C8B-B14F-4D97-AF65-F5344CB8AC3E}">
        <p14:creationId xmlns:p14="http://schemas.microsoft.com/office/powerpoint/2010/main" val="2106207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70</a:t>
            </a:fld>
            <a:endParaRPr lang="en-GB"/>
          </a:p>
        </p:txBody>
      </p:sp>
    </p:spTree>
    <p:extLst>
      <p:ext uri="{BB962C8B-B14F-4D97-AF65-F5344CB8AC3E}">
        <p14:creationId xmlns:p14="http://schemas.microsoft.com/office/powerpoint/2010/main" val="4170986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64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902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on slide 79</a:t>
            </a:r>
          </a:p>
        </p:txBody>
      </p:sp>
      <p:sp>
        <p:nvSpPr>
          <p:cNvPr id="4" name="Slide Number Placeholder 3"/>
          <p:cNvSpPr>
            <a:spLocks noGrp="1"/>
          </p:cNvSpPr>
          <p:nvPr>
            <p:ph type="sldNum" sz="quarter" idx="5"/>
          </p:nvPr>
        </p:nvSpPr>
        <p:spPr/>
        <p:txBody>
          <a:bodyPr/>
          <a:lstStyle/>
          <a:p>
            <a:fld id="{E74D6DA1-C526-4CF3-B88B-18B02D6782D9}" type="slidenum">
              <a:rPr lang="en-GB" smtClean="0"/>
              <a:t>76</a:t>
            </a:fld>
            <a:endParaRPr lang="en-GB"/>
          </a:p>
        </p:txBody>
      </p:sp>
    </p:spTree>
    <p:extLst>
      <p:ext uri="{BB962C8B-B14F-4D97-AF65-F5344CB8AC3E}">
        <p14:creationId xmlns:p14="http://schemas.microsoft.com/office/powerpoint/2010/main" val="3719155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on slide 80</a:t>
            </a:r>
          </a:p>
        </p:txBody>
      </p:sp>
      <p:sp>
        <p:nvSpPr>
          <p:cNvPr id="4" name="Slide Number Placeholder 3"/>
          <p:cNvSpPr>
            <a:spLocks noGrp="1"/>
          </p:cNvSpPr>
          <p:nvPr>
            <p:ph type="sldNum" sz="quarter" idx="5"/>
          </p:nvPr>
        </p:nvSpPr>
        <p:spPr/>
        <p:txBody>
          <a:bodyPr/>
          <a:lstStyle/>
          <a:p>
            <a:fld id="{E74D6DA1-C526-4CF3-B88B-18B02D6782D9}" type="slidenum">
              <a:rPr lang="en-GB" smtClean="0"/>
              <a:t>77</a:t>
            </a:fld>
            <a:endParaRPr lang="en-GB"/>
          </a:p>
        </p:txBody>
      </p:sp>
    </p:spTree>
    <p:extLst>
      <p:ext uri="{BB962C8B-B14F-4D97-AF65-F5344CB8AC3E}">
        <p14:creationId xmlns:p14="http://schemas.microsoft.com/office/powerpoint/2010/main" val="2854079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12</a:t>
            </a:fld>
            <a:endParaRPr lang="en-GB"/>
          </a:p>
        </p:txBody>
      </p:sp>
    </p:spTree>
    <p:extLst>
      <p:ext uri="{BB962C8B-B14F-4D97-AF65-F5344CB8AC3E}">
        <p14:creationId xmlns:p14="http://schemas.microsoft.com/office/powerpoint/2010/main" val="1415376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on slide 81</a:t>
            </a:r>
          </a:p>
        </p:txBody>
      </p:sp>
      <p:sp>
        <p:nvSpPr>
          <p:cNvPr id="4" name="Slide Number Placeholder 3"/>
          <p:cNvSpPr>
            <a:spLocks noGrp="1"/>
          </p:cNvSpPr>
          <p:nvPr>
            <p:ph type="sldNum" sz="quarter" idx="5"/>
          </p:nvPr>
        </p:nvSpPr>
        <p:spPr/>
        <p:txBody>
          <a:bodyPr/>
          <a:lstStyle/>
          <a:p>
            <a:fld id="{E74D6DA1-C526-4CF3-B88B-18B02D6782D9}" type="slidenum">
              <a:rPr lang="en-GB" smtClean="0"/>
              <a:t>78</a:t>
            </a:fld>
            <a:endParaRPr lang="en-GB"/>
          </a:p>
        </p:txBody>
      </p:sp>
    </p:spTree>
    <p:extLst>
      <p:ext uri="{BB962C8B-B14F-4D97-AF65-F5344CB8AC3E}">
        <p14:creationId xmlns:p14="http://schemas.microsoft.com/office/powerpoint/2010/main" val="237620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856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390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88</a:t>
            </a:fld>
            <a:endParaRPr lang="en-GB"/>
          </a:p>
        </p:txBody>
      </p:sp>
    </p:spTree>
    <p:extLst>
      <p:ext uri="{BB962C8B-B14F-4D97-AF65-F5344CB8AC3E}">
        <p14:creationId xmlns:p14="http://schemas.microsoft.com/office/powerpoint/2010/main" val="3962826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90</a:t>
            </a:fld>
            <a:endParaRPr lang="en-GB"/>
          </a:p>
        </p:txBody>
      </p:sp>
    </p:spTree>
    <p:extLst>
      <p:ext uri="{BB962C8B-B14F-4D97-AF65-F5344CB8AC3E}">
        <p14:creationId xmlns:p14="http://schemas.microsoft.com/office/powerpoint/2010/main" val="1912502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91</a:t>
            </a:fld>
            <a:endParaRPr lang="en-GB"/>
          </a:p>
        </p:txBody>
      </p:sp>
    </p:spTree>
    <p:extLst>
      <p:ext uri="{BB962C8B-B14F-4D97-AF65-F5344CB8AC3E}">
        <p14:creationId xmlns:p14="http://schemas.microsoft.com/office/powerpoint/2010/main" val="11733397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738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4929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96</a:t>
            </a:fld>
            <a:endParaRPr lang="en-GB"/>
          </a:p>
        </p:txBody>
      </p:sp>
    </p:spTree>
    <p:extLst>
      <p:ext uri="{BB962C8B-B14F-4D97-AF65-F5344CB8AC3E}">
        <p14:creationId xmlns:p14="http://schemas.microsoft.com/office/powerpoint/2010/main" val="478615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98</a:t>
            </a:fld>
            <a:endParaRPr lang="en-GB"/>
          </a:p>
        </p:txBody>
      </p:sp>
    </p:spTree>
    <p:extLst>
      <p:ext uri="{BB962C8B-B14F-4D97-AF65-F5344CB8AC3E}">
        <p14:creationId xmlns:p14="http://schemas.microsoft.com/office/powerpoint/2010/main" val="3609326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5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100</a:t>
            </a:fld>
            <a:endParaRPr lang="en-GB"/>
          </a:p>
        </p:txBody>
      </p:sp>
    </p:spTree>
    <p:extLst>
      <p:ext uri="{BB962C8B-B14F-4D97-AF65-F5344CB8AC3E}">
        <p14:creationId xmlns:p14="http://schemas.microsoft.com/office/powerpoint/2010/main" val="504140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281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3710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281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42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14</a:t>
            </a:fld>
            <a:endParaRPr lang="en-GB"/>
          </a:p>
        </p:txBody>
      </p:sp>
    </p:spTree>
    <p:extLst>
      <p:ext uri="{BB962C8B-B14F-4D97-AF65-F5344CB8AC3E}">
        <p14:creationId xmlns:p14="http://schemas.microsoft.com/office/powerpoint/2010/main" val="139156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16</a:t>
            </a:fld>
            <a:endParaRPr lang="en-GB"/>
          </a:p>
        </p:txBody>
      </p:sp>
    </p:spTree>
    <p:extLst>
      <p:ext uri="{BB962C8B-B14F-4D97-AF65-F5344CB8AC3E}">
        <p14:creationId xmlns:p14="http://schemas.microsoft.com/office/powerpoint/2010/main" val="4148888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Alternative activity</a:t>
            </a:r>
          </a:p>
        </p:txBody>
      </p:sp>
      <p:sp>
        <p:nvSpPr>
          <p:cNvPr id="4" name="Slide Number Placeholder 3"/>
          <p:cNvSpPr>
            <a:spLocks noGrp="1"/>
          </p:cNvSpPr>
          <p:nvPr>
            <p:ph type="sldNum" sz="quarter" idx="5"/>
          </p:nvPr>
        </p:nvSpPr>
        <p:spPr/>
        <p:txBody>
          <a:bodyPr/>
          <a:lstStyle/>
          <a:p>
            <a:fld id="{E74D6DA1-C526-4CF3-B88B-18B02D6782D9}" type="slidenum">
              <a:rPr lang="en-GB" smtClean="0"/>
              <a:t>17</a:t>
            </a:fld>
            <a:endParaRPr lang="en-GB"/>
          </a:p>
        </p:txBody>
      </p:sp>
    </p:spTree>
    <p:extLst>
      <p:ext uri="{BB962C8B-B14F-4D97-AF65-F5344CB8AC3E}">
        <p14:creationId xmlns:p14="http://schemas.microsoft.com/office/powerpoint/2010/main" val="4100353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4D6DA1-C526-4CF3-B88B-18B02D6782D9}" type="slidenum">
              <a:rPr lang="en-GB" smtClean="0"/>
              <a:t>20</a:t>
            </a:fld>
            <a:endParaRPr lang="en-GB"/>
          </a:p>
        </p:txBody>
      </p:sp>
    </p:spTree>
    <p:extLst>
      <p:ext uri="{BB962C8B-B14F-4D97-AF65-F5344CB8AC3E}">
        <p14:creationId xmlns:p14="http://schemas.microsoft.com/office/powerpoint/2010/main" val="107338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D6DA1-C526-4CF3-B88B-18B02D6782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476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5% Opacit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A7D4E-5275-4D99-9F69-45340CC28A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0" y="0"/>
            <a:ext cx="12196071" cy="6858000"/>
          </a:xfrm>
          <a:prstGeom prst="rect">
            <a:avLst/>
          </a:prstGeom>
        </p:spPr>
      </p:pic>
    </p:spTree>
    <p:extLst>
      <p:ext uri="{BB962C8B-B14F-4D97-AF65-F5344CB8AC3E}">
        <p14:creationId xmlns:p14="http://schemas.microsoft.com/office/powerpoint/2010/main" val="2962504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C53CAC-A82D-42CD-AF0D-E2D50EF01640}" type="datetimeFigureOut">
              <a:rPr lang="en-GB" smtClean="0"/>
              <a:t>21/10/2022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666525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C53CAC-A82D-42CD-AF0D-E2D50EF01640}" type="datetimeFigureOut">
              <a:rPr lang="en-GB" smtClean="0"/>
              <a:t>21/10/2022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879957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C53CAC-A82D-42CD-AF0D-E2D50EF01640}" type="datetimeFigureOut">
              <a:rPr lang="en-GB" smtClean="0"/>
              <a:t>21/10/2022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196414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FC53CAC-A82D-42CD-AF0D-E2D50EF01640}" type="datetimeFigureOut">
              <a:rPr lang="en-GB" smtClean="0"/>
              <a:t>21/10/2022</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A416F5C-68F6-4C69-B9DD-DA8AB6CBAD08}" type="slidenum">
              <a:rPr lang="en-GB" smtClean="0"/>
              <a:t>‹#›</a:t>
            </a:fld>
            <a:endParaRPr lang="en-GB"/>
          </a:p>
        </p:txBody>
      </p:sp>
    </p:spTree>
    <p:extLst>
      <p:ext uri="{BB962C8B-B14F-4D97-AF65-F5344CB8AC3E}">
        <p14:creationId xmlns:p14="http://schemas.microsoft.com/office/powerpoint/2010/main" val="2321587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pPr>
              <a:defRPr/>
            </a:pPr>
            <a:fld id="{FC5A4305-8538-4AC5-A69B-BA0518FA21B2}" type="datetimeFigureOut">
              <a:rPr lang="en-GB" smtClean="0"/>
              <a:pPr>
                <a:defRPr/>
              </a:pPr>
              <a:t>21/10/2022</a:t>
            </a:fld>
            <a:endParaRPr lang="en-GB"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GB"/>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164058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C53CAC-A82D-42CD-AF0D-E2D50EF01640}" type="datetimeFigureOut">
              <a:rPr lang="en-GB" smtClean="0"/>
              <a:t>21/10/2022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3335308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C5A4305-8538-4AC5-A69B-BA0518FA21B2}" type="datetimeFigureOut">
              <a:rPr lang="en-GB" smtClean="0"/>
              <a:pPr>
                <a:defRPr/>
              </a:pPr>
              <a:t>21/10/2022</a:t>
            </a:fld>
            <a:endParaRPr lang="en-GB" dirty="0"/>
          </a:p>
        </p:txBody>
      </p:sp>
      <p:sp>
        <p:nvSpPr>
          <p:cNvPr id="5" name="Footer Placeholder 4"/>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2238272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C53CAC-A82D-42CD-AF0D-E2D50EF01640}" type="datetimeFigureOut">
              <a:rPr lang="en-GB" smtClean="0"/>
              <a:t>21/10/2022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4024865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FC5A4305-8538-4AC5-A69B-BA0518FA21B2}" type="datetimeFigureOut">
              <a:rPr lang="en-GB" smtClean="0"/>
              <a:pPr>
                <a:defRPr/>
              </a:pPr>
              <a:t>21/10/2022</a:t>
            </a:fld>
            <a:endParaRPr lang="en-GB" dirty="0"/>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175464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C53CAC-A82D-42CD-AF0D-E2D50EF01640}" type="datetimeFigureOut">
              <a:rPr lang="en-GB" smtClean="0"/>
              <a:t>21/10/2022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3506207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0% Opacit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 y="0"/>
            <a:ext cx="12183893" cy="6858000"/>
          </a:xfrm>
          <a:prstGeom prst="rect">
            <a:avLst/>
          </a:prstGeom>
        </p:spPr>
      </p:pic>
    </p:spTree>
    <p:extLst>
      <p:ext uri="{BB962C8B-B14F-4D97-AF65-F5344CB8AC3E}">
        <p14:creationId xmlns:p14="http://schemas.microsoft.com/office/powerpoint/2010/main" val="3157024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C53CAC-A82D-42CD-AF0D-E2D50EF01640}" type="datetimeFigureOut">
              <a:rPr lang="en-GB" smtClean="0"/>
              <a:t>21/10/2022</a:t>
            </a:fld>
            <a:endParaRPr lang="en-GB"/>
          </a:p>
        </p:txBody>
      </p:sp>
      <p:sp>
        <p:nvSpPr>
          <p:cNvPr id="3" name="Footer Placeholder 2"/>
          <p:cNvSpPr>
            <a:spLocks noGrp="1"/>
          </p:cNvSpPr>
          <p:nvPr>
            <p:ph type="ftr" sz="quarter" idx="11"/>
          </p:nvPr>
        </p:nvSpPr>
        <p:spPr/>
        <p:txBody>
          <a:bodyPr/>
          <a:lstStyle/>
          <a:p>
            <a:endParaRPr lang="en-GB"/>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1346073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C53CAC-A82D-42CD-AF0D-E2D50EF01640}" type="datetimeFigureOut">
              <a:rPr lang="en-GB" smtClean="0"/>
              <a:t>21/10/2022</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3071670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C53CAC-A82D-42CD-AF0D-E2D50EF01640}" type="datetimeFigureOut">
              <a:rPr lang="en-GB" smtClean="0"/>
              <a:t>21/10/2022</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735965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C5A4305-8538-4AC5-A69B-BA0518FA21B2}" type="datetimeFigureOut">
              <a:rPr lang="en-GB" smtClean="0"/>
              <a:pPr>
                <a:defRPr/>
              </a:pPr>
              <a:t>21/10/2022</a:t>
            </a:fld>
            <a:endParaRPr lang="en-GB" dirty="0"/>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1506802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C5A4305-8538-4AC5-A69B-BA0518FA21B2}" type="datetimeFigureOut">
              <a:rPr lang="en-GB" smtClean="0"/>
              <a:pPr>
                <a:defRPr/>
              </a:pPr>
              <a:t>21/10/2022</a:t>
            </a:fld>
            <a:endParaRPr lang="en-GB" dirty="0"/>
          </a:p>
        </p:txBody>
      </p:sp>
      <p:sp>
        <p:nvSpPr>
          <p:cNvPr id="5" name="Footer Placeholder 4"/>
          <p:cNvSpPr>
            <a:spLocks noGrp="1"/>
          </p:cNvSpPr>
          <p:nvPr>
            <p:ph type="ftr" sz="quarter" idx="11"/>
          </p:nvPr>
        </p:nvSpPr>
        <p:spPr/>
        <p:txBody>
          <a:bodyPr/>
          <a:lstStyle/>
          <a:p>
            <a:endParaRPr lang="en-GB"/>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2455856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C5A4305-8538-4AC5-A69B-BA0518FA21B2}" type="datetimeFigureOut">
              <a:rPr lang="en-GB" smtClean="0"/>
              <a:pPr>
                <a:defRPr/>
              </a:pPr>
              <a:t>21/10/2022</a:t>
            </a:fld>
            <a:endParaRPr lang="en-GB" dirty="0"/>
          </a:p>
        </p:txBody>
      </p:sp>
      <p:sp>
        <p:nvSpPr>
          <p:cNvPr id="5" name="Footer Placeholder 4"/>
          <p:cNvSpPr>
            <a:spLocks noGrp="1"/>
          </p:cNvSpPr>
          <p:nvPr>
            <p:ph type="ftr" sz="quarter" idx="11"/>
          </p:nvPr>
        </p:nvSpPr>
        <p:spPr/>
        <p:txBody>
          <a:bodyPr/>
          <a:lstStyle/>
          <a:p>
            <a:endParaRPr lang="en-GB"/>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258511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C5A4305-8538-4AC5-A69B-BA0518FA21B2}" type="datetimeFigureOut">
              <a:rPr lang="en-GB" smtClean="0"/>
              <a:pPr>
                <a:defRPr/>
              </a:pPr>
              <a:t>21/10/2022</a:t>
            </a:fld>
            <a:endParaRPr lang="en-GB" dirty="0"/>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15581230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FC5A4305-8538-4AC5-A69B-BA0518FA21B2}" type="datetimeFigureOut">
              <a:rPr lang="en-GB" smtClean="0"/>
              <a:pPr>
                <a:defRPr/>
              </a:pPr>
              <a:t>21/10/2022</a:t>
            </a:fld>
            <a:endParaRPr lang="en-GB" dirty="0"/>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3616953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fld id="{FC5A4305-8538-4AC5-A69B-BA0518FA21B2}" type="datetimeFigureOut">
              <a:rPr lang="en-GB" smtClean="0"/>
              <a:pPr>
                <a:defRPr/>
              </a:pPr>
              <a:t>21/10/2022</a:t>
            </a:fld>
            <a:endParaRPr lang="en-GB" dirty="0"/>
          </a:p>
        </p:txBody>
      </p:sp>
      <p:sp>
        <p:nvSpPr>
          <p:cNvPr id="8" name="Footer Placeholder 7"/>
          <p:cNvSpPr>
            <a:spLocks noGrp="1"/>
          </p:cNvSpPr>
          <p:nvPr>
            <p:ph type="ftr" sz="quarter" idx="11"/>
          </p:nvPr>
        </p:nvSpPr>
        <p:spPr>
          <a:xfrm>
            <a:off x="561111" y="6391838"/>
            <a:ext cx="3644282" cy="304801"/>
          </a:xfrm>
        </p:spPr>
        <p:txBody>
          <a:bodyPr/>
          <a:lstStyle/>
          <a:p>
            <a:endParaRPr lang="en-GB"/>
          </a:p>
        </p:txBody>
      </p:sp>
      <p:sp>
        <p:nvSpPr>
          <p:cNvPr id="9" name="Slide Number Placeholder 8"/>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1651663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pPr>
              <a:defRPr/>
            </a:pPr>
            <a:fld id="{FC5A4305-8538-4AC5-A69B-BA0518FA21B2}" type="datetimeFigureOut">
              <a:rPr lang="en-GB" smtClean="0"/>
              <a:pPr>
                <a:defRPr/>
              </a:pPr>
              <a:t>21/10/2022</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1351677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5% Opacit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 y="0"/>
            <a:ext cx="12183893" cy="6858000"/>
          </a:xfrm>
          <a:prstGeom prst="rect">
            <a:avLst/>
          </a:prstGeom>
        </p:spPr>
      </p:pic>
    </p:spTree>
    <p:extLst>
      <p:ext uri="{BB962C8B-B14F-4D97-AF65-F5344CB8AC3E}">
        <p14:creationId xmlns:p14="http://schemas.microsoft.com/office/powerpoint/2010/main" val="2663893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pPr>
              <a:defRPr/>
            </a:pPr>
            <a:fld id="{FC5A4305-8538-4AC5-A69B-BA0518FA21B2}" type="datetimeFigureOut">
              <a:rPr lang="en-GB" smtClean="0"/>
              <a:pPr>
                <a:defRPr/>
              </a:pPr>
              <a:t>21/10/2022</a:t>
            </a:fld>
            <a:endParaRPr lang="en-GB" dirty="0"/>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CEAF8C7-8185-444F-9385-5A9C00A18FC6}" type="slidenum">
              <a:rPr lang="en-GB" smtClean="0"/>
              <a:t>‹#›</a:t>
            </a:fld>
            <a:endParaRPr lang="en-GB"/>
          </a:p>
        </p:txBody>
      </p:sp>
    </p:spTree>
    <p:extLst>
      <p:ext uri="{BB962C8B-B14F-4D97-AF65-F5344CB8AC3E}">
        <p14:creationId xmlns:p14="http://schemas.microsoft.com/office/powerpoint/2010/main" val="85930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0% Opacit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 y="0"/>
            <a:ext cx="12183893" cy="6858000"/>
          </a:xfrm>
          <a:prstGeom prst="rect">
            <a:avLst/>
          </a:prstGeom>
        </p:spPr>
      </p:pic>
    </p:spTree>
    <p:extLst>
      <p:ext uri="{BB962C8B-B14F-4D97-AF65-F5344CB8AC3E}">
        <p14:creationId xmlns:p14="http://schemas.microsoft.com/office/powerpoint/2010/main" val="3289013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5% Opacit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 y="0"/>
            <a:ext cx="12183893" cy="6858000"/>
          </a:xfrm>
          <a:prstGeom prst="rect">
            <a:avLst/>
          </a:prstGeom>
        </p:spPr>
      </p:pic>
    </p:spTree>
    <p:extLst>
      <p:ext uri="{BB962C8B-B14F-4D97-AF65-F5344CB8AC3E}">
        <p14:creationId xmlns:p14="http://schemas.microsoft.com/office/powerpoint/2010/main" val="164503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5% Opacit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 y="0"/>
            <a:ext cx="12183893" cy="6858000"/>
          </a:xfrm>
          <a:prstGeom prst="rect">
            <a:avLst/>
          </a:prstGeom>
        </p:spPr>
      </p:pic>
    </p:spTree>
    <p:extLst>
      <p:ext uri="{BB962C8B-B14F-4D97-AF65-F5344CB8AC3E}">
        <p14:creationId xmlns:p14="http://schemas.microsoft.com/office/powerpoint/2010/main" val="2342815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92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FC53CAC-A82D-42CD-AF0D-E2D50EF01640}" type="datetimeFigureOut">
              <a:rPr lang="en-GB" smtClean="0"/>
              <a:t>21/10/2022</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1654166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C53CAC-A82D-42CD-AF0D-E2D50EF01640}" type="datetimeFigureOut">
              <a:rPr lang="en-GB" smtClean="0"/>
              <a:t>21/10/2022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416F5C-68F6-4C69-B9DD-DA8AB6CBAD08}" type="slidenum">
              <a:rPr lang="en-GB" smtClean="0"/>
              <a:t>‹#›</a:t>
            </a:fld>
            <a:endParaRPr lang="en-GB"/>
          </a:p>
        </p:txBody>
      </p:sp>
    </p:spTree>
    <p:extLst>
      <p:ext uri="{BB962C8B-B14F-4D97-AF65-F5344CB8AC3E}">
        <p14:creationId xmlns:p14="http://schemas.microsoft.com/office/powerpoint/2010/main" val="1170401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9.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167284"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FC5A4305-8538-4AC5-A69B-BA0518FA21B2}" type="datetimeFigureOut">
              <a:rPr lang="en-GB"/>
              <a:pPr>
                <a:defRPr/>
              </a:pPr>
              <a:t>21/10/2022</a:t>
            </a:fld>
            <a:endParaRPr lang="en-GB" dirty="0"/>
          </a:p>
        </p:txBody>
      </p:sp>
    </p:spTree>
    <p:extLst>
      <p:ext uri="{BB962C8B-B14F-4D97-AF65-F5344CB8AC3E}">
        <p14:creationId xmlns:p14="http://schemas.microsoft.com/office/powerpoint/2010/main" val="324706134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39" r:id="rId8"/>
    <p:sldLayoutId id="2147483840" r:id="rId9"/>
    <p:sldLayoutId id="2147483841" r:id="rId10"/>
    <p:sldLayoutId id="2147483842" r:id="rId11"/>
    <p:sldLayoutId id="2147483843" r:id="rId12"/>
    <p:sldLayoutId id="2147483844" r:id="rId13"/>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pPr>
              <a:defRPr/>
            </a:pPr>
            <a:fld id="{FC5A4305-8538-4AC5-A69B-BA0518FA21B2}" type="datetimeFigureOut">
              <a:rPr lang="en-GB" smtClean="0"/>
              <a:pPr>
                <a:defRPr/>
              </a:pPr>
              <a:t>21/10/2022</a:t>
            </a:fld>
            <a:endParaRPr lang="en-GB"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1059349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hyperlink" Target="https://www.youthvoices.live/members/chrisp/" TargetMode="External"/><Relationship Id="rId4" Type="http://schemas.openxmlformats.org/officeDocument/2006/relationships/image" Target="../media/image119.jpeg"/></Relationships>
</file>

<file path=ppt/slides/_rels/slide101.xml.rels><?xml version="1.0" encoding="UTF-8" standalone="yes"?>
<Relationships xmlns="http://schemas.openxmlformats.org/package/2006/relationships"><Relationship Id="rId3" Type="http://schemas.openxmlformats.org/officeDocument/2006/relationships/hyperlink" Target="https://calvaryga.com/i-pinky-promise/" TargetMode="External"/><Relationship Id="rId2" Type="http://schemas.openxmlformats.org/officeDocument/2006/relationships/image" Target="../media/image120.jp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1.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103.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9.jpeg"/><Relationship Id="rId7" Type="http://schemas.openxmlformats.org/officeDocument/2006/relationships/diagramColors" Target="../diagrams/colors19.xml"/><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104.xml.rels><?xml version="1.0" encoding="UTF-8" standalone="yes"?>
<Relationships xmlns="http://schemas.openxmlformats.org/package/2006/relationships"><Relationship Id="rId3" Type="http://schemas.openxmlformats.org/officeDocument/2006/relationships/hyperlink" Target="https://pixabay.com/en/smile-smiley-wink-ok-correctly-2352472/" TargetMode="External"/><Relationship Id="rId2" Type="http://schemas.openxmlformats.org/officeDocument/2006/relationships/image" Target="../media/image121.pn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hyperlink" Target="https://pixabay.com/illustrations/welcome-words-greeting-language-905562/"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people-equation.com/leadership-and-being-a-role-model-20-ideas/" TargetMode="External"/><Relationship Id="rId2" Type="http://schemas.openxmlformats.org/officeDocument/2006/relationships/image" Target="../media/image123.jpe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hyperlink" Target="https://www.flickr.com/photos/bitesizeinspiration/8678161748" TargetMode="External"/><Relationship Id="rId2" Type="http://schemas.openxmlformats.org/officeDocument/2006/relationships/image" Target="../media/image126.jp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gonitsora.com/science-quiz-2/" TargetMode="External"/><Relationship Id="rId2" Type="http://schemas.openxmlformats.org/officeDocument/2006/relationships/image" Target="../media/image26.jpg"/><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jpe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freesvg.org/clip-art-of-people-holding-hands-around-green-circle" TargetMode="External"/><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hyperlink" Target="https://freepngimg.com/png/82774-angle-shield-software-download-free-imag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Toast" TargetMode="External"/><Relationship Id="rId2" Type="http://schemas.openxmlformats.org/officeDocument/2006/relationships/image" Target="../media/image32.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hyperlink" Target="https://www.debbest.com/2016/03/06/shared-values-are-your-leadership-compass-in-business-and-at-work/" TargetMode="Externa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hyperlink" Target="https://promptlings.wordpress.com/2015/06/06/love-hate-challeng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romptlings.wordpress.com/2015/06/06/love-hate-challenge/" TargetMode="External"/><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jpeg"/><Relationship Id="rId7"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6.xml.rels><?xml version="1.0" encoding="UTF-8" standalone="yes"?>
<Relationships xmlns="http://schemas.openxmlformats.org/package/2006/relationships"><Relationship Id="rId8" Type="http://schemas.openxmlformats.org/officeDocument/2006/relationships/hyperlink" Target="https://www.flickr.com/photos/isthis4real/4133334731" TargetMode="External"/><Relationship Id="rId3" Type="http://schemas.openxmlformats.org/officeDocument/2006/relationships/image" Target="../media/image36.png"/><Relationship Id="rId7" Type="http://schemas.openxmlformats.org/officeDocument/2006/relationships/image" Target="../media/image38.jpg"/><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hyperlink" Target="https://www.geograph.ie/photo/1788498" TargetMode="External"/><Relationship Id="rId5" Type="http://schemas.openxmlformats.org/officeDocument/2006/relationships/image" Target="../media/image37.jpg"/><Relationship Id="rId10" Type="http://schemas.openxmlformats.org/officeDocument/2006/relationships/hyperlink" Target="https://freepngimg.com/png/23544-harry-potter-logo-file" TargetMode="External"/><Relationship Id="rId4" Type="http://schemas.openxmlformats.org/officeDocument/2006/relationships/hyperlink" Target="http://en.wikipedia.org/wiki/manchester_united_f.c." TargetMode="External"/><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hyperlink" Target="https://www.onecommunityglobal.org/stages-of-community-building/" TargetMode="External"/><Relationship Id="rId2" Type="http://schemas.openxmlformats.org/officeDocument/2006/relationships/image" Target="../media/image40.jp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3.sv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fundamatics.net/from-the-beehive-21/" TargetMode="External"/><Relationship Id="rId2" Type="http://schemas.openxmlformats.org/officeDocument/2006/relationships/image" Target="../media/image52.jp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9.jpeg"/><Relationship Id="rId7" Type="http://schemas.openxmlformats.org/officeDocument/2006/relationships/diagramColors" Target="../diagrams/colors8.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4.xml.rels><?xml version="1.0" encoding="UTF-8" standalone="yes"?>
<Relationships xmlns="http://schemas.openxmlformats.org/package/2006/relationships"><Relationship Id="rId3" Type="http://schemas.openxmlformats.org/officeDocument/2006/relationships/hyperlink" Target="https://wtcs.pressbooks.pub/infanttoddlerdev/chapter/chapter-11-looking-at-diversity-equity-and-inclusion/" TargetMode="External"/><Relationship Id="rId2" Type="http://schemas.openxmlformats.org/officeDocument/2006/relationships/image" Target="../media/image53.jp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hyperlink" Target="https://www.flickr.com/photos/27121172@N00/15716672440" TargetMode="External"/><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hyperlink" Target="https://pursuit.unimelb.edu.au/articles/making-a-case-for-teacher-aides" TargetMode="External"/><Relationship Id="rId5" Type="http://schemas.openxmlformats.org/officeDocument/2006/relationships/image" Target="../media/image56.jpe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5.xml"/><Relationship Id="rId1" Type="http://schemas.openxmlformats.org/officeDocument/2006/relationships/video" Target="https://www.youtube.com/embed/Epe_wmvYd_s?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hyperlink" Target="https://www.pressenza.com/2020/09/irans-metoo-movement-challenges-patriarchy-and-western-stereotypes/" TargetMode="External"/><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hyperlink" Target="https://pixabay.com/en/post-it-notes-sticky-notes-note-1284667/"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hyperlink" Target="https://michcafe.blogspot.com/2013/10/human-rights-65-years-on.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9.jpeg"/><Relationship Id="rId7" Type="http://schemas.openxmlformats.org/officeDocument/2006/relationships/diagramColors" Target="../diagrams/colors9.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3.xml.rels><?xml version="1.0" encoding="UTF-8" standalone="yes"?>
<Relationships xmlns="http://schemas.openxmlformats.org/package/2006/relationships"><Relationship Id="rId3" Type="http://schemas.openxmlformats.org/officeDocument/2006/relationships/hyperlink" Target="https://freepngimg.com/png/714-orange-png-image-download" TargetMode="External"/><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hyperlink" Target="https://www.publicdomainpictures.net/view-image.php?image=205558&amp;picture=boy-throwing-soccer-ball" TargetMode="External"/><Relationship Id="rId2" Type="http://schemas.openxmlformats.org/officeDocument/2006/relationships/image" Target="../media/image63.jp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www.rawpixel.com/image/18466/premium-photo-image-contract-document-signing" TargetMode="External"/><Relationship Id="rId2" Type="http://schemas.openxmlformats.org/officeDocument/2006/relationships/image" Target="../media/image22.1"/><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9.jpeg"/><Relationship Id="rId7" Type="http://schemas.openxmlformats.org/officeDocument/2006/relationships/image" Target="../media/image75.jp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hyperlink" Target="https://www.danieljradcliffe.nl/2012/01/daniel-radcliffe-promotes-woman-in.html" TargetMode="External"/><Relationship Id="rId5" Type="http://schemas.openxmlformats.org/officeDocument/2006/relationships/image" Target="../media/image74.jpg"/><Relationship Id="rId4" Type="http://schemas.openxmlformats.org/officeDocument/2006/relationships/image" Target="../media/image73.png"/><Relationship Id="rId9" Type="http://schemas.openxmlformats.org/officeDocument/2006/relationships/hyperlink" Target="https://tl.wikipedia.org/wiki/Selena_Gomez" TargetMode="Externa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5.xml.rels><?xml version="1.0" encoding="UTF-8" standalone="yes"?>
<Relationships xmlns="http://schemas.openxmlformats.org/package/2006/relationships"><Relationship Id="rId3" Type="http://schemas.openxmlformats.org/officeDocument/2006/relationships/hyperlink" Target="https://www.flickr.com/photos/wonderlane/47447151821/" TargetMode="External"/><Relationship Id="rId2" Type="http://schemas.openxmlformats.org/officeDocument/2006/relationships/image" Target="../media/image77.jp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hyperlink" Target="https://freepngimg.com/png/714-orange-png-image-download" TargetMode="External"/><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9.jpeg"/><Relationship Id="rId7" Type="http://schemas.openxmlformats.org/officeDocument/2006/relationships/diagramColors" Target="../diagrams/colors12.xm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hyperlink" Target="https://www.flickr.com/photos/jimmiehomeschoolmom/3536119830/" TargetMode="External"/><Relationship Id="rId4" Type="http://schemas.openxmlformats.org/officeDocument/2006/relationships/image" Target="../media/image78.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hyperlink" Target="https://strategic-hcm.blogspot.com/2008/02/so-are-our-ceos-problem.html" TargetMode="External"/><Relationship Id="rId4" Type="http://schemas.openxmlformats.org/officeDocument/2006/relationships/image" Target="../media/image79.jpg"/></Relationships>
</file>

<file path=ppt/slides/_rels/slide61.xml.rels><?xml version="1.0" encoding="UTF-8" standalone="yes"?>
<Relationships xmlns="http://schemas.openxmlformats.org/package/2006/relationships"><Relationship Id="rId3" Type="http://schemas.openxmlformats.org/officeDocument/2006/relationships/hyperlink" Target="https://www.delsublog.com/search/label/Job%20Vacancy" TargetMode="External"/><Relationship Id="rId2" Type="http://schemas.openxmlformats.org/officeDocument/2006/relationships/image" Target="../media/image80.jp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hyperlink" Target="https://www.whatclipart.com/p/free-business-cover-art.html" TargetMode="External"/><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hyperlink" Target="https://www.iac.or.id/iac-speech-at-tp-pepfar-meetin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hyperlink" Target="https://teachonline.ca/tools-trends/facilitating-student-engagement/how-to-prepare-and-moderate-online-discussions-for-online-learnin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campbellpropertymanagement.com/blog/2021/07/12/sense-and-sensitivity/" TargetMode="External"/><Relationship Id="rId2" Type="http://schemas.openxmlformats.org/officeDocument/2006/relationships/image" Target="../media/image24.jp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hyperlink" Target="https://everypiecematters.com/jget/volume03-issue01/card-game-to-improve-critical-thinking.html" TargetMode="External"/><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7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9.jpeg"/><Relationship Id="rId7" Type="http://schemas.openxmlformats.org/officeDocument/2006/relationships/diagramColors" Target="../diagrams/colors13.xm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15.xml"/><Relationship Id="rId1" Type="http://schemas.openxmlformats.org/officeDocument/2006/relationships/video" Target="https://www.youtube.com/embed/YjJkkZ6cT1w?feature=oembed"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peoplematters.in/article/talent-acquisition/influence-others-define-your-communication-strategy-16038" TargetMode="External"/><Relationship Id="rId2" Type="http://schemas.openxmlformats.org/officeDocument/2006/relationships/image" Target="../media/image91.jp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hyperlink" Target="https://pixabay.com/photos/newspaper-column-editorial-598907/" TargetMode="External"/><Relationship Id="rId2" Type="http://schemas.openxmlformats.org/officeDocument/2006/relationships/image" Target="../media/image92.jp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www.campbellpropertymanagement.com/blog/2021/07/12/sense-and-sensitivity/" TargetMode="External"/><Relationship Id="rId2" Type="http://schemas.openxmlformats.org/officeDocument/2006/relationships/image" Target="../media/image24.jp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hyperlink" Target="https://www.mtctutorials.com/download/free-breaking-news-and-headlines-ae-templates/" TargetMode="External"/><Relationship Id="rId2" Type="http://schemas.openxmlformats.org/officeDocument/2006/relationships/image" Target="../media/image93.jp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hyperlink" Target="https://www.flickr.com/photos/agirregabiria/49332218997" TargetMode="Externa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8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9.jpeg"/><Relationship Id="rId7" Type="http://schemas.openxmlformats.org/officeDocument/2006/relationships/diagramColors" Target="../diagrams/colors16.xml"/><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8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hyperlink" Target="http://englishdialogue.blog112.fc2.com/blog-category-0.html"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www.dailyclipart.net/clipart/athletic-shoes-clip-art/" TargetMode="External"/><Relationship Id="rId2" Type="http://schemas.openxmlformats.org/officeDocument/2006/relationships/image" Target="../media/image111.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www.goodfreephotos.com/other-photos/mixed-scrabble-letters.jpg.php" TargetMode="External"/><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9.jpeg"/><Relationship Id="rId7" Type="http://schemas.openxmlformats.org/officeDocument/2006/relationships/diagramColors" Target="../diagrams/colors17.xml"/><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hyperlink" Target="https://en.wikipedia.org/wiki/Broken_heart"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pixabay.com/illustrations/post-it-postit-stickies-note-notes-4166054/" TargetMode="External"/><Relationship Id="rId2" Type="http://schemas.openxmlformats.org/officeDocument/2006/relationships/image" Target="../media/image113.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hyperlink" Target="https://pixabay.com/vectors/fingers-handprint-hands-human-2754263/" TargetMode="External"/><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20.xml"/><Relationship Id="rId5" Type="http://schemas.openxmlformats.org/officeDocument/2006/relationships/hyperlink" Target="https://wrightstuffmusic.com/in-the-classroom/mtec2011-part-2-my-presentations" TargetMode="External"/><Relationship Id="rId4" Type="http://schemas.openxmlformats.org/officeDocument/2006/relationships/image" Target="../media/image27.png"/></Relationships>
</file>

<file path=ppt/slides/_rels/slide95.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9.jpeg"/><Relationship Id="rId7" Type="http://schemas.openxmlformats.org/officeDocument/2006/relationships/diagramColors" Target="../diagrams/colors18.xml"/><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9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hyperlink" Target="https://otalk.co.uk/2013/05/28/transformational-leadership-otalk-28513-background-and-reading/" TargetMode="External"/><Relationship Id="rId4" Type="http://schemas.openxmlformats.org/officeDocument/2006/relationships/image" Target="../media/image115.jpg"/></Relationships>
</file>

<file path=ppt/slides/_rels/slide9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hyperlink" Target="https://jensteachingtools.blogspot.com/2014/09/think-before-you-speak.html" TargetMode="External"/><Relationship Id="rId5" Type="http://schemas.openxmlformats.org/officeDocument/2006/relationships/image" Target="../media/image118.jpg"/><Relationship Id="rId4" Type="http://schemas.openxmlformats.org/officeDocument/2006/relationships/image" Target="../media/image117.png"/></Relationships>
</file>

<file path=ppt/slides/_rels/slide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3">
            <a:extLst>
              <a:ext uri="{FF2B5EF4-FFF2-40B4-BE49-F238E27FC236}">
                <a16:creationId xmlns:a16="http://schemas.microsoft.com/office/drawing/2014/main" id="{EC030789-C525-4D1D-90A0-F48C14A76E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91BD0F81-508F-4C6D-9938-C58CC2138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49081238-0806-4285-968F-ACFC0C0FB9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8" name="Rectangle 17">
            <a:extLst>
              <a:ext uri="{FF2B5EF4-FFF2-40B4-BE49-F238E27FC236}">
                <a16:creationId xmlns:a16="http://schemas.microsoft.com/office/drawing/2014/main" id="{80CAB4C1-E9FF-4C37-92FA-28BED3B88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0BD7060D-8DA2-4400-86F1-6A988F0E8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96E6678A-6101-4D77-8A14-5F70FBDB6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 icon&#10;&#10;Description automatically generated">
            <a:extLst>
              <a:ext uri="{FF2B5EF4-FFF2-40B4-BE49-F238E27FC236}">
                <a16:creationId xmlns:a16="http://schemas.microsoft.com/office/drawing/2014/main" id="{9D2F26C7-6ACD-C137-2473-7E8AB7084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09" y="474132"/>
            <a:ext cx="3439617" cy="3439617"/>
          </a:xfrm>
          <a:prstGeom prst="roundRect">
            <a:avLst>
              <a:gd name="adj" fmla="val 1858"/>
            </a:avLst>
          </a:prstGeom>
          <a:effectLst/>
        </p:spPr>
      </p:pic>
      <p:pic>
        <p:nvPicPr>
          <p:cNvPr id="4" name="Picture 3" descr="Logo, company name&#10;&#10;Description automatically generated">
            <a:extLst>
              <a:ext uri="{FF2B5EF4-FFF2-40B4-BE49-F238E27FC236}">
                <a16:creationId xmlns:a16="http://schemas.microsoft.com/office/drawing/2014/main" id="{750246A0-9127-C113-DA21-CFA1D427B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5693" y="473338"/>
            <a:ext cx="3439617" cy="3439617"/>
          </a:xfrm>
          <a:prstGeom prst="roundRect">
            <a:avLst>
              <a:gd name="adj" fmla="val 1858"/>
            </a:avLst>
          </a:prstGeom>
          <a:effectLst/>
        </p:spPr>
      </p:pic>
      <p:pic>
        <p:nvPicPr>
          <p:cNvPr id="7" name="Picture 6" descr="Logo, company name&#10;&#10;Description automatically generated">
            <a:extLst>
              <a:ext uri="{FF2B5EF4-FFF2-40B4-BE49-F238E27FC236}">
                <a16:creationId xmlns:a16="http://schemas.microsoft.com/office/drawing/2014/main" id="{B8E8F87A-3257-2AB5-B9E0-5444CF1B7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7825" y="1547267"/>
            <a:ext cx="3557016" cy="1291758"/>
          </a:xfrm>
          <a:prstGeom prst="roundRect">
            <a:avLst>
              <a:gd name="adj" fmla="val 1858"/>
            </a:avLst>
          </a:prstGeom>
          <a:effectLst/>
        </p:spPr>
      </p:pic>
      <p:sp>
        <p:nvSpPr>
          <p:cNvPr id="24" name="Rectangle 23">
            <a:extLst>
              <a:ext uri="{FF2B5EF4-FFF2-40B4-BE49-F238E27FC236}">
                <a16:creationId xmlns:a16="http://schemas.microsoft.com/office/drawing/2014/main" id="{AFA4E1D0-9351-4451-B0A0-51BEA42D8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6" name="Freeform: Shape 25">
            <a:extLst>
              <a:ext uri="{FF2B5EF4-FFF2-40B4-BE49-F238E27FC236}">
                <a16:creationId xmlns:a16="http://schemas.microsoft.com/office/drawing/2014/main" id="{0D052C5D-4E47-47F1-96A6-5251FAAED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8" name="Freeform 5">
            <a:extLst>
              <a:ext uri="{FF2B5EF4-FFF2-40B4-BE49-F238E27FC236}">
                <a16:creationId xmlns:a16="http://schemas.microsoft.com/office/drawing/2014/main" id="{79B9FD3C-5633-44F4-902E-55A97B2D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3253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 name="Title 1">
            <a:extLst>
              <a:ext uri="{FF2B5EF4-FFF2-40B4-BE49-F238E27FC236}">
                <a16:creationId xmlns:a16="http://schemas.microsoft.com/office/drawing/2014/main" id="{06DAC75D-EA12-4823-B05A-A48B662D1C0C}"/>
              </a:ext>
            </a:extLst>
          </p:cNvPr>
          <p:cNvSpPr>
            <a:spLocks noGrp="1"/>
          </p:cNvSpPr>
          <p:nvPr>
            <p:ph type="ctrTitle" idx="4294967295"/>
          </p:nvPr>
        </p:nvSpPr>
        <p:spPr>
          <a:xfrm>
            <a:off x="649452" y="4792245"/>
            <a:ext cx="10893095" cy="1174947"/>
          </a:xfrm>
          <a:prstGeom prst="rect">
            <a:avLst/>
          </a:prstGeom>
        </p:spPr>
        <p:txBody>
          <a:bodyPr vert="horz" lIns="91440" tIns="45720" rIns="91440" bIns="45720" rtlCol="0" anchor="b">
            <a:normAutofit fontScale="90000"/>
          </a:bodyPr>
          <a:lstStyle/>
          <a:p>
            <a:pPr algn="ctr">
              <a:lnSpc>
                <a:spcPct val="90000"/>
              </a:lnSpc>
            </a:pPr>
            <a:br>
              <a:rPr lang="en-US" sz="3800" b="0" i="0" kern="1200" dirty="0">
                <a:solidFill>
                  <a:schemeClr val="bg2"/>
                </a:solidFill>
                <a:latin typeface="+mj-lt"/>
                <a:ea typeface="+mj-ea"/>
                <a:cs typeface="+mj-cs"/>
              </a:rPr>
            </a:br>
            <a:r>
              <a:rPr lang="en-US" sz="3800" b="0" i="0" kern="1200" dirty="0">
                <a:solidFill>
                  <a:schemeClr val="bg2"/>
                </a:solidFill>
                <a:latin typeface="+mj-lt"/>
                <a:ea typeface="+mj-ea"/>
                <a:cs typeface="+mj-cs"/>
              </a:rPr>
              <a:t>Accredited Youth Work </a:t>
            </a:r>
            <a:r>
              <a:rPr lang="en-US" sz="3800" b="0" i="0" kern="1200" dirty="0" err="1">
                <a:solidFill>
                  <a:schemeClr val="bg2"/>
                </a:solidFill>
                <a:latin typeface="+mj-lt"/>
                <a:ea typeface="+mj-ea"/>
                <a:cs typeface="+mj-cs"/>
              </a:rPr>
              <a:t>Programme</a:t>
            </a:r>
            <a:br>
              <a:rPr lang="en-US" sz="3800" b="0" i="0" kern="1200" dirty="0">
                <a:solidFill>
                  <a:schemeClr val="bg2"/>
                </a:solidFill>
                <a:latin typeface="+mj-lt"/>
                <a:ea typeface="+mj-ea"/>
                <a:cs typeface="+mj-cs"/>
              </a:rPr>
            </a:br>
            <a:r>
              <a:rPr lang="en-US" sz="3800" b="1" i="0" kern="1200" dirty="0">
                <a:solidFill>
                  <a:schemeClr val="bg2"/>
                </a:solidFill>
                <a:latin typeface="+mj-lt"/>
                <a:ea typeface="+mj-ea"/>
                <a:cs typeface="+mj-cs"/>
              </a:rPr>
              <a:t>Inclusion, Diversity &amp; Equality of Opportunity</a:t>
            </a:r>
            <a:br>
              <a:rPr lang="en-US" sz="3800" b="0" i="0" kern="1200" dirty="0">
                <a:solidFill>
                  <a:schemeClr val="bg2"/>
                </a:solidFill>
                <a:latin typeface="+mj-lt"/>
                <a:ea typeface="+mj-ea"/>
                <a:cs typeface="+mj-cs"/>
              </a:rPr>
            </a:br>
            <a:r>
              <a:rPr lang="en-US" sz="3800" dirty="0"/>
              <a:t>14 - 18 years</a:t>
            </a:r>
            <a:endParaRPr lang="en-US" sz="3800" b="0" i="0" kern="1200" dirty="0">
              <a:solidFill>
                <a:schemeClr val="bg2"/>
              </a:solidFill>
              <a:latin typeface="+mj-lt"/>
              <a:ea typeface="+mj-ea"/>
              <a:cs typeface="+mj-cs"/>
            </a:endParaRPr>
          </a:p>
        </p:txBody>
      </p:sp>
    </p:spTree>
    <p:extLst>
      <p:ext uri="{BB962C8B-B14F-4D97-AF65-F5344CB8AC3E}">
        <p14:creationId xmlns:p14="http://schemas.microsoft.com/office/powerpoint/2010/main" val="396657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 name="Group 8">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FC0B3C0A-EADA-3012-537C-A45B100A074A}"/>
              </a:ext>
            </a:extLst>
          </p:cNvPr>
          <p:cNvSpPr>
            <a:spLocks noGrp="1"/>
          </p:cNvSpPr>
          <p:nvPr>
            <p:ph type="title"/>
          </p:nvPr>
        </p:nvSpPr>
        <p:spPr>
          <a:xfrm>
            <a:off x="1154954" y="973668"/>
            <a:ext cx="8761413" cy="706964"/>
          </a:xfrm>
        </p:spPr>
        <p:txBody>
          <a:bodyPr>
            <a:normAutofit/>
          </a:bodyPr>
          <a:lstStyle/>
          <a:p>
            <a:pPr algn="ctr"/>
            <a:r>
              <a:rPr lang="en-GB" dirty="0">
                <a:solidFill>
                  <a:srgbClr val="FFFFFF"/>
                </a:solidFill>
              </a:rPr>
              <a:t>So, what does each word mean?</a:t>
            </a:r>
          </a:p>
        </p:txBody>
      </p:sp>
      <p:sp>
        <p:nvSpPr>
          <p:cNvPr id="16" name="Rectangle 12">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Content Placeholder 2">
            <a:extLst>
              <a:ext uri="{FF2B5EF4-FFF2-40B4-BE49-F238E27FC236}">
                <a16:creationId xmlns:a16="http://schemas.microsoft.com/office/drawing/2014/main" id="{F505FA39-D47A-03E3-21DD-B4CB5068B447}"/>
              </a:ext>
            </a:extLst>
          </p:cNvPr>
          <p:cNvGraphicFramePr>
            <a:graphicFrameLocks noGrp="1"/>
          </p:cNvGraphicFramePr>
          <p:nvPr>
            <p:ph idx="1"/>
            <p:extLst>
              <p:ext uri="{D42A27DB-BD31-4B8C-83A1-F6EECF244321}">
                <p14:modId xmlns:p14="http://schemas.microsoft.com/office/powerpoint/2010/main" val="3728282024"/>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3054190"/>
      </p:ext>
    </p:extLst>
  </p:cSld>
  <p:clrMapOvr>
    <a:overrideClrMapping bg1="dk1" tx1="lt1" bg2="dk2"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DFBE54E-A701-4039-AC57-CF06B37CC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D33A9890-FE1F-4F08-8EF4-FD2B43954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5" name="Picture 4" descr="A picture containing person, child, child, young&#10;&#10;Description automatically generated">
            <a:extLst>
              <a:ext uri="{FF2B5EF4-FFF2-40B4-BE49-F238E27FC236}">
                <a16:creationId xmlns:a16="http://schemas.microsoft.com/office/drawing/2014/main" id="{DAFC2A91-8317-961F-0775-09D4939B0EC2}"/>
              </a:ext>
            </a:extLst>
          </p:cNvPr>
          <p:cNvPicPr>
            <a:picLocks noChangeAspect="1"/>
          </p:cNvPicPr>
          <p:nvPr/>
        </p:nvPicPr>
        <p:blipFill rotWithShape="1">
          <a:blip r:embed="rId4">
            <a:duotone>
              <a:prstClr val="black"/>
              <a:schemeClr val="accent5">
                <a:tint val="45000"/>
                <a:satMod val="400000"/>
              </a:schemeClr>
            </a:duotone>
            <a:alphaModFix amt="25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774" b="8217"/>
          <a:stretch/>
        </p:blipFill>
        <p:spPr>
          <a:xfrm>
            <a:off x="474133" y="474134"/>
            <a:ext cx="11243734" cy="5909733"/>
          </a:xfrm>
          <a:prstGeom prst="rect">
            <a:avLst/>
          </a:prstGeom>
        </p:spPr>
      </p:pic>
      <p:sp>
        <p:nvSpPr>
          <p:cNvPr id="2" name="Title 1">
            <a:extLst>
              <a:ext uri="{FF2B5EF4-FFF2-40B4-BE49-F238E27FC236}">
                <a16:creationId xmlns:a16="http://schemas.microsoft.com/office/drawing/2014/main" id="{FEDC6DE3-69F5-2818-F9F6-C213EA854C9C}"/>
              </a:ext>
            </a:extLst>
          </p:cNvPr>
          <p:cNvSpPr>
            <a:spLocks noGrp="1"/>
          </p:cNvSpPr>
          <p:nvPr>
            <p:ph type="title"/>
          </p:nvPr>
        </p:nvSpPr>
        <p:spPr>
          <a:xfrm>
            <a:off x="1154954" y="973668"/>
            <a:ext cx="8761413" cy="706964"/>
          </a:xfrm>
        </p:spPr>
        <p:txBody>
          <a:bodyPr>
            <a:normAutofit fontScale="90000"/>
          </a:bodyPr>
          <a:lstStyle/>
          <a:p>
            <a:r>
              <a:rPr lang="en-GB" sz="3300" dirty="0">
                <a:solidFill>
                  <a:srgbClr val="FFFFFF"/>
                </a:solidFill>
              </a:rPr>
              <a:t>Putting your new skills and knowledge into practice!</a:t>
            </a:r>
          </a:p>
        </p:txBody>
      </p:sp>
      <p:sp>
        <p:nvSpPr>
          <p:cNvPr id="15" name="Rectangle 14">
            <a:extLst>
              <a:ext uri="{FF2B5EF4-FFF2-40B4-BE49-F238E27FC236}">
                <a16:creationId xmlns:a16="http://schemas.microsoft.com/office/drawing/2014/main" id="{92515798-C8A3-40E7-A830-82681C81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4A8349C2-E6C1-5A3E-9F57-2F66A546D427}"/>
              </a:ext>
            </a:extLst>
          </p:cNvPr>
          <p:cNvSpPr>
            <a:spLocks noGrp="1"/>
          </p:cNvSpPr>
          <p:nvPr>
            <p:ph idx="1"/>
          </p:nvPr>
        </p:nvSpPr>
        <p:spPr>
          <a:xfrm>
            <a:off x="1154954" y="1820333"/>
            <a:ext cx="8825659" cy="4199467"/>
          </a:xfrm>
        </p:spPr>
        <p:txBody>
          <a:bodyPr anchor="ctr">
            <a:normAutofit/>
          </a:bodyPr>
          <a:lstStyle/>
          <a:p>
            <a:r>
              <a:rPr lang="en-GB" dirty="0">
                <a:solidFill>
                  <a:srgbClr val="FFFFFF"/>
                </a:solidFill>
              </a:rPr>
              <a:t>N</a:t>
            </a:r>
            <a:r>
              <a:rPr lang="en-GB" dirty="0">
                <a:solidFill>
                  <a:srgbClr val="FFFFFF"/>
                </a:solidFill>
                <a:effectLst/>
                <a:latin typeface="Calibri" panose="020F0502020204030204" pitchFamily="34" charset="0"/>
                <a:ea typeface="Times New Roman" panose="02020603050405020304" pitchFamily="18" charset="0"/>
              </a:rPr>
              <a:t>ow is a good time to put the learning from throughout the programme into action!</a:t>
            </a:r>
          </a:p>
          <a:p>
            <a:r>
              <a:rPr lang="en-GB" dirty="0">
                <a:solidFill>
                  <a:srgbClr val="FFFFFF"/>
                </a:solidFill>
                <a:effectLst/>
                <a:latin typeface="Calibri" panose="020F0502020204030204" pitchFamily="34" charset="0"/>
                <a:ea typeface="Times New Roman" panose="02020603050405020304" pitchFamily="18" charset="0"/>
              </a:rPr>
              <a:t>As this stage, </a:t>
            </a:r>
            <a:r>
              <a:rPr lang="en-GB" dirty="0">
                <a:solidFill>
                  <a:srgbClr val="FFFFFF"/>
                </a:solidFill>
                <a:latin typeface="Calibri" panose="020F0502020204030204" pitchFamily="34" charset="0"/>
                <a:ea typeface="Times New Roman" panose="02020603050405020304" pitchFamily="18" charset="0"/>
              </a:rPr>
              <a:t>you </a:t>
            </a:r>
            <a:r>
              <a:rPr lang="en-GB" dirty="0">
                <a:solidFill>
                  <a:srgbClr val="FFFFFF"/>
                </a:solidFill>
                <a:effectLst/>
                <a:latin typeface="Calibri" panose="020F0502020204030204" pitchFamily="34" charset="0"/>
                <a:ea typeface="Times New Roman" panose="02020603050405020304" pitchFamily="18" charset="0"/>
              </a:rPr>
              <a:t>should have increased awareness and understanding around inclusion, diversity, and equality of opportunity, but you should also be somewhat confident and willing to challenge negative behaviour!</a:t>
            </a:r>
            <a:endParaRPr lang="en-GB" dirty="0">
              <a:solidFill>
                <a:srgbClr val="FFFFFF"/>
              </a:solidFill>
              <a:effectLst/>
              <a:latin typeface="Times New Roman" panose="02020603050405020304" pitchFamily="18" charset="0"/>
              <a:ea typeface="Times New Roman" panose="02020603050405020304" pitchFamily="18" charset="0"/>
            </a:endParaRPr>
          </a:p>
          <a:p>
            <a:r>
              <a:rPr lang="en-GB" dirty="0">
                <a:solidFill>
                  <a:srgbClr val="FFFFFF"/>
                </a:solidFill>
                <a:latin typeface="Calibri" panose="020F0502020204030204" pitchFamily="34" charset="0"/>
                <a:ea typeface="Times New Roman" panose="02020603050405020304" pitchFamily="18" charset="0"/>
              </a:rPr>
              <a:t>T</a:t>
            </a:r>
            <a:r>
              <a:rPr lang="en-GB" dirty="0">
                <a:solidFill>
                  <a:srgbClr val="FFFFFF"/>
                </a:solidFill>
                <a:effectLst/>
                <a:latin typeface="Calibri" panose="020F0502020204030204" pitchFamily="34" charset="0"/>
                <a:ea typeface="Times New Roman" panose="02020603050405020304" pitchFamily="18" charset="0"/>
              </a:rPr>
              <a:t>ry and imagine that the scenario is happening in real life! </a:t>
            </a:r>
            <a:r>
              <a:rPr lang="en-GB" dirty="0">
                <a:solidFill>
                  <a:srgbClr val="FFFFFF"/>
                </a:solidFill>
                <a:latin typeface="Calibri" panose="020F0502020204030204" pitchFamily="34" charset="0"/>
                <a:ea typeface="Times New Roman" panose="02020603050405020304" pitchFamily="18" charset="0"/>
              </a:rPr>
              <a:t>H</a:t>
            </a:r>
            <a:r>
              <a:rPr lang="en-GB" dirty="0">
                <a:solidFill>
                  <a:srgbClr val="FFFFFF"/>
                </a:solidFill>
                <a:effectLst/>
                <a:latin typeface="Calibri" panose="020F0502020204030204" pitchFamily="34" charset="0"/>
                <a:ea typeface="Times New Roman" panose="02020603050405020304" pitchFamily="18" charset="0"/>
              </a:rPr>
              <a:t>ow would you go about helping or supporting </a:t>
            </a:r>
            <a:r>
              <a:rPr lang="en-GB" dirty="0">
                <a:solidFill>
                  <a:srgbClr val="FFFFFF"/>
                </a:solidFill>
                <a:latin typeface="Calibri" panose="020F0502020204030204" pitchFamily="34" charset="0"/>
                <a:ea typeface="Times New Roman" panose="02020603050405020304" pitchFamily="18" charset="0"/>
              </a:rPr>
              <a:t>in that scenario?</a:t>
            </a:r>
            <a:r>
              <a:rPr lang="en-GB" dirty="0">
                <a:solidFill>
                  <a:srgbClr val="FFFFFF"/>
                </a:solidFill>
                <a:effectLst/>
                <a:latin typeface="Calibri" panose="020F0502020204030204" pitchFamily="34" charset="0"/>
                <a:ea typeface="Times New Roman" panose="02020603050405020304" pitchFamily="18" charset="0"/>
              </a:rPr>
              <a:t> </a:t>
            </a:r>
          </a:p>
          <a:p>
            <a:r>
              <a:rPr lang="en-GB" dirty="0">
                <a:solidFill>
                  <a:srgbClr val="FFFFFF"/>
                </a:solidFill>
                <a:effectLst/>
                <a:latin typeface="Calibri" panose="020F0502020204030204" pitchFamily="34" charset="0"/>
                <a:ea typeface="Times New Roman" panose="02020603050405020304" pitchFamily="18" charset="0"/>
              </a:rPr>
              <a:t>Think about body language, attitudes, and behaviours! </a:t>
            </a:r>
            <a:endParaRPr lang="en-GB" dirty="0">
              <a:solidFill>
                <a:srgbClr val="FFFFFF"/>
              </a:solidFill>
              <a:effectLst/>
              <a:latin typeface="Times New Roman" panose="02020603050405020304" pitchFamily="18" charset="0"/>
              <a:ea typeface="Times New Roman" panose="02020603050405020304" pitchFamily="18" charset="0"/>
            </a:endParaRPr>
          </a:p>
          <a:p>
            <a:pPr marL="0" indent="0">
              <a:buNone/>
            </a:pPr>
            <a:endParaRPr lang="en-GB" dirty="0">
              <a:solidFill>
                <a:srgbClr val="FFFFFF"/>
              </a:solidFill>
            </a:endParaRPr>
          </a:p>
        </p:txBody>
      </p:sp>
    </p:spTree>
    <p:extLst>
      <p:ext uri="{BB962C8B-B14F-4D97-AF65-F5344CB8AC3E}">
        <p14:creationId xmlns:p14="http://schemas.microsoft.com/office/powerpoint/2010/main" val="410985089"/>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30" name="Freeform: Shape 29">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2"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AAF65AD4-BB23-C5DE-894A-EB49F1D9083C}"/>
              </a:ext>
            </a:extLst>
          </p:cNvPr>
          <p:cNvSpPr>
            <a:spLocks noGrp="1"/>
          </p:cNvSpPr>
          <p:nvPr>
            <p:ph type="title"/>
          </p:nvPr>
        </p:nvSpPr>
        <p:spPr>
          <a:xfrm>
            <a:off x="1154955" y="973668"/>
            <a:ext cx="2942210" cy="1020232"/>
          </a:xfrm>
        </p:spPr>
        <p:txBody>
          <a:bodyPr>
            <a:normAutofit/>
          </a:bodyPr>
          <a:lstStyle/>
          <a:p>
            <a:r>
              <a:rPr lang="en-GB" dirty="0">
                <a:solidFill>
                  <a:schemeClr val="tx1"/>
                </a:solidFill>
              </a:rPr>
              <a:t>Pledge</a:t>
            </a:r>
          </a:p>
        </p:txBody>
      </p:sp>
      <p:pic>
        <p:nvPicPr>
          <p:cNvPr id="5" name="Picture 4" descr="A close-up of hands holding each other&#10;&#10;Description automatically generated with medium confidence">
            <a:extLst>
              <a:ext uri="{FF2B5EF4-FFF2-40B4-BE49-F238E27FC236}">
                <a16:creationId xmlns:a16="http://schemas.microsoft.com/office/drawing/2014/main" id="{8275A7D4-A2DB-6F02-B19D-052CF8CE16D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047" r="26782" b="-1"/>
          <a:stretch/>
        </p:blipFill>
        <p:spPr>
          <a:xfrm>
            <a:off x="5194607" y="803751"/>
            <a:ext cx="6391533" cy="5250498"/>
          </a:xfrm>
          <a:prstGeom prst="rect">
            <a:avLst/>
          </a:prstGeom>
        </p:spPr>
      </p:pic>
      <p:sp>
        <p:nvSpPr>
          <p:cNvPr id="34" name="Rectangle 33">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6" name="Oval 35">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A57584F-EC72-AFB1-0067-5FEFD004BA0F}"/>
              </a:ext>
            </a:extLst>
          </p:cNvPr>
          <p:cNvSpPr>
            <a:spLocks noGrp="1"/>
          </p:cNvSpPr>
          <p:nvPr>
            <p:ph idx="1"/>
          </p:nvPr>
        </p:nvSpPr>
        <p:spPr>
          <a:xfrm>
            <a:off x="1154955" y="2120900"/>
            <a:ext cx="3133726" cy="3898900"/>
          </a:xfrm>
        </p:spPr>
        <p:txBody>
          <a:bodyPr>
            <a:normAutofit/>
          </a:bodyPr>
          <a:lstStyle/>
          <a:p>
            <a:pPr>
              <a:lnSpc>
                <a:spcPct val="90000"/>
              </a:lnSpc>
            </a:pPr>
            <a:r>
              <a:rPr lang="en-US" dirty="0">
                <a:solidFill>
                  <a:schemeClr val="tx1"/>
                </a:solidFill>
                <a:latin typeface="Calibri" panose="020F0502020204030204" pitchFamily="34" charset="0"/>
                <a:ea typeface="Times New Roman" panose="02020603050405020304" pitchFamily="18" charset="0"/>
              </a:rPr>
              <a:t>A pledge is like a promise.</a:t>
            </a:r>
            <a:endParaRPr lang="en-US">
              <a:solidFill>
                <a:schemeClr val="tx1"/>
              </a:solidFill>
              <a:latin typeface="Calibri" panose="020F0502020204030204" pitchFamily="34" charset="0"/>
              <a:ea typeface="Times New Roman" panose="02020603050405020304" pitchFamily="18" charset="0"/>
            </a:endParaRPr>
          </a:p>
          <a:p>
            <a:pPr>
              <a:lnSpc>
                <a:spcPct val="90000"/>
              </a:lnSpc>
            </a:pPr>
            <a:r>
              <a:rPr lang="en-US" dirty="0">
                <a:solidFill>
                  <a:schemeClr val="tx1"/>
                </a:solidFill>
                <a:latin typeface="Calibri" panose="020F0502020204030204" pitchFamily="34" charset="0"/>
                <a:ea typeface="Times New Roman" panose="02020603050405020304" pitchFamily="18" charset="0"/>
              </a:rPr>
              <a:t>T</a:t>
            </a:r>
            <a:r>
              <a:rPr lang="en-US" dirty="0">
                <a:solidFill>
                  <a:schemeClr val="tx1"/>
                </a:solidFill>
                <a:effectLst/>
                <a:latin typeface="Calibri" panose="020F0502020204030204" pitchFamily="34" charset="0"/>
                <a:ea typeface="Times New Roman" panose="02020603050405020304" pitchFamily="18" charset="0"/>
              </a:rPr>
              <a:t>ake some time to think about how you are going to change as a result of the learning on this </a:t>
            </a:r>
            <a:r>
              <a:rPr lang="en-US">
                <a:solidFill>
                  <a:schemeClr val="tx1"/>
                </a:solidFill>
                <a:effectLst/>
                <a:latin typeface="Calibri" panose="020F0502020204030204" pitchFamily="34" charset="0"/>
                <a:ea typeface="Times New Roman" panose="02020603050405020304" pitchFamily="18" charset="0"/>
              </a:rPr>
              <a:t>programme</a:t>
            </a:r>
            <a:r>
              <a:rPr lang="en-US" dirty="0">
                <a:solidFill>
                  <a:schemeClr val="tx1"/>
                </a:solidFill>
                <a:effectLst/>
                <a:latin typeface="Calibri" panose="020F0502020204030204" pitchFamily="34" charset="0"/>
                <a:ea typeface="Times New Roman" panose="02020603050405020304" pitchFamily="18" charset="0"/>
              </a:rPr>
              <a:t>.</a:t>
            </a:r>
            <a:endParaRPr lang="en-US">
              <a:solidFill>
                <a:schemeClr val="tx1"/>
              </a:solidFill>
              <a:effectLst/>
              <a:latin typeface="Calibri" panose="020F0502020204030204" pitchFamily="34" charset="0"/>
              <a:ea typeface="Times New Roman" panose="02020603050405020304" pitchFamily="18" charset="0"/>
            </a:endParaRPr>
          </a:p>
          <a:p>
            <a:pPr>
              <a:lnSpc>
                <a:spcPct val="90000"/>
              </a:lnSpc>
            </a:pPr>
            <a:r>
              <a:rPr lang="en-US" dirty="0">
                <a:solidFill>
                  <a:schemeClr val="tx1"/>
                </a:solidFill>
                <a:effectLst/>
                <a:latin typeface="Calibri" panose="020F0502020204030204" pitchFamily="34" charset="0"/>
                <a:ea typeface="Times New Roman" panose="02020603050405020304" pitchFamily="18" charset="0"/>
              </a:rPr>
              <a:t> </a:t>
            </a:r>
            <a:r>
              <a:rPr lang="en-US" dirty="0">
                <a:solidFill>
                  <a:schemeClr val="tx1"/>
                </a:solidFill>
                <a:latin typeface="Calibri" panose="020F0502020204030204" pitchFamily="34" charset="0"/>
                <a:ea typeface="Times New Roman" panose="02020603050405020304" pitchFamily="18" charset="0"/>
              </a:rPr>
              <a:t>M</a:t>
            </a:r>
            <a:r>
              <a:rPr lang="en-US" dirty="0">
                <a:solidFill>
                  <a:schemeClr val="tx1"/>
                </a:solidFill>
                <a:effectLst/>
                <a:latin typeface="Calibri" panose="020F0502020204030204" pitchFamily="34" charset="0"/>
                <a:ea typeface="Times New Roman" panose="02020603050405020304" pitchFamily="18" charset="0"/>
              </a:rPr>
              <a:t>ake a pledge of </a:t>
            </a:r>
            <a:r>
              <a:rPr lang="en-US" b="1" dirty="0">
                <a:solidFill>
                  <a:schemeClr val="tx1"/>
                </a:solidFill>
                <a:effectLst/>
                <a:latin typeface="Calibri" panose="020F0502020204030204" pitchFamily="34" charset="0"/>
                <a:ea typeface="Times New Roman" panose="02020603050405020304" pitchFamily="18" charset="0"/>
              </a:rPr>
              <a:t>a big change </a:t>
            </a:r>
            <a:r>
              <a:rPr lang="en-US" dirty="0">
                <a:solidFill>
                  <a:schemeClr val="tx1"/>
                </a:solidFill>
                <a:effectLst/>
                <a:latin typeface="Calibri" panose="020F0502020204030204" pitchFamily="34" charset="0"/>
                <a:ea typeface="Times New Roman" panose="02020603050405020304" pitchFamily="18" charset="0"/>
              </a:rPr>
              <a:t>that you are going to make, and </a:t>
            </a:r>
            <a:r>
              <a:rPr lang="en-US" b="1" dirty="0">
                <a:solidFill>
                  <a:schemeClr val="tx1"/>
                </a:solidFill>
                <a:effectLst/>
                <a:latin typeface="Calibri" panose="020F0502020204030204" pitchFamily="34" charset="0"/>
                <a:ea typeface="Times New Roman" panose="02020603050405020304" pitchFamily="18" charset="0"/>
              </a:rPr>
              <a:t>three everyday habits </a:t>
            </a:r>
            <a:r>
              <a:rPr lang="en-US" dirty="0">
                <a:solidFill>
                  <a:schemeClr val="tx1"/>
                </a:solidFill>
                <a:latin typeface="Calibri" panose="020F0502020204030204" pitchFamily="34" charset="0"/>
                <a:ea typeface="Times New Roman" panose="02020603050405020304" pitchFamily="18" charset="0"/>
              </a:rPr>
              <a:t>you hope </a:t>
            </a:r>
            <a:r>
              <a:rPr lang="en-US" dirty="0">
                <a:solidFill>
                  <a:schemeClr val="tx1"/>
                </a:solidFill>
                <a:effectLst/>
                <a:latin typeface="Calibri" panose="020F0502020204030204" pitchFamily="34" charset="0"/>
                <a:ea typeface="Times New Roman" panose="02020603050405020304" pitchFamily="18" charset="0"/>
              </a:rPr>
              <a:t>to develop and practice. </a:t>
            </a:r>
            <a:endParaRPr lang="en-GB">
              <a:solidFill>
                <a:schemeClr val="tx1"/>
              </a:solidFill>
              <a:effectLst/>
              <a:latin typeface="Times New Roman" panose="02020603050405020304" pitchFamily="18" charset="0"/>
              <a:ea typeface="Times New Roman" panose="02020603050405020304" pitchFamily="18" charset="0"/>
            </a:endParaRPr>
          </a:p>
          <a:p>
            <a:pPr>
              <a:lnSpc>
                <a:spcPct val="90000"/>
              </a:lnSpc>
            </a:pPr>
            <a:r>
              <a:rPr lang="en-US" dirty="0">
                <a:solidFill>
                  <a:schemeClr val="tx1"/>
                </a:solidFill>
                <a:latin typeface="Calibri" panose="020F0502020204030204" pitchFamily="34" charset="0"/>
                <a:ea typeface="Times New Roman" panose="02020603050405020304" pitchFamily="18" charset="0"/>
              </a:rPr>
              <a:t>We </a:t>
            </a:r>
            <a:r>
              <a:rPr lang="en-US" dirty="0">
                <a:solidFill>
                  <a:schemeClr val="tx1"/>
                </a:solidFill>
                <a:effectLst/>
                <a:latin typeface="Calibri" panose="020F0502020204030204" pitchFamily="34" charset="0"/>
                <a:ea typeface="Times New Roman" panose="02020603050405020304" pitchFamily="18" charset="0"/>
              </a:rPr>
              <a:t>will follow-up with the pledges next week. </a:t>
            </a:r>
            <a:endParaRPr lang="en-GB">
              <a:solidFill>
                <a:schemeClr val="tx1"/>
              </a:solidFill>
            </a:endParaRPr>
          </a:p>
        </p:txBody>
      </p:sp>
      <p:sp>
        <p:nvSpPr>
          <p:cNvPr id="40"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128303601"/>
      </p:ext>
    </p:extLst>
  </p:cSld>
  <p:clrMapOvr>
    <a:overrideClrMapping bg1="dk1" tx1="lt1" bg2="dk2" tx2="lt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689043306"/>
      </p:ext>
    </p:extLst>
  </p:cSld>
  <p:clrMapOvr>
    <a:overrideClrMapping bg1="dk1" tx1="lt1" bg2="dk2"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2" name="Rectangle 31">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10 – Making a Difference!</a:t>
            </a:r>
          </a:p>
        </p:txBody>
      </p:sp>
      <p:sp>
        <p:nvSpPr>
          <p:cNvPr id="35" name="Rectangle 34">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3026851728"/>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17042984"/>
      </p:ext>
    </p:extLst>
  </p:cSld>
  <p:clrMapOvr>
    <a:overrideClrMapping bg1="dk1" tx1="lt1" bg2="dk2"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47" name="Freeform: Shape 46">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49"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AAF65AD4-BB23-C5DE-894A-EB49F1D9083C}"/>
              </a:ext>
            </a:extLst>
          </p:cNvPr>
          <p:cNvSpPr>
            <a:spLocks noGrp="1"/>
          </p:cNvSpPr>
          <p:nvPr>
            <p:ph type="title"/>
          </p:nvPr>
        </p:nvSpPr>
        <p:spPr>
          <a:xfrm>
            <a:off x="1154955" y="973668"/>
            <a:ext cx="2942210" cy="1020232"/>
          </a:xfrm>
        </p:spPr>
        <p:txBody>
          <a:bodyPr>
            <a:normAutofit/>
          </a:bodyPr>
          <a:lstStyle/>
          <a:p>
            <a:pPr>
              <a:lnSpc>
                <a:spcPct val="90000"/>
              </a:lnSpc>
            </a:pPr>
            <a:r>
              <a:rPr lang="en-GB" sz="3300" dirty="0">
                <a:solidFill>
                  <a:srgbClr val="EBEBEB"/>
                </a:solidFill>
              </a:rPr>
              <a:t>Pledge Check-In</a:t>
            </a:r>
          </a:p>
        </p:txBody>
      </p:sp>
      <p:pic>
        <p:nvPicPr>
          <p:cNvPr id="6" name="Picture 5" descr="Shape&#10;&#10;Description automatically generated with low confidence">
            <a:extLst>
              <a:ext uri="{FF2B5EF4-FFF2-40B4-BE49-F238E27FC236}">
                <a16:creationId xmlns:a16="http://schemas.microsoft.com/office/drawing/2014/main" id="{9CBF82B5-F9E8-8645-3342-D0E219D7D5E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94607" y="1383710"/>
            <a:ext cx="6391533" cy="4090580"/>
          </a:xfrm>
          <a:prstGeom prst="rect">
            <a:avLst/>
          </a:prstGeom>
        </p:spPr>
      </p:pic>
      <p:sp>
        <p:nvSpPr>
          <p:cNvPr id="51" name="Rectangle 50">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3" name="Oval 52">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5" name="Oval 54">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A57584F-EC72-AFB1-0067-5FEFD004BA0F}"/>
              </a:ext>
            </a:extLst>
          </p:cNvPr>
          <p:cNvSpPr>
            <a:spLocks noGrp="1"/>
          </p:cNvSpPr>
          <p:nvPr>
            <p:ph idx="1"/>
          </p:nvPr>
        </p:nvSpPr>
        <p:spPr>
          <a:xfrm>
            <a:off x="1154955" y="2120900"/>
            <a:ext cx="3133726" cy="3898900"/>
          </a:xfrm>
        </p:spPr>
        <p:txBody>
          <a:bodyPr>
            <a:normAutofit lnSpcReduction="10000"/>
          </a:bodyPr>
          <a:lstStyle/>
          <a:p>
            <a:r>
              <a:rPr lang="en-US" dirty="0">
                <a:solidFill>
                  <a:srgbClr val="FFFFFF"/>
                </a:solidFill>
                <a:latin typeface="Calibri" panose="020F0502020204030204" pitchFamily="34" charset="0"/>
                <a:ea typeface="Times New Roman" panose="02020603050405020304" pitchFamily="18" charset="0"/>
              </a:rPr>
              <a:t>How did you do?</a:t>
            </a:r>
          </a:p>
          <a:p>
            <a:r>
              <a:rPr lang="en-US" dirty="0">
                <a:solidFill>
                  <a:srgbClr val="FFFFFF"/>
                </a:solidFill>
                <a:latin typeface="Calibri" panose="020F0502020204030204" pitchFamily="34" charset="0"/>
                <a:ea typeface="Times New Roman" panose="02020603050405020304" pitchFamily="18" charset="0"/>
              </a:rPr>
              <a:t>Did you make </a:t>
            </a:r>
            <a:r>
              <a:rPr lang="en-US" b="1" dirty="0">
                <a:solidFill>
                  <a:srgbClr val="FFFFFF"/>
                </a:solidFill>
                <a:effectLst/>
                <a:latin typeface="Calibri" panose="020F0502020204030204" pitchFamily="34" charset="0"/>
                <a:ea typeface="Times New Roman" panose="02020603050405020304" pitchFamily="18" charset="0"/>
              </a:rPr>
              <a:t>a big change?</a:t>
            </a:r>
            <a:r>
              <a:rPr lang="en-US" dirty="0">
                <a:solidFill>
                  <a:srgbClr val="FFFFFF"/>
                </a:solidFill>
                <a:effectLst/>
                <a:latin typeface="Calibri" panose="020F0502020204030204" pitchFamily="34" charset="0"/>
                <a:ea typeface="Times New Roman" panose="02020603050405020304" pitchFamily="18" charset="0"/>
              </a:rPr>
              <a:t> </a:t>
            </a:r>
          </a:p>
          <a:p>
            <a:r>
              <a:rPr lang="en-US" dirty="0">
                <a:solidFill>
                  <a:srgbClr val="FFFFFF"/>
                </a:solidFill>
                <a:latin typeface="Calibri" panose="020F0502020204030204" pitchFamily="34" charset="0"/>
                <a:ea typeface="Times New Roman" panose="02020603050405020304" pitchFamily="18" charset="0"/>
              </a:rPr>
              <a:t>Did you practice </a:t>
            </a:r>
            <a:r>
              <a:rPr lang="en-US" b="1" dirty="0">
                <a:solidFill>
                  <a:srgbClr val="FFFFFF"/>
                </a:solidFill>
                <a:effectLst/>
                <a:latin typeface="Calibri" panose="020F0502020204030204" pitchFamily="34" charset="0"/>
                <a:ea typeface="Times New Roman" panose="02020603050405020304" pitchFamily="18" charset="0"/>
              </a:rPr>
              <a:t>three new everyday habits?</a:t>
            </a:r>
          </a:p>
          <a:p>
            <a:r>
              <a:rPr lang="en-US" dirty="0">
                <a:solidFill>
                  <a:srgbClr val="FFFFFF"/>
                </a:solidFill>
                <a:latin typeface="Calibri" panose="020F0502020204030204" pitchFamily="34" charset="0"/>
                <a:ea typeface="Times New Roman" panose="02020603050405020304" pitchFamily="18" charset="0"/>
              </a:rPr>
              <a:t>How did these make you feel?</a:t>
            </a:r>
          </a:p>
          <a:p>
            <a:r>
              <a:rPr lang="en-US" dirty="0">
                <a:solidFill>
                  <a:srgbClr val="FFFFFF"/>
                </a:solidFill>
                <a:effectLst/>
                <a:latin typeface="Calibri" panose="020F0502020204030204" pitchFamily="34" charset="0"/>
                <a:ea typeface="Times New Roman" panose="02020603050405020304" pitchFamily="18" charset="0"/>
              </a:rPr>
              <a:t>Did </a:t>
            </a:r>
            <a:r>
              <a:rPr lang="en-US" dirty="0">
                <a:solidFill>
                  <a:srgbClr val="FFFFFF"/>
                </a:solidFill>
                <a:latin typeface="Calibri" panose="020F0502020204030204" pitchFamily="34" charset="0"/>
                <a:ea typeface="Times New Roman" panose="02020603050405020304" pitchFamily="18" charset="0"/>
              </a:rPr>
              <a:t>family or friends </a:t>
            </a:r>
            <a:r>
              <a:rPr lang="en-US" dirty="0">
                <a:solidFill>
                  <a:srgbClr val="FFFFFF"/>
                </a:solidFill>
                <a:effectLst/>
                <a:latin typeface="Calibri" panose="020F0502020204030204" pitchFamily="34" charset="0"/>
                <a:ea typeface="Times New Roman" panose="02020603050405020304" pitchFamily="18" charset="0"/>
              </a:rPr>
              <a:t>notice a change in your </a:t>
            </a:r>
            <a:r>
              <a:rPr lang="en-US" dirty="0" err="1">
                <a:solidFill>
                  <a:srgbClr val="FFFFFF"/>
                </a:solidFill>
                <a:effectLst/>
                <a:latin typeface="Calibri" panose="020F0502020204030204" pitchFamily="34" charset="0"/>
                <a:ea typeface="Times New Roman" panose="02020603050405020304" pitchFamily="18" charset="0"/>
              </a:rPr>
              <a:t>behaviour</a:t>
            </a:r>
            <a:r>
              <a:rPr lang="en-US" dirty="0">
                <a:solidFill>
                  <a:srgbClr val="FFFFFF"/>
                </a:solidFill>
                <a:effectLst/>
                <a:latin typeface="Calibri" panose="020F0502020204030204" pitchFamily="34" charset="0"/>
                <a:ea typeface="Times New Roman" panose="02020603050405020304" pitchFamily="18" charset="0"/>
              </a:rPr>
              <a:t>? </a:t>
            </a:r>
          </a:p>
          <a:p>
            <a:endParaRPr lang="en-US" b="1" dirty="0">
              <a:solidFill>
                <a:srgbClr val="FFFFFF"/>
              </a:solidFill>
              <a:effectLst/>
              <a:latin typeface="Calibri" panose="020F0502020204030204" pitchFamily="34" charset="0"/>
              <a:ea typeface="Times New Roman" panose="02020603050405020304" pitchFamily="18" charset="0"/>
            </a:endParaRPr>
          </a:p>
          <a:p>
            <a:r>
              <a:rPr lang="en-US" b="1" dirty="0">
                <a:solidFill>
                  <a:srgbClr val="FFFFFF"/>
                </a:solidFill>
                <a:latin typeface="Calibri" panose="020F0502020204030204" pitchFamily="34" charset="0"/>
                <a:ea typeface="Times New Roman" panose="02020603050405020304" pitchFamily="18" charset="0"/>
              </a:rPr>
              <a:t>Be proud of yourself! Well done and keep it up!!</a:t>
            </a:r>
            <a:endParaRPr lang="en-US" b="1" dirty="0">
              <a:solidFill>
                <a:srgbClr val="FFFFFF"/>
              </a:solidFill>
              <a:effectLst/>
              <a:latin typeface="Calibri" panose="020F0502020204030204" pitchFamily="34" charset="0"/>
              <a:ea typeface="Times New Roman" panose="02020603050405020304" pitchFamily="18" charset="0"/>
            </a:endParaRPr>
          </a:p>
          <a:p>
            <a:pPr marL="0" indent="0">
              <a:buNone/>
            </a:pPr>
            <a:endParaRPr lang="en-US" b="1" dirty="0">
              <a:solidFill>
                <a:srgbClr val="FFFFFF"/>
              </a:solidFill>
              <a:latin typeface="Calibri" panose="020F0502020204030204" pitchFamily="34" charset="0"/>
              <a:ea typeface="Times New Roman" panose="02020603050405020304" pitchFamily="18" charset="0"/>
            </a:endParaRPr>
          </a:p>
        </p:txBody>
      </p:sp>
      <p:sp>
        <p:nvSpPr>
          <p:cNvPr id="57"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29125948"/>
      </p:ext>
    </p:extLst>
  </p:cSld>
  <p:clrMapOvr>
    <a:overrideClrMapping bg1="dk1" tx1="lt1" bg2="dk2"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C2E4AFA-6617-0A85-EF26-0ACC75583403}"/>
              </a:ext>
            </a:extLst>
          </p:cNvPr>
          <p:cNvSpPr>
            <a:spLocks noGrp="1"/>
          </p:cNvSpPr>
          <p:nvPr>
            <p:ph type="title"/>
          </p:nvPr>
        </p:nvSpPr>
        <p:spPr>
          <a:xfrm>
            <a:off x="8382055" y="1241266"/>
            <a:ext cx="3161016" cy="3153753"/>
          </a:xfrm>
        </p:spPr>
        <p:txBody>
          <a:bodyPr vert="horz" lIns="91440" tIns="45720" rIns="91440" bIns="45720" rtlCol="0" anchor="b">
            <a:normAutofit/>
          </a:bodyPr>
          <a:lstStyle/>
          <a:p>
            <a:pPr>
              <a:lnSpc>
                <a:spcPct val="90000"/>
              </a:lnSpc>
            </a:pPr>
            <a:r>
              <a:rPr lang="en-US" sz="2600" b="0" i="0" kern="1200">
                <a:solidFill>
                  <a:srgbClr val="EBEBEB"/>
                </a:solidFill>
                <a:latin typeface="+mj-lt"/>
                <a:ea typeface="+mj-ea"/>
                <a:cs typeface="+mj-cs"/>
              </a:rPr>
              <a:t>Group Discussion – How can we make our club a more inclusive, diverse and welcoming place?</a:t>
            </a:r>
          </a:p>
        </p:txBody>
      </p:sp>
      <p:grpSp>
        <p:nvGrpSpPr>
          <p:cNvPr id="16" name="Group 15">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7" name="Rectangle 16">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5" name="Content Placeholder 4" descr="Text&#10;&#10;Description automatically generated">
            <a:extLst>
              <a:ext uri="{FF2B5EF4-FFF2-40B4-BE49-F238E27FC236}">
                <a16:creationId xmlns:a16="http://schemas.microsoft.com/office/drawing/2014/main" id="{443D37CD-FA6E-43C1-C62D-DAA8A342B924}"/>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09763" y="1278589"/>
            <a:ext cx="6443180" cy="4300822"/>
          </a:xfrm>
          <a:prstGeom prst="rect">
            <a:avLst/>
          </a:prstGeom>
        </p:spPr>
      </p:pic>
    </p:spTree>
    <p:extLst>
      <p:ext uri="{BB962C8B-B14F-4D97-AF65-F5344CB8AC3E}">
        <p14:creationId xmlns:p14="http://schemas.microsoft.com/office/powerpoint/2010/main" val="1861923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4E9DE-092B-FF21-C2DD-C1FFAF4925A1}"/>
              </a:ext>
            </a:extLst>
          </p:cNvPr>
          <p:cNvSpPr>
            <a:spLocks noGrp="1"/>
          </p:cNvSpPr>
          <p:nvPr>
            <p:ph type="title"/>
          </p:nvPr>
        </p:nvSpPr>
        <p:spPr>
          <a:xfrm>
            <a:off x="1154954" y="973668"/>
            <a:ext cx="8761413" cy="706964"/>
          </a:xfrm>
        </p:spPr>
        <p:txBody>
          <a:bodyPr>
            <a:normAutofit/>
          </a:bodyPr>
          <a:lstStyle/>
          <a:p>
            <a:pPr>
              <a:lnSpc>
                <a:spcPct val="90000"/>
              </a:lnSpc>
            </a:pPr>
            <a:r>
              <a:rPr lang="en-GB" sz="2500"/>
              <a:t>Promoting Inclusion, Diversity &amp; Equality of Opportunity</a:t>
            </a:r>
          </a:p>
        </p:txBody>
      </p:sp>
      <p:pic>
        <p:nvPicPr>
          <p:cNvPr id="5" name="Picture 4" descr="A white piece of paper with black text on it&#10;&#10;Description automatically generated with medium confidence">
            <a:extLst>
              <a:ext uri="{FF2B5EF4-FFF2-40B4-BE49-F238E27FC236}">
                <a16:creationId xmlns:a16="http://schemas.microsoft.com/office/drawing/2014/main" id="{5A0605F3-7BDD-E6AF-ACA4-C212CDE43C6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66" r="3578" b="4"/>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C62486D4-2D69-772B-9CD4-B73A39F63B00}"/>
              </a:ext>
            </a:extLst>
          </p:cNvPr>
          <p:cNvSpPr>
            <a:spLocks noGrp="1"/>
          </p:cNvSpPr>
          <p:nvPr>
            <p:ph idx="1"/>
          </p:nvPr>
        </p:nvSpPr>
        <p:spPr>
          <a:xfrm>
            <a:off x="5980954" y="2603500"/>
            <a:ext cx="5211979" cy="3416300"/>
          </a:xfrm>
        </p:spPr>
        <p:txBody>
          <a:bodyPr anchor="ctr">
            <a:normAutofit/>
          </a:bodyPr>
          <a:lstStyle/>
          <a:p>
            <a:pPr marL="0" indent="0">
              <a:lnSpc>
                <a:spcPct val="90000"/>
              </a:lnSpc>
              <a:buNone/>
            </a:pPr>
            <a:r>
              <a:rPr lang="en-GB" altLang="en-US" sz="1500" dirty="0"/>
              <a:t>Human rights and equality are about making sure everyone is treated fairly, with dignity and respect.</a:t>
            </a:r>
          </a:p>
          <a:p>
            <a:pPr marL="0" indent="0">
              <a:lnSpc>
                <a:spcPct val="90000"/>
              </a:lnSpc>
              <a:buNone/>
            </a:pPr>
            <a:r>
              <a:rPr lang="en-GB" altLang="en-US" sz="1500" dirty="0"/>
              <a:t>And that everyone has an equal chance to develop and reach their potential.</a:t>
            </a:r>
          </a:p>
          <a:p>
            <a:pPr marL="0" indent="0">
              <a:lnSpc>
                <a:spcPct val="90000"/>
              </a:lnSpc>
              <a:buNone/>
            </a:pPr>
            <a:r>
              <a:rPr lang="en-GB" altLang="en-US" sz="1500" dirty="0"/>
              <a:t>It is important that we all help to promote equality and human rights for everyone and you stand up when you or others are being treated unfairly. </a:t>
            </a:r>
          </a:p>
          <a:p>
            <a:pPr marL="0" indent="0">
              <a:lnSpc>
                <a:spcPct val="90000"/>
              </a:lnSpc>
              <a:buNone/>
            </a:pPr>
            <a:r>
              <a:rPr lang="en-GB" altLang="en-US" sz="1500" dirty="0"/>
              <a:t>It is important to help everyone feel safe and valued, and it is important to feel proud for taking action!</a:t>
            </a:r>
          </a:p>
          <a:p>
            <a:pPr marL="0" indent="0">
              <a:lnSpc>
                <a:spcPct val="90000"/>
              </a:lnSpc>
              <a:buNone/>
            </a:pPr>
            <a:r>
              <a:rPr lang="en-GB" altLang="en-US" sz="1500" dirty="0"/>
              <a:t>Be role models for your friends and people in the community.</a:t>
            </a:r>
          </a:p>
          <a:p>
            <a:pPr marL="0" indent="0">
              <a:lnSpc>
                <a:spcPct val="90000"/>
              </a:lnSpc>
              <a:buNone/>
            </a:pPr>
            <a:r>
              <a:rPr lang="en-GB" altLang="en-US" sz="1500" dirty="0"/>
              <a:t>When you do the right thing, you will feel good!</a:t>
            </a:r>
            <a:endParaRPr lang="en-GB" sz="1500" dirty="0"/>
          </a:p>
        </p:txBody>
      </p:sp>
    </p:spTree>
    <p:extLst>
      <p:ext uri="{BB962C8B-B14F-4D97-AF65-F5344CB8AC3E}">
        <p14:creationId xmlns:p14="http://schemas.microsoft.com/office/powerpoint/2010/main" val="34056984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245CA-719E-029D-7914-21A280896CBC}"/>
              </a:ext>
            </a:extLst>
          </p:cNvPr>
          <p:cNvSpPr>
            <a:spLocks noGrp="1"/>
          </p:cNvSpPr>
          <p:nvPr>
            <p:ph type="title"/>
          </p:nvPr>
        </p:nvSpPr>
        <p:spPr>
          <a:xfrm>
            <a:off x="1154954" y="973668"/>
            <a:ext cx="8761413" cy="706964"/>
          </a:xfrm>
        </p:spPr>
        <p:txBody>
          <a:bodyPr>
            <a:normAutofit/>
          </a:bodyPr>
          <a:lstStyle/>
          <a:p>
            <a:r>
              <a:rPr lang="en-GB" dirty="0"/>
              <a:t>Talking Heads</a:t>
            </a:r>
          </a:p>
        </p:txBody>
      </p:sp>
      <p:pic>
        <p:nvPicPr>
          <p:cNvPr id="7" name="Picture 6" descr="A picture containing hanger, lamp&#10;&#10;Description automatically generated">
            <a:extLst>
              <a:ext uri="{FF2B5EF4-FFF2-40B4-BE49-F238E27FC236}">
                <a16:creationId xmlns:a16="http://schemas.microsoft.com/office/drawing/2014/main" id="{E6FC3D4C-2DC2-3B19-45F8-281E152768D9}"/>
              </a:ext>
            </a:extLst>
          </p:cNvPr>
          <p:cNvPicPr>
            <a:picLocks noChangeAspect="1"/>
          </p:cNvPicPr>
          <p:nvPr/>
        </p:nvPicPr>
        <p:blipFill rotWithShape="1">
          <a:blip r:embed="rId2">
            <a:extLst>
              <a:ext uri="{28A0092B-C50C-407E-A947-70E740481C1C}">
                <a14:useLocalDpi xmlns:a14="http://schemas.microsoft.com/office/drawing/2010/main" val="0"/>
              </a:ext>
            </a:extLst>
          </a:blip>
          <a:srcRect t="8521"/>
          <a:stretch/>
        </p:blipFill>
        <p:spPr>
          <a:xfrm>
            <a:off x="1151467" y="3025972"/>
            <a:ext cx="2090649" cy="2567120"/>
          </a:xfrm>
          <a:prstGeom prst="roundRect">
            <a:avLst>
              <a:gd name="adj" fmla="val 1858"/>
            </a:avLst>
          </a:prstGeom>
          <a:effectLst/>
        </p:spPr>
      </p:pic>
      <p:pic>
        <p:nvPicPr>
          <p:cNvPr id="5" name="Picture 4" descr="A picture containing hanger, lamp&#10;&#10;Description automatically generated">
            <a:extLst>
              <a:ext uri="{FF2B5EF4-FFF2-40B4-BE49-F238E27FC236}">
                <a16:creationId xmlns:a16="http://schemas.microsoft.com/office/drawing/2014/main" id="{497CDC25-7C88-22BA-E0AE-5F6296044F2F}"/>
              </a:ext>
            </a:extLst>
          </p:cNvPr>
          <p:cNvPicPr>
            <a:picLocks noChangeAspect="1"/>
          </p:cNvPicPr>
          <p:nvPr/>
        </p:nvPicPr>
        <p:blipFill rotWithShape="1">
          <a:blip r:embed="rId3">
            <a:extLst>
              <a:ext uri="{28A0092B-C50C-407E-A947-70E740481C1C}">
                <a14:useLocalDpi xmlns:a14="http://schemas.microsoft.com/office/drawing/2010/main" val="0"/>
              </a:ext>
            </a:extLst>
          </a:blip>
          <a:srcRect t="10414"/>
          <a:stretch/>
        </p:blipFill>
        <p:spPr>
          <a:xfrm>
            <a:off x="3405841" y="3116584"/>
            <a:ext cx="2090649" cy="2385897"/>
          </a:xfrm>
          <a:prstGeom prst="roundRect">
            <a:avLst>
              <a:gd name="adj" fmla="val 1858"/>
            </a:avLst>
          </a:prstGeom>
          <a:effectLst/>
        </p:spPr>
      </p:pic>
      <p:sp>
        <p:nvSpPr>
          <p:cNvPr id="3" name="Content Placeholder 2">
            <a:extLst>
              <a:ext uri="{FF2B5EF4-FFF2-40B4-BE49-F238E27FC236}">
                <a16:creationId xmlns:a16="http://schemas.microsoft.com/office/drawing/2014/main" id="{5EC564C0-431C-B16B-018D-F03F433EB0CA}"/>
              </a:ext>
            </a:extLst>
          </p:cNvPr>
          <p:cNvSpPr>
            <a:spLocks noGrp="1"/>
          </p:cNvSpPr>
          <p:nvPr>
            <p:ph idx="1"/>
          </p:nvPr>
        </p:nvSpPr>
        <p:spPr>
          <a:xfrm>
            <a:off x="5980954" y="2603500"/>
            <a:ext cx="5211979" cy="3416300"/>
          </a:xfrm>
        </p:spPr>
        <p:txBody>
          <a:bodyPr anchor="ctr">
            <a:normAutofit lnSpcReduction="10000"/>
          </a:bodyPr>
          <a:lstStyle/>
          <a:p>
            <a:pPr>
              <a:lnSpc>
                <a:spcPct val="90000"/>
              </a:lnSpc>
            </a:pPr>
            <a:r>
              <a:rPr lang="en-GB" altLang="en-US" sz="1700" dirty="0"/>
              <a:t>You are going to create a display of talking heads that shout out the benefits of equality and human rights to everyone in your club. </a:t>
            </a:r>
          </a:p>
          <a:p>
            <a:pPr>
              <a:lnSpc>
                <a:spcPct val="90000"/>
              </a:lnSpc>
            </a:pPr>
            <a:r>
              <a:rPr lang="en-GB" altLang="en-US" sz="1700" dirty="0"/>
              <a:t>Create some short statements that you think will provoke good thoughts about inclusion, diversity and equality of opportunity.</a:t>
            </a:r>
          </a:p>
          <a:p>
            <a:pPr>
              <a:lnSpc>
                <a:spcPct val="90000"/>
              </a:lnSpc>
            </a:pPr>
            <a:r>
              <a:rPr lang="en-GB" altLang="en-US" sz="1700" dirty="0"/>
              <a:t>Practice writing them so they have real impact!</a:t>
            </a:r>
          </a:p>
          <a:p>
            <a:pPr>
              <a:lnSpc>
                <a:spcPct val="90000"/>
              </a:lnSpc>
            </a:pPr>
            <a:r>
              <a:rPr lang="en-GB" altLang="en-US" sz="1700" dirty="0"/>
              <a:t>Write your statements on the talking heads.</a:t>
            </a:r>
          </a:p>
          <a:p>
            <a:pPr>
              <a:lnSpc>
                <a:spcPct val="90000"/>
              </a:lnSpc>
            </a:pPr>
            <a:r>
              <a:rPr lang="en-GB" altLang="en-US" sz="1700" dirty="0"/>
              <a:t>Add lots of bright design to make them look really engaging, bright, and colourful!</a:t>
            </a:r>
          </a:p>
          <a:p>
            <a:pPr>
              <a:lnSpc>
                <a:spcPct val="90000"/>
              </a:lnSpc>
            </a:pPr>
            <a:r>
              <a:rPr lang="en-GB" altLang="en-US" sz="1700" dirty="0"/>
              <a:t>Think of a motto that sums up your club!</a:t>
            </a:r>
          </a:p>
          <a:p>
            <a:pPr>
              <a:lnSpc>
                <a:spcPct val="90000"/>
              </a:lnSpc>
            </a:pPr>
            <a:endParaRPr lang="en-GB" sz="1700" dirty="0"/>
          </a:p>
        </p:txBody>
      </p:sp>
    </p:spTree>
    <p:extLst>
      <p:ext uri="{BB962C8B-B14F-4D97-AF65-F5344CB8AC3E}">
        <p14:creationId xmlns:p14="http://schemas.microsoft.com/office/powerpoint/2010/main" val="28486559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3" name="Freeform: Shape 12">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5"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9B7AB27F-7F6A-5BAC-D6C8-27DA107B42B5}"/>
              </a:ext>
            </a:extLst>
          </p:cNvPr>
          <p:cNvSpPr>
            <a:spLocks noGrp="1"/>
          </p:cNvSpPr>
          <p:nvPr>
            <p:ph type="title"/>
          </p:nvPr>
        </p:nvSpPr>
        <p:spPr>
          <a:xfrm>
            <a:off x="1154955" y="973668"/>
            <a:ext cx="2942210" cy="1020232"/>
          </a:xfrm>
        </p:spPr>
        <p:txBody>
          <a:bodyPr>
            <a:normAutofit/>
          </a:bodyPr>
          <a:lstStyle/>
          <a:p>
            <a:r>
              <a:rPr lang="en-GB">
                <a:solidFill>
                  <a:srgbClr val="EBEBEB"/>
                </a:solidFill>
              </a:rPr>
              <a:t>Well done!</a:t>
            </a:r>
          </a:p>
        </p:txBody>
      </p:sp>
      <p:pic>
        <p:nvPicPr>
          <p:cNvPr id="5" name="Picture 4" descr="A picture containing text, nature, sunset&#10;&#10;Description automatically generated">
            <a:extLst>
              <a:ext uri="{FF2B5EF4-FFF2-40B4-BE49-F238E27FC236}">
                <a16:creationId xmlns:a16="http://schemas.microsoft.com/office/drawing/2014/main" id="{7E990FAB-5B42-5D22-3F0B-E2CFBCC30D2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42960" y="1032175"/>
            <a:ext cx="6391533" cy="4793649"/>
          </a:xfrm>
          <a:prstGeom prst="rect">
            <a:avLst/>
          </a:prstGeom>
        </p:spPr>
      </p:pic>
      <p:sp>
        <p:nvSpPr>
          <p:cNvPr id="17" name="Rectangle 16">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D824968-98AF-4857-D5CD-933F8FCE19F7}"/>
              </a:ext>
            </a:extLst>
          </p:cNvPr>
          <p:cNvSpPr>
            <a:spLocks noGrp="1"/>
          </p:cNvSpPr>
          <p:nvPr>
            <p:ph idx="1"/>
          </p:nvPr>
        </p:nvSpPr>
        <p:spPr>
          <a:xfrm>
            <a:off x="1154955" y="2120900"/>
            <a:ext cx="3133726" cy="3898900"/>
          </a:xfrm>
        </p:spPr>
        <p:txBody>
          <a:bodyPr>
            <a:normAutofit/>
          </a:bodyPr>
          <a:lstStyle/>
          <a:p>
            <a:r>
              <a:rPr lang="en-GB" dirty="0">
                <a:solidFill>
                  <a:srgbClr val="FFFFFF"/>
                </a:solidFill>
              </a:rPr>
              <a:t>Continue to make a difference, wherever you are and whatever you do!</a:t>
            </a:r>
          </a:p>
          <a:p>
            <a:pPr marL="0" indent="0">
              <a:buNone/>
            </a:pPr>
            <a:endParaRPr lang="en-GB" dirty="0">
              <a:solidFill>
                <a:srgbClr val="FFFFFF"/>
              </a:solidFill>
            </a:endParaRPr>
          </a:p>
        </p:txBody>
      </p:sp>
      <p:sp>
        <p:nvSpPr>
          <p:cNvPr id="23"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022232782"/>
      </p:ext>
    </p:extLst>
  </p:cSld>
  <p:clrMapOvr>
    <a:overrideClrMapping bg1="dk1" tx1="lt1" bg2="dk2" tx2="lt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descr="Graphical user interface, application&#10;&#10;Description automatically generated">
            <a:extLst>
              <a:ext uri="{FF2B5EF4-FFF2-40B4-BE49-F238E27FC236}">
                <a16:creationId xmlns:a16="http://schemas.microsoft.com/office/drawing/2014/main" id="{34649E0F-0BA8-1F60-7EA4-9E8888ABC887}"/>
              </a:ext>
            </a:extLst>
          </p:cNvPr>
          <p:cNvPicPr>
            <a:picLocks noChangeAspect="1"/>
          </p:cNvPicPr>
          <p:nvPr/>
        </p:nvPicPr>
        <p:blipFill rotWithShape="1">
          <a:blip r:embed="rId3">
            <a:extLst>
              <a:ext uri="{28A0092B-C50C-407E-A947-70E740481C1C}">
                <a14:useLocalDpi xmlns:a14="http://schemas.microsoft.com/office/drawing/2010/main" val="0"/>
              </a:ext>
            </a:extLst>
          </a:blip>
          <a:srcRect t="18777" r="1" b="26902"/>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8"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0" name="Freeform: Shape 19">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5" name="Content Placeholder 14">
            <a:extLst>
              <a:ext uri="{FF2B5EF4-FFF2-40B4-BE49-F238E27FC236}">
                <a16:creationId xmlns:a16="http://schemas.microsoft.com/office/drawing/2014/main" id="{A1512D59-635B-43D1-4E33-4A75670DA7CB}"/>
              </a:ext>
            </a:extLst>
          </p:cNvPr>
          <p:cNvSpPr>
            <a:spLocks noGrp="1"/>
          </p:cNvSpPr>
          <p:nvPr>
            <p:ph idx="1"/>
          </p:nvPr>
        </p:nvSpPr>
        <p:spPr>
          <a:xfrm>
            <a:off x="6375894" y="4110824"/>
            <a:ext cx="4772509" cy="1908976"/>
          </a:xfrm>
        </p:spPr>
        <p:txBody>
          <a:bodyPr anchor="ctr">
            <a:normAutofit/>
          </a:bodyPr>
          <a:lstStyle/>
          <a:p>
            <a:r>
              <a:rPr lang="en-US" sz="3500" dirty="0">
                <a:solidFill>
                  <a:schemeClr val="tx1"/>
                </a:solidFill>
              </a:rPr>
              <a:t>End baselines</a:t>
            </a:r>
          </a:p>
        </p:txBody>
      </p:sp>
    </p:spTree>
    <p:extLst>
      <p:ext uri="{BB962C8B-B14F-4D97-AF65-F5344CB8AC3E}">
        <p14:creationId xmlns:p14="http://schemas.microsoft.com/office/powerpoint/2010/main" val="229099956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2D0F2-EF70-1D95-3D31-A83E633A0B52}"/>
              </a:ext>
            </a:extLst>
          </p:cNvPr>
          <p:cNvSpPr>
            <a:spLocks noGrp="1"/>
          </p:cNvSpPr>
          <p:nvPr>
            <p:ph type="title"/>
          </p:nvPr>
        </p:nvSpPr>
        <p:spPr>
          <a:xfrm>
            <a:off x="1154954" y="973668"/>
            <a:ext cx="8761413" cy="706964"/>
          </a:xfrm>
        </p:spPr>
        <p:txBody>
          <a:bodyPr>
            <a:normAutofit/>
          </a:bodyPr>
          <a:lstStyle/>
          <a:p>
            <a:r>
              <a:rPr lang="en-GB" dirty="0">
                <a:solidFill>
                  <a:srgbClr val="EBEBEB"/>
                </a:solidFill>
              </a:rPr>
              <a:t>Quiz – True or False?</a:t>
            </a:r>
          </a:p>
        </p:txBody>
      </p:sp>
      <p:sp>
        <p:nvSpPr>
          <p:cNvPr id="3" name="Content Placeholder 2">
            <a:extLst>
              <a:ext uri="{FF2B5EF4-FFF2-40B4-BE49-F238E27FC236}">
                <a16:creationId xmlns:a16="http://schemas.microsoft.com/office/drawing/2014/main" id="{35217CE6-B30C-A90B-3BB6-DDFAAAEEFED1}"/>
              </a:ext>
            </a:extLst>
          </p:cNvPr>
          <p:cNvSpPr>
            <a:spLocks noGrp="1"/>
          </p:cNvSpPr>
          <p:nvPr>
            <p:ph idx="1"/>
          </p:nvPr>
        </p:nvSpPr>
        <p:spPr>
          <a:xfrm>
            <a:off x="1154955" y="2603500"/>
            <a:ext cx="3481054" cy="3416300"/>
          </a:xfrm>
        </p:spPr>
        <p:txBody>
          <a:bodyPr anchor="ctr">
            <a:normAutofit/>
          </a:bodyPr>
          <a:lstStyle/>
          <a:p>
            <a:r>
              <a:rPr lang="en-GB" sz="1600"/>
              <a:t>This is a quick quiz to get you thinking about inclusion, diversity and equality of opportunity.</a:t>
            </a:r>
          </a:p>
          <a:p>
            <a:endParaRPr lang="en-GB" sz="1600"/>
          </a:p>
          <a:p>
            <a:r>
              <a:rPr lang="en-GB" sz="1600"/>
              <a:t>It is just for fun and to give you a flavour of some of the things we will talk and learn about over the next ten sessions. </a:t>
            </a:r>
          </a:p>
        </p:txBody>
      </p:sp>
      <p:pic>
        <p:nvPicPr>
          <p:cNvPr id="5" name="Picture 4" descr="A picture containing text, clipart&#10;&#10;Description automatically generated">
            <a:extLst>
              <a:ext uri="{FF2B5EF4-FFF2-40B4-BE49-F238E27FC236}">
                <a16:creationId xmlns:a16="http://schemas.microsoft.com/office/drawing/2014/main" id="{8FCB36E1-8359-6E71-2C1E-0353E294923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88644" y="2775951"/>
            <a:ext cx="5551426"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0632272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Overall Evaluation</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76926842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a:spcBef>
                <a:spcPct val="0"/>
              </a:spcBef>
              <a:spcAft>
                <a:spcPts val="600"/>
              </a:spcAft>
            </a:pPr>
            <a:r>
              <a:rPr lang="en-US" sz="5400" b="0" i="0" kern="1200" dirty="0">
                <a:solidFill>
                  <a:srgbClr val="EBEBEB"/>
                </a:solidFill>
                <a:latin typeface="+mj-lt"/>
                <a:ea typeface="+mj-ea"/>
                <a:cs typeface="+mj-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2539083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2 – Exploring Diversity</a:t>
            </a:r>
          </a:p>
        </p:txBody>
      </p:sp>
      <p:sp>
        <p:nvSpPr>
          <p:cNvPr id="26" name="Rectangle 2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2804659059"/>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454627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8ABDB68-E3D5-448E-97D3-06FFEF680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30" name="Freeform 5">
            <a:extLst>
              <a:ext uri="{FF2B5EF4-FFF2-40B4-BE49-F238E27FC236}">
                <a16:creationId xmlns:a16="http://schemas.microsoft.com/office/drawing/2014/main" id="{B8DD7FEB-D9F3-4F5B-982C-36B0664D0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32" name="Freeform 5">
            <a:extLst>
              <a:ext uri="{FF2B5EF4-FFF2-40B4-BE49-F238E27FC236}">
                <a16:creationId xmlns:a16="http://schemas.microsoft.com/office/drawing/2014/main" id="{96BA11E4-0636-4FA9-A836-2A4FB1764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B4445C9F-A738-4E62-85A5-D5DA7AC63897}"/>
              </a:ext>
            </a:extLst>
          </p:cNvPr>
          <p:cNvSpPr>
            <a:spLocks noGrp="1"/>
          </p:cNvSpPr>
          <p:nvPr>
            <p:ph type="title"/>
          </p:nvPr>
        </p:nvSpPr>
        <p:spPr>
          <a:xfrm>
            <a:off x="639098" y="629265"/>
            <a:ext cx="6072776" cy="1622322"/>
          </a:xfrm>
        </p:spPr>
        <p:txBody>
          <a:bodyPr>
            <a:normAutofit/>
          </a:bodyPr>
          <a:lstStyle/>
          <a:p>
            <a:r>
              <a:rPr lang="en-GB">
                <a:solidFill>
                  <a:srgbClr val="EBEBEB"/>
                </a:solidFill>
              </a:rPr>
              <a:t>Re-Cap</a:t>
            </a:r>
          </a:p>
        </p:txBody>
      </p:sp>
      <p:sp>
        <p:nvSpPr>
          <p:cNvPr id="34" name="Freeform: Shape 33">
            <a:extLst>
              <a:ext uri="{FF2B5EF4-FFF2-40B4-BE49-F238E27FC236}">
                <a16:creationId xmlns:a16="http://schemas.microsoft.com/office/drawing/2014/main" id="{5681882E-BDD0-4311-AF62-E8019628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pic>
        <p:nvPicPr>
          <p:cNvPr id="7" name="Picture 6" descr="A picture containing text, accessory&#10;&#10;Description automatically generated">
            <a:extLst>
              <a:ext uri="{FF2B5EF4-FFF2-40B4-BE49-F238E27FC236}">
                <a16:creationId xmlns:a16="http://schemas.microsoft.com/office/drawing/2014/main" id="{130024CB-EFDB-172A-BE7E-E3E5F56EC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226" y="1395759"/>
            <a:ext cx="4125317" cy="4084063"/>
          </a:xfrm>
          <a:prstGeom prst="rect">
            <a:avLst/>
          </a:prstGeom>
        </p:spPr>
      </p:pic>
      <p:sp>
        <p:nvSpPr>
          <p:cNvPr id="36" name="Rectangle 35">
            <a:extLst>
              <a:ext uri="{FF2B5EF4-FFF2-40B4-BE49-F238E27FC236}">
                <a16:creationId xmlns:a16="http://schemas.microsoft.com/office/drawing/2014/main" id="{EADD3260-4BDA-459B-A162-5E1B897E3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8" name="Oval 37">
            <a:extLst>
              <a:ext uri="{FF2B5EF4-FFF2-40B4-BE49-F238E27FC236}">
                <a16:creationId xmlns:a16="http://schemas.microsoft.com/office/drawing/2014/main" id="{283DA7DD-CA37-4ED7-8710-48E56B06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0" name="Oval 39">
            <a:extLst>
              <a:ext uri="{FF2B5EF4-FFF2-40B4-BE49-F238E27FC236}">
                <a16:creationId xmlns:a16="http://schemas.microsoft.com/office/drawing/2014/main" id="{B92F2E3C-66CD-4DEB-BA14-2A5912B6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7F9016F-2859-FD6B-AAC0-8FDCD65FE51B}"/>
              </a:ext>
            </a:extLst>
          </p:cNvPr>
          <p:cNvSpPr>
            <a:spLocks noGrp="1"/>
          </p:cNvSpPr>
          <p:nvPr>
            <p:ph idx="1"/>
          </p:nvPr>
        </p:nvSpPr>
        <p:spPr>
          <a:xfrm>
            <a:off x="639098" y="2418735"/>
            <a:ext cx="6072776" cy="3811740"/>
          </a:xfrm>
        </p:spPr>
        <p:txBody>
          <a:bodyPr anchor="ctr">
            <a:normAutofit/>
          </a:bodyPr>
          <a:lstStyle/>
          <a:p>
            <a:r>
              <a:rPr lang="en-GB" dirty="0">
                <a:solidFill>
                  <a:srgbClr val="FFFFFF"/>
                </a:solidFill>
              </a:rPr>
              <a:t>What did I learn from last session?</a:t>
            </a:r>
          </a:p>
          <a:p>
            <a:endParaRPr lang="en-GB" dirty="0">
              <a:solidFill>
                <a:srgbClr val="FFFFFF"/>
              </a:solidFill>
            </a:endParaRPr>
          </a:p>
          <a:p>
            <a:r>
              <a:rPr lang="en-GB" dirty="0">
                <a:solidFill>
                  <a:srgbClr val="FFFFFF"/>
                </a:solidFill>
              </a:rPr>
              <a:t>This week’s session will focus on diversity. Do we remember what diversity is?</a:t>
            </a:r>
          </a:p>
          <a:p>
            <a:endParaRPr lang="en-GB" dirty="0">
              <a:solidFill>
                <a:srgbClr val="FFFFFF"/>
              </a:solidFill>
            </a:endParaRPr>
          </a:p>
          <a:p>
            <a:r>
              <a:rPr lang="en-GB" dirty="0">
                <a:solidFill>
                  <a:srgbClr val="FFFFFF"/>
                </a:solidFill>
              </a:rPr>
              <a:t>To help us understand it a bit better, we must understand how we as individuals are all ‘diverse’ or unique!</a:t>
            </a:r>
          </a:p>
        </p:txBody>
      </p:sp>
    </p:spTree>
    <p:extLst>
      <p:ext uri="{BB962C8B-B14F-4D97-AF65-F5344CB8AC3E}">
        <p14:creationId xmlns:p14="http://schemas.microsoft.com/office/powerpoint/2010/main" val="340823653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4839F-ABCA-7F43-ACCC-5019A60180DB}"/>
              </a:ext>
            </a:extLst>
          </p:cNvPr>
          <p:cNvSpPr>
            <a:spLocks noGrp="1"/>
          </p:cNvSpPr>
          <p:nvPr>
            <p:ph type="title"/>
          </p:nvPr>
        </p:nvSpPr>
        <p:spPr>
          <a:xfrm>
            <a:off x="1154954" y="973668"/>
            <a:ext cx="8761413" cy="706964"/>
          </a:xfrm>
        </p:spPr>
        <p:txBody>
          <a:bodyPr>
            <a:normAutofit/>
          </a:bodyPr>
          <a:lstStyle/>
          <a:p>
            <a:r>
              <a:rPr lang="en-GB">
                <a:solidFill>
                  <a:srgbClr val="EBEBEB"/>
                </a:solidFill>
              </a:rPr>
              <a:t>All Change!</a:t>
            </a:r>
          </a:p>
        </p:txBody>
      </p:sp>
      <p:pic>
        <p:nvPicPr>
          <p:cNvPr id="5" name="Picture 4" descr="Shape&#10;&#10;Description automatically generated">
            <a:extLst>
              <a:ext uri="{FF2B5EF4-FFF2-40B4-BE49-F238E27FC236}">
                <a16:creationId xmlns:a16="http://schemas.microsoft.com/office/drawing/2014/main" id="{61B3275A-6DB0-7C96-54C1-7E04A46B153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90397" y="2775951"/>
            <a:ext cx="3067163"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BA12F923-ED92-F375-A630-14303FA60B65}"/>
              </a:ext>
            </a:extLst>
          </p:cNvPr>
          <p:cNvSpPr>
            <a:spLocks noGrp="1"/>
          </p:cNvSpPr>
          <p:nvPr>
            <p:ph idx="1"/>
          </p:nvPr>
        </p:nvSpPr>
        <p:spPr>
          <a:xfrm>
            <a:off x="5980954" y="2603500"/>
            <a:ext cx="5211979" cy="3416300"/>
          </a:xfrm>
        </p:spPr>
        <p:txBody>
          <a:bodyPr anchor="ctr">
            <a:normAutofit/>
          </a:bodyPr>
          <a:lstStyle/>
          <a:p>
            <a:pPr marL="0" indent="0">
              <a:buNone/>
            </a:pPr>
            <a:r>
              <a:rPr lang="en-GB" dirty="0"/>
              <a:t>Rules!</a:t>
            </a:r>
          </a:p>
          <a:p>
            <a:r>
              <a:rPr lang="en-GB" dirty="0"/>
              <a:t>You must change seats when someone calls out a sentence or statement that applies to you</a:t>
            </a:r>
          </a:p>
          <a:p>
            <a:r>
              <a:rPr lang="en-GB" dirty="0"/>
              <a:t>You cannot swap seats with someone sitting next to you or return to your own seat</a:t>
            </a:r>
          </a:p>
          <a:p>
            <a:r>
              <a:rPr lang="en-GB" dirty="0"/>
              <a:t>If you are the last person standing you must introduce something that is part of your identity</a:t>
            </a:r>
          </a:p>
        </p:txBody>
      </p:sp>
    </p:spTree>
    <p:extLst>
      <p:ext uri="{BB962C8B-B14F-4D97-AF65-F5344CB8AC3E}">
        <p14:creationId xmlns:p14="http://schemas.microsoft.com/office/powerpoint/2010/main" val="1925595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5"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F6531DCB-FB95-5D8E-6099-311BDC81BF67}"/>
              </a:ext>
            </a:extLst>
          </p:cNvPr>
          <p:cNvSpPr>
            <a:spLocks noGrp="1"/>
          </p:cNvSpPr>
          <p:nvPr>
            <p:ph type="title"/>
          </p:nvPr>
        </p:nvSpPr>
        <p:spPr>
          <a:xfrm>
            <a:off x="639098" y="629265"/>
            <a:ext cx="6072776" cy="1622322"/>
          </a:xfrm>
        </p:spPr>
        <p:txBody>
          <a:bodyPr>
            <a:normAutofit/>
          </a:bodyPr>
          <a:lstStyle/>
          <a:p>
            <a:r>
              <a:rPr lang="en-GB">
                <a:solidFill>
                  <a:srgbClr val="FFFFFF"/>
                </a:solidFill>
              </a:rPr>
              <a:t>Who am I? - Activity</a:t>
            </a:r>
          </a:p>
        </p:txBody>
      </p:sp>
      <p:pic>
        <p:nvPicPr>
          <p:cNvPr id="5" name="Picture 4" descr="A white circle with a black background&#10;&#10;Description automatically generated with low confidence">
            <a:extLst>
              <a:ext uri="{FF2B5EF4-FFF2-40B4-BE49-F238E27FC236}">
                <a16:creationId xmlns:a16="http://schemas.microsoft.com/office/drawing/2014/main" id="{34552919-1F44-8979-F7E2-29BADF5F2AA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403" r="10012"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7" name="Rectangle 16">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2181260-2AEF-D8C4-820E-352D944933F2}"/>
              </a:ext>
            </a:extLst>
          </p:cNvPr>
          <p:cNvSpPr>
            <a:spLocks noGrp="1"/>
          </p:cNvSpPr>
          <p:nvPr>
            <p:ph idx="1"/>
          </p:nvPr>
        </p:nvSpPr>
        <p:spPr>
          <a:xfrm>
            <a:off x="639098" y="2418735"/>
            <a:ext cx="6072776" cy="3811740"/>
          </a:xfrm>
        </p:spPr>
        <p:txBody>
          <a:bodyPr anchor="ctr">
            <a:normAutofit fontScale="92500"/>
          </a:bodyPr>
          <a:lstStyle/>
          <a:p>
            <a:pPr marL="0" indent="0">
              <a:buNone/>
            </a:pPr>
            <a:r>
              <a:rPr lang="en-GB" dirty="0">
                <a:solidFill>
                  <a:srgbClr val="FFFFFF"/>
                </a:solidFill>
              </a:rPr>
              <a:t>Be as creative as you can with this one!</a:t>
            </a:r>
          </a:p>
          <a:p>
            <a:endParaRPr lang="en-GB" dirty="0">
              <a:solidFill>
                <a:srgbClr val="FFFFFF"/>
              </a:solidFill>
            </a:endParaRPr>
          </a:p>
          <a:p>
            <a:pPr marL="0" indent="0">
              <a:buNone/>
            </a:pPr>
            <a:r>
              <a:rPr lang="en-GB" dirty="0">
                <a:solidFill>
                  <a:srgbClr val="FFFFFF"/>
                </a:solidFill>
              </a:rPr>
              <a:t>Create a shield with four sections. You should include:</a:t>
            </a:r>
          </a:p>
          <a:p>
            <a:r>
              <a:rPr lang="en-GB" dirty="0">
                <a:solidFill>
                  <a:srgbClr val="FFFFFF"/>
                </a:solidFill>
              </a:rPr>
              <a:t>Favourite hobbies</a:t>
            </a:r>
          </a:p>
          <a:p>
            <a:r>
              <a:rPr lang="en-GB" dirty="0">
                <a:solidFill>
                  <a:srgbClr val="FFFFFF"/>
                </a:solidFill>
              </a:rPr>
              <a:t>Proudest moments</a:t>
            </a:r>
          </a:p>
          <a:p>
            <a:r>
              <a:rPr lang="en-GB" dirty="0">
                <a:solidFill>
                  <a:srgbClr val="FFFFFF"/>
                </a:solidFill>
              </a:rPr>
              <a:t>Hopes for the future</a:t>
            </a:r>
          </a:p>
          <a:p>
            <a:r>
              <a:rPr lang="en-GB" dirty="0">
                <a:solidFill>
                  <a:srgbClr val="FFFFFF"/>
                </a:solidFill>
              </a:rPr>
              <a:t>People/ things you admire</a:t>
            </a:r>
          </a:p>
          <a:p>
            <a:endParaRPr lang="en-GB" dirty="0">
              <a:solidFill>
                <a:srgbClr val="FFFFFF"/>
              </a:solidFill>
            </a:endParaRPr>
          </a:p>
          <a:p>
            <a:pPr marL="0" indent="0">
              <a:buNone/>
            </a:pPr>
            <a:r>
              <a:rPr lang="en-GB" dirty="0">
                <a:solidFill>
                  <a:srgbClr val="FFFFFF"/>
                </a:solidFill>
              </a:rPr>
              <a:t>At the top or bottom of the page, write a motto that you live by/ your favourite saying.</a:t>
            </a:r>
          </a:p>
          <a:p>
            <a:endParaRPr lang="en-GB" dirty="0">
              <a:solidFill>
                <a:srgbClr val="FFFFFF"/>
              </a:solidFill>
            </a:endParaRPr>
          </a:p>
        </p:txBody>
      </p:sp>
    </p:spTree>
    <p:extLst>
      <p:ext uri="{BB962C8B-B14F-4D97-AF65-F5344CB8AC3E}">
        <p14:creationId xmlns:p14="http://schemas.microsoft.com/office/powerpoint/2010/main" val="352302816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30"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32" name="Freeform: Shape 31">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4"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4D312ABD-D018-1253-D917-011866336091}"/>
              </a:ext>
            </a:extLst>
          </p:cNvPr>
          <p:cNvSpPr>
            <a:spLocks noGrp="1"/>
          </p:cNvSpPr>
          <p:nvPr>
            <p:ph type="title"/>
          </p:nvPr>
        </p:nvSpPr>
        <p:spPr>
          <a:xfrm>
            <a:off x="639098" y="629265"/>
            <a:ext cx="5132438" cy="1622322"/>
          </a:xfrm>
        </p:spPr>
        <p:txBody>
          <a:bodyPr>
            <a:normAutofit/>
          </a:bodyPr>
          <a:lstStyle/>
          <a:p>
            <a:r>
              <a:rPr lang="en-GB">
                <a:solidFill>
                  <a:srgbClr val="EBEBEB"/>
                </a:solidFill>
              </a:rPr>
              <a:t>My Hoodie - Activity</a:t>
            </a:r>
          </a:p>
        </p:txBody>
      </p:sp>
      <p:pic>
        <p:nvPicPr>
          <p:cNvPr id="7" name="Picture 6" descr="Diagram&#10;&#10;Description automatically generated">
            <a:extLst>
              <a:ext uri="{FF2B5EF4-FFF2-40B4-BE49-F238E27FC236}">
                <a16:creationId xmlns:a16="http://schemas.microsoft.com/office/drawing/2014/main" id="{3A5078C5-E84C-3EDA-CCCE-12E19D880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790316" y="645106"/>
            <a:ext cx="4677746" cy="5585369"/>
          </a:xfrm>
          <a:prstGeom prst="rect">
            <a:avLst/>
          </a:prstGeom>
          <a:noFill/>
        </p:spPr>
      </p:pic>
      <p:sp>
        <p:nvSpPr>
          <p:cNvPr id="36" name="Rectangle 35">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3EB883A-D641-02FD-CD3C-857147FB3FC0}"/>
              </a:ext>
            </a:extLst>
          </p:cNvPr>
          <p:cNvSpPr>
            <a:spLocks noGrp="1"/>
          </p:cNvSpPr>
          <p:nvPr>
            <p:ph idx="1"/>
          </p:nvPr>
        </p:nvSpPr>
        <p:spPr>
          <a:xfrm>
            <a:off x="639098" y="2418735"/>
            <a:ext cx="5132439" cy="3811742"/>
          </a:xfrm>
        </p:spPr>
        <p:txBody>
          <a:bodyPr anchor="ctr">
            <a:normAutofit/>
          </a:bodyPr>
          <a:lstStyle/>
          <a:p>
            <a:r>
              <a:rPr lang="en-GB">
                <a:solidFill>
                  <a:srgbClr val="FFFFFF"/>
                </a:solidFill>
              </a:rPr>
              <a:t>Complete the hoodie template with things that make you YOU! Include things such as your favourite things, people, music, hobbies etc.</a:t>
            </a:r>
          </a:p>
          <a:p>
            <a:endParaRPr lang="en-GB">
              <a:solidFill>
                <a:srgbClr val="FFFFFF"/>
              </a:solidFill>
            </a:endParaRPr>
          </a:p>
          <a:p>
            <a:r>
              <a:rPr lang="en-GB">
                <a:solidFill>
                  <a:srgbClr val="FFFFFF"/>
                </a:solidFill>
              </a:rPr>
              <a:t>Be as creative as you like!</a:t>
            </a:r>
          </a:p>
        </p:txBody>
      </p:sp>
    </p:spTree>
    <p:extLst>
      <p:ext uri="{BB962C8B-B14F-4D97-AF65-F5344CB8AC3E}">
        <p14:creationId xmlns:p14="http://schemas.microsoft.com/office/powerpoint/2010/main" val="42838472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5" name="Freeform: Shape 14">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7"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4E08B03D-5D99-6D86-7967-BF9957236BDD}"/>
              </a:ext>
            </a:extLst>
          </p:cNvPr>
          <p:cNvSpPr>
            <a:spLocks noGrp="1"/>
          </p:cNvSpPr>
          <p:nvPr>
            <p:ph type="title"/>
          </p:nvPr>
        </p:nvSpPr>
        <p:spPr>
          <a:xfrm>
            <a:off x="639098" y="629265"/>
            <a:ext cx="5132438" cy="1622322"/>
          </a:xfrm>
        </p:spPr>
        <p:txBody>
          <a:bodyPr>
            <a:normAutofit/>
          </a:bodyPr>
          <a:lstStyle/>
          <a:p>
            <a:r>
              <a:rPr lang="en-GB">
                <a:solidFill>
                  <a:srgbClr val="EBEBEB"/>
                </a:solidFill>
              </a:rPr>
              <a:t>The toast dilemma!</a:t>
            </a:r>
          </a:p>
        </p:txBody>
      </p:sp>
      <p:pic>
        <p:nvPicPr>
          <p:cNvPr id="5" name="Picture 4" descr="A couple of loafs of bread&#10;&#10;Description automatically generated with low confidence">
            <a:extLst>
              <a:ext uri="{FF2B5EF4-FFF2-40B4-BE49-F238E27FC236}">
                <a16:creationId xmlns:a16="http://schemas.microsoft.com/office/drawing/2014/main" id="{75935496-72E9-6748-5B20-DDBF1A02243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14836" y="1229462"/>
            <a:ext cx="4828707" cy="4416657"/>
          </a:xfrm>
          <a:prstGeom prst="rect">
            <a:avLst/>
          </a:prstGeom>
        </p:spPr>
      </p:pic>
      <p:sp>
        <p:nvSpPr>
          <p:cNvPr id="19" name="Rectangle 18">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1F939C4-A85F-6CA8-5C00-4B05B3798677}"/>
              </a:ext>
            </a:extLst>
          </p:cNvPr>
          <p:cNvSpPr>
            <a:spLocks noGrp="1"/>
          </p:cNvSpPr>
          <p:nvPr>
            <p:ph idx="1"/>
          </p:nvPr>
        </p:nvSpPr>
        <p:spPr>
          <a:xfrm>
            <a:off x="639098" y="2418735"/>
            <a:ext cx="5132439" cy="3811742"/>
          </a:xfrm>
        </p:spPr>
        <p:txBody>
          <a:bodyPr anchor="ctr">
            <a:normAutofit/>
          </a:bodyPr>
          <a:lstStyle/>
          <a:p>
            <a:r>
              <a:rPr lang="en-GB" dirty="0">
                <a:solidFill>
                  <a:srgbClr val="FFFFFF"/>
                </a:solidFill>
              </a:rPr>
              <a:t>Listen to the different ways we can enjoy toast and vote with your feet!</a:t>
            </a:r>
          </a:p>
          <a:p>
            <a:endParaRPr lang="en-GB" dirty="0">
              <a:solidFill>
                <a:srgbClr val="FFFFFF"/>
              </a:solidFill>
            </a:endParaRPr>
          </a:p>
          <a:p>
            <a:r>
              <a:rPr lang="en-GB" dirty="0">
                <a:solidFill>
                  <a:srgbClr val="FFFFFF"/>
                </a:solidFill>
              </a:rPr>
              <a:t>Life would be very dull if we all liked one type of toast!</a:t>
            </a:r>
          </a:p>
        </p:txBody>
      </p:sp>
    </p:spTree>
    <p:extLst>
      <p:ext uri="{BB962C8B-B14F-4D97-AF65-F5344CB8AC3E}">
        <p14:creationId xmlns:p14="http://schemas.microsoft.com/office/powerpoint/2010/main" val="24296609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D105174-071A-4257-860A-5EE2D11DD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5" name="Freeform 5">
            <a:extLst>
              <a:ext uri="{FF2B5EF4-FFF2-40B4-BE49-F238E27FC236}">
                <a16:creationId xmlns:a16="http://schemas.microsoft.com/office/drawing/2014/main" id="{E17B217C-3C66-46B3-9E9D-2771AA2A2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248A0951-6872-5942-913D-BB68CCEC757D}"/>
              </a:ext>
            </a:extLst>
          </p:cNvPr>
          <p:cNvSpPr>
            <a:spLocks noGrp="1"/>
          </p:cNvSpPr>
          <p:nvPr>
            <p:ph type="title"/>
          </p:nvPr>
        </p:nvSpPr>
        <p:spPr>
          <a:xfrm>
            <a:off x="639098" y="629265"/>
            <a:ext cx="3421623" cy="5601210"/>
          </a:xfrm>
        </p:spPr>
        <p:txBody>
          <a:bodyPr>
            <a:normAutofit/>
          </a:bodyPr>
          <a:lstStyle/>
          <a:p>
            <a:r>
              <a:rPr lang="en-GB" sz="4000">
                <a:solidFill>
                  <a:srgbClr val="EBEBEB"/>
                </a:solidFill>
              </a:rPr>
              <a:t>Introduction to values</a:t>
            </a:r>
          </a:p>
        </p:txBody>
      </p:sp>
      <p:sp>
        <p:nvSpPr>
          <p:cNvPr id="17" name="Rectangle 16">
            <a:extLst>
              <a:ext uri="{FF2B5EF4-FFF2-40B4-BE49-F238E27FC236}">
                <a16:creationId xmlns:a16="http://schemas.microsoft.com/office/drawing/2014/main" id="{8A848D99-5D8B-49F5-97E9-AA7C3F5F2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2CB2B79-FBCF-BA41-4B55-5CCD44BD0B05}"/>
              </a:ext>
            </a:extLst>
          </p:cNvPr>
          <p:cNvSpPr>
            <a:spLocks noGrp="1"/>
          </p:cNvSpPr>
          <p:nvPr>
            <p:ph idx="1"/>
          </p:nvPr>
        </p:nvSpPr>
        <p:spPr>
          <a:xfrm>
            <a:off x="4719483" y="629265"/>
            <a:ext cx="6813755" cy="3811740"/>
          </a:xfrm>
        </p:spPr>
        <p:txBody>
          <a:bodyPr anchor="ctr">
            <a:normAutofit/>
          </a:bodyPr>
          <a:lstStyle/>
          <a:p>
            <a:r>
              <a:rPr lang="en-GB">
                <a:solidFill>
                  <a:srgbClr val="FFFFFF"/>
                </a:solidFill>
                <a:effectLst/>
                <a:latin typeface="Calibri" panose="020F0502020204030204" pitchFamily="34" charset="0"/>
                <a:ea typeface="Times New Roman" panose="02020603050405020304" pitchFamily="18" charset="0"/>
              </a:rPr>
              <a:t>Values are the things in life that you feel are most important. Our values are often reflected in the way we live our lives and  help to form our identity. </a:t>
            </a:r>
          </a:p>
          <a:p>
            <a:r>
              <a:rPr lang="en-GB">
                <a:solidFill>
                  <a:srgbClr val="FFFFFF"/>
                </a:solidFill>
                <a:effectLst/>
                <a:latin typeface="Calibri" panose="020F0502020204030204" pitchFamily="34" charset="0"/>
                <a:ea typeface="Times New Roman" panose="02020603050405020304" pitchFamily="18" charset="0"/>
              </a:rPr>
              <a:t>While one person might value their family relationships above all else, another person might value money or career. </a:t>
            </a:r>
            <a:endParaRPr lang="en-GB">
              <a:solidFill>
                <a:srgbClr val="FFFFFF"/>
              </a:solidFill>
            </a:endParaRPr>
          </a:p>
        </p:txBody>
      </p:sp>
      <p:pic>
        <p:nvPicPr>
          <p:cNvPr id="8" name="Picture 7" descr="Graphical user interface&#10;&#10;Description automatically generated with low confidence">
            <a:extLst>
              <a:ext uri="{FF2B5EF4-FFF2-40B4-BE49-F238E27FC236}">
                <a16:creationId xmlns:a16="http://schemas.microsoft.com/office/drawing/2014/main" id="{B68D659D-E632-EC97-BF57-BF3241877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9485" y="4795202"/>
            <a:ext cx="6813754" cy="119240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3728551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fontScale="90000"/>
          </a:bodyPr>
          <a:lstStyle/>
          <a:p>
            <a:r>
              <a:rPr lang="en-US" dirty="0">
                <a:solidFill>
                  <a:srgbClr val="FFFFFF"/>
                </a:solidFill>
              </a:rPr>
              <a:t>Session 1 – Introduction to Inclusion, Diversity &amp; Equality of Opportunity</a:t>
            </a:r>
          </a:p>
        </p:txBody>
      </p:sp>
      <p:sp>
        <p:nvSpPr>
          <p:cNvPr id="26" name="Rectangle 2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2611875846"/>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4683059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6"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8"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2BEBD6E1-FE34-08BA-D5DE-964021C700DE}"/>
              </a:ext>
            </a:extLst>
          </p:cNvPr>
          <p:cNvSpPr>
            <a:spLocks noGrp="1"/>
          </p:cNvSpPr>
          <p:nvPr>
            <p:ph type="title"/>
          </p:nvPr>
        </p:nvSpPr>
        <p:spPr>
          <a:xfrm>
            <a:off x="639098" y="629265"/>
            <a:ext cx="6072776" cy="1622322"/>
          </a:xfrm>
        </p:spPr>
        <p:txBody>
          <a:bodyPr>
            <a:normAutofit/>
          </a:bodyPr>
          <a:lstStyle/>
          <a:p>
            <a:r>
              <a:rPr lang="en-GB">
                <a:solidFill>
                  <a:srgbClr val="FFFFFF"/>
                </a:solidFill>
              </a:rPr>
              <a:t>Exploring values - Activity</a:t>
            </a:r>
          </a:p>
        </p:txBody>
      </p:sp>
      <p:pic>
        <p:nvPicPr>
          <p:cNvPr id="8" name="Picture 7" descr="Diagram&#10;&#10;Description automatically generated">
            <a:extLst>
              <a:ext uri="{FF2B5EF4-FFF2-40B4-BE49-F238E27FC236}">
                <a16:creationId xmlns:a16="http://schemas.microsoft.com/office/drawing/2014/main" id="{434C0BC5-EEAA-E12F-331F-F1794825BC5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531" r="18435" b="-1"/>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20" name="Rectangle 19">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578D9F7-2362-45EE-B971-2D08CDAD6F2F}"/>
              </a:ext>
            </a:extLst>
          </p:cNvPr>
          <p:cNvSpPr>
            <a:spLocks noGrp="1"/>
          </p:cNvSpPr>
          <p:nvPr>
            <p:ph idx="1"/>
          </p:nvPr>
        </p:nvSpPr>
        <p:spPr>
          <a:xfrm>
            <a:off x="639098" y="2418735"/>
            <a:ext cx="6072776" cy="3811740"/>
          </a:xfrm>
        </p:spPr>
        <p:txBody>
          <a:bodyPr anchor="ctr">
            <a:normAutofit/>
          </a:bodyPr>
          <a:lstStyle/>
          <a:p>
            <a:r>
              <a:rPr lang="en-GB">
                <a:solidFill>
                  <a:srgbClr val="FFFFFF"/>
                </a:solidFill>
                <a:effectLst/>
                <a:ea typeface="Times New Roman" panose="02020603050405020304" pitchFamily="18" charset="0"/>
              </a:rPr>
              <a:t>On each post-it, write down one thing that you value. </a:t>
            </a:r>
          </a:p>
          <a:p>
            <a:r>
              <a:rPr lang="en-GB">
                <a:solidFill>
                  <a:srgbClr val="FFFFFF"/>
                </a:solidFill>
                <a:ea typeface="Times New Roman" panose="02020603050405020304" pitchFamily="18" charset="0"/>
              </a:rPr>
              <a:t>Form </a:t>
            </a:r>
            <a:r>
              <a:rPr lang="en-GB">
                <a:solidFill>
                  <a:srgbClr val="FFFFFF"/>
                </a:solidFill>
                <a:effectLst/>
                <a:ea typeface="Times New Roman" panose="02020603050405020304" pitchFamily="18" charset="0"/>
              </a:rPr>
              <a:t>two concentric circles and with the person sitting in front of you, reflect on your values and discard one that you consider to be the least important.</a:t>
            </a:r>
          </a:p>
          <a:p>
            <a:r>
              <a:rPr lang="en-GB">
                <a:solidFill>
                  <a:srgbClr val="FFFFFF"/>
                </a:solidFill>
                <a:effectLst/>
                <a:ea typeface="Times New Roman" panose="02020603050405020304" pitchFamily="18" charset="0"/>
              </a:rPr>
              <a:t>Once you have discarded a value, move to your right and continue the process until you are left with one value – the most important one.</a:t>
            </a:r>
          </a:p>
          <a:p>
            <a:endParaRPr lang="en-GB">
              <a:solidFill>
                <a:srgbClr val="FFFFFF"/>
              </a:solidFill>
              <a:effectLst/>
              <a:latin typeface="Times New Roman" panose="02020603050405020304" pitchFamily="18" charset="0"/>
              <a:ea typeface="Times New Roman" panose="02020603050405020304" pitchFamily="18" charset="0"/>
            </a:endParaRPr>
          </a:p>
          <a:p>
            <a:endParaRPr lang="en-GB">
              <a:solidFill>
                <a:srgbClr val="FFFFFF"/>
              </a:solidFill>
            </a:endParaRPr>
          </a:p>
        </p:txBody>
      </p:sp>
    </p:spTree>
    <p:extLst>
      <p:ext uri="{BB962C8B-B14F-4D97-AF65-F5344CB8AC3E}">
        <p14:creationId xmlns:p14="http://schemas.microsoft.com/office/powerpoint/2010/main" val="394394038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FA53ECDF-381B-9D2F-4E2D-D963908DB63A}"/>
              </a:ext>
            </a:extLst>
          </p:cNvPr>
          <p:cNvSpPr>
            <a:spLocks noGrp="1"/>
          </p:cNvSpPr>
          <p:nvPr>
            <p:ph type="title"/>
          </p:nvPr>
        </p:nvSpPr>
        <p:spPr>
          <a:xfrm>
            <a:off x="1154955" y="973667"/>
            <a:ext cx="2942210" cy="4833745"/>
          </a:xfrm>
        </p:spPr>
        <p:txBody>
          <a:bodyPr>
            <a:normAutofit/>
          </a:bodyPr>
          <a:lstStyle/>
          <a:p>
            <a:r>
              <a:rPr lang="en-GB">
                <a:solidFill>
                  <a:srgbClr val="EBEBEB"/>
                </a:solidFill>
              </a:rPr>
              <a:t>Importance of values</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0" name="Content Placeholder 2">
            <a:extLst>
              <a:ext uri="{FF2B5EF4-FFF2-40B4-BE49-F238E27FC236}">
                <a16:creationId xmlns:a16="http://schemas.microsoft.com/office/drawing/2014/main" id="{9E2338D7-48FA-5107-8313-07C4918159FC}"/>
              </a:ext>
            </a:extLst>
          </p:cNvPr>
          <p:cNvGraphicFramePr>
            <a:graphicFrameLocks noGrp="1"/>
          </p:cNvGraphicFramePr>
          <p:nvPr>
            <p:ph idx="1"/>
            <p:extLst>
              <p:ext uri="{D42A27DB-BD31-4B8C-83A1-F6EECF244321}">
                <p14:modId xmlns:p14="http://schemas.microsoft.com/office/powerpoint/2010/main" val="2934066395"/>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8678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DFBE54E-A701-4039-AC57-CF06B37CC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Freeform 5">
            <a:extLst>
              <a:ext uri="{FF2B5EF4-FFF2-40B4-BE49-F238E27FC236}">
                <a16:creationId xmlns:a16="http://schemas.microsoft.com/office/drawing/2014/main" id="{D33A9890-FE1F-4F08-8EF4-FD2B43954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5" name="Picture 4">
            <a:extLst>
              <a:ext uri="{FF2B5EF4-FFF2-40B4-BE49-F238E27FC236}">
                <a16:creationId xmlns:a16="http://schemas.microsoft.com/office/drawing/2014/main" id="{FDBE232C-438B-AD68-0211-6873BC5A606F}"/>
              </a:ext>
            </a:extLst>
          </p:cNvPr>
          <p:cNvPicPr>
            <a:picLocks noChangeAspect="1"/>
          </p:cNvPicPr>
          <p:nvPr/>
        </p:nvPicPr>
        <p:blipFill rotWithShape="1">
          <a:blip r:embed="rId3">
            <a:duotone>
              <a:prstClr val="black"/>
              <a:schemeClr val="accent5">
                <a:tint val="45000"/>
                <a:satMod val="400000"/>
              </a:schemeClr>
            </a:duotone>
            <a:alphaModFix amt="2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4872" b="1"/>
          <a:stretch/>
        </p:blipFill>
        <p:spPr>
          <a:xfrm>
            <a:off x="474133" y="474134"/>
            <a:ext cx="11243734" cy="5909733"/>
          </a:xfrm>
          <a:prstGeom prst="rect">
            <a:avLst/>
          </a:prstGeom>
        </p:spPr>
      </p:pic>
      <p:sp>
        <p:nvSpPr>
          <p:cNvPr id="2" name="Title 1">
            <a:extLst>
              <a:ext uri="{FF2B5EF4-FFF2-40B4-BE49-F238E27FC236}">
                <a16:creationId xmlns:a16="http://schemas.microsoft.com/office/drawing/2014/main" id="{273E3011-57CB-8FFD-AC4D-34DAE55BA144}"/>
              </a:ext>
            </a:extLst>
          </p:cNvPr>
          <p:cNvSpPr>
            <a:spLocks noGrp="1"/>
          </p:cNvSpPr>
          <p:nvPr>
            <p:ph type="title"/>
          </p:nvPr>
        </p:nvSpPr>
        <p:spPr>
          <a:xfrm>
            <a:off x="1154954" y="973668"/>
            <a:ext cx="8761413" cy="706964"/>
          </a:xfrm>
        </p:spPr>
        <p:txBody>
          <a:bodyPr>
            <a:normAutofit/>
          </a:bodyPr>
          <a:lstStyle/>
          <a:p>
            <a:r>
              <a:rPr lang="en-GB">
                <a:solidFill>
                  <a:srgbClr val="FFFFFF"/>
                </a:solidFill>
              </a:rPr>
              <a:t>What influences us? </a:t>
            </a:r>
          </a:p>
        </p:txBody>
      </p:sp>
      <p:sp>
        <p:nvSpPr>
          <p:cNvPr id="24" name="Rectangle 23">
            <a:extLst>
              <a:ext uri="{FF2B5EF4-FFF2-40B4-BE49-F238E27FC236}">
                <a16:creationId xmlns:a16="http://schemas.microsoft.com/office/drawing/2014/main" id="{92515798-C8A3-40E7-A830-82681C81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85EDFB3-54BF-37AE-B7DF-446D4ED7AF03}"/>
              </a:ext>
            </a:extLst>
          </p:cNvPr>
          <p:cNvSpPr>
            <a:spLocks noGrp="1"/>
          </p:cNvSpPr>
          <p:nvPr>
            <p:ph idx="1"/>
          </p:nvPr>
        </p:nvSpPr>
        <p:spPr>
          <a:xfrm>
            <a:off x="1154954" y="1820333"/>
            <a:ext cx="8825659" cy="4199467"/>
          </a:xfrm>
        </p:spPr>
        <p:txBody>
          <a:bodyPr anchor="ctr">
            <a:normAutofit/>
          </a:bodyPr>
          <a:lstStyle/>
          <a:p>
            <a:r>
              <a:rPr lang="en-GB" dirty="0">
                <a:solidFill>
                  <a:srgbClr val="FFFFFF"/>
                </a:solidFill>
              </a:rPr>
              <a:t>Get into pairs.</a:t>
            </a:r>
          </a:p>
          <a:p>
            <a:r>
              <a:rPr lang="en-GB" dirty="0">
                <a:solidFill>
                  <a:srgbClr val="FFFFFF"/>
                </a:solidFill>
              </a:rPr>
              <a:t>You have five minutes to list things in your everyday life that are influenced or come from other countries.</a:t>
            </a:r>
          </a:p>
          <a:p>
            <a:r>
              <a:rPr lang="en-GB" dirty="0">
                <a:solidFill>
                  <a:srgbClr val="FFFFFF"/>
                </a:solidFill>
              </a:rPr>
              <a:t>It can be a person in your family, friend, music, food, fashion, sport, etc. </a:t>
            </a:r>
          </a:p>
          <a:p>
            <a:endParaRPr lang="en-GB" dirty="0">
              <a:solidFill>
                <a:srgbClr val="FFFFFF"/>
              </a:solidFill>
            </a:endParaRPr>
          </a:p>
          <a:p>
            <a:r>
              <a:rPr lang="en-GB" dirty="0">
                <a:solidFill>
                  <a:srgbClr val="FFFFFF"/>
                </a:solidFill>
              </a:rPr>
              <a:t>The pair with the longest (and correct) list wins!</a:t>
            </a:r>
          </a:p>
        </p:txBody>
      </p:sp>
    </p:spTree>
    <p:extLst>
      <p:ext uri="{BB962C8B-B14F-4D97-AF65-F5344CB8AC3E}">
        <p14:creationId xmlns:p14="http://schemas.microsoft.com/office/powerpoint/2010/main" val="48370124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9BB77-924A-7B0D-5E35-4C86B358A6AA}"/>
              </a:ext>
            </a:extLst>
          </p:cNvPr>
          <p:cNvSpPr>
            <a:spLocks noGrp="1"/>
          </p:cNvSpPr>
          <p:nvPr>
            <p:ph type="title"/>
          </p:nvPr>
        </p:nvSpPr>
        <p:spPr>
          <a:xfrm>
            <a:off x="1154954" y="973668"/>
            <a:ext cx="8761413" cy="706964"/>
          </a:xfrm>
        </p:spPr>
        <p:txBody>
          <a:bodyPr>
            <a:normAutofit/>
          </a:bodyPr>
          <a:lstStyle/>
          <a:p>
            <a:r>
              <a:rPr lang="en-GB" dirty="0"/>
              <a:t>Best Skills Showdown!</a:t>
            </a:r>
          </a:p>
        </p:txBody>
      </p:sp>
      <p:sp>
        <p:nvSpPr>
          <p:cNvPr id="3" name="Content Placeholder 2">
            <a:extLst>
              <a:ext uri="{FF2B5EF4-FFF2-40B4-BE49-F238E27FC236}">
                <a16:creationId xmlns:a16="http://schemas.microsoft.com/office/drawing/2014/main" id="{BD2779E1-E943-1902-D9A7-B9CD0893CD96}"/>
              </a:ext>
            </a:extLst>
          </p:cNvPr>
          <p:cNvSpPr>
            <a:spLocks noGrp="1"/>
          </p:cNvSpPr>
          <p:nvPr>
            <p:ph idx="1"/>
          </p:nvPr>
        </p:nvSpPr>
        <p:spPr>
          <a:xfrm>
            <a:off x="1154955" y="2603500"/>
            <a:ext cx="3481054" cy="3416300"/>
          </a:xfrm>
        </p:spPr>
        <p:txBody>
          <a:bodyPr anchor="ctr">
            <a:normAutofit/>
          </a:bodyPr>
          <a:lstStyle/>
          <a:p>
            <a:r>
              <a:rPr lang="en-GB" sz="1600" dirty="0"/>
              <a:t>Listen carefully to the instructions and get to know your group before you begin!</a:t>
            </a:r>
          </a:p>
          <a:p>
            <a:r>
              <a:rPr lang="en-GB" sz="1600" dirty="0"/>
              <a:t>We are all good at something and bring something unique to the group!</a:t>
            </a:r>
          </a:p>
        </p:txBody>
      </p:sp>
      <p:pic>
        <p:nvPicPr>
          <p:cNvPr id="6" name="Picture 5">
            <a:extLst>
              <a:ext uri="{FF2B5EF4-FFF2-40B4-BE49-F238E27FC236}">
                <a16:creationId xmlns:a16="http://schemas.microsoft.com/office/drawing/2014/main" id="{B19AB7F5-45C7-81B4-7AD3-ECBC8578165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397"/>
          <a:stretch/>
        </p:blipFill>
        <p:spPr>
          <a:xfrm>
            <a:off x="4984956" y="2775951"/>
            <a:ext cx="6158802"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054589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971905369"/>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3 – Our Diverse Community</a:t>
            </a:r>
          </a:p>
        </p:txBody>
      </p:sp>
      <p:sp>
        <p:nvSpPr>
          <p:cNvPr id="26" name="Rectangle 2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4112545648"/>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4255685"/>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8CA5C868-0A82-4975-8602-F49477C7D5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686BF052-6C01-4917-B7DB-1FFCF2551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9696179C-71E7-4A5B-B238-0AE1C74D63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6" name="Rectangle 25">
            <a:extLst>
              <a:ext uri="{FF2B5EF4-FFF2-40B4-BE49-F238E27FC236}">
                <a16:creationId xmlns:a16="http://schemas.microsoft.com/office/drawing/2014/main" id="{129EED8E-74E7-42E8-979B-7A783E78A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0BD7060D-8DA2-4400-86F1-6A988F0E8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96E6678A-6101-4D77-8A14-5F70FBDB6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BA75F043-A600-D2AF-88B0-FA6DF9BBD88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1110" y="863215"/>
            <a:ext cx="2626614" cy="2659862"/>
          </a:xfrm>
          <a:prstGeom prst="roundRect">
            <a:avLst>
              <a:gd name="adj" fmla="val 1858"/>
            </a:avLst>
          </a:prstGeom>
          <a:effectLst/>
        </p:spPr>
      </p:pic>
      <p:pic>
        <p:nvPicPr>
          <p:cNvPr id="5" name="Content Placeholder 4" descr="A sign on a brick wall&#10;&#10;Description automatically generated">
            <a:extLst>
              <a:ext uri="{FF2B5EF4-FFF2-40B4-BE49-F238E27FC236}">
                <a16:creationId xmlns:a16="http://schemas.microsoft.com/office/drawing/2014/main" id="{E7390D29-9919-4574-B562-031AC60E6C53}"/>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354398" y="1080913"/>
            <a:ext cx="2626614" cy="2226055"/>
          </a:xfrm>
          <a:prstGeom prst="roundRect">
            <a:avLst>
              <a:gd name="adj" fmla="val 1858"/>
            </a:avLst>
          </a:prstGeom>
          <a:effectLst/>
        </p:spPr>
      </p:pic>
      <p:pic>
        <p:nvPicPr>
          <p:cNvPr id="14" name="Picture 13" descr="A picture containing outdoor, sky, building, place of worship&#10;&#10;Description automatically generated">
            <a:extLst>
              <a:ext uri="{FF2B5EF4-FFF2-40B4-BE49-F238E27FC236}">
                <a16:creationId xmlns:a16="http://schemas.microsoft.com/office/drawing/2014/main" id="{80D761EA-7A46-4B6A-C74E-1E816E818B7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136027" y="1208166"/>
            <a:ext cx="2626614" cy="1969960"/>
          </a:xfrm>
          <a:prstGeom prst="roundRect">
            <a:avLst>
              <a:gd name="adj" fmla="val 1858"/>
            </a:avLst>
          </a:prstGeom>
          <a:effectLst/>
        </p:spPr>
      </p:pic>
      <p:sp>
        <p:nvSpPr>
          <p:cNvPr id="32" name="Rectangle 31">
            <a:extLst>
              <a:ext uri="{FF2B5EF4-FFF2-40B4-BE49-F238E27FC236}">
                <a16:creationId xmlns:a16="http://schemas.microsoft.com/office/drawing/2014/main" id="{AFA4E1D0-9351-4451-B0A0-51BEA42D8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7" name="Picture 16" descr="Text, logo&#10;&#10;Description automatically generated">
            <a:extLst>
              <a:ext uri="{FF2B5EF4-FFF2-40B4-BE49-F238E27FC236}">
                <a16:creationId xmlns:a16="http://schemas.microsoft.com/office/drawing/2014/main" id="{657B4CB7-A77F-B805-AA9E-E38684CDB00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916456" y="1689712"/>
            <a:ext cx="2626614" cy="1006868"/>
          </a:xfrm>
          <a:prstGeom prst="roundRect">
            <a:avLst>
              <a:gd name="adj" fmla="val 1858"/>
            </a:avLst>
          </a:prstGeom>
          <a:effectLst/>
        </p:spPr>
      </p:pic>
      <p:sp>
        <p:nvSpPr>
          <p:cNvPr id="34" name="Freeform: Shape 33">
            <a:extLst>
              <a:ext uri="{FF2B5EF4-FFF2-40B4-BE49-F238E27FC236}">
                <a16:creationId xmlns:a16="http://schemas.microsoft.com/office/drawing/2014/main" id="{0D052C5D-4E47-47F1-96A6-5251FAAED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36" name="Freeform 5">
            <a:extLst>
              <a:ext uri="{FF2B5EF4-FFF2-40B4-BE49-F238E27FC236}">
                <a16:creationId xmlns:a16="http://schemas.microsoft.com/office/drawing/2014/main" id="{79B9FD3C-5633-44F4-902E-55A97B2D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3253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 name="Title 1">
            <a:extLst>
              <a:ext uri="{FF2B5EF4-FFF2-40B4-BE49-F238E27FC236}">
                <a16:creationId xmlns:a16="http://schemas.microsoft.com/office/drawing/2014/main" id="{F1790070-6B5F-B3C0-AE03-614F42377DF4}"/>
              </a:ext>
            </a:extLst>
          </p:cNvPr>
          <p:cNvSpPr>
            <a:spLocks noGrp="1"/>
          </p:cNvSpPr>
          <p:nvPr>
            <p:ph type="title"/>
          </p:nvPr>
        </p:nvSpPr>
        <p:spPr>
          <a:xfrm>
            <a:off x="649975" y="4517136"/>
            <a:ext cx="10893095" cy="1174947"/>
          </a:xfrm>
        </p:spPr>
        <p:txBody>
          <a:bodyPr vert="horz" lIns="91440" tIns="45720" rIns="91440" bIns="45720" rtlCol="0" anchor="b">
            <a:normAutofit/>
          </a:bodyPr>
          <a:lstStyle/>
          <a:p>
            <a:r>
              <a:rPr lang="en-US" sz="6000" b="0" i="0" kern="1200">
                <a:solidFill>
                  <a:schemeClr val="bg2"/>
                </a:solidFill>
                <a:latin typeface="+mj-lt"/>
                <a:ea typeface="+mj-ea"/>
                <a:cs typeface="+mj-cs"/>
              </a:rPr>
              <a:t>What is a Community?</a:t>
            </a:r>
          </a:p>
        </p:txBody>
      </p:sp>
    </p:spTree>
    <p:extLst>
      <p:ext uri="{BB962C8B-B14F-4D97-AF65-F5344CB8AC3E}">
        <p14:creationId xmlns:p14="http://schemas.microsoft.com/office/powerpoint/2010/main" val="4032736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5B9E1-2121-6BED-08FF-89BCF61774F7}"/>
              </a:ext>
            </a:extLst>
          </p:cNvPr>
          <p:cNvSpPr>
            <a:spLocks noGrp="1"/>
          </p:cNvSpPr>
          <p:nvPr>
            <p:ph type="title"/>
          </p:nvPr>
        </p:nvSpPr>
        <p:spPr>
          <a:xfrm>
            <a:off x="643467" y="4824690"/>
            <a:ext cx="3724138" cy="1395140"/>
          </a:xfrm>
        </p:spPr>
        <p:txBody>
          <a:bodyPr anchor="ctr">
            <a:normAutofit/>
          </a:bodyPr>
          <a:lstStyle/>
          <a:p>
            <a:pPr algn="r"/>
            <a:r>
              <a:rPr lang="en-GB" sz="3200">
                <a:solidFill>
                  <a:schemeClr val="tx1"/>
                </a:solidFill>
              </a:rPr>
              <a:t>Community is…</a:t>
            </a:r>
          </a:p>
        </p:txBody>
      </p:sp>
      <p:pic>
        <p:nvPicPr>
          <p:cNvPr id="5" name="Picture 4" descr="A group of people dancing&#10;&#10;Description automatically generated with low confidence">
            <a:extLst>
              <a:ext uri="{FF2B5EF4-FFF2-40B4-BE49-F238E27FC236}">
                <a16:creationId xmlns:a16="http://schemas.microsoft.com/office/drawing/2014/main" id="{7CAC448C-6722-65A7-DB58-5A6534BC3A2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919" r="17860"/>
          <a:stretch/>
        </p:blipFill>
        <p:spPr>
          <a:xfrm>
            <a:off x="2897470" y="643467"/>
            <a:ext cx="6397059" cy="3598411"/>
          </a:xfrm>
          <a:prstGeom prst="rect">
            <a:avLst/>
          </a:prstGeom>
        </p:spPr>
      </p:pic>
      <p:sp>
        <p:nvSpPr>
          <p:cNvPr id="3" name="Content Placeholder 2">
            <a:extLst>
              <a:ext uri="{FF2B5EF4-FFF2-40B4-BE49-F238E27FC236}">
                <a16:creationId xmlns:a16="http://schemas.microsoft.com/office/drawing/2014/main" id="{C91B51B3-8C44-18AE-7F08-C6B8F79E02DD}"/>
              </a:ext>
            </a:extLst>
          </p:cNvPr>
          <p:cNvSpPr>
            <a:spLocks noGrp="1"/>
          </p:cNvSpPr>
          <p:nvPr>
            <p:ph idx="1"/>
          </p:nvPr>
        </p:nvSpPr>
        <p:spPr>
          <a:xfrm>
            <a:off x="4654295" y="4824689"/>
            <a:ext cx="6894237" cy="1425504"/>
          </a:xfrm>
        </p:spPr>
        <p:txBody>
          <a:bodyPr anchor="ctr">
            <a:normAutofit/>
          </a:bodyPr>
          <a:lstStyle/>
          <a:p>
            <a:pPr marL="0" indent="0">
              <a:buNone/>
            </a:pPr>
            <a:r>
              <a:rPr lang="en-GB" sz="1600" dirty="0">
                <a:gradFill>
                  <a:gsLst>
                    <a:gs pos="34000">
                      <a:schemeClr val="tx1">
                        <a:lumMod val="93000"/>
                      </a:schemeClr>
                    </a:gs>
                    <a:gs pos="0">
                      <a:schemeClr val="bg1">
                        <a:lumMod val="25000"/>
                        <a:lumOff val="75000"/>
                      </a:schemeClr>
                    </a:gs>
                    <a:gs pos="100000">
                      <a:schemeClr val="tx1"/>
                    </a:gs>
                  </a:gsLst>
                  <a:lin ang="4800000" scaled="0"/>
                </a:gradFill>
              </a:rPr>
              <a:t>A group of people living in the same place or having a particular characteristic, attitude or interest in common.</a:t>
            </a:r>
          </a:p>
        </p:txBody>
      </p:sp>
    </p:spTree>
    <p:extLst>
      <p:ext uri="{BB962C8B-B14F-4D97-AF65-F5344CB8AC3E}">
        <p14:creationId xmlns:p14="http://schemas.microsoft.com/office/powerpoint/2010/main" val="1222093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26186-23BF-5F13-DCF7-D1760507C3DC}"/>
              </a:ext>
            </a:extLst>
          </p:cNvPr>
          <p:cNvSpPr>
            <a:spLocks noGrp="1"/>
          </p:cNvSpPr>
          <p:nvPr>
            <p:ph type="title"/>
          </p:nvPr>
        </p:nvSpPr>
        <p:spPr>
          <a:xfrm>
            <a:off x="1154954" y="973668"/>
            <a:ext cx="8761413" cy="706964"/>
          </a:xfrm>
        </p:spPr>
        <p:txBody>
          <a:bodyPr>
            <a:normAutofit/>
          </a:bodyPr>
          <a:lstStyle/>
          <a:p>
            <a:r>
              <a:rPr lang="en-GB"/>
              <a:t>NI to the outsider</a:t>
            </a:r>
          </a:p>
        </p:txBody>
      </p:sp>
      <p:sp>
        <p:nvSpPr>
          <p:cNvPr id="3" name="Content Placeholder 2">
            <a:extLst>
              <a:ext uri="{FF2B5EF4-FFF2-40B4-BE49-F238E27FC236}">
                <a16:creationId xmlns:a16="http://schemas.microsoft.com/office/drawing/2014/main" id="{16C6E45C-1E13-5A66-98BE-B8B2E1827542}"/>
              </a:ext>
            </a:extLst>
          </p:cNvPr>
          <p:cNvSpPr>
            <a:spLocks noGrp="1"/>
          </p:cNvSpPr>
          <p:nvPr>
            <p:ph idx="1"/>
          </p:nvPr>
        </p:nvSpPr>
        <p:spPr>
          <a:xfrm>
            <a:off x="1154954" y="2603500"/>
            <a:ext cx="6397313" cy="3416300"/>
          </a:xfrm>
        </p:spPr>
        <p:txBody>
          <a:bodyPr anchor="ctr">
            <a:normAutofit lnSpcReduction="10000"/>
          </a:bodyPr>
          <a:lstStyle/>
          <a:p>
            <a:pPr marL="0" indent="0">
              <a:lnSpc>
                <a:spcPct val="90000"/>
              </a:lnSpc>
              <a:buNone/>
            </a:pPr>
            <a:r>
              <a:rPr lang="en-GB" sz="1300" dirty="0"/>
              <a:t>How do you think people, who don’t live in NI, would describe it?</a:t>
            </a:r>
          </a:p>
          <a:p>
            <a:pPr marL="0" indent="0">
              <a:lnSpc>
                <a:spcPct val="90000"/>
              </a:lnSpc>
              <a:buNone/>
            </a:pPr>
            <a:r>
              <a:rPr lang="en-GB" sz="1300" dirty="0"/>
              <a:t>What would they say about the culture of NI? By culture we mean things like:</a:t>
            </a:r>
          </a:p>
          <a:p>
            <a:pPr>
              <a:lnSpc>
                <a:spcPct val="90000"/>
              </a:lnSpc>
            </a:pPr>
            <a:r>
              <a:rPr lang="en-GB" sz="1300" dirty="0"/>
              <a:t>Food we eat</a:t>
            </a:r>
          </a:p>
          <a:p>
            <a:pPr>
              <a:lnSpc>
                <a:spcPct val="90000"/>
              </a:lnSpc>
            </a:pPr>
            <a:r>
              <a:rPr lang="en-GB" sz="1300" dirty="0"/>
              <a:t>What we drink</a:t>
            </a:r>
          </a:p>
          <a:p>
            <a:pPr>
              <a:lnSpc>
                <a:spcPct val="90000"/>
              </a:lnSpc>
            </a:pPr>
            <a:r>
              <a:rPr lang="en-GB" sz="1300" dirty="0"/>
              <a:t>Clothes we wear</a:t>
            </a:r>
          </a:p>
          <a:p>
            <a:pPr>
              <a:lnSpc>
                <a:spcPct val="90000"/>
              </a:lnSpc>
            </a:pPr>
            <a:r>
              <a:rPr lang="en-GB" sz="1300" dirty="0"/>
              <a:t>Music we listen to</a:t>
            </a:r>
          </a:p>
          <a:p>
            <a:pPr>
              <a:lnSpc>
                <a:spcPct val="90000"/>
              </a:lnSpc>
            </a:pPr>
            <a:r>
              <a:rPr lang="en-GB" sz="1300" dirty="0"/>
              <a:t>The people who live here – Are we friendly, are we helpful, etc.?</a:t>
            </a:r>
          </a:p>
          <a:p>
            <a:pPr>
              <a:lnSpc>
                <a:spcPct val="90000"/>
              </a:lnSpc>
            </a:pPr>
            <a:r>
              <a:rPr lang="en-GB" sz="1300" dirty="0"/>
              <a:t>Famous things or people</a:t>
            </a:r>
          </a:p>
          <a:p>
            <a:pPr>
              <a:lnSpc>
                <a:spcPct val="90000"/>
              </a:lnSpc>
            </a:pPr>
            <a:r>
              <a:rPr lang="en-GB" sz="1300" dirty="0"/>
              <a:t>First thoughts when they here ‘Northern Ireland’</a:t>
            </a:r>
          </a:p>
          <a:p>
            <a:pPr>
              <a:lnSpc>
                <a:spcPct val="90000"/>
              </a:lnSpc>
            </a:pPr>
            <a:endParaRPr lang="en-GB" sz="1300" dirty="0"/>
          </a:p>
          <a:p>
            <a:pPr marL="0" indent="0">
              <a:lnSpc>
                <a:spcPct val="90000"/>
              </a:lnSpc>
              <a:buNone/>
            </a:pPr>
            <a:r>
              <a:rPr lang="en-GB" sz="1300" dirty="0"/>
              <a:t>Work with your group and tell us what you think! The icon to the right might help you if you are stuck!</a:t>
            </a:r>
          </a:p>
          <a:p>
            <a:pPr>
              <a:lnSpc>
                <a:spcPct val="90000"/>
              </a:lnSpc>
            </a:pPr>
            <a:endParaRPr lang="en-GB" sz="1300" dirty="0"/>
          </a:p>
        </p:txBody>
      </p:sp>
      <p:pic>
        <p:nvPicPr>
          <p:cNvPr id="4" name="Picture 2" descr="See the source image">
            <a:extLst>
              <a:ext uri="{FF2B5EF4-FFF2-40B4-BE49-F238E27FC236}">
                <a16:creationId xmlns:a16="http://schemas.microsoft.com/office/drawing/2014/main" id="{8E90F2F4-C061-4838-D106-6A6948BBD4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83" b="-5"/>
          <a:stretch/>
        </p:blipFill>
        <p:spPr bwMode="auto">
          <a:xfrm>
            <a:off x="8020571" y="2775951"/>
            <a:ext cx="3080048" cy="3067163"/>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553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ABDB68-E3D5-448E-97D3-06FFEF680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B8DD7FEB-D9F3-4F5B-982C-36B0664D0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4" name="Freeform 5">
            <a:extLst>
              <a:ext uri="{FF2B5EF4-FFF2-40B4-BE49-F238E27FC236}">
                <a16:creationId xmlns:a16="http://schemas.microsoft.com/office/drawing/2014/main" id="{96BA11E4-0636-4FA9-A836-2A4FB1764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69FD7891-A4D0-491F-82DA-0DD23F5479C9}"/>
              </a:ext>
            </a:extLst>
          </p:cNvPr>
          <p:cNvSpPr>
            <a:spLocks noGrp="1"/>
          </p:cNvSpPr>
          <p:nvPr>
            <p:ph type="title"/>
          </p:nvPr>
        </p:nvSpPr>
        <p:spPr>
          <a:xfrm>
            <a:off x="639098" y="629265"/>
            <a:ext cx="6072776" cy="1622322"/>
          </a:xfrm>
        </p:spPr>
        <p:txBody>
          <a:bodyPr>
            <a:normAutofit/>
          </a:bodyPr>
          <a:lstStyle/>
          <a:p>
            <a:r>
              <a:rPr lang="en-GB" dirty="0">
                <a:solidFill>
                  <a:srgbClr val="EBEBEB"/>
                </a:solidFill>
              </a:rPr>
              <a:t>Community Map</a:t>
            </a:r>
          </a:p>
        </p:txBody>
      </p:sp>
      <p:sp>
        <p:nvSpPr>
          <p:cNvPr id="16" name="Freeform: Shape 15">
            <a:extLst>
              <a:ext uri="{FF2B5EF4-FFF2-40B4-BE49-F238E27FC236}">
                <a16:creationId xmlns:a16="http://schemas.microsoft.com/office/drawing/2014/main" id="{5681882E-BDD0-4311-AF62-E8019628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pic>
        <p:nvPicPr>
          <p:cNvPr id="7" name="Graphic 6" descr="Suburban scene">
            <a:extLst>
              <a:ext uri="{FF2B5EF4-FFF2-40B4-BE49-F238E27FC236}">
                <a16:creationId xmlns:a16="http://schemas.microsoft.com/office/drawing/2014/main" id="{9FB60FD9-BE14-9062-BED7-009927D58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18226" y="1375132"/>
            <a:ext cx="4125317" cy="4125317"/>
          </a:xfrm>
          <a:prstGeom prst="rect">
            <a:avLst/>
          </a:prstGeom>
        </p:spPr>
      </p:pic>
      <p:sp>
        <p:nvSpPr>
          <p:cNvPr id="18" name="Rectangle 17">
            <a:extLst>
              <a:ext uri="{FF2B5EF4-FFF2-40B4-BE49-F238E27FC236}">
                <a16:creationId xmlns:a16="http://schemas.microsoft.com/office/drawing/2014/main" id="{EADD3260-4BDA-459B-A162-5E1B897E3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283DA7DD-CA37-4ED7-8710-48E56B06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B92F2E3C-66CD-4DEB-BA14-2A5912B6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C5CBA5D-F6FE-4CCE-9983-35B5265A42F2}"/>
              </a:ext>
            </a:extLst>
          </p:cNvPr>
          <p:cNvSpPr>
            <a:spLocks noGrp="1"/>
          </p:cNvSpPr>
          <p:nvPr>
            <p:ph idx="1"/>
          </p:nvPr>
        </p:nvSpPr>
        <p:spPr>
          <a:xfrm>
            <a:off x="639098" y="2418735"/>
            <a:ext cx="6072776" cy="3811740"/>
          </a:xfrm>
        </p:spPr>
        <p:txBody>
          <a:bodyPr anchor="ctr">
            <a:normAutofit fontScale="92500" lnSpcReduction="10000"/>
          </a:bodyPr>
          <a:lstStyle/>
          <a:p>
            <a:pPr marL="0" indent="0">
              <a:buNone/>
            </a:pPr>
            <a:r>
              <a:rPr lang="en-GB" sz="1700" b="1" dirty="0">
                <a:solidFill>
                  <a:srgbClr val="FFFFFF"/>
                </a:solidFill>
              </a:rPr>
              <a:t>Before we begin, think about: </a:t>
            </a:r>
          </a:p>
          <a:p>
            <a:r>
              <a:rPr lang="en-GB" sz="1700" dirty="0">
                <a:solidFill>
                  <a:srgbClr val="FFFFFF"/>
                </a:solidFill>
              </a:rPr>
              <a:t>The neighbourhood we want to focus on – what streets/ area will be visited</a:t>
            </a:r>
          </a:p>
          <a:p>
            <a:r>
              <a:rPr lang="en-GB" sz="1700" dirty="0">
                <a:solidFill>
                  <a:srgbClr val="FFFFFF"/>
                </a:solidFill>
              </a:rPr>
              <a:t>Resources in the area:</a:t>
            </a:r>
          </a:p>
          <a:p>
            <a:pPr marL="0" indent="0">
              <a:buNone/>
            </a:pPr>
            <a:r>
              <a:rPr lang="en-GB" sz="1700" dirty="0">
                <a:solidFill>
                  <a:srgbClr val="FFFFFF"/>
                </a:solidFill>
              </a:rPr>
              <a:t> - Places/ spaces/ buildings (libraries, shops, community halls, churches, youth clubs, schools, parks etc.)</a:t>
            </a:r>
          </a:p>
          <a:p>
            <a:pPr>
              <a:buFontTx/>
              <a:buChar char="-"/>
            </a:pPr>
            <a:r>
              <a:rPr lang="en-GB" sz="1700" dirty="0">
                <a:solidFill>
                  <a:srgbClr val="FFFFFF"/>
                </a:solidFill>
              </a:rPr>
              <a:t>People (community groups, minority groups, people with influence, skills or talents, sports teams etc.)</a:t>
            </a:r>
          </a:p>
          <a:p>
            <a:pPr>
              <a:buFontTx/>
              <a:buChar char="-"/>
            </a:pPr>
            <a:r>
              <a:rPr lang="en-GB" sz="1700" dirty="0">
                <a:solidFill>
                  <a:srgbClr val="FFFFFF"/>
                </a:solidFill>
              </a:rPr>
              <a:t>Diversity in the community</a:t>
            </a:r>
          </a:p>
          <a:p>
            <a:pPr>
              <a:buFontTx/>
              <a:buChar char="-"/>
            </a:pPr>
            <a:r>
              <a:rPr lang="en-GB" sz="1700" dirty="0">
                <a:solidFill>
                  <a:srgbClr val="FFFFFF"/>
                </a:solidFill>
              </a:rPr>
              <a:t>Opportunities to socialise and get to know new people</a:t>
            </a:r>
          </a:p>
          <a:p>
            <a:pPr marL="0" indent="0">
              <a:buNone/>
            </a:pPr>
            <a:endParaRPr lang="en-GB" sz="1700" dirty="0">
              <a:solidFill>
                <a:srgbClr val="FFFFFF"/>
              </a:solidFill>
            </a:endParaRPr>
          </a:p>
          <a:p>
            <a:pPr marL="0" indent="0">
              <a:buNone/>
            </a:pPr>
            <a:r>
              <a:rPr lang="en-GB" sz="1700" b="1" i="0" dirty="0">
                <a:solidFill>
                  <a:srgbClr val="FFFFFF"/>
                </a:solidFill>
                <a:effectLst/>
              </a:rPr>
              <a:t> </a:t>
            </a:r>
            <a:endParaRPr lang="en-GB" sz="1700" b="1" dirty="0">
              <a:solidFill>
                <a:srgbClr val="FFFFFF"/>
              </a:solidFill>
            </a:endParaRPr>
          </a:p>
          <a:p>
            <a:endParaRPr lang="en-GB" sz="1700" dirty="0">
              <a:solidFill>
                <a:srgbClr val="FFFFFF"/>
              </a:solidFill>
            </a:endParaRPr>
          </a:p>
        </p:txBody>
      </p:sp>
    </p:spTree>
    <p:extLst>
      <p:ext uri="{BB962C8B-B14F-4D97-AF65-F5344CB8AC3E}">
        <p14:creationId xmlns:p14="http://schemas.microsoft.com/office/powerpoint/2010/main" val="185043271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83BA6BF4-D519-4A52-B132-4675A14B13A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a:solidFill>
                  <a:srgbClr val="FFFFFF"/>
                </a:solidFill>
              </a:rPr>
              <a:t>What is an accredited programme?</a:t>
            </a:r>
            <a:r>
              <a:rPr lang="en-US" b="0" i="0" kern="1200">
                <a:solidFill>
                  <a:srgbClr val="FFFFFF"/>
                </a:solidFill>
                <a:latin typeface="+mj-lt"/>
                <a:ea typeface="+mj-ea"/>
                <a:cs typeface="+mj-cs"/>
              </a:rPr>
              <a:t> </a:t>
            </a:r>
          </a:p>
        </p:txBody>
      </p:sp>
      <p:sp>
        <p:nvSpPr>
          <p:cNvPr id="14" name="Rectangle 13">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AC86581F-43A7-41DD-991D-49E00711FB0A}"/>
              </a:ext>
            </a:extLst>
          </p:cNvPr>
          <p:cNvGraphicFramePr>
            <a:graphicFrameLocks noGrp="1"/>
          </p:cNvGraphicFramePr>
          <p:nvPr>
            <p:ph idx="1"/>
            <p:extLst>
              <p:ext uri="{D42A27DB-BD31-4B8C-83A1-F6EECF244321}">
                <p14:modId xmlns:p14="http://schemas.microsoft.com/office/powerpoint/2010/main" val="1431866299"/>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924657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7C093E35-D4F8-9F19-B31A-1EFD25E2516D}"/>
              </a:ext>
            </a:extLst>
          </p:cNvPr>
          <p:cNvSpPr>
            <a:spLocks noGrp="1"/>
          </p:cNvSpPr>
          <p:nvPr>
            <p:ph type="title"/>
          </p:nvPr>
        </p:nvSpPr>
        <p:spPr>
          <a:xfrm>
            <a:off x="1154955" y="973667"/>
            <a:ext cx="2942210" cy="4833745"/>
          </a:xfrm>
        </p:spPr>
        <p:txBody>
          <a:bodyPr>
            <a:normAutofit/>
          </a:bodyPr>
          <a:lstStyle/>
          <a:p>
            <a:r>
              <a:rPr lang="en-GB" dirty="0">
                <a:solidFill>
                  <a:srgbClr val="EBEBEB"/>
                </a:solidFill>
              </a:rPr>
              <a:t>Word chain memory game</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20092F54-D3BC-E4A2-E1B9-8557D06550F3}"/>
              </a:ext>
            </a:extLst>
          </p:cNvPr>
          <p:cNvGraphicFramePr>
            <a:graphicFrameLocks noGrp="1"/>
          </p:cNvGraphicFramePr>
          <p:nvPr>
            <p:ph idx="1"/>
            <p:extLst>
              <p:ext uri="{D42A27DB-BD31-4B8C-83A1-F6EECF244321}">
                <p14:modId xmlns:p14="http://schemas.microsoft.com/office/powerpoint/2010/main" val="842834187"/>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1398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929AB-7C37-6027-1BE6-63BB2B57E93F}"/>
              </a:ext>
            </a:extLst>
          </p:cNvPr>
          <p:cNvSpPr>
            <a:spLocks noGrp="1"/>
          </p:cNvSpPr>
          <p:nvPr>
            <p:ph type="title"/>
          </p:nvPr>
        </p:nvSpPr>
        <p:spPr>
          <a:xfrm>
            <a:off x="1154954" y="973668"/>
            <a:ext cx="8761413" cy="706964"/>
          </a:xfrm>
        </p:spPr>
        <p:txBody>
          <a:bodyPr>
            <a:normAutofit/>
          </a:bodyPr>
          <a:lstStyle/>
          <a:p>
            <a:r>
              <a:rPr lang="en-GB"/>
              <a:t>Advantages of diversity</a:t>
            </a:r>
            <a:endParaRPr lang="en-GB" dirty="0"/>
          </a:p>
        </p:txBody>
      </p:sp>
      <p:pic>
        <p:nvPicPr>
          <p:cNvPr id="5" name="Picture 4" descr="A group of people standing in front of a world map">
            <a:extLst>
              <a:ext uri="{FF2B5EF4-FFF2-40B4-BE49-F238E27FC236}">
                <a16:creationId xmlns:a16="http://schemas.microsoft.com/office/drawing/2014/main" id="{FB0B0771-BB33-3E7D-DDA3-9A9BD625FBB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26" r="4" b="4"/>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38E5C19B-A400-78A5-DF51-E691EA905981}"/>
              </a:ext>
            </a:extLst>
          </p:cNvPr>
          <p:cNvSpPr>
            <a:spLocks noGrp="1"/>
          </p:cNvSpPr>
          <p:nvPr>
            <p:ph idx="1"/>
          </p:nvPr>
        </p:nvSpPr>
        <p:spPr>
          <a:xfrm>
            <a:off x="5980954" y="2603500"/>
            <a:ext cx="5211979" cy="3416300"/>
          </a:xfrm>
        </p:spPr>
        <p:txBody>
          <a:bodyPr anchor="ctr">
            <a:normAutofit/>
          </a:bodyPr>
          <a:lstStyle/>
          <a:p>
            <a:pPr>
              <a:lnSpc>
                <a:spcPct val="90000"/>
              </a:lnSpc>
            </a:pPr>
            <a:r>
              <a:rPr lang="en-GB" sz="1700" dirty="0"/>
              <a:t>Helps us to be more accepting and understanding of one another</a:t>
            </a:r>
          </a:p>
          <a:p>
            <a:pPr>
              <a:lnSpc>
                <a:spcPct val="90000"/>
              </a:lnSpc>
            </a:pPr>
            <a:r>
              <a:rPr lang="en-GB" sz="1700" dirty="0"/>
              <a:t>Offers new and shared experiences</a:t>
            </a:r>
          </a:p>
          <a:p>
            <a:pPr>
              <a:lnSpc>
                <a:spcPct val="90000"/>
              </a:lnSpc>
            </a:pPr>
            <a:r>
              <a:rPr lang="en-GB" sz="1700" dirty="0"/>
              <a:t>Brings more money into the local area through different businesses e.g., take-aways, shops, etc.</a:t>
            </a:r>
          </a:p>
          <a:p>
            <a:pPr>
              <a:lnSpc>
                <a:spcPct val="90000"/>
              </a:lnSpc>
            </a:pPr>
            <a:r>
              <a:rPr lang="en-GB" sz="1700" dirty="0"/>
              <a:t>Brings different knowledge and skills into the area – 4% of our workforce here in NI is made up of migrants!</a:t>
            </a:r>
          </a:p>
          <a:p>
            <a:pPr>
              <a:lnSpc>
                <a:spcPct val="90000"/>
              </a:lnSpc>
            </a:pPr>
            <a:endParaRPr lang="en-GB" sz="1700" dirty="0"/>
          </a:p>
          <a:p>
            <a:pPr>
              <a:lnSpc>
                <a:spcPct val="90000"/>
              </a:lnSpc>
            </a:pPr>
            <a:r>
              <a:rPr lang="en-GB" sz="1700" dirty="0"/>
              <a:t>We should all celebrate diversity!</a:t>
            </a:r>
          </a:p>
        </p:txBody>
      </p:sp>
    </p:spTree>
    <p:extLst>
      <p:ext uri="{BB962C8B-B14F-4D97-AF65-F5344CB8AC3E}">
        <p14:creationId xmlns:p14="http://schemas.microsoft.com/office/powerpoint/2010/main" val="129370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85411269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4 – Respect our Rights!</a:t>
            </a:r>
          </a:p>
        </p:txBody>
      </p:sp>
      <p:sp>
        <p:nvSpPr>
          <p:cNvPr id="26" name="Rectangle 2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653086446"/>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63685977"/>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4" name="Freeform: Shape 13">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6"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3EA929AB-7C37-6027-1BE6-63BB2B57E93F}"/>
              </a:ext>
            </a:extLst>
          </p:cNvPr>
          <p:cNvSpPr>
            <a:spLocks noGrp="1"/>
          </p:cNvSpPr>
          <p:nvPr>
            <p:ph type="title"/>
          </p:nvPr>
        </p:nvSpPr>
        <p:spPr>
          <a:xfrm>
            <a:off x="1154955" y="973668"/>
            <a:ext cx="2942210" cy="1020232"/>
          </a:xfrm>
        </p:spPr>
        <p:txBody>
          <a:bodyPr>
            <a:normAutofit/>
          </a:bodyPr>
          <a:lstStyle/>
          <a:p>
            <a:pPr>
              <a:lnSpc>
                <a:spcPct val="90000"/>
              </a:lnSpc>
            </a:pPr>
            <a:r>
              <a:rPr lang="en-GB" sz="2300">
                <a:solidFill>
                  <a:srgbClr val="EBEBEB"/>
                </a:solidFill>
              </a:rPr>
              <a:t>Inclusion &amp; Equality of Opportunity</a:t>
            </a:r>
          </a:p>
        </p:txBody>
      </p:sp>
      <p:pic>
        <p:nvPicPr>
          <p:cNvPr id="6" name="Picture 5" descr="Diagram&#10;&#10;Description automatically generated with medium confidence">
            <a:extLst>
              <a:ext uri="{FF2B5EF4-FFF2-40B4-BE49-F238E27FC236}">
                <a16:creationId xmlns:a16="http://schemas.microsoft.com/office/drawing/2014/main" id="{ECD47C15-9177-F171-8E82-6F8E979CC91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94607" y="1367731"/>
            <a:ext cx="6391533" cy="4122538"/>
          </a:xfrm>
          <a:prstGeom prst="rect">
            <a:avLst/>
          </a:prstGeom>
        </p:spPr>
      </p:pic>
      <p:sp>
        <p:nvSpPr>
          <p:cNvPr id="18" name="Rectangle 17">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8E5C19B-A400-78A5-DF51-E691EA905981}"/>
              </a:ext>
            </a:extLst>
          </p:cNvPr>
          <p:cNvSpPr>
            <a:spLocks noGrp="1"/>
          </p:cNvSpPr>
          <p:nvPr>
            <p:ph idx="1"/>
          </p:nvPr>
        </p:nvSpPr>
        <p:spPr>
          <a:xfrm>
            <a:off x="1154955" y="2120900"/>
            <a:ext cx="3133726" cy="3898900"/>
          </a:xfrm>
        </p:spPr>
        <p:txBody>
          <a:bodyPr>
            <a:normAutofit/>
          </a:bodyPr>
          <a:lstStyle/>
          <a:p>
            <a:pPr marL="0" indent="0">
              <a:buNone/>
            </a:pPr>
            <a:r>
              <a:rPr lang="en-GB" dirty="0">
                <a:solidFill>
                  <a:srgbClr val="FFFFFF"/>
                </a:solidFill>
              </a:rPr>
              <a:t>What does this mean?</a:t>
            </a:r>
          </a:p>
          <a:p>
            <a:pPr marL="0" indent="0">
              <a:buNone/>
            </a:pPr>
            <a:r>
              <a:rPr lang="en-GB" dirty="0">
                <a:solidFill>
                  <a:srgbClr val="FFFFFF"/>
                </a:solidFill>
              </a:rPr>
              <a:t>What does this look like in practice?</a:t>
            </a:r>
          </a:p>
          <a:p>
            <a:pPr marL="0" indent="0">
              <a:buNone/>
            </a:pPr>
            <a:endParaRPr lang="en-GB" dirty="0">
              <a:solidFill>
                <a:srgbClr val="FFFFFF"/>
              </a:solidFill>
            </a:endParaRPr>
          </a:p>
          <a:p>
            <a:r>
              <a:rPr lang="en-GB" dirty="0">
                <a:solidFill>
                  <a:srgbClr val="FFFFFF"/>
                </a:solidFill>
              </a:rPr>
              <a:t>Stride it Out</a:t>
            </a:r>
          </a:p>
          <a:p>
            <a:r>
              <a:rPr lang="en-GB" dirty="0">
                <a:solidFill>
                  <a:srgbClr val="FFFFFF"/>
                </a:solidFill>
              </a:rPr>
              <a:t>Out of Reach</a:t>
            </a:r>
          </a:p>
          <a:p>
            <a:pPr marL="0" indent="0">
              <a:buNone/>
            </a:pPr>
            <a:endParaRPr lang="en-GB" dirty="0">
              <a:solidFill>
                <a:srgbClr val="FFFFFF"/>
              </a:solidFill>
            </a:endParaRPr>
          </a:p>
        </p:txBody>
      </p:sp>
      <p:sp>
        <p:nvSpPr>
          <p:cNvPr id="24"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1186883416"/>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6E0488BA-180E-40D8-8350-4B1791795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Content Placeholder 4" descr="A picture containing graphical user interface&#10;&#10;Description automatically generated">
            <a:extLst>
              <a:ext uri="{FF2B5EF4-FFF2-40B4-BE49-F238E27FC236}">
                <a16:creationId xmlns:a16="http://schemas.microsoft.com/office/drawing/2014/main" id="{A8DC3F63-E13C-5FD8-8491-6748D9E18A31}"/>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100"/>
          <a:stretch/>
        </p:blipFill>
        <p:spPr>
          <a:xfrm>
            <a:off x="20" y="10"/>
            <a:ext cx="6089884" cy="3428990"/>
          </a:xfrm>
          <a:prstGeom prst="rect">
            <a:avLst/>
          </a:prstGeom>
        </p:spPr>
      </p:pic>
      <p:pic>
        <p:nvPicPr>
          <p:cNvPr id="13" name="Picture 12" descr="A group of people posing for a photo&#10;&#10;Description automatically generated with medium confidence">
            <a:extLst>
              <a:ext uri="{FF2B5EF4-FFF2-40B4-BE49-F238E27FC236}">
                <a16:creationId xmlns:a16="http://schemas.microsoft.com/office/drawing/2014/main" id="{E117A1C0-0B68-235D-BF61-8193D5505FDC}"/>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r="-2" b="99"/>
          <a:stretch/>
        </p:blipFill>
        <p:spPr>
          <a:xfrm>
            <a:off x="6089904" y="10"/>
            <a:ext cx="6102095" cy="3428990"/>
          </a:xfrm>
          <a:prstGeom prst="rect">
            <a:avLst/>
          </a:prstGeom>
        </p:spPr>
      </p:pic>
      <p:sp>
        <p:nvSpPr>
          <p:cNvPr id="2" name="Title 1">
            <a:extLst>
              <a:ext uri="{FF2B5EF4-FFF2-40B4-BE49-F238E27FC236}">
                <a16:creationId xmlns:a16="http://schemas.microsoft.com/office/drawing/2014/main" id="{36A89218-5805-3C01-A37C-27923FE63801}"/>
              </a:ext>
            </a:extLst>
          </p:cNvPr>
          <p:cNvSpPr>
            <a:spLocks noGrp="1"/>
          </p:cNvSpPr>
          <p:nvPr>
            <p:ph type="title"/>
          </p:nvPr>
        </p:nvSpPr>
        <p:spPr>
          <a:xfrm>
            <a:off x="1154954" y="973668"/>
            <a:ext cx="8761413" cy="706964"/>
          </a:xfrm>
        </p:spPr>
        <p:txBody>
          <a:bodyPr>
            <a:normAutofit/>
          </a:bodyPr>
          <a:lstStyle/>
          <a:p>
            <a:r>
              <a:rPr lang="en-GB">
                <a:solidFill>
                  <a:schemeClr val="tx1"/>
                </a:solidFill>
              </a:rPr>
              <a:t>What does inclusion look like? </a:t>
            </a:r>
          </a:p>
        </p:txBody>
      </p:sp>
      <p:pic>
        <p:nvPicPr>
          <p:cNvPr id="7" name="Picture 6" descr="A picture containing text, computer, computer, desk&#10;&#10;Description automatically generated">
            <a:extLst>
              <a:ext uri="{FF2B5EF4-FFF2-40B4-BE49-F238E27FC236}">
                <a16:creationId xmlns:a16="http://schemas.microsoft.com/office/drawing/2014/main" id="{F2F16E67-E1BD-68B0-3DC2-B66A2101797B}"/>
              </a:ext>
            </a:extLst>
          </p:cNvPr>
          <p:cNvPicPr>
            <a:picLocks noChangeAspect="1"/>
          </p:cNvPicPr>
          <p:nvPr/>
        </p:nvPicPr>
        <p:blipFill rotWithShape="1">
          <a:blip r:embed="rId5">
            <a:alphaModFix amt="40000"/>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7501" r="2" b="7510"/>
          <a:stretch/>
        </p:blipFill>
        <p:spPr>
          <a:xfrm>
            <a:off x="20" y="3429000"/>
            <a:ext cx="6089884" cy="3429000"/>
          </a:xfrm>
          <a:prstGeom prst="rect">
            <a:avLst/>
          </a:prstGeom>
        </p:spPr>
      </p:pic>
      <p:pic>
        <p:nvPicPr>
          <p:cNvPr id="10" name="Picture 9" descr="A picture containing text, building, outdoor, brick&#10;&#10;Description automatically generated">
            <a:extLst>
              <a:ext uri="{FF2B5EF4-FFF2-40B4-BE49-F238E27FC236}">
                <a16:creationId xmlns:a16="http://schemas.microsoft.com/office/drawing/2014/main" id="{68752954-B163-C977-F343-423C0E494ABD}"/>
              </a:ext>
            </a:extLst>
          </p:cNvPr>
          <p:cNvPicPr>
            <a:picLocks noChangeAspect="1"/>
          </p:cNvPicPr>
          <p:nvPr/>
        </p:nvPicPr>
        <p:blipFill rotWithShape="1">
          <a:blip r:embed="rId7">
            <a:alphaModFix amt="40000"/>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r="-2" b="15497"/>
          <a:stretch/>
        </p:blipFill>
        <p:spPr>
          <a:xfrm>
            <a:off x="6089903" y="3429000"/>
            <a:ext cx="6102097" cy="3429000"/>
          </a:xfrm>
          <a:prstGeom prst="rect">
            <a:avLst/>
          </a:prstGeom>
        </p:spPr>
      </p:pic>
      <p:sp>
        <p:nvSpPr>
          <p:cNvPr id="17" name="Content Placeholder 16">
            <a:extLst>
              <a:ext uri="{FF2B5EF4-FFF2-40B4-BE49-F238E27FC236}">
                <a16:creationId xmlns:a16="http://schemas.microsoft.com/office/drawing/2014/main" id="{ECA2C2CF-6D2E-267A-F328-BF3411F7F683}"/>
              </a:ext>
            </a:extLst>
          </p:cNvPr>
          <p:cNvSpPr>
            <a:spLocks noGrp="1"/>
          </p:cNvSpPr>
          <p:nvPr>
            <p:ph idx="1"/>
          </p:nvPr>
        </p:nvSpPr>
        <p:spPr>
          <a:xfrm>
            <a:off x="1154954" y="2603500"/>
            <a:ext cx="8825659" cy="3416300"/>
          </a:xfrm>
        </p:spPr>
        <p:txBody>
          <a:bodyPr>
            <a:normAutofit/>
          </a:bodyPr>
          <a:lstStyle/>
          <a:p>
            <a:r>
              <a:rPr lang="en-US" dirty="0">
                <a:solidFill>
                  <a:schemeClr val="tx1"/>
                </a:solidFill>
              </a:rPr>
              <a:t>Here are some examples:</a:t>
            </a:r>
          </a:p>
          <a:p>
            <a:pPr>
              <a:buFontTx/>
              <a:buChar char="-"/>
            </a:pPr>
            <a:r>
              <a:rPr lang="en-US" dirty="0">
                <a:solidFill>
                  <a:schemeClr val="tx1"/>
                </a:solidFill>
              </a:rPr>
              <a:t>CBBC </a:t>
            </a:r>
            <a:r>
              <a:rPr lang="en-US">
                <a:solidFill>
                  <a:schemeClr val="tx1"/>
                </a:solidFill>
              </a:rPr>
              <a:t>Newround</a:t>
            </a:r>
            <a:r>
              <a:rPr lang="en-US" dirty="0">
                <a:solidFill>
                  <a:schemeClr val="tx1"/>
                </a:solidFill>
              </a:rPr>
              <a:t> – A news channel suitable for children and young people</a:t>
            </a:r>
          </a:p>
          <a:p>
            <a:pPr>
              <a:buFontTx/>
              <a:buChar char="-"/>
            </a:pPr>
            <a:r>
              <a:rPr lang="en-US" dirty="0">
                <a:solidFill>
                  <a:schemeClr val="tx1"/>
                </a:solidFill>
              </a:rPr>
              <a:t>Sign language and subtitles available on our </a:t>
            </a:r>
            <a:r>
              <a:rPr lang="en-US">
                <a:solidFill>
                  <a:schemeClr val="tx1"/>
                </a:solidFill>
              </a:rPr>
              <a:t>favourite</a:t>
            </a:r>
            <a:r>
              <a:rPr lang="en-US" dirty="0">
                <a:solidFill>
                  <a:schemeClr val="tx1"/>
                </a:solidFill>
              </a:rPr>
              <a:t> TV shows</a:t>
            </a:r>
          </a:p>
          <a:p>
            <a:pPr>
              <a:buFontTx/>
              <a:buChar char="-"/>
            </a:pPr>
            <a:r>
              <a:rPr lang="en-US" dirty="0">
                <a:solidFill>
                  <a:schemeClr val="tx1"/>
                </a:solidFill>
              </a:rPr>
              <a:t>Classroom assistants and one to one support in schools</a:t>
            </a:r>
          </a:p>
          <a:p>
            <a:pPr>
              <a:buFontTx/>
              <a:buChar char="-"/>
            </a:pPr>
            <a:r>
              <a:rPr lang="en-US" dirty="0">
                <a:solidFill>
                  <a:schemeClr val="tx1"/>
                </a:solidFill>
              </a:rPr>
              <a:t>Polish shops in our </a:t>
            </a:r>
            <a:r>
              <a:rPr lang="en-US">
                <a:solidFill>
                  <a:schemeClr val="tx1"/>
                </a:solidFill>
              </a:rPr>
              <a:t>neighbourhoods</a:t>
            </a:r>
            <a:endParaRPr lang="en-US" dirty="0">
              <a:solidFill>
                <a:schemeClr val="tx1"/>
              </a:solidFill>
            </a:endParaRPr>
          </a:p>
        </p:txBody>
      </p:sp>
    </p:spTree>
    <p:extLst>
      <p:ext uri="{BB962C8B-B14F-4D97-AF65-F5344CB8AC3E}">
        <p14:creationId xmlns:p14="http://schemas.microsoft.com/office/powerpoint/2010/main" val="141196398"/>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DF157-CDBF-A096-D994-E06959232052}"/>
              </a:ext>
            </a:extLst>
          </p:cNvPr>
          <p:cNvSpPr>
            <a:spLocks noGrp="1"/>
          </p:cNvSpPr>
          <p:nvPr>
            <p:ph type="title"/>
          </p:nvPr>
        </p:nvSpPr>
        <p:spPr>
          <a:xfrm>
            <a:off x="1154954" y="973668"/>
            <a:ext cx="8761413" cy="706964"/>
          </a:xfrm>
        </p:spPr>
        <p:txBody>
          <a:bodyPr>
            <a:normAutofit/>
          </a:bodyPr>
          <a:lstStyle/>
          <a:p>
            <a:r>
              <a:rPr lang="en-GB" dirty="0">
                <a:solidFill>
                  <a:srgbClr val="EBEBEB"/>
                </a:solidFill>
              </a:rPr>
              <a:t>How about this?</a:t>
            </a:r>
          </a:p>
        </p:txBody>
      </p:sp>
      <p:sp>
        <p:nvSpPr>
          <p:cNvPr id="8" name="Content Placeholder 7">
            <a:extLst>
              <a:ext uri="{FF2B5EF4-FFF2-40B4-BE49-F238E27FC236}">
                <a16:creationId xmlns:a16="http://schemas.microsoft.com/office/drawing/2014/main" id="{456BE563-4DAF-A755-8AA8-257D6C7ABE17}"/>
              </a:ext>
            </a:extLst>
          </p:cNvPr>
          <p:cNvSpPr>
            <a:spLocks noGrp="1"/>
          </p:cNvSpPr>
          <p:nvPr>
            <p:ph idx="1"/>
          </p:nvPr>
        </p:nvSpPr>
        <p:spPr>
          <a:xfrm>
            <a:off x="1154955" y="2603500"/>
            <a:ext cx="3481054" cy="3416300"/>
          </a:xfrm>
        </p:spPr>
        <p:txBody>
          <a:bodyPr anchor="ctr">
            <a:normAutofit/>
          </a:bodyPr>
          <a:lstStyle/>
          <a:p>
            <a:r>
              <a:rPr lang="en-US" sz="1600" dirty="0"/>
              <a:t>Rose </a:t>
            </a:r>
            <a:r>
              <a:rPr lang="en-US" sz="1600"/>
              <a:t>Ayling</a:t>
            </a:r>
            <a:r>
              <a:rPr lang="en-US" sz="1600" dirty="0"/>
              <a:t>-Ellis was the first deaf star to dance on strictly. </a:t>
            </a:r>
          </a:p>
          <a:p>
            <a:r>
              <a:rPr lang="en-US" sz="1600" dirty="0"/>
              <a:t>They decided to film part of the dance with no music so we could all experience what Rose was experiencing!</a:t>
            </a:r>
          </a:p>
        </p:txBody>
      </p:sp>
      <p:pic>
        <p:nvPicPr>
          <p:cNvPr id="4" name="Online Media 3" title="WATCH AGAIN:  Strictly's Rose &amp; Giovanni silent dance to Symphony 💃 BAFTA Must-See Moment 2022 ✨ BBC">
            <a:hlinkClick r:id="" action="ppaction://media"/>
            <a:extLst>
              <a:ext uri="{FF2B5EF4-FFF2-40B4-BE49-F238E27FC236}">
                <a16:creationId xmlns:a16="http://schemas.microsoft.com/office/drawing/2014/main" id="{5739B7B5-0DEE-D5FC-91B0-7902C6B9279C}"/>
              </a:ext>
            </a:extLst>
          </p:cNvPr>
          <p:cNvPicPr>
            <a:picLocks noRot="1" noChangeAspect="1"/>
          </p:cNvPicPr>
          <p:nvPr>
            <a:videoFile r:link="rId1"/>
          </p:nvPr>
        </p:nvPicPr>
        <p:blipFill>
          <a:blip r:embed="rId3"/>
          <a:stretch>
            <a:fillRect/>
          </a:stretch>
        </p:blipFill>
        <p:spPr>
          <a:xfrm>
            <a:off x="5350053" y="2775951"/>
            <a:ext cx="5428607"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76561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0" name="Rectangle 29">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3" name="Rectangle 32">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5" name="Picture 24" descr="Person with idea concept">
            <a:extLst>
              <a:ext uri="{FF2B5EF4-FFF2-40B4-BE49-F238E27FC236}">
                <a16:creationId xmlns:a16="http://schemas.microsoft.com/office/drawing/2014/main" id="{301E6D2E-C46F-618D-AB76-849965E8681A}"/>
              </a:ext>
            </a:extLst>
          </p:cNvPr>
          <p:cNvPicPr>
            <a:picLocks noChangeAspect="1"/>
          </p:cNvPicPr>
          <p:nvPr/>
        </p:nvPicPr>
        <p:blipFill rotWithShape="1">
          <a:blip r:embed="rId3"/>
          <a:srcRect t="12186" r="-1" b="26124"/>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35" name="Freeform: Shape 34">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7"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642B98A2-4C9E-A8CB-B259-3972CB924F82}"/>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a:solidFill>
                  <a:srgbClr val="EBEBEB"/>
                </a:solidFill>
              </a:rPr>
              <a:t>Human Survival	</a:t>
            </a:r>
          </a:p>
        </p:txBody>
      </p:sp>
      <p:sp>
        <p:nvSpPr>
          <p:cNvPr id="3" name="Content Placeholder 2">
            <a:extLst>
              <a:ext uri="{FF2B5EF4-FFF2-40B4-BE49-F238E27FC236}">
                <a16:creationId xmlns:a16="http://schemas.microsoft.com/office/drawing/2014/main" id="{158B7CFF-2916-9F8C-DC12-D7441C937284}"/>
              </a:ext>
            </a:extLst>
          </p:cNvPr>
          <p:cNvSpPr>
            <a:spLocks noGrp="1"/>
          </p:cNvSpPr>
          <p:nvPr>
            <p:ph idx="1"/>
          </p:nvPr>
        </p:nvSpPr>
        <p:spPr>
          <a:xfrm>
            <a:off x="892199" y="5722374"/>
            <a:ext cx="10407602" cy="487924"/>
          </a:xfrm>
        </p:spPr>
        <p:txBody>
          <a:bodyPr vert="horz" lIns="91440" tIns="45720" rIns="91440" bIns="45720" rtlCol="0" anchor="t">
            <a:normAutofit/>
          </a:bodyPr>
          <a:lstStyle/>
          <a:p>
            <a:pPr marL="0" indent="0" algn="ctr">
              <a:buNone/>
            </a:pPr>
            <a:r>
              <a:rPr lang="en-US" cap="all">
                <a:solidFill>
                  <a:schemeClr val="tx2">
                    <a:lumMod val="40000"/>
                    <a:lumOff val="60000"/>
                  </a:schemeClr>
                </a:solidFill>
              </a:rPr>
              <a:t>In your groups, brainstorm all the things that human beings need to survive. </a:t>
            </a:r>
          </a:p>
        </p:txBody>
      </p:sp>
      <p:sp>
        <p:nvSpPr>
          <p:cNvPr id="39"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5799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grpSp>
      <p:sp>
        <p:nvSpPr>
          <p:cNvPr id="2" name="Title 1">
            <a:extLst>
              <a:ext uri="{FF2B5EF4-FFF2-40B4-BE49-F238E27FC236}">
                <a16:creationId xmlns:a16="http://schemas.microsoft.com/office/drawing/2014/main" id="{C55B355D-078A-2B26-C71A-1F233665BEFF}"/>
              </a:ext>
            </a:extLst>
          </p:cNvPr>
          <p:cNvSpPr>
            <a:spLocks noGrp="1"/>
          </p:cNvSpPr>
          <p:nvPr>
            <p:ph type="title"/>
          </p:nvPr>
        </p:nvSpPr>
        <p:spPr>
          <a:xfrm>
            <a:off x="836247" y="1085549"/>
            <a:ext cx="3430947" cy="4686903"/>
          </a:xfrm>
        </p:spPr>
        <p:txBody>
          <a:bodyPr anchor="ctr">
            <a:normAutofit/>
          </a:bodyPr>
          <a:lstStyle/>
          <a:p>
            <a:pPr algn="r"/>
            <a:r>
              <a:rPr lang="en-GB">
                <a:solidFill>
                  <a:schemeClr val="tx1"/>
                </a:solidFill>
              </a:rPr>
              <a:t>Human Rights</a:t>
            </a:r>
          </a:p>
        </p:txBody>
      </p:sp>
      <p:cxnSp>
        <p:nvCxnSpPr>
          <p:cNvPr id="14" name="Straight Connector 1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5C908D-76A2-40D6-9A03-7A3FFD2AE161}"/>
              </a:ext>
            </a:extLst>
          </p:cNvPr>
          <p:cNvSpPr>
            <a:spLocks noGrp="1"/>
          </p:cNvSpPr>
          <p:nvPr>
            <p:ph idx="1"/>
          </p:nvPr>
        </p:nvSpPr>
        <p:spPr>
          <a:xfrm>
            <a:off x="5041399" y="1085549"/>
            <a:ext cx="5579707" cy="4686903"/>
          </a:xfrm>
        </p:spPr>
        <p:txBody>
          <a:bodyPr anchor="ctr">
            <a:normAutofit/>
          </a:bodyPr>
          <a:lstStyle/>
          <a:p>
            <a:pPr>
              <a:lnSpc>
                <a:spcPct val="90000"/>
              </a:lnSpc>
            </a:pPr>
            <a:r>
              <a:rPr lang="en-GB" dirty="0">
                <a:solidFill>
                  <a:schemeClr val="tx1"/>
                </a:solidFill>
              </a:rPr>
              <a:t>Human Rights are the basic rights and freedoms that belong to every person in the world, from birth to death.</a:t>
            </a:r>
          </a:p>
          <a:p>
            <a:pPr>
              <a:lnSpc>
                <a:spcPct val="90000"/>
              </a:lnSpc>
            </a:pPr>
            <a:r>
              <a:rPr lang="en-GB" dirty="0">
                <a:solidFill>
                  <a:schemeClr val="tx1"/>
                </a:solidFill>
              </a:rPr>
              <a:t>Here in NI, there are a number of laws that outline our human rights. The main ones are the Human Rights Act of 1998, and the European Convention of Human Rights, which we signed up to in 1951!</a:t>
            </a:r>
          </a:p>
          <a:p>
            <a:pPr>
              <a:lnSpc>
                <a:spcPct val="90000"/>
              </a:lnSpc>
            </a:pPr>
            <a:r>
              <a:rPr lang="en-GB" dirty="0">
                <a:solidFill>
                  <a:schemeClr val="tx1"/>
                </a:solidFill>
              </a:rPr>
              <a:t>Each group will be provided with 16 human rights. These are taken from the European Convention of Human Rights. </a:t>
            </a:r>
          </a:p>
          <a:p>
            <a:pPr>
              <a:lnSpc>
                <a:spcPct val="90000"/>
              </a:lnSpc>
            </a:pPr>
            <a:r>
              <a:rPr lang="en-GB" dirty="0">
                <a:solidFill>
                  <a:schemeClr val="tx1"/>
                </a:solidFill>
              </a:rPr>
              <a:t>Work in your groups and place the cards, in order, from most important to least important.</a:t>
            </a:r>
          </a:p>
          <a:p>
            <a:pPr>
              <a:lnSpc>
                <a:spcPct val="90000"/>
              </a:lnSpc>
            </a:pPr>
            <a:r>
              <a:rPr lang="en-GB" dirty="0">
                <a:solidFill>
                  <a:schemeClr val="tx1"/>
                </a:solidFill>
              </a:rPr>
              <a:t>You must all agree, and explain your reasons why you made that choice!</a:t>
            </a:r>
          </a:p>
          <a:p>
            <a:pPr>
              <a:lnSpc>
                <a:spcPct val="90000"/>
              </a:lnSpc>
            </a:pPr>
            <a:endParaRPr lang="en-GB" dirty="0">
              <a:solidFill>
                <a:schemeClr val="tx1"/>
              </a:solidFill>
            </a:endParaRPr>
          </a:p>
        </p:txBody>
      </p:sp>
    </p:spTree>
    <p:extLst>
      <p:ext uri="{BB962C8B-B14F-4D97-AF65-F5344CB8AC3E}">
        <p14:creationId xmlns:p14="http://schemas.microsoft.com/office/powerpoint/2010/main" val="1996633286"/>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group of colorful toothbrushes&#10;&#10;Description automatically generated with low confidence">
            <a:extLst>
              <a:ext uri="{FF2B5EF4-FFF2-40B4-BE49-F238E27FC236}">
                <a16:creationId xmlns:a16="http://schemas.microsoft.com/office/drawing/2014/main" id="{5DA6C53E-5BE8-3420-77B2-E88836F1FA3D}"/>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5735" r="4411" b="1"/>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7" name="Freeform: Shape 16">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9"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74CD0D24-7629-53F7-6D23-9EC070A7666D}"/>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a:solidFill>
                  <a:srgbClr val="EBEBEB"/>
                </a:solidFill>
              </a:rPr>
              <a:t>Circle of Human Rights</a:t>
            </a:r>
          </a:p>
        </p:txBody>
      </p:sp>
      <p:sp>
        <p:nvSpPr>
          <p:cNvPr id="2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4076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pic>
        <p:nvPicPr>
          <p:cNvPr id="5" name="Content Placeholder 4" descr="Text, letter&#10;&#10;Description automatically generated">
            <a:extLst>
              <a:ext uri="{FF2B5EF4-FFF2-40B4-BE49-F238E27FC236}">
                <a16:creationId xmlns:a16="http://schemas.microsoft.com/office/drawing/2014/main" id="{625BEFE4-87C6-4F2A-B474-DE88D67E90C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725" r="22883"/>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18"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DDCC9250-DD55-4A57-BF52-E7D2B803B3A3}"/>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dirty="0"/>
              <a:t>Hopes and fears</a:t>
            </a:r>
          </a:p>
        </p:txBody>
      </p:sp>
      <p:sp>
        <p:nvSpPr>
          <p:cNvPr id="20" name="Rectangle 19">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4642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10">
            <a:extLst>
              <a:ext uri="{FF2B5EF4-FFF2-40B4-BE49-F238E27FC236}">
                <a16:creationId xmlns:a16="http://schemas.microsoft.com/office/drawing/2014/main" id="{6DFBE54E-A701-4039-AC57-CF06B37CC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5">
            <a:extLst>
              <a:ext uri="{FF2B5EF4-FFF2-40B4-BE49-F238E27FC236}">
                <a16:creationId xmlns:a16="http://schemas.microsoft.com/office/drawing/2014/main" id="{D33A9890-FE1F-4F08-8EF4-FD2B43954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5" name="Picture 4" descr="A picture containing text">
            <a:extLst>
              <a:ext uri="{FF2B5EF4-FFF2-40B4-BE49-F238E27FC236}">
                <a16:creationId xmlns:a16="http://schemas.microsoft.com/office/drawing/2014/main" id="{EF069877-7072-1142-4117-4828C3A6E31B}"/>
              </a:ext>
            </a:extLst>
          </p:cNvPr>
          <p:cNvPicPr>
            <a:picLocks noChangeAspect="1"/>
          </p:cNvPicPr>
          <p:nvPr/>
        </p:nvPicPr>
        <p:blipFill rotWithShape="1">
          <a:blip r:embed="rId3">
            <a:duotone>
              <a:prstClr val="black"/>
              <a:schemeClr val="accent5">
                <a:tint val="45000"/>
                <a:satMod val="400000"/>
              </a:schemeClr>
            </a:duotone>
            <a:alphaModFix amt="2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422" b="16606"/>
          <a:stretch/>
        </p:blipFill>
        <p:spPr>
          <a:xfrm>
            <a:off x="474133" y="474134"/>
            <a:ext cx="11243734" cy="5909733"/>
          </a:xfrm>
          <a:prstGeom prst="rect">
            <a:avLst/>
          </a:prstGeom>
        </p:spPr>
      </p:pic>
      <p:sp>
        <p:nvSpPr>
          <p:cNvPr id="2" name="Title 1">
            <a:extLst>
              <a:ext uri="{FF2B5EF4-FFF2-40B4-BE49-F238E27FC236}">
                <a16:creationId xmlns:a16="http://schemas.microsoft.com/office/drawing/2014/main" id="{CC92F9E0-360C-9768-4FC0-883296A7A3E1}"/>
              </a:ext>
            </a:extLst>
          </p:cNvPr>
          <p:cNvSpPr>
            <a:spLocks noGrp="1"/>
          </p:cNvSpPr>
          <p:nvPr>
            <p:ph type="title"/>
          </p:nvPr>
        </p:nvSpPr>
        <p:spPr>
          <a:xfrm>
            <a:off x="1154954" y="973668"/>
            <a:ext cx="8761413" cy="706964"/>
          </a:xfrm>
        </p:spPr>
        <p:txBody>
          <a:bodyPr>
            <a:normAutofit/>
          </a:bodyPr>
          <a:lstStyle/>
          <a:p>
            <a:r>
              <a:rPr lang="en-GB">
                <a:solidFill>
                  <a:srgbClr val="FFFFFF"/>
                </a:solidFill>
              </a:rPr>
              <a:t>What have we learned?</a:t>
            </a:r>
          </a:p>
        </p:txBody>
      </p:sp>
      <p:sp>
        <p:nvSpPr>
          <p:cNvPr id="27" name="Rectangle 14">
            <a:extLst>
              <a:ext uri="{FF2B5EF4-FFF2-40B4-BE49-F238E27FC236}">
                <a16:creationId xmlns:a16="http://schemas.microsoft.com/office/drawing/2014/main" id="{92515798-C8A3-40E7-A830-82681C81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DB1B68D-0310-E60E-E2D3-13E04F4F5FA9}"/>
              </a:ext>
            </a:extLst>
          </p:cNvPr>
          <p:cNvSpPr>
            <a:spLocks noGrp="1"/>
          </p:cNvSpPr>
          <p:nvPr>
            <p:ph idx="1"/>
          </p:nvPr>
        </p:nvSpPr>
        <p:spPr>
          <a:xfrm>
            <a:off x="1154954" y="1820333"/>
            <a:ext cx="8825659" cy="4199467"/>
          </a:xfrm>
        </p:spPr>
        <p:txBody>
          <a:bodyPr anchor="ctr">
            <a:normAutofit/>
          </a:bodyPr>
          <a:lstStyle/>
          <a:p>
            <a:r>
              <a:rPr lang="en-GB">
                <a:solidFill>
                  <a:srgbClr val="FFFFFF"/>
                </a:solidFill>
              </a:rPr>
              <a:t>Diversity, inclusion and equality of opportunity are written in laws and protected by our human rights.</a:t>
            </a:r>
          </a:p>
          <a:p>
            <a:r>
              <a:rPr lang="en-GB">
                <a:solidFill>
                  <a:srgbClr val="FFFFFF"/>
                </a:solidFill>
              </a:rPr>
              <a:t>All schools, youth clubs, workplaces etc. have rules to make sure everyone is being treated with respect and being treated fairly. </a:t>
            </a:r>
          </a:p>
          <a:p>
            <a:pPr marL="0" indent="0">
              <a:buNone/>
            </a:pPr>
            <a:endParaRPr lang="en-GB">
              <a:solidFill>
                <a:srgbClr val="FFFFFF"/>
              </a:solidFill>
            </a:endParaRPr>
          </a:p>
          <a:p>
            <a:pPr marL="0" indent="0">
              <a:buNone/>
            </a:pPr>
            <a:r>
              <a:rPr lang="en-GB">
                <a:solidFill>
                  <a:srgbClr val="FFFFFF"/>
                </a:solidFill>
              </a:rPr>
              <a:t>We should NEVER have to choose our human rights – they belong to everybody and every human right is needed to live and grow!</a:t>
            </a:r>
          </a:p>
          <a:p>
            <a:endParaRPr lang="en-GB">
              <a:solidFill>
                <a:srgbClr val="FFFFFF"/>
              </a:solidFill>
            </a:endParaRPr>
          </a:p>
          <a:p>
            <a:endParaRPr lang="en-GB">
              <a:solidFill>
                <a:srgbClr val="FFFFFF"/>
              </a:solidFill>
            </a:endParaRPr>
          </a:p>
        </p:txBody>
      </p:sp>
    </p:spTree>
    <p:extLst>
      <p:ext uri="{BB962C8B-B14F-4D97-AF65-F5344CB8AC3E}">
        <p14:creationId xmlns:p14="http://schemas.microsoft.com/office/powerpoint/2010/main" val="1769656383"/>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205713893"/>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2" name="Rectangle 31">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5 – Stereotyping and Prejudice</a:t>
            </a:r>
          </a:p>
        </p:txBody>
      </p:sp>
      <p:sp>
        <p:nvSpPr>
          <p:cNvPr id="35" name="Rectangle 34">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2035795199"/>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9962596"/>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5"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92085657-6F19-F895-2B85-ED95DF28F36C}"/>
              </a:ext>
            </a:extLst>
          </p:cNvPr>
          <p:cNvSpPr>
            <a:spLocks noGrp="1"/>
          </p:cNvSpPr>
          <p:nvPr>
            <p:ph type="title"/>
          </p:nvPr>
        </p:nvSpPr>
        <p:spPr>
          <a:xfrm>
            <a:off x="639098" y="629265"/>
            <a:ext cx="6072776" cy="1622322"/>
          </a:xfrm>
        </p:spPr>
        <p:txBody>
          <a:bodyPr>
            <a:normAutofit/>
          </a:bodyPr>
          <a:lstStyle/>
          <a:p>
            <a:r>
              <a:rPr lang="en-GB" dirty="0">
                <a:solidFill>
                  <a:srgbClr val="FFFFFF"/>
                </a:solidFill>
              </a:rPr>
              <a:t>That’s my orange – Part 1</a:t>
            </a:r>
          </a:p>
        </p:txBody>
      </p:sp>
      <p:pic>
        <p:nvPicPr>
          <p:cNvPr id="5" name="Picture 4" descr="A close-up of a lemon">
            <a:extLst>
              <a:ext uri="{FF2B5EF4-FFF2-40B4-BE49-F238E27FC236}">
                <a16:creationId xmlns:a16="http://schemas.microsoft.com/office/drawing/2014/main" id="{3FCCA26C-473B-13AF-8560-692307D9417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2108" b="-1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7" name="Rectangle 16">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BDC8CF8-F031-87C3-5289-32D684623145}"/>
              </a:ext>
            </a:extLst>
          </p:cNvPr>
          <p:cNvSpPr>
            <a:spLocks noGrp="1"/>
          </p:cNvSpPr>
          <p:nvPr>
            <p:ph idx="1"/>
          </p:nvPr>
        </p:nvSpPr>
        <p:spPr>
          <a:xfrm>
            <a:off x="639098" y="2418735"/>
            <a:ext cx="6072776" cy="3811740"/>
          </a:xfrm>
        </p:spPr>
        <p:txBody>
          <a:bodyPr anchor="ctr">
            <a:normAutofit/>
          </a:bodyPr>
          <a:lstStyle/>
          <a:p>
            <a:r>
              <a:rPr lang="en-GB">
                <a:solidFill>
                  <a:srgbClr val="FFFFFF"/>
                </a:solidFill>
              </a:rPr>
              <a:t>Get to know your orange!</a:t>
            </a:r>
          </a:p>
          <a:p>
            <a:pPr marL="0" indent="0">
              <a:buNone/>
            </a:pPr>
            <a:endParaRPr lang="en-GB">
              <a:solidFill>
                <a:srgbClr val="FFFFFF"/>
              </a:solidFill>
            </a:endParaRPr>
          </a:p>
        </p:txBody>
      </p:sp>
    </p:spTree>
    <p:extLst>
      <p:ext uri="{BB962C8B-B14F-4D97-AF65-F5344CB8AC3E}">
        <p14:creationId xmlns:p14="http://schemas.microsoft.com/office/powerpoint/2010/main" val="3908298749"/>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Shape 11">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4"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D0BCB07-C27A-D8C5-3FFF-8769948CFE38}"/>
              </a:ext>
            </a:extLst>
          </p:cNvPr>
          <p:cNvSpPr>
            <a:spLocks noGrp="1"/>
          </p:cNvSpPr>
          <p:nvPr>
            <p:ph type="title"/>
          </p:nvPr>
        </p:nvSpPr>
        <p:spPr>
          <a:xfrm>
            <a:off x="1154955" y="973668"/>
            <a:ext cx="2942210" cy="1020232"/>
          </a:xfrm>
        </p:spPr>
        <p:txBody>
          <a:bodyPr>
            <a:normAutofit/>
          </a:bodyPr>
          <a:lstStyle/>
          <a:p>
            <a:pPr>
              <a:lnSpc>
                <a:spcPct val="90000"/>
              </a:lnSpc>
            </a:pPr>
            <a:r>
              <a:rPr lang="en-GB" sz="3300">
                <a:solidFill>
                  <a:schemeClr val="tx1"/>
                </a:solidFill>
              </a:rPr>
              <a:t>Quick fire activities</a:t>
            </a:r>
          </a:p>
        </p:txBody>
      </p:sp>
      <p:pic>
        <p:nvPicPr>
          <p:cNvPr id="5" name="Picture 4" descr="A picture containing person, outdoor, child, young&#10;&#10;Description automatically generated">
            <a:extLst>
              <a:ext uri="{FF2B5EF4-FFF2-40B4-BE49-F238E27FC236}">
                <a16:creationId xmlns:a16="http://schemas.microsoft.com/office/drawing/2014/main" id="{0ED7F52F-21E2-F6B2-CB53-C2C75D048A5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31" r="1" b="8297"/>
          <a:stretch/>
        </p:blipFill>
        <p:spPr>
          <a:xfrm>
            <a:off x="5194607" y="803751"/>
            <a:ext cx="6391533" cy="5250498"/>
          </a:xfrm>
          <a:prstGeom prst="rect">
            <a:avLst/>
          </a:prstGeom>
        </p:spPr>
      </p:pic>
      <p:sp>
        <p:nvSpPr>
          <p:cNvPr id="16" name="Rectangle 15">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FC4E8A0-3BDF-6B72-F2D8-3814515A5C39}"/>
              </a:ext>
            </a:extLst>
          </p:cNvPr>
          <p:cNvSpPr>
            <a:spLocks noGrp="1"/>
          </p:cNvSpPr>
          <p:nvPr>
            <p:ph idx="1"/>
          </p:nvPr>
        </p:nvSpPr>
        <p:spPr>
          <a:xfrm>
            <a:off x="1154955" y="2120900"/>
            <a:ext cx="3133726" cy="3898900"/>
          </a:xfrm>
        </p:spPr>
        <p:txBody>
          <a:bodyPr>
            <a:normAutofit/>
          </a:bodyPr>
          <a:lstStyle/>
          <a:p>
            <a:r>
              <a:rPr lang="en-GB" dirty="0">
                <a:solidFill>
                  <a:schemeClr val="tx1"/>
                </a:solidFill>
              </a:rPr>
              <a:t>First Thoughts</a:t>
            </a:r>
          </a:p>
          <a:p>
            <a:r>
              <a:rPr lang="en-GB" dirty="0">
                <a:solidFill>
                  <a:schemeClr val="tx1"/>
                </a:solidFill>
              </a:rPr>
              <a:t>Perceptions </a:t>
            </a:r>
          </a:p>
          <a:p>
            <a:pPr marL="0" indent="0">
              <a:buNone/>
            </a:pPr>
            <a:r>
              <a:rPr lang="en-GB" dirty="0">
                <a:solidFill>
                  <a:schemeClr val="tx1"/>
                </a:solidFill>
              </a:rPr>
              <a:t>(Pictures on next slides)</a:t>
            </a:r>
          </a:p>
          <a:p>
            <a:pPr marL="0" indent="0">
              <a:buNone/>
            </a:pPr>
            <a:endParaRPr lang="en-GB" dirty="0">
              <a:solidFill>
                <a:schemeClr val="tx1"/>
              </a:solidFill>
            </a:endParaRPr>
          </a:p>
          <a:p>
            <a:pPr marL="0" indent="0">
              <a:buNone/>
            </a:pPr>
            <a:endParaRPr lang="en-GB" dirty="0">
              <a:solidFill>
                <a:schemeClr val="tx1"/>
              </a:solidFill>
            </a:endParaRPr>
          </a:p>
        </p:txBody>
      </p:sp>
      <p:sp>
        <p:nvSpPr>
          <p:cNvPr id="22"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358055680"/>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7" name="Rectangle 16">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C0B0D51-85B6-7228-6493-41468E46FEC2}"/>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5400" b="0" i="0" kern="1200">
                <a:solidFill>
                  <a:srgbClr val="EBEBEB"/>
                </a:solidFill>
                <a:latin typeface="+mj-lt"/>
                <a:ea typeface="+mj-ea"/>
                <a:cs typeface="+mj-cs"/>
              </a:rPr>
              <a:t>What do you see?</a:t>
            </a:r>
          </a:p>
        </p:txBody>
      </p:sp>
      <p:pic>
        <p:nvPicPr>
          <p:cNvPr id="4" name="Content Placeholder 3" descr="Graphical user interface, text&#10;&#10;Description automatically generated">
            <a:extLst>
              <a:ext uri="{FF2B5EF4-FFF2-40B4-BE49-F238E27FC236}">
                <a16:creationId xmlns:a16="http://schemas.microsoft.com/office/drawing/2014/main" id="{3E01261A-79AA-E88F-249C-9E308013DA4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2642" t="70615" r="36810" b="14406"/>
          <a:stretch/>
        </p:blipFill>
        <p:spPr bwMode="auto">
          <a:xfrm>
            <a:off x="1109763" y="2100745"/>
            <a:ext cx="6470907" cy="2653393"/>
          </a:xfrm>
          <a:prstGeom prst="roundRect">
            <a:avLst>
              <a:gd name="adj" fmla="val 1858"/>
            </a:avLst>
          </a:prstGeom>
          <a:effectLst>
            <a:outerShdw blurRad="50800" dist="50800" dir="54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780593692"/>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7" name="Rectangle 16">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4AD6C06-698F-93DF-87BC-79C965F55415}"/>
              </a:ext>
            </a:extLst>
          </p:cNvPr>
          <p:cNvSpPr>
            <a:spLocks noGrp="1"/>
          </p:cNvSpPr>
          <p:nvPr>
            <p:ph type="title"/>
          </p:nvPr>
        </p:nvSpPr>
        <p:spPr>
          <a:xfrm>
            <a:off x="8160773" y="1113062"/>
            <a:ext cx="3382297" cy="3281957"/>
          </a:xfrm>
        </p:spPr>
        <p:txBody>
          <a:bodyPr vert="horz" lIns="91440" tIns="45720" rIns="91440" bIns="45720" rtlCol="0" anchor="b">
            <a:normAutofit/>
          </a:bodyPr>
          <a:lstStyle/>
          <a:p>
            <a:pPr>
              <a:lnSpc>
                <a:spcPct val="90000"/>
              </a:lnSpc>
            </a:pPr>
            <a:r>
              <a:rPr lang="en-US" sz="5400" b="0" i="0" kern="1200">
                <a:solidFill>
                  <a:srgbClr val="EBEBEB"/>
                </a:solidFill>
                <a:latin typeface="+mj-lt"/>
                <a:ea typeface="+mj-ea"/>
                <a:cs typeface="+mj-cs"/>
              </a:rPr>
              <a:t>Read the text in the triangle!</a:t>
            </a:r>
          </a:p>
        </p:txBody>
      </p:sp>
      <p:pic>
        <p:nvPicPr>
          <p:cNvPr id="4" name="Content Placeholder 3" descr="Graphical user interface, text&#10;&#10;Description automatically generated">
            <a:extLst>
              <a:ext uri="{FF2B5EF4-FFF2-40B4-BE49-F238E27FC236}">
                <a16:creationId xmlns:a16="http://schemas.microsoft.com/office/drawing/2014/main" id="{37956F4B-DDC4-DA0E-DAC2-F7AEB01D0D87}"/>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3244" t="19717" r="30878" b="40390"/>
          <a:stretch/>
        </p:blipFill>
        <p:spPr bwMode="auto">
          <a:xfrm>
            <a:off x="1312282" y="1113063"/>
            <a:ext cx="6065869" cy="4628758"/>
          </a:xfrm>
          <a:prstGeom prst="roundRect">
            <a:avLst>
              <a:gd name="adj" fmla="val 1858"/>
            </a:avLst>
          </a:prstGeom>
          <a:effectLst>
            <a:outerShdw blurRad="50800" dist="50800" dir="54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69688296"/>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6" name="Rectangle 2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8"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0" name="Rectangle 29">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C0B0D51-85B6-7228-6493-41468E46FEC2}"/>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5400" b="0" i="0" kern="1200">
                <a:solidFill>
                  <a:srgbClr val="EBEBEB"/>
                </a:solidFill>
                <a:latin typeface="+mj-lt"/>
                <a:ea typeface="+mj-ea"/>
                <a:cs typeface="+mj-cs"/>
              </a:rPr>
              <a:t>What do you see?</a:t>
            </a:r>
          </a:p>
        </p:txBody>
      </p:sp>
      <p:pic>
        <p:nvPicPr>
          <p:cNvPr id="6" name="Content Placeholder 5" descr="Graphical user interface, text, website&#10;&#10;Description automatically generated">
            <a:extLst>
              <a:ext uri="{FF2B5EF4-FFF2-40B4-BE49-F238E27FC236}">
                <a16:creationId xmlns:a16="http://schemas.microsoft.com/office/drawing/2014/main" id="{118AFEAF-432A-A0BC-3296-FF25275732C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3073" t="41422" r="36982" b="49102"/>
          <a:stretch/>
        </p:blipFill>
        <p:spPr bwMode="auto">
          <a:xfrm>
            <a:off x="1109763" y="2562780"/>
            <a:ext cx="6470907" cy="1729324"/>
          </a:xfrm>
          <a:prstGeom prst="roundRect">
            <a:avLst>
              <a:gd name="adj" fmla="val 1858"/>
            </a:avLst>
          </a:prstGeom>
          <a:effectLst>
            <a:outerShdw blurRad="50800" dist="50800" dir="54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191232975"/>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6" name="Rectangle 35">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9" name="Rectangle 38">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1"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C0B0D51-85B6-7228-6493-41468E46FEC2}"/>
              </a:ext>
            </a:extLst>
          </p:cNvPr>
          <p:cNvSpPr>
            <a:spLocks noGrp="1"/>
          </p:cNvSpPr>
          <p:nvPr>
            <p:ph type="title"/>
          </p:nvPr>
        </p:nvSpPr>
        <p:spPr>
          <a:xfrm>
            <a:off x="6744929" y="1241266"/>
            <a:ext cx="4798142" cy="3153753"/>
          </a:xfrm>
        </p:spPr>
        <p:txBody>
          <a:bodyPr vert="horz" lIns="91440" tIns="45720" rIns="91440" bIns="45720" rtlCol="0" anchor="b">
            <a:normAutofit/>
          </a:bodyPr>
          <a:lstStyle/>
          <a:p>
            <a:r>
              <a:rPr lang="en-US" sz="5400" b="0" i="0" kern="1200">
                <a:solidFill>
                  <a:srgbClr val="EBEBEB"/>
                </a:solidFill>
                <a:latin typeface="+mj-lt"/>
                <a:ea typeface="+mj-ea"/>
                <a:cs typeface="+mj-cs"/>
              </a:rPr>
              <a:t>What do you see?</a:t>
            </a:r>
          </a:p>
        </p:txBody>
      </p:sp>
      <p:sp>
        <p:nvSpPr>
          <p:cNvPr id="43" name="Rectangle 42">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Graphical user interface, website&#10;&#10;Description automatically generated">
            <a:extLst>
              <a:ext uri="{FF2B5EF4-FFF2-40B4-BE49-F238E27FC236}">
                <a16:creationId xmlns:a16="http://schemas.microsoft.com/office/drawing/2014/main" id="{CB2FACAB-D51E-4611-6F12-DE8DB0AC8B8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3330" t="31486" r="47127" b="39014"/>
          <a:stretch/>
        </p:blipFill>
        <p:spPr bwMode="auto">
          <a:xfrm>
            <a:off x="2271892" y="1113063"/>
            <a:ext cx="2661980" cy="4628758"/>
          </a:xfrm>
          <a:prstGeom prst="roundRect">
            <a:avLst>
              <a:gd name="adj" fmla="val 1858"/>
            </a:avLst>
          </a:prstGeom>
          <a:effectLst>
            <a:outerShdw blurRad="50800" dist="50800" dir="54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24864425"/>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grpSp>
      <p:sp>
        <p:nvSpPr>
          <p:cNvPr id="2" name="Title 1">
            <a:extLst>
              <a:ext uri="{FF2B5EF4-FFF2-40B4-BE49-F238E27FC236}">
                <a16:creationId xmlns:a16="http://schemas.microsoft.com/office/drawing/2014/main" id="{0F3A5E97-9E0E-04BC-A857-27AA71956944}"/>
              </a:ext>
            </a:extLst>
          </p:cNvPr>
          <p:cNvSpPr>
            <a:spLocks noGrp="1"/>
          </p:cNvSpPr>
          <p:nvPr>
            <p:ph type="title"/>
          </p:nvPr>
        </p:nvSpPr>
        <p:spPr>
          <a:xfrm>
            <a:off x="836247" y="1085549"/>
            <a:ext cx="3430947" cy="4686903"/>
          </a:xfrm>
        </p:spPr>
        <p:txBody>
          <a:bodyPr anchor="ctr">
            <a:normAutofit/>
          </a:bodyPr>
          <a:lstStyle/>
          <a:p>
            <a:pPr algn="r"/>
            <a:r>
              <a:rPr lang="en-GB" dirty="0">
                <a:solidFill>
                  <a:schemeClr val="tx1"/>
                </a:solidFill>
              </a:rPr>
              <a:t>Last one!</a:t>
            </a:r>
          </a:p>
        </p:txBody>
      </p:sp>
      <p:cxnSp>
        <p:nvCxnSpPr>
          <p:cNvPr id="14" name="Straight Connector 13">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387EC5A-55E2-4E14-50F6-8F87B05574C7}"/>
              </a:ext>
            </a:extLst>
          </p:cNvPr>
          <p:cNvSpPr>
            <a:spLocks noGrp="1"/>
          </p:cNvSpPr>
          <p:nvPr>
            <p:ph idx="1"/>
          </p:nvPr>
        </p:nvSpPr>
        <p:spPr>
          <a:xfrm>
            <a:off x="5041399" y="1085549"/>
            <a:ext cx="5579707" cy="4686903"/>
          </a:xfrm>
        </p:spPr>
        <p:txBody>
          <a:bodyPr anchor="ctr">
            <a:normAutofit/>
          </a:bodyPr>
          <a:lstStyle/>
          <a:p>
            <a:pPr marL="0" indent="0">
              <a:buNone/>
            </a:pPr>
            <a:r>
              <a:rPr lang="en-GB" dirty="0">
                <a:solidFill>
                  <a:schemeClr val="tx1"/>
                </a:solidFill>
                <a:latin typeface="Calibri" panose="020F0502020204030204" pitchFamily="34" charset="0"/>
                <a:ea typeface="Times New Roman" panose="02020603050405020304" pitchFamily="18" charset="0"/>
              </a:rPr>
              <a:t>C</a:t>
            </a:r>
            <a:r>
              <a:rPr lang="en-GB" dirty="0">
                <a:solidFill>
                  <a:schemeClr val="tx1"/>
                </a:solidFill>
                <a:effectLst/>
                <a:latin typeface="Calibri" panose="020F0502020204030204" pitchFamily="34" charset="0"/>
                <a:ea typeface="Times New Roman" panose="02020603050405020304" pitchFamily="18" charset="0"/>
              </a:rPr>
              <a:t>ount every ' F ' in the following text: </a:t>
            </a:r>
            <a:endParaRPr lang="en-GB" dirty="0">
              <a:solidFill>
                <a:schemeClr val="tx1"/>
              </a:solidFill>
              <a:effectLst/>
              <a:latin typeface="Times New Roman" panose="02020603050405020304" pitchFamily="18" charset="0"/>
              <a:ea typeface="Times New Roman" panose="02020603050405020304" pitchFamily="18" charset="0"/>
            </a:endParaRPr>
          </a:p>
          <a:p>
            <a:pPr marL="0" indent="0">
              <a:buNone/>
            </a:pPr>
            <a:endParaRPr lang="en-GB" b="1" dirty="0">
              <a:solidFill>
                <a:schemeClr val="tx1"/>
              </a:solidFill>
              <a:latin typeface="Calibri" panose="020F0502020204030204" pitchFamily="34" charset="0"/>
              <a:ea typeface="Times New Roman" panose="02020603050405020304" pitchFamily="18" charset="0"/>
            </a:endParaRPr>
          </a:p>
          <a:p>
            <a:pPr marL="0" indent="0">
              <a:buNone/>
            </a:pPr>
            <a:r>
              <a:rPr lang="en-GB" sz="3000" b="1" dirty="0">
                <a:solidFill>
                  <a:schemeClr val="tx1"/>
                </a:solidFill>
                <a:effectLst/>
                <a:latin typeface="Calibri" panose="020F0502020204030204" pitchFamily="34" charset="0"/>
                <a:ea typeface="Times New Roman" panose="02020603050405020304" pitchFamily="18" charset="0"/>
              </a:rPr>
              <a:t>FINISHED FILES ARE THE RESULT OF YEARS OF SCIENTIFIC STUDY COMBINED WITH THE EXPERIENCE OF YEARS... </a:t>
            </a:r>
            <a:endParaRPr lang="en-GB" sz="3000" dirty="0">
              <a:solidFill>
                <a:schemeClr val="tx1"/>
              </a:solidFill>
              <a:effectLst/>
              <a:latin typeface="Times New Roman" panose="02020603050405020304" pitchFamily="18" charset="0"/>
              <a:ea typeface="Times New Roman" panose="02020603050405020304" pitchFamily="18" charset="0"/>
            </a:endParaRPr>
          </a:p>
          <a:p>
            <a:pPr marL="0" indent="0">
              <a:buNone/>
            </a:pPr>
            <a:endParaRPr lang="en-GB" dirty="0">
              <a:solidFill>
                <a:schemeClr val="tx1"/>
              </a:solidFill>
              <a:latin typeface="Calibri" panose="020F0502020204030204" pitchFamily="34" charset="0"/>
              <a:ea typeface="Times New Roman" panose="02020603050405020304" pitchFamily="18" charset="0"/>
            </a:endParaRPr>
          </a:p>
          <a:p>
            <a:pPr marL="0" indent="0">
              <a:buNone/>
            </a:pPr>
            <a:r>
              <a:rPr lang="en-GB" dirty="0">
                <a:solidFill>
                  <a:schemeClr val="tx1"/>
                </a:solidFill>
                <a:effectLst/>
                <a:latin typeface="Calibri" panose="020F0502020204030204" pitchFamily="34" charset="0"/>
                <a:ea typeface="Times New Roman" panose="02020603050405020304" pitchFamily="18" charset="0"/>
              </a:rPr>
              <a:t>How many?</a:t>
            </a:r>
            <a:endParaRPr lang="en-GB" dirty="0">
              <a:solidFill>
                <a:schemeClr val="tx1"/>
              </a:solidFill>
              <a:effectLst/>
              <a:latin typeface="Times New Roman" panose="02020603050405020304" pitchFamily="18" charset="0"/>
              <a:ea typeface="Times New Roman" panose="02020603050405020304" pitchFamily="18" charset="0"/>
            </a:endParaRPr>
          </a:p>
          <a:p>
            <a:pPr marL="0" indent="0">
              <a:buNone/>
            </a:pPr>
            <a:endParaRPr lang="en-GB" dirty="0">
              <a:solidFill>
                <a:schemeClr val="tx1"/>
              </a:solidFill>
            </a:endParaRPr>
          </a:p>
        </p:txBody>
      </p:sp>
    </p:spTree>
    <p:extLst>
      <p:ext uri="{BB962C8B-B14F-4D97-AF65-F5344CB8AC3E}">
        <p14:creationId xmlns:p14="http://schemas.microsoft.com/office/powerpoint/2010/main" val="75701370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8" name="Rectangle 11">
            <a:extLst>
              <a:ext uri="{FF2B5EF4-FFF2-40B4-BE49-F238E27FC236}">
                <a16:creationId xmlns:a16="http://schemas.microsoft.com/office/drawing/2014/main" id="{126CD6DF-E40F-4D39-BA46-5D099AC4C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 whiteboard&#10;&#10;Description automatically generated">
            <a:extLst>
              <a:ext uri="{FF2B5EF4-FFF2-40B4-BE49-F238E27FC236}">
                <a16:creationId xmlns:a16="http://schemas.microsoft.com/office/drawing/2014/main" id="{D1B7135C-B42A-4C24-BF92-CA41FAAD42D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8998" y="643467"/>
            <a:ext cx="10894002" cy="4085251"/>
          </a:xfrm>
          <a:prstGeom prst="rect">
            <a:avLst/>
          </a:prstGeom>
        </p:spPr>
      </p:pic>
      <p:sp>
        <p:nvSpPr>
          <p:cNvPr id="9" name="Freeform: Shape 13">
            <a:extLst>
              <a:ext uri="{FF2B5EF4-FFF2-40B4-BE49-F238E27FC236}">
                <a16:creationId xmlns:a16="http://schemas.microsoft.com/office/drawing/2014/main" id="{E848A24A-E17D-464F-99FB-EF7B8EC07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4928325"/>
            <a:ext cx="10905067" cy="1286209"/>
          </a:xfrm>
          <a:custGeom>
            <a:avLst/>
            <a:gdLst>
              <a:gd name="connsiteX0" fmla="*/ 5080191 w 10905067"/>
              <a:gd name="connsiteY0" fmla="*/ 0 h 1286209"/>
              <a:gd name="connsiteX1" fmla="*/ 5315140 w 10905067"/>
              <a:gd name="connsiteY1" fmla="*/ 1588 h 1286209"/>
              <a:gd name="connsiteX2" fmla="*/ 5546915 w 10905067"/>
              <a:gd name="connsiteY2" fmla="*/ 1588 h 1286209"/>
              <a:gd name="connsiteX3" fmla="*/ 5777103 w 10905067"/>
              <a:gd name="connsiteY3" fmla="*/ 4763 h 1286209"/>
              <a:gd name="connsiteX4" fmla="*/ 6002528 w 10905067"/>
              <a:gd name="connsiteY4" fmla="*/ 9525 h 1286209"/>
              <a:gd name="connsiteX5" fmla="*/ 6226365 w 10905067"/>
              <a:gd name="connsiteY5" fmla="*/ 14288 h 1286209"/>
              <a:gd name="connsiteX6" fmla="*/ 6445440 w 10905067"/>
              <a:gd name="connsiteY6" fmla="*/ 19050 h 1286209"/>
              <a:gd name="connsiteX7" fmla="*/ 6662928 w 10905067"/>
              <a:gd name="connsiteY7" fmla="*/ 26988 h 1286209"/>
              <a:gd name="connsiteX8" fmla="*/ 6877240 w 10905067"/>
              <a:gd name="connsiteY8" fmla="*/ 34925 h 1286209"/>
              <a:gd name="connsiteX9" fmla="*/ 7086790 w 10905067"/>
              <a:gd name="connsiteY9" fmla="*/ 42863 h 1286209"/>
              <a:gd name="connsiteX10" fmla="*/ 7496365 w 10905067"/>
              <a:gd name="connsiteY10" fmla="*/ 63500 h 1286209"/>
              <a:gd name="connsiteX11" fmla="*/ 7888478 w 10905067"/>
              <a:gd name="connsiteY11" fmla="*/ 85725 h 1286209"/>
              <a:gd name="connsiteX12" fmla="*/ 8264715 w 10905067"/>
              <a:gd name="connsiteY12" fmla="*/ 109538 h 1286209"/>
              <a:gd name="connsiteX13" fmla="*/ 8621902 w 10905067"/>
              <a:gd name="connsiteY13" fmla="*/ 134938 h 1286209"/>
              <a:gd name="connsiteX14" fmla="*/ 8961628 w 10905067"/>
              <a:gd name="connsiteY14" fmla="*/ 161925 h 1286209"/>
              <a:gd name="connsiteX15" fmla="*/ 9277540 w 10905067"/>
              <a:gd name="connsiteY15" fmla="*/ 190500 h 1286209"/>
              <a:gd name="connsiteX16" fmla="*/ 9574402 w 10905067"/>
              <a:gd name="connsiteY16" fmla="*/ 219075 h 1286209"/>
              <a:gd name="connsiteX17" fmla="*/ 9847452 w 10905067"/>
              <a:gd name="connsiteY17" fmla="*/ 247650 h 1286209"/>
              <a:gd name="connsiteX18" fmla="*/ 10098278 w 10905067"/>
              <a:gd name="connsiteY18" fmla="*/ 274638 h 1286209"/>
              <a:gd name="connsiteX19" fmla="*/ 10320528 w 10905067"/>
              <a:gd name="connsiteY19" fmla="*/ 300038 h 1286209"/>
              <a:gd name="connsiteX20" fmla="*/ 10520552 w 10905067"/>
              <a:gd name="connsiteY20" fmla="*/ 323850 h 1286209"/>
              <a:gd name="connsiteX21" fmla="*/ 10690415 w 10905067"/>
              <a:gd name="connsiteY21" fmla="*/ 344488 h 1286209"/>
              <a:gd name="connsiteX22" fmla="*/ 10831702 w 10905067"/>
              <a:gd name="connsiteY22" fmla="*/ 363538 h 1286209"/>
              <a:gd name="connsiteX23" fmla="*/ 10905067 w 10905067"/>
              <a:gd name="connsiteY23" fmla="*/ 373678 h 1286209"/>
              <a:gd name="connsiteX24" fmla="*/ 10905067 w 10905067"/>
              <a:gd name="connsiteY24" fmla="*/ 1286209 h 1286209"/>
              <a:gd name="connsiteX25" fmla="*/ 0 w 10905067"/>
              <a:gd name="connsiteY25" fmla="*/ 1286209 h 1286209"/>
              <a:gd name="connsiteX26" fmla="*/ 0 w 10905067"/>
              <a:gd name="connsiteY26" fmla="*/ 369898 h 1286209"/>
              <a:gd name="connsiteX27" fmla="*/ 71628 w 10905067"/>
              <a:gd name="connsiteY27" fmla="*/ 358775 h 1286209"/>
              <a:gd name="connsiteX28" fmla="*/ 327215 w 10905067"/>
              <a:gd name="connsiteY28" fmla="*/ 320675 h 1286209"/>
              <a:gd name="connsiteX29" fmla="*/ 582802 w 10905067"/>
              <a:gd name="connsiteY29" fmla="*/ 284163 h 1286209"/>
              <a:gd name="connsiteX30" fmla="*/ 839978 w 10905067"/>
              <a:gd name="connsiteY30" fmla="*/ 252413 h 1286209"/>
              <a:gd name="connsiteX31" fmla="*/ 1095565 w 10905067"/>
              <a:gd name="connsiteY31" fmla="*/ 220663 h 1286209"/>
              <a:gd name="connsiteX32" fmla="*/ 1352740 w 10905067"/>
              <a:gd name="connsiteY32" fmla="*/ 190500 h 1286209"/>
              <a:gd name="connsiteX33" fmla="*/ 1606740 w 10905067"/>
              <a:gd name="connsiteY33" fmla="*/ 165100 h 1286209"/>
              <a:gd name="connsiteX34" fmla="*/ 1863915 w 10905067"/>
              <a:gd name="connsiteY34" fmla="*/ 141288 h 1286209"/>
              <a:gd name="connsiteX35" fmla="*/ 2119502 w 10905067"/>
              <a:gd name="connsiteY35" fmla="*/ 119063 h 1286209"/>
              <a:gd name="connsiteX36" fmla="*/ 2371915 w 10905067"/>
              <a:gd name="connsiteY36" fmla="*/ 100013 h 1286209"/>
              <a:gd name="connsiteX37" fmla="*/ 2625915 w 10905067"/>
              <a:gd name="connsiteY37" fmla="*/ 80963 h 1286209"/>
              <a:gd name="connsiteX38" fmla="*/ 2878328 w 10905067"/>
              <a:gd name="connsiteY38" fmla="*/ 65088 h 1286209"/>
              <a:gd name="connsiteX39" fmla="*/ 3129153 w 10905067"/>
              <a:gd name="connsiteY39" fmla="*/ 52388 h 1286209"/>
              <a:gd name="connsiteX40" fmla="*/ 3379978 w 10905067"/>
              <a:gd name="connsiteY40" fmla="*/ 39688 h 1286209"/>
              <a:gd name="connsiteX41" fmla="*/ 3627628 w 10905067"/>
              <a:gd name="connsiteY41" fmla="*/ 28575 h 1286209"/>
              <a:gd name="connsiteX42" fmla="*/ 3873690 w 10905067"/>
              <a:gd name="connsiteY42" fmla="*/ 20638 h 1286209"/>
              <a:gd name="connsiteX43" fmla="*/ 4119754 w 10905067"/>
              <a:gd name="connsiteY43" fmla="*/ 14288 h 1286209"/>
              <a:gd name="connsiteX44" fmla="*/ 4362640 w 10905067"/>
              <a:gd name="connsiteY44" fmla="*/ 7938 h 1286209"/>
              <a:gd name="connsiteX45" fmla="*/ 4603941 w 10905067"/>
              <a:gd name="connsiteY45" fmla="*/ 4763 h 1286209"/>
              <a:gd name="connsiteX46" fmla="*/ 4843653 w 10905067"/>
              <a:gd name="connsiteY46" fmla="*/ 1588 h 128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05067" h="1286209">
                <a:moveTo>
                  <a:pt x="5080191" y="0"/>
                </a:moveTo>
                <a:lnTo>
                  <a:pt x="5315140" y="1588"/>
                </a:lnTo>
                <a:lnTo>
                  <a:pt x="5546915" y="1588"/>
                </a:lnTo>
                <a:lnTo>
                  <a:pt x="5777103" y="4763"/>
                </a:lnTo>
                <a:lnTo>
                  <a:pt x="6002528" y="9525"/>
                </a:lnTo>
                <a:lnTo>
                  <a:pt x="6226365" y="14288"/>
                </a:lnTo>
                <a:lnTo>
                  <a:pt x="6445440" y="19050"/>
                </a:lnTo>
                <a:lnTo>
                  <a:pt x="6662928" y="26988"/>
                </a:lnTo>
                <a:lnTo>
                  <a:pt x="6877240" y="34925"/>
                </a:lnTo>
                <a:lnTo>
                  <a:pt x="7086790" y="42863"/>
                </a:lnTo>
                <a:lnTo>
                  <a:pt x="7496365" y="63500"/>
                </a:lnTo>
                <a:lnTo>
                  <a:pt x="7888478" y="85725"/>
                </a:lnTo>
                <a:lnTo>
                  <a:pt x="8264715" y="109538"/>
                </a:lnTo>
                <a:lnTo>
                  <a:pt x="8621902" y="134938"/>
                </a:lnTo>
                <a:lnTo>
                  <a:pt x="8961628" y="161925"/>
                </a:lnTo>
                <a:lnTo>
                  <a:pt x="9277540" y="190500"/>
                </a:lnTo>
                <a:lnTo>
                  <a:pt x="9574402" y="219075"/>
                </a:lnTo>
                <a:lnTo>
                  <a:pt x="9847452" y="247650"/>
                </a:lnTo>
                <a:lnTo>
                  <a:pt x="10098278" y="274638"/>
                </a:lnTo>
                <a:lnTo>
                  <a:pt x="10320528" y="300038"/>
                </a:lnTo>
                <a:lnTo>
                  <a:pt x="10520552" y="323850"/>
                </a:lnTo>
                <a:lnTo>
                  <a:pt x="10690415" y="344488"/>
                </a:lnTo>
                <a:lnTo>
                  <a:pt x="10831702" y="363538"/>
                </a:lnTo>
                <a:lnTo>
                  <a:pt x="10905067" y="373678"/>
                </a:lnTo>
                <a:lnTo>
                  <a:pt x="10905067" y="1286209"/>
                </a:lnTo>
                <a:lnTo>
                  <a:pt x="0" y="1286209"/>
                </a:lnTo>
                <a:lnTo>
                  <a:pt x="0" y="369898"/>
                </a:lnTo>
                <a:lnTo>
                  <a:pt x="71628" y="358775"/>
                </a:lnTo>
                <a:lnTo>
                  <a:pt x="327215" y="320675"/>
                </a:lnTo>
                <a:lnTo>
                  <a:pt x="582802" y="284163"/>
                </a:lnTo>
                <a:lnTo>
                  <a:pt x="839978" y="252413"/>
                </a:lnTo>
                <a:lnTo>
                  <a:pt x="1095565" y="220663"/>
                </a:lnTo>
                <a:lnTo>
                  <a:pt x="1352740" y="190500"/>
                </a:lnTo>
                <a:lnTo>
                  <a:pt x="1606740" y="165100"/>
                </a:lnTo>
                <a:lnTo>
                  <a:pt x="1863915" y="141288"/>
                </a:lnTo>
                <a:lnTo>
                  <a:pt x="2119502" y="119063"/>
                </a:lnTo>
                <a:lnTo>
                  <a:pt x="2371915" y="100013"/>
                </a:lnTo>
                <a:lnTo>
                  <a:pt x="2625915" y="80963"/>
                </a:lnTo>
                <a:lnTo>
                  <a:pt x="2878328" y="65088"/>
                </a:lnTo>
                <a:lnTo>
                  <a:pt x="3129153" y="52388"/>
                </a:lnTo>
                <a:lnTo>
                  <a:pt x="3379978" y="39688"/>
                </a:lnTo>
                <a:lnTo>
                  <a:pt x="3627628" y="28575"/>
                </a:lnTo>
                <a:lnTo>
                  <a:pt x="3873690" y="20638"/>
                </a:lnTo>
                <a:lnTo>
                  <a:pt x="4119754" y="14288"/>
                </a:lnTo>
                <a:lnTo>
                  <a:pt x="4362640" y="7938"/>
                </a:lnTo>
                <a:lnTo>
                  <a:pt x="4603941" y="4763"/>
                </a:lnTo>
                <a:lnTo>
                  <a:pt x="4843653" y="1588"/>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6" name="Freeform: Shape 15">
            <a:extLst>
              <a:ext uri="{FF2B5EF4-FFF2-40B4-BE49-F238E27FC236}">
                <a16:creationId xmlns:a16="http://schemas.microsoft.com/office/drawing/2014/main" id="{CD3DDA28-7B69-422D-9888-25C7BC97B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4773" y="4915968"/>
            <a:ext cx="3039999" cy="440926"/>
          </a:xfrm>
          <a:custGeom>
            <a:avLst/>
            <a:gdLst>
              <a:gd name="connsiteX0" fmla="*/ 0 w 3039999"/>
              <a:gd name="connsiteY0" fmla="*/ 155844 h 440926"/>
              <a:gd name="connsiteX1" fmla="*/ 6524 w 3039999"/>
              <a:gd name="connsiteY1" fmla="*/ 156086 h 440926"/>
              <a:gd name="connsiteX2" fmla="*/ 98577 w 3039999"/>
              <a:gd name="connsiteY2" fmla="*/ 159586 h 440926"/>
              <a:gd name="connsiteX3" fmla="*/ 191951 w 3039999"/>
              <a:gd name="connsiteY3" fmla="*/ 162919 h 440926"/>
              <a:gd name="connsiteX4" fmla="*/ 285984 w 3039999"/>
              <a:gd name="connsiteY4" fmla="*/ 165003 h 440926"/>
              <a:gd name="connsiteX5" fmla="*/ 381667 w 3039999"/>
              <a:gd name="connsiteY5" fmla="*/ 167003 h 440926"/>
              <a:gd name="connsiteX6" fmla="*/ 478999 w 3039999"/>
              <a:gd name="connsiteY6" fmla="*/ 169086 h 440926"/>
              <a:gd name="connsiteX7" fmla="*/ 577652 w 3039999"/>
              <a:gd name="connsiteY7" fmla="*/ 170503 h 440926"/>
              <a:gd name="connsiteX8" fmla="*/ 677293 w 3039999"/>
              <a:gd name="connsiteY8" fmla="*/ 170503 h 440926"/>
              <a:gd name="connsiteX9" fmla="*/ 778255 w 3039999"/>
              <a:gd name="connsiteY9" fmla="*/ 171086 h 440926"/>
              <a:gd name="connsiteX10" fmla="*/ 880207 w 3039999"/>
              <a:gd name="connsiteY10" fmla="*/ 170503 h 440926"/>
              <a:gd name="connsiteX11" fmla="*/ 983149 w 3039999"/>
              <a:gd name="connsiteY11" fmla="*/ 169086 h 440926"/>
              <a:gd name="connsiteX12" fmla="*/ 1086420 w 3039999"/>
              <a:gd name="connsiteY12" fmla="*/ 167753 h 440926"/>
              <a:gd name="connsiteX13" fmla="*/ 1191011 w 3039999"/>
              <a:gd name="connsiteY13" fmla="*/ 165003 h 440926"/>
              <a:gd name="connsiteX14" fmla="*/ 1296922 w 3039999"/>
              <a:gd name="connsiteY14" fmla="*/ 162336 h 440926"/>
              <a:gd name="connsiteX15" fmla="*/ 1402173 w 3039999"/>
              <a:gd name="connsiteY15" fmla="*/ 158836 h 440926"/>
              <a:gd name="connsiteX16" fmla="*/ 1508744 w 3039999"/>
              <a:gd name="connsiteY16" fmla="*/ 154169 h 440926"/>
              <a:gd name="connsiteX17" fmla="*/ 1616635 w 3039999"/>
              <a:gd name="connsiteY17" fmla="*/ 148669 h 440926"/>
              <a:gd name="connsiteX18" fmla="*/ 1724525 w 3039999"/>
              <a:gd name="connsiteY18" fmla="*/ 143252 h 440926"/>
              <a:gd name="connsiteX19" fmla="*/ 1832416 w 3039999"/>
              <a:gd name="connsiteY19" fmla="*/ 136335 h 440926"/>
              <a:gd name="connsiteX20" fmla="*/ 1942286 w 3039999"/>
              <a:gd name="connsiteY20" fmla="*/ 128169 h 440926"/>
              <a:gd name="connsiteX21" fmla="*/ 2050177 w 3039999"/>
              <a:gd name="connsiteY21" fmla="*/ 120002 h 440926"/>
              <a:gd name="connsiteX22" fmla="*/ 2160047 w 3039999"/>
              <a:gd name="connsiteY22" fmla="*/ 110419 h 440926"/>
              <a:gd name="connsiteX23" fmla="*/ 2270907 w 3039999"/>
              <a:gd name="connsiteY23" fmla="*/ 100168 h 440926"/>
              <a:gd name="connsiteX24" fmla="*/ 2379788 w 3039999"/>
              <a:gd name="connsiteY24" fmla="*/ 89251 h 440926"/>
              <a:gd name="connsiteX25" fmla="*/ 2489988 w 3039999"/>
              <a:gd name="connsiteY25" fmla="*/ 76418 h 440926"/>
              <a:gd name="connsiteX26" fmla="*/ 2600188 w 3039999"/>
              <a:gd name="connsiteY26" fmla="*/ 62751 h 440926"/>
              <a:gd name="connsiteX27" fmla="*/ 2710388 w 3039999"/>
              <a:gd name="connsiteY27" fmla="*/ 49168 h 440926"/>
              <a:gd name="connsiteX28" fmla="*/ 2820258 w 3039999"/>
              <a:gd name="connsiteY28" fmla="*/ 33334 h 440926"/>
              <a:gd name="connsiteX29" fmla="*/ 2930129 w 3039999"/>
              <a:gd name="connsiteY29" fmla="*/ 17000 h 440926"/>
              <a:gd name="connsiteX30" fmla="*/ 3039999 w 3039999"/>
              <a:gd name="connsiteY30" fmla="*/ 0 h 440926"/>
              <a:gd name="connsiteX31" fmla="*/ 3026141 w 3039999"/>
              <a:gd name="connsiteY31" fmla="*/ 440924 h 440926"/>
              <a:gd name="connsiteX32" fmla="*/ 2677942 w 3039999"/>
              <a:gd name="connsiteY32" fmla="*/ 435925 h 440926"/>
              <a:gd name="connsiteX33" fmla="*/ 2643381 w 3039999"/>
              <a:gd name="connsiteY33" fmla="*/ 434739 h 440926"/>
              <a:gd name="connsiteX34" fmla="*/ 2673098 w 3039999"/>
              <a:gd name="connsiteY34" fmla="*/ 197552 h 440926"/>
              <a:gd name="connsiteX35" fmla="*/ 2600644 w 3039999"/>
              <a:gd name="connsiteY35" fmla="*/ 199684 h 440926"/>
              <a:gd name="connsiteX36" fmla="*/ 2342303 w 3039999"/>
              <a:gd name="connsiteY36" fmla="*/ 205715 h 440926"/>
              <a:gd name="connsiteX37" fmla="*/ 2084160 w 3039999"/>
              <a:gd name="connsiteY37" fmla="*/ 210171 h 440926"/>
              <a:gd name="connsiteX38" fmla="*/ 1825032 w 3039999"/>
              <a:gd name="connsiteY38" fmla="*/ 209703 h 440926"/>
              <a:gd name="connsiteX39" fmla="*/ 1567480 w 3039999"/>
              <a:gd name="connsiteY39" fmla="*/ 209433 h 440926"/>
              <a:gd name="connsiteX40" fmla="*/ 1308551 w 3039999"/>
              <a:gd name="connsiteY40" fmla="*/ 207391 h 440926"/>
              <a:gd name="connsiteX41" fmla="*/ 1053363 w 3039999"/>
              <a:gd name="connsiteY41" fmla="*/ 201018 h 440926"/>
              <a:gd name="connsiteX42" fmla="*/ 795223 w 3039999"/>
              <a:gd name="connsiteY42" fmla="*/ 192674 h 440926"/>
              <a:gd name="connsiteX43" fmla="*/ 538856 w 3039999"/>
              <a:gd name="connsiteY43" fmla="*/ 182954 h 440926"/>
              <a:gd name="connsiteX44" fmla="*/ 286033 w 3039999"/>
              <a:gd name="connsiteY44" fmla="*/ 170477 h 440926"/>
              <a:gd name="connsiteX45" fmla="*/ 31635 w 3039999"/>
              <a:gd name="connsiteY45" fmla="*/ 157803 h 4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39999" h="440926">
                <a:moveTo>
                  <a:pt x="0" y="155844"/>
                </a:moveTo>
                <a:lnTo>
                  <a:pt x="6524" y="156086"/>
                </a:lnTo>
                <a:lnTo>
                  <a:pt x="98577" y="159586"/>
                </a:lnTo>
                <a:lnTo>
                  <a:pt x="191951" y="162919"/>
                </a:lnTo>
                <a:lnTo>
                  <a:pt x="285984" y="165003"/>
                </a:lnTo>
                <a:lnTo>
                  <a:pt x="381667" y="167003"/>
                </a:lnTo>
                <a:lnTo>
                  <a:pt x="478999" y="169086"/>
                </a:lnTo>
                <a:lnTo>
                  <a:pt x="577652" y="170503"/>
                </a:lnTo>
                <a:lnTo>
                  <a:pt x="677293" y="170503"/>
                </a:lnTo>
                <a:lnTo>
                  <a:pt x="778255" y="171086"/>
                </a:lnTo>
                <a:lnTo>
                  <a:pt x="880207" y="170503"/>
                </a:lnTo>
                <a:lnTo>
                  <a:pt x="983149" y="169086"/>
                </a:lnTo>
                <a:lnTo>
                  <a:pt x="1086420" y="167753"/>
                </a:lnTo>
                <a:lnTo>
                  <a:pt x="1191011" y="165003"/>
                </a:lnTo>
                <a:lnTo>
                  <a:pt x="1296922" y="162336"/>
                </a:lnTo>
                <a:lnTo>
                  <a:pt x="1402173" y="158836"/>
                </a:lnTo>
                <a:lnTo>
                  <a:pt x="1508744" y="154169"/>
                </a:lnTo>
                <a:lnTo>
                  <a:pt x="1616635" y="148669"/>
                </a:lnTo>
                <a:lnTo>
                  <a:pt x="1724525" y="143252"/>
                </a:lnTo>
                <a:lnTo>
                  <a:pt x="1832416" y="136335"/>
                </a:lnTo>
                <a:lnTo>
                  <a:pt x="1942286" y="128169"/>
                </a:lnTo>
                <a:lnTo>
                  <a:pt x="2050177" y="120002"/>
                </a:lnTo>
                <a:lnTo>
                  <a:pt x="2160047" y="110419"/>
                </a:lnTo>
                <a:lnTo>
                  <a:pt x="2270907" y="100168"/>
                </a:lnTo>
                <a:lnTo>
                  <a:pt x="2379788" y="89251"/>
                </a:lnTo>
                <a:lnTo>
                  <a:pt x="2489988" y="76418"/>
                </a:lnTo>
                <a:lnTo>
                  <a:pt x="2600188" y="62751"/>
                </a:lnTo>
                <a:lnTo>
                  <a:pt x="2710388" y="49168"/>
                </a:lnTo>
                <a:lnTo>
                  <a:pt x="2820258" y="33334"/>
                </a:lnTo>
                <a:lnTo>
                  <a:pt x="2930129" y="17000"/>
                </a:lnTo>
                <a:lnTo>
                  <a:pt x="3039999" y="0"/>
                </a:lnTo>
                <a:cubicBezTo>
                  <a:pt x="3029771" y="277755"/>
                  <a:pt x="3036370" y="163169"/>
                  <a:pt x="3026141" y="440924"/>
                </a:cubicBezTo>
                <a:cubicBezTo>
                  <a:pt x="2925757" y="440997"/>
                  <a:pt x="2808081" y="439255"/>
                  <a:pt x="2677942" y="435925"/>
                </a:cubicBezTo>
                <a:lnTo>
                  <a:pt x="2643381" y="434739"/>
                </a:lnTo>
                <a:lnTo>
                  <a:pt x="2673098" y="197552"/>
                </a:lnTo>
                <a:lnTo>
                  <a:pt x="2600644" y="199684"/>
                </a:lnTo>
                <a:lnTo>
                  <a:pt x="2342303" y="205715"/>
                </a:lnTo>
                <a:lnTo>
                  <a:pt x="2084160" y="210171"/>
                </a:lnTo>
                <a:lnTo>
                  <a:pt x="1825032" y="209703"/>
                </a:lnTo>
                <a:lnTo>
                  <a:pt x="1567480" y="209433"/>
                </a:lnTo>
                <a:lnTo>
                  <a:pt x="1308551" y="207391"/>
                </a:lnTo>
                <a:lnTo>
                  <a:pt x="1053363" y="201018"/>
                </a:lnTo>
                <a:lnTo>
                  <a:pt x="795223" y="192674"/>
                </a:lnTo>
                <a:lnTo>
                  <a:pt x="538856" y="182954"/>
                </a:lnTo>
                <a:lnTo>
                  <a:pt x="286033" y="170477"/>
                </a:lnTo>
                <a:lnTo>
                  <a:pt x="31635" y="157803"/>
                </a:lnTo>
                <a:close/>
              </a:path>
            </a:pathLst>
          </a:custGeom>
          <a:solidFill>
            <a:schemeClr val="bg1">
              <a:alpha val="20000"/>
            </a:schemeClr>
          </a:solidFill>
          <a:ln>
            <a:noFill/>
          </a:ln>
        </p:spPr>
        <p:txBody>
          <a:bodyPr wrap="square">
            <a:noAutofit/>
          </a:bodyPr>
          <a:lstStyle/>
          <a:p>
            <a:endParaRPr lang="en-US" dirty="0"/>
          </a:p>
        </p:txBody>
      </p:sp>
    </p:spTree>
    <p:extLst>
      <p:ext uri="{BB962C8B-B14F-4D97-AF65-F5344CB8AC3E}">
        <p14:creationId xmlns:p14="http://schemas.microsoft.com/office/powerpoint/2010/main" val="569631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9" name="Rectangle 38">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AE570F38-1DC2-B4B0-C6A0-FEE28A3E30E9}"/>
              </a:ext>
            </a:extLst>
          </p:cNvPr>
          <p:cNvSpPr>
            <a:spLocks noGrp="1"/>
          </p:cNvSpPr>
          <p:nvPr>
            <p:ph type="title"/>
          </p:nvPr>
        </p:nvSpPr>
        <p:spPr>
          <a:xfrm>
            <a:off x="1154954" y="973668"/>
            <a:ext cx="8761413" cy="706964"/>
          </a:xfrm>
        </p:spPr>
        <p:txBody>
          <a:bodyPr>
            <a:normAutofit/>
          </a:bodyPr>
          <a:lstStyle/>
          <a:p>
            <a:r>
              <a:rPr lang="en-GB">
                <a:solidFill>
                  <a:srgbClr val="FFFFFF"/>
                </a:solidFill>
              </a:rPr>
              <a:t>Guess who?</a:t>
            </a:r>
          </a:p>
        </p:txBody>
      </p:sp>
      <p:sp>
        <p:nvSpPr>
          <p:cNvPr id="42" name="Rectangle 41">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34" name="Content Placeholder 2">
            <a:extLst>
              <a:ext uri="{FF2B5EF4-FFF2-40B4-BE49-F238E27FC236}">
                <a16:creationId xmlns:a16="http://schemas.microsoft.com/office/drawing/2014/main" id="{A805EBD7-4BA8-1B6F-3251-0DD4ABF75363}"/>
              </a:ext>
            </a:extLst>
          </p:cNvPr>
          <p:cNvGraphicFramePr>
            <a:graphicFrameLocks noGrp="1"/>
          </p:cNvGraphicFramePr>
          <p:nvPr>
            <p:ph idx="1"/>
            <p:extLst>
              <p:ext uri="{D42A27DB-BD31-4B8C-83A1-F6EECF244321}">
                <p14:modId xmlns:p14="http://schemas.microsoft.com/office/powerpoint/2010/main" val="1566103213"/>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614231"/>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37" name="Freeform: Shape 36">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9"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5" name="Content Placeholder 4" descr="Chart, sunburst chart&#10;&#10;Description automatically generated">
            <a:extLst>
              <a:ext uri="{FF2B5EF4-FFF2-40B4-BE49-F238E27FC236}">
                <a16:creationId xmlns:a16="http://schemas.microsoft.com/office/drawing/2014/main" id="{76D478F0-4E48-6D17-6D29-A28C8CBC7854}"/>
              </a:ext>
            </a:extLst>
          </p:cNvPr>
          <p:cNvPicPr>
            <a:picLocks noChangeAspect="1"/>
          </p:cNvPicPr>
          <p:nvPr/>
        </p:nvPicPr>
        <p:blipFill rotWithShape="1">
          <a:blip r:embed="rId2">
            <a:extLst>
              <a:ext uri="{28A0092B-C50C-407E-A947-70E740481C1C}">
                <a14:useLocalDpi xmlns:a14="http://schemas.microsoft.com/office/drawing/2010/main" val="0"/>
              </a:ext>
            </a:extLst>
          </a:blip>
          <a:srcRect t="20148" b="25249"/>
          <a:stretch/>
        </p:blipFill>
        <p:spPr>
          <a:xfrm>
            <a:off x="6166727" y="803751"/>
            <a:ext cx="4447293" cy="5250498"/>
          </a:xfrm>
          <a:prstGeom prst="rect">
            <a:avLst/>
          </a:prstGeom>
        </p:spPr>
      </p:pic>
      <p:sp>
        <p:nvSpPr>
          <p:cNvPr id="41" name="Rectangle 40">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3" name="Oval 42">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5" name="Oval 44">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Content Placeholder 31">
            <a:extLst>
              <a:ext uri="{FF2B5EF4-FFF2-40B4-BE49-F238E27FC236}">
                <a16:creationId xmlns:a16="http://schemas.microsoft.com/office/drawing/2014/main" id="{A875DD4C-EF97-08EE-222D-5521C7F17463}"/>
              </a:ext>
            </a:extLst>
          </p:cNvPr>
          <p:cNvSpPr>
            <a:spLocks noGrp="1"/>
          </p:cNvSpPr>
          <p:nvPr>
            <p:ph idx="1"/>
          </p:nvPr>
        </p:nvSpPr>
        <p:spPr>
          <a:xfrm>
            <a:off x="1154955" y="2120900"/>
            <a:ext cx="3133726" cy="3898900"/>
          </a:xfrm>
        </p:spPr>
        <p:txBody>
          <a:bodyPr>
            <a:normAutofit/>
          </a:bodyPr>
          <a:lstStyle/>
          <a:p>
            <a:r>
              <a:rPr lang="en-US" dirty="0">
                <a:solidFill>
                  <a:srgbClr val="FFFFFF"/>
                </a:solidFill>
              </a:rPr>
              <a:t>NI is becoming more and more diverse!</a:t>
            </a:r>
          </a:p>
        </p:txBody>
      </p:sp>
      <p:sp>
        <p:nvSpPr>
          <p:cNvPr id="47"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1383244643"/>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1">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5" name="Rectangle 14">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D7B0DAB7-EB82-E4BC-A6D0-3E25D79D3283}"/>
              </a:ext>
            </a:extLst>
          </p:cNvPr>
          <p:cNvSpPr>
            <a:spLocks noGrp="1"/>
          </p:cNvSpPr>
          <p:nvPr>
            <p:ph type="title"/>
          </p:nvPr>
        </p:nvSpPr>
        <p:spPr>
          <a:xfrm>
            <a:off x="1683171" y="1169773"/>
            <a:ext cx="8825658" cy="2870161"/>
          </a:xfrm>
        </p:spPr>
        <p:txBody>
          <a:bodyPr vert="horz" lIns="91440" tIns="45720" rIns="91440" bIns="45720" rtlCol="0" anchor="b">
            <a:normAutofit/>
          </a:bodyPr>
          <a:lstStyle/>
          <a:p>
            <a:pPr algn="ctr"/>
            <a:r>
              <a:rPr lang="en-US" sz="5400">
                <a:solidFill>
                  <a:schemeClr val="tx1"/>
                </a:solidFill>
              </a:rPr>
              <a:t>Hidden Celebrities</a:t>
            </a:r>
          </a:p>
        </p:txBody>
      </p:sp>
      <p:sp>
        <p:nvSpPr>
          <p:cNvPr id="3" name="Content Placeholder 2">
            <a:extLst>
              <a:ext uri="{FF2B5EF4-FFF2-40B4-BE49-F238E27FC236}">
                <a16:creationId xmlns:a16="http://schemas.microsoft.com/office/drawing/2014/main" id="{150CB998-20AF-9851-C446-87161AB03283}"/>
              </a:ext>
            </a:extLst>
          </p:cNvPr>
          <p:cNvSpPr>
            <a:spLocks noGrp="1"/>
          </p:cNvSpPr>
          <p:nvPr>
            <p:ph idx="1"/>
          </p:nvPr>
        </p:nvSpPr>
        <p:spPr>
          <a:xfrm>
            <a:off x="1683171" y="4293441"/>
            <a:ext cx="8825658" cy="1234148"/>
          </a:xfrm>
        </p:spPr>
        <p:txBody>
          <a:bodyPr vert="horz" lIns="91440" tIns="45720" rIns="91440" bIns="45720" rtlCol="0" anchor="t">
            <a:normAutofit/>
          </a:bodyPr>
          <a:lstStyle/>
          <a:p>
            <a:pPr marL="0" indent="0" algn="ctr">
              <a:buNone/>
            </a:pPr>
            <a:r>
              <a:rPr lang="en-US" sz="2000" cap="all">
                <a:solidFill>
                  <a:schemeClr val="accent1">
                    <a:lumMod val="60000"/>
                    <a:lumOff val="40000"/>
                  </a:schemeClr>
                </a:solidFill>
              </a:rPr>
              <a:t>Which one has/ had a learning disability or illness?</a:t>
            </a:r>
          </a:p>
        </p:txBody>
      </p:sp>
      <p:cxnSp>
        <p:nvCxnSpPr>
          <p:cNvPr id="18" name="Straight Connector 17">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7403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5276E39B-EE3F-4D17-BF9B-B38B05FD5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6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Content Placeholder 4" descr="A person with a mustache&#10;&#10;Description automatically generated with low confidence">
            <a:extLst>
              <a:ext uri="{FF2B5EF4-FFF2-40B4-BE49-F238E27FC236}">
                <a16:creationId xmlns:a16="http://schemas.microsoft.com/office/drawing/2014/main" id="{8A20AD30-4CDE-C47C-93B0-A3EA6DF4ED1E}"/>
              </a:ext>
            </a:extLst>
          </p:cNvPr>
          <p:cNvPicPr>
            <a:picLocks noChangeAspect="1"/>
          </p:cNvPicPr>
          <p:nvPr/>
        </p:nvPicPr>
        <p:blipFill rotWithShape="1">
          <a:blip r:embed="rId4">
            <a:extLst>
              <a:ext uri="{28A0092B-C50C-407E-A947-70E740481C1C}">
                <a14:useLocalDpi xmlns:a14="http://schemas.microsoft.com/office/drawing/2010/main" val="0"/>
              </a:ext>
            </a:extLst>
          </a:blip>
          <a:srcRect r="-5" b="6988"/>
          <a:stretch/>
        </p:blipFill>
        <p:spPr>
          <a:xfrm>
            <a:off x="467934" y="469953"/>
            <a:ext cx="2764648" cy="3852182"/>
          </a:xfrm>
          <a:prstGeom prst="rect">
            <a:avLst/>
          </a:prstGeom>
        </p:spPr>
      </p:pic>
      <p:pic>
        <p:nvPicPr>
          <p:cNvPr id="10" name="Picture 9" descr="A person smiling for the camera&#10;&#10;Description automatically generated with medium confidence">
            <a:extLst>
              <a:ext uri="{FF2B5EF4-FFF2-40B4-BE49-F238E27FC236}">
                <a16:creationId xmlns:a16="http://schemas.microsoft.com/office/drawing/2014/main" id="{2CDED066-5118-A910-71A1-6FB1C4449AB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4416" r="-5" b="-5"/>
          <a:stretch/>
        </p:blipFill>
        <p:spPr>
          <a:xfrm>
            <a:off x="3303911" y="469951"/>
            <a:ext cx="2752344" cy="3852183"/>
          </a:xfrm>
          <a:prstGeom prst="rect">
            <a:avLst/>
          </a:prstGeom>
        </p:spPr>
      </p:pic>
      <p:pic>
        <p:nvPicPr>
          <p:cNvPr id="13" name="Picture 12" descr="A person holding a group of stuffed animals&#10;&#10;Description automatically generated with low confidence">
            <a:extLst>
              <a:ext uri="{FF2B5EF4-FFF2-40B4-BE49-F238E27FC236}">
                <a16:creationId xmlns:a16="http://schemas.microsoft.com/office/drawing/2014/main" id="{E3E80C7B-218B-E66D-D6F3-0E6A0DE71850}"/>
              </a:ext>
            </a:extLst>
          </p:cNvPr>
          <p:cNvPicPr>
            <a:picLocks noChangeAspect="1"/>
          </p:cNvPicPr>
          <p:nvPr/>
        </p:nvPicPr>
        <p:blipFill rotWithShape="1">
          <a:blip r:embed="rId7">
            <a:extLst>
              <a:ext uri="{28A0092B-C50C-407E-A947-70E740481C1C}">
                <a14:useLocalDpi xmlns:a14="http://schemas.microsoft.com/office/drawing/2010/main" val="0"/>
              </a:ext>
            </a:extLst>
          </a:blip>
          <a:srcRect l="28811" r="8479" b="2"/>
          <a:stretch/>
        </p:blipFill>
        <p:spPr>
          <a:xfrm>
            <a:off x="6127584" y="475699"/>
            <a:ext cx="2752344" cy="3628185"/>
          </a:xfrm>
          <a:prstGeom prst="rect">
            <a:avLst/>
          </a:prstGeom>
        </p:spPr>
      </p:pic>
      <p:pic>
        <p:nvPicPr>
          <p:cNvPr id="17" name="Picture 16" descr="A person with long hair&#10;&#10;Description automatically generated with medium confidence">
            <a:extLst>
              <a:ext uri="{FF2B5EF4-FFF2-40B4-BE49-F238E27FC236}">
                <a16:creationId xmlns:a16="http://schemas.microsoft.com/office/drawing/2014/main" id="{DEA40722-8923-6373-1C3D-042BEB4CEEFB}"/>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5088" r="2342" b="-2"/>
          <a:stretch/>
        </p:blipFill>
        <p:spPr>
          <a:xfrm>
            <a:off x="8951258" y="469951"/>
            <a:ext cx="2763657" cy="3640873"/>
          </a:xfrm>
          <a:prstGeom prst="rect">
            <a:avLst/>
          </a:prstGeom>
        </p:spPr>
      </p:pic>
      <p:sp>
        <p:nvSpPr>
          <p:cNvPr id="6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useBgFill="1">
        <p:nvSpPr>
          <p:cNvPr id="63" name="Freeform: Shape 62">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5"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6" name="Content Placeholder 55">
            <a:extLst>
              <a:ext uri="{FF2B5EF4-FFF2-40B4-BE49-F238E27FC236}">
                <a16:creationId xmlns:a16="http://schemas.microsoft.com/office/drawing/2014/main" id="{5C387997-36CA-ACA4-6953-204FD2375BEB}"/>
              </a:ext>
            </a:extLst>
          </p:cNvPr>
          <p:cNvSpPr>
            <a:spLocks noGrp="1"/>
          </p:cNvSpPr>
          <p:nvPr>
            <p:ph idx="1"/>
          </p:nvPr>
        </p:nvSpPr>
        <p:spPr>
          <a:xfrm>
            <a:off x="6375894" y="4110824"/>
            <a:ext cx="4772509" cy="1908976"/>
          </a:xfrm>
        </p:spPr>
        <p:txBody>
          <a:bodyPr anchor="ctr">
            <a:normAutofit/>
          </a:bodyPr>
          <a:lstStyle/>
          <a:p>
            <a:r>
              <a:rPr lang="en-GB" dirty="0"/>
              <a:t>From left to right: Albert Einstein, Daniel Radcliffe, Walt Disney, Selena Gomez</a:t>
            </a:r>
          </a:p>
          <a:p>
            <a:endParaRPr lang="en-US" dirty="0">
              <a:solidFill>
                <a:schemeClr val="tx1"/>
              </a:solidFill>
            </a:endParaRPr>
          </a:p>
        </p:txBody>
      </p:sp>
    </p:spTree>
    <p:extLst>
      <p:ext uri="{BB962C8B-B14F-4D97-AF65-F5344CB8AC3E}">
        <p14:creationId xmlns:p14="http://schemas.microsoft.com/office/powerpoint/2010/main" val="934475843"/>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89F00241-A951-40BC-1C5D-75A15946B004}"/>
              </a:ext>
            </a:extLst>
          </p:cNvPr>
          <p:cNvSpPr>
            <a:spLocks noGrp="1"/>
          </p:cNvSpPr>
          <p:nvPr>
            <p:ph type="title"/>
          </p:nvPr>
        </p:nvSpPr>
        <p:spPr>
          <a:xfrm>
            <a:off x="1154955" y="973667"/>
            <a:ext cx="2942210" cy="4833745"/>
          </a:xfrm>
        </p:spPr>
        <p:txBody>
          <a:bodyPr>
            <a:normAutofit/>
          </a:bodyPr>
          <a:lstStyle/>
          <a:p>
            <a:r>
              <a:rPr lang="en-GB">
                <a:solidFill>
                  <a:srgbClr val="EBEBEB"/>
                </a:solidFill>
              </a:rPr>
              <a:t>Hidden Celebrities Revealed </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339605BB-1F3D-8B0D-4D6B-CF8CF4B283E7}"/>
              </a:ext>
            </a:extLst>
          </p:cNvPr>
          <p:cNvGraphicFramePr>
            <a:graphicFrameLocks noGrp="1"/>
          </p:cNvGraphicFramePr>
          <p:nvPr>
            <p:ph idx="1"/>
            <p:extLst>
              <p:ext uri="{D42A27DB-BD31-4B8C-83A1-F6EECF244321}">
                <p14:modId xmlns:p14="http://schemas.microsoft.com/office/powerpoint/2010/main" val="3831824265"/>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9740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3" name="Freeform: Shape 12">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5"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CFDF3FCD-5F54-AB53-37C9-F8044B71A7E3}"/>
              </a:ext>
            </a:extLst>
          </p:cNvPr>
          <p:cNvSpPr>
            <a:spLocks noGrp="1"/>
          </p:cNvSpPr>
          <p:nvPr>
            <p:ph type="title"/>
          </p:nvPr>
        </p:nvSpPr>
        <p:spPr>
          <a:xfrm>
            <a:off x="1154955" y="973668"/>
            <a:ext cx="2942210" cy="1020232"/>
          </a:xfrm>
        </p:spPr>
        <p:txBody>
          <a:bodyPr>
            <a:normAutofit/>
          </a:bodyPr>
          <a:lstStyle/>
          <a:p>
            <a:pPr>
              <a:lnSpc>
                <a:spcPct val="90000"/>
              </a:lnSpc>
            </a:pPr>
            <a:r>
              <a:rPr lang="en-GB" sz="3300">
                <a:solidFill>
                  <a:srgbClr val="EBEBEB"/>
                </a:solidFill>
              </a:rPr>
              <a:t>Is that a fact?		</a:t>
            </a:r>
          </a:p>
        </p:txBody>
      </p:sp>
      <p:pic>
        <p:nvPicPr>
          <p:cNvPr id="5" name="Picture 4" descr="A picture containing text">
            <a:extLst>
              <a:ext uri="{FF2B5EF4-FFF2-40B4-BE49-F238E27FC236}">
                <a16:creationId xmlns:a16="http://schemas.microsoft.com/office/drawing/2014/main" id="{73D169AD-C670-060C-3BCA-ECD93C4358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94607" y="1487572"/>
            <a:ext cx="6391533" cy="3882855"/>
          </a:xfrm>
          <a:prstGeom prst="rect">
            <a:avLst/>
          </a:prstGeom>
        </p:spPr>
      </p:pic>
      <p:sp>
        <p:nvSpPr>
          <p:cNvPr id="17" name="Rectangle 16">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356384C-31B4-3763-F8E3-D2849BCE2A6F}"/>
              </a:ext>
            </a:extLst>
          </p:cNvPr>
          <p:cNvSpPr>
            <a:spLocks noGrp="1"/>
          </p:cNvSpPr>
          <p:nvPr>
            <p:ph idx="1"/>
          </p:nvPr>
        </p:nvSpPr>
        <p:spPr>
          <a:xfrm>
            <a:off x="1154955" y="2120900"/>
            <a:ext cx="3133726" cy="3898900"/>
          </a:xfrm>
        </p:spPr>
        <p:txBody>
          <a:bodyPr>
            <a:normAutofit/>
          </a:bodyPr>
          <a:lstStyle/>
          <a:p>
            <a:r>
              <a:rPr lang="en-GB" dirty="0">
                <a:solidFill>
                  <a:srgbClr val="FFFFFF"/>
                </a:solidFill>
              </a:rPr>
              <a:t>Work within your groups to decide whether the statements are FACT or whether they are just an OPINION or BELIEF. </a:t>
            </a:r>
          </a:p>
          <a:p>
            <a:endParaRPr lang="en-GB" dirty="0">
              <a:solidFill>
                <a:srgbClr val="FFFFFF"/>
              </a:solidFill>
            </a:endParaRPr>
          </a:p>
        </p:txBody>
      </p:sp>
      <p:sp>
        <p:nvSpPr>
          <p:cNvPr id="23"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63206414"/>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5"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92085657-6F19-F895-2B85-ED95DF28F36C}"/>
              </a:ext>
            </a:extLst>
          </p:cNvPr>
          <p:cNvSpPr>
            <a:spLocks noGrp="1"/>
          </p:cNvSpPr>
          <p:nvPr>
            <p:ph type="title"/>
          </p:nvPr>
        </p:nvSpPr>
        <p:spPr>
          <a:xfrm>
            <a:off x="639098" y="629265"/>
            <a:ext cx="6072776" cy="1622322"/>
          </a:xfrm>
        </p:spPr>
        <p:txBody>
          <a:bodyPr>
            <a:normAutofit/>
          </a:bodyPr>
          <a:lstStyle/>
          <a:p>
            <a:r>
              <a:rPr lang="en-GB" dirty="0">
                <a:solidFill>
                  <a:srgbClr val="FFFFFF"/>
                </a:solidFill>
              </a:rPr>
              <a:t>That’s my orange – Part 2</a:t>
            </a:r>
          </a:p>
        </p:txBody>
      </p:sp>
      <p:pic>
        <p:nvPicPr>
          <p:cNvPr id="5" name="Picture 4" descr="A close-up of a lemon">
            <a:extLst>
              <a:ext uri="{FF2B5EF4-FFF2-40B4-BE49-F238E27FC236}">
                <a16:creationId xmlns:a16="http://schemas.microsoft.com/office/drawing/2014/main" id="{3FCCA26C-473B-13AF-8560-692307D9417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2108" b="-1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7" name="Rectangle 16">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BDC8CF8-F031-87C3-5289-32D684623145}"/>
              </a:ext>
            </a:extLst>
          </p:cNvPr>
          <p:cNvSpPr>
            <a:spLocks noGrp="1"/>
          </p:cNvSpPr>
          <p:nvPr>
            <p:ph idx="1"/>
          </p:nvPr>
        </p:nvSpPr>
        <p:spPr>
          <a:xfrm>
            <a:off x="639098" y="2418735"/>
            <a:ext cx="6072776" cy="3811740"/>
          </a:xfrm>
        </p:spPr>
        <p:txBody>
          <a:bodyPr anchor="ctr">
            <a:normAutofit/>
          </a:bodyPr>
          <a:lstStyle/>
          <a:p>
            <a:r>
              <a:rPr lang="en-GB" dirty="0">
                <a:solidFill>
                  <a:srgbClr val="FFFFFF"/>
                </a:solidFill>
              </a:rPr>
              <a:t>Time to reunite with your orange!</a:t>
            </a:r>
          </a:p>
        </p:txBody>
      </p:sp>
    </p:spTree>
    <p:extLst>
      <p:ext uri="{BB962C8B-B14F-4D97-AF65-F5344CB8AC3E}">
        <p14:creationId xmlns:p14="http://schemas.microsoft.com/office/powerpoint/2010/main" val="4002584839"/>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290016414"/>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6 – Discrimination</a:t>
            </a:r>
          </a:p>
        </p:txBody>
      </p:sp>
      <p:sp>
        <p:nvSpPr>
          <p:cNvPr id="26" name="Rectangle 2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3464090728"/>
              </p:ext>
            </p:extLst>
          </p:nvPr>
        </p:nvGraphicFramePr>
        <p:xfrm>
          <a:off x="1283308"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40169916"/>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descr="A picture containing text, indoor, floor, window&#10;&#10;Description automatically generated">
            <a:extLst>
              <a:ext uri="{FF2B5EF4-FFF2-40B4-BE49-F238E27FC236}">
                <a16:creationId xmlns:a16="http://schemas.microsoft.com/office/drawing/2014/main" id="{7DDD16C2-D8D1-F045-C6FA-ECE9CEF098EC}"/>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4403" r="-3" b="3679"/>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2" name="Title 1">
            <a:extLst>
              <a:ext uri="{FF2B5EF4-FFF2-40B4-BE49-F238E27FC236}">
                <a16:creationId xmlns:a16="http://schemas.microsoft.com/office/drawing/2014/main" id="{5884E713-7509-FAE4-595D-F0885B4D0DE2}"/>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a:t>Tower Activity</a:t>
            </a:r>
          </a:p>
        </p:txBody>
      </p:sp>
      <p:sp>
        <p:nvSpPr>
          <p:cNvPr id="21" name="Rectangle 20">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1761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descr="Graphical user interface, application&#10;&#10;Description automatically generated">
            <a:extLst>
              <a:ext uri="{FF2B5EF4-FFF2-40B4-BE49-F238E27FC236}">
                <a16:creationId xmlns:a16="http://schemas.microsoft.com/office/drawing/2014/main" id="{34649E0F-0BA8-1F60-7EA4-9E8888ABC887}"/>
              </a:ext>
            </a:extLst>
          </p:cNvPr>
          <p:cNvPicPr>
            <a:picLocks noChangeAspect="1"/>
          </p:cNvPicPr>
          <p:nvPr/>
        </p:nvPicPr>
        <p:blipFill rotWithShape="1">
          <a:blip r:embed="rId3">
            <a:extLst>
              <a:ext uri="{28A0092B-C50C-407E-A947-70E740481C1C}">
                <a14:useLocalDpi xmlns:a14="http://schemas.microsoft.com/office/drawing/2010/main" val="0"/>
              </a:ext>
            </a:extLst>
          </a:blip>
          <a:srcRect t="18777" r="1" b="26902"/>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8"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20" name="Freeform: Shape 19">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2"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5" name="Content Placeholder 14">
            <a:extLst>
              <a:ext uri="{FF2B5EF4-FFF2-40B4-BE49-F238E27FC236}">
                <a16:creationId xmlns:a16="http://schemas.microsoft.com/office/drawing/2014/main" id="{A1512D59-635B-43D1-4E33-4A75670DA7CB}"/>
              </a:ext>
            </a:extLst>
          </p:cNvPr>
          <p:cNvSpPr>
            <a:spLocks noGrp="1"/>
          </p:cNvSpPr>
          <p:nvPr>
            <p:ph idx="1"/>
          </p:nvPr>
        </p:nvSpPr>
        <p:spPr>
          <a:xfrm>
            <a:off x="6375894" y="4110824"/>
            <a:ext cx="4772509" cy="1908976"/>
          </a:xfrm>
        </p:spPr>
        <p:txBody>
          <a:bodyPr anchor="ctr">
            <a:normAutofit/>
          </a:bodyPr>
          <a:lstStyle/>
          <a:p>
            <a:r>
              <a:rPr lang="en-US" sz="3500" dirty="0">
                <a:solidFill>
                  <a:schemeClr val="tx1"/>
                </a:solidFill>
              </a:rPr>
              <a:t>Start baselines</a:t>
            </a:r>
          </a:p>
        </p:txBody>
      </p:sp>
    </p:spTree>
    <p:extLst>
      <p:ext uri="{BB962C8B-B14F-4D97-AF65-F5344CB8AC3E}">
        <p14:creationId xmlns:p14="http://schemas.microsoft.com/office/powerpoint/2010/main" val="2701678741"/>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Shape 12">
            <a:extLst>
              <a:ext uri="{FF2B5EF4-FFF2-40B4-BE49-F238E27FC236}">
                <a16:creationId xmlns:a16="http://schemas.microsoft.com/office/drawing/2014/main" id="{FD2669AB-35DB-41EC-BE9C-DA80B60A3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5"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1069"/>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7"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4924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dirty="0"/>
          </a:p>
        </p:txBody>
      </p:sp>
      <p:sp>
        <p:nvSpPr>
          <p:cNvPr id="2" name="Title 1">
            <a:extLst>
              <a:ext uri="{FF2B5EF4-FFF2-40B4-BE49-F238E27FC236}">
                <a16:creationId xmlns:a16="http://schemas.microsoft.com/office/drawing/2014/main" id="{FE085D77-FD7B-8FBB-56B1-67582C46AED5}"/>
              </a:ext>
            </a:extLst>
          </p:cNvPr>
          <p:cNvSpPr>
            <a:spLocks noGrp="1"/>
          </p:cNvSpPr>
          <p:nvPr>
            <p:ph type="title"/>
          </p:nvPr>
        </p:nvSpPr>
        <p:spPr>
          <a:xfrm>
            <a:off x="639098" y="629265"/>
            <a:ext cx="6072776" cy="1622322"/>
          </a:xfrm>
        </p:spPr>
        <p:txBody>
          <a:bodyPr>
            <a:normAutofit/>
          </a:bodyPr>
          <a:lstStyle/>
          <a:p>
            <a:r>
              <a:rPr lang="en-GB">
                <a:solidFill>
                  <a:schemeClr val="tx1"/>
                </a:solidFill>
              </a:rPr>
              <a:t>The Apprentice</a:t>
            </a:r>
          </a:p>
        </p:txBody>
      </p:sp>
      <p:pic>
        <p:nvPicPr>
          <p:cNvPr id="5" name="Picture 4" descr="A person in a suit pointing&#10;&#10;Description automatically generated with medium confidence">
            <a:extLst>
              <a:ext uri="{FF2B5EF4-FFF2-40B4-BE49-F238E27FC236}">
                <a16:creationId xmlns:a16="http://schemas.microsoft.com/office/drawing/2014/main" id="{9352C4B0-0B8B-613F-81D7-D5404F06883A}"/>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 b="147"/>
          <a:stretch/>
        </p:blipFill>
        <p:spPr>
          <a:xfrm>
            <a:off x="7418226" y="645106"/>
            <a:ext cx="4125317" cy="5585369"/>
          </a:xfrm>
          <a:prstGeom prst="rect">
            <a:avLst/>
          </a:prstGeom>
        </p:spPr>
      </p:pic>
      <p:sp>
        <p:nvSpPr>
          <p:cNvPr id="19" name="Rectangle 18">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DA18478-2621-3E8F-F121-B37840D769C7}"/>
              </a:ext>
            </a:extLst>
          </p:cNvPr>
          <p:cNvSpPr>
            <a:spLocks noGrp="1"/>
          </p:cNvSpPr>
          <p:nvPr>
            <p:ph idx="1"/>
          </p:nvPr>
        </p:nvSpPr>
        <p:spPr>
          <a:xfrm>
            <a:off x="639098" y="2418735"/>
            <a:ext cx="6072776" cy="3811740"/>
          </a:xfrm>
        </p:spPr>
        <p:txBody>
          <a:bodyPr anchor="ctr">
            <a:normAutofit/>
          </a:bodyPr>
          <a:lstStyle/>
          <a:p>
            <a:pPr eaLnBrk="1" hangingPunct="1"/>
            <a:r>
              <a:rPr lang="en-GB" altLang="en-US">
                <a:solidFill>
                  <a:schemeClr val="tx1"/>
                </a:solidFill>
              </a:rPr>
              <a:t>You are an entrepreneur, like Alan Sugar on The Apprentice.</a:t>
            </a:r>
          </a:p>
          <a:p>
            <a:pPr eaLnBrk="1" hangingPunct="1"/>
            <a:r>
              <a:rPr lang="en-GB" altLang="en-US">
                <a:solidFill>
                  <a:schemeClr val="tx1"/>
                </a:solidFill>
              </a:rPr>
              <a:t>You need to ‘hire’ an engineer to set up life on the moon! </a:t>
            </a:r>
          </a:p>
          <a:p>
            <a:pPr eaLnBrk="1" hangingPunct="1"/>
            <a:r>
              <a:rPr lang="en-GB" altLang="en-US">
                <a:solidFill>
                  <a:schemeClr val="tx1"/>
                </a:solidFill>
              </a:rPr>
              <a:t>It’s a big, challenging job that will make history. </a:t>
            </a:r>
          </a:p>
          <a:p>
            <a:pPr eaLnBrk="1" hangingPunct="1"/>
            <a:r>
              <a:rPr lang="en-GB" altLang="en-US">
                <a:solidFill>
                  <a:schemeClr val="tx1"/>
                </a:solidFill>
              </a:rPr>
              <a:t>It needs the right apprentice - someone with resilience, determination, engineering expertise and great people skills!</a:t>
            </a:r>
          </a:p>
        </p:txBody>
      </p:sp>
    </p:spTree>
    <p:extLst>
      <p:ext uri="{BB962C8B-B14F-4D97-AF65-F5344CB8AC3E}">
        <p14:creationId xmlns:p14="http://schemas.microsoft.com/office/powerpoint/2010/main" val="2201527776"/>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9B03-D04B-B7C1-2C7B-D06DB4BA1822}"/>
              </a:ext>
            </a:extLst>
          </p:cNvPr>
          <p:cNvSpPr>
            <a:spLocks noGrp="1"/>
          </p:cNvSpPr>
          <p:nvPr>
            <p:ph type="title"/>
          </p:nvPr>
        </p:nvSpPr>
        <p:spPr>
          <a:xfrm>
            <a:off x="1154954" y="973668"/>
            <a:ext cx="8761413" cy="706964"/>
          </a:xfrm>
        </p:spPr>
        <p:txBody>
          <a:bodyPr>
            <a:normAutofit/>
          </a:bodyPr>
          <a:lstStyle/>
          <a:p>
            <a:r>
              <a:rPr lang="en-GB">
                <a:solidFill>
                  <a:srgbClr val="EBEBEB"/>
                </a:solidFill>
              </a:rPr>
              <a:t>Choose your apprentice</a:t>
            </a:r>
          </a:p>
        </p:txBody>
      </p:sp>
      <p:pic>
        <p:nvPicPr>
          <p:cNvPr id="5" name="Picture 4" descr="Text&#10;&#10;Description automatically generated">
            <a:extLst>
              <a:ext uri="{FF2B5EF4-FFF2-40B4-BE49-F238E27FC236}">
                <a16:creationId xmlns:a16="http://schemas.microsoft.com/office/drawing/2014/main" id="{28758584-4545-D8C8-36BA-9C68CD6E2A3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54954" y="3008143"/>
            <a:ext cx="4345024" cy="2607014"/>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EE39888C-DFDA-D3D5-DFF8-1937A2E5B1D4}"/>
              </a:ext>
            </a:extLst>
          </p:cNvPr>
          <p:cNvSpPr>
            <a:spLocks noGrp="1"/>
          </p:cNvSpPr>
          <p:nvPr>
            <p:ph idx="1"/>
          </p:nvPr>
        </p:nvSpPr>
        <p:spPr>
          <a:xfrm>
            <a:off x="5980954" y="2603500"/>
            <a:ext cx="5211979" cy="3416300"/>
          </a:xfrm>
        </p:spPr>
        <p:txBody>
          <a:bodyPr anchor="ctr">
            <a:normAutofit/>
          </a:bodyPr>
          <a:lstStyle/>
          <a:p>
            <a:pPr eaLnBrk="1" hangingPunct="1">
              <a:lnSpc>
                <a:spcPct val="90000"/>
              </a:lnSpc>
              <a:buFont typeface="Arial" panose="020B0604020202020204" pitchFamily="34" charset="0"/>
              <a:buNone/>
            </a:pPr>
            <a:r>
              <a:rPr lang="en-GB" altLang="en-US" b="1"/>
              <a:t>The apprentices…</a:t>
            </a:r>
          </a:p>
          <a:p>
            <a:pPr eaLnBrk="1" hangingPunct="1">
              <a:lnSpc>
                <a:spcPct val="90000"/>
              </a:lnSpc>
              <a:buFont typeface="Arial" panose="020B0604020202020204" pitchFamily="34" charset="0"/>
              <a:buNone/>
            </a:pPr>
            <a:endParaRPr lang="en-GB" altLang="en-US" b="1"/>
          </a:p>
          <a:p>
            <a:pPr eaLnBrk="1" hangingPunct="1">
              <a:lnSpc>
                <a:spcPct val="90000"/>
              </a:lnSpc>
              <a:buFont typeface="Arial" panose="020B0604020202020204" pitchFamily="34" charset="0"/>
              <a:buNone/>
            </a:pPr>
            <a:r>
              <a:rPr lang="en-GB" altLang="en-US" b="1"/>
              <a:t>Fire one now so you have six remaining</a:t>
            </a:r>
          </a:p>
          <a:p>
            <a:pPr>
              <a:lnSpc>
                <a:spcPct val="90000"/>
              </a:lnSpc>
            </a:pPr>
            <a:endParaRPr lang="en-GB"/>
          </a:p>
          <a:p>
            <a:pPr marL="0" rtl="0" eaLnBrk="1" fontAlgn="t" latinLnBrk="0" hangingPunct="1">
              <a:lnSpc>
                <a:spcPct val="90000"/>
              </a:lnSpc>
              <a:spcBef>
                <a:spcPts val="0"/>
              </a:spcBef>
              <a:spcAft>
                <a:spcPts val="0"/>
              </a:spcAft>
            </a:pPr>
            <a:r>
              <a:rPr lang="en-GB" b="1" i="0" u="none" strike="noStrike" kern="1200">
                <a:effectLst/>
                <a:latin typeface="Calibri" panose="020F0502020204030204" pitchFamily="34" charset="0"/>
              </a:rPr>
              <a:t>Ali</a:t>
            </a:r>
            <a:endParaRPr lang="en-GB" b="0" i="0" u="none" strike="noStrike">
              <a:effectLst/>
              <a:latin typeface="Arial" panose="020B0604020202020204" pitchFamily="34" charset="0"/>
            </a:endParaRPr>
          </a:p>
          <a:p>
            <a:pPr marL="0" rtl="0" eaLnBrk="1" fontAlgn="t" latinLnBrk="0" hangingPunct="1">
              <a:lnSpc>
                <a:spcPct val="90000"/>
              </a:lnSpc>
              <a:spcBef>
                <a:spcPts val="0"/>
              </a:spcBef>
              <a:spcAft>
                <a:spcPts val="0"/>
              </a:spcAft>
            </a:pPr>
            <a:r>
              <a:rPr lang="en-GB" b="1" i="0" u="none" strike="noStrike" kern="1200">
                <a:effectLst/>
                <a:latin typeface="Calibri" panose="020F0502020204030204" pitchFamily="34" charset="0"/>
              </a:rPr>
              <a:t>Patrick</a:t>
            </a:r>
            <a:endParaRPr lang="en-GB" b="0" i="0" u="none" strike="noStrike">
              <a:effectLst/>
              <a:latin typeface="Arial" panose="020B0604020202020204" pitchFamily="34" charset="0"/>
            </a:endParaRPr>
          </a:p>
          <a:p>
            <a:pPr marL="0" rtl="0" eaLnBrk="1" fontAlgn="t" latinLnBrk="0" hangingPunct="1">
              <a:lnSpc>
                <a:spcPct val="90000"/>
              </a:lnSpc>
              <a:spcBef>
                <a:spcPts val="0"/>
              </a:spcBef>
              <a:spcAft>
                <a:spcPts val="0"/>
              </a:spcAft>
            </a:pPr>
            <a:r>
              <a:rPr lang="en-GB" b="1" i="0" u="none" strike="noStrike" kern="1200">
                <a:effectLst/>
                <a:latin typeface="Calibri" panose="020F0502020204030204" pitchFamily="34" charset="0"/>
              </a:rPr>
              <a:t>Jamie</a:t>
            </a:r>
            <a:endParaRPr lang="en-GB" b="0" i="0" u="none" strike="noStrike">
              <a:effectLst/>
              <a:latin typeface="Arial" panose="020B0604020202020204" pitchFamily="34" charset="0"/>
            </a:endParaRPr>
          </a:p>
          <a:p>
            <a:pPr marL="0" rtl="0" eaLnBrk="1" fontAlgn="t" latinLnBrk="0" hangingPunct="1">
              <a:lnSpc>
                <a:spcPct val="90000"/>
              </a:lnSpc>
              <a:spcBef>
                <a:spcPts val="0"/>
              </a:spcBef>
              <a:spcAft>
                <a:spcPts val="0"/>
              </a:spcAft>
            </a:pPr>
            <a:r>
              <a:rPr lang="en-GB" b="1" i="0" u="none" strike="noStrike" kern="1200">
                <a:effectLst/>
                <a:latin typeface="Calibri" panose="020F0502020204030204" pitchFamily="34" charset="0"/>
              </a:rPr>
              <a:t>David</a:t>
            </a:r>
            <a:endParaRPr lang="en-GB" b="0" i="0" u="none" strike="noStrike">
              <a:effectLst/>
              <a:latin typeface="Arial" panose="020B0604020202020204" pitchFamily="34" charset="0"/>
            </a:endParaRPr>
          </a:p>
          <a:p>
            <a:pPr marL="0" rtl="0" eaLnBrk="1" fontAlgn="t" latinLnBrk="0" hangingPunct="1">
              <a:lnSpc>
                <a:spcPct val="90000"/>
              </a:lnSpc>
              <a:spcBef>
                <a:spcPts val="0"/>
              </a:spcBef>
              <a:spcAft>
                <a:spcPts val="0"/>
              </a:spcAft>
            </a:pPr>
            <a:r>
              <a:rPr lang="en-GB" b="1" i="0" u="none" strike="noStrike" kern="1200">
                <a:effectLst/>
                <a:latin typeface="Calibri" panose="020F0502020204030204" pitchFamily="34" charset="0"/>
              </a:rPr>
              <a:t>Adriana</a:t>
            </a:r>
            <a:endParaRPr lang="en-GB" b="0" i="0" u="none" strike="noStrike">
              <a:effectLst/>
              <a:latin typeface="Arial" panose="020B0604020202020204" pitchFamily="34" charset="0"/>
            </a:endParaRPr>
          </a:p>
          <a:p>
            <a:pPr marL="0" rtl="0" eaLnBrk="1" fontAlgn="t" latinLnBrk="0" hangingPunct="1">
              <a:lnSpc>
                <a:spcPct val="90000"/>
              </a:lnSpc>
              <a:spcBef>
                <a:spcPts val="0"/>
              </a:spcBef>
              <a:spcAft>
                <a:spcPts val="0"/>
              </a:spcAft>
            </a:pPr>
            <a:r>
              <a:rPr lang="en-GB" b="1" i="0" u="none" strike="noStrike" kern="1200">
                <a:effectLst/>
                <a:latin typeface="Calibri" panose="020F0502020204030204" pitchFamily="34" charset="0"/>
              </a:rPr>
              <a:t>Hannah</a:t>
            </a:r>
            <a:endParaRPr lang="en-GB" b="0" i="0" u="none" strike="noStrike">
              <a:effectLst/>
              <a:latin typeface="Arial" panose="020B0604020202020204" pitchFamily="34" charset="0"/>
            </a:endParaRPr>
          </a:p>
          <a:p>
            <a:pPr marL="0" rtl="0" eaLnBrk="1" fontAlgn="t" latinLnBrk="0" hangingPunct="1">
              <a:lnSpc>
                <a:spcPct val="90000"/>
              </a:lnSpc>
              <a:spcBef>
                <a:spcPts val="0"/>
              </a:spcBef>
              <a:spcAft>
                <a:spcPts val="0"/>
              </a:spcAft>
            </a:pPr>
            <a:r>
              <a:rPr lang="en-GB" b="1" i="0" u="none" strike="noStrike" kern="1200" err="1">
                <a:effectLst/>
                <a:latin typeface="Calibri" panose="020F0502020204030204" pitchFamily="34" charset="0"/>
              </a:rPr>
              <a:t>Delroy</a:t>
            </a:r>
            <a:endParaRPr lang="en-GB" b="0" i="0" u="none" strike="noStrike">
              <a:effectLst/>
              <a:latin typeface="Arial" panose="020B0604020202020204" pitchFamily="34" charset="0"/>
            </a:endParaRPr>
          </a:p>
          <a:p>
            <a:pPr marL="0" indent="0">
              <a:lnSpc>
                <a:spcPct val="90000"/>
              </a:lnSpc>
              <a:buNone/>
            </a:pPr>
            <a:endParaRPr lang="en-GB"/>
          </a:p>
        </p:txBody>
      </p:sp>
    </p:spTree>
    <p:extLst>
      <p:ext uri="{BB962C8B-B14F-4D97-AF65-F5344CB8AC3E}">
        <p14:creationId xmlns:p14="http://schemas.microsoft.com/office/powerpoint/2010/main" val="24062088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id="{0DE44442-E454-41EF-CAF6-21547016BA8C}"/>
              </a:ext>
            </a:extLst>
          </p:cNvPr>
          <p:cNvPicPr>
            <a:picLocks noGrp="1" noChangeAspect="1"/>
          </p:cNvPicPr>
          <p:nvPr>
            <p:ph idx="1"/>
          </p:nvPr>
        </p:nvPicPr>
        <p:blipFill rotWithShape="1">
          <a:blip r:embed="rId2"/>
          <a:srcRect l="33800" t="42489" r="21100" b="40800"/>
          <a:stretch/>
        </p:blipFill>
        <p:spPr>
          <a:xfrm>
            <a:off x="1126066" y="2380153"/>
            <a:ext cx="10035037" cy="2091548"/>
          </a:xfrm>
          <a:prstGeom prst="rect">
            <a:avLst/>
          </a:prstGeom>
        </p:spPr>
      </p:pic>
    </p:spTree>
    <p:extLst>
      <p:ext uri="{BB962C8B-B14F-4D97-AF65-F5344CB8AC3E}">
        <p14:creationId xmlns:p14="http://schemas.microsoft.com/office/powerpoint/2010/main" val="33763525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Graphical user interface, application&#10;&#10;Description automatically generated">
            <a:extLst>
              <a:ext uri="{FF2B5EF4-FFF2-40B4-BE49-F238E27FC236}">
                <a16:creationId xmlns:a16="http://schemas.microsoft.com/office/drawing/2014/main" id="{A2EBF0E2-3F1E-0C45-2FBB-DF37FF77093D}"/>
              </a:ext>
            </a:extLst>
          </p:cNvPr>
          <p:cNvPicPr>
            <a:picLocks noGrp="1" noChangeAspect="1"/>
          </p:cNvPicPr>
          <p:nvPr>
            <p:ph idx="1"/>
          </p:nvPr>
        </p:nvPicPr>
        <p:blipFill rotWithShape="1">
          <a:blip r:embed="rId2"/>
          <a:srcRect l="33700" t="37963" r="19700" b="23378"/>
          <a:stretch/>
        </p:blipFill>
        <p:spPr>
          <a:xfrm>
            <a:off x="1554376" y="1284394"/>
            <a:ext cx="9178416" cy="4283066"/>
          </a:xfrm>
          <a:prstGeom prst="rect">
            <a:avLst/>
          </a:prstGeom>
        </p:spPr>
      </p:pic>
    </p:spTree>
    <p:extLst>
      <p:ext uri="{BB962C8B-B14F-4D97-AF65-F5344CB8AC3E}">
        <p14:creationId xmlns:p14="http://schemas.microsoft.com/office/powerpoint/2010/main" val="34014166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id="{8C77E9AC-108C-206F-CE32-4D1A8AF35289}"/>
              </a:ext>
            </a:extLst>
          </p:cNvPr>
          <p:cNvPicPr>
            <a:picLocks noGrp="1" noChangeAspect="1"/>
          </p:cNvPicPr>
          <p:nvPr>
            <p:ph idx="1"/>
          </p:nvPr>
        </p:nvPicPr>
        <p:blipFill rotWithShape="1">
          <a:blip r:embed="rId2"/>
          <a:srcRect l="30800" t="28800" r="16500" b="24444"/>
          <a:stretch/>
        </p:blipFill>
        <p:spPr>
          <a:xfrm>
            <a:off x="1852413" y="1284394"/>
            <a:ext cx="8582342" cy="4283066"/>
          </a:xfrm>
          <a:prstGeom prst="rect">
            <a:avLst/>
          </a:prstGeom>
        </p:spPr>
      </p:pic>
    </p:spTree>
    <p:extLst>
      <p:ext uri="{BB962C8B-B14F-4D97-AF65-F5344CB8AC3E}">
        <p14:creationId xmlns:p14="http://schemas.microsoft.com/office/powerpoint/2010/main" val="3772130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Graphical user interface, application&#10;&#10;Description automatically generated">
            <a:extLst>
              <a:ext uri="{FF2B5EF4-FFF2-40B4-BE49-F238E27FC236}">
                <a16:creationId xmlns:a16="http://schemas.microsoft.com/office/drawing/2014/main" id="{0D938165-4A0E-73E6-5197-B2FA945A112C}"/>
              </a:ext>
            </a:extLst>
          </p:cNvPr>
          <p:cNvPicPr>
            <a:picLocks noGrp="1" noChangeAspect="1"/>
          </p:cNvPicPr>
          <p:nvPr>
            <p:ph idx="1"/>
          </p:nvPr>
        </p:nvPicPr>
        <p:blipFill rotWithShape="1">
          <a:blip r:embed="rId2"/>
          <a:srcRect l="33500" t="35378" r="18665" b="20710"/>
          <a:stretch/>
        </p:blipFill>
        <p:spPr>
          <a:xfrm>
            <a:off x="1996289" y="1284394"/>
            <a:ext cx="8294591" cy="4283066"/>
          </a:xfrm>
          <a:prstGeom prst="rect">
            <a:avLst/>
          </a:prstGeom>
        </p:spPr>
      </p:pic>
    </p:spTree>
    <p:extLst>
      <p:ext uri="{BB962C8B-B14F-4D97-AF65-F5344CB8AC3E}">
        <p14:creationId xmlns:p14="http://schemas.microsoft.com/office/powerpoint/2010/main" val="17520020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Graphical user interface, application&#10;&#10;Description automatically generated">
            <a:extLst>
              <a:ext uri="{FF2B5EF4-FFF2-40B4-BE49-F238E27FC236}">
                <a16:creationId xmlns:a16="http://schemas.microsoft.com/office/drawing/2014/main" id="{78E5C105-8C36-46EA-444E-AA833B742EBE}"/>
              </a:ext>
            </a:extLst>
          </p:cNvPr>
          <p:cNvPicPr>
            <a:picLocks noGrp="1" noChangeAspect="1"/>
          </p:cNvPicPr>
          <p:nvPr>
            <p:ph idx="1"/>
          </p:nvPr>
        </p:nvPicPr>
        <p:blipFill rotWithShape="1">
          <a:blip r:embed="rId2"/>
          <a:srcRect l="33100" t="36622" r="18665" b="20711"/>
          <a:stretch/>
        </p:blipFill>
        <p:spPr>
          <a:xfrm>
            <a:off x="1839584" y="1284394"/>
            <a:ext cx="8608000" cy="4283066"/>
          </a:xfrm>
          <a:prstGeom prst="rect">
            <a:avLst/>
          </a:prstGeom>
        </p:spPr>
      </p:pic>
    </p:spTree>
    <p:extLst>
      <p:ext uri="{BB962C8B-B14F-4D97-AF65-F5344CB8AC3E}">
        <p14:creationId xmlns:p14="http://schemas.microsoft.com/office/powerpoint/2010/main" val="40338271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0B33-99A3-FAD8-F4BF-7B36401A8905}"/>
              </a:ext>
            </a:extLst>
          </p:cNvPr>
          <p:cNvSpPr>
            <a:spLocks noGrp="1"/>
          </p:cNvSpPr>
          <p:nvPr>
            <p:ph type="title"/>
          </p:nvPr>
        </p:nvSpPr>
        <p:spPr>
          <a:xfrm>
            <a:off x="1154954" y="973668"/>
            <a:ext cx="8761413" cy="706964"/>
          </a:xfrm>
        </p:spPr>
        <p:txBody>
          <a:bodyPr>
            <a:normAutofit/>
          </a:bodyPr>
          <a:lstStyle/>
          <a:p>
            <a:r>
              <a:rPr lang="en-GB">
                <a:solidFill>
                  <a:srgbClr val="EBEBEB"/>
                </a:solidFill>
              </a:rPr>
              <a:t>Who was your choice?</a:t>
            </a:r>
          </a:p>
        </p:txBody>
      </p:sp>
      <p:sp>
        <p:nvSpPr>
          <p:cNvPr id="3" name="Content Placeholder 2">
            <a:extLst>
              <a:ext uri="{FF2B5EF4-FFF2-40B4-BE49-F238E27FC236}">
                <a16:creationId xmlns:a16="http://schemas.microsoft.com/office/drawing/2014/main" id="{7A67133B-8CDC-00C5-39B5-8C80753AD129}"/>
              </a:ext>
            </a:extLst>
          </p:cNvPr>
          <p:cNvSpPr>
            <a:spLocks noGrp="1"/>
          </p:cNvSpPr>
          <p:nvPr>
            <p:ph idx="1"/>
          </p:nvPr>
        </p:nvSpPr>
        <p:spPr>
          <a:xfrm>
            <a:off x="1154954" y="2603500"/>
            <a:ext cx="5211979" cy="3416300"/>
          </a:xfrm>
        </p:spPr>
        <p:txBody>
          <a:bodyPr anchor="ctr">
            <a:normAutofit/>
          </a:bodyPr>
          <a:lstStyle/>
          <a:p>
            <a:pPr eaLnBrk="1" hangingPunct="1"/>
            <a:r>
              <a:rPr lang="en-GB" altLang="en-US" dirty="0"/>
              <a:t>What choice did you make?</a:t>
            </a:r>
          </a:p>
          <a:p>
            <a:pPr eaLnBrk="1" hangingPunct="1"/>
            <a:r>
              <a:rPr lang="en-GB" altLang="en-US" dirty="0"/>
              <a:t>Are you pleased with your hired apprentice?</a:t>
            </a:r>
          </a:p>
          <a:p>
            <a:pPr eaLnBrk="1" hangingPunct="1"/>
            <a:r>
              <a:rPr lang="en-GB" altLang="en-US" dirty="0"/>
              <a:t>Would you have made a different decision if you had the qualification information first?</a:t>
            </a:r>
          </a:p>
          <a:p>
            <a:pPr marL="0" indent="0" eaLnBrk="1" hangingPunct="1">
              <a:buNone/>
            </a:pPr>
            <a:endParaRPr lang="en-GB" altLang="en-US" dirty="0"/>
          </a:p>
          <a:p>
            <a:r>
              <a:rPr lang="en-GB" altLang="en-US" dirty="0"/>
              <a:t>What could be the consequences of pre-judging people?</a:t>
            </a:r>
            <a:endParaRPr lang="en-GB" dirty="0"/>
          </a:p>
        </p:txBody>
      </p:sp>
      <p:pic>
        <p:nvPicPr>
          <p:cNvPr id="6" name="Picture 5" descr="A picture containing shape&#10;&#10;Description automatically generated">
            <a:extLst>
              <a:ext uri="{FF2B5EF4-FFF2-40B4-BE49-F238E27FC236}">
                <a16:creationId xmlns:a16="http://schemas.microsoft.com/office/drawing/2014/main" id="{CF7156F5-0C4D-D004-6FE7-43072FE8C28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26375" y="2775951"/>
            <a:ext cx="4289739"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1889421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052F6DBF-1805-4FD9-AFA3-C8642175F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5" name="Picture 4" descr="Shape, arrow&#10;&#10;Description automatically generated">
            <a:extLst>
              <a:ext uri="{FF2B5EF4-FFF2-40B4-BE49-F238E27FC236}">
                <a16:creationId xmlns:a16="http://schemas.microsoft.com/office/drawing/2014/main" id="{57ABBDB6-C40C-5C54-0B8C-2D243A1AD820}"/>
              </a:ext>
            </a:extLst>
          </p:cNvPr>
          <p:cNvPicPr>
            <a:picLocks noChangeAspect="1"/>
          </p:cNvPicPr>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920" r="-1" b="7050"/>
          <a:stretch/>
        </p:blipFill>
        <p:spPr>
          <a:xfrm>
            <a:off x="474132" y="462116"/>
            <a:ext cx="11243735" cy="5921751"/>
          </a:xfrm>
          <a:prstGeom prst="rect">
            <a:avLst/>
          </a:prstGeom>
        </p:spPr>
      </p:pic>
      <p:sp>
        <p:nvSpPr>
          <p:cNvPr id="13" name="Rectangle 12">
            <a:extLst>
              <a:ext uri="{FF2B5EF4-FFF2-40B4-BE49-F238E27FC236}">
                <a16:creationId xmlns:a16="http://schemas.microsoft.com/office/drawing/2014/main" id="{CC79B2C4-EF9C-492F-BC64-5300A7A2F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0599BEDA-CEC9-4E6C-B05D-1353D0F165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143000" y="1295400"/>
            <a:ext cx="9982200" cy="4267200"/>
          </a:xfrm>
          <a:prstGeom prst="rect">
            <a:avLst/>
          </a:prstGeom>
          <a:solidFill>
            <a:srgbClr val="000001">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1C1437-A73B-3D09-B96A-52115AC6735B}"/>
              </a:ext>
            </a:extLst>
          </p:cNvPr>
          <p:cNvSpPr>
            <a:spLocks noGrp="1"/>
          </p:cNvSpPr>
          <p:nvPr>
            <p:ph type="title"/>
          </p:nvPr>
        </p:nvSpPr>
        <p:spPr>
          <a:xfrm>
            <a:off x="1295400" y="1447801"/>
            <a:ext cx="8620967" cy="855132"/>
          </a:xfrm>
        </p:spPr>
        <p:txBody>
          <a:bodyPr>
            <a:normAutofit/>
          </a:bodyPr>
          <a:lstStyle/>
          <a:p>
            <a:r>
              <a:rPr lang="en-GB" sz="3300" dirty="0">
                <a:solidFill>
                  <a:srgbClr val="FFFFFF"/>
                </a:solidFill>
              </a:rPr>
              <a:t>Judgements can lead to discrimination.</a:t>
            </a:r>
          </a:p>
        </p:txBody>
      </p:sp>
      <p:sp>
        <p:nvSpPr>
          <p:cNvPr id="3" name="Content Placeholder 2">
            <a:extLst>
              <a:ext uri="{FF2B5EF4-FFF2-40B4-BE49-F238E27FC236}">
                <a16:creationId xmlns:a16="http://schemas.microsoft.com/office/drawing/2014/main" id="{8990E7F5-0178-3D35-98BB-CCBC0D238541}"/>
              </a:ext>
            </a:extLst>
          </p:cNvPr>
          <p:cNvSpPr>
            <a:spLocks noGrp="1"/>
          </p:cNvSpPr>
          <p:nvPr>
            <p:ph idx="1"/>
          </p:nvPr>
        </p:nvSpPr>
        <p:spPr>
          <a:xfrm>
            <a:off x="1727200" y="2446868"/>
            <a:ext cx="8254999" cy="2971800"/>
          </a:xfrm>
        </p:spPr>
        <p:txBody>
          <a:bodyPr anchor="t">
            <a:normAutofit/>
          </a:bodyPr>
          <a:lstStyle/>
          <a:p>
            <a:pPr marL="0" indent="0">
              <a:buNone/>
            </a:pPr>
            <a:r>
              <a:rPr lang="en-GB" sz="1600" dirty="0">
                <a:solidFill>
                  <a:srgbClr val="FFFFFF"/>
                </a:solidFill>
              </a:rPr>
              <a:t>Discrimination happens in three ways:</a:t>
            </a:r>
          </a:p>
          <a:p>
            <a:r>
              <a:rPr lang="en-GB" sz="1600" dirty="0">
                <a:solidFill>
                  <a:srgbClr val="FFFFFF"/>
                </a:solidFill>
              </a:rPr>
              <a:t>Excluding someone (leaving them out)</a:t>
            </a:r>
          </a:p>
          <a:p>
            <a:r>
              <a:rPr lang="en-GB" sz="1600" dirty="0">
                <a:solidFill>
                  <a:srgbClr val="FFFFFF"/>
                </a:solidFill>
              </a:rPr>
              <a:t>Treating someone unfairly or unkindly</a:t>
            </a:r>
          </a:p>
          <a:p>
            <a:r>
              <a:rPr lang="en-GB" sz="1600" dirty="0">
                <a:solidFill>
                  <a:srgbClr val="FFFFFF"/>
                </a:solidFill>
              </a:rPr>
              <a:t>Separating different groups of people</a:t>
            </a:r>
          </a:p>
          <a:p>
            <a:endParaRPr lang="en-GB" sz="1600" dirty="0">
              <a:solidFill>
                <a:srgbClr val="FFFFFF"/>
              </a:solidFill>
            </a:endParaRPr>
          </a:p>
          <a:p>
            <a:pPr marL="0" indent="0">
              <a:buNone/>
            </a:pPr>
            <a:endParaRPr lang="en-GB" sz="1600" dirty="0">
              <a:solidFill>
                <a:srgbClr val="FFFFFF"/>
              </a:solidFill>
            </a:endParaRPr>
          </a:p>
        </p:txBody>
      </p:sp>
    </p:spTree>
    <p:extLst>
      <p:ext uri="{BB962C8B-B14F-4D97-AF65-F5344CB8AC3E}">
        <p14:creationId xmlns:p14="http://schemas.microsoft.com/office/powerpoint/2010/main" val="344831318"/>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8" name="Rectangle 37">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1" name="Rectangle 40">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3" name="Freeform 5">
            <a:extLst>
              <a:ext uri="{FF2B5EF4-FFF2-40B4-BE49-F238E27FC236}">
                <a16:creationId xmlns:a16="http://schemas.microsoft.com/office/drawing/2014/main" id="{31D248D0-90D8-4EAF-84EE-DA38685188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D1DE416E-8FF3-1A5F-D9FA-DCB9A6F929EC}"/>
              </a:ext>
            </a:extLst>
          </p:cNvPr>
          <p:cNvSpPr>
            <a:spLocks noGrp="1"/>
          </p:cNvSpPr>
          <p:nvPr>
            <p:ph type="title"/>
          </p:nvPr>
        </p:nvSpPr>
        <p:spPr>
          <a:xfrm>
            <a:off x="649976" y="3739568"/>
            <a:ext cx="10893094" cy="1915940"/>
          </a:xfrm>
        </p:spPr>
        <p:txBody>
          <a:bodyPr vert="horz" lIns="91440" tIns="45720" rIns="91440" bIns="45720" rtlCol="0" anchor="b">
            <a:normAutofit/>
          </a:bodyPr>
          <a:lstStyle/>
          <a:p>
            <a:pPr algn="ctr"/>
            <a:r>
              <a:rPr lang="en-US" sz="6600" b="0" i="0" kern="1200">
                <a:solidFill>
                  <a:srgbClr val="EBEBEB"/>
                </a:solidFill>
                <a:latin typeface="+mj-lt"/>
                <a:ea typeface="+mj-ea"/>
                <a:cs typeface="+mj-cs"/>
              </a:rPr>
              <a:t>Always debatable!</a:t>
            </a:r>
          </a:p>
        </p:txBody>
      </p:sp>
      <p:pic>
        <p:nvPicPr>
          <p:cNvPr id="6" name="Content Placeholder 5" descr="A group of people&#10;&#10;Description automatically generated with medium confidence">
            <a:extLst>
              <a:ext uri="{FF2B5EF4-FFF2-40B4-BE49-F238E27FC236}">
                <a16:creationId xmlns:a16="http://schemas.microsoft.com/office/drawing/2014/main" id="{7EF83A51-CD9B-6328-7EE5-5CDEB783D176}"/>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95287" y="934065"/>
            <a:ext cx="7191594" cy="2517058"/>
          </a:xfrm>
          <a:prstGeom prst="roundRect">
            <a:avLst>
              <a:gd name="adj" fmla="val 1858"/>
            </a:avLst>
          </a:prstGeom>
          <a:effectLst>
            <a:outerShdw blurRad="50800" dist="50800" dir="5400000" algn="tl" rotWithShape="0">
              <a:srgbClr val="000000">
                <a:alpha val="43000"/>
              </a:srgbClr>
            </a:outerShdw>
          </a:effectLst>
        </p:spPr>
      </p:pic>
      <p:sp>
        <p:nvSpPr>
          <p:cNvPr id="45" name="Rectangle 44">
            <a:extLst>
              <a:ext uri="{FF2B5EF4-FFF2-40B4-BE49-F238E27FC236}">
                <a16:creationId xmlns:a16="http://schemas.microsoft.com/office/drawing/2014/main" id="{0775805F-9E56-4330-9EA3-04D38DCEC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1324923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5"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698963B9-DF33-EDDE-EB79-87E16E6277A9}"/>
              </a:ext>
            </a:extLst>
          </p:cNvPr>
          <p:cNvSpPr>
            <a:spLocks noGrp="1"/>
          </p:cNvSpPr>
          <p:nvPr>
            <p:ph type="title"/>
          </p:nvPr>
        </p:nvSpPr>
        <p:spPr>
          <a:xfrm>
            <a:off x="639098" y="629265"/>
            <a:ext cx="6072776" cy="1622322"/>
          </a:xfrm>
        </p:spPr>
        <p:txBody>
          <a:bodyPr>
            <a:normAutofit/>
          </a:bodyPr>
          <a:lstStyle/>
          <a:p>
            <a:r>
              <a:rPr lang="en-GB">
                <a:solidFill>
                  <a:srgbClr val="FFFFFF"/>
                </a:solidFill>
              </a:rPr>
              <a:t>Icebreaker – Similarities and Differences</a:t>
            </a:r>
          </a:p>
        </p:txBody>
      </p:sp>
      <p:pic>
        <p:nvPicPr>
          <p:cNvPr id="5" name="Picture 4" descr="A picture containing person">
            <a:extLst>
              <a:ext uri="{FF2B5EF4-FFF2-40B4-BE49-F238E27FC236}">
                <a16:creationId xmlns:a16="http://schemas.microsoft.com/office/drawing/2014/main" id="{FB1DF4F4-1505-7F3B-66FC-5843663469A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679" r="30526"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7" name="Rectangle 16">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2668BCB-A250-B85A-B0C0-24228500FA24}"/>
              </a:ext>
            </a:extLst>
          </p:cNvPr>
          <p:cNvSpPr>
            <a:spLocks noGrp="1"/>
          </p:cNvSpPr>
          <p:nvPr>
            <p:ph idx="1"/>
          </p:nvPr>
        </p:nvSpPr>
        <p:spPr>
          <a:xfrm>
            <a:off x="639098" y="2418735"/>
            <a:ext cx="6072776" cy="3811740"/>
          </a:xfrm>
        </p:spPr>
        <p:txBody>
          <a:bodyPr anchor="ctr">
            <a:normAutofit/>
          </a:bodyPr>
          <a:lstStyle/>
          <a:p>
            <a:r>
              <a:rPr lang="en-GB">
                <a:solidFill>
                  <a:srgbClr val="FFFFFF"/>
                </a:solidFill>
              </a:rPr>
              <a:t>Get into groups of three and stand in a circle.</a:t>
            </a:r>
          </a:p>
          <a:p>
            <a:r>
              <a:rPr lang="en-GB">
                <a:solidFill>
                  <a:srgbClr val="FFFFFF"/>
                </a:solidFill>
              </a:rPr>
              <a:t>You have two minutes to find five things that the three of you have in common.</a:t>
            </a:r>
          </a:p>
          <a:p>
            <a:r>
              <a:rPr lang="en-GB">
                <a:solidFill>
                  <a:srgbClr val="FFFFFF"/>
                </a:solidFill>
              </a:rPr>
              <a:t>This cannot be obvious things, e.g., I am a human, I go to youth club. It must be things you have had to find out.</a:t>
            </a:r>
          </a:p>
        </p:txBody>
      </p:sp>
    </p:spTree>
    <p:extLst>
      <p:ext uri="{BB962C8B-B14F-4D97-AF65-F5344CB8AC3E}">
        <p14:creationId xmlns:p14="http://schemas.microsoft.com/office/powerpoint/2010/main" val="3131965540"/>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DFBE54E-A701-4039-AC57-CF06B37CC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Freeform 5">
            <a:extLst>
              <a:ext uri="{FF2B5EF4-FFF2-40B4-BE49-F238E27FC236}">
                <a16:creationId xmlns:a16="http://schemas.microsoft.com/office/drawing/2014/main" id="{D33A9890-FE1F-4F08-8EF4-FD2B43954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5" name="Picture 4" descr="Text, letter&#10;&#10;Description automatically generated">
            <a:extLst>
              <a:ext uri="{FF2B5EF4-FFF2-40B4-BE49-F238E27FC236}">
                <a16:creationId xmlns:a16="http://schemas.microsoft.com/office/drawing/2014/main" id="{4C0C7B4B-CD08-7E2F-1BE7-7A68D382D021}"/>
              </a:ext>
            </a:extLst>
          </p:cNvPr>
          <p:cNvPicPr>
            <a:picLocks noChangeAspect="1"/>
          </p:cNvPicPr>
          <p:nvPr/>
        </p:nvPicPr>
        <p:blipFill rotWithShape="1">
          <a:blip r:embed="rId4">
            <a:duotone>
              <a:prstClr val="black"/>
              <a:schemeClr val="accent5">
                <a:tint val="45000"/>
                <a:satMod val="400000"/>
              </a:schemeClr>
            </a:duotone>
            <a:alphaModFix amt="25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0925" b="9091"/>
          <a:stretch/>
        </p:blipFill>
        <p:spPr>
          <a:xfrm>
            <a:off x="474133" y="474134"/>
            <a:ext cx="11243734" cy="5909733"/>
          </a:xfrm>
          <a:prstGeom prst="rect">
            <a:avLst/>
          </a:prstGeom>
        </p:spPr>
      </p:pic>
      <p:sp>
        <p:nvSpPr>
          <p:cNvPr id="2" name="Title 1">
            <a:extLst>
              <a:ext uri="{FF2B5EF4-FFF2-40B4-BE49-F238E27FC236}">
                <a16:creationId xmlns:a16="http://schemas.microsoft.com/office/drawing/2014/main" id="{E6F3FA69-164B-D7CC-E4A0-8630A58D6942}"/>
              </a:ext>
            </a:extLst>
          </p:cNvPr>
          <p:cNvSpPr>
            <a:spLocks noGrp="1"/>
          </p:cNvSpPr>
          <p:nvPr>
            <p:ph type="title"/>
          </p:nvPr>
        </p:nvSpPr>
        <p:spPr>
          <a:xfrm>
            <a:off x="1154954" y="973668"/>
            <a:ext cx="8761413" cy="706964"/>
          </a:xfrm>
        </p:spPr>
        <p:txBody>
          <a:bodyPr>
            <a:normAutofit/>
          </a:bodyPr>
          <a:lstStyle/>
          <a:p>
            <a:pPr>
              <a:lnSpc>
                <a:spcPct val="90000"/>
              </a:lnSpc>
            </a:pPr>
            <a:r>
              <a:rPr lang="en-GB" sz="2800">
                <a:solidFill>
                  <a:srgbClr val="FFFFFF"/>
                </a:solidFill>
              </a:rPr>
              <a:t>Is it Discrimination? </a:t>
            </a:r>
            <a:r>
              <a:rPr lang="en-GB" sz="2800" dirty="0">
                <a:solidFill>
                  <a:srgbClr val="FFFFFF"/>
                </a:solidFill>
              </a:rPr>
              <a:t>– Card Activity</a:t>
            </a:r>
          </a:p>
        </p:txBody>
      </p:sp>
      <p:sp>
        <p:nvSpPr>
          <p:cNvPr id="24" name="Rectangle 23">
            <a:extLst>
              <a:ext uri="{FF2B5EF4-FFF2-40B4-BE49-F238E27FC236}">
                <a16:creationId xmlns:a16="http://schemas.microsoft.com/office/drawing/2014/main" id="{92515798-C8A3-40E7-A830-82681C81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7FD2BC2-E4C4-FBE3-D27D-AF087D892D67}"/>
              </a:ext>
            </a:extLst>
          </p:cNvPr>
          <p:cNvSpPr>
            <a:spLocks noGrp="1"/>
          </p:cNvSpPr>
          <p:nvPr>
            <p:ph idx="1"/>
          </p:nvPr>
        </p:nvSpPr>
        <p:spPr>
          <a:xfrm>
            <a:off x="1154954" y="1820333"/>
            <a:ext cx="8825659" cy="4199467"/>
          </a:xfrm>
        </p:spPr>
        <p:txBody>
          <a:bodyPr anchor="ctr">
            <a:normAutofit/>
          </a:bodyPr>
          <a:lstStyle/>
          <a:p>
            <a:r>
              <a:rPr lang="en-GB" dirty="0">
                <a:solidFill>
                  <a:srgbClr val="FFFFFF"/>
                </a:solidFill>
              </a:rPr>
              <a:t>It is important to point out that specific steps are sometimes needed in order to protect the most vulnerable in our society (this is called POSITIVE ACTION).</a:t>
            </a:r>
          </a:p>
          <a:p>
            <a:r>
              <a:rPr lang="en-GB" dirty="0">
                <a:solidFill>
                  <a:srgbClr val="FFFFFF"/>
                </a:solidFill>
              </a:rPr>
              <a:t>Discuss the scenario cards in your groups and decide whether it is discrimination </a:t>
            </a:r>
            <a:r>
              <a:rPr lang="en-GB">
                <a:solidFill>
                  <a:srgbClr val="FFFFFF"/>
                </a:solidFill>
              </a:rPr>
              <a:t>or positive action.</a:t>
            </a:r>
            <a:endParaRPr lang="en-GB" dirty="0">
              <a:solidFill>
                <a:srgbClr val="FFFFFF"/>
              </a:solidFill>
            </a:endParaRPr>
          </a:p>
          <a:p>
            <a:endParaRPr lang="en-GB" dirty="0">
              <a:solidFill>
                <a:srgbClr val="FFFFFF"/>
              </a:solidFill>
            </a:endParaRPr>
          </a:p>
          <a:p>
            <a:endParaRPr lang="en-GB" dirty="0">
              <a:solidFill>
                <a:srgbClr val="FFFFFF"/>
              </a:solidFill>
            </a:endParaRPr>
          </a:p>
        </p:txBody>
      </p:sp>
    </p:spTree>
    <p:extLst>
      <p:ext uri="{BB962C8B-B14F-4D97-AF65-F5344CB8AC3E}">
        <p14:creationId xmlns:p14="http://schemas.microsoft.com/office/powerpoint/2010/main" val="2427864340"/>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365138977"/>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7 – Exploring influences</a:t>
            </a:r>
          </a:p>
        </p:txBody>
      </p:sp>
      <p:sp>
        <p:nvSpPr>
          <p:cNvPr id="26" name="Rectangle 2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3353951707"/>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20964563"/>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CCEE-4AF0-8D96-EAFD-105CF6072A13}"/>
              </a:ext>
            </a:extLst>
          </p:cNvPr>
          <p:cNvSpPr>
            <a:spLocks noGrp="1"/>
          </p:cNvSpPr>
          <p:nvPr>
            <p:ph type="title"/>
          </p:nvPr>
        </p:nvSpPr>
        <p:spPr/>
        <p:txBody>
          <a:bodyPr/>
          <a:lstStyle/>
          <a:p>
            <a:pPr algn="ctr"/>
            <a:r>
              <a:rPr lang="en-GB" dirty="0"/>
              <a:t>‘Share a Coke’</a:t>
            </a:r>
          </a:p>
        </p:txBody>
      </p:sp>
      <p:pic>
        <p:nvPicPr>
          <p:cNvPr id="4" name="Online Media 3" title="Coca-Cola // Share A Coke">
            <a:hlinkClick r:id="" action="ppaction://media"/>
            <a:extLst>
              <a:ext uri="{FF2B5EF4-FFF2-40B4-BE49-F238E27FC236}">
                <a16:creationId xmlns:a16="http://schemas.microsoft.com/office/drawing/2014/main" id="{3872F3F8-E217-7670-13DE-06C762B3E6C3}"/>
              </a:ext>
            </a:extLst>
          </p:cNvPr>
          <p:cNvPicPr>
            <a:picLocks noGrp="1" noRot="1" noChangeAspect="1"/>
          </p:cNvPicPr>
          <p:nvPr>
            <p:ph idx="1"/>
            <a:videoFile r:link="rId1"/>
          </p:nvPr>
        </p:nvPicPr>
        <p:blipFill>
          <a:blip r:embed="rId3"/>
          <a:stretch>
            <a:fillRect/>
          </a:stretch>
        </p:blipFill>
        <p:spPr>
          <a:xfrm>
            <a:off x="2592705" y="2451377"/>
            <a:ext cx="7006590" cy="3958567"/>
          </a:xfrm>
          <a:prstGeom prst="rect">
            <a:avLst/>
          </a:prstGeom>
        </p:spPr>
      </p:pic>
    </p:spTree>
    <p:extLst>
      <p:ext uri="{BB962C8B-B14F-4D97-AF65-F5344CB8AC3E}">
        <p14:creationId xmlns:p14="http://schemas.microsoft.com/office/powerpoint/2010/main" val="344622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8" name="Freeform: Shape 12">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5"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B2590E7-7276-1BDE-9C65-86498297908A}"/>
              </a:ext>
            </a:extLst>
          </p:cNvPr>
          <p:cNvSpPr>
            <a:spLocks noGrp="1"/>
          </p:cNvSpPr>
          <p:nvPr>
            <p:ph type="title"/>
          </p:nvPr>
        </p:nvSpPr>
        <p:spPr>
          <a:xfrm>
            <a:off x="1154955" y="973668"/>
            <a:ext cx="2942210" cy="1020232"/>
          </a:xfrm>
        </p:spPr>
        <p:txBody>
          <a:bodyPr>
            <a:normAutofit/>
          </a:bodyPr>
          <a:lstStyle/>
          <a:p>
            <a:pPr>
              <a:lnSpc>
                <a:spcPct val="90000"/>
              </a:lnSpc>
            </a:pPr>
            <a:r>
              <a:rPr lang="en-GB" sz="3300" dirty="0">
                <a:solidFill>
                  <a:schemeClr val="tx1"/>
                </a:solidFill>
              </a:rPr>
              <a:t>Swayed opinions</a:t>
            </a:r>
          </a:p>
        </p:txBody>
      </p:sp>
      <p:pic>
        <p:nvPicPr>
          <p:cNvPr id="5" name="Picture 4" descr="Graphical user interface&#10;&#10;Description automatically generated">
            <a:extLst>
              <a:ext uri="{FF2B5EF4-FFF2-40B4-BE49-F238E27FC236}">
                <a16:creationId xmlns:a16="http://schemas.microsoft.com/office/drawing/2014/main" id="{3936E431-77AA-347B-C752-9F07BB77CC8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757" r="17770" b="2"/>
          <a:stretch/>
        </p:blipFill>
        <p:spPr>
          <a:xfrm>
            <a:off x="5194607" y="803751"/>
            <a:ext cx="6391533" cy="5250498"/>
          </a:xfrm>
          <a:prstGeom prst="rect">
            <a:avLst/>
          </a:prstGeom>
        </p:spPr>
      </p:pic>
      <p:sp>
        <p:nvSpPr>
          <p:cNvPr id="17" name="Rectangle 16">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60BF175-AD32-02A4-E6F4-FCF192F02145}"/>
              </a:ext>
            </a:extLst>
          </p:cNvPr>
          <p:cNvSpPr>
            <a:spLocks noGrp="1"/>
          </p:cNvSpPr>
          <p:nvPr>
            <p:ph idx="1"/>
          </p:nvPr>
        </p:nvSpPr>
        <p:spPr>
          <a:xfrm>
            <a:off x="1154955" y="2120900"/>
            <a:ext cx="3133726" cy="3898900"/>
          </a:xfrm>
        </p:spPr>
        <p:txBody>
          <a:bodyPr>
            <a:normAutofit/>
          </a:bodyPr>
          <a:lstStyle/>
          <a:p>
            <a:pPr marL="0" indent="0">
              <a:buNone/>
            </a:pPr>
            <a:endParaRPr lang="en-GB" dirty="0">
              <a:solidFill>
                <a:schemeClr val="tx1"/>
              </a:solidFill>
              <a:effectLst/>
              <a:ea typeface="Times New Roman" panose="02020603050405020304" pitchFamily="18" charset="0"/>
            </a:endParaRPr>
          </a:p>
          <a:p>
            <a:r>
              <a:rPr lang="en-GB" dirty="0">
                <a:solidFill>
                  <a:schemeClr val="tx1"/>
                </a:solidFill>
                <a:ea typeface="Times New Roman" panose="02020603050405020304" pitchFamily="18" charset="0"/>
              </a:rPr>
              <a:t>D</a:t>
            </a:r>
            <a:r>
              <a:rPr lang="en-GB" dirty="0">
                <a:solidFill>
                  <a:schemeClr val="tx1"/>
                </a:solidFill>
                <a:effectLst/>
                <a:ea typeface="Times New Roman" panose="02020603050405020304" pitchFamily="18" charset="0"/>
              </a:rPr>
              <a:t>raw or </a:t>
            </a:r>
            <a:r>
              <a:rPr lang="en-GB" dirty="0">
                <a:solidFill>
                  <a:schemeClr val="tx1"/>
                </a:solidFill>
                <a:ea typeface="Times New Roman" panose="02020603050405020304" pitchFamily="18" charset="0"/>
              </a:rPr>
              <a:t>write </a:t>
            </a:r>
            <a:r>
              <a:rPr lang="en-GB" dirty="0">
                <a:solidFill>
                  <a:schemeClr val="tx1"/>
                </a:solidFill>
                <a:effectLst/>
                <a:ea typeface="Times New Roman" panose="02020603050405020304" pitchFamily="18" charset="0"/>
              </a:rPr>
              <a:t>things/ people/ places which influence your </a:t>
            </a:r>
            <a:r>
              <a:rPr lang="en-GB" dirty="0">
                <a:solidFill>
                  <a:schemeClr val="tx1"/>
                </a:solidFill>
                <a:ea typeface="Times New Roman" panose="02020603050405020304" pitchFamily="18" charset="0"/>
              </a:rPr>
              <a:t>attitudes and opinions. </a:t>
            </a:r>
            <a:endParaRPr lang="en-GB" dirty="0">
              <a:solidFill>
                <a:schemeClr val="tx1"/>
              </a:solidFill>
              <a:effectLst/>
              <a:ea typeface="Times New Roman" panose="02020603050405020304" pitchFamily="18" charset="0"/>
            </a:endParaRPr>
          </a:p>
          <a:p>
            <a:endParaRPr lang="en-GB" dirty="0">
              <a:solidFill>
                <a:schemeClr val="tx1"/>
              </a:solidFill>
            </a:endParaRPr>
          </a:p>
          <a:p>
            <a:endParaRPr lang="en-GB" dirty="0">
              <a:solidFill>
                <a:schemeClr val="tx1"/>
              </a:solidFill>
            </a:endParaRPr>
          </a:p>
        </p:txBody>
      </p:sp>
      <p:sp>
        <p:nvSpPr>
          <p:cNvPr id="23"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4078234490"/>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598CC-0C1F-B593-CF8A-1DDF463F4C01}"/>
              </a:ext>
            </a:extLst>
          </p:cNvPr>
          <p:cNvSpPr>
            <a:spLocks noGrp="1"/>
          </p:cNvSpPr>
          <p:nvPr>
            <p:ph type="title"/>
          </p:nvPr>
        </p:nvSpPr>
        <p:spPr>
          <a:xfrm>
            <a:off x="1154954" y="973668"/>
            <a:ext cx="8761413" cy="706964"/>
          </a:xfrm>
        </p:spPr>
        <p:txBody>
          <a:bodyPr>
            <a:normAutofit/>
          </a:bodyPr>
          <a:lstStyle/>
          <a:p>
            <a:r>
              <a:rPr lang="en-GB" dirty="0"/>
              <a:t>Headliners</a:t>
            </a:r>
          </a:p>
        </p:txBody>
      </p:sp>
      <p:pic>
        <p:nvPicPr>
          <p:cNvPr id="5" name="Picture 4" descr="A stack of paper money&#10;&#10;Description automatically generated with low confidence">
            <a:extLst>
              <a:ext uri="{FF2B5EF4-FFF2-40B4-BE49-F238E27FC236}">
                <a16:creationId xmlns:a16="http://schemas.microsoft.com/office/drawing/2014/main" id="{D3EC2512-3AC5-A58D-00AB-1DFB0FBD730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 b="5883"/>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F92EAE7B-95C4-AB83-07C3-097DCB3E6AB3}"/>
              </a:ext>
            </a:extLst>
          </p:cNvPr>
          <p:cNvSpPr>
            <a:spLocks noGrp="1"/>
          </p:cNvSpPr>
          <p:nvPr>
            <p:ph idx="1"/>
          </p:nvPr>
        </p:nvSpPr>
        <p:spPr>
          <a:xfrm>
            <a:off x="5980954" y="2603500"/>
            <a:ext cx="5211979" cy="3416300"/>
          </a:xfrm>
        </p:spPr>
        <p:txBody>
          <a:bodyPr anchor="ctr">
            <a:normAutofit/>
          </a:bodyPr>
          <a:lstStyle/>
          <a:p>
            <a:r>
              <a:rPr lang="en-GB" altLang="en-US">
                <a:latin typeface="Arial" panose="020B0604020202020204" pitchFamily="34" charset="0"/>
                <a:cs typeface="Arial" panose="020B0604020202020204" pitchFamily="34" charset="0"/>
              </a:rPr>
              <a:t>You will work in teams.</a:t>
            </a:r>
          </a:p>
          <a:p>
            <a:r>
              <a:rPr lang="en-GB" altLang="en-US">
                <a:latin typeface="Arial" panose="020B0604020202020204" pitchFamily="34" charset="0"/>
                <a:cs typeface="Arial" panose="020B0604020202020204" pitchFamily="34" charset="0"/>
              </a:rPr>
              <a:t>There are three rounds to the challenge.</a:t>
            </a:r>
          </a:p>
          <a:p>
            <a:r>
              <a:rPr lang="en-GB" altLang="en-US">
                <a:latin typeface="Arial" panose="020B0604020202020204" pitchFamily="34" charset="0"/>
                <a:cs typeface="Arial" panose="020B0604020202020204" pitchFamily="34" charset="0"/>
              </a:rPr>
              <a:t>In each round, you will read three different newspaper headlines. </a:t>
            </a:r>
          </a:p>
          <a:p>
            <a:r>
              <a:rPr lang="en-GB" altLang="en-US">
                <a:latin typeface="Arial" panose="020B0604020202020204" pitchFamily="34" charset="0"/>
                <a:cs typeface="Arial" panose="020B0604020202020204" pitchFamily="34" charset="0"/>
              </a:rPr>
              <a:t>You must detect the ‘real’ headline. The other two are made up.</a:t>
            </a:r>
          </a:p>
          <a:p>
            <a:r>
              <a:rPr lang="en-GB" altLang="en-US">
                <a:latin typeface="Arial" panose="020B0604020202020204" pitchFamily="34" charset="0"/>
                <a:cs typeface="Arial" panose="020B0604020202020204" pitchFamily="34" charset="0"/>
              </a:rPr>
              <a:t>Each time you answer correctly, you will get one point.</a:t>
            </a:r>
          </a:p>
          <a:p>
            <a:pPr marL="0" indent="0">
              <a:buNone/>
            </a:pPr>
            <a:endParaRPr lang="en-GB" dirty="0"/>
          </a:p>
        </p:txBody>
      </p:sp>
    </p:spTree>
    <p:extLst>
      <p:ext uri="{BB962C8B-B14F-4D97-AF65-F5344CB8AC3E}">
        <p14:creationId xmlns:p14="http://schemas.microsoft.com/office/powerpoint/2010/main" val="9466935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DADC-BB63-270C-5249-AB3239AD60C4}"/>
              </a:ext>
            </a:extLst>
          </p:cNvPr>
          <p:cNvSpPr>
            <a:spLocks noGrp="1"/>
          </p:cNvSpPr>
          <p:nvPr>
            <p:ph type="title"/>
          </p:nvPr>
        </p:nvSpPr>
        <p:spPr/>
        <p:txBody>
          <a:bodyPr/>
          <a:lstStyle/>
          <a:p>
            <a:r>
              <a:rPr lang="en-GB" dirty="0"/>
              <a:t>Headliners</a:t>
            </a:r>
          </a:p>
        </p:txBody>
      </p:sp>
      <p:sp>
        <p:nvSpPr>
          <p:cNvPr id="5" name="Content Placeholder 4">
            <a:extLst>
              <a:ext uri="{FF2B5EF4-FFF2-40B4-BE49-F238E27FC236}">
                <a16:creationId xmlns:a16="http://schemas.microsoft.com/office/drawing/2014/main" id="{C99AA3FF-2DAC-9517-CC66-D869F6E8C974}"/>
              </a:ext>
            </a:extLst>
          </p:cNvPr>
          <p:cNvSpPr>
            <a:spLocks noGrp="1"/>
          </p:cNvSpPr>
          <p:nvPr>
            <p:ph idx="1"/>
          </p:nvPr>
        </p:nvSpPr>
        <p:spPr/>
        <p:txBody>
          <a:bodyPr/>
          <a:lstStyle/>
          <a:p>
            <a:r>
              <a:rPr lang="en-GB" dirty="0"/>
              <a:t>Round 1: Which headline is real?</a:t>
            </a:r>
          </a:p>
          <a:p>
            <a:pPr marL="0" indent="0">
              <a:buNone/>
            </a:pPr>
            <a:endParaRPr lang="en-GB" dirty="0"/>
          </a:p>
          <a:p>
            <a:pPr marL="0" indent="0">
              <a:buNone/>
            </a:pPr>
            <a:r>
              <a:rPr lang="en-GB" altLang="en-US" sz="1800" dirty="0">
                <a:cs typeface="Times New Roman" panose="02020603050405020304" pitchFamily="18" charset="0"/>
              </a:rPr>
              <a:t>Britons squeezed out of workforce by foreigners</a:t>
            </a:r>
          </a:p>
          <a:p>
            <a:pPr marL="0" indent="0">
              <a:buNone/>
            </a:pPr>
            <a:endParaRPr lang="en-GB" altLang="en-US" sz="1800" dirty="0">
              <a:cs typeface="Times New Roman" panose="02020603050405020304" pitchFamily="18" charset="0"/>
            </a:endParaRPr>
          </a:p>
          <a:p>
            <a:pPr marL="0" indent="0">
              <a:buNone/>
            </a:pPr>
            <a:r>
              <a:rPr lang="en-GB" altLang="en-US" sz="1800" dirty="0">
                <a:cs typeface="Times New Roman" panose="02020603050405020304" pitchFamily="18" charset="0"/>
              </a:rPr>
              <a:t>Increase in foreign workers over past 5 years</a:t>
            </a:r>
          </a:p>
          <a:p>
            <a:pPr marL="0" indent="0">
              <a:buNone/>
            </a:pPr>
            <a:endParaRPr lang="en-GB" altLang="en-US" sz="1800" dirty="0">
              <a:cs typeface="Times New Roman" panose="02020603050405020304" pitchFamily="18" charset="0"/>
            </a:endParaRPr>
          </a:p>
          <a:p>
            <a:pPr marL="0" indent="0">
              <a:buNone/>
            </a:pPr>
            <a:r>
              <a:rPr lang="en-GB" altLang="en-US" dirty="0">
                <a:cs typeface="Times New Roman" panose="02020603050405020304" pitchFamily="18" charset="0"/>
              </a:rPr>
              <a:t>F</a:t>
            </a:r>
            <a:r>
              <a:rPr lang="en-GB" altLang="en-US" sz="1800" dirty="0">
                <a:cs typeface="Times New Roman" panose="02020603050405020304" pitchFamily="18" charset="0"/>
              </a:rPr>
              <a:t>oreign workers flock to Britain</a:t>
            </a:r>
            <a:endParaRPr lang="en-GB" dirty="0"/>
          </a:p>
        </p:txBody>
      </p:sp>
    </p:spTree>
    <p:extLst>
      <p:ext uri="{BB962C8B-B14F-4D97-AF65-F5344CB8AC3E}">
        <p14:creationId xmlns:p14="http://schemas.microsoft.com/office/powerpoint/2010/main" val="11162592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DADC-BB63-270C-5249-AB3239AD60C4}"/>
              </a:ext>
            </a:extLst>
          </p:cNvPr>
          <p:cNvSpPr>
            <a:spLocks noGrp="1"/>
          </p:cNvSpPr>
          <p:nvPr>
            <p:ph type="title"/>
          </p:nvPr>
        </p:nvSpPr>
        <p:spPr/>
        <p:txBody>
          <a:bodyPr/>
          <a:lstStyle/>
          <a:p>
            <a:r>
              <a:rPr lang="en-GB" dirty="0"/>
              <a:t>Headliners</a:t>
            </a:r>
          </a:p>
        </p:txBody>
      </p:sp>
      <p:sp>
        <p:nvSpPr>
          <p:cNvPr id="5" name="Content Placeholder 4">
            <a:extLst>
              <a:ext uri="{FF2B5EF4-FFF2-40B4-BE49-F238E27FC236}">
                <a16:creationId xmlns:a16="http://schemas.microsoft.com/office/drawing/2014/main" id="{C99AA3FF-2DAC-9517-CC66-D869F6E8C974}"/>
              </a:ext>
            </a:extLst>
          </p:cNvPr>
          <p:cNvSpPr>
            <a:spLocks noGrp="1"/>
          </p:cNvSpPr>
          <p:nvPr>
            <p:ph idx="1"/>
          </p:nvPr>
        </p:nvSpPr>
        <p:spPr/>
        <p:txBody>
          <a:bodyPr/>
          <a:lstStyle/>
          <a:p>
            <a:r>
              <a:rPr lang="en-GB" dirty="0"/>
              <a:t>Round 2: Which headline is real?</a:t>
            </a:r>
          </a:p>
          <a:p>
            <a:pPr marL="0" indent="0">
              <a:buNone/>
            </a:pPr>
            <a:endParaRPr lang="en-GB" dirty="0"/>
          </a:p>
          <a:p>
            <a:pPr marL="0" indent="0">
              <a:buNone/>
            </a:pPr>
            <a:r>
              <a:rPr lang="en-GB" altLang="en-US" sz="1800" dirty="0">
                <a:cs typeface="Times New Roman" panose="02020603050405020304" pitchFamily="18" charset="0"/>
              </a:rPr>
              <a:t>Stats show 67% of gun crime suspects are black</a:t>
            </a:r>
          </a:p>
          <a:p>
            <a:pPr marL="0" indent="0">
              <a:buNone/>
            </a:pPr>
            <a:endParaRPr lang="en-GB" altLang="en-US" dirty="0">
              <a:cs typeface="Times New Roman" panose="02020603050405020304" pitchFamily="18" charset="0"/>
            </a:endParaRPr>
          </a:p>
          <a:p>
            <a:pPr marL="0" indent="0">
              <a:buNone/>
            </a:pPr>
            <a:r>
              <a:rPr lang="en-GB" altLang="en-US" sz="1800" dirty="0">
                <a:cs typeface="Times New Roman" panose="02020603050405020304" pitchFamily="18" charset="0"/>
              </a:rPr>
              <a:t>Black men 'to blame for most violent city crime’!</a:t>
            </a:r>
          </a:p>
          <a:p>
            <a:pPr marL="0" indent="0">
              <a:buNone/>
            </a:pPr>
            <a:endParaRPr lang="en-GB" altLang="en-US" sz="1800" dirty="0">
              <a:cs typeface="Times New Roman" panose="02020603050405020304" pitchFamily="18" charset="0"/>
            </a:endParaRPr>
          </a:p>
          <a:p>
            <a:pPr marL="0" indent="0">
              <a:buNone/>
            </a:pPr>
            <a:r>
              <a:rPr lang="en-GB" altLang="en-US" sz="1800" dirty="0">
                <a:cs typeface="Times New Roman" panose="02020603050405020304" pitchFamily="18" charset="0"/>
              </a:rPr>
              <a:t>Black to blame or not</a:t>
            </a:r>
            <a:r>
              <a:rPr lang="en-GB" altLang="en-US" dirty="0">
                <a:cs typeface="Times New Roman" panose="02020603050405020304" pitchFamily="18" charset="0"/>
              </a:rPr>
              <a:t>?</a:t>
            </a:r>
            <a:endParaRPr lang="en-GB" dirty="0"/>
          </a:p>
        </p:txBody>
      </p:sp>
    </p:spTree>
    <p:extLst>
      <p:ext uri="{BB962C8B-B14F-4D97-AF65-F5344CB8AC3E}">
        <p14:creationId xmlns:p14="http://schemas.microsoft.com/office/powerpoint/2010/main" val="13055529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DADC-BB63-270C-5249-AB3239AD60C4}"/>
              </a:ext>
            </a:extLst>
          </p:cNvPr>
          <p:cNvSpPr>
            <a:spLocks noGrp="1"/>
          </p:cNvSpPr>
          <p:nvPr>
            <p:ph type="title"/>
          </p:nvPr>
        </p:nvSpPr>
        <p:spPr/>
        <p:txBody>
          <a:bodyPr/>
          <a:lstStyle/>
          <a:p>
            <a:r>
              <a:rPr lang="en-GB" dirty="0"/>
              <a:t>Headliners</a:t>
            </a:r>
          </a:p>
        </p:txBody>
      </p:sp>
      <p:sp>
        <p:nvSpPr>
          <p:cNvPr id="5" name="Content Placeholder 4">
            <a:extLst>
              <a:ext uri="{FF2B5EF4-FFF2-40B4-BE49-F238E27FC236}">
                <a16:creationId xmlns:a16="http://schemas.microsoft.com/office/drawing/2014/main" id="{C99AA3FF-2DAC-9517-CC66-D869F6E8C974}"/>
              </a:ext>
            </a:extLst>
          </p:cNvPr>
          <p:cNvSpPr>
            <a:spLocks noGrp="1"/>
          </p:cNvSpPr>
          <p:nvPr>
            <p:ph idx="1"/>
          </p:nvPr>
        </p:nvSpPr>
        <p:spPr/>
        <p:txBody>
          <a:bodyPr/>
          <a:lstStyle/>
          <a:p>
            <a:r>
              <a:rPr lang="en-GB" dirty="0"/>
              <a:t>Round 3: Which headline is real?</a:t>
            </a:r>
          </a:p>
          <a:p>
            <a:pPr marL="0" indent="0">
              <a:buNone/>
            </a:pPr>
            <a:endParaRPr lang="en-GB" dirty="0"/>
          </a:p>
          <a:p>
            <a:pPr marL="0" indent="0">
              <a:buNone/>
            </a:pPr>
            <a:r>
              <a:rPr lang="en-GB" altLang="en-US" sz="1800" dirty="0">
                <a:cs typeface="Times New Roman" panose="02020603050405020304" pitchFamily="18" charset="0"/>
              </a:rPr>
              <a:t>Teenage girls are ‘out of control’!</a:t>
            </a:r>
          </a:p>
          <a:p>
            <a:pPr marL="0" indent="0">
              <a:buNone/>
            </a:pPr>
            <a:endParaRPr lang="en-GB" altLang="en-US" sz="1800" dirty="0">
              <a:cs typeface="Times New Roman" panose="02020603050405020304" pitchFamily="18" charset="0"/>
            </a:endParaRPr>
          </a:p>
          <a:p>
            <a:pPr eaLnBrk="1" hangingPunct="1">
              <a:spcBef>
                <a:spcPct val="0"/>
              </a:spcBef>
              <a:buFontTx/>
              <a:buNone/>
            </a:pPr>
            <a:r>
              <a:rPr lang="en-GB" altLang="en-US" sz="1800" dirty="0">
                <a:cs typeface="Times New Roman" panose="02020603050405020304" pitchFamily="18" charset="0"/>
              </a:rPr>
              <a:t>A survey reveals that girls overtake boys in teenage drinking</a:t>
            </a:r>
          </a:p>
          <a:p>
            <a:pPr eaLnBrk="1" hangingPunct="1">
              <a:spcBef>
                <a:spcPct val="0"/>
              </a:spcBef>
              <a:buFontTx/>
              <a:buNone/>
            </a:pPr>
            <a:endParaRPr lang="en-GB" altLang="en-US" dirty="0">
              <a:cs typeface="Times New Roman" panose="02020603050405020304" pitchFamily="18" charset="0"/>
            </a:endParaRPr>
          </a:p>
          <a:p>
            <a:pPr eaLnBrk="1" hangingPunct="1">
              <a:spcBef>
                <a:spcPct val="0"/>
              </a:spcBef>
              <a:buFontTx/>
              <a:buNone/>
            </a:pPr>
            <a:endParaRPr lang="en-GB" altLang="en-US" sz="1800" dirty="0">
              <a:cs typeface="Times New Roman" panose="02020603050405020304" pitchFamily="18" charset="0"/>
            </a:endParaRPr>
          </a:p>
          <a:p>
            <a:pPr eaLnBrk="1" hangingPunct="1">
              <a:spcBef>
                <a:spcPct val="0"/>
              </a:spcBef>
              <a:buFontTx/>
              <a:buNone/>
            </a:pPr>
            <a:r>
              <a:rPr lang="en-GB" altLang="en-US" sz="1800" dirty="0">
                <a:cs typeface="Times New Roman" panose="02020603050405020304" pitchFamily="18" charset="0"/>
              </a:rPr>
              <a:t>Girls – Britain’s next generation of drinkers! </a:t>
            </a:r>
            <a:br>
              <a:rPr lang="en-GB" altLang="en-US" sz="1800" b="1" dirty="0">
                <a:latin typeface="Times New Roman" panose="02020603050405020304" pitchFamily="18" charset="0"/>
                <a:cs typeface="Times New Roman" panose="02020603050405020304" pitchFamily="18" charset="0"/>
              </a:rPr>
            </a:br>
            <a:endParaRPr lang="en-GB" altLang="en-US" sz="1800" b="1" dirty="0">
              <a:latin typeface="Times New Roman" panose="02020603050405020304" pitchFamily="18" charset="0"/>
              <a:cs typeface="Times New Roman" panose="02020603050405020304" pitchFamily="18" charset="0"/>
            </a:endParaRPr>
          </a:p>
          <a:p>
            <a:pPr marL="0" indent="0">
              <a:buNone/>
            </a:pPr>
            <a:endParaRPr lang="en-GB" altLang="en-US" sz="1800" dirty="0">
              <a:cs typeface="Times New Roman" panose="02020603050405020304" pitchFamily="18" charset="0"/>
            </a:endParaRPr>
          </a:p>
        </p:txBody>
      </p:sp>
    </p:spTree>
    <p:extLst>
      <p:ext uri="{BB962C8B-B14F-4D97-AF65-F5344CB8AC3E}">
        <p14:creationId xmlns:p14="http://schemas.microsoft.com/office/powerpoint/2010/main" val="16441381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DADC-BB63-270C-5249-AB3239AD60C4}"/>
              </a:ext>
            </a:extLst>
          </p:cNvPr>
          <p:cNvSpPr>
            <a:spLocks noGrp="1"/>
          </p:cNvSpPr>
          <p:nvPr>
            <p:ph type="title"/>
          </p:nvPr>
        </p:nvSpPr>
        <p:spPr/>
        <p:txBody>
          <a:bodyPr/>
          <a:lstStyle/>
          <a:p>
            <a:r>
              <a:rPr lang="en-GB" dirty="0"/>
              <a:t>Headliners</a:t>
            </a:r>
          </a:p>
        </p:txBody>
      </p:sp>
      <p:sp>
        <p:nvSpPr>
          <p:cNvPr id="5" name="Content Placeholder 4">
            <a:extLst>
              <a:ext uri="{FF2B5EF4-FFF2-40B4-BE49-F238E27FC236}">
                <a16:creationId xmlns:a16="http://schemas.microsoft.com/office/drawing/2014/main" id="{C99AA3FF-2DAC-9517-CC66-D869F6E8C974}"/>
              </a:ext>
            </a:extLst>
          </p:cNvPr>
          <p:cNvSpPr>
            <a:spLocks noGrp="1"/>
          </p:cNvSpPr>
          <p:nvPr>
            <p:ph idx="1"/>
          </p:nvPr>
        </p:nvSpPr>
        <p:spPr/>
        <p:txBody>
          <a:bodyPr/>
          <a:lstStyle/>
          <a:p>
            <a:r>
              <a:rPr lang="en-GB" dirty="0"/>
              <a:t>Round 1: Which headline is real?</a:t>
            </a:r>
          </a:p>
          <a:p>
            <a:pPr marL="0" indent="0">
              <a:buNone/>
            </a:pPr>
            <a:endParaRPr lang="en-GB" dirty="0"/>
          </a:p>
          <a:p>
            <a:pPr marL="0" indent="0">
              <a:buNone/>
            </a:pPr>
            <a:r>
              <a:rPr lang="en-GB" altLang="en-US" sz="1800" dirty="0">
                <a:highlight>
                  <a:srgbClr val="FFFF00"/>
                </a:highlight>
                <a:cs typeface="Times New Roman" panose="02020603050405020304" pitchFamily="18" charset="0"/>
              </a:rPr>
              <a:t>Britons squeezed out of workforce by foreigners</a:t>
            </a:r>
          </a:p>
          <a:p>
            <a:pPr marL="0" indent="0">
              <a:buNone/>
            </a:pPr>
            <a:endParaRPr lang="en-GB" altLang="en-US" sz="1800" dirty="0">
              <a:cs typeface="Times New Roman" panose="02020603050405020304" pitchFamily="18" charset="0"/>
            </a:endParaRPr>
          </a:p>
          <a:p>
            <a:pPr marL="0" indent="0">
              <a:buNone/>
            </a:pPr>
            <a:r>
              <a:rPr lang="en-GB" altLang="en-US" sz="1800" dirty="0">
                <a:cs typeface="Times New Roman" panose="02020603050405020304" pitchFamily="18" charset="0"/>
              </a:rPr>
              <a:t>Increase in foreign workers over past 5 years</a:t>
            </a:r>
          </a:p>
          <a:p>
            <a:pPr marL="0" indent="0">
              <a:buNone/>
            </a:pPr>
            <a:endParaRPr lang="en-GB" altLang="en-US" sz="1800" dirty="0">
              <a:cs typeface="Times New Roman" panose="02020603050405020304" pitchFamily="18" charset="0"/>
            </a:endParaRPr>
          </a:p>
          <a:p>
            <a:pPr marL="0" indent="0">
              <a:buNone/>
            </a:pPr>
            <a:r>
              <a:rPr lang="en-GB" altLang="en-US" dirty="0">
                <a:cs typeface="Times New Roman" panose="02020603050405020304" pitchFamily="18" charset="0"/>
              </a:rPr>
              <a:t>F</a:t>
            </a:r>
            <a:r>
              <a:rPr lang="en-GB" altLang="en-US" sz="1800" dirty="0">
                <a:cs typeface="Times New Roman" panose="02020603050405020304" pitchFamily="18" charset="0"/>
              </a:rPr>
              <a:t>oreign workers flock to Britain</a:t>
            </a:r>
            <a:endParaRPr lang="en-GB" dirty="0"/>
          </a:p>
        </p:txBody>
      </p:sp>
    </p:spTree>
    <p:extLst>
      <p:ext uri="{BB962C8B-B14F-4D97-AF65-F5344CB8AC3E}">
        <p14:creationId xmlns:p14="http://schemas.microsoft.com/office/powerpoint/2010/main" val="372813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5"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698963B9-DF33-EDDE-EB79-87E16E6277A9}"/>
              </a:ext>
            </a:extLst>
          </p:cNvPr>
          <p:cNvSpPr>
            <a:spLocks noGrp="1"/>
          </p:cNvSpPr>
          <p:nvPr>
            <p:ph type="title"/>
          </p:nvPr>
        </p:nvSpPr>
        <p:spPr>
          <a:xfrm>
            <a:off x="639098" y="629265"/>
            <a:ext cx="6072776" cy="1622322"/>
          </a:xfrm>
        </p:spPr>
        <p:txBody>
          <a:bodyPr>
            <a:normAutofit/>
          </a:bodyPr>
          <a:lstStyle/>
          <a:p>
            <a:r>
              <a:rPr lang="en-GB" dirty="0">
                <a:solidFill>
                  <a:srgbClr val="FFFFFF"/>
                </a:solidFill>
              </a:rPr>
              <a:t>Icebreaker – Continued</a:t>
            </a:r>
          </a:p>
        </p:txBody>
      </p:sp>
      <p:pic>
        <p:nvPicPr>
          <p:cNvPr id="5" name="Picture 4" descr="A picture containing person">
            <a:extLst>
              <a:ext uri="{FF2B5EF4-FFF2-40B4-BE49-F238E27FC236}">
                <a16:creationId xmlns:a16="http://schemas.microsoft.com/office/drawing/2014/main" id="{FB1DF4F4-1505-7F3B-66FC-5843663469A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679" r="30526"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7" name="Rectangle 16">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2668BCB-A250-B85A-B0C0-24228500FA24}"/>
              </a:ext>
            </a:extLst>
          </p:cNvPr>
          <p:cNvSpPr>
            <a:spLocks noGrp="1"/>
          </p:cNvSpPr>
          <p:nvPr>
            <p:ph idx="1"/>
          </p:nvPr>
        </p:nvSpPr>
        <p:spPr>
          <a:xfrm>
            <a:off x="639098" y="2418735"/>
            <a:ext cx="6072776" cy="3811740"/>
          </a:xfrm>
        </p:spPr>
        <p:txBody>
          <a:bodyPr anchor="ctr">
            <a:normAutofit/>
          </a:bodyPr>
          <a:lstStyle/>
          <a:p>
            <a:r>
              <a:rPr lang="en-GB" dirty="0">
                <a:solidFill>
                  <a:srgbClr val="FFFFFF"/>
                </a:solidFill>
              </a:rPr>
              <a:t>Now you have two minutes to find five things that the three of you do NOT have in common.</a:t>
            </a:r>
          </a:p>
          <a:p>
            <a:r>
              <a:rPr lang="en-GB" dirty="0">
                <a:solidFill>
                  <a:srgbClr val="FFFFFF"/>
                </a:solidFill>
              </a:rPr>
              <a:t>Tell us what you came up with!</a:t>
            </a:r>
          </a:p>
        </p:txBody>
      </p:sp>
    </p:spTree>
    <p:extLst>
      <p:ext uri="{BB962C8B-B14F-4D97-AF65-F5344CB8AC3E}">
        <p14:creationId xmlns:p14="http://schemas.microsoft.com/office/powerpoint/2010/main" val="5872066"/>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DADC-BB63-270C-5249-AB3239AD60C4}"/>
              </a:ext>
            </a:extLst>
          </p:cNvPr>
          <p:cNvSpPr>
            <a:spLocks noGrp="1"/>
          </p:cNvSpPr>
          <p:nvPr>
            <p:ph type="title"/>
          </p:nvPr>
        </p:nvSpPr>
        <p:spPr/>
        <p:txBody>
          <a:bodyPr/>
          <a:lstStyle/>
          <a:p>
            <a:r>
              <a:rPr lang="en-GB" dirty="0"/>
              <a:t>Headliners</a:t>
            </a:r>
          </a:p>
        </p:txBody>
      </p:sp>
      <p:sp>
        <p:nvSpPr>
          <p:cNvPr id="5" name="Content Placeholder 4">
            <a:extLst>
              <a:ext uri="{FF2B5EF4-FFF2-40B4-BE49-F238E27FC236}">
                <a16:creationId xmlns:a16="http://schemas.microsoft.com/office/drawing/2014/main" id="{C99AA3FF-2DAC-9517-CC66-D869F6E8C974}"/>
              </a:ext>
            </a:extLst>
          </p:cNvPr>
          <p:cNvSpPr>
            <a:spLocks noGrp="1"/>
          </p:cNvSpPr>
          <p:nvPr>
            <p:ph idx="1"/>
          </p:nvPr>
        </p:nvSpPr>
        <p:spPr/>
        <p:txBody>
          <a:bodyPr/>
          <a:lstStyle/>
          <a:p>
            <a:r>
              <a:rPr lang="en-GB" dirty="0"/>
              <a:t>Round 2: Which headline is real?</a:t>
            </a:r>
          </a:p>
          <a:p>
            <a:pPr marL="0" indent="0">
              <a:buNone/>
            </a:pPr>
            <a:endParaRPr lang="en-GB" dirty="0"/>
          </a:p>
          <a:p>
            <a:pPr marL="0" indent="0">
              <a:buNone/>
            </a:pPr>
            <a:r>
              <a:rPr lang="en-GB" altLang="en-US" sz="1800" dirty="0">
                <a:cs typeface="Times New Roman" panose="02020603050405020304" pitchFamily="18" charset="0"/>
              </a:rPr>
              <a:t>Stats show 67% of gun crime suspects are black</a:t>
            </a:r>
          </a:p>
          <a:p>
            <a:pPr marL="0" indent="0">
              <a:buNone/>
            </a:pPr>
            <a:endParaRPr lang="en-GB" altLang="en-US" dirty="0">
              <a:cs typeface="Times New Roman" panose="02020603050405020304" pitchFamily="18" charset="0"/>
            </a:endParaRPr>
          </a:p>
          <a:p>
            <a:pPr marL="0" indent="0">
              <a:buNone/>
            </a:pPr>
            <a:r>
              <a:rPr lang="en-GB" altLang="en-US" sz="1800" dirty="0">
                <a:highlight>
                  <a:srgbClr val="FFFF00"/>
                </a:highlight>
                <a:cs typeface="Times New Roman" panose="02020603050405020304" pitchFamily="18" charset="0"/>
              </a:rPr>
              <a:t>Black men 'to blame for most violent city crime’!</a:t>
            </a:r>
          </a:p>
          <a:p>
            <a:pPr marL="0" indent="0">
              <a:buNone/>
            </a:pPr>
            <a:endParaRPr lang="en-GB" altLang="en-US" sz="1800" dirty="0">
              <a:cs typeface="Times New Roman" panose="02020603050405020304" pitchFamily="18" charset="0"/>
            </a:endParaRPr>
          </a:p>
          <a:p>
            <a:pPr marL="0" indent="0">
              <a:buNone/>
            </a:pPr>
            <a:r>
              <a:rPr lang="en-GB" altLang="en-US" sz="1800" dirty="0">
                <a:cs typeface="Times New Roman" panose="02020603050405020304" pitchFamily="18" charset="0"/>
              </a:rPr>
              <a:t>Black to blame or not</a:t>
            </a:r>
            <a:r>
              <a:rPr lang="en-GB" altLang="en-US" dirty="0">
                <a:cs typeface="Times New Roman" panose="02020603050405020304" pitchFamily="18" charset="0"/>
              </a:rPr>
              <a:t>?</a:t>
            </a:r>
            <a:endParaRPr lang="en-GB" dirty="0"/>
          </a:p>
        </p:txBody>
      </p:sp>
    </p:spTree>
    <p:extLst>
      <p:ext uri="{BB962C8B-B14F-4D97-AF65-F5344CB8AC3E}">
        <p14:creationId xmlns:p14="http://schemas.microsoft.com/office/powerpoint/2010/main" val="27132882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DADC-BB63-270C-5249-AB3239AD60C4}"/>
              </a:ext>
            </a:extLst>
          </p:cNvPr>
          <p:cNvSpPr>
            <a:spLocks noGrp="1"/>
          </p:cNvSpPr>
          <p:nvPr>
            <p:ph type="title"/>
          </p:nvPr>
        </p:nvSpPr>
        <p:spPr/>
        <p:txBody>
          <a:bodyPr/>
          <a:lstStyle/>
          <a:p>
            <a:r>
              <a:rPr lang="en-GB" dirty="0"/>
              <a:t>Headliners</a:t>
            </a:r>
          </a:p>
        </p:txBody>
      </p:sp>
      <p:sp>
        <p:nvSpPr>
          <p:cNvPr id="5" name="Content Placeholder 4">
            <a:extLst>
              <a:ext uri="{FF2B5EF4-FFF2-40B4-BE49-F238E27FC236}">
                <a16:creationId xmlns:a16="http://schemas.microsoft.com/office/drawing/2014/main" id="{C99AA3FF-2DAC-9517-CC66-D869F6E8C974}"/>
              </a:ext>
            </a:extLst>
          </p:cNvPr>
          <p:cNvSpPr>
            <a:spLocks noGrp="1"/>
          </p:cNvSpPr>
          <p:nvPr>
            <p:ph idx="1"/>
          </p:nvPr>
        </p:nvSpPr>
        <p:spPr/>
        <p:txBody>
          <a:bodyPr/>
          <a:lstStyle/>
          <a:p>
            <a:r>
              <a:rPr lang="en-GB" dirty="0"/>
              <a:t>Round 3: Which headline is real?</a:t>
            </a:r>
          </a:p>
          <a:p>
            <a:pPr marL="0" indent="0">
              <a:buNone/>
            </a:pPr>
            <a:endParaRPr lang="en-GB" dirty="0"/>
          </a:p>
          <a:p>
            <a:pPr marL="0" indent="0">
              <a:buNone/>
            </a:pPr>
            <a:r>
              <a:rPr lang="en-GB" altLang="en-US" sz="1800" dirty="0">
                <a:highlight>
                  <a:srgbClr val="FFFF00"/>
                </a:highlight>
                <a:cs typeface="Times New Roman" panose="02020603050405020304" pitchFamily="18" charset="0"/>
              </a:rPr>
              <a:t>Teenage girls are ‘out of control’!</a:t>
            </a:r>
          </a:p>
          <a:p>
            <a:pPr marL="0" indent="0">
              <a:buNone/>
            </a:pPr>
            <a:endParaRPr lang="en-GB" altLang="en-US" sz="1800" dirty="0">
              <a:cs typeface="Times New Roman" panose="02020603050405020304" pitchFamily="18" charset="0"/>
            </a:endParaRPr>
          </a:p>
          <a:p>
            <a:pPr eaLnBrk="1" hangingPunct="1">
              <a:spcBef>
                <a:spcPct val="0"/>
              </a:spcBef>
              <a:buFontTx/>
              <a:buNone/>
            </a:pPr>
            <a:r>
              <a:rPr lang="en-GB" altLang="en-US" sz="1800" dirty="0">
                <a:cs typeface="Times New Roman" panose="02020603050405020304" pitchFamily="18" charset="0"/>
              </a:rPr>
              <a:t>A survey reveals that girls overtake boys in teenage drinking</a:t>
            </a:r>
          </a:p>
          <a:p>
            <a:pPr eaLnBrk="1" hangingPunct="1">
              <a:spcBef>
                <a:spcPct val="0"/>
              </a:spcBef>
              <a:buFontTx/>
              <a:buNone/>
            </a:pPr>
            <a:endParaRPr lang="en-GB" altLang="en-US" dirty="0">
              <a:cs typeface="Times New Roman" panose="02020603050405020304" pitchFamily="18" charset="0"/>
            </a:endParaRPr>
          </a:p>
          <a:p>
            <a:pPr eaLnBrk="1" hangingPunct="1">
              <a:spcBef>
                <a:spcPct val="0"/>
              </a:spcBef>
              <a:buFontTx/>
              <a:buNone/>
            </a:pPr>
            <a:endParaRPr lang="en-GB" altLang="en-US" sz="1800" dirty="0">
              <a:cs typeface="Times New Roman" panose="02020603050405020304" pitchFamily="18" charset="0"/>
            </a:endParaRPr>
          </a:p>
          <a:p>
            <a:pPr eaLnBrk="1" hangingPunct="1">
              <a:spcBef>
                <a:spcPct val="0"/>
              </a:spcBef>
              <a:buFontTx/>
              <a:buNone/>
            </a:pPr>
            <a:r>
              <a:rPr lang="en-GB" altLang="en-US" sz="1800" dirty="0">
                <a:cs typeface="Times New Roman" panose="02020603050405020304" pitchFamily="18" charset="0"/>
              </a:rPr>
              <a:t>Girls – Britain’s next generation of drinkers! </a:t>
            </a:r>
            <a:br>
              <a:rPr lang="en-GB" altLang="en-US" sz="1800" b="1" dirty="0">
                <a:latin typeface="Times New Roman" panose="02020603050405020304" pitchFamily="18" charset="0"/>
                <a:cs typeface="Times New Roman" panose="02020603050405020304" pitchFamily="18" charset="0"/>
              </a:rPr>
            </a:br>
            <a:endParaRPr lang="en-GB" altLang="en-US" sz="1800" b="1" dirty="0">
              <a:latin typeface="Times New Roman" panose="02020603050405020304" pitchFamily="18" charset="0"/>
              <a:cs typeface="Times New Roman" panose="02020603050405020304" pitchFamily="18" charset="0"/>
            </a:endParaRPr>
          </a:p>
          <a:p>
            <a:pPr marL="0" indent="0">
              <a:buNone/>
            </a:pPr>
            <a:endParaRPr lang="en-GB" altLang="en-US" sz="1800" dirty="0">
              <a:cs typeface="Times New Roman" panose="02020603050405020304" pitchFamily="18" charset="0"/>
            </a:endParaRPr>
          </a:p>
        </p:txBody>
      </p:sp>
    </p:spTree>
    <p:extLst>
      <p:ext uri="{BB962C8B-B14F-4D97-AF65-F5344CB8AC3E}">
        <p14:creationId xmlns:p14="http://schemas.microsoft.com/office/powerpoint/2010/main" val="4662940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8FFE5083-7999-2FCF-A610-5EAAB4BF208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084" r="1" b="27627"/>
          <a:stretch/>
        </p:blipFill>
        <p:spPr>
          <a:xfrm>
            <a:off x="477085" y="466162"/>
            <a:ext cx="11237832" cy="3362126"/>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13" name="Freeform: Shape 12">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5"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8ED72341-2BC5-0AD8-9358-B5F31478A5AA}"/>
              </a:ext>
            </a:extLst>
          </p:cNvPr>
          <p:cNvSpPr>
            <a:spLocks noGrp="1"/>
          </p:cNvSpPr>
          <p:nvPr>
            <p:ph type="title"/>
          </p:nvPr>
        </p:nvSpPr>
        <p:spPr>
          <a:xfrm>
            <a:off x="1154955" y="4110824"/>
            <a:ext cx="5015258" cy="1908975"/>
          </a:xfrm>
        </p:spPr>
        <p:txBody>
          <a:bodyPr>
            <a:normAutofit/>
          </a:bodyPr>
          <a:lstStyle/>
          <a:p>
            <a:r>
              <a:rPr lang="en-GB">
                <a:solidFill>
                  <a:schemeClr val="tx1"/>
                </a:solidFill>
              </a:rPr>
              <a:t>Headliners</a:t>
            </a:r>
          </a:p>
        </p:txBody>
      </p:sp>
      <p:sp>
        <p:nvSpPr>
          <p:cNvPr id="3" name="Content Placeholder 2">
            <a:extLst>
              <a:ext uri="{FF2B5EF4-FFF2-40B4-BE49-F238E27FC236}">
                <a16:creationId xmlns:a16="http://schemas.microsoft.com/office/drawing/2014/main" id="{D15EF5E0-03E8-D07A-AB34-52CF30FA63F8}"/>
              </a:ext>
            </a:extLst>
          </p:cNvPr>
          <p:cNvSpPr>
            <a:spLocks noGrp="1"/>
          </p:cNvSpPr>
          <p:nvPr>
            <p:ph idx="1"/>
          </p:nvPr>
        </p:nvSpPr>
        <p:spPr>
          <a:xfrm>
            <a:off x="6375894" y="4110824"/>
            <a:ext cx="4772509" cy="1908976"/>
          </a:xfrm>
        </p:spPr>
        <p:txBody>
          <a:bodyPr anchor="ctr">
            <a:normAutofit/>
          </a:bodyPr>
          <a:lstStyle/>
          <a:p>
            <a:pPr>
              <a:lnSpc>
                <a:spcPct val="90000"/>
              </a:lnSpc>
            </a:pPr>
            <a:r>
              <a:rPr lang="en-GB" altLang="en-US" sz="1400">
                <a:solidFill>
                  <a:schemeClr val="tx1"/>
                </a:solidFill>
                <a:latin typeface="Arial" panose="020B0604020202020204" pitchFamily="34" charset="0"/>
                <a:cs typeface="Arial" panose="020B0604020202020204" pitchFamily="34" charset="0"/>
              </a:rPr>
              <a:t>The newspaper headlines highlight how reports aren't always based on facts - so they aren’t always accurate!</a:t>
            </a:r>
          </a:p>
          <a:p>
            <a:pPr>
              <a:lnSpc>
                <a:spcPct val="90000"/>
              </a:lnSpc>
            </a:pPr>
            <a:r>
              <a:rPr lang="en-GB" altLang="en-US" sz="1400">
                <a:solidFill>
                  <a:schemeClr val="tx1"/>
                </a:solidFill>
                <a:latin typeface="Arial" panose="020B0604020202020204" pitchFamily="34" charset="0"/>
                <a:cs typeface="Arial" panose="020B0604020202020204" pitchFamily="34" charset="0"/>
              </a:rPr>
              <a:t>That’s why it’s important to challenge what you hear and what you read, and to try to find out the facts.</a:t>
            </a:r>
          </a:p>
          <a:p>
            <a:pPr>
              <a:lnSpc>
                <a:spcPct val="90000"/>
              </a:lnSpc>
            </a:pPr>
            <a:r>
              <a:rPr lang="en-GB" altLang="en-US" sz="1400">
                <a:solidFill>
                  <a:schemeClr val="tx1"/>
                </a:solidFill>
                <a:latin typeface="Arial" panose="020B0604020202020204" pitchFamily="34" charset="0"/>
                <a:cs typeface="Arial" panose="020B0604020202020204" pitchFamily="34" charset="0"/>
              </a:rPr>
              <a:t>Once you know the facts, you can form your own opinions and be more confident in your views. </a:t>
            </a:r>
          </a:p>
        </p:txBody>
      </p:sp>
    </p:spTree>
    <p:extLst>
      <p:ext uri="{BB962C8B-B14F-4D97-AF65-F5344CB8AC3E}">
        <p14:creationId xmlns:p14="http://schemas.microsoft.com/office/powerpoint/2010/main" val="4090092579"/>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32A7351E-0707-3671-BBD0-30603C35964A}"/>
              </a:ext>
            </a:extLst>
          </p:cNvPr>
          <p:cNvSpPr>
            <a:spLocks noGrp="1"/>
          </p:cNvSpPr>
          <p:nvPr>
            <p:ph type="title"/>
          </p:nvPr>
        </p:nvSpPr>
        <p:spPr>
          <a:xfrm>
            <a:off x="1154955" y="973667"/>
            <a:ext cx="2942210" cy="4833745"/>
          </a:xfrm>
        </p:spPr>
        <p:txBody>
          <a:bodyPr>
            <a:normAutofit/>
          </a:bodyPr>
          <a:lstStyle/>
          <a:p>
            <a:r>
              <a:rPr lang="en-GB">
                <a:solidFill>
                  <a:srgbClr val="EBEBEB"/>
                </a:solidFill>
              </a:rPr>
              <a:t>Finding the Facts – Group Project</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48276065-6744-49EB-97CA-5D8D559DEA93}"/>
              </a:ext>
            </a:extLst>
          </p:cNvPr>
          <p:cNvGraphicFramePr>
            <a:graphicFrameLocks noGrp="1"/>
          </p:cNvGraphicFramePr>
          <p:nvPr>
            <p:ph idx="1"/>
            <p:extLst>
              <p:ext uri="{D42A27DB-BD31-4B8C-83A1-F6EECF244321}">
                <p14:modId xmlns:p14="http://schemas.microsoft.com/office/powerpoint/2010/main" val="2035514379"/>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20954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9" name="Rectangle 18">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FDA10E1-C97C-7F70-610A-1B4EC94BF385}"/>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5400" b="0" i="0" kern="1200">
                <a:solidFill>
                  <a:srgbClr val="EBEBEB"/>
                </a:solidFill>
                <a:latin typeface="+mj-lt"/>
                <a:ea typeface="+mj-ea"/>
                <a:cs typeface="+mj-cs"/>
              </a:rPr>
              <a:t>Rumours</a:t>
            </a:r>
          </a:p>
        </p:txBody>
      </p:sp>
      <p:pic>
        <p:nvPicPr>
          <p:cNvPr id="5" name="Content Placeholder 4" descr="A group of people wearing clothing&#10;&#10;Description automatically generated with medium confidence">
            <a:extLst>
              <a:ext uri="{FF2B5EF4-FFF2-40B4-BE49-F238E27FC236}">
                <a16:creationId xmlns:a16="http://schemas.microsoft.com/office/drawing/2014/main" id="{F3B4FB6F-0E1C-321D-9D1F-807195A2F889}"/>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09763" y="1518524"/>
            <a:ext cx="6470907" cy="3817835"/>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386532914"/>
      </p:ext>
    </p:extLst>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D2F0837C-7883-4516-4E7A-B607703C66E2}"/>
              </a:ext>
            </a:extLst>
          </p:cNvPr>
          <p:cNvSpPr>
            <a:spLocks noGrp="1"/>
          </p:cNvSpPr>
          <p:nvPr>
            <p:ph type="title"/>
          </p:nvPr>
        </p:nvSpPr>
        <p:spPr>
          <a:xfrm>
            <a:off x="1154955" y="973667"/>
            <a:ext cx="2942210" cy="4833745"/>
          </a:xfrm>
        </p:spPr>
        <p:txBody>
          <a:bodyPr>
            <a:normAutofit/>
          </a:bodyPr>
          <a:lstStyle/>
          <a:p>
            <a:r>
              <a:rPr lang="en-GB">
                <a:solidFill>
                  <a:srgbClr val="EBEBEB"/>
                </a:solidFill>
              </a:rPr>
              <a:t>Fact formula</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E09DF374-0905-5BDD-1C46-3342AF1AFA5D}"/>
              </a:ext>
            </a:extLst>
          </p:cNvPr>
          <p:cNvGraphicFramePr>
            <a:graphicFrameLocks noGrp="1"/>
          </p:cNvGraphicFramePr>
          <p:nvPr>
            <p:ph idx="1"/>
            <p:extLst>
              <p:ext uri="{D42A27DB-BD31-4B8C-83A1-F6EECF244321}">
                <p14:modId xmlns:p14="http://schemas.microsoft.com/office/powerpoint/2010/main" val="165591384"/>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70904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879813441"/>
      </p:ext>
    </p:extLst>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8 – Understanding Others</a:t>
            </a:r>
          </a:p>
        </p:txBody>
      </p:sp>
      <p:sp>
        <p:nvSpPr>
          <p:cNvPr id="26" name="Rectangle 25">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3841956989"/>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0083506"/>
      </p:ext>
    </p:extLst>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30" name="Freeform: Shape 29">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2"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5" name="Content Placeholder 4" descr="A picture containing graphical user interface&#10;&#10;Description automatically generated">
            <a:extLst>
              <a:ext uri="{FF2B5EF4-FFF2-40B4-BE49-F238E27FC236}">
                <a16:creationId xmlns:a16="http://schemas.microsoft.com/office/drawing/2014/main" id="{2CF3C113-5D2D-21B8-8C4D-0238BF2430E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26" r="4" b="4"/>
          <a:stretch/>
        </p:blipFill>
        <p:spPr>
          <a:xfrm>
            <a:off x="5194607" y="1173104"/>
            <a:ext cx="6391533" cy="4511791"/>
          </a:xfrm>
          <a:prstGeom prst="rect">
            <a:avLst/>
          </a:prstGeom>
        </p:spPr>
      </p:pic>
      <p:sp>
        <p:nvSpPr>
          <p:cNvPr id="34" name="Rectangle 33">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6" name="Oval 35">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Content Placeholder 22">
            <a:extLst>
              <a:ext uri="{FF2B5EF4-FFF2-40B4-BE49-F238E27FC236}">
                <a16:creationId xmlns:a16="http://schemas.microsoft.com/office/drawing/2014/main" id="{C8D42A2C-61A2-2C9C-7777-23B6F886852C}"/>
              </a:ext>
            </a:extLst>
          </p:cNvPr>
          <p:cNvSpPr>
            <a:spLocks noGrp="1"/>
          </p:cNvSpPr>
          <p:nvPr>
            <p:ph idx="1"/>
          </p:nvPr>
        </p:nvSpPr>
        <p:spPr>
          <a:xfrm>
            <a:off x="1154955" y="2120900"/>
            <a:ext cx="3133726" cy="3898900"/>
          </a:xfrm>
        </p:spPr>
        <p:txBody>
          <a:bodyPr>
            <a:normAutofit/>
          </a:bodyPr>
          <a:lstStyle/>
          <a:p>
            <a:r>
              <a:rPr lang="en-US" dirty="0">
                <a:solidFill>
                  <a:srgbClr val="FFFFFF"/>
                </a:solidFill>
              </a:rPr>
              <a:t>Think about what skills we are using!</a:t>
            </a:r>
          </a:p>
        </p:txBody>
      </p:sp>
      <p:sp>
        <p:nvSpPr>
          <p:cNvPr id="40"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4089250491"/>
      </p:ext>
    </p:extLst>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6D325-64A6-9A07-7FD4-7AA80D989521}"/>
              </a:ext>
            </a:extLst>
          </p:cNvPr>
          <p:cNvSpPr>
            <a:spLocks noGrp="1"/>
          </p:cNvSpPr>
          <p:nvPr>
            <p:ph type="title"/>
          </p:nvPr>
        </p:nvSpPr>
        <p:spPr>
          <a:xfrm>
            <a:off x="1154954" y="973668"/>
            <a:ext cx="8761413" cy="706964"/>
          </a:xfrm>
        </p:spPr>
        <p:txBody>
          <a:bodyPr>
            <a:normAutofit/>
          </a:bodyPr>
          <a:lstStyle/>
          <a:p>
            <a:r>
              <a:rPr lang="en-GB" dirty="0"/>
              <a:t>Developing empathy </a:t>
            </a:r>
          </a:p>
        </p:txBody>
      </p:sp>
      <p:pic>
        <p:nvPicPr>
          <p:cNvPr id="5" name="Picture 4" descr="A picture containing icon&#10;&#10;Description automatically generated">
            <a:extLst>
              <a:ext uri="{FF2B5EF4-FFF2-40B4-BE49-F238E27FC236}">
                <a16:creationId xmlns:a16="http://schemas.microsoft.com/office/drawing/2014/main" id="{6B1F753D-AF2B-0A8A-D709-827539AAE2F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52" r="6585" b="1"/>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531381D2-F4B9-57CB-FA48-3F52037005B5}"/>
              </a:ext>
            </a:extLst>
          </p:cNvPr>
          <p:cNvSpPr>
            <a:spLocks noGrp="1"/>
          </p:cNvSpPr>
          <p:nvPr>
            <p:ph idx="1"/>
          </p:nvPr>
        </p:nvSpPr>
        <p:spPr>
          <a:xfrm>
            <a:off x="5980954" y="2603500"/>
            <a:ext cx="5211979" cy="3416300"/>
          </a:xfrm>
        </p:spPr>
        <p:txBody>
          <a:bodyPr anchor="ctr">
            <a:normAutofit/>
          </a:bodyPr>
          <a:lstStyle/>
          <a:p>
            <a:pPr marL="0" indent="0">
              <a:buNone/>
            </a:pPr>
            <a:r>
              <a:rPr lang="en-GB" dirty="0"/>
              <a:t>This session is all about understanding how our actions, words and behaviours make other people feel. </a:t>
            </a:r>
          </a:p>
          <a:p>
            <a:pPr marL="0" indent="0">
              <a:buNone/>
            </a:pPr>
            <a:endParaRPr lang="en-GB" dirty="0"/>
          </a:p>
          <a:p>
            <a:pPr marL="0" indent="0">
              <a:buNone/>
            </a:pPr>
            <a:r>
              <a:rPr lang="en-GB" dirty="0"/>
              <a:t>Empathy is considering other people’s feelings – it’s putting yourself in someone else’s shoes. </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773224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4"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98BAE3D9-F094-4209-2617-F41DEC7898F1}"/>
              </a:ext>
            </a:extLst>
          </p:cNvPr>
          <p:cNvSpPr>
            <a:spLocks noGrp="1"/>
          </p:cNvSpPr>
          <p:nvPr>
            <p:ph type="title"/>
          </p:nvPr>
        </p:nvSpPr>
        <p:spPr>
          <a:xfrm>
            <a:off x="639098" y="629265"/>
            <a:ext cx="6072776" cy="1622322"/>
          </a:xfrm>
        </p:spPr>
        <p:txBody>
          <a:bodyPr>
            <a:normAutofit fontScale="90000"/>
          </a:bodyPr>
          <a:lstStyle/>
          <a:p>
            <a:r>
              <a:rPr lang="en-GB" dirty="0">
                <a:solidFill>
                  <a:srgbClr val="FFFFFF"/>
                </a:solidFill>
              </a:rPr>
              <a:t>What does inclusion, diversity and equality of opportunity actually mean?</a:t>
            </a:r>
          </a:p>
        </p:txBody>
      </p:sp>
      <p:pic>
        <p:nvPicPr>
          <p:cNvPr id="5" name="Picture 4" descr="Calendar&#10;&#10;Description automatically generated">
            <a:extLst>
              <a:ext uri="{FF2B5EF4-FFF2-40B4-BE49-F238E27FC236}">
                <a16:creationId xmlns:a16="http://schemas.microsoft.com/office/drawing/2014/main" id="{B53B68E2-D614-5D4D-2B60-0F19FEEAC1E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210" r="27234"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6" name="Rectangle 15">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79148FB-58BC-BD6D-38FD-F95C1929C43D}"/>
              </a:ext>
            </a:extLst>
          </p:cNvPr>
          <p:cNvSpPr>
            <a:spLocks noGrp="1"/>
          </p:cNvSpPr>
          <p:nvPr>
            <p:ph idx="1"/>
          </p:nvPr>
        </p:nvSpPr>
        <p:spPr>
          <a:xfrm>
            <a:off x="639098" y="2446098"/>
            <a:ext cx="6072776" cy="3811740"/>
          </a:xfrm>
        </p:spPr>
        <p:txBody>
          <a:bodyPr anchor="ctr">
            <a:normAutofit/>
          </a:bodyPr>
          <a:lstStyle/>
          <a:p>
            <a:pPr marL="0" indent="0">
              <a:buNone/>
            </a:pPr>
            <a:r>
              <a:rPr lang="en-GB" dirty="0">
                <a:solidFill>
                  <a:srgbClr val="FFFFFF"/>
                </a:solidFill>
              </a:rPr>
              <a:t>Each group will take one of the words:</a:t>
            </a:r>
          </a:p>
          <a:p>
            <a:r>
              <a:rPr lang="en-GB" dirty="0">
                <a:solidFill>
                  <a:srgbClr val="FFFFFF"/>
                </a:solidFill>
              </a:rPr>
              <a:t>Inclusion</a:t>
            </a:r>
          </a:p>
          <a:p>
            <a:r>
              <a:rPr lang="en-GB" dirty="0">
                <a:solidFill>
                  <a:srgbClr val="FFFFFF"/>
                </a:solidFill>
              </a:rPr>
              <a:t>Diversity</a:t>
            </a:r>
          </a:p>
          <a:p>
            <a:r>
              <a:rPr lang="en-GB" dirty="0">
                <a:solidFill>
                  <a:srgbClr val="FFFFFF"/>
                </a:solidFill>
              </a:rPr>
              <a:t>Equality of Opportunity</a:t>
            </a:r>
          </a:p>
          <a:p>
            <a:endParaRPr lang="en-GB" dirty="0">
              <a:solidFill>
                <a:srgbClr val="FFFFFF"/>
              </a:solidFill>
            </a:endParaRPr>
          </a:p>
          <a:p>
            <a:pPr marL="0" indent="0">
              <a:buNone/>
            </a:pPr>
            <a:r>
              <a:rPr lang="en-GB" dirty="0">
                <a:solidFill>
                  <a:srgbClr val="FFFFFF"/>
                </a:solidFill>
              </a:rPr>
              <a:t>Think about what the word means, why it is important, what it might look like in real life/ in practice, examples of when it has or hasn’t happened…</a:t>
            </a:r>
          </a:p>
        </p:txBody>
      </p:sp>
    </p:spTree>
    <p:extLst>
      <p:ext uri="{BB962C8B-B14F-4D97-AF65-F5344CB8AC3E}">
        <p14:creationId xmlns:p14="http://schemas.microsoft.com/office/powerpoint/2010/main" val="541030671"/>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6B88FA01-7543-69C0-2168-3B55B03C0330}"/>
              </a:ext>
            </a:extLst>
          </p:cNvPr>
          <p:cNvSpPr>
            <a:spLocks noGrp="1"/>
          </p:cNvSpPr>
          <p:nvPr>
            <p:ph type="title"/>
          </p:nvPr>
        </p:nvSpPr>
        <p:spPr>
          <a:xfrm>
            <a:off x="1154955" y="973667"/>
            <a:ext cx="2942210" cy="4833745"/>
          </a:xfrm>
        </p:spPr>
        <p:txBody>
          <a:bodyPr>
            <a:normAutofit/>
          </a:bodyPr>
          <a:lstStyle/>
          <a:p>
            <a:r>
              <a:rPr lang="en-GB" dirty="0">
                <a:solidFill>
                  <a:srgbClr val="EBEBEB"/>
                </a:solidFill>
              </a:rPr>
              <a:t>Empathetic skills</a:t>
            </a:r>
            <a:br>
              <a:rPr lang="en-GB" dirty="0">
                <a:solidFill>
                  <a:srgbClr val="EBEBEB"/>
                </a:solidFill>
              </a:rPr>
            </a:br>
            <a:br>
              <a:rPr lang="en-GB" dirty="0">
                <a:solidFill>
                  <a:srgbClr val="EBEBEB"/>
                </a:solidFill>
              </a:rPr>
            </a:br>
            <a:r>
              <a:rPr lang="en-GB" sz="2500" dirty="0" err="1">
                <a:latin typeface="Calibri" panose="020F0502020204030204" pitchFamily="34" charset="0"/>
                <a:ea typeface="Times New Roman" panose="02020603050405020304" pitchFamily="18" charset="0"/>
              </a:rPr>
              <a:t>S</a:t>
            </a:r>
            <a:r>
              <a:rPr lang="en-GB" sz="2500" dirty="0" err="1">
                <a:effectLst/>
                <a:latin typeface="Calibri" panose="020F0502020204030204" pitchFamily="34" charset="0"/>
                <a:ea typeface="Times New Roman" panose="02020603050405020304" pitchFamily="18" charset="0"/>
              </a:rPr>
              <a:t>kills</a:t>
            </a:r>
            <a:r>
              <a:rPr lang="en-GB" sz="2500" dirty="0">
                <a:effectLst/>
                <a:latin typeface="Calibri" panose="020F0502020204030204" pitchFamily="34" charset="0"/>
                <a:ea typeface="Times New Roman" panose="02020603050405020304" pitchFamily="18" charset="0"/>
              </a:rPr>
              <a:t> </a:t>
            </a:r>
            <a:r>
              <a:rPr lang="en-GB" sz="2500" dirty="0">
                <a:latin typeface="Calibri" panose="020F0502020204030204" pitchFamily="34" charset="0"/>
                <a:ea typeface="Times New Roman" panose="02020603050405020304" pitchFamily="18" charset="0"/>
              </a:rPr>
              <a:t>n</a:t>
            </a:r>
            <a:r>
              <a:rPr lang="en-GB" sz="2500" dirty="0">
                <a:effectLst/>
                <a:latin typeface="Calibri" panose="020F0502020204030204" pitchFamily="34" charset="0"/>
                <a:ea typeface="Times New Roman" panose="02020603050405020304" pitchFamily="18" charset="0"/>
              </a:rPr>
              <a:t>eeded to be more empathetic:</a:t>
            </a:r>
            <a:br>
              <a:rPr lang="en-GB" sz="3600" dirty="0">
                <a:effectLst/>
                <a:latin typeface="Times New Roman" panose="02020603050405020304" pitchFamily="18" charset="0"/>
                <a:ea typeface="Times New Roman" panose="02020603050405020304" pitchFamily="18" charset="0"/>
              </a:rPr>
            </a:br>
            <a:endParaRPr lang="en-GB" dirty="0">
              <a:solidFill>
                <a:srgbClr val="EBEBEB"/>
              </a:solidFill>
            </a:endParaRPr>
          </a:p>
        </p:txBody>
      </p:sp>
      <p:sp>
        <p:nvSpPr>
          <p:cNvPr id="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Content Placeholder 2">
            <a:extLst>
              <a:ext uri="{FF2B5EF4-FFF2-40B4-BE49-F238E27FC236}">
                <a16:creationId xmlns:a16="http://schemas.microsoft.com/office/drawing/2014/main" id="{1E736C25-B6DF-6144-43A1-FC8686FA0065}"/>
              </a:ext>
            </a:extLst>
          </p:cNvPr>
          <p:cNvGraphicFramePr>
            <a:graphicFrameLocks noGrp="1"/>
          </p:cNvGraphicFramePr>
          <p:nvPr>
            <p:ph idx="1"/>
            <p:extLst>
              <p:ext uri="{D42A27DB-BD31-4B8C-83A1-F6EECF244321}">
                <p14:modId xmlns:p14="http://schemas.microsoft.com/office/powerpoint/2010/main" val="1609585122"/>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39755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41">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56" name="Freeform: Shape 43">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57"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CF94751-E94A-9F2A-3644-3EEBF26B4848}"/>
              </a:ext>
            </a:extLst>
          </p:cNvPr>
          <p:cNvSpPr>
            <a:spLocks noGrp="1"/>
          </p:cNvSpPr>
          <p:nvPr>
            <p:ph type="title"/>
          </p:nvPr>
        </p:nvSpPr>
        <p:spPr>
          <a:xfrm>
            <a:off x="1154955" y="973668"/>
            <a:ext cx="2942210" cy="1020232"/>
          </a:xfrm>
        </p:spPr>
        <p:txBody>
          <a:bodyPr>
            <a:normAutofit/>
          </a:bodyPr>
          <a:lstStyle/>
          <a:p>
            <a:r>
              <a:rPr lang="en-GB">
                <a:solidFill>
                  <a:schemeClr val="tx1"/>
                </a:solidFill>
              </a:rPr>
              <a:t>Activities</a:t>
            </a:r>
          </a:p>
        </p:txBody>
      </p:sp>
      <p:pic>
        <p:nvPicPr>
          <p:cNvPr id="6" name="Picture 5" descr="Shape, arrow&#10;&#10;Description automatically generated">
            <a:extLst>
              <a:ext uri="{FF2B5EF4-FFF2-40B4-BE49-F238E27FC236}">
                <a16:creationId xmlns:a16="http://schemas.microsoft.com/office/drawing/2014/main" id="{7346C494-4121-0E84-DC5B-86E3CF2BA38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1" r="6352" b="2"/>
          <a:stretch/>
        </p:blipFill>
        <p:spPr>
          <a:xfrm>
            <a:off x="5194607" y="803751"/>
            <a:ext cx="6391533" cy="5250498"/>
          </a:xfrm>
          <a:prstGeom prst="rect">
            <a:avLst/>
          </a:prstGeom>
        </p:spPr>
      </p:pic>
      <p:sp>
        <p:nvSpPr>
          <p:cNvPr id="58" name="Rectangle 47">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9" name="Oval 49">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0" name="Oval 51">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62BBEE3-2185-17FC-4DBA-316C2C1D74CE}"/>
              </a:ext>
            </a:extLst>
          </p:cNvPr>
          <p:cNvSpPr>
            <a:spLocks noGrp="1"/>
          </p:cNvSpPr>
          <p:nvPr>
            <p:ph idx="1"/>
          </p:nvPr>
        </p:nvSpPr>
        <p:spPr>
          <a:xfrm>
            <a:off x="1154955" y="2120900"/>
            <a:ext cx="3133726" cy="3898900"/>
          </a:xfrm>
        </p:spPr>
        <p:txBody>
          <a:bodyPr>
            <a:normAutofit/>
          </a:bodyPr>
          <a:lstStyle/>
          <a:p>
            <a:r>
              <a:rPr lang="en-GB">
                <a:solidFill>
                  <a:schemeClr val="tx1"/>
                </a:solidFill>
              </a:rPr>
              <a:t>Labels</a:t>
            </a:r>
          </a:p>
          <a:p>
            <a:r>
              <a:rPr lang="en-GB">
                <a:solidFill>
                  <a:schemeClr val="tx1"/>
                </a:solidFill>
              </a:rPr>
              <a:t>Odd One Out!</a:t>
            </a:r>
          </a:p>
          <a:p>
            <a:r>
              <a:rPr lang="en-GB">
                <a:solidFill>
                  <a:schemeClr val="tx1"/>
                </a:solidFill>
              </a:rPr>
              <a:t>The Torn Heart</a:t>
            </a:r>
          </a:p>
        </p:txBody>
      </p:sp>
      <p:sp>
        <p:nvSpPr>
          <p:cNvPr id="54"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3598001441"/>
      </p:ext>
    </p:extLst>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6812-BC61-DF4E-69D7-7834CF7E6B36}"/>
              </a:ext>
            </a:extLst>
          </p:cNvPr>
          <p:cNvSpPr>
            <a:spLocks noGrp="1"/>
          </p:cNvSpPr>
          <p:nvPr>
            <p:ph type="title"/>
          </p:nvPr>
        </p:nvSpPr>
        <p:spPr>
          <a:xfrm>
            <a:off x="1154954" y="973668"/>
            <a:ext cx="8761413" cy="706964"/>
          </a:xfrm>
        </p:spPr>
        <p:txBody>
          <a:bodyPr>
            <a:normAutofit/>
          </a:bodyPr>
          <a:lstStyle/>
          <a:p>
            <a:r>
              <a:rPr lang="en-GB">
                <a:solidFill>
                  <a:srgbClr val="EBEBEB"/>
                </a:solidFill>
              </a:rPr>
              <a:t>Reflections</a:t>
            </a:r>
          </a:p>
        </p:txBody>
      </p:sp>
      <p:sp>
        <p:nvSpPr>
          <p:cNvPr id="3" name="Content Placeholder 2">
            <a:extLst>
              <a:ext uri="{FF2B5EF4-FFF2-40B4-BE49-F238E27FC236}">
                <a16:creationId xmlns:a16="http://schemas.microsoft.com/office/drawing/2014/main" id="{12B16A54-74CC-9C98-A2B8-200412D1F07B}"/>
              </a:ext>
            </a:extLst>
          </p:cNvPr>
          <p:cNvSpPr>
            <a:spLocks noGrp="1"/>
          </p:cNvSpPr>
          <p:nvPr>
            <p:ph idx="1"/>
          </p:nvPr>
        </p:nvSpPr>
        <p:spPr>
          <a:xfrm>
            <a:off x="1154955" y="2603500"/>
            <a:ext cx="3481054" cy="3416300"/>
          </a:xfrm>
        </p:spPr>
        <p:txBody>
          <a:bodyPr anchor="ctr">
            <a:normAutofit/>
          </a:bodyPr>
          <a:lstStyle/>
          <a:p>
            <a:r>
              <a:rPr lang="en-GB" sz="1600">
                <a:latin typeface="Calibri" panose="020F0502020204030204" pitchFamily="34" charset="0"/>
                <a:ea typeface="Times New Roman" panose="02020603050405020304" pitchFamily="18" charset="0"/>
              </a:rPr>
              <a:t>W</a:t>
            </a:r>
            <a:r>
              <a:rPr lang="en-GB" sz="1600">
                <a:effectLst/>
                <a:latin typeface="Calibri" panose="020F0502020204030204" pitchFamily="34" charset="0"/>
                <a:ea typeface="Times New Roman" panose="02020603050405020304" pitchFamily="18" charset="0"/>
              </a:rPr>
              <a:t>rite down a situation where you felt judged or discriminated against because of an aspect of your identity.</a:t>
            </a:r>
          </a:p>
          <a:p>
            <a:r>
              <a:rPr lang="en-GB" sz="1600">
                <a:latin typeface="Calibri" panose="020F0502020204030204" pitchFamily="34" charset="0"/>
                <a:ea typeface="Times New Roman" panose="02020603050405020304" pitchFamily="18" charset="0"/>
              </a:rPr>
              <a:t>Be as open and honest as you feel comfortable with!</a:t>
            </a:r>
            <a:r>
              <a:rPr lang="en-GB" sz="1600">
                <a:effectLst/>
                <a:latin typeface="Calibri" panose="020F0502020204030204" pitchFamily="34" charset="0"/>
                <a:ea typeface="Times New Roman" panose="02020603050405020304" pitchFamily="18" charset="0"/>
              </a:rPr>
              <a:t> </a:t>
            </a:r>
            <a:endParaRPr lang="en-GB" sz="1600"/>
          </a:p>
        </p:txBody>
      </p:sp>
      <p:pic>
        <p:nvPicPr>
          <p:cNvPr id="5" name="Picture 4" descr="A picture containing businesscard, envelope&#10;&#10;Description automatically generated">
            <a:extLst>
              <a:ext uri="{FF2B5EF4-FFF2-40B4-BE49-F238E27FC236}">
                <a16:creationId xmlns:a16="http://schemas.microsoft.com/office/drawing/2014/main" id="{6079D413-2BF1-B937-F359-D3F6019C99D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84956" y="2869912"/>
            <a:ext cx="6158802" cy="287924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5547085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55114-92AC-B8D8-9299-B0A47BC227EE}"/>
              </a:ext>
            </a:extLst>
          </p:cNvPr>
          <p:cNvSpPr>
            <a:spLocks noGrp="1"/>
          </p:cNvSpPr>
          <p:nvPr>
            <p:ph type="title"/>
          </p:nvPr>
        </p:nvSpPr>
        <p:spPr>
          <a:xfrm>
            <a:off x="1154954" y="973668"/>
            <a:ext cx="8761413" cy="706964"/>
          </a:xfrm>
        </p:spPr>
        <p:txBody>
          <a:bodyPr>
            <a:normAutofit/>
          </a:bodyPr>
          <a:lstStyle/>
          <a:p>
            <a:r>
              <a:rPr lang="en-GB">
                <a:solidFill>
                  <a:srgbClr val="EBEBEB"/>
                </a:solidFill>
              </a:rPr>
              <a:t>Positive Affirmations</a:t>
            </a:r>
          </a:p>
        </p:txBody>
      </p:sp>
      <p:sp>
        <p:nvSpPr>
          <p:cNvPr id="3" name="Content Placeholder 2">
            <a:extLst>
              <a:ext uri="{FF2B5EF4-FFF2-40B4-BE49-F238E27FC236}">
                <a16:creationId xmlns:a16="http://schemas.microsoft.com/office/drawing/2014/main" id="{C4E7FB57-0309-78F1-981E-BFA6E77E88B7}"/>
              </a:ext>
            </a:extLst>
          </p:cNvPr>
          <p:cNvSpPr>
            <a:spLocks noGrp="1"/>
          </p:cNvSpPr>
          <p:nvPr>
            <p:ph idx="1"/>
          </p:nvPr>
        </p:nvSpPr>
        <p:spPr>
          <a:xfrm>
            <a:off x="1154954" y="2603500"/>
            <a:ext cx="6397313" cy="3416300"/>
          </a:xfrm>
        </p:spPr>
        <p:txBody>
          <a:bodyPr anchor="ctr">
            <a:normAutofit/>
          </a:bodyPr>
          <a:lstStyle/>
          <a:p>
            <a:r>
              <a:rPr lang="en-US"/>
              <a:t>Draw around your hand </a:t>
            </a:r>
          </a:p>
          <a:p>
            <a:r>
              <a:rPr lang="en-US"/>
              <a:t>Write your name on your palm</a:t>
            </a:r>
          </a:p>
          <a:p>
            <a:r>
              <a:rPr lang="en-US"/>
              <a:t>Pass your handprint to the person on your left</a:t>
            </a:r>
          </a:p>
          <a:p>
            <a:r>
              <a:rPr lang="en-US"/>
              <a:t>As you receive each person’s handprint write one positive comment/ word about that person</a:t>
            </a:r>
          </a:p>
          <a:p>
            <a:r>
              <a:rPr lang="en-US"/>
              <a:t>When you get your handprint back – SMILE!!</a:t>
            </a:r>
          </a:p>
          <a:p>
            <a:r>
              <a:rPr lang="en-US"/>
              <a:t>These are all the positive things that make you – YOU!</a:t>
            </a:r>
          </a:p>
        </p:txBody>
      </p:sp>
      <p:pic>
        <p:nvPicPr>
          <p:cNvPr id="5" name="Picture 4" descr="A picture containing accessory&#10;&#10;Description automatically generated">
            <a:extLst>
              <a:ext uri="{FF2B5EF4-FFF2-40B4-BE49-F238E27FC236}">
                <a16:creationId xmlns:a16="http://schemas.microsoft.com/office/drawing/2014/main" id="{F3BE9E19-4CBB-2D64-44F6-3B579FB5B23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20571" y="2792609"/>
            <a:ext cx="3080048" cy="3033847"/>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6712378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extBox 4">
            <a:extLst>
              <a:ext uri="{FF2B5EF4-FFF2-40B4-BE49-F238E27FC236}">
                <a16:creationId xmlns:a16="http://schemas.microsoft.com/office/drawing/2014/main" id="{570D0147-9D03-5405-D907-13525A5A94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5400" b="0" i="0" u="none" strike="noStrike" kern="1200" cap="none" spc="0" normalizeH="0" baseline="0" noProof="0" dirty="0">
                <a:ln>
                  <a:noFill/>
                </a:ln>
                <a:solidFill>
                  <a:srgbClr val="EBEBEB"/>
                </a:solidFill>
                <a:effectLst/>
                <a:uLnTx/>
                <a:uFillTx/>
                <a:latin typeface="Century Gothic" panose="020B0502020202020204"/>
                <a:ea typeface="+mn-ea"/>
                <a:cs typeface="+mn-cs"/>
              </a:rPr>
              <a:t>Evaluation/ Check Out</a:t>
            </a: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A picture containing icon&#10;&#10;Description automatically generated">
            <a:extLst>
              <a:ext uri="{FF2B5EF4-FFF2-40B4-BE49-F238E27FC236}">
                <a16:creationId xmlns:a16="http://schemas.microsoft.com/office/drawing/2014/main" id="{E3F6DFC9-B758-0416-08E9-742D8195F6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09764" y="1856778"/>
            <a:ext cx="4986236" cy="314132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219987305"/>
      </p:ext>
    </p:extLst>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2" name="Rectangle 31">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45536B0D-7C35-4DF0-BEC6-94245ED84E2D}"/>
              </a:ext>
            </a:extLst>
          </p:cNvPr>
          <p:cNvSpPr>
            <a:spLocks noGrp="1"/>
          </p:cNvSpPr>
          <p:nvPr>
            <p:ph type="title"/>
          </p:nvPr>
        </p:nvSpPr>
        <p:spPr>
          <a:xfrm>
            <a:off x="1154954" y="973668"/>
            <a:ext cx="8761413" cy="706964"/>
          </a:xfrm>
        </p:spPr>
        <p:txBody>
          <a:bodyPr vert="horz" lIns="91440" tIns="45720" rIns="91440" bIns="45720" rtlCol="0">
            <a:normAutofit/>
          </a:bodyPr>
          <a:lstStyle/>
          <a:p>
            <a:r>
              <a:rPr lang="en-US" dirty="0">
                <a:solidFill>
                  <a:srgbClr val="FFFFFF"/>
                </a:solidFill>
              </a:rPr>
              <a:t>Session 9 – Role Modelling</a:t>
            </a:r>
          </a:p>
        </p:txBody>
      </p:sp>
      <p:sp>
        <p:nvSpPr>
          <p:cNvPr id="35" name="Rectangle 34">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TextBox 14">
            <a:extLst>
              <a:ext uri="{FF2B5EF4-FFF2-40B4-BE49-F238E27FC236}">
                <a16:creationId xmlns:a16="http://schemas.microsoft.com/office/drawing/2014/main" id="{1EBFA405-24CA-4296-8B6A-2E6C1C509E6C}"/>
              </a:ext>
            </a:extLst>
          </p:cNvPr>
          <p:cNvGraphicFramePr/>
          <p:nvPr>
            <p:extLst>
              <p:ext uri="{D42A27DB-BD31-4B8C-83A1-F6EECF244321}">
                <p14:modId xmlns:p14="http://schemas.microsoft.com/office/powerpoint/2010/main" val="4206882335"/>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89290492"/>
      </p:ext>
    </p:extLst>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0" name="Rectangle 29">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8" name="Rectangle 32">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9"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0"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4" name="Content Placeholder 3" descr="A child wearing a garment&#10;&#10;Description automatically generated with low confidence">
            <a:extLst>
              <a:ext uri="{FF2B5EF4-FFF2-40B4-BE49-F238E27FC236}">
                <a16:creationId xmlns:a16="http://schemas.microsoft.com/office/drawing/2014/main" id="{ECB7E24F-3483-42E5-7627-B19467517A4F}"/>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8512" b="-1"/>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2" name="Title 1">
            <a:extLst>
              <a:ext uri="{FF2B5EF4-FFF2-40B4-BE49-F238E27FC236}">
                <a16:creationId xmlns:a16="http://schemas.microsoft.com/office/drawing/2014/main" id="{95E48C54-C275-AA0D-DE59-124722E1E413}"/>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a:t>Secret Leader</a:t>
            </a:r>
          </a:p>
        </p:txBody>
      </p:sp>
      <p:sp>
        <p:nvSpPr>
          <p:cNvPr id="51" name="Rectangle 38">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635260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7" name="Group 1046">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48" name="Rectangle 1047">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49" name="Oval 1048">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0" name="Oval 1049">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1" name="Oval 1050">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2" name="Oval 1051">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3" name="Oval 1052">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4"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55"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056"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58" name="Rectangle 1057">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60" name="Rectangle 105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062" name="Freeform: Shape 1061">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064"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901BF3A2-7222-4F44-BC25-D0B23812C385}"/>
              </a:ext>
            </a:extLst>
          </p:cNvPr>
          <p:cNvSpPr>
            <a:spLocks noGrp="1"/>
          </p:cNvSpPr>
          <p:nvPr>
            <p:ph type="title"/>
          </p:nvPr>
        </p:nvSpPr>
        <p:spPr>
          <a:xfrm>
            <a:off x="1154955" y="973668"/>
            <a:ext cx="2942210" cy="1020232"/>
          </a:xfrm>
        </p:spPr>
        <p:txBody>
          <a:bodyPr vert="horz" lIns="91440" tIns="45720" rIns="91440" bIns="45720" rtlCol="0" anchor="ctr">
            <a:normAutofit fontScale="90000"/>
          </a:bodyPr>
          <a:lstStyle/>
          <a:p>
            <a:pPr fontAlgn="base">
              <a:lnSpc>
                <a:spcPct val="90000"/>
              </a:lnSpc>
            </a:pPr>
            <a:br>
              <a:rPr lang="en-US" sz="1700" dirty="0">
                <a:solidFill>
                  <a:schemeClr val="tx1"/>
                </a:solidFill>
              </a:rPr>
            </a:br>
            <a:r>
              <a:rPr lang="en-US" sz="1700" dirty="0">
                <a:solidFill>
                  <a:schemeClr val="tx1"/>
                </a:solidFill>
              </a:rPr>
              <a:t>Previously, we have talked about how attitudes are formed!</a:t>
            </a:r>
          </a:p>
        </p:txBody>
      </p:sp>
      <p:pic>
        <p:nvPicPr>
          <p:cNvPr id="1026" name="Picture 2" descr="Text&#10;&#10;Description automatically generated with medium confidence">
            <a:extLst>
              <a:ext uri="{FF2B5EF4-FFF2-40B4-BE49-F238E27FC236}">
                <a16:creationId xmlns:a16="http://schemas.microsoft.com/office/drawing/2014/main" id="{C60D6EF4-5A1E-E426-690D-AAEF06395CA9}"/>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5469" r="3234" b="2"/>
          <a:stretch/>
        </p:blipFill>
        <p:spPr bwMode="auto">
          <a:xfrm>
            <a:off x="5194607" y="803751"/>
            <a:ext cx="6391533" cy="5250498"/>
          </a:xfrm>
          <a:prstGeom prst="rect">
            <a:avLst/>
          </a:prstGeom>
          <a:noFill/>
          <a:extLst>
            <a:ext uri="{909E8E84-426E-40DD-AFC4-6F175D3DCCD1}">
              <a14:hiddenFill xmlns:a14="http://schemas.microsoft.com/office/drawing/2010/main">
                <a:solidFill>
                  <a:srgbClr val="FFFFFF"/>
                </a:solidFill>
              </a14:hiddenFill>
            </a:ext>
          </a:extLst>
        </p:spPr>
      </p:pic>
      <p:sp>
        <p:nvSpPr>
          <p:cNvPr id="1066" name="Rectangle 1065">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68" name="Oval 1067">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70" name="Oval 1069">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8C2ED82-10B2-4FF3-ACD7-6687843C1687}"/>
              </a:ext>
            </a:extLst>
          </p:cNvPr>
          <p:cNvSpPr>
            <a:spLocks noGrp="1"/>
          </p:cNvSpPr>
          <p:nvPr>
            <p:ph sz="half" idx="1"/>
          </p:nvPr>
        </p:nvSpPr>
        <p:spPr>
          <a:xfrm>
            <a:off x="1154955" y="2120900"/>
            <a:ext cx="3133726" cy="3898900"/>
          </a:xfrm>
        </p:spPr>
        <p:txBody>
          <a:bodyPr vert="horz" lIns="91440" tIns="45720" rIns="91440" bIns="45720" rtlCol="0">
            <a:normAutofit/>
          </a:bodyPr>
          <a:lstStyle/>
          <a:p>
            <a:pPr marL="0" indent="0" fontAlgn="base">
              <a:buNone/>
            </a:pPr>
            <a:r>
              <a:rPr lang="en-US" dirty="0">
                <a:solidFill>
                  <a:schemeClr val="tx1"/>
                </a:solidFill>
              </a:rPr>
              <a:t>Experience</a:t>
            </a:r>
          </a:p>
          <a:p>
            <a:pPr marL="0" indent="0" fontAlgn="base"/>
            <a:r>
              <a:rPr lang="en-US" dirty="0">
                <a:solidFill>
                  <a:schemeClr val="tx1"/>
                </a:solidFill>
              </a:rPr>
              <a:t>This is mainly formed from a young age by the influence of your family</a:t>
            </a:r>
          </a:p>
          <a:p>
            <a:pPr marL="0" indent="0" fontAlgn="base">
              <a:buNone/>
            </a:pPr>
            <a:r>
              <a:rPr lang="en-US" dirty="0">
                <a:solidFill>
                  <a:schemeClr val="tx1"/>
                </a:solidFill>
              </a:rPr>
              <a:t>Social Factors</a:t>
            </a:r>
          </a:p>
          <a:p>
            <a:pPr marL="0" indent="0" fontAlgn="base"/>
            <a:r>
              <a:rPr lang="en-US" dirty="0">
                <a:solidFill>
                  <a:schemeClr val="tx1"/>
                </a:solidFill>
              </a:rPr>
              <a:t>How you see other people treat each other</a:t>
            </a:r>
          </a:p>
          <a:p>
            <a:pPr marL="0" indent="0" fontAlgn="base">
              <a:buNone/>
            </a:pPr>
            <a:r>
              <a:rPr lang="en-US" dirty="0">
                <a:solidFill>
                  <a:schemeClr val="tx1"/>
                </a:solidFill>
              </a:rPr>
              <a:t>Learning</a:t>
            </a:r>
          </a:p>
          <a:p>
            <a:pPr marL="0" indent="0" fontAlgn="base"/>
            <a:r>
              <a:rPr lang="en-US" dirty="0">
                <a:solidFill>
                  <a:schemeClr val="tx1"/>
                </a:solidFill>
              </a:rPr>
              <a:t>Through TV </a:t>
            </a:r>
            <a:r>
              <a:rPr lang="en-US" dirty="0" err="1">
                <a:solidFill>
                  <a:schemeClr val="tx1"/>
                </a:solidFill>
              </a:rPr>
              <a:t>programmes</a:t>
            </a:r>
            <a:r>
              <a:rPr lang="en-US" dirty="0">
                <a:solidFill>
                  <a:schemeClr val="tx1"/>
                </a:solidFill>
              </a:rPr>
              <a:t>, advertisements, social media, </a:t>
            </a:r>
            <a:r>
              <a:rPr lang="en-US" dirty="0" err="1">
                <a:solidFill>
                  <a:schemeClr val="tx1"/>
                </a:solidFill>
              </a:rPr>
              <a:t>etc</a:t>
            </a:r>
            <a:endParaRPr lang="en-US" dirty="0">
              <a:solidFill>
                <a:schemeClr val="tx1"/>
              </a:solidFill>
            </a:endParaRPr>
          </a:p>
          <a:p>
            <a:pPr marL="0" fontAlgn="base"/>
            <a:endParaRPr lang="en-US" dirty="0">
              <a:solidFill>
                <a:schemeClr val="tx1"/>
              </a:solidFill>
              <a:effectLst/>
            </a:endParaRPr>
          </a:p>
          <a:p>
            <a:pPr marL="0"/>
            <a:endParaRPr lang="en-US" dirty="0">
              <a:solidFill>
                <a:schemeClr val="tx1"/>
              </a:solidFill>
            </a:endParaRPr>
          </a:p>
        </p:txBody>
      </p:sp>
      <p:sp>
        <p:nvSpPr>
          <p:cNvPr id="1072"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907077909"/>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6" name="Rectangle 25">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9" name="Rectangle 28">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FBCFB2B-B8A9-676A-9AAC-0B367B43BB74}"/>
              </a:ext>
            </a:extLst>
          </p:cNvPr>
          <p:cNvSpPr>
            <a:spLocks noGrp="1"/>
          </p:cNvSpPr>
          <p:nvPr>
            <p:ph type="title"/>
          </p:nvPr>
        </p:nvSpPr>
        <p:spPr>
          <a:xfrm>
            <a:off x="649975" y="4517136"/>
            <a:ext cx="9453911" cy="1174947"/>
          </a:xfrm>
        </p:spPr>
        <p:txBody>
          <a:bodyPr vert="horz" lIns="91440" tIns="45720" rIns="91440" bIns="45720" rtlCol="0" anchor="b">
            <a:normAutofit/>
          </a:bodyPr>
          <a:lstStyle/>
          <a:p>
            <a:pPr algn="ctr"/>
            <a:r>
              <a:rPr lang="en-US" sz="6000" b="0" i="0" kern="1200" dirty="0">
                <a:solidFill>
                  <a:schemeClr val="bg2"/>
                </a:solidFill>
                <a:latin typeface="+mj-lt"/>
                <a:ea typeface="+mj-ea"/>
                <a:cs typeface="+mj-cs"/>
              </a:rPr>
              <a:t>Group work!</a:t>
            </a:r>
          </a:p>
        </p:txBody>
      </p:sp>
      <p:pic>
        <p:nvPicPr>
          <p:cNvPr id="3" name="Picture 6" descr="See the source image">
            <a:extLst>
              <a:ext uri="{FF2B5EF4-FFF2-40B4-BE49-F238E27FC236}">
                <a16:creationId xmlns:a16="http://schemas.microsoft.com/office/drawing/2014/main" id="{3FF0B8FC-63A2-1C22-C519-A0A03EC40A6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55757" y="730726"/>
            <a:ext cx="3760833" cy="3506977"/>
          </a:xfrm>
          <a:prstGeom prst="roundRect">
            <a:avLst>
              <a:gd name="adj" fmla="val 1858"/>
            </a:avLst>
          </a:prstGeom>
          <a:noFill/>
          <a:effectLst/>
          <a:extLst>
            <a:ext uri="{909E8E84-426E-40DD-AFC4-6F175D3DCCD1}">
              <a14:hiddenFill xmlns:a14="http://schemas.microsoft.com/office/drawing/2010/main">
                <a:solidFill>
                  <a:srgbClr val="FFFFFF"/>
                </a:solidFill>
              </a14:hiddenFill>
            </a:ext>
          </a:extLst>
        </p:spPr>
      </p:pic>
      <p:pic>
        <p:nvPicPr>
          <p:cNvPr id="6" name="Content Placeholder 5" descr="A picture containing background pattern&#10;&#10;Description automatically generated">
            <a:extLst>
              <a:ext uri="{FF2B5EF4-FFF2-40B4-BE49-F238E27FC236}">
                <a16:creationId xmlns:a16="http://schemas.microsoft.com/office/drawing/2014/main" id="{07A3B5A6-1A44-436B-75A1-D74EDD45B2BE}"/>
              </a:ext>
            </a:extLst>
          </p:cNvPr>
          <p:cNvPicPr>
            <a:picLocks noGrp="1" noChangeAspect="1"/>
          </p:cNvPicPr>
          <p:nvPr>
            <p:ph sz="half"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525299" y="730726"/>
            <a:ext cx="4554515" cy="3506977"/>
          </a:xfrm>
          <a:prstGeom prst="roundRect">
            <a:avLst>
              <a:gd name="adj" fmla="val 1858"/>
            </a:avLst>
          </a:prstGeom>
          <a:effectLst/>
        </p:spPr>
      </p:pic>
    </p:spTree>
    <p:extLst>
      <p:ext uri="{BB962C8B-B14F-4D97-AF65-F5344CB8AC3E}">
        <p14:creationId xmlns:p14="http://schemas.microsoft.com/office/powerpoint/2010/main" val="23313902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3" name="Rectangle 32">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Oval 33">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5" name="Oval 34">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6" name="Oval 35">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7" name="Oval 36">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0"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41"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3" name="Rectangle 42">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45" name="Rectangle 44">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8" name="Rectangle 47">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grpSp>
      <p:sp>
        <p:nvSpPr>
          <p:cNvPr id="2" name="Title 1">
            <a:extLst>
              <a:ext uri="{FF2B5EF4-FFF2-40B4-BE49-F238E27FC236}">
                <a16:creationId xmlns:a16="http://schemas.microsoft.com/office/drawing/2014/main" id="{348DFD4C-E0CA-A5F6-3292-9BEDD49C41FF}"/>
              </a:ext>
            </a:extLst>
          </p:cNvPr>
          <p:cNvSpPr>
            <a:spLocks noGrp="1"/>
          </p:cNvSpPr>
          <p:nvPr>
            <p:ph type="title"/>
          </p:nvPr>
        </p:nvSpPr>
        <p:spPr>
          <a:xfrm>
            <a:off x="836247" y="1085549"/>
            <a:ext cx="3430947" cy="4686903"/>
          </a:xfrm>
        </p:spPr>
        <p:txBody>
          <a:bodyPr vert="horz" lIns="91440" tIns="45720" rIns="91440" bIns="45720" rtlCol="0" anchor="ctr">
            <a:normAutofit/>
          </a:bodyPr>
          <a:lstStyle/>
          <a:p>
            <a:pPr algn="r"/>
            <a:r>
              <a:rPr lang="en-US">
                <a:solidFill>
                  <a:schemeClr val="tx1"/>
                </a:solidFill>
              </a:rPr>
              <a:t>How to be inclusive and respectful in the words you say!</a:t>
            </a:r>
          </a:p>
        </p:txBody>
      </p:sp>
      <p:cxnSp>
        <p:nvCxnSpPr>
          <p:cNvPr id="51" name="Straight Connector 50">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B30D972-1984-7E6C-6F20-FD52CF567DA6}"/>
              </a:ext>
            </a:extLst>
          </p:cNvPr>
          <p:cNvSpPr>
            <a:spLocks noGrp="1"/>
          </p:cNvSpPr>
          <p:nvPr>
            <p:ph sz="half" idx="1"/>
          </p:nvPr>
        </p:nvSpPr>
        <p:spPr>
          <a:xfrm>
            <a:off x="5041399" y="1085549"/>
            <a:ext cx="5579707" cy="4686903"/>
          </a:xfrm>
        </p:spPr>
        <p:txBody>
          <a:bodyPr vert="horz" lIns="91440" tIns="45720" rIns="91440" bIns="45720" rtlCol="0" anchor="ctr">
            <a:normAutofit/>
          </a:bodyPr>
          <a:lstStyle/>
          <a:p>
            <a:pPr marL="0" indent="0"/>
            <a:r>
              <a:rPr lang="en-US" dirty="0">
                <a:solidFill>
                  <a:schemeClr val="tx1"/>
                </a:solidFill>
                <a:effectLst/>
              </a:rPr>
              <a:t>Important tips include:</a:t>
            </a:r>
          </a:p>
          <a:p>
            <a:pPr marL="342900" lvl="0" indent="-342900"/>
            <a:r>
              <a:rPr lang="en-US" dirty="0">
                <a:solidFill>
                  <a:schemeClr val="tx1"/>
                </a:solidFill>
                <a:effectLst/>
              </a:rPr>
              <a:t>Use people first language. </a:t>
            </a:r>
            <a:endParaRPr lang="en-US" dirty="0">
              <a:solidFill>
                <a:schemeClr val="tx1"/>
              </a:solidFill>
            </a:endParaRPr>
          </a:p>
          <a:p>
            <a:pPr marL="342900" lvl="0" indent="-342900"/>
            <a:r>
              <a:rPr lang="en-US" dirty="0">
                <a:solidFill>
                  <a:schemeClr val="tx1"/>
                </a:solidFill>
                <a:effectLst/>
              </a:rPr>
              <a:t>If you don’t know whether someone sees themselves as boy/ girl or male/ female, use pronouns such as they/ them</a:t>
            </a:r>
          </a:p>
          <a:p>
            <a:pPr marL="342900" lvl="0" indent="-342900"/>
            <a:r>
              <a:rPr lang="en-US" dirty="0">
                <a:solidFill>
                  <a:schemeClr val="tx1"/>
                </a:solidFill>
                <a:effectLst/>
              </a:rPr>
              <a:t>Be aware that what you say may offend someone</a:t>
            </a:r>
          </a:p>
          <a:p>
            <a:pPr marL="342900" lvl="0" indent="-342900"/>
            <a:r>
              <a:rPr lang="en-US" dirty="0">
                <a:solidFill>
                  <a:schemeClr val="tx1"/>
                </a:solidFill>
                <a:effectLst/>
              </a:rPr>
              <a:t>Try not to make assumptions about people</a:t>
            </a:r>
          </a:p>
          <a:p>
            <a:r>
              <a:rPr lang="en-US" dirty="0">
                <a:solidFill>
                  <a:schemeClr val="tx1"/>
                </a:solidFill>
                <a:effectLst/>
              </a:rPr>
              <a:t>Try not to judge people based on one thing about them e.g., a disability. Try to see them as they really are.</a:t>
            </a:r>
          </a:p>
          <a:p>
            <a:r>
              <a:rPr lang="en-US" dirty="0">
                <a:solidFill>
                  <a:schemeClr val="tx1"/>
                </a:solidFill>
              </a:rPr>
              <a:t>Think before you speak!</a:t>
            </a:r>
          </a:p>
        </p:txBody>
      </p:sp>
    </p:spTree>
    <p:extLst>
      <p:ext uri="{BB962C8B-B14F-4D97-AF65-F5344CB8AC3E}">
        <p14:creationId xmlns:p14="http://schemas.microsoft.com/office/powerpoint/2010/main" val="161971719"/>
      </p:ext>
    </p:extLst>
  </p:cSld>
  <p:clrMapOvr>
    <a:overrideClrMapping bg1="dk1" tx1="lt1" bg2="dk2" tx2="lt2" accent1="accent1" accent2="accent2" accent3="accent3" accent4="accent4" accent5="accent5" accent6="accent6" hlink="hlink" folHlink="folHlink"/>
  </p:clrMapOvr>
</p:sld>
</file>

<file path=ppt/theme/_rels/theme2.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rIns="0">
        <a:spAutoFit/>
      </a:bodyPr>
      <a:lstStyle>
        <a:defPPr algn="l" fontAlgn="auto">
          <a:lnSpc>
            <a:spcPts val="2300"/>
          </a:lnSpc>
          <a:spcAft>
            <a:spcPts val="600"/>
          </a:spcAft>
          <a:defRPr sz="1800" b="1" spc="20" dirty="0">
            <a:solidFill>
              <a:schemeClr val="tx1">
                <a:lumMod val="85000"/>
                <a:lumOff val="15000"/>
              </a:schemeClr>
            </a:solidFill>
            <a:latin typeface="Open Sans" pitchFamily="34" charset="0"/>
            <a:ea typeface="Open Sans" pitchFamily="34" charset="0"/>
            <a:cs typeface="Open Sans" pitchFamily="34" charset="0"/>
          </a:defRPr>
        </a:defPPr>
      </a:lstStyle>
    </a:txDef>
  </a:objectDefaults>
  <a:extraClrSchemeLst/>
  <a:extLst>
    <a:ext uri="{05A4C25C-085E-4340-85A3-A5531E510DB2}">
      <thm15:themeFamily xmlns:thm15="http://schemas.microsoft.com/office/thememl/2012/main" name="Presentation1" id="{813C5803-A932-423D-B356-F7166CDD6681}" vid="{A9CCDCE7-E5E5-47A5-A885-B33216628499}"/>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30bd275-c2df-4447-ba48-a2e1c88e0f34">
      <Terms xmlns="http://schemas.microsoft.com/office/infopath/2007/PartnerControls"/>
    </lcf76f155ced4ddcb4097134ff3c332f>
    <TaxCatchAll xmlns="9130cc07-5ab4-4370-b41a-4bc008a89c0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43352633357DB4A9CDED4894FB09656" ma:contentTypeVersion="16" ma:contentTypeDescription="Create a new document." ma:contentTypeScope="" ma:versionID="5dd9311cc6bdf7d30fb26a1cc3525edb">
  <xsd:schema xmlns:xsd="http://www.w3.org/2001/XMLSchema" xmlns:xs="http://www.w3.org/2001/XMLSchema" xmlns:p="http://schemas.microsoft.com/office/2006/metadata/properties" xmlns:ns2="230bd275-c2df-4447-ba48-a2e1c88e0f34" xmlns:ns3="9130cc07-5ab4-4370-b41a-4bc008a89c08" targetNamespace="http://schemas.microsoft.com/office/2006/metadata/properties" ma:root="true" ma:fieldsID="f359daa30cbc4ad048abcdf32148003f" ns2:_="" ns3:_="">
    <xsd:import namespace="230bd275-c2df-4447-ba48-a2e1c88e0f34"/>
    <xsd:import namespace="9130cc07-5ab4-4370-b41a-4bc008a89c0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0bd275-c2df-4447-ba48-a2e1c88e0f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9771dba-0eef-4bb6-b6bb-0dda009492d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130cc07-5ab4-4370-b41a-4bc008a89c0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19c1718-1e3f-4848-8084-d7e87a3a6d4d}" ma:internalName="TaxCatchAll" ma:showField="CatchAllData" ma:web="9130cc07-5ab4-4370-b41a-4bc008a89c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DEBE12-6F61-4EE0-AA91-891AE174DCDF}">
  <ds:schemaRefs>
    <ds:schemaRef ds:uri="http://schemas.microsoft.com/office/2006/documentManagement/types"/>
    <ds:schemaRef ds:uri="http://schemas.microsoft.com/office/infopath/2007/PartnerControls"/>
    <ds:schemaRef ds:uri="http://www.w3.org/XML/1998/namespace"/>
    <ds:schemaRef ds:uri="http://purl.org/dc/dcmitype/"/>
    <ds:schemaRef ds:uri="ca5b074a-9f4a-43ac-9dbb-c86771dddba6"/>
    <ds:schemaRef ds:uri="6fc0b839-5bfa-44f0-b7b8-9e73e05e09eb"/>
    <ds:schemaRef ds:uri="http://schemas.microsoft.com/office/2006/metadata/properties"/>
    <ds:schemaRef ds:uri="http://schemas.openxmlformats.org/package/2006/metadata/core-properties"/>
    <ds:schemaRef ds:uri="http://purl.org/dc/terms/"/>
    <ds:schemaRef ds:uri="http://purl.org/dc/elements/1.1/"/>
    <ds:schemaRef ds:uri="230bd275-c2df-4447-ba48-a2e1c88e0f34"/>
    <ds:schemaRef ds:uri="9130cc07-5ab4-4370-b41a-4bc008a89c08"/>
  </ds:schemaRefs>
</ds:datastoreItem>
</file>

<file path=customXml/itemProps2.xml><?xml version="1.0" encoding="utf-8"?>
<ds:datastoreItem xmlns:ds="http://schemas.openxmlformats.org/officeDocument/2006/customXml" ds:itemID="{F6870EBC-5CEC-4229-AAE5-79FA8007D770}">
  <ds:schemaRefs>
    <ds:schemaRef ds:uri="http://schemas.microsoft.com/sharepoint/v3/contenttype/forms"/>
  </ds:schemaRefs>
</ds:datastoreItem>
</file>

<file path=customXml/itemProps3.xml><?xml version="1.0" encoding="utf-8"?>
<ds:datastoreItem xmlns:ds="http://schemas.openxmlformats.org/officeDocument/2006/customXml" ds:itemID="{D7EC57F8-9968-403F-93EB-681970C31D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0bd275-c2df-4447-ba48-a2e1c88e0f34"/>
    <ds:schemaRef ds:uri="9130cc07-5ab4-4370-b41a-4bc008a89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20257</TotalTime>
  <Words>3819</Words>
  <Application>Microsoft Office PowerPoint</Application>
  <PresentationFormat>Widescreen</PresentationFormat>
  <Paragraphs>497</Paragraphs>
  <Slides>110</Slides>
  <Notes>44</Notes>
  <HiddenSlides>0</HiddenSlides>
  <MMClips>2</MMClips>
  <ScaleCrop>false</ScaleCrop>
  <HeadingPairs>
    <vt:vector size="4" baseType="variant">
      <vt:variant>
        <vt:lpstr>Theme</vt:lpstr>
      </vt:variant>
      <vt:variant>
        <vt:i4>2</vt:i4>
      </vt:variant>
      <vt:variant>
        <vt:lpstr>Slide Titles</vt:lpstr>
      </vt:variant>
      <vt:variant>
        <vt:i4>110</vt:i4>
      </vt:variant>
    </vt:vector>
  </HeadingPairs>
  <TitlesOfParts>
    <vt:vector size="112" baseType="lpstr">
      <vt:lpstr>1_Office Theme</vt:lpstr>
      <vt:lpstr>Ion Boardroom</vt:lpstr>
      <vt:lpstr> Accredited Youth Work Programme Inclusion, Diversity &amp; Equality of Opportunity 14 - 18 years</vt:lpstr>
      <vt:lpstr>Session 1 – Introduction to Inclusion, Diversity &amp; Equality of Opportunity</vt:lpstr>
      <vt:lpstr>What is an accredited programme? </vt:lpstr>
      <vt:lpstr>Hopes and fears</vt:lpstr>
      <vt:lpstr>PowerPoint Presentation</vt:lpstr>
      <vt:lpstr>PowerPoint Presentation</vt:lpstr>
      <vt:lpstr>Icebreaker – Similarities and Differences</vt:lpstr>
      <vt:lpstr>Icebreaker – Continued</vt:lpstr>
      <vt:lpstr>What does inclusion, diversity and equality of opportunity actually mean?</vt:lpstr>
      <vt:lpstr>So, what does each word mean?</vt:lpstr>
      <vt:lpstr>Quiz – True or False?</vt:lpstr>
      <vt:lpstr>PowerPoint Presentation</vt:lpstr>
      <vt:lpstr>Session 2 – Exploring Diversity</vt:lpstr>
      <vt:lpstr>Re-Cap</vt:lpstr>
      <vt:lpstr>All Change!</vt:lpstr>
      <vt:lpstr>Who am I? - Activity</vt:lpstr>
      <vt:lpstr>My Hoodie - Activity</vt:lpstr>
      <vt:lpstr>The toast dilemma!</vt:lpstr>
      <vt:lpstr>Introduction to values</vt:lpstr>
      <vt:lpstr>Exploring values - Activity</vt:lpstr>
      <vt:lpstr>Importance of values</vt:lpstr>
      <vt:lpstr>What influences us? </vt:lpstr>
      <vt:lpstr>Best Skills Showdown!</vt:lpstr>
      <vt:lpstr>PowerPoint Presentation</vt:lpstr>
      <vt:lpstr>Session 3 – Our Diverse Community</vt:lpstr>
      <vt:lpstr>What is a Community?</vt:lpstr>
      <vt:lpstr>Community is…</vt:lpstr>
      <vt:lpstr>NI to the outsider</vt:lpstr>
      <vt:lpstr>Community Map</vt:lpstr>
      <vt:lpstr>Word chain memory game</vt:lpstr>
      <vt:lpstr>Advantages of diversity</vt:lpstr>
      <vt:lpstr>PowerPoint Presentation</vt:lpstr>
      <vt:lpstr>Session 4 – Respect our Rights!</vt:lpstr>
      <vt:lpstr>Inclusion &amp; Equality of Opportunity</vt:lpstr>
      <vt:lpstr>What does inclusion look like? </vt:lpstr>
      <vt:lpstr>How about this?</vt:lpstr>
      <vt:lpstr>Human Survival </vt:lpstr>
      <vt:lpstr>Human Rights</vt:lpstr>
      <vt:lpstr>Circle of Human Rights</vt:lpstr>
      <vt:lpstr>What have we learned?</vt:lpstr>
      <vt:lpstr>PowerPoint Presentation</vt:lpstr>
      <vt:lpstr>Session 5 – Stereotyping and Prejudice</vt:lpstr>
      <vt:lpstr>That’s my orange – Part 1</vt:lpstr>
      <vt:lpstr>Quick fire activities</vt:lpstr>
      <vt:lpstr>What do you see?</vt:lpstr>
      <vt:lpstr>Read the text in the triangle!</vt:lpstr>
      <vt:lpstr>What do you see?</vt:lpstr>
      <vt:lpstr>What do you see?</vt:lpstr>
      <vt:lpstr>Last one!</vt:lpstr>
      <vt:lpstr>Guess who?</vt:lpstr>
      <vt:lpstr>PowerPoint Presentation</vt:lpstr>
      <vt:lpstr>Hidden Celebrities</vt:lpstr>
      <vt:lpstr>PowerPoint Presentation</vt:lpstr>
      <vt:lpstr>Hidden Celebrities Revealed </vt:lpstr>
      <vt:lpstr>Is that a fact?  </vt:lpstr>
      <vt:lpstr>That’s my orange – Part 2</vt:lpstr>
      <vt:lpstr>PowerPoint Presentation</vt:lpstr>
      <vt:lpstr>Session 6 – Discrimination</vt:lpstr>
      <vt:lpstr>Tower Activity</vt:lpstr>
      <vt:lpstr>The Apprentice</vt:lpstr>
      <vt:lpstr>Choose your apprentice</vt:lpstr>
      <vt:lpstr>PowerPoint Presentation</vt:lpstr>
      <vt:lpstr>PowerPoint Presentation</vt:lpstr>
      <vt:lpstr>PowerPoint Presentation</vt:lpstr>
      <vt:lpstr>PowerPoint Presentation</vt:lpstr>
      <vt:lpstr>PowerPoint Presentation</vt:lpstr>
      <vt:lpstr>Who was your choice?</vt:lpstr>
      <vt:lpstr>Judgements can lead to discrimination.</vt:lpstr>
      <vt:lpstr>Always debatable!</vt:lpstr>
      <vt:lpstr>Is it Discrimination? – Card Activity</vt:lpstr>
      <vt:lpstr>PowerPoint Presentation</vt:lpstr>
      <vt:lpstr>Session 7 – Exploring influences</vt:lpstr>
      <vt:lpstr>‘Share a Coke’</vt:lpstr>
      <vt:lpstr>Swayed opinions</vt:lpstr>
      <vt:lpstr>Headliners</vt:lpstr>
      <vt:lpstr>Headliners</vt:lpstr>
      <vt:lpstr>Headliners</vt:lpstr>
      <vt:lpstr>Headliners</vt:lpstr>
      <vt:lpstr>Headliners</vt:lpstr>
      <vt:lpstr>Headliners</vt:lpstr>
      <vt:lpstr>Headliners</vt:lpstr>
      <vt:lpstr>Headliners</vt:lpstr>
      <vt:lpstr>Finding the Facts – Group Project</vt:lpstr>
      <vt:lpstr>Rumours</vt:lpstr>
      <vt:lpstr>Fact formula</vt:lpstr>
      <vt:lpstr>PowerPoint Presentation</vt:lpstr>
      <vt:lpstr>Session 8 – Understanding Others</vt:lpstr>
      <vt:lpstr>PowerPoint Presentation</vt:lpstr>
      <vt:lpstr>Developing empathy </vt:lpstr>
      <vt:lpstr>Empathetic skills  Skills needed to be more empathetic: </vt:lpstr>
      <vt:lpstr>Activities</vt:lpstr>
      <vt:lpstr>Reflections</vt:lpstr>
      <vt:lpstr>Positive Affirmations</vt:lpstr>
      <vt:lpstr>PowerPoint Presentation</vt:lpstr>
      <vt:lpstr>Session 9 – Role Modelling</vt:lpstr>
      <vt:lpstr>Secret Leader</vt:lpstr>
      <vt:lpstr> Previously, we have talked about how attitudes are formed!</vt:lpstr>
      <vt:lpstr>Group work!</vt:lpstr>
      <vt:lpstr>How to be inclusive and respectful in the words you say!</vt:lpstr>
      <vt:lpstr>Putting your new skills and knowledge into practice!</vt:lpstr>
      <vt:lpstr>Pledge</vt:lpstr>
      <vt:lpstr>PowerPoint Presentation</vt:lpstr>
      <vt:lpstr>Session 10 – Making a Difference!</vt:lpstr>
      <vt:lpstr>Pledge Check-In</vt:lpstr>
      <vt:lpstr>Group Discussion – How can we make our club a more inclusive, diverse and welcoming place?</vt:lpstr>
      <vt:lpstr>Promoting Inclusion, Diversity &amp; Equality of Opportunity</vt:lpstr>
      <vt:lpstr>Talking Heads</vt:lpstr>
      <vt:lpstr>Well done!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OCN NI Level 1 Award in Diversity and Good Relations</dc:title>
  <dc:creator>kerry fagan</dc:creator>
  <cp:lastModifiedBy>Ciara Kearney</cp:lastModifiedBy>
  <cp:revision>156</cp:revision>
  <cp:lastPrinted>2022-02-07T15:34:39Z</cp:lastPrinted>
  <dcterms:created xsi:type="dcterms:W3CDTF">2021-05-11T11:45:38Z</dcterms:created>
  <dcterms:modified xsi:type="dcterms:W3CDTF">2022-10-21T14:54:23Z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0x010100243352633357DB4A9CDED4894FB09656</vt:lpwstr>
  </property>
  <property fmtid="{D5CDD505-2E9C-101B-9397-08002B2CF9AE}" pid="3" name="MediaServiceImageTags">
    <vt:lpwstr/>
  </property>
</Properties>
</file>