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6" r:id="rId6"/>
    <p:sldId id="257" r:id="rId7"/>
    <p:sldId id="265" r:id="rId8"/>
    <p:sldId id="266" r:id="rId9"/>
    <p:sldId id="275" r:id="rId10"/>
    <p:sldId id="273" r:id="rId11"/>
    <p:sldId id="267" r:id="rId12"/>
    <p:sldId id="258" r:id="rId13"/>
    <p:sldId id="26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64527-7E99-47D2-838D-77423D153B18}" v="8" dt="2022-10-06T13:29:28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3806" autoAdjust="0"/>
  </p:normalViewPr>
  <p:slideViewPr>
    <p:cSldViewPr snapToGrid="0">
      <p:cViewPr varScale="1">
        <p:scale>
          <a:sx n="43" d="100"/>
          <a:sy n="43" d="100"/>
        </p:scale>
        <p:origin x="13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al Dudley" userId="S::michial.dudley@boysandgirlsclubs.net::89ddba62-d651-40d7-8793-ffc5fc64fabd" providerId="AD" clId="Web-{B5B64527-7E99-47D2-838D-77423D153B18}"/>
    <pc:docChg chg="modSld">
      <pc:chgData name="Michial Dudley" userId="S::michial.dudley@boysandgirlsclubs.net::89ddba62-d651-40d7-8793-ffc5fc64fabd" providerId="AD" clId="Web-{B5B64527-7E99-47D2-838D-77423D153B18}" dt="2022-10-06T13:29:28.348" v="16" actId="20577"/>
      <pc:docMkLst>
        <pc:docMk/>
      </pc:docMkLst>
      <pc:sldChg chg="modSp">
        <pc:chgData name="Michial Dudley" userId="S::michial.dudley@boysandgirlsclubs.net::89ddba62-d651-40d7-8793-ffc5fc64fabd" providerId="AD" clId="Web-{B5B64527-7E99-47D2-838D-77423D153B18}" dt="2022-10-06T13:29:03.269" v="12" actId="20577"/>
        <pc:sldMkLst>
          <pc:docMk/>
          <pc:sldMk cId="2646995572" sldId="266"/>
        </pc:sldMkLst>
        <pc:spChg chg="mod">
          <ac:chgData name="Michial Dudley" userId="S::michial.dudley@boysandgirlsclubs.net::89ddba62-d651-40d7-8793-ffc5fc64fabd" providerId="AD" clId="Web-{B5B64527-7E99-47D2-838D-77423D153B18}" dt="2022-10-06T13:29:03.269" v="12" actId="20577"/>
          <ac:spMkLst>
            <pc:docMk/>
            <pc:sldMk cId="2646995572" sldId="266"/>
            <ac:spMk id="3" creationId="{E77C2166-099A-4D0A-AAE0-811C0D6E42D8}"/>
          </ac:spMkLst>
        </pc:spChg>
      </pc:sldChg>
      <pc:sldChg chg="modSp">
        <pc:chgData name="Michial Dudley" userId="S::michial.dudley@boysandgirlsclubs.net::89ddba62-d651-40d7-8793-ffc5fc64fabd" providerId="AD" clId="Web-{B5B64527-7E99-47D2-838D-77423D153B18}" dt="2022-10-06T13:29:28.348" v="16" actId="20577"/>
        <pc:sldMkLst>
          <pc:docMk/>
          <pc:sldMk cId="142549167" sldId="275"/>
        </pc:sldMkLst>
        <pc:spChg chg="mod">
          <ac:chgData name="Michial Dudley" userId="S::michial.dudley@boysandgirlsclubs.net::89ddba62-d651-40d7-8793-ffc5fc64fabd" providerId="AD" clId="Web-{B5B64527-7E99-47D2-838D-77423D153B18}" dt="2022-10-06T13:29:28.348" v="16" actId="20577"/>
          <ac:spMkLst>
            <pc:docMk/>
            <pc:sldMk cId="142549167" sldId="275"/>
            <ac:spMk id="3" creationId="{54C5CF64-27DB-4A4D-9EB5-FF55E925CAD4}"/>
          </ac:spMkLst>
        </pc:spChg>
      </pc:sldChg>
      <pc:sldChg chg="modSp">
        <pc:chgData name="Michial Dudley" userId="S::michial.dudley@boysandgirlsclubs.net::89ddba62-d651-40d7-8793-ffc5fc64fabd" providerId="AD" clId="Web-{B5B64527-7E99-47D2-838D-77423D153B18}" dt="2022-10-06T13:28:03.499" v="9" actId="20577"/>
        <pc:sldMkLst>
          <pc:docMk/>
          <pc:sldMk cId="1595370523" sldId="276"/>
        </pc:sldMkLst>
        <pc:graphicFrameChg chg="modGraphic">
          <ac:chgData name="Michial Dudley" userId="S::michial.dudley@boysandgirlsclubs.net::89ddba62-d651-40d7-8793-ffc5fc64fabd" providerId="AD" clId="Web-{B5B64527-7E99-47D2-838D-77423D153B18}" dt="2022-10-06T13:28:03.499" v="9" actId="20577"/>
          <ac:graphicFrameMkLst>
            <pc:docMk/>
            <pc:sldMk cId="1595370523" sldId="276"/>
            <ac:graphicFrameMk id="5" creationId="{830A58F4-CC60-5FF6-3F11-D258D7EA280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7DBAB-10EB-4EDD-947B-E95351FF41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55AB253-5BAC-4DC6-AC55-FD38883D2B20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Trebuchet MS" panose="020B0603020202020204"/>
            </a:rPr>
            <a:t>To recognise and understand the strategies that can be used to overcome inactivity. </a:t>
          </a:r>
          <a:endParaRPr lang="en-GB" dirty="0"/>
        </a:p>
      </dgm:t>
    </dgm:pt>
    <dgm:pt modelId="{92237753-3301-4A1E-82C7-684F0A350A3E}" type="parTrans" cxnId="{11F35479-C3D8-40A4-B516-8021B5DB6D29}">
      <dgm:prSet/>
      <dgm:spPr/>
      <dgm:t>
        <a:bodyPr/>
        <a:lstStyle/>
        <a:p>
          <a:endParaRPr lang="en-US"/>
        </a:p>
      </dgm:t>
    </dgm:pt>
    <dgm:pt modelId="{A327F9E7-AF40-4664-9A0B-3C3FB10597BB}" type="sibTrans" cxnId="{11F35479-C3D8-40A4-B516-8021B5DB6D29}">
      <dgm:prSet/>
      <dgm:spPr/>
      <dgm:t>
        <a:bodyPr/>
        <a:lstStyle/>
        <a:p>
          <a:endParaRPr lang="en-US"/>
        </a:p>
      </dgm:t>
    </dgm:pt>
    <dgm:pt modelId="{CD2443B3-D21F-4B09-9EBC-26CC7211994B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GB" dirty="0">
              <a:latin typeface="Trebuchet MS" panose="020B0603020202020204"/>
            </a:rPr>
            <a:t>To recap the importance of physical activity when pursing a healthy lifestyle. </a:t>
          </a:r>
        </a:p>
      </dgm:t>
    </dgm:pt>
    <dgm:pt modelId="{EEA69D2D-E319-4A16-9A83-86ABA4409C24}" type="parTrans" cxnId="{25DD8DA2-A739-4A15-8644-B6B43BBA8C58}">
      <dgm:prSet/>
      <dgm:spPr/>
    </dgm:pt>
    <dgm:pt modelId="{BEFD5033-62FB-44E6-BCA8-FF65871854C1}" type="sibTrans" cxnId="{25DD8DA2-A739-4A15-8644-B6B43BBA8C58}">
      <dgm:prSet/>
      <dgm:spPr/>
    </dgm:pt>
    <dgm:pt modelId="{273A8905-8CBB-4C4A-934B-287CBECA0B34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GB" dirty="0">
              <a:latin typeface="Trebuchet MS" panose="020B0603020202020204"/>
            </a:rPr>
            <a:t>To explore the concept of physical inactivity and why it has become prevalent. </a:t>
          </a:r>
          <a:endParaRPr lang="en-GB" dirty="0"/>
        </a:p>
      </dgm:t>
    </dgm:pt>
    <dgm:pt modelId="{35DE982D-174A-40A2-A27A-D7596BE47976}" type="parTrans" cxnId="{5CF2596A-516C-44BB-AF1E-351354AB0BAF}">
      <dgm:prSet/>
      <dgm:spPr/>
    </dgm:pt>
    <dgm:pt modelId="{F4945D09-2C4B-4D74-9230-8ECA0FF85DA7}" type="sibTrans" cxnId="{5CF2596A-516C-44BB-AF1E-351354AB0BAF}">
      <dgm:prSet/>
      <dgm:spPr/>
    </dgm:pt>
    <dgm:pt modelId="{1A5323E8-AAB8-4299-9304-390221D41E85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GB" dirty="0">
              <a:latin typeface="Trebuchet MS" panose="020B0603020202020204"/>
            </a:rPr>
            <a:t>To understand the consequences of an inactive/sedentary lifestyle. </a:t>
          </a:r>
          <a:endParaRPr lang="en-GB" dirty="0"/>
        </a:p>
      </dgm:t>
    </dgm:pt>
    <dgm:pt modelId="{5D2EFD34-6FF8-487B-8664-195D989603AB}" type="parTrans" cxnId="{D71960F4-3CBD-4576-872D-1F569A362A14}">
      <dgm:prSet/>
      <dgm:spPr/>
    </dgm:pt>
    <dgm:pt modelId="{7106229E-4A4C-4D90-AF0E-704B8556F8D9}" type="sibTrans" cxnId="{D71960F4-3CBD-4576-872D-1F569A362A14}">
      <dgm:prSet/>
      <dgm:spPr/>
    </dgm:pt>
    <dgm:pt modelId="{906CE643-2086-44EF-9610-A4DEBDF15258}" type="pres">
      <dgm:prSet presAssocID="{12E7DBAB-10EB-4EDD-947B-E95351FF412C}" presName="root" presStyleCnt="0">
        <dgm:presLayoutVars>
          <dgm:dir/>
          <dgm:resizeHandles val="exact"/>
        </dgm:presLayoutVars>
      </dgm:prSet>
      <dgm:spPr/>
    </dgm:pt>
    <dgm:pt modelId="{944559EF-3BCD-4F36-B491-659740E253EA}" type="pres">
      <dgm:prSet presAssocID="{CD2443B3-D21F-4B09-9EBC-26CC7211994B}" presName="compNode" presStyleCnt="0"/>
      <dgm:spPr/>
    </dgm:pt>
    <dgm:pt modelId="{9D249B10-0720-488A-A19A-4FE4921A095E}" type="pres">
      <dgm:prSet presAssocID="{CD2443B3-D21F-4B09-9EBC-26CC7211994B}" presName="bgRect" presStyleLbl="bgShp" presStyleIdx="0" presStyleCnt="4"/>
      <dgm:spPr/>
    </dgm:pt>
    <dgm:pt modelId="{EC52F9DD-3E82-44AF-850A-2C8A91908A51}" type="pres">
      <dgm:prSet presAssocID="{CD2443B3-D21F-4B09-9EBC-26CC7211994B}" presName="iconRect" presStyleLbl="node1" presStyleIdx="0" presStyleCnt="4"/>
      <dgm:spPr/>
    </dgm:pt>
    <dgm:pt modelId="{5B206277-53D4-4DC8-A63E-A4CB45A22DCF}" type="pres">
      <dgm:prSet presAssocID="{CD2443B3-D21F-4B09-9EBC-26CC7211994B}" presName="spaceRect" presStyleCnt="0"/>
      <dgm:spPr/>
    </dgm:pt>
    <dgm:pt modelId="{8D7DDFA8-E3B6-4C86-8B6C-2660549B8802}" type="pres">
      <dgm:prSet presAssocID="{CD2443B3-D21F-4B09-9EBC-26CC7211994B}" presName="parTx" presStyleLbl="revTx" presStyleIdx="0" presStyleCnt="4">
        <dgm:presLayoutVars>
          <dgm:chMax val="0"/>
          <dgm:chPref val="0"/>
        </dgm:presLayoutVars>
      </dgm:prSet>
      <dgm:spPr/>
    </dgm:pt>
    <dgm:pt modelId="{75DDC822-91C8-475F-9597-7B5A62848109}" type="pres">
      <dgm:prSet presAssocID="{BEFD5033-62FB-44E6-BCA8-FF65871854C1}" presName="sibTrans" presStyleCnt="0"/>
      <dgm:spPr/>
    </dgm:pt>
    <dgm:pt modelId="{57933329-557F-492A-85A8-C2D344A95DBC}" type="pres">
      <dgm:prSet presAssocID="{273A8905-8CBB-4C4A-934B-287CBECA0B34}" presName="compNode" presStyleCnt="0"/>
      <dgm:spPr/>
    </dgm:pt>
    <dgm:pt modelId="{CE6A953F-1BB3-4EDD-A716-67CA35A8E701}" type="pres">
      <dgm:prSet presAssocID="{273A8905-8CBB-4C4A-934B-287CBECA0B34}" presName="bgRect" presStyleLbl="bgShp" presStyleIdx="1" presStyleCnt="4"/>
      <dgm:spPr/>
    </dgm:pt>
    <dgm:pt modelId="{6837C997-80A1-4102-A77F-49BB7E1D2CEA}" type="pres">
      <dgm:prSet presAssocID="{273A8905-8CBB-4C4A-934B-287CBECA0B34}" presName="iconRect" presStyleLbl="node1" presStyleIdx="1" presStyleCnt="4"/>
      <dgm:spPr/>
    </dgm:pt>
    <dgm:pt modelId="{5CE76B44-EA6A-4045-BD52-FECED6B7CFD0}" type="pres">
      <dgm:prSet presAssocID="{273A8905-8CBB-4C4A-934B-287CBECA0B34}" presName="spaceRect" presStyleCnt="0"/>
      <dgm:spPr/>
    </dgm:pt>
    <dgm:pt modelId="{2CE82D4D-FDD8-4881-91E4-04987F5EEFDA}" type="pres">
      <dgm:prSet presAssocID="{273A8905-8CBB-4C4A-934B-287CBECA0B34}" presName="parTx" presStyleLbl="revTx" presStyleIdx="1" presStyleCnt="4">
        <dgm:presLayoutVars>
          <dgm:chMax val="0"/>
          <dgm:chPref val="0"/>
        </dgm:presLayoutVars>
      </dgm:prSet>
      <dgm:spPr/>
    </dgm:pt>
    <dgm:pt modelId="{0D6A99E7-0C54-47F4-B900-0292F0975507}" type="pres">
      <dgm:prSet presAssocID="{F4945D09-2C4B-4D74-9230-8ECA0FF85DA7}" presName="sibTrans" presStyleCnt="0"/>
      <dgm:spPr/>
    </dgm:pt>
    <dgm:pt modelId="{9BAFB74F-0F1B-4D93-A150-4F6DE7CC9A7D}" type="pres">
      <dgm:prSet presAssocID="{1A5323E8-AAB8-4299-9304-390221D41E85}" presName="compNode" presStyleCnt="0"/>
      <dgm:spPr/>
    </dgm:pt>
    <dgm:pt modelId="{D3B4BB8C-A196-4D44-9893-43BC92D282B5}" type="pres">
      <dgm:prSet presAssocID="{1A5323E8-AAB8-4299-9304-390221D41E85}" presName="bgRect" presStyleLbl="bgShp" presStyleIdx="2" presStyleCnt="4"/>
      <dgm:spPr/>
    </dgm:pt>
    <dgm:pt modelId="{ED1F35E8-5C81-4EB2-9251-845CE4DE6F24}" type="pres">
      <dgm:prSet presAssocID="{1A5323E8-AAB8-4299-9304-390221D41E85}" presName="iconRect" presStyleLbl="node1" presStyleIdx="2" presStyleCnt="4"/>
      <dgm:spPr/>
    </dgm:pt>
    <dgm:pt modelId="{F630B8B3-FFAD-4D6C-A04F-45E8003D7B1E}" type="pres">
      <dgm:prSet presAssocID="{1A5323E8-AAB8-4299-9304-390221D41E85}" presName="spaceRect" presStyleCnt="0"/>
      <dgm:spPr/>
    </dgm:pt>
    <dgm:pt modelId="{705F171B-8E64-430C-B652-9941336F726A}" type="pres">
      <dgm:prSet presAssocID="{1A5323E8-AAB8-4299-9304-390221D41E85}" presName="parTx" presStyleLbl="revTx" presStyleIdx="2" presStyleCnt="4">
        <dgm:presLayoutVars>
          <dgm:chMax val="0"/>
          <dgm:chPref val="0"/>
        </dgm:presLayoutVars>
      </dgm:prSet>
      <dgm:spPr/>
    </dgm:pt>
    <dgm:pt modelId="{E7508D40-1144-464D-8A60-51D9FAD916E2}" type="pres">
      <dgm:prSet presAssocID="{7106229E-4A4C-4D90-AF0E-704B8556F8D9}" presName="sibTrans" presStyleCnt="0"/>
      <dgm:spPr/>
    </dgm:pt>
    <dgm:pt modelId="{DBF941FE-C4DF-4449-8A54-2C0177DB88C9}" type="pres">
      <dgm:prSet presAssocID="{955AB253-5BAC-4DC6-AC55-FD38883D2B20}" presName="compNode" presStyleCnt="0"/>
      <dgm:spPr/>
    </dgm:pt>
    <dgm:pt modelId="{90560EAB-79F3-479F-B39F-B3232B4CAE74}" type="pres">
      <dgm:prSet presAssocID="{955AB253-5BAC-4DC6-AC55-FD38883D2B20}" presName="bgRect" presStyleLbl="bgShp" presStyleIdx="3" presStyleCnt="4"/>
      <dgm:spPr/>
    </dgm:pt>
    <dgm:pt modelId="{97180AF4-6FD6-459E-9F4C-5F07A7921C06}" type="pres">
      <dgm:prSet presAssocID="{955AB253-5BAC-4DC6-AC55-FD38883D2B20}" presName="iconRect" presStyleLbl="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5AB13D4-E78E-4D19-B718-60413B16FC5D}" type="pres">
      <dgm:prSet presAssocID="{955AB253-5BAC-4DC6-AC55-FD38883D2B20}" presName="spaceRect" presStyleCnt="0"/>
      <dgm:spPr/>
    </dgm:pt>
    <dgm:pt modelId="{BF4E9EA8-BC0F-492A-A6FF-A1891E8E8FBF}" type="pres">
      <dgm:prSet presAssocID="{955AB253-5BAC-4DC6-AC55-FD38883D2B2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67F5C02-C08D-4956-95D8-AE39BDC56AF5}" type="presOf" srcId="{1A5323E8-AAB8-4299-9304-390221D41E85}" destId="{705F171B-8E64-430C-B652-9941336F726A}" srcOrd="0" destOrd="0" presId="urn:microsoft.com/office/officeart/2018/2/layout/IconVerticalSolidList"/>
    <dgm:cxn modelId="{5CF2596A-516C-44BB-AF1E-351354AB0BAF}" srcId="{12E7DBAB-10EB-4EDD-947B-E95351FF412C}" destId="{273A8905-8CBB-4C4A-934B-287CBECA0B34}" srcOrd="1" destOrd="0" parTransId="{35DE982D-174A-40A2-A27A-D7596BE47976}" sibTransId="{F4945D09-2C4B-4D74-9230-8ECA0FF85DA7}"/>
    <dgm:cxn modelId="{15CDA875-6F8D-42A8-ABE7-34662666CD60}" type="presOf" srcId="{CD2443B3-D21F-4B09-9EBC-26CC7211994B}" destId="{8D7DDFA8-E3B6-4C86-8B6C-2660549B8802}" srcOrd="0" destOrd="0" presId="urn:microsoft.com/office/officeart/2018/2/layout/IconVerticalSolidList"/>
    <dgm:cxn modelId="{11F35479-C3D8-40A4-B516-8021B5DB6D29}" srcId="{12E7DBAB-10EB-4EDD-947B-E95351FF412C}" destId="{955AB253-5BAC-4DC6-AC55-FD38883D2B20}" srcOrd="3" destOrd="0" parTransId="{92237753-3301-4A1E-82C7-684F0A350A3E}" sibTransId="{A327F9E7-AF40-4664-9A0B-3C3FB10597BB}"/>
    <dgm:cxn modelId="{FA0E848F-F808-4563-8D3C-CDFB5CB685A1}" type="presOf" srcId="{273A8905-8CBB-4C4A-934B-287CBECA0B34}" destId="{2CE82D4D-FDD8-4881-91E4-04987F5EEFDA}" srcOrd="0" destOrd="0" presId="urn:microsoft.com/office/officeart/2018/2/layout/IconVerticalSolidList"/>
    <dgm:cxn modelId="{25DD8DA2-A739-4A15-8644-B6B43BBA8C58}" srcId="{12E7DBAB-10EB-4EDD-947B-E95351FF412C}" destId="{CD2443B3-D21F-4B09-9EBC-26CC7211994B}" srcOrd="0" destOrd="0" parTransId="{EEA69D2D-E319-4A16-9A83-86ABA4409C24}" sibTransId="{BEFD5033-62FB-44E6-BCA8-FF65871854C1}"/>
    <dgm:cxn modelId="{A2547AB2-881D-4C24-AA87-19553E5C5172}" type="presOf" srcId="{12E7DBAB-10EB-4EDD-947B-E95351FF412C}" destId="{906CE643-2086-44EF-9610-A4DEBDF15258}" srcOrd="0" destOrd="0" presId="urn:microsoft.com/office/officeart/2018/2/layout/IconVerticalSolidList"/>
    <dgm:cxn modelId="{AED54AE5-EE56-4BBA-9A2F-94BC926E5627}" type="presOf" srcId="{955AB253-5BAC-4DC6-AC55-FD38883D2B20}" destId="{BF4E9EA8-BC0F-492A-A6FF-A1891E8E8FBF}" srcOrd="0" destOrd="0" presId="urn:microsoft.com/office/officeart/2018/2/layout/IconVerticalSolidList"/>
    <dgm:cxn modelId="{D71960F4-3CBD-4576-872D-1F569A362A14}" srcId="{12E7DBAB-10EB-4EDD-947B-E95351FF412C}" destId="{1A5323E8-AAB8-4299-9304-390221D41E85}" srcOrd="2" destOrd="0" parTransId="{5D2EFD34-6FF8-487B-8664-195D989603AB}" sibTransId="{7106229E-4A4C-4D90-AF0E-704B8556F8D9}"/>
    <dgm:cxn modelId="{C5A2A107-20C4-48BE-BAE0-3B74F73C9339}" type="presParOf" srcId="{906CE643-2086-44EF-9610-A4DEBDF15258}" destId="{944559EF-3BCD-4F36-B491-659740E253EA}" srcOrd="0" destOrd="0" presId="urn:microsoft.com/office/officeart/2018/2/layout/IconVerticalSolidList"/>
    <dgm:cxn modelId="{6A6B5041-1454-4737-B5EC-6B9C4DFD8186}" type="presParOf" srcId="{944559EF-3BCD-4F36-B491-659740E253EA}" destId="{9D249B10-0720-488A-A19A-4FE4921A095E}" srcOrd="0" destOrd="0" presId="urn:microsoft.com/office/officeart/2018/2/layout/IconVerticalSolidList"/>
    <dgm:cxn modelId="{C9E89779-14B9-4E5E-BE8E-51E2C8085842}" type="presParOf" srcId="{944559EF-3BCD-4F36-B491-659740E253EA}" destId="{EC52F9DD-3E82-44AF-850A-2C8A91908A51}" srcOrd="1" destOrd="0" presId="urn:microsoft.com/office/officeart/2018/2/layout/IconVerticalSolidList"/>
    <dgm:cxn modelId="{A1C0F2B7-90C6-4D08-AC33-CD20388612C3}" type="presParOf" srcId="{944559EF-3BCD-4F36-B491-659740E253EA}" destId="{5B206277-53D4-4DC8-A63E-A4CB45A22DCF}" srcOrd="2" destOrd="0" presId="urn:microsoft.com/office/officeart/2018/2/layout/IconVerticalSolidList"/>
    <dgm:cxn modelId="{CFE60EBF-3A53-4134-A30C-288B67285412}" type="presParOf" srcId="{944559EF-3BCD-4F36-B491-659740E253EA}" destId="{8D7DDFA8-E3B6-4C86-8B6C-2660549B8802}" srcOrd="3" destOrd="0" presId="urn:microsoft.com/office/officeart/2018/2/layout/IconVerticalSolidList"/>
    <dgm:cxn modelId="{4209494E-478F-49B5-92DA-AC8177254C6B}" type="presParOf" srcId="{906CE643-2086-44EF-9610-A4DEBDF15258}" destId="{75DDC822-91C8-475F-9597-7B5A62848109}" srcOrd="1" destOrd="0" presId="urn:microsoft.com/office/officeart/2018/2/layout/IconVerticalSolidList"/>
    <dgm:cxn modelId="{991BB340-731F-461A-A3F0-1E7515C76F60}" type="presParOf" srcId="{906CE643-2086-44EF-9610-A4DEBDF15258}" destId="{57933329-557F-492A-85A8-C2D344A95DBC}" srcOrd="2" destOrd="0" presId="urn:microsoft.com/office/officeart/2018/2/layout/IconVerticalSolidList"/>
    <dgm:cxn modelId="{98A2BCB7-E4E0-4822-95DB-8DF7EE34BC9A}" type="presParOf" srcId="{57933329-557F-492A-85A8-C2D344A95DBC}" destId="{CE6A953F-1BB3-4EDD-A716-67CA35A8E701}" srcOrd="0" destOrd="0" presId="urn:microsoft.com/office/officeart/2018/2/layout/IconVerticalSolidList"/>
    <dgm:cxn modelId="{EB1E42E5-452F-4F10-9423-933BF585AB99}" type="presParOf" srcId="{57933329-557F-492A-85A8-C2D344A95DBC}" destId="{6837C997-80A1-4102-A77F-49BB7E1D2CEA}" srcOrd="1" destOrd="0" presId="urn:microsoft.com/office/officeart/2018/2/layout/IconVerticalSolidList"/>
    <dgm:cxn modelId="{83D7C001-5F96-4577-BB18-96FFF1DAC4C6}" type="presParOf" srcId="{57933329-557F-492A-85A8-C2D344A95DBC}" destId="{5CE76B44-EA6A-4045-BD52-FECED6B7CFD0}" srcOrd="2" destOrd="0" presId="urn:microsoft.com/office/officeart/2018/2/layout/IconVerticalSolidList"/>
    <dgm:cxn modelId="{980D676D-4CFB-43FD-861E-057870BF874D}" type="presParOf" srcId="{57933329-557F-492A-85A8-C2D344A95DBC}" destId="{2CE82D4D-FDD8-4881-91E4-04987F5EEFDA}" srcOrd="3" destOrd="0" presId="urn:microsoft.com/office/officeart/2018/2/layout/IconVerticalSolidList"/>
    <dgm:cxn modelId="{B50BA7B7-9190-43FC-997D-9C354D81D9B1}" type="presParOf" srcId="{906CE643-2086-44EF-9610-A4DEBDF15258}" destId="{0D6A99E7-0C54-47F4-B900-0292F0975507}" srcOrd="3" destOrd="0" presId="urn:microsoft.com/office/officeart/2018/2/layout/IconVerticalSolidList"/>
    <dgm:cxn modelId="{9F79A8C2-F41A-4D3B-B9E1-EE926E9B29A0}" type="presParOf" srcId="{906CE643-2086-44EF-9610-A4DEBDF15258}" destId="{9BAFB74F-0F1B-4D93-A150-4F6DE7CC9A7D}" srcOrd="4" destOrd="0" presId="urn:microsoft.com/office/officeart/2018/2/layout/IconVerticalSolidList"/>
    <dgm:cxn modelId="{161248C7-1F9D-4794-8F5C-ADF2E97219BA}" type="presParOf" srcId="{9BAFB74F-0F1B-4D93-A150-4F6DE7CC9A7D}" destId="{D3B4BB8C-A196-4D44-9893-43BC92D282B5}" srcOrd="0" destOrd="0" presId="urn:microsoft.com/office/officeart/2018/2/layout/IconVerticalSolidList"/>
    <dgm:cxn modelId="{386AEEE3-48EF-45AB-B592-99A1150C65EB}" type="presParOf" srcId="{9BAFB74F-0F1B-4D93-A150-4F6DE7CC9A7D}" destId="{ED1F35E8-5C81-4EB2-9251-845CE4DE6F24}" srcOrd="1" destOrd="0" presId="urn:microsoft.com/office/officeart/2018/2/layout/IconVerticalSolidList"/>
    <dgm:cxn modelId="{F74101B7-5445-4134-96EF-FEAB74F27B6E}" type="presParOf" srcId="{9BAFB74F-0F1B-4D93-A150-4F6DE7CC9A7D}" destId="{F630B8B3-FFAD-4D6C-A04F-45E8003D7B1E}" srcOrd="2" destOrd="0" presId="urn:microsoft.com/office/officeart/2018/2/layout/IconVerticalSolidList"/>
    <dgm:cxn modelId="{09E96908-3626-4929-9F9D-DD8400D411F5}" type="presParOf" srcId="{9BAFB74F-0F1B-4D93-A150-4F6DE7CC9A7D}" destId="{705F171B-8E64-430C-B652-9941336F726A}" srcOrd="3" destOrd="0" presId="urn:microsoft.com/office/officeart/2018/2/layout/IconVerticalSolidList"/>
    <dgm:cxn modelId="{440BED47-F2C0-4352-B50C-F492447F34AA}" type="presParOf" srcId="{906CE643-2086-44EF-9610-A4DEBDF15258}" destId="{E7508D40-1144-464D-8A60-51D9FAD916E2}" srcOrd="5" destOrd="0" presId="urn:microsoft.com/office/officeart/2018/2/layout/IconVerticalSolidList"/>
    <dgm:cxn modelId="{88FAA36A-B10B-4CDD-91BD-35DAE09D57BC}" type="presParOf" srcId="{906CE643-2086-44EF-9610-A4DEBDF15258}" destId="{DBF941FE-C4DF-4449-8A54-2C0177DB88C9}" srcOrd="6" destOrd="0" presId="urn:microsoft.com/office/officeart/2018/2/layout/IconVerticalSolidList"/>
    <dgm:cxn modelId="{269EF570-3880-459C-9204-7BC919517D26}" type="presParOf" srcId="{DBF941FE-C4DF-4449-8A54-2C0177DB88C9}" destId="{90560EAB-79F3-479F-B39F-B3232B4CAE74}" srcOrd="0" destOrd="0" presId="urn:microsoft.com/office/officeart/2018/2/layout/IconVerticalSolidList"/>
    <dgm:cxn modelId="{CE4AD1C7-3AA6-4F40-8351-9BB50D234139}" type="presParOf" srcId="{DBF941FE-C4DF-4449-8A54-2C0177DB88C9}" destId="{97180AF4-6FD6-459E-9F4C-5F07A7921C06}" srcOrd="1" destOrd="0" presId="urn:microsoft.com/office/officeart/2018/2/layout/IconVerticalSolidList"/>
    <dgm:cxn modelId="{FE5FC09B-F5D2-4698-BE2F-D507AA472B0B}" type="presParOf" srcId="{DBF941FE-C4DF-4449-8A54-2C0177DB88C9}" destId="{C5AB13D4-E78E-4D19-B718-60413B16FC5D}" srcOrd="2" destOrd="0" presId="urn:microsoft.com/office/officeart/2018/2/layout/IconVerticalSolidList"/>
    <dgm:cxn modelId="{C9EF6617-81C2-4810-9ABD-B3891EFAEB3E}" type="presParOf" srcId="{DBF941FE-C4DF-4449-8A54-2C0177DB88C9}" destId="{BF4E9EA8-BC0F-492A-A6FF-A1891E8E8F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BEEF2-1963-4908-87A2-3E9F5455DFA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FD9A9D-9319-4909-A742-B5E890C3BCB5}">
      <dgm:prSet/>
      <dgm:spPr/>
      <dgm:t>
        <a:bodyPr/>
        <a:lstStyle/>
        <a:p>
          <a:r>
            <a:rPr lang="en-GB"/>
            <a:t>Strengthens muscles</a:t>
          </a:r>
          <a:endParaRPr lang="en-US"/>
        </a:p>
      </dgm:t>
    </dgm:pt>
    <dgm:pt modelId="{3059F755-6CB1-4EE5-8E6F-25996C322908}" type="parTrans" cxnId="{9A47F226-D99F-4763-AFB8-26A96DE72659}">
      <dgm:prSet/>
      <dgm:spPr/>
      <dgm:t>
        <a:bodyPr/>
        <a:lstStyle/>
        <a:p>
          <a:endParaRPr lang="en-US"/>
        </a:p>
      </dgm:t>
    </dgm:pt>
    <dgm:pt modelId="{A21E0526-1636-4D66-AE1F-53212C85C6E6}" type="sibTrans" cxnId="{9A47F226-D99F-4763-AFB8-26A96DE72659}">
      <dgm:prSet/>
      <dgm:spPr/>
      <dgm:t>
        <a:bodyPr/>
        <a:lstStyle/>
        <a:p>
          <a:endParaRPr lang="en-US"/>
        </a:p>
      </dgm:t>
    </dgm:pt>
    <dgm:pt modelId="{0596EBB0-04A2-4EC6-A55D-2C7BE3C4D676}">
      <dgm:prSet/>
      <dgm:spPr/>
      <dgm:t>
        <a:bodyPr/>
        <a:lstStyle/>
        <a:p>
          <a:r>
            <a:rPr lang="en-GB"/>
            <a:t>Keeps joints flexible </a:t>
          </a:r>
          <a:endParaRPr lang="en-US"/>
        </a:p>
      </dgm:t>
    </dgm:pt>
    <dgm:pt modelId="{895D4049-D711-481D-B4E4-968D07954206}" type="parTrans" cxnId="{E2B3C77E-E6BE-4CAE-939E-01DDCA09FEAF}">
      <dgm:prSet/>
      <dgm:spPr/>
      <dgm:t>
        <a:bodyPr/>
        <a:lstStyle/>
        <a:p>
          <a:endParaRPr lang="en-US"/>
        </a:p>
      </dgm:t>
    </dgm:pt>
    <dgm:pt modelId="{3398525A-BABE-4855-8F12-DA6B48BE624C}" type="sibTrans" cxnId="{E2B3C77E-E6BE-4CAE-939E-01DDCA09FEAF}">
      <dgm:prSet/>
      <dgm:spPr/>
      <dgm:t>
        <a:bodyPr/>
        <a:lstStyle/>
        <a:p>
          <a:endParaRPr lang="en-US"/>
        </a:p>
      </dgm:t>
    </dgm:pt>
    <dgm:pt modelId="{A8CF9E81-5056-4A61-950E-325812475B05}">
      <dgm:prSet/>
      <dgm:spPr/>
      <dgm:t>
        <a:bodyPr/>
        <a:lstStyle/>
        <a:p>
          <a:r>
            <a:rPr lang="en-GB"/>
            <a:t>Increases bone density</a:t>
          </a:r>
          <a:endParaRPr lang="en-US"/>
        </a:p>
      </dgm:t>
    </dgm:pt>
    <dgm:pt modelId="{8BBEB074-AB0A-41ED-91ED-802C37EB8169}" type="parTrans" cxnId="{4E723CC2-70AF-4F3D-86B6-27AE19515668}">
      <dgm:prSet/>
      <dgm:spPr/>
      <dgm:t>
        <a:bodyPr/>
        <a:lstStyle/>
        <a:p>
          <a:endParaRPr lang="en-US"/>
        </a:p>
      </dgm:t>
    </dgm:pt>
    <dgm:pt modelId="{BCD07F08-BD52-4BFD-840C-03CC72BFDC46}" type="sibTrans" cxnId="{4E723CC2-70AF-4F3D-86B6-27AE19515668}">
      <dgm:prSet/>
      <dgm:spPr/>
      <dgm:t>
        <a:bodyPr/>
        <a:lstStyle/>
        <a:p>
          <a:endParaRPr lang="en-US"/>
        </a:p>
      </dgm:t>
    </dgm:pt>
    <dgm:pt modelId="{5A8D02FA-E23B-440A-9FAF-2921182B60BD}">
      <dgm:prSet/>
      <dgm:spPr/>
      <dgm:t>
        <a:bodyPr/>
        <a:lstStyle/>
        <a:p>
          <a:r>
            <a:rPr lang="en-GB"/>
            <a:t>Relieves stress</a:t>
          </a:r>
          <a:endParaRPr lang="en-US"/>
        </a:p>
      </dgm:t>
    </dgm:pt>
    <dgm:pt modelId="{46763100-F132-46B4-990B-8EC19C1F57E4}" type="parTrans" cxnId="{2CD903C3-49AF-442F-9588-1BDD415DAC59}">
      <dgm:prSet/>
      <dgm:spPr/>
      <dgm:t>
        <a:bodyPr/>
        <a:lstStyle/>
        <a:p>
          <a:endParaRPr lang="en-US"/>
        </a:p>
      </dgm:t>
    </dgm:pt>
    <dgm:pt modelId="{9863C861-8954-4AE8-ABAB-BC774BB89781}" type="sibTrans" cxnId="{2CD903C3-49AF-442F-9588-1BDD415DAC59}">
      <dgm:prSet/>
      <dgm:spPr/>
      <dgm:t>
        <a:bodyPr/>
        <a:lstStyle/>
        <a:p>
          <a:endParaRPr lang="en-US"/>
        </a:p>
      </dgm:t>
    </dgm:pt>
    <dgm:pt modelId="{1400021B-C610-4CCB-86E2-23168EDA2ACD}">
      <dgm:prSet/>
      <dgm:spPr/>
      <dgm:t>
        <a:bodyPr/>
        <a:lstStyle/>
        <a:p>
          <a:r>
            <a:rPr lang="en-GB"/>
            <a:t>Improves muscle tone</a:t>
          </a:r>
          <a:endParaRPr lang="en-US"/>
        </a:p>
      </dgm:t>
    </dgm:pt>
    <dgm:pt modelId="{F7C0100C-86D9-410D-A802-EF173C3083BE}" type="parTrans" cxnId="{53ECAA69-B117-4EB7-85AE-F72BA2ABB856}">
      <dgm:prSet/>
      <dgm:spPr/>
      <dgm:t>
        <a:bodyPr/>
        <a:lstStyle/>
        <a:p>
          <a:endParaRPr lang="en-US"/>
        </a:p>
      </dgm:t>
    </dgm:pt>
    <dgm:pt modelId="{9A5AB246-3776-4D53-9D4C-F0F1FBE6F7F0}" type="sibTrans" cxnId="{53ECAA69-B117-4EB7-85AE-F72BA2ABB856}">
      <dgm:prSet/>
      <dgm:spPr/>
      <dgm:t>
        <a:bodyPr/>
        <a:lstStyle/>
        <a:p>
          <a:endParaRPr lang="en-US"/>
        </a:p>
      </dgm:t>
    </dgm:pt>
    <dgm:pt modelId="{8648A33E-784C-4BDF-8F98-415CC8A4E997}">
      <dgm:prSet/>
      <dgm:spPr/>
      <dgm:t>
        <a:bodyPr/>
        <a:lstStyle/>
        <a:p>
          <a:r>
            <a:rPr lang="en-GB"/>
            <a:t>Lowers blood pressure and cholesterol</a:t>
          </a:r>
          <a:endParaRPr lang="en-US"/>
        </a:p>
      </dgm:t>
    </dgm:pt>
    <dgm:pt modelId="{B5B234E0-D26F-4B33-84A0-2D85505CD01A}" type="parTrans" cxnId="{1B5D6010-0C6A-4A8E-BBAC-5A615AC2E454}">
      <dgm:prSet/>
      <dgm:spPr/>
      <dgm:t>
        <a:bodyPr/>
        <a:lstStyle/>
        <a:p>
          <a:endParaRPr lang="en-US"/>
        </a:p>
      </dgm:t>
    </dgm:pt>
    <dgm:pt modelId="{59B24941-909D-4A54-B992-837248E808C4}" type="sibTrans" cxnId="{1B5D6010-0C6A-4A8E-BBAC-5A615AC2E454}">
      <dgm:prSet/>
      <dgm:spPr/>
      <dgm:t>
        <a:bodyPr/>
        <a:lstStyle/>
        <a:p>
          <a:endParaRPr lang="en-US"/>
        </a:p>
      </dgm:t>
    </dgm:pt>
    <dgm:pt modelId="{2ED9FEC2-4A97-40F8-BF76-AD1E70F4B21E}">
      <dgm:prSet/>
      <dgm:spPr/>
      <dgm:t>
        <a:bodyPr/>
        <a:lstStyle/>
        <a:p>
          <a:r>
            <a:rPr lang="en-GB"/>
            <a:t>Increase in strength and endurance</a:t>
          </a:r>
          <a:endParaRPr lang="en-US"/>
        </a:p>
      </dgm:t>
    </dgm:pt>
    <dgm:pt modelId="{6E00A7AB-81CF-4FDD-8A8A-B831F053E0F5}" type="parTrans" cxnId="{E4C7AE37-5187-4111-8199-4822F99EDCB7}">
      <dgm:prSet/>
      <dgm:spPr/>
      <dgm:t>
        <a:bodyPr/>
        <a:lstStyle/>
        <a:p>
          <a:endParaRPr lang="en-US"/>
        </a:p>
      </dgm:t>
    </dgm:pt>
    <dgm:pt modelId="{3008A49A-4C1F-4652-BBCD-7A00CDA2AAA5}" type="sibTrans" cxnId="{E4C7AE37-5187-4111-8199-4822F99EDCB7}">
      <dgm:prSet/>
      <dgm:spPr/>
      <dgm:t>
        <a:bodyPr/>
        <a:lstStyle/>
        <a:p>
          <a:endParaRPr lang="en-US"/>
        </a:p>
      </dgm:t>
    </dgm:pt>
    <dgm:pt modelId="{A4CC7768-FD91-4CF3-A997-CAA97B000E97}">
      <dgm:prSet/>
      <dgm:spPr/>
      <dgm:t>
        <a:bodyPr/>
        <a:lstStyle/>
        <a:p>
          <a:r>
            <a:rPr lang="en-GB"/>
            <a:t>Improves body shape</a:t>
          </a:r>
          <a:endParaRPr lang="en-US"/>
        </a:p>
      </dgm:t>
    </dgm:pt>
    <dgm:pt modelId="{521D7F2A-461D-4185-B4BF-5B05C9B70C06}" type="parTrans" cxnId="{05D07B79-1C32-4D2C-87F2-A5B88030EB5A}">
      <dgm:prSet/>
      <dgm:spPr/>
      <dgm:t>
        <a:bodyPr/>
        <a:lstStyle/>
        <a:p>
          <a:endParaRPr lang="en-US"/>
        </a:p>
      </dgm:t>
    </dgm:pt>
    <dgm:pt modelId="{F2A6AE39-6FF3-4E9A-A122-AD20FC43E390}" type="sibTrans" cxnId="{05D07B79-1C32-4D2C-87F2-A5B88030EB5A}">
      <dgm:prSet/>
      <dgm:spPr/>
      <dgm:t>
        <a:bodyPr/>
        <a:lstStyle/>
        <a:p>
          <a:endParaRPr lang="en-US"/>
        </a:p>
      </dgm:t>
    </dgm:pt>
    <dgm:pt modelId="{8D410579-A4D3-4970-BC5D-D4AB82A80663}">
      <dgm:prSet/>
      <dgm:spPr/>
      <dgm:t>
        <a:bodyPr/>
        <a:lstStyle/>
        <a:p>
          <a:r>
            <a:rPr lang="en-GB"/>
            <a:t>Burns excess fat </a:t>
          </a:r>
          <a:endParaRPr lang="en-US"/>
        </a:p>
      </dgm:t>
    </dgm:pt>
    <dgm:pt modelId="{3E162912-8BFF-45F2-9A4A-C0FAA0380502}" type="parTrans" cxnId="{3CF0AE55-C49B-46DF-AE25-F22032925074}">
      <dgm:prSet/>
      <dgm:spPr/>
      <dgm:t>
        <a:bodyPr/>
        <a:lstStyle/>
        <a:p>
          <a:endParaRPr lang="en-US"/>
        </a:p>
      </dgm:t>
    </dgm:pt>
    <dgm:pt modelId="{370808CF-08A0-47CF-9D6E-848EA4220BB4}" type="sibTrans" cxnId="{3CF0AE55-C49B-46DF-AE25-F22032925074}">
      <dgm:prSet/>
      <dgm:spPr/>
      <dgm:t>
        <a:bodyPr/>
        <a:lstStyle/>
        <a:p>
          <a:endParaRPr lang="en-US"/>
        </a:p>
      </dgm:t>
    </dgm:pt>
    <dgm:pt modelId="{096956FF-BC4B-4710-B7DB-18CDA3B82868}">
      <dgm:prSet/>
      <dgm:spPr/>
      <dgm:t>
        <a:bodyPr/>
        <a:lstStyle/>
        <a:p>
          <a:r>
            <a:rPr lang="en-GB"/>
            <a:t>Improves self esteem</a:t>
          </a:r>
          <a:endParaRPr lang="en-US"/>
        </a:p>
      </dgm:t>
    </dgm:pt>
    <dgm:pt modelId="{60418427-3570-4EFF-863B-F56FFF38104C}" type="parTrans" cxnId="{BFBCDB47-6A16-46F0-BBC6-C535B4981990}">
      <dgm:prSet/>
      <dgm:spPr/>
      <dgm:t>
        <a:bodyPr/>
        <a:lstStyle/>
        <a:p>
          <a:endParaRPr lang="en-US"/>
        </a:p>
      </dgm:t>
    </dgm:pt>
    <dgm:pt modelId="{A4FEDDAA-0B6F-4510-A367-F9AC00733F4A}" type="sibTrans" cxnId="{BFBCDB47-6A16-46F0-BBC6-C535B4981990}">
      <dgm:prSet/>
      <dgm:spPr/>
      <dgm:t>
        <a:bodyPr/>
        <a:lstStyle/>
        <a:p>
          <a:endParaRPr lang="en-US"/>
        </a:p>
      </dgm:t>
    </dgm:pt>
    <dgm:pt modelId="{8B0BDD2B-BCFF-4A31-91B3-F05E64A533E4}">
      <dgm:prSet/>
      <dgm:spPr/>
      <dgm:t>
        <a:bodyPr/>
        <a:lstStyle/>
        <a:p>
          <a:r>
            <a:rPr lang="en-GB"/>
            <a:t>It is social- helps you make friends</a:t>
          </a:r>
          <a:endParaRPr lang="en-US"/>
        </a:p>
      </dgm:t>
    </dgm:pt>
    <dgm:pt modelId="{1114A87A-1183-4B00-8F13-DFA1A917B940}" type="parTrans" cxnId="{1682BAFB-30BB-447F-82D2-42B3B46A72C4}">
      <dgm:prSet/>
      <dgm:spPr/>
      <dgm:t>
        <a:bodyPr/>
        <a:lstStyle/>
        <a:p>
          <a:endParaRPr lang="en-US"/>
        </a:p>
      </dgm:t>
    </dgm:pt>
    <dgm:pt modelId="{EE0FBE30-4607-4271-89DE-394375790285}" type="sibTrans" cxnId="{1682BAFB-30BB-447F-82D2-42B3B46A72C4}">
      <dgm:prSet/>
      <dgm:spPr/>
      <dgm:t>
        <a:bodyPr/>
        <a:lstStyle/>
        <a:p>
          <a:endParaRPr lang="en-US"/>
        </a:p>
      </dgm:t>
    </dgm:pt>
    <dgm:pt modelId="{DCA4EE3C-DDD9-4213-B2A0-C0FFE57C21C6}">
      <dgm:prSet/>
      <dgm:spPr/>
      <dgm:t>
        <a:bodyPr/>
        <a:lstStyle/>
        <a:p>
          <a:r>
            <a:rPr lang="en-GB"/>
            <a:t>Develops your interpersonal skills</a:t>
          </a:r>
          <a:endParaRPr lang="en-US"/>
        </a:p>
      </dgm:t>
    </dgm:pt>
    <dgm:pt modelId="{492017A5-CE45-4855-8379-71CB6AEB16DF}" type="parTrans" cxnId="{7A4212ED-6049-4348-8DB0-B3C9C08B1437}">
      <dgm:prSet/>
      <dgm:spPr/>
      <dgm:t>
        <a:bodyPr/>
        <a:lstStyle/>
        <a:p>
          <a:endParaRPr lang="en-US"/>
        </a:p>
      </dgm:t>
    </dgm:pt>
    <dgm:pt modelId="{94CABF8A-B650-4ED2-8AF4-3A718477E2D1}" type="sibTrans" cxnId="{7A4212ED-6049-4348-8DB0-B3C9C08B1437}">
      <dgm:prSet/>
      <dgm:spPr/>
      <dgm:t>
        <a:bodyPr/>
        <a:lstStyle/>
        <a:p>
          <a:endParaRPr lang="en-US"/>
        </a:p>
      </dgm:t>
    </dgm:pt>
    <dgm:pt modelId="{3D12B895-27CF-401A-AD30-C7C7B6BA97B7}">
      <dgm:prSet/>
      <dgm:spPr/>
      <dgm:t>
        <a:bodyPr/>
        <a:lstStyle/>
        <a:p>
          <a:r>
            <a:rPr lang="en-GB"/>
            <a:t>Less prone to injury </a:t>
          </a:r>
          <a:endParaRPr lang="en-US"/>
        </a:p>
      </dgm:t>
    </dgm:pt>
    <dgm:pt modelId="{D9AE0336-7589-4FBC-A3FC-0885019204FC}" type="parTrans" cxnId="{73960190-AA31-4BA8-9262-730CE3EFD16A}">
      <dgm:prSet/>
      <dgm:spPr/>
      <dgm:t>
        <a:bodyPr/>
        <a:lstStyle/>
        <a:p>
          <a:endParaRPr lang="en-US"/>
        </a:p>
      </dgm:t>
    </dgm:pt>
    <dgm:pt modelId="{C16987BA-0DD1-4515-91AA-2A47F4534385}" type="sibTrans" cxnId="{73960190-AA31-4BA8-9262-730CE3EFD16A}">
      <dgm:prSet/>
      <dgm:spPr/>
      <dgm:t>
        <a:bodyPr/>
        <a:lstStyle/>
        <a:p>
          <a:endParaRPr lang="en-US"/>
        </a:p>
      </dgm:t>
    </dgm:pt>
    <dgm:pt modelId="{03B9B9EF-4B83-46E5-8CCD-0F82FD19C333}">
      <dgm:prSet/>
      <dgm:spPr/>
      <dgm:t>
        <a:bodyPr/>
        <a:lstStyle/>
        <a:p>
          <a:r>
            <a:rPr lang="en-GB"/>
            <a:t>Did we miss any? </a:t>
          </a:r>
          <a:endParaRPr lang="en-US"/>
        </a:p>
      </dgm:t>
    </dgm:pt>
    <dgm:pt modelId="{387B871C-B732-4FC9-939D-4AE3A90C79E4}" type="parTrans" cxnId="{A9C7EA7C-4207-48F1-AE74-1644BFCF214F}">
      <dgm:prSet/>
      <dgm:spPr/>
      <dgm:t>
        <a:bodyPr/>
        <a:lstStyle/>
        <a:p>
          <a:endParaRPr lang="en-US"/>
        </a:p>
      </dgm:t>
    </dgm:pt>
    <dgm:pt modelId="{D017C487-E1AF-4622-9712-34DA9CC90CA5}" type="sibTrans" cxnId="{A9C7EA7C-4207-48F1-AE74-1644BFCF214F}">
      <dgm:prSet/>
      <dgm:spPr/>
      <dgm:t>
        <a:bodyPr/>
        <a:lstStyle/>
        <a:p>
          <a:endParaRPr lang="en-US"/>
        </a:p>
      </dgm:t>
    </dgm:pt>
    <dgm:pt modelId="{618BF9C4-B854-4A5D-8BBA-3B69D6F5D526}" type="pres">
      <dgm:prSet presAssocID="{88DBEEF2-1963-4908-87A2-3E9F5455DFA8}" presName="diagram" presStyleCnt="0">
        <dgm:presLayoutVars>
          <dgm:dir/>
          <dgm:resizeHandles val="exact"/>
        </dgm:presLayoutVars>
      </dgm:prSet>
      <dgm:spPr/>
    </dgm:pt>
    <dgm:pt modelId="{FA8920BD-7962-4886-9A39-3443F70174C4}" type="pres">
      <dgm:prSet presAssocID="{78FD9A9D-9319-4909-A742-B5E890C3BCB5}" presName="node" presStyleLbl="node1" presStyleIdx="0" presStyleCnt="14">
        <dgm:presLayoutVars>
          <dgm:bulletEnabled val="1"/>
        </dgm:presLayoutVars>
      </dgm:prSet>
      <dgm:spPr/>
    </dgm:pt>
    <dgm:pt modelId="{32E56265-1974-49C1-96B6-8B31B1E77591}" type="pres">
      <dgm:prSet presAssocID="{A21E0526-1636-4D66-AE1F-53212C85C6E6}" presName="sibTrans" presStyleCnt="0"/>
      <dgm:spPr/>
    </dgm:pt>
    <dgm:pt modelId="{4B043FC6-A120-4EEA-A441-182643252558}" type="pres">
      <dgm:prSet presAssocID="{0596EBB0-04A2-4EC6-A55D-2C7BE3C4D676}" presName="node" presStyleLbl="node1" presStyleIdx="1" presStyleCnt="14">
        <dgm:presLayoutVars>
          <dgm:bulletEnabled val="1"/>
        </dgm:presLayoutVars>
      </dgm:prSet>
      <dgm:spPr/>
    </dgm:pt>
    <dgm:pt modelId="{0FB96D83-3727-455A-83C0-B172C93CADE3}" type="pres">
      <dgm:prSet presAssocID="{3398525A-BABE-4855-8F12-DA6B48BE624C}" presName="sibTrans" presStyleCnt="0"/>
      <dgm:spPr/>
    </dgm:pt>
    <dgm:pt modelId="{81DD651C-923E-4B1F-A785-41D71A822C26}" type="pres">
      <dgm:prSet presAssocID="{A8CF9E81-5056-4A61-950E-325812475B05}" presName="node" presStyleLbl="node1" presStyleIdx="2" presStyleCnt="14">
        <dgm:presLayoutVars>
          <dgm:bulletEnabled val="1"/>
        </dgm:presLayoutVars>
      </dgm:prSet>
      <dgm:spPr/>
    </dgm:pt>
    <dgm:pt modelId="{FB9CC1DA-8812-4D48-8D74-72B81AF26D60}" type="pres">
      <dgm:prSet presAssocID="{BCD07F08-BD52-4BFD-840C-03CC72BFDC46}" presName="sibTrans" presStyleCnt="0"/>
      <dgm:spPr/>
    </dgm:pt>
    <dgm:pt modelId="{CBFDE16B-839E-46BC-AD7C-3E52ED85A52C}" type="pres">
      <dgm:prSet presAssocID="{5A8D02FA-E23B-440A-9FAF-2921182B60BD}" presName="node" presStyleLbl="node1" presStyleIdx="3" presStyleCnt="14">
        <dgm:presLayoutVars>
          <dgm:bulletEnabled val="1"/>
        </dgm:presLayoutVars>
      </dgm:prSet>
      <dgm:spPr/>
    </dgm:pt>
    <dgm:pt modelId="{1128BFBC-A2E3-4E4D-B5A4-EE323F31A528}" type="pres">
      <dgm:prSet presAssocID="{9863C861-8954-4AE8-ABAB-BC774BB89781}" presName="sibTrans" presStyleCnt="0"/>
      <dgm:spPr/>
    </dgm:pt>
    <dgm:pt modelId="{064B5DB5-A093-4F54-9998-45604FB1B7A9}" type="pres">
      <dgm:prSet presAssocID="{1400021B-C610-4CCB-86E2-23168EDA2ACD}" presName="node" presStyleLbl="node1" presStyleIdx="4" presStyleCnt="14">
        <dgm:presLayoutVars>
          <dgm:bulletEnabled val="1"/>
        </dgm:presLayoutVars>
      </dgm:prSet>
      <dgm:spPr/>
    </dgm:pt>
    <dgm:pt modelId="{329DE03A-DB4D-4414-8798-EF6964DEE70D}" type="pres">
      <dgm:prSet presAssocID="{9A5AB246-3776-4D53-9D4C-F0F1FBE6F7F0}" presName="sibTrans" presStyleCnt="0"/>
      <dgm:spPr/>
    </dgm:pt>
    <dgm:pt modelId="{DD4A6CE5-2D10-4413-9895-03C1BEB13CEF}" type="pres">
      <dgm:prSet presAssocID="{8648A33E-784C-4BDF-8F98-415CC8A4E997}" presName="node" presStyleLbl="node1" presStyleIdx="5" presStyleCnt="14">
        <dgm:presLayoutVars>
          <dgm:bulletEnabled val="1"/>
        </dgm:presLayoutVars>
      </dgm:prSet>
      <dgm:spPr/>
    </dgm:pt>
    <dgm:pt modelId="{0769153C-4E5F-4678-BDA0-56C97E5A03E1}" type="pres">
      <dgm:prSet presAssocID="{59B24941-909D-4A54-B992-837248E808C4}" presName="sibTrans" presStyleCnt="0"/>
      <dgm:spPr/>
    </dgm:pt>
    <dgm:pt modelId="{F8609C6F-2944-43B0-9D79-EFAD803156CA}" type="pres">
      <dgm:prSet presAssocID="{2ED9FEC2-4A97-40F8-BF76-AD1E70F4B21E}" presName="node" presStyleLbl="node1" presStyleIdx="6" presStyleCnt="14">
        <dgm:presLayoutVars>
          <dgm:bulletEnabled val="1"/>
        </dgm:presLayoutVars>
      </dgm:prSet>
      <dgm:spPr/>
    </dgm:pt>
    <dgm:pt modelId="{DBDAD8F7-9EF2-4BAA-9061-1E2E3B4D8CDE}" type="pres">
      <dgm:prSet presAssocID="{3008A49A-4C1F-4652-BBCD-7A00CDA2AAA5}" presName="sibTrans" presStyleCnt="0"/>
      <dgm:spPr/>
    </dgm:pt>
    <dgm:pt modelId="{DA9D3AC6-D8EF-4029-82CA-B664983852C2}" type="pres">
      <dgm:prSet presAssocID="{A4CC7768-FD91-4CF3-A997-CAA97B000E97}" presName="node" presStyleLbl="node1" presStyleIdx="7" presStyleCnt="14">
        <dgm:presLayoutVars>
          <dgm:bulletEnabled val="1"/>
        </dgm:presLayoutVars>
      </dgm:prSet>
      <dgm:spPr/>
    </dgm:pt>
    <dgm:pt modelId="{8915994C-E009-4056-8A1A-E6EE4B9FFD13}" type="pres">
      <dgm:prSet presAssocID="{F2A6AE39-6FF3-4E9A-A122-AD20FC43E390}" presName="sibTrans" presStyleCnt="0"/>
      <dgm:spPr/>
    </dgm:pt>
    <dgm:pt modelId="{D9074BBB-4B09-4B09-8C47-480321DFAB80}" type="pres">
      <dgm:prSet presAssocID="{8D410579-A4D3-4970-BC5D-D4AB82A80663}" presName="node" presStyleLbl="node1" presStyleIdx="8" presStyleCnt="14">
        <dgm:presLayoutVars>
          <dgm:bulletEnabled val="1"/>
        </dgm:presLayoutVars>
      </dgm:prSet>
      <dgm:spPr/>
    </dgm:pt>
    <dgm:pt modelId="{C747B810-8513-4418-8650-DD79B6950FA4}" type="pres">
      <dgm:prSet presAssocID="{370808CF-08A0-47CF-9D6E-848EA4220BB4}" presName="sibTrans" presStyleCnt="0"/>
      <dgm:spPr/>
    </dgm:pt>
    <dgm:pt modelId="{0A7FFCBB-D65C-47B4-BD1E-8E34716144B4}" type="pres">
      <dgm:prSet presAssocID="{096956FF-BC4B-4710-B7DB-18CDA3B82868}" presName="node" presStyleLbl="node1" presStyleIdx="9" presStyleCnt="14">
        <dgm:presLayoutVars>
          <dgm:bulletEnabled val="1"/>
        </dgm:presLayoutVars>
      </dgm:prSet>
      <dgm:spPr/>
    </dgm:pt>
    <dgm:pt modelId="{A994B724-36A9-4595-AE3E-0C726D3A25CB}" type="pres">
      <dgm:prSet presAssocID="{A4FEDDAA-0B6F-4510-A367-F9AC00733F4A}" presName="sibTrans" presStyleCnt="0"/>
      <dgm:spPr/>
    </dgm:pt>
    <dgm:pt modelId="{A9299D8C-80FE-45F7-BB4A-EA5EDA338F15}" type="pres">
      <dgm:prSet presAssocID="{8B0BDD2B-BCFF-4A31-91B3-F05E64A533E4}" presName="node" presStyleLbl="node1" presStyleIdx="10" presStyleCnt="14">
        <dgm:presLayoutVars>
          <dgm:bulletEnabled val="1"/>
        </dgm:presLayoutVars>
      </dgm:prSet>
      <dgm:spPr/>
    </dgm:pt>
    <dgm:pt modelId="{9DC9AB31-93F8-49F1-868C-BC48DF132740}" type="pres">
      <dgm:prSet presAssocID="{EE0FBE30-4607-4271-89DE-394375790285}" presName="sibTrans" presStyleCnt="0"/>
      <dgm:spPr/>
    </dgm:pt>
    <dgm:pt modelId="{918409B8-8A81-4937-8962-8773A3EBC735}" type="pres">
      <dgm:prSet presAssocID="{DCA4EE3C-DDD9-4213-B2A0-C0FFE57C21C6}" presName="node" presStyleLbl="node1" presStyleIdx="11" presStyleCnt="14">
        <dgm:presLayoutVars>
          <dgm:bulletEnabled val="1"/>
        </dgm:presLayoutVars>
      </dgm:prSet>
      <dgm:spPr/>
    </dgm:pt>
    <dgm:pt modelId="{1A819F7A-CA0F-477D-9F0F-AC47EBCB096A}" type="pres">
      <dgm:prSet presAssocID="{94CABF8A-B650-4ED2-8AF4-3A718477E2D1}" presName="sibTrans" presStyleCnt="0"/>
      <dgm:spPr/>
    </dgm:pt>
    <dgm:pt modelId="{66200C15-9F99-4D5E-AEE4-F400E34C0C74}" type="pres">
      <dgm:prSet presAssocID="{3D12B895-27CF-401A-AD30-C7C7B6BA97B7}" presName="node" presStyleLbl="node1" presStyleIdx="12" presStyleCnt="14">
        <dgm:presLayoutVars>
          <dgm:bulletEnabled val="1"/>
        </dgm:presLayoutVars>
      </dgm:prSet>
      <dgm:spPr/>
    </dgm:pt>
    <dgm:pt modelId="{A944618D-EC9D-4400-AF6B-BC4021582F3A}" type="pres">
      <dgm:prSet presAssocID="{C16987BA-0DD1-4515-91AA-2A47F4534385}" presName="sibTrans" presStyleCnt="0"/>
      <dgm:spPr/>
    </dgm:pt>
    <dgm:pt modelId="{10AD9C84-B335-4F81-B3C3-E7A41FC6D801}" type="pres">
      <dgm:prSet presAssocID="{03B9B9EF-4B83-46E5-8CCD-0F82FD19C333}" presName="node" presStyleLbl="node1" presStyleIdx="13" presStyleCnt="14">
        <dgm:presLayoutVars>
          <dgm:bulletEnabled val="1"/>
        </dgm:presLayoutVars>
      </dgm:prSet>
      <dgm:spPr/>
    </dgm:pt>
  </dgm:ptLst>
  <dgm:cxnLst>
    <dgm:cxn modelId="{9A566608-3984-423D-BAE2-8EE8EB7F19CD}" type="presOf" srcId="{A4CC7768-FD91-4CF3-A997-CAA97B000E97}" destId="{DA9D3AC6-D8EF-4029-82CA-B664983852C2}" srcOrd="0" destOrd="0" presId="urn:microsoft.com/office/officeart/2005/8/layout/default"/>
    <dgm:cxn modelId="{9307270E-9A1B-4ABC-AFCA-52D8469DB167}" type="presOf" srcId="{A8CF9E81-5056-4A61-950E-325812475B05}" destId="{81DD651C-923E-4B1F-A785-41D71A822C26}" srcOrd="0" destOrd="0" presId="urn:microsoft.com/office/officeart/2005/8/layout/default"/>
    <dgm:cxn modelId="{1B5D6010-0C6A-4A8E-BBAC-5A615AC2E454}" srcId="{88DBEEF2-1963-4908-87A2-3E9F5455DFA8}" destId="{8648A33E-784C-4BDF-8F98-415CC8A4E997}" srcOrd="5" destOrd="0" parTransId="{B5B234E0-D26F-4B33-84A0-2D85505CD01A}" sibTransId="{59B24941-909D-4A54-B992-837248E808C4}"/>
    <dgm:cxn modelId="{BE07821A-45B6-444D-8597-DBB9E0048088}" type="presOf" srcId="{8648A33E-784C-4BDF-8F98-415CC8A4E997}" destId="{DD4A6CE5-2D10-4413-9895-03C1BEB13CEF}" srcOrd="0" destOrd="0" presId="urn:microsoft.com/office/officeart/2005/8/layout/default"/>
    <dgm:cxn modelId="{DD6C8023-145F-4620-B1B2-1A3905B5CA52}" type="presOf" srcId="{0596EBB0-04A2-4EC6-A55D-2C7BE3C4D676}" destId="{4B043FC6-A120-4EEA-A441-182643252558}" srcOrd="0" destOrd="0" presId="urn:microsoft.com/office/officeart/2005/8/layout/default"/>
    <dgm:cxn modelId="{9A47F226-D99F-4763-AFB8-26A96DE72659}" srcId="{88DBEEF2-1963-4908-87A2-3E9F5455DFA8}" destId="{78FD9A9D-9319-4909-A742-B5E890C3BCB5}" srcOrd="0" destOrd="0" parTransId="{3059F755-6CB1-4EE5-8E6F-25996C322908}" sibTransId="{A21E0526-1636-4D66-AE1F-53212C85C6E6}"/>
    <dgm:cxn modelId="{D16CC92E-3769-4791-8B15-EA4537164449}" type="presOf" srcId="{2ED9FEC2-4A97-40F8-BF76-AD1E70F4B21E}" destId="{F8609C6F-2944-43B0-9D79-EFAD803156CA}" srcOrd="0" destOrd="0" presId="urn:microsoft.com/office/officeart/2005/8/layout/default"/>
    <dgm:cxn modelId="{6AA37237-9D38-45D3-9D92-D31EF4E6B30B}" type="presOf" srcId="{5A8D02FA-E23B-440A-9FAF-2921182B60BD}" destId="{CBFDE16B-839E-46BC-AD7C-3E52ED85A52C}" srcOrd="0" destOrd="0" presId="urn:microsoft.com/office/officeart/2005/8/layout/default"/>
    <dgm:cxn modelId="{E4C7AE37-5187-4111-8199-4822F99EDCB7}" srcId="{88DBEEF2-1963-4908-87A2-3E9F5455DFA8}" destId="{2ED9FEC2-4A97-40F8-BF76-AD1E70F4B21E}" srcOrd="6" destOrd="0" parTransId="{6E00A7AB-81CF-4FDD-8A8A-B831F053E0F5}" sibTransId="{3008A49A-4C1F-4652-BBCD-7A00CDA2AAA5}"/>
    <dgm:cxn modelId="{93CD9447-0694-47C0-9394-9F62A867860A}" type="presOf" srcId="{8D410579-A4D3-4970-BC5D-D4AB82A80663}" destId="{D9074BBB-4B09-4B09-8C47-480321DFAB80}" srcOrd="0" destOrd="0" presId="urn:microsoft.com/office/officeart/2005/8/layout/default"/>
    <dgm:cxn modelId="{BFBCDB47-6A16-46F0-BBC6-C535B4981990}" srcId="{88DBEEF2-1963-4908-87A2-3E9F5455DFA8}" destId="{096956FF-BC4B-4710-B7DB-18CDA3B82868}" srcOrd="9" destOrd="0" parTransId="{60418427-3570-4EFF-863B-F56FFF38104C}" sibTransId="{A4FEDDAA-0B6F-4510-A367-F9AC00733F4A}"/>
    <dgm:cxn modelId="{53ECAA69-B117-4EB7-85AE-F72BA2ABB856}" srcId="{88DBEEF2-1963-4908-87A2-3E9F5455DFA8}" destId="{1400021B-C610-4CCB-86E2-23168EDA2ACD}" srcOrd="4" destOrd="0" parTransId="{F7C0100C-86D9-410D-A802-EF173C3083BE}" sibTransId="{9A5AB246-3776-4D53-9D4C-F0F1FBE6F7F0}"/>
    <dgm:cxn modelId="{9737B96C-A360-4A07-9FE3-2289A6A908DE}" type="presOf" srcId="{DCA4EE3C-DDD9-4213-B2A0-C0FFE57C21C6}" destId="{918409B8-8A81-4937-8962-8773A3EBC735}" srcOrd="0" destOrd="0" presId="urn:microsoft.com/office/officeart/2005/8/layout/default"/>
    <dgm:cxn modelId="{3CF0AE55-C49B-46DF-AE25-F22032925074}" srcId="{88DBEEF2-1963-4908-87A2-3E9F5455DFA8}" destId="{8D410579-A4D3-4970-BC5D-D4AB82A80663}" srcOrd="8" destOrd="0" parTransId="{3E162912-8BFF-45F2-9A4A-C0FAA0380502}" sibTransId="{370808CF-08A0-47CF-9D6E-848EA4220BB4}"/>
    <dgm:cxn modelId="{05D07B79-1C32-4D2C-87F2-A5B88030EB5A}" srcId="{88DBEEF2-1963-4908-87A2-3E9F5455DFA8}" destId="{A4CC7768-FD91-4CF3-A997-CAA97B000E97}" srcOrd="7" destOrd="0" parTransId="{521D7F2A-461D-4185-B4BF-5B05C9B70C06}" sibTransId="{F2A6AE39-6FF3-4E9A-A122-AD20FC43E390}"/>
    <dgm:cxn modelId="{A9C7EA7C-4207-48F1-AE74-1644BFCF214F}" srcId="{88DBEEF2-1963-4908-87A2-3E9F5455DFA8}" destId="{03B9B9EF-4B83-46E5-8CCD-0F82FD19C333}" srcOrd="13" destOrd="0" parTransId="{387B871C-B732-4FC9-939D-4AE3A90C79E4}" sibTransId="{D017C487-E1AF-4622-9712-34DA9CC90CA5}"/>
    <dgm:cxn modelId="{E2B3C77E-E6BE-4CAE-939E-01DDCA09FEAF}" srcId="{88DBEEF2-1963-4908-87A2-3E9F5455DFA8}" destId="{0596EBB0-04A2-4EC6-A55D-2C7BE3C4D676}" srcOrd="1" destOrd="0" parTransId="{895D4049-D711-481D-B4E4-968D07954206}" sibTransId="{3398525A-BABE-4855-8F12-DA6B48BE624C}"/>
    <dgm:cxn modelId="{73960190-AA31-4BA8-9262-730CE3EFD16A}" srcId="{88DBEEF2-1963-4908-87A2-3E9F5455DFA8}" destId="{3D12B895-27CF-401A-AD30-C7C7B6BA97B7}" srcOrd="12" destOrd="0" parTransId="{D9AE0336-7589-4FBC-A3FC-0885019204FC}" sibTransId="{C16987BA-0DD1-4515-91AA-2A47F4534385}"/>
    <dgm:cxn modelId="{B67ECBB6-5DB9-4CC1-A3E4-E6F258680810}" type="presOf" srcId="{3D12B895-27CF-401A-AD30-C7C7B6BA97B7}" destId="{66200C15-9F99-4D5E-AEE4-F400E34C0C74}" srcOrd="0" destOrd="0" presId="urn:microsoft.com/office/officeart/2005/8/layout/default"/>
    <dgm:cxn modelId="{4E723CC2-70AF-4F3D-86B6-27AE19515668}" srcId="{88DBEEF2-1963-4908-87A2-3E9F5455DFA8}" destId="{A8CF9E81-5056-4A61-950E-325812475B05}" srcOrd="2" destOrd="0" parTransId="{8BBEB074-AB0A-41ED-91ED-802C37EB8169}" sibTransId="{BCD07F08-BD52-4BFD-840C-03CC72BFDC46}"/>
    <dgm:cxn modelId="{2CD903C3-49AF-442F-9588-1BDD415DAC59}" srcId="{88DBEEF2-1963-4908-87A2-3E9F5455DFA8}" destId="{5A8D02FA-E23B-440A-9FAF-2921182B60BD}" srcOrd="3" destOrd="0" parTransId="{46763100-F132-46B4-990B-8EC19C1F57E4}" sibTransId="{9863C861-8954-4AE8-ABAB-BC774BB89781}"/>
    <dgm:cxn modelId="{B461A6CF-E16A-4748-AAB8-21DE8B5751A6}" type="presOf" srcId="{78FD9A9D-9319-4909-A742-B5E890C3BCB5}" destId="{FA8920BD-7962-4886-9A39-3443F70174C4}" srcOrd="0" destOrd="0" presId="urn:microsoft.com/office/officeart/2005/8/layout/default"/>
    <dgm:cxn modelId="{7E12A6D2-91DE-409F-BA17-F5C6DBCC0231}" type="presOf" srcId="{096956FF-BC4B-4710-B7DB-18CDA3B82868}" destId="{0A7FFCBB-D65C-47B4-BD1E-8E34716144B4}" srcOrd="0" destOrd="0" presId="urn:microsoft.com/office/officeart/2005/8/layout/default"/>
    <dgm:cxn modelId="{3B6241EA-C2AF-4DF7-A43A-35BD8F4E6E99}" type="presOf" srcId="{1400021B-C610-4CCB-86E2-23168EDA2ACD}" destId="{064B5DB5-A093-4F54-9998-45604FB1B7A9}" srcOrd="0" destOrd="0" presId="urn:microsoft.com/office/officeart/2005/8/layout/default"/>
    <dgm:cxn modelId="{7A4212ED-6049-4348-8DB0-B3C9C08B1437}" srcId="{88DBEEF2-1963-4908-87A2-3E9F5455DFA8}" destId="{DCA4EE3C-DDD9-4213-B2A0-C0FFE57C21C6}" srcOrd="11" destOrd="0" parTransId="{492017A5-CE45-4855-8379-71CB6AEB16DF}" sibTransId="{94CABF8A-B650-4ED2-8AF4-3A718477E2D1}"/>
    <dgm:cxn modelId="{54B089F4-1C2B-46A6-B223-A80A7C0B7162}" type="presOf" srcId="{88DBEEF2-1963-4908-87A2-3E9F5455DFA8}" destId="{618BF9C4-B854-4A5D-8BBA-3B69D6F5D526}" srcOrd="0" destOrd="0" presId="urn:microsoft.com/office/officeart/2005/8/layout/default"/>
    <dgm:cxn modelId="{7345EAFA-76C3-46B9-A830-8D7ACB7CC6A5}" type="presOf" srcId="{8B0BDD2B-BCFF-4A31-91B3-F05E64A533E4}" destId="{A9299D8C-80FE-45F7-BB4A-EA5EDA338F15}" srcOrd="0" destOrd="0" presId="urn:microsoft.com/office/officeart/2005/8/layout/default"/>
    <dgm:cxn modelId="{DB2A71FB-BC78-4652-8390-796A6B72412E}" type="presOf" srcId="{03B9B9EF-4B83-46E5-8CCD-0F82FD19C333}" destId="{10AD9C84-B335-4F81-B3C3-E7A41FC6D801}" srcOrd="0" destOrd="0" presId="urn:microsoft.com/office/officeart/2005/8/layout/default"/>
    <dgm:cxn modelId="{1682BAFB-30BB-447F-82D2-42B3B46A72C4}" srcId="{88DBEEF2-1963-4908-87A2-3E9F5455DFA8}" destId="{8B0BDD2B-BCFF-4A31-91B3-F05E64A533E4}" srcOrd="10" destOrd="0" parTransId="{1114A87A-1183-4B00-8F13-DFA1A917B940}" sibTransId="{EE0FBE30-4607-4271-89DE-394375790285}"/>
    <dgm:cxn modelId="{CC20A495-0BD1-44E9-8024-AD9CC9FD9021}" type="presParOf" srcId="{618BF9C4-B854-4A5D-8BBA-3B69D6F5D526}" destId="{FA8920BD-7962-4886-9A39-3443F70174C4}" srcOrd="0" destOrd="0" presId="urn:microsoft.com/office/officeart/2005/8/layout/default"/>
    <dgm:cxn modelId="{BFB5117B-BF2E-481B-B442-A0C22B836593}" type="presParOf" srcId="{618BF9C4-B854-4A5D-8BBA-3B69D6F5D526}" destId="{32E56265-1974-49C1-96B6-8B31B1E77591}" srcOrd="1" destOrd="0" presId="urn:microsoft.com/office/officeart/2005/8/layout/default"/>
    <dgm:cxn modelId="{03E8859C-9FC9-4262-9CF5-9E6443792EA3}" type="presParOf" srcId="{618BF9C4-B854-4A5D-8BBA-3B69D6F5D526}" destId="{4B043FC6-A120-4EEA-A441-182643252558}" srcOrd="2" destOrd="0" presId="urn:microsoft.com/office/officeart/2005/8/layout/default"/>
    <dgm:cxn modelId="{9E9B5E07-820C-441E-830B-E51BE79C90F0}" type="presParOf" srcId="{618BF9C4-B854-4A5D-8BBA-3B69D6F5D526}" destId="{0FB96D83-3727-455A-83C0-B172C93CADE3}" srcOrd="3" destOrd="0" presId="urn:microsoft.com/office/officeart/2005/8/layout/default"/>
    <dgm:cxn modelId="{9082C040-ABDD-48DC-92EB-F423AD68CE1A}" type="presParOf" srcId="{618BF9C4-B854-4A5D-8BBA-3B69D6F5D526}" destId="{81DD651C-923E-4B1F-A785-41D71A822C26}" srcOrd="4" destOrd="0" presId="urn:microsoft.com/office/officeart/2005/8/layout/default"/>
    <dgm:cxn modelId="{CC8478D3-DFD9-4DF5-88FA-D351F78220D6}" type="presParOf" srcId="{618BF9C4-B854-4A5D-8BBA-3B69D6F5D526}" destId="{FB9CC1DA-8812-4D48-8D74-72B81AF26D60}" srcOrd="5" destOrd="0" presId="urn:microsoft.com/office/officeart/2005/8/layout/default"/>
    <dgm:cxn modelId="{96BD2628-BA39-4020-AC27-67F2E7D586C6}" type="presParOf" srcId="{618BF9C4-B854-4A5D-8BBA-3B69D6F5D526}" destId="{CBFDE16B-839E-46BC-AD7C-3E52ED85A52C}" srcOrd="6" destOrd="0" presId="urn:microsoft.com/office/officeart/2005/8/layout/default"/>
    <dgm:cxn modelId="{B52E2EAC-A1E8-471D-BB56-F7DF2254EEE7}" type="presParOf" srcId="{618BF9C4-B854-4A5D-8BBA-3B69D6F5D526}" destId="{1128BFBC-A2E3-4E4D-B5A4-EE323F31A528}" srcOrd="7" destOrd="0" presId="urn:microsoft.com/office/officeart/2005/8/layout/default"/>
    <dgm:cxn modelId="{9C79376B-6574-4FC9-9A47-68E0599EF1EB}" type="presParOf" srcId="{618BF9C4-B854-4A5D-8BBA-3B69D6F5D526}" destId="{064B5DB5-A093-4F54-9998-45604FB1B7A9}" srcOrd="8" destOrd="0" presId="urn:microsoft.com/office/officeart/2005/8/layout/default"/>
    <dgm:cxn modelId="{0C0E3D21-042F-412E-9CB7-91D6D5C307E0}" type="presParOf" srcId="{618BF9C4-B854-4A5D-8BBA-3B69D6F5D526}" destId="{329DE03A-DB4D-4414-8798-EF6964DEE70D}" srcOrd="9" destOrd="0" presId="urn:microsoft.com/office/officeart/2005/8/layout/default"/>
    <dgm:cxn modelId="{3E7C0159-0CCB-4630-949E-C114C59D9EA2}" type="presParOf" srcId="{618BF9C4-B854-4A5D-8BBA-3B69D6F5D526}" destId="{DD4A6CE5-2D10-4413-9895-03C1BEB13CEF}" srcOrd="10" destOrd="0" presId="urn:microsoft.com/office/officeart/2005/8/layout/default"/>
    <dgm:cxn modelId="{321366A9-5A71-4F10-823D-FBD66D654087}" type="presParOf" srcId="{618BF9C4-B854-4A5D-8BBA-3B69D6F5D526}" destId="{0769153C-4E5F-4678-BDA0-56C97E5A03E1}" srcOrd="11" destOrd="0" presId="urn:microsoft.com/office/officeart/2005/8/layout/default"/>
    <dgm:cxn modelId="{DEFA77E7-D646-4D26-838C-48AF93DAC6AD}" type="presParOf" srcId="{618BF9C4-B854-4A5D-8BBA-3B69D6F5D526}" destId="{F8609C6F-2944-43B0-9D79-EFAD803156CA}" srcOrd="12" destOrd="0" presId="urn:microsoft.com/office/officeart/2005/8/layout/default"/>
    <dgm:cxn modelId="{787C4D1F-BF28-420B-8DA0-C01A2E336B5D}" type="presParOf" srcId="{618BF9C4-B854-4A5D-8BBA-3B69D6F5D526}" destId="{DBDAD8F7-9EF2-4BAA-9061-1E2E3B4D8CDE}" srcOrd="13" destOrd="0" presId="urn:microsoft.com/office/officeart/2005/8/layout/default"/>
    <dgm:cxn modelId="{F8F02176-7B73-4FDB-AA9B-869D3CF2278F}" type="presParOf" srcId="{618BF9C4-B854-4A5D-8BBA-3B69D6F5D526}" destId="{DA9D3AC6-D8EF-4029-82CA-B664983852C2}" srcOrd="14" destOrd="0" presId="urn:microsoft.com/office/officeart/2005/8/layout/default"/>
    <dgm:cxn modelId="{4DE5900E-7474-4376-AA0B-00116768E449}" type="presParOf" srcId="{618BF9C4-B854-4A5D-8BBA-3B69D6F5D526}" destId="{8915994C-E009-4056-8A1A-E6EE4B9FFD13}" srcOrd="15" destOrd="0" presId="urn:microsoft.com/office/officeart/2005/8/layout/default"/>
    <dgm:cxn modelId="{7D34C359-B82F-4297-BE4F-D7ED83040ECA}" type="presParOf" srcId="{618BF9C4-B854-4A5D-8BBA-3B69D6F5D526}" destId="{D9074BBB-4B09-4B09-8C47-480321DFAB80}" srcOrd="16" destOrd="0" presId="urn:microsoft.com/office/officeart/2005/8/layout/default"/>
    <dgm:cxn modelId="{2805D563-0EDC-47F8-B1BC-E6ADD27BCCD0}" type="presParOf" srcId="{618BF9C4-B854-4A5D-8BBA-3B69D6F5D526}" destId="{C747B810-8513-4418-8650-DD79B6950FA4}" srcOrd="17" destOrd="0" presId="urn:microsoft.com/office/officeart/2005/8/layout/default"/>
    <dgm:cxn modelId="{74BED95B-BAE2-45FB-9218-0615C9E73815}" type="presParOf" srcId="{618BF9C4-B854-4A5D-8BBA-3B69D6F5D526}" destId="{0A7FFCBB-D65C-47B4-BD1E-8E34716144B4}" srcOrd="18" destOrd="0" presId="urn:microsoft.com/office/officeart/2005/8/layout/default"/>
    <dgm:cxn modelId="{F1B1BBF4-206F-42D8-85C2-2BBC532BC31F}" type="presParOf" srcId="{618BF9C4-B854-4A5D-8BBA-3B69D6F5D526}" destId="{A994B724-36A9-4595-AE3E-0C726D3A25CB}" srcOrd="19" destOrd="0" presId="urn:microsoft.com/office/officeart/2005/8/layout/default"/>
    <dgm:cxn modelId="{DABFEA04-EAA5-4B5D-94C0-89F57478D9A6}" type="presParOf" srcId="{618BF9C4-B854-4A5D-8BBA-3B69D6F5D526}" destId="{A9299D8C-80FE-45F7-BB4A-EA5EDA338F15}" srcOrd="20" destOrd="0" presId="urn:microsoft.com/office/officeart/2005/8/layout/default"/>
    <dgm:cxn modelId="{D7110053-E993-461E-9B1C-53639AF8D387}" type="presParOf" srcId="{618BF9C4-B854-4A5D-8BBA-3B69D6F5D526}" destId="{9DC9AB31-93F8-49F1-868C-BC48DF132740}" srcOrd="21" destOrd="0" presId="urn:microsoft.com/office/officeart/2005/8/layout/default"/>
    <dgm:cxn modelId="{CEF4CB4B-E7DB-45B7-AC0F-800EAB67686E}" type="presParOf" srcId="{618BF9C4-B854-4A5D-8BBA-3B69D6F5D526}" destId="{918409B8-8A81-4937-8962-8773A3EBC735}" srcOrd="22" destOrd="0" presId="urn:microsoft.com/office/officeart/2005/8/layout/default"/>
    <dgm:cxn modelId="{6D350FA2-EE68-4E4E-898B-8402C8FBE2E5}" type="presParOf" srcId="{618BF9C4-B854-4A5D-8BBA-3B69D6F5D526}" destId="{1A819F7A-CA0F-477D-9F0F-AC47EBCB096A}" srcOrd="23" destOrd="0" presId="urn:microsoft.com/office/officeart/2005/8/layout/default"/>
    <dgm:cxn modelId="{F7E4BD46-22F0-4907-95F6-E61A9A3AFCF1}" type="presParOf" srcId="{618BF9C4-B854-4A5D-8BBA-3B69D6F5D526}" destId="{66200C15-9F99-4D5E-AEE4-F400E34C0C74}" srcOrd="24" destOrd="0" presId="urn:microsoft.com/office/officeart/2005/8/layout/default"/>
    <dgm:cxn modelId="{0F7655C0-B310-4864-86CE-DF05D975EEBB}" type="presParOf" srcId="{618BF9C4-B854-4A5D-8BBA-3B69D6F5D526}" destId="{A944618D-EC9D-4400-AF6B-BC4021582F3A}" srcOrd="25" destOrd="0" presId="urn:microsoft.com/office/officeart/2005/8/layout/default"/>
    <dgm:cxn modelId="{D03AD6D6-980C-4733-9C17-21457EED0B37}" type="presParOf" srcId="{618BF9C4-B854-4A5D-8BBA-3B69D6F5D526}" destId="{10AD9C84-B335-4F81-B3C3-E7A41FC6D80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49B10-0720-488A-A19A-4FE4921A095E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2F9DD-3E82-44AF-850A-2C8A91908A51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DDFA8-E3B6-4C86-8B6C-2660549B8802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rebuchet MS" panose="020B0603020202020204"/>
            </a:rPr>
            <a:t>To recap the importance of physical activity when pursing a healthy lifestyle. </a:t>
          </a:r>
        </a:p>
      </dsp:txBody>
      <dsp:txXfrm>
        <a:off x="994536" y="1698"/>
        <a:ext cx="8623596" cy="861070"/>
      </dsp:txXfrm>
    </dsp:sp>
    <dsp:sp modelId="{CE6A953F-1BB3-4EDD-A716-67CA35A8E701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7C997-80A1-4102-A77F-49BB7E1D2CEA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82D4D-FDD8-4881-91E4-04987F5EEFDA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rebuchet MS" panose="020B0603020202020204"/>
            </a:rPr>
            <a:t>To explore the concept of physical inactivity and why it has become prevalent. </a:t>
          </a:r>
          <a:endParaRPr lang="en-GB" sz="2200" kern="1200" dirty="0"/>
        </a:p>
      </dsp:txBody>
      <dsp:txXfrm>
        <a:off x="994536" y="1078036"/>
        <a:ext cx="8623596" cy="861070"/>
      </dsp:txXfrm>
    </dsp:sp>
    <dsp:sp modelId="{D3B4BB8C-A196-4D44-9893-43BC92D282B5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F35E8-5C81-4EB2-9251-845CE4DE6F24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F171B-8E64-430C-B652-9941336F726A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rebuchet MS" panose="020B0603020202020204"/>
            </a:rPr>
            <a:t>To understand the consequences of an inactive/sedentary lifestyle. </a:t>
          </a:r>
          <a:endParaRPr lang="en-GB" sz="2200" kern="1200" dirty="0"/>
        </a:p>
      </dsp:txBody>
      <dsp:txXfrm>
        <a:off x="994536" y="2154374"/>
        <a:ext cx="8623596" cy="861070"/>
      </dsp:txXfrm>
    </dsp:sp>
    <dsp:sp modelId="{90560EAB-79F3-479F-B39F-B3232B4CAE74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80AF4-6FD6-459E-9F4C-5F07A7921C06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E9EA8-BC0F-492A-A6FF-A1891E8E8FBF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rebuchet MS" panose="020B0603020202020204"/>
            </a:rPr>
            <a:t>To recognise and understand the strategies that can be used to overcome inactivity. </a:t>
          </a:r>
          <a:endParaRPr lang="en-GB" sz="2200" kern="1200" dirty="0"/>
        </a:p>
      </dsp:txBody>
      <dsp:txXfrm>
        <a:off x="994536" y="3230712"/>
        <a:ext cx="8623596" cy="8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920BD-7962-4886-9A39-3443F70174C4}">
      <dsp:nvSpPr>
        <dsp:cNvPr id="0" name=""/>
        <dsp:cNvSpPr/>
      </dsp:nvSpPr>
      <dsp:spPr>
        <a:xfrm>
          <a:off x="3287" y="266822"/>
          <a:ext cx="1779918" cy="1067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Strengthens muscles</a:t>
          </a:r>
          <a:endParaRPr lang="en-US" sz="2000" kern="1200"/>
        </a:p>
      </dsp:txBody>
      <dsp:txXfrm>
        <a:off x="3287" y="266822"/>
        <a:ext cx="1779918" cy="1067950"/>
      </dsp:txXfrm>
    </dsp:sp>
    <dsp:sp modelId="{4B043FC6-A120-4EEA-A441-182643252558}">
      <dsp:nvSpPr>
        <dsp:cNvPr id="0" name=""/>
        <dsp:cNvSpPr/>
      </dsp:nvSpPr>
      <dsp:spPr>
        <a:xfrm>
          <a:off x="1961197" y="266822"/>
          <a:ext cx="1779918" cy="1067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Keeps joints flexible </a:t>
          </a:r>
          <a:endParaRPr lang="en-US" sz="2000" kern="1200"/>
        </a:p>
      </dsp:txBody>
      <dsp:txXfrm>
        <a:off x="1961197" y="266822"/>
        <a:ext cx="1779918" cy="1067950"/>
      </dsp:txXfrm>
    </dsp:sp>
    <dsp:sp modelId="{81DD651C-923E-4B1F-A785-41D71A822C26}">
      <dsp:nvSpPr>
        <dsp:cNvPr id="0" name=""/>
        <dsp:cNvSpPr/>
      </dsp:nvSpPr>
      <dsp:spPr>
        <a:xfrm>
          <a:off x="3919107" y="266822"/>
          <a:ext cx="1779918" cy="1067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Increases bone density</a:t>
          </a:r>
          <a:endParaRPr lang="en-US" sz="2000" kern="1200"/>
        </a:p>
      </dsp:txBody>
      <dsp:txXfrm>
        <a:off x="3919107" y="266822"/>
        <a:ext cx="1779918" cy="1067950"/>
      </dsp:txXfrm>
    </dsp:sp>
    <dsp:sp modelId="{CBFDE16B-839E-46BC-AD7C-3E52ED85A52C}">
      <dsp:nvSpPr>
        <dsp:cNvPr id="0" name=""/>
        <dsp:cNvSpPr/>
      </dsp:nvSpPr>
      <dsp:spPr>
        <a:xfrm>
          <a:off x="5877017" y="266822"/>
          <a:ext cx="1779918" cy="1067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Relieves stress</a:t>
          </a:r>
          <a:endParaRPr lang="en-US" sz="2000" kern="1200"/>
        </a:p>
      </dsp:txBody>
      <dsp:txXfrm>
        <a:off x="5877017" y="266822"/>
        <a:ext cx="1779918" cy="1067950"/>
      </dsp:txXfrm>
    </dsp:sp>
    <dsp:sp modelId="{064B5DB5-A093-4F54-9998-45604FB1B7A9}">
      <dsp:nvSpPr>
        <dsp:cNvPr id="0" name=""/>
        <dsp:cNvSpPr/>
      </dsp:nvSpPr>
      <dsp:spPr>
        <a:xfrm>
          <a:off x="7834927" y="266822"/>
          <a:ext cx="1779918" cy="1067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Improves muscle tone</a:t>
          </a:r>
          <a:endParaRPr lang="en-US" sz="2000" kern="1200"/>
        </a:p>
      </dsp:txBody>
      <dsp:txXfrm>
        <a:off x="7834927" y="266822"/>
        <a:ext cx="1779918" cy="1067950"/>
      </dsp:txXfrm>
    </dsp:sp>
    <dsp:sp modelId="{DD4A6CE5-2D10-4413-9895-03C1BEB13CEF}">
      <dsp:nvSpPr>
        <dsp:cNvPr id="0" name=""/>
        <dsp:cNvSpPr/>
      </dsp:nvSpPr>
      <dsp:spPr>
        <a:xfrm>
          <a:off x="3287" y="1512765"/>
          <a:ext cx="1779918" cy="1067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Lowers blood pressure and cholesterol</a:t>
          </a:r>
          <a:endParaRPr lang="en-US" sz="2000" kern="1200"/>
        </a:p>
      </dsp:txBody>
      <dsp:txXfrm>
        <a:off x="3287" y="1512765"/>
        <a:ext cx="1779918" cy="1067950"/>
      </dsp:txXfrm>
    </dsp:sp>
    <dsp:sp modelId="{F8609C6F-2944-43B0-9D79-EFAD803156CA}">
      <dsp:nvSpPr>
        <dsp:cNvPr id="0" name=""/>
        <dsp:cNvSpPr/>
      </dsp:nvSpPr>
      <dsp:spPr>
        <a:xfrm>
          <a:off x="1961197" y="1512765"/>
          <a:ext cx="1779918" cy="1067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Increase in strength and endurance</a:t>
          </a:r>
          <a:endParaRPr lang="en-US" sz="2000" kern="1200"/>
        </a:p>
      </dsp:txBody>
      <dsp:txXfrm>
        <a:off x="1961197" y="1512765"/>
        <a:ext cx="1779918" cy="1067950"/>
      </dsp:txXfrm>
    </dsp:sp>
    <dsp:sp modelId="{DA9D3AC6-D8EF-4029-82CA-B664983852C2}">
      <dsp:nvSpPr>
        <dsp:cNvPr id="0" name=""/>
        <dsp:cNvSpPr/>
      </dsp:nvSpPr>
      <dsp:spPr>
        <a:xfrm>
          <a:off x="3919107" y="1512765"/>
          <a:ext cx="1779918" cy="1067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Improves body shape</a:t>
          </a:r>
          <a:endParaRPr lang="en-US" sz="2000" kern="1200"/>
        </a:p>
      </dsp:txBody>
      <dsp:txXfrm>
        <a:off x="3919107" y="1512765"/>
        <a:ext cx="1779918" cy="1067950"/>
      </dsp:txXfrm>
    </dsp:sp>
    <dsp:sp modelId="{D9074BBB-4B09-4B09-8C47-480321DFAB80}">
      <dsp:nvSpPr>
        <dsp:cNvPr id="0" name=""/>
        <dsp:cNvSpPr/>
      </dsp:nvSpPr>
      <dsp:spPr>
        <a:xfrm>
          <a:off x="5877017" y="1512765"/>
          <a:ext cx="1779918" cy="1067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Burns excess fat </a:t>
          </a:r>
          <a:endParaRPr lang="en-US" sz="2000" kern="1200"/>
        </a:p>
      </dsp:txBody>
      <dsp:txXfrm>
        <a:off x="5877017" y="1512765"/>
        <a:ext cx="1779918" cy="1067950"/>
      </dsp:txXfrm>
    </dsp:sp>
    <dsp:sp modelId="{0A7FFCBB-D65C-47B4-BD1E-8E34716144B4}">
      <dsp:nvSpPr>
        <dsp:cNvPr id="0" name=""/>
        <dsp:cNvSpPr/>
      </dsp:nvSpPr>
      <dsp:spPr>
        <a:xfrm>
          <a:off x="7834927" y="1512765"/>
          <a:ext cx="1779918" cy="1067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Improves self esteem</a:t>
          </a:r>
          <a:endParaRPr lang="en-US" sz="2000" kern="1200"/>
        </a:p>
      </dsp:txBody>
      <dsp:txXfrm>
        <a:off x="7834927" y="1512765"/>
        <a:ext cx="1779918" cy="1067950"/>
      </dsp:txXfrm>
    </dsp:sp>
    <dsp:sp modelId="{A9299D8C-80FE-45F7-BB4A-EA5EDA338F15}">
      <dsp:nvSpPr>
        <dsp:cNvPr id="0" name=""/>
        <dsp:cNvSpPr/>
      </dsp:nvSpPr>
      <dsp:spPr>
        <a:xfrm>
          <a:off x="982242" y="2758708"/>
          <a:ext cx="1779918" cy="1067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It is social- helps you make friends</a:t>
          </a:r>
          <a:endParaRPr lang="en-US" sz="2000" kern="1200"/>
        </a:p>
      </dsp:txBody>
      <dsp:txXfrm>
        <a:off x="982242" y="2758708"/>
        <a:ext cx="1779918" cy="1067950"/>
      </dsp:txXfrm>
    </dsp:sp>
    <dsp:sp modelId="{918409B8-8A81-4937-8962-8773A3EBC735}">
      <dsp:nvSpPr>
        <dsp:cNvPr id="0" name=""/>
        <dsp:cNvSpPr/>
      </dsp:nvSpPr>
      <dsp:spPr>
        <a:xfrm>
          <a:off x="2940152" y="2758708"/>
          <a:ext cx="1779918" cy="1067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Develops your interpersonal skills</a:t>
          </a:r>
          <a:endParaRPr lang="en-US" sz="2000" kern="1200"/>
        </a:p>
      </dsp:txBody>
      <dsp:txXfrm>
        <a:off x="2940152" y="2758708"/>
        <a:ext cx="1779918" cy="1067950"/>
      </dsp:txXfrm>
    </dsp:sp>
    <dsp:sp modelId="{66200C15-9F99-4D5E-AEE4-F400E34C0C74}">
      <dsp:nvSpPr>
        <dsp:cNvPr id="0" name=""/>
        <dsp:cNvSpPr/>
      </dsp:nvSpPr>
      <dsp:spPr>
        <a:xfrm>
          <a:off x="4898062" y="2758708"/>
          <a:ext cx="1779918" cy="1067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Less prone to injury </a:t>
          </a:r>
          <a:endParaRPr lang="en-US" sz="2000" kern="1200"/>
        </a:p>
      </dsp:txBody>
      <dsp:txXfrm>
        <a:off x="4898062" y="2758708"/>
        <a:ext cx="1779918" cy="1067950"/>
      </dsp:txXfrm>
    </dsp:sp>
    <dsp:sp modelId="{10AD9C84-B335-4F81-B3C3-E7A41FC6D801}">
      <dsp:nvSpPr>
        <dsp:cNvPr id="0" name=""/>
        <dsp:cNvSpPr/>
      </dsp:nvSpPr>
      <dsp:spPr>
        <a:xfrm>
          <a:off x="6855972" y="2758708"/>
          <a:ext cx="1779918" cy="1067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Did we miss any? </a:t>
          </a:r>
          <a:endParaRPr lang="en-US" sz="2000" kern="1200"/>
        </a:p>
      </dsp:txBody>
      <dsp:txXfrm>
        <a:off x="6855972" y="2758708"/>
        <a:ext cx="1779918" cy="106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1E40F-FD38-4B96-AC62-73DC5E790BE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5513A-4E0F-48EF-BEE8-5FBE31DE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50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93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them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513A-4E0F-48EF-BEE8-5FBE31DE01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1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50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07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2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7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87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0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31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3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2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7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4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7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9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GB" sz="4800"/>
              <a:t>Combatting Inactivity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Physical Activity – week 2</a:t>
            </a:r>
            <a:endParaRPr lang="en-GB"/>
          </a:p>
          <a:p>
            <a:pPr algn="ctr"/>
            <a:endParaRPr lang="en-GB"/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91" y="916292"/>
            <a:ext cx="762878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2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girls playing in the grass&#10;&#10;Description automatically generated with low confidence">
            <a:extLst>
              <a:ext uri="{FF2B5EF4-FFF2-40B4-BE49-F238E27FC236}">
                <a16:creationId xmlns:a16="http://schemas.microsoft.com/office/drawing/2014/main" id="{57A1E057-84B8-BEBF-1A4E-A9EA18163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7" r="1144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Strategies to overcome inactivity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2160589"/>
            <a:ext cx="5171951" cy="43836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Time – try to incorporate a specific time each day that you can participate in physical activity. For example, each day after school you will walk home.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Invite friends and family members to exercise with you. Plan social activities involving exercise.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Wealth/Lack of facilities - Select activities that require minimal facilities or equipment, such as walking, jogging, jumping rope, or running.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Characteristics – work on it, put yourself in that uncomfortable position, take someone with you for support.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587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C0B-5152-4B68-A996-20B216A7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1118545"/>
            <a:ext cx="4537933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Individualised action plan</a:t>
            </a:r>
            <a:br>
              <a:rPr lang="en-GB" sz="2300" dirty="0"/>
            </a:br>
            <a:br>
              <a:rPr lang="en-GB" sz="2300" dirty="0"/>
            </a:br>
            <a:endParaRPr lang="en-GB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18B9-FC67-EABB-955A-E394B9DA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966" y="2478269"/>
            <a:ext cx="5081919" cy="3880773"/>
          </a:xfrm>
        </p:spPr>
        <p:txBody>
          <a:bodyPr>
            <a:normAutofit/>
          </a:bodyPr>
          <a:lstStyle/>
          <a:p>
            <a:r>
              <a:rPr lang="en-GB" sz="2000" dirty="0"/>
              <a:t>Select three barriers from what we learned today and use the following format for the action plan.</a:t>
            </a:r>
          </a:p>
          <a:p>
            <a:r>
              <a:rPr lang="en-GB" sz="2000" dirty="0"/>
              <a:t>Barrier to exercise</a:t>
            </a:r>
          </a:p>
          <a:p>
            <a:r>
              <a:rPr lang="en-GB" sz="2000" dirty="0"/>
              <a:t>How I will overcome this. 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BF72243-C701-6A84-C547-8A2DCE816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9" r="21514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800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57117-02C1-F952-51C7-46302C98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Learning objectives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0A58F4-CC60-5FF6-3F11-D258D7EA2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4516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37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Physical activity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Last week we discussed the importance of physical activity and getting active. </a:t>
            </a:r>
          </a:p>
          <a:p>
            <a:endParaRPr lang="en-GB" dirty="0"/>
          </a:p>
          <a:p>
            <a:r>
              <a:rPr lang="en-GB" dirty="0"/>
              <a:t>Today we are going to move on a bit and explore what happens when you are “inactive”. </a:t>
            </a:r>
          </a:p>
          <a:p>
            <a:endParaRPr lang="en-GB" dirty="0"/>
          </a:p>
          <a:p>
            <a:r>
              <a:rPr lang="en-GB" dirty="0"/>
              <a:t>In pairs and to recap from the last session, discuss as many reasons as possible about why you should engage in physical activity. </a:t>
            </a:r>
          </a:p>
          <a:p>
            <a:endParaRPr lang="en-GB" dirty="0"/>
          </a:p>
          <a:p>
            <a:r>
              <a:rPr lang="en-GB" dirty="0"/>
              <a:t>Write them down on the page in front of you.</a:t>
            </a:r>
          </a:p>
        </p:txBody>
      </p:sp>
    </p:spTree>
    <p:extLst>
      <p:ext uri="{BB962C8B-B14F-4D97-AF65-F5344CB8AC3E}">
        <p14:creationId xmlns:p14="http://schemas.microsoft.com/office/powerpoint/2010/main" val="33553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3F8B7-481E-BE4E-0C4D-35E7F97C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Benefits of physical activity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4CD4F5-D4D6-DEFE-4969-8AB271DA3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8851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05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11" y="1781255"/>
            <a:ext cx="3895863" cy="44638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What happens if you do not stay physically active?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2166-099A-4D0A-AAE0-811C0D6E4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899227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GB" dirty="0"/>
              <a:t>Lack of physical activity can result in a range of health-related consequences.</a:t>
            </a:r>
          </a:p>
          <a:p>
            <a:r>
              <a:rPr lang="en-GB" dirty="0"/>
              <a:t>The three main risks of a sedentary lifestyle are:</a:t>
            </a:r>
          </a:p>
          <a:p>
            <a:r>
              <a:rPr lang="en-GB" dirty="0"/>
              <a:t> Cardiovascular diseases (heart disease)</a:t>
            </a:r>
          </a:p>
          <a:p>
            <a:r>
              <a:rPr lang="en-GB" dirty="0"/>
              <a:t>Diabetes </a:t>
            </a:r>
          </a:p>
          <a:p>
            <a:r>
              <a:rPr lang="en-GB" dirty="0"/>
              <a:t>Obesity</a:t>
            </a:r>
          </a:p>
          <a:p>
            <a:r>
              <a:rPr lang="en-GB" dirty="0"/>
              <a:t>Can you think of anymore?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699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521B-424F-4E86-B583-DD72B33A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Why we need to prioritise physical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CF64-27DB-4A4D-9EB5-FF55E925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428" y="1802001"/>
            <a:ext cx="3811760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Over the previous decades, sedentary lifestyles have become more common, and people are becoming less active due to convenience. 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For example, jobs have become less labour intensive, transport is more assessable, and cars are more available for usage. 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Does this mean we have to go out of our way to become physically active?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236D2-4F1B-C715-E3AB-224C8040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6" r="14796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9AD7-CC6D-4A78-A87D-C60A7F44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that prevent physical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3E62-9869-43B0-AE17-213420065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4071"/>
            <a:ext cx="9685866" cy="4616729"/>
          </a:xfrm>
        </p:spPr>
        <p:txBody>
          <a:bodyPr>
            <a:normAutofit/>
          </a:bodyPr>
          <a:lstStyle/>
          <a:p>
            <a:r>
              <a:rPr lang="en-GB" sz="2000" b="1" dirty="0"/>
              <a:t>Location: Urban V Rural </a:t>
            </a:r>
          </a:p>
          <a:p>
            <a:pPr marL="0" indent="0">
              <a:buNone/>
            </a:pPr>
            <a:r>
              <a:rPr lang="en-GB" sz="2000" dirty="0"/>
              <a:t>Hiking, rock climbing and sailing are unable to occur in urbanised areas. </a:t>
            </a:r>
          </a:p>
          <a:p>
            <a:pPr marL="0" indent="0">
              <a:buNone/>
            </a:pPr>
            <a:r>
              <a:rPr lang="en-GB" sz="2000" dirty="0"/>
              <a:t>All-weather pitches, gyms, public transport are absent in rural areas.</a:t>
            </a:r>
          </a:p>
          <a:p>
            <a:r>
              <a:rPr lang="en-GB" sz="2000" b="1" dirty="0"/>
              <a:t>Accessibility to provision</a:t>
            </a:r>
          </a:p>
          <a:p>
            <a:pPr marL="0" indent="0">
              <a:buNone/>
            </a:pPr>
            <a:r>
              <a:rPr lang="en-GB" sz="2000" dirty="0"/>
              <a:t>Are there hockey clubs in catholic areas?</a:t>
            </a:r>
          </a:p>
          <a:p>
            <a:pPr marL="0" indent="0">
              <a:buNone/>
            </a:pPr>
            <a:r>
              <a:rPr lang="en-GB" sz="2000" dirty="0"/>
              <a:t>Are there GAA clubs in protestant areas?</a:t>
            </a:r>
          </a:p>
          <a:p>
            <a:r>
              <a:rPr lang="en-GB" sz="2000" b="1" dirty="0"/>
              <a:t>Economic</a:t>
            </a:r>
          </a:p>
          <a:p>
            <a:pPr marL="0" indent="0">
              <a:buNone/>
            </a:pPr>
            <a:r>
              <a:rPr lang="en-GB" sz="2000" dirty="0"/>
              <a:t>Golf in deprived areas, skiing, polo and tennis. Expenses to play. </a:t>
            </a:r>
          </a:p>
          <a:p>
            <a:pPr>
              <a:buFontTx/>
              <a:buChar char="-"/>
            </a:pPr>
            <a:r>
              <a:rPr lang="en-GB" sz="2000" dirty="0"/>
              <a:t>Characteristics: lack of confidence, being resistant to exercise yourself due to shyness.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51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CACFE-B311-BC4B-0BD4-C560A5BE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68" y="1109145"/>
            <a:ext cx="4165300" cy="4845131"/>
          </a:xfrm>
        </p:spPr>
        <p:txBody>
          <a:bodyPr anchor="ctr">
            <a:normAutofit/>
          </a:bodyPr>
          <a:lstStyle/>
          <a:p>
            <a:r>
              <a:rPr lang="en-GB" dirty="0"/>
              <a:t>Barriers to physical activity/exercise</a:t>
            </a:r>
            <a:br>
              <a:rPr lang="en-GB" sz="3100" dirty="0"/>
            </a:br>
            <a:br>
              <a:rPr lang="en-GB" sz="3100" dirty="0"/>
            </a:br>
            <a:r>
              <a:rPr lang="en-GB" sz="2200" dirty="0"/>
              <a:t>Can you explain some of these?</a:t>
            </a:r>
            <a:br>
              <a:rPr lang="en-GB" sz="3100" dirty="0"/>
            </a:br>
            <a:br>
              <a:rPr lang="en-GB" sz="3100" dirty="0"/>
            </a:br>
            <a:endParaRPr lang="en-GB" sz="310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76E01-8013-9C0A-AACA-DF67733F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Autofit/>
          </a:bodyPr>
          <a:lstStyle/>
          <a:p>
            <a:r>
              <a:rPr lang="en-GB" sz="2000" dirty="0"/>
              <a:t>Time</a:t>
            </a:r>
          </a:p>
          <a:p>
            <a:r>
              <a:rPr lang="en-GB" sz="2000" dirty="0"/>
              <a:t>Personality</a:t>
            </a:r>
          </a:p>
          <a:p>
            <a:r>
              <a:rPr lang="en-GB" sz="2000" dirty="0"/>
              <a:t>Motivation </a:t>
            </a:r>
          </a:p>
          <a:p>
            <a:r>
              <a:rPr lang="en-GB" sz="2000" dirty="0"/>
              <a:t>Characteristics</a:t>
            </a:r>
          </a:p>
          <a:p>
            <a:r>
              <a:rPr lang="en-GB" sz="2000" dirty="0"/>
              <a:t>Wealth/access to money</a:t>
            </a:r>
          </a:p>
          <a:p>
            <a:r>
              <a:rPr lang="en-GB" sz="2000" dirty="0"/>
              <a:t>Disability</a:t>
            </a:r>
          </a:p>
          <a:p>
            <a:r>
              <a:rPr lang="en-GB" sz="2000" dirty="0"/>
              <a:t>Health</a:t>
            </a:r>
          </a:p>
          <a:p>
            <a:r>
              <a:rPr lang="en-GB" sz="2000" dirty="0"/>
              <a:t>Age</a:t>
            </a:r>
          </a:p>
          <a:p>
            <a:r>
              <a:rPr lang="en-GB" sz="2000" dirty="0"/>
              <a:t>Facilities</a:t>
            </a:r>
          </a:p>
          <a:p>
            <a:r>
              <a:rPr lang="en-GB" sz="2000" dirty="0"/>
              <a:t>Parents</a:t>
            </a:r>
          </a:p>
          <a:p>
            <a:r>
              <a:rPr lang="en-GB" sz="2000" dirty="0"/>
              <a:t>Motivation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529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In your groups, how could you/we overcome some of those barriers to physical activity for your club?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5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0bd275-c2df-4447-ba48-a2e1c88e0f34">
      <Terms xmlns="http://schemas.microsoft.com/office/infopath/2007/PartnerControls"/>
    </lcf76f155ced4ddcb4097134ff3c332f>
    <TaxCatchAll xmlns="9130cc07-5ab4-4370-b41a-4bc008a89c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352633357DB4A9CDED4894FB09656" ma:contentTypeVersion="16" ma:contentTypeDescription="Create a new document." ma:contentTypeScope="" ma:versionID="5dd9311cc6bdf7d30fb26a1cc3525edb">
  <xsd:schema xmlns:xsd="http://www.w3.org/2001/XMLSchema" xmlns:xs="http://www.w3.org/2001/XMLSchema" xmlns:p="http://schemas.microsoft.com/office/2006/metadata/properties" xmlns:ns2="230bd275-c2df-4447-ba48-a2e1c88e0f34" xmlns:ns3="9130cc07-5ab4-4370-b41a-4bc008a89c08" targetNamespace="http://schemas.microsoft.com/office/2006/metadata/properties" ma:root="true" ma:fieldsID="f359daa30cbc4ad048abcdf32148003f" ns2:_="" ns3:_="">
    <xsd:import namespace="230bd275-c2df-4447-ba48-a2e1c88e0f34"/>
    <xsd:import namespace="9130cc07-5ab4-4370-b41a-4bc008a8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bd275-c2df-4447-ba48-a2e1c88e0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71dba-0eef-4bb6-b6bb-0dda00949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cc07-5ab4-4370-b41a-4bc008a8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9c1718-1e3f-4848-8084-d7e87a3a6d4d}" ma:internalName="TaxCatchAll" ma:showField="CatchAllData" ma:web="9130cc07-5ab4-4370-b41a-4bc008a8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128725-40F3-4858-9DB1-BA7650A466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C1CE7C-7479-41C4-A49B-0A97ACEF77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538857-A2B7-4A35-9373-171238FF397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561</Words>
  <Application>Microsoft Office PowerPoint</Application>
  <PresentationFormat>Widescreen</PresentationFormat>
  <Paragraphs>77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Combatting Inactivity</vt:lpstr>
      <vt:lpstr>Learning objectives</vt:lpstr>
      <vt:lpstr>Physical activity</vt:lpstr>
      <vt:lpstr>Benefits of physical activity</vt:lpstr>
      <vt:lpstr>What happens if you do not stay physically active?    </vt:lpstr>
      <vt:lpstr>Why we need to prioritise physical activity </vt:lpstr>
      <vt:lpstr>Barriers that prevent physical activity</vt:lpstr>
      <vt:lpstr>Barriers to physical activity/exercise  Can you explain some of these?  </vt:lpstr>
      <vt:lpstr>In your groups, how could you/we overcome some of those barriers to physical activity for your club?</vt:lpstr>
      <vt:lpstr>Strategies to overcome inactivity</vt:lpstr>
      <vt:lpstr>Individualised action plan  </vt:lpstr>
    </vt:vector>
  </TitlesOfParts>
  <Company>N.I. Assembly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Combatting Inactivity</dc:title>
  <dc:creator>manningt</dc:creator>
  <cp:lastModifiedBy>Michial</cp:lastModifiedBy>
  <cp:revision>37</cp:revision>
  <dcterms:created xsi:type="dcterms:W3CDTF">2021-08-04T09:49:04Z</dcterms:created>
  <dcterms:modified xsi:type="dcterms:W3CDTF">2022-10-06T13:29:37Z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0x010100243352633357DB4A9CDED4894FB09656</vt:lpwstr>
  </property>
</Properties>
</file>