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5"/>
  </p:notesMasterIdLst>
  <p:sldIdLst>
    <p:sldId id="256" r:id="rId5"/>
    <p:sldId id="281" r:id="rId6"/>
    <p:sldId id="257" r:id="rId7"/>
    <p:sldId id="280" r:id="rId8"/>
    <p:sldId id="258" r:id="rId9"/>
    <p:sldId id="259" r:id="rId10"/>
    <p:sldId id="282" r:id="rId11"/>
    <p:sldId id="260" r:id="rId12"/>
    <p:sldId id="261" r:id="rId13"/>
    <p:sldId id="283"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ane Gilda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D8B36C0-F10A-4B78-9D1A-9B93B6C78DDC}" v="10" dt="2022-10-06T12:44:10.461"/>
    <p1510:client id="{C140DCC2-4828-4375-AA84-90BCA239EF30}" v="8" dt="2022-10-06T12:44:33.15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85408" autoAdjust="0"/>
  </p:normalViewPr>
  <p:slideViewPr>
    <p:cSldViewPr snapToGrid="0">
      <p:cViewPr varScale="1">
        <p:scale>
          <a:sx n="70" d="100"/>
          <a:sy n="70" d="100"/>
        </p:scale>
        <p:origin x="331"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hial Dudley" userId="S::michial.dudley@boysandgirlsclubs.net::89ddba62-d651-40d7-8793-ffc5fc64fabd" providerId="AD" clId="Web-{C140DCC2-4828-4375-AA84-90BCA239EF30}"/>
    <pc:docChg chg="modSld">
      <pc:chgData name="Michial Dudley" userId="S::michial.dudley@boysandgirlsclubs.net::89ddba62-d651-40d7-8793-ffc5fc64fabd" providerId="AD" clId="Web-{C140DCC2-4828-4375-AA84-90BCA239EF30}" dt="2022-10-06T12:44:31.795" v="6" actId="20577"/>
      <pc:docMkLst>
        <pc:docMk/>
      </pc:docMkLst>
      <pc:sldChg chg="modSp">
        <pc:chgData name="Michial Dudley" userId="S::michial.dudley@boysandgirlsclubs.net::89ddba62-d651-40d7-8793-ffc5fc64fabd" providerId="AD" clId="Web-{C140DCC2-4828-4375-AA84-90BCA239EF30}" dt="2022-10-06T12:44:31.795" v="6" actId="20577"/>
        <pc:sldMkLst>
          <pc:docMk/>
          <pc:sldMk cId="760173818" sldId="283"/>
        </pc:sldMkLst>
        <pc:spChg chg="mod">
          <ac:chgData name="Michial Dudley" userId="S::michial.dudley@boysandgirlsclubs.net::89ddba62-d651-40d7-8793-ffc5fc64fabd" providerId="AD" clId="Web-{C140DCC2-4828-4375-AA84-90BCA239EF30}" dt="2022-10-06T12:44:31.795" v="6" actId="20577"/>
          <ac:spMkLst>
            <pc:docMk/>
            <pc:sldMk cId="760173818" sldId="283"/>
            <ac:spMk id="2" creationId="{58F72D27-6467-4170-BEC1-E0803F5936E7}"/>
          </ac:spMkLst>
        </pc:spChg>
      </pc:sldChg>
    </pc:docChg>
  </pc:docChgLst>
  <pc:docChgLst>
    <pc:chgData name="Michial Dudley" userId="S::michial.dudley@boysandgirlsclubs.net::89ddba62-d651-40d7-8793-ffc5fc64fabd" providerId="AD" clId="Web-{AD8B36C0-F10A-4B78-9D1A-9B93B6C78DDC}"/>
    <pc:docChg chg="modSld">
      <pc:chgData name="Michial Dudley" userId="S::michial.dudley@boysandgirlsclubs.net::89ddba62-d651-40d7-8793-ffc5fc64fabd" providerId="AD" clId="Web-{AD8B36C0-F10A-4B78-9D1A-9B93B6C78DDC}" dt="2022-10-06T12:44:10.461" v="8" actId="20577"/>
      <pc:docMkLst>
        <pc:docMk/>
      </pc:docMkLst>
      <pc:sldChg chg="modSp">
        <pc:chgData name="Michial Dudley" userId="S::michial.dudley@boysandgirlsclubs.net::89ddba62-d651-40d7-8793-ffc5fc64fabd" providerId="AD" clId="Web-{AD8B36C0-F10A-4B78-9D1A-9B93B6C78DDC}" dt="2022-10-06T12:42:32.771" v="3" actId="20577"/>
        <pc:sldMkLst>
          <pc:docMk/>
          <pc:sldMk cId="2830751615" sldId="256"/>
        </pc:sldMkLst>
        <pc:spChg chg="mod">
          <ac:chgData name="Michial Dudley" userId="S::michial.dudley@boysandgirlsclubs.net::89ddba62-d651-40d7-8793-ffc5fc64fabd" providerId="AD" clId="Web-{AD8B36C0-F10A-4B78-9D1A-9B93B6C78DDC}" dt="2022-10-06T12:42:32.771" v="3" actId="20577"/>
          <ac:spMkLst>
            <pc:docMk/>
            <pc:sldMk cId="2830751615" sldId="256"/>
            <ac:spMk id="3" creationId="{00000000-0000-0000-0000-000000000000}"/>
          </ac:spMkLst>
        </pc:spChg>
      </pc:sldChg>
      <pc:sldChg chg="modSp">
        <pc:chgData name="Michial Dudley" userId="S::michial.dudley@boysandgirlsclubs.net::89ddba62-d651-40d7-8793-ffc5fc64fabd" providerId="AD" clId="Web-{AD8B36C0-F10A-4B78-9D1A-9B93B6C78DDC}" dt="2022-10-06T12:43:39.351" v="6" actId="20577"/>
        <pc:sldMkLst>
          <pc:docMk/>
          <pc:sldMk cId="841443045" sldId="260"/>
        </pc:sldMkLst>
        <pc:spChg chg="mod">
          <ac:chgData name="Michial Dudley" userId="S::michial.dudley@boysandgirlsclubs.net::89ddba62-d651-40d7-8793-ffc5fc64fabd" providerId="AD" clId="Web-{AD8B36C0-F10A-4B78-9D1A-9B93B6C78DDC}" dt="2022-10-06T12:43:39.351" v="6" actId="20577"/>
          <ac:spMkLst>
            <pc:docMk/>
            <pc:sldMk cId="841443045" sldId="260"/>
            <ac:spMk id="3" creationId="{00000000-0000-0000-0000-000000000000}"/>
          </ac:spMkLst>
        </pc:spChg>
      </pc:sldChg>
      <pc:sldChg chg="modSp">
        <pc:chgData name="Michial Dudley" userId="S::michial.dudley@boysandgirlsclubs.net::89ddba62-d651-40d7-8793-ffc5fc64fabd" providerId="AD" clId="Web-{AD8B36C0-F10A-4B78-9D1A-9B93B6C78DDC}" dt="2022-10-06T12:44:10.461" v="8" actId="20577"/>
        <pc:sldMkLst>
          <pc:docMk/>
          <pc:sldMk cId="760173818" sldId="283"/>
        </pc:sldMkLst>
        <pc:spChg chg="mod">
          <ac:chgData name="Michial Dudley" userId="S::michial.dudley@boysandgirlsclubs.net::89ddba62-d651-40d7-8793-ffc5fc64fabd" providerId="AD" clId="Web-{AD8B36C0-F10A-4B78-9D1A-9B93B6C78DDC}" dt="2022-10-06T12:44:10.461" v="8" actId="20577"/>
          <ac:spMkLst>
            <pc:docMk/>
            <pc:sldMk cId="760173818" sldId="283"/>
            <ac:spMk id="3" creationId="{DB90EAC9-E8F7-4BF3-AFEC-0FB438F51524}"/>
          </ac:spMkLst>
        </pc:spChg>
      </pc:sldChg>
    </pc:docChg>
  </pc:docChgLst>
</pc:chgInfo>
</file>

<file path=ppt/diagrams/_rels/data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a:alpha val="0"/>
      </a:schemeClr>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A07275E-1975-416A-802E-16942B199CC8}" type="doc">
      <dgm:prSet loTypeId="urn:microsoft.com/office/officeart/2018/2/layout/IconVerticalSolidList" loCatId="icon" qsTypeId="urn:microsoft.com/office/officeart/2005/8/quickstyle/simple1" qsCatId="simple" csTypeId="urn:microsoft.com/office/officeart/2018/5/colors/Iconchunking_neutralbg_colorful2" csCatId="colorful" phldr="1"/>
      <dgm:spPr/>
      <dgm:t>
        <a:bodyPr/>
        <a:lstStyle/>
        <a:p>
          <a:endParaRPr lang="en-US"/>
        </a:p>
      </dgm:t>
    </dgm:pt>
    <dgm:pt modelId="{421E7D8E-C705-4E5E-91D9-26BD622C45EC}">
      <dgm:prSet/>
      <dgm:spPr/>
      <dgm:t>
        <a:bodyPr/>
        <a:lstStyle/>
        <a:p>
          <a:pPr>
            <a:lnSpc>
              <a:spcPct val="100000"/>
            </a:lnSpc>
          </a:pPr>
          <a:r>
            <a:rPr lang="en-GB"/>
            <a:t>This activity combines creativity and understanding of what emotions are needed in specific situations.</a:t>
          </a:r>
          <a:endParaRPr lang="en-US"/>
        </a:p>
      </dgm:t>
    </dgm:pt>
    <dgm:pt modelId="{450163FF-D4F1-40D4-92AC-E5496BCF1DD4}" type="parTrans" cxnId="{F16356C1-5FE5-4503-A00A-DB7D0E87E657}">
      <dgm:prSet/>
      <dgm:spPr/>
      <dgm:t>
        <a:bodyPr/>
        <a:lstStyle/>
        <a:p>
          <a:endParaRPr lang="en-US"/>
        </a:p>
      </dgm:t>
    </dgm:pt>
    <dgm:pt modelId="{299A3454-04DA-4C1F-9FB0-56886010DD89}" type="sibTrans" cxnId="{F16356C1-5FE5-4503-A00A-DB7D0E87E657}">
      <dgm:prSet/>
      <dgm:spPr/>
      <dgm:t>
        <a:bodyPr/>
        <a:lstStyle/>
        <a:p>
          <a:endParaRPr lang="en-US"/>
        </a:p>
      </dgm:t>
    </dgm:pt>
    <dgm:pt modelId="{C10258CE-D2E9-463C-A648-FCB8D4C971B4}">
      <dgm:prSet/>
      <dgm:spPr/>
      <dgm:t>
        <a:bodyPr/>
        <a:lstStyle/>
        <a:p>
          <a:pPr>
            <a:lnSpc>
              <a:spcPct val="100000"/>
            </a:lnSpc>
          </a:pPr>
          <a:r>
            <a:rPr lang="en-GB" dirty="0"/>
            <a:t>Try different emotions rather than sticking to the two prevalent ones (Happy &amp; Sad). </a:t>
          </a:r>
          <a:endParaRPr lang="en-US" dirty="0"/>
        </a:p>
      </dgm:t>
    </dgm:pt>
    <dgm:pt modelId="{54EE47C3-CCE3-4661-A4FC-FC31D50BDD3B}" type="parTrans" cxnId="{96DA015B-44D6-4AD4-A082-8C54423BB488}">
      <dgm:prSet/>
      <dgm:spPr/>
      <dgm:t>
        <a:bodyPr/>
        <a:lstStyle/>
        <a:p>
          <a:endParaRPr lang="en-US"/>
        </a:p>
      </dgm:t>
    </dgm:pt>
    <dgm:pt modelId="{95EE3E3E-9523-4D6A-8300-8B1AB78BDFF0}" type="sibTrans" cxnId="{96DA015B-44D6-4AD4-A082-8C54423BB488}">
      <dgm:prSet/>
      <dgm:spPr/>
      <dgm:t>
        <a:bodyPr/>
        <a:lstStyle/>
        <a:p>
          <a:endParaRPr lang="en-US"/>
        </a:p>
      </dgm:t>
    </dgm:pt>
    <dgm:pt modelId="{0BBF102D-2CFF-4A9D-9A90-45D83227ED45}">
      <dgm:prSet/>
      <dgm:spPr/>
      <dgm:t>
        <a:bodyPr/>
        <a:lstStyle/>
        <a:p>
          <a:pPr>
            <a:lnSpc>
              <a:spcPct val="100000"/>
            </a:lnSpc>
          </a:pPr>
          <a:r>
            <a:rPr lang="en-GB"/>
            <a:t>Before telling the group, what emotion was selected, try to see if the group can find this out themselves. </a:t>
          </a:r>
          <a:endParaRPr lang="en-US"/>
        </a:p>
      </dgm:t>
    </dgm:pt>
    <dgm:pt modelId="{16377819-4B05-4025-9203-4A8080E943B8}" type="parTrans" cxnId="{BF570CC8-1E79-4DC2-A1C8-CE024659CD80}">
      <dgm:prSet/>
      <dgm:spPr/>
      <dgm:t>
        <a:bodyPr/>
        <a:lstStyle/>
        <a:p>
          <a:endParaRPr lang="en-US"/>
        </a:p>
      </dgm:t>
    </dgm:pt>
    <dgm:pt modelId="{D1822ADB-6368-4F5D-82F5-31D7ADCEA2B8}" type="sibTrans" cxnId="{BF570CC8-1E79-4DC2-A1C8-CE024659CD80}">
      <dgm:prSet/>
      <dgm:spPr/>
      <dgm:t>
        <a:bodyPr/>
        <a:lstStyle/>
        <a:p>
          <a:endParaRPr lang="en-US"/>
        </a:p>
      </dgm:t>
    </dgm:pt>
    <dgm:pt modelId="{8981A4F7-CCD5-46FE-98AD-1A013CB79392}" type="pres">
      <dgm:prSet presAssocID="{4A07275E-1975-416A-802E-16942B199CC8}" presName="root" presStyleCnt="0">
        <dgm:presLayoutVars>
          <dgm:dir/>
          <dgm:resizeHandles val="exact"/>
        </dgm:presLayoutVars>
      </dgm:prSet>
      <dgm:spPr/>
    </dgm:pt>
    <dgm:pt modelId="{C695F077-A820-4345-BE62-748FE5253270}" type="pres">
      <dgm:prSet presAssocID="{421E7D8E-C705-4E5E-91D9-26BD622C45EC}" presName="compNode" presStyleCnt="0"/>
      <dgm:spPr/>
    </dgm:pt>
    <dgm:pt modelId="{26599969-0940-42BB-B3AE-BDE1D31D49BA}" type="pres">
      <dgm:prSet presAssocID="{421E7D8E-C705-4E5E-91D9-26BD622C45EC}" presName="bgRect" presStyleLbl="bgShp" presStyleIdx="0" presStyleCnt="3"/>
      <dgm:spPr/>
    </dgm:pt>
    <dgm:pt modelId="{3A7BA00D-37D8-41F8-B8E3-1359FB856D4D}" type="pres">
      <dgm:prSet presAssocID="{421E7D8E-C705-4E5E-91D9-26BD622C45EC}"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Drama"/>
        </a:ext>
      </dgm:extLst>
    </dgm:pt>
    <dgm:pt modelId="{EF3D7730-0B66-4CB0-B63A-0D53A2E2EB4D}" type="pres">
      <dgm:prSet presAssocID="{421E7D8E-C705-4E5E-91D9-26BD622C45EC}" presName="spaceRect" presStyleCnt="0"/>
      <dgm:spPr/>
    </dgm:pt>
    <dgm:pt modelId="{7DC0801C-F3B8-4624-9051-70EDB81837B9}" type="pres">
      <dgm:prSet presAssocID="{421E7D8E-C705-4E5E-91D9-26BD622C45EC}" presName="parTx" presStyleLbl="revTx" presStyleIdx="0" presStyleCnt="3">
        <dgm:presLayoutVars>
          <dgm:chMax val="0"/>
          <dgm:chPref val="0"/>
        </dgm:presLayoutVars>
      </dgm:prSet>
      <dgm:spPr/>
    </dgm:pt>
    <dgm:pt modelId="{BBCF31B6-4E88-45FE-A658-8EDC828D199E}" type="pres">
      <dgm:prSet presAssocID="{299A3454-04DA-4C1F-9FB0-56886010DD89}" presName="sibTrans" presStyleCnt="0"/>
      <dgm:spPr/>
    </dgm:pt>
    <dgm:pt modelId="{19BE397A-5635-4802-A250-84BABE6092A8}" type="pres">
      <dgm:prSet presAssocID="{C10258CE-D2E9-463C-A648-FCB8D4C971B4}" presName="compNode" presStyleCnt="0"/>
      <dgm:spPr/>
    </dgm:pt>
    <dgm:pt modelId="{D712C626-9CF3-4821-9B0F-7759C81E71C9}" type="pres">
      <dgm:prSet presAssocID="{C10258CE-D2E9-463C-A648-FCB8D4C971B4}" presName="bgRect" presStyleLbl="bgShp" presStyleIdx="1" presStyleCnt="3"/>
      <dgm:spPr/>
    </dgm:pt>
    <dgm:pt modelId="{5BF97964-7107-4FFE-AA2B-4FA715F675FD}" type="pres">
      <dgm:prSet presAssocID="{C10258CE-D2E9-463C-A648-FCB8D4C971B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rying Face with No Fill"/>
        </a:ext>
      </dgm:extLst>
    </dgm:pt>
    <dgm:pt modelId="{93DBDEC4-4CEB-4C64-B0B3-CBBA3DF7657D}" type="pres">
      <dgm:prSet presAssocID="{C10258CE-D2E9-463C-A648-FCB8D4C971B4}" presName="spaceRect" presStyleCnt="0"/>
      <dgm:spPr/>
    </dgm:pt>
    <dgm:pt modelId="{B7AE523F-729F-4FC7-BCC9-E740B85F4FFF}" type="pres">
      <dgm:prSet presAssocID="{C10258CE-D2E9-463C-A648-FCB8D4C971B4}" presName="parTx" presStyleLbl="revTx" presStyleIdx="1" presStyleCnt="3">
        <dgm:presLayoutVars>
          <dgm:chMax val="0"/>
          <dgm:chPref val="0"/>
        </dgm:presLayoutVars>
      </dgm:prSet>
      <dgm:spPr/>
    </dgm:pt>
    <dgm:pt modelId="{1B79882B-6B3F-4493-B0AE-BAB8A14D9B72}" type="pres">
      <dgm:prSet presAssocID="{95EE3E3E-9523-4D6A-8300-8B1AB78BDFF0}" presName="sibTrans" presStyleCnt="0"/>
      <dgm:spPr/>
    </dgm:pt>
    <dgm:pt modelId="{E53CB368-4444-44C7-BBD6-008237CDF56E}" type="pres">
      <dgm:prSet presAssocID="{0BBF102D-2CFF-4A9D-9A90-45D83227ED45}" presName="compNode" presStyleCnt="0"/>
      <dgm:spPr/>
    </dgm:pt>
    <dgm:pt modelId="{14E8A8BD-D0D1-4DC9-B343-7423F9B03641}" type="pres">
      <dgm:prSet presAssocID="{0BBF102D-2CFF-4A9D-9A90-45D83227ED45}" presName="bgRect" presStyleLbl="bgShp" presStyleIdx="2" presStyleCnt="3"/>
      <dgm:spPr/>
    </dgm:pt>
    <dgm:pt modelId="{FB4AB984-4FBF-4A99-8ECD-126D46F764DC}" type="pres">
      <dgm:prSet presAssocID="{0BBF102D-2CFF-4A9D-9A90-45D83227ED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Angry Face with No Fill"/>
        </a:ext>
      </dgm:extLst>
    </dgm:pt>
    <dgm:pt modelId="{3D51E805-4C0D-45F0-9FB9-6FBA161840E5}" type="pres">
      <dgm:prSet presAssocID="{0BBF102D-2CFF-4A9D-9A90-45D83227ED45}" presName="spaceRect" presStyleCnt="0"/>
      <dgm:spPr/>
    </dgm:pt>
    <dgm:pt modelId="{E9DE9DF3-A136-4D10-A2C7-2F4D07455425}" type="pres">
      <dgm:prSet presAssocID="{0BBF102D-2CFF-4A9D-9A90-45D83227ED45}" presName="parTx" presStyleLbl="revTx" presStyleIdx="2" presStyleCnt="3">
        <dgm:presLayoutVars>
          <dgm:chMax val="0"/>
          <dgm:chPref val="0"/>
        </dgm:presLayoutVars>
      </dgm:prSet>
      <dgm:spPr/>
    </dgm:pt>
  </dgm:ptLst>
  <dgm:cxnLst>
    <dgm:cxn modelId="{96DA015B-44D6-4AD4-A082-8C54423BB488}" srcId="{4A07275E-1975-416A-802E-16942B199CC8}" destId="{C10258CE-D2E9-463C-A648-FCB8D4C971B4}" srcOrd="1" destOrd="0" parTransId="{54EE47C3-CCE3-4661-A4FC-FC31D50BDD3B}" sibTransId="{95EE3E3E-9523-4D6A-8300-8B1AB78BDFF0}"/>
    <dgm:cxn modelId="{4D32494D-10F2-4BF6-9B92-23F58BCFC83A}" type="presOf" srcId="{421E7D8E-C705-4E5E-91D9-26BD622C45EC}" destId="{7DC0801C-F3B8-4624-9051-70EDB81837B9}" srcOrd="0" destOrd="0" presId="urn:microsoft.com/office/officeart/2018/2/layout/IconVerticalSolidList"/>
    <dgm:cxn modelId="{ECD2287F-9BA5-4686-B33F-F4764FC48FFE}" type="presOf" srcId="{C10258CE-D2E9-463C-A648-FCB8D4C971B4}" destId="{B7AE523F-729F-4FC7-BCC9-E740B85F4FFF}" srcOrd="0" destOrd="0" presId="urn:microsoft.com/office/officeart/2018/2/layout/IconVerticalSolidList"/>
    <dgm:cxn modelId="{CF3FC1AD-413B-473B-9732-22B365B414E9}" type="presOf" srcId="{4A07275E-1975-416A-802E-16942B199CC8}" destId="{8981A4F7-CCD5-46FE-98AD-1A013CB79392}" srcOrd="0" destOrd="0" presId="urn:microsoft.com/office/officeart/2018/2/layout/IconVerticalSolidList"/>
    <dgm:cxn modelId="{44F275B6-5972-4BF5-B62E-332BB9348486}" type="presOf" srcId="{0BBF102D-2CFF-4A9D-9A90-45D83227ED45}" destId="{E9DE9DF3-A136-4D10-A2C7-2F4D07455425}" srcOrd="0" destOrd="0" presId="urn:microsoft.com/office/officeart/2018/2/layout/IconVerticalSolidList"/>
    <dgm:cxn modelId="{F16356C1-5FE5-4503-A00A-DB7D0E87E657}" srcId="{4A07275E-1975-416A-802E-16942B199CC8}" destId="{421E7D8E-C705-4E5E-91D9-26BD622C45EC}" srcOrd="0" destOrd="0" parTransId="{450163FF-D4F1-40D4-92AC-E5496BCF1DD4}" sibTransId="{299A3454-04DA-4C1F-9FB0-56886010DD89}"/>
    <dgm:cxn modelId="{BF570CC8-1E79-4DC2-A1C8-CE024659CD80}" srcId="{4A07275E-1975-416A-802E-16942B199CC8}" destId="{0BBF102D-2CFF-4A9D-9A90-45D83227ED45}" srcOrd="2" destOrd="0" parTransId="{16377819-4B05-4025-9203-4A8080E943B8}" sibTransId="{D1822ADB-6368-4F5D-82F5-31D7ADCEA2B8}"/>
    <dgm:cxn modelId="{4ED30114-6E0B-4586-B6A4-F928E5D2E1F8}" type="presParOf" srcId="{8981A4F7-CCD5-46FE-98AD-1A013CB79392}" destId="{C695F077-A820-4345-BE62-748FE5253270}" srcOrd="0" destOrd="0" presId="urn:microsoft.com/office/officeart/2018/2/layout/IconVerticalSolidList"/>
    <dgm:cxn modelId="{B12AB2EB-3B8C-470C-88FC-A28ECCA624A3}" type="presParOf" srcId="{C695F077-A820-4345-BE62-748FE5253270}" destId="{26599969-0940-42BB-B3AE-BDE1D31D49BA}" srcOrd="0" destOrd="0" presId="urn:microsoft.com/office/officeart/2018/2/layout/IconVerticalSolidList"/>
    <dgm:cxn modelId="{6FC43D41-0A30-495A-96C0-BA43E52FD41C}" type="presParOf" srcId="{C695F077-A820-4345-BE62-748FE5253270}" destId="{3A7BA00D-37D8-41F8-B8E3-1359FB856D4D}" srcOrd="1" destOrd="0" presId="urn:microsoft.com/office/officeart/2018/2/layout/IconVerticalSolidList"/>
    <dgm:cxn modelId="{012B5330-8ADF-49B9-8A9F-F3CBA0F7A14D}" type="presParOf" srcId="{C695F077-A820-4345-BE62-748FE5253270}" destId="{EF3D7730-0B66-4CB0-B63A-0D53A2E2EB4D}" srcOrd="2" destOrd="0" presId="urn:microsoft.com/office/officeart/2018/2/layout/IconVerticalSolidList"/>
    <dgm:cxn modelId="{C9815B39-2382-4A50-8C51-F4562E10BC6F}" type="presParOf" srcId="{C695F077-A820-4345-BE62-748FE5253270}" destId="{7DC0801C-F3B8-4624-9051-70EDB81837B9}" srcOrd="3" destOrd="0" presId="urn:microsoft.com/office/officeart/2018/2/layout/IconVerticalSolidList"/>
    <dgm:cxn modelId="{9CEFA6B2-63A5-41B1-9DC1-7F8A4A1839C7}" type="presParOf" srcId="{8981A4F7-CCD5-46FE-98AD-1A013CB79392}" destId="{BBCF31B6-4E88-45FE-A658-8EDC828D199E}" srcOrd="1" destOrd="0" presId="urn:microsoft.com/office/officeart/2018/2/layout/IconVerticalSolidList"/>
    <dgm:cxn modelId="{02D56FE7-70AA-4263-92F2-21766B1FB7BE}" type="presParOf" srcId="{8981A4F7-CCD5-46FE-98AD-1A013CB79392}" destId="{19BE397A-5635-4802-A250-84BABE6092A8}" srcOrd="2" destOrd="0" presId="urn:microsoft.com/office/officeart/2018/2/layout/IconVerticalSolidList"/>
    <dgm:cxn modelId="{3B64096E-8028-4A3E-81B3-01904B8A2A73}" type="presParOf" srcId="{19BE397A-5635-4802-A250-84BABE6092A8}" destId="{D712C626-9CF3-4821-9B0F-7759C81E71C9}" srcOrd="0" destOrd="0" presId="urn:microsoft.com/office/officeart/2018/2/layout/IconVerticalSolidList"/>
    <dgm:cxn modelId="{2FA050FE-0356-4561-AB5C-82545687BFEA}" type="presParOf" srcId="{19BE397A-5635-4802-A250-84BABE6092A8}" destId="{5BF97964-7107-4FFE-AA2B-4FA715F675FD}" srcOrd="1" destOrd="0" presId="urn:microsoft.com/office/officeart/2018/2/layout/IconVerticalSolidList"/>
    <dgm:cxn modelId="{B06D94AA-D63B-4B19-8AE3-65B0FEC9678D}" type="presParOf" srcId="{19BE397A-5635-4802-A250-84BABE6092A8}" destId="{93DBDEC4-4CEB-4C64-B0B3-CBBA3DF7657D}" srcOrd="2" destOrd="0" presId="urn:microsoft.com/office/officeart/2018/2/layout/IconVerticalSolidList"/>
    <dgm:cxn modelId="{5D786C28-3A27-420F-B303-EAFE9A112965}" type="presParOf" srcId="{19BE397A-5635-4802-A250-84BABE6092A8}" destId="{B7AE523F-729F-4FC7-BCC9-E740B85F4FFF}" srcOrd="3" destOrd="0" presId="urn:microsoft.com/office/officeart/2018/2/layout/IconVerticalSolidList"/>
    <dgm:cxn modelId="{839A0A0B-FE57-4728-93E1-FD3A54F4CD0D}" type="presParOf" srcId="{8981A4F7-CCD5-46FE-98AD-1A013CB79392}" destId="{1B79882B-6B3F-4493-B0AE-BAB8A14D9B72}" srcOrd="3" destOrd="0" presId="urn:microsoft.com/office/officeart/2018/2/layout/IconVerticalSolidList"/>
    <dgm:cxn modelId="{08937ADC-136D-46E5-8966-649AC230B6EC}" type="presParOf" srcId="{8981A4F7-CCD5-46FE-98AD-1A013CB79392}" destId="{E53CB368-4444-44C7-BBD6-008237CDF56E}" srcOrd="4" destOrd="0" presId="urn:microsoft.com/office/officeart/2018/2/layout/IconVerticalSolidList"/>
    <dgm:cxn modelId="{DBDA1B9A-1836-451A-ACB2-9CB8DB0A1D79}" type="presParOf" srcId="{E53CB368-4444-44C7-BBD6-008237CDF56E}" destId="{14E8A8BD-D0D1-4DC9-B343-7423F9B03641}" srcOrd="0" destOrd="0" presId="urn:microsoft.com/office/officeart/2018/2/layout/IconVerticalSolidList"/>
    <dgm:cxn modelId="{512A6071-59F3-4DD2-B0E7-D55394CC5A17}" type="presParOf" srcId="{E53CB368-4444-44C7-BBD6-008237CDF56E}" destId="{FB4AB984-4FBF-4A99-8ECD-126D46F764DC}" srcOrd="1" destOrd="0" presId="urn:microsoft.com/office/officeart/2018/2/layout/IconVerticalSolidList"/>
    <dgm:cxn modelId="{8289DBE8-2AEB-4391-BA57-1887A8ADBF75}" type="presParOf" srcId="{E53CB368-4444-44C7-BBD6-008237CDF56E}" destId="{3D51E805-4C0D-45F0-9FB9-6FBA161840E5}" srcOrd="2" destOrd="0" presId="urn:microsoft.com/office/officeart/2018/2/layout/IconVerticalSolidList"/>
    <dgm:cxn modelId="{35774814-8752-47EB-824F-BBD476D2ACA6}" type="presParOf" srcId="{E53CB368-4444-44C7-BBD6-008237CDF56E}" destId="{E9DE9DF3-A136-4D10-A2C7-2F4D07455425}"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FDDD251-D0CF-4251-8070-EC88BFEEC3AB}"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9FC4AEAA-EFEE-4E32-B254-101BFBDE383A}">
      <dgm:prSet/>
      <dgm:spPr/>
      <dgm:t>
        <a:bodyPr/>
        <a:lstStyle/>
        <a:p>
          <a:r>
            <a:rPr lang="en-GB" dirty="0"/>
            <a:t>Discuss actions that make you feel different emotions and may lead to unpleasant reactions – can you identify any strategies that you can do to overcome these. </a:t>
          </a:r>
          <a:endParaRPr lang="en-US" dirty="0"/>
        </a:p>
      </dgm:t>
    </dgm:pt>
    <dgm:pt modelId="{E4B38EF9-3D0E-4755-B52A-EC8EFC43F620}" type="parTrans" cxnId="{84DC2AFF-8F27-4746-AB57-8293FF862DE9}">
      <dgm:prSet/>
      <dgm:spPr/>
      <dgm:t>
        <a:bodyPr/>
        <a:lstStyle/>
        <a:p>
          <a:endParaRPr lang="en-US"/>
        </a:p>
      </dgm:t>
    </dgm:pt>
    <dgm:pt modelId="{B75082DD-3B1C-4036-AE00-5670F7380FBD}" type="sibTrans" cxnId="{84DC2AFF-8F27-4746-AB57-8293FF862DE9}">
      <dgm:prSet/>
      <dgm:spPr/>
      <dgm:t>
        <a:bodyPr/>
        <a:lstStyle/>
        <a:p>
          <a:endParaRPr lang="en-US"/>
        </a:p>
      </dgm:t>
    </dgm:pt>
    <dgm:pt modelId="{2C91592B-F265-4A0A-8B47-148BACDAC5DE}">
      <dgm:prSet/>
      <dgm:spPr/>
      <dgm:t>
        <a:bodyPr/>
        <a:lstStyle/>
        <a:p>
          <a:r>
            <a:rPr lang="en-GB"/>
            <a:t>7-11 breathing technique: breath in for a count of 7, breath out for a count of 11. All breathing to occur through the nose and continue for 5/10 minutes. If you find this hard, reduce it to 3 in, 5 out. </a:t>
          </a:r>
          <a:endParaRPr lang="en-US"/>
        </a:p>
      </dgm:t>
    </dgm:pt>
    <dgm:pt modelId="{4862DCB8-81EF-46A1-A0AC-12EA1532B5E6}" type="parTrans" cxnId="{24D43788-B77C-4AE3-99B6-3AE5672DF042}">
      <dgm:prSet/>
      <dgm:spPr/>
      <dgm:t>
        <a:bodyPr/>
        <a:lstStyle/>
        <a:p>
          <a:endParaRPr lang="en-US"/>
        </a:p>
      </dgm:t>
    </dgm:pt>
    <dgm:pt modelId="{8E846D46-2178-437B-9848-A77FBCF8F028}" type="sibTrans" cxnId="{24D43788-B77C-4AE3-99B6-3AE5672DF042}">
      <dgm:prSet/>
      <dgm:spPr/>
      <dgm:t>
        <a:bodyPr/>
        <a:lstStyle/>
        <a:p>
          <a:endParaRPr lang="en-US"/>
        </a:p>
      </dgm:t>
    </dgm:pt>
    <dgm:pt modelId="{BA0F2A6A-D58D-4E0F-875B-C28E67979DE8}">
      <dgm:prSet/>
      <dgm:spPr/>
      <dgm:t>
        <a:bodyPr/>
        <a:lstStyle/>
        <a:p>
          <a:r>
            <a:rPr lang="en-GB"/>
            <a:t>Physical activity: this is a brilliant way to manage emotions and protect your emotional wellbeing. The most simplistic way of this is through walking. </a:t>
          </a:r>
          <a:endParaRPr lang="en-US"/>
        </a:p>
      </dgm:t>
    </dgm:pt>
    <dgm:pt modelId="{A74C778E-2501-481A-843C-E3B37DA2C395}" type="parTrans" cxnId="{A5078F3C-912D-4AB5-ACC8-A62DA5F78328}">
      <dgm:prSet/>
      <dgm:spPr/>
      <dgm:t>
        <a:bodyPr/>
        <a:lstStyle/>
        <a:p>
          <a:endParaRPr lang="en-US"/>
        </a:p>
      </dgm:t>
    </dgm:pt>
    <dgm:pt modelId="{EFD15031-06C8-4906-9B5F-3744C853D9F5}" type="sibTrans" cxnId="{A5078F3C-912D-4AB5-ACC8-A62DA5F78328}">
      <dgm:prSet/>
      <dgm:spPr/>
      <dgm:t>
        <a:bodyPr/>
        <a:lstStyle/>
        <a:p>
          <a:endParaRPr lang="en-US"/>
        </a:p>
      </dgm:t>
    </dgm:pt>
    <dgm:pt modelId="{B9A2345C-C7F5-40E3-A5DE-80D6DB6522C4}" type="pres">
      <dgm:prSet presAssocID="{CFDDD251-D0CF-4251-8070-EC88BFEEC3AB}" presName="linear" presStyleCnt="0">
        <dgm:presLayoutVars>
          <dgm:animLvl val="lvl"/>
          <dgm:resizeHandles val="exact"/>
        </dgm:presLayoutVars>
      </dgm:prSet>
      <dgm:spPr/>
    </dgm:pt>
    <dgm:pt modelId="{E8DC8FE5-9C1A-4005-A34D-7CEB7B6DDEB3}" type="pres">
      <dgm:prSet presAssocID="{9FC4AEAA-EFEE-4E32-B254-101BFBDE383A}" presName="parentText" presStyleLbl="node1" presStyleIdx="0" presStyleCnt="3">
        <dgm:presLayoutVars>
          <dgm:chMax val="0"/>
          <dgm:bulletEnabled val="1"/>
        </dgm:presLayoutVars>
      </dgm:prSet>
      <dgm:spPr/>
    </dgm:pt>
    <dgm:pt modelId="{2BA7E034-FCDA-4FE3-B530-5022E8584A77}" type="pres">
      <dgm:prSet presAssocID="{B75082DD-3B1C-4036-AE00-5670F7380FBD}" presName="spacer" presStyleCnt="0"/>
      <dgm:spPr/>
    </dgm:pt>
    <dgm:pt modelId="{C3E2A767-BD25-4430-8654-DF044D7F458F}" type="pres">
      <dgm:prSet presAssocID="{2C91592B-F265-4A0A-8B47-148BACDAC5DE}" presName="parentText" presStyleLbl="node1" presStyleIdx="1" presStyleCnt="3">
        <dgm:presLayoutVars>
          <dgm:chMax val="0"/>
          <dgm:bulletEnabled val="1"/>
        </dgm:presLayoutVars>
      </dgm:prSet>
      <dgm:spPr/>
    </dgm:pt>
    <dgm:pt modelId="{BED5E1E1-AAE8-4E36-9E02-84DD29C218D1}" type="pres">
      <dgm:prSet presAssocID="{8E846D46-2178-437B-9848-A77FBCF8F028}" presName="spacer" presStyleCnt="0"/>
      <dgm:spPr/>
    </dgm:pt>
    <dgm:pt modelId="{C4D5F7BB-69C8-45CC-A6F8-DD24D5774D1D}" type="pres">
      <dgm:prSet presAssocID="{BA0F2A6A-D58D-4E0F-875B-C28E67979DE8}" presName="parentText" presStyleLbl="node1" presStyleIdx="2" presStyleCnt="3">
        <dgm:presLayoutVars>
          <dgm:chMax val="0"/>
          <dgm:bulletEnabled val="1"/>
        </dgm:presLayoutVars>
      </dgm:prSet>
      <dgm:spPr/>
    </dgm:pt>
  </dgm:ptLst>
  <dgm:cxnLst>
    <dgm:cxn modelId="{E7F4BF1C-8201-4084-B358-325099FDD551}" type="presOf" srcId="{BA0F2A6A-D58D-4E0F-875B-C28E67979DE8}" destId="{C4D5F7BB-69C8-45CC-A6F8-DD24D5774D1D}" srcOrd="0" destOrd="0" presId="urn:microsoft.com/office/officeart/2005/8/layout/vList2"/>
    <dgm:cxn modelId="{A5078F3C-912D-4AB5-ACC8-A62DA5F78328}" srcId="{CFDDD251-D0CF-4251-8070-EC88BFEEC3AB}" destId="{BA0F2A6A-D58D-4E0F-875B-C28E67979DE8}" srcOrd="2" destOrd="0" parTransId="{A74C778E-2501-481A-843C-E3B37DA2C395}" sibTransId="{EFD15031-06C8-4906-9B5F-3744C853D9F5}"/>
    <dgm:cxn modelId="{30D60B6B-88B7-4E0D-9FC7-F8D993F30086}" type="presOf" srcId="{CFDDD251-D0CF-4251-8070-EC88BFEEC3AB}" destId="{B9A2345C-C7F5-40E3-A5DE-80D6DB6522C4}" srcOrd="0" destOrd="0" presId="urn:microsoft.com/office/officeart/2005/8/layout/vList2"/>
    <dgm:cxn modelId="{24D43788-B77C-4AE3-99B6-3AE5672DF042}" srcId="{CFDDD251-D0CF-4251-8070-EC88BFEEC3AB}" destId="{2C91592B-F265-4A0A-8B47-148BACDAC5DE}" srcOrd="1" destOrd="0" parTransId="{4862DCB8-81EF-46A1-A0AC-12EA1532B5E6}" sibTransId="{8E846D46-2178-437B-9848-A77FBCF8F028}"/>
    <dgm:cxn modelId="{C6ABFAA8-ED60-4F23-9B22-B6D0FF6FD844}" type="presOf" srcId="{2C91592B-F265-4A0A-8B47-148BACDAC5DE}" destId="{C3E2A767-BD25-4430-8654-DF044D7F458F}" srcOrd="0" destOrd="0" presId="urn:microsoft.com/office/officeart/2005/8/layout/vList2"/>
    <dgm:cxn modelId="{FE1E58BC-3F84-4BD7-AE6B-A0145C668442}" type="presOf" srcId="{9FC4AEAA-EFEE-4E32-B254-101BFBDE383A}" destId="{E8DC8FE5-9C1A-4005-A34D-7CEB7B6DDEB3}" srcOrd="0" destOrd="0" presId="urn:microsoft.com/office/officeart/2005/8/layout/vList2"/>
    <dgm:cxn modelId="{84DC2AFF-8F27-4746-AB57-8293FF862DE9}" srcId="{CFDDD251-D0CF-4251-8070-EC88BFEEC3AB}" destId="{9FC4AEAA-EFEE-4E32-B254-101BFBDE383A}" srcOrd="0" destOrd="0" parTransId="{E4B38EF9-3D0E-4755-B52A-EC8EFC43F620}" sibTransId="{B75082DD-3B1C-4036-AE00-5670F7380FBD}"/>
    <dgm:cxn modelId="{F5C24D3B-F450-4675-8F18-B0A649E031C2}" type="presParOf" srcId="{B9A2345C-C7F5-40E3-A5DE-80D6DB6522C4}" destId="{E8DC8FE5-9C1A-4005-A34D-7CEB7B6DDEB3}" srcOrd="0" destOrd="0" presId="urn:microsoft.com/office/officeart/2005/8/layout/vList2"/>
    <dgm:cxn modelId="{8F99F29D-890B-4D7A-B607-7CB0FA12892E}" type="presParOf" srcId="{B9A2345C-C7F5-40E3-A5DE-80D6DB6522C4}" destId="{2BA7E034-FCDA-4FE3-B530-5022E8584A77}" srcOrd="1" destOrd="0" presId="urn:microsoft.com/office/officeart/2005/8/layout/vList2"/>
    <dgm:cxn modelId="{13F697D5-0692-4ACC-BCB9-8F581E0200FF}" type="presParOf" srcId="{B9A2345C-C7F5-40E3-A5DE-80D6DB6522C4}" destId="{C3E2A767-BD25-4430-8654-DF044D7F458F}" srcOrd="2" destOrd="0" presId="urn:microsoft.com/office/officeart/2005/8/layout/vList2"/>
    <dgm:cxn modelId="{40B2FFE4-2263-4C8D-8EBC-BDF210D3705B}" type="presParOf" srcId="{B9A2345C-C7F5-40E3-A5DE-80D6DB6522C4}" destId="{BED5E1E1-AAE8-4E36-9E02-84DD29C218D1}" srcOrd="3" destOrd="0" presId="urn:microsoft.com/office/officeart/2005/8/layout/vList2"/>
    <dgm:cxn modelId="{9D34B2B1-D539-41A0-9478-9F076010754D}" type="presParOf" srcId="{B9A2345C-C7F5-40E3-A5DE-80D6DB6522C4}" destId="{C4D5F7BB-69C8-45CC-A6F8-DD24D5774D1D}"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99969-0940-42BB-B3AE-BDE1D31D49BA}">
      <dsp:nvSpPr>
        <dsp:cNvPr id="0" name=""/>
        <dsp:cNvSpPr/>
      </dsp:nvSpPr>
      <dsp:spPr>
        <a:xfrm>
          <a:off x="0" y="519"/>
          <a:ext cx="5399315" cy="12155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A7BA00D-37D8-41F8-B8E3-1359FB856D4D}">
      <dsp:nvSpPr>
        <dsp:cNvPr id="0" name=""/>
        <dsp:cNvSpPr/>
      </dsp:nvSpPr>
      <dsp:spPr>
        <a:xfrm>
          <a:off x="367696" y="274012"/>
          <a:ext cx="668539" cy="66853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7DC0801C-F3B8-4624-9051-70EDB81837B9}">
      <dsp:nvSpPr>
        <dsp:cNvPr id="0" name=""/>
        <dsp:cNvSpPr/>
      </dsp:nvSpPr>
      <dsp:spPr>
        <a:xfrm>
          <a:off x="1403932" y="519"/>
          <a:ext cx="3995382" cy="121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43" tIns="128643" rIns="128643" bIns="128643" numCol="1" spcCol="1270" anchor="ctr" anchorCtr="0">
          <a:noAutofit/>
        </a:bodyPr>
        <a:lstStyle/>
        <a:p>
          <a:pPr marL="0" lvl="0" indent="0" algn="l" defTabSz="711200">
            <a:lnSpc>
              <a:spcPct val="100000"/>
            </a:lnSpc>
            <a:spcBef>
              <a:spcPct val="0"/>
            </a:spcBef>
            <a:spcAft>
              <a:spcPct val="35000"/>
            </a:spcAft>
            <a:buNone/>
          </a:pPr>
          <a:r>
            <a:rPr lang="en-GB" sz="1600" kern="1200"/>
            <a:t>This activity combines creativity and understanding of what emotions are needed in specific situations.</a:t>
          </a:r>
          <a:endParaRPr lang="en-US" sz="1600" kern="1200"/>
        </a:p>
      </dsp:txBody>
      <dsp:txXfrm>
        <a:off x="1403932" y="519"/>
        <a:ext cx="3995382" cy="1215525"/>
      </dsp:txXfrm>
    </dsp:sp>
    <dsp:sp modelId="{D712C626-9CF3-4821-9B0F-7759C81E71C9}">
      <dsp:nvSpPr>
        <dsp:cNvPr id="0" name=""/>
        <dsp:cNvSpPr/>
      </dsp:nvSpPr>
      <dsp:spPr>
        <a:xfrm>
          <a:off x="0" y="1519926"/>
          <a:ext cx="5399315" cy="12155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F97964-7107-4FFE-AA2B-4FA715F675FD}">
      <dsp:nvSpPr>
        <dsp:cNvPr id="0" name=""/>
        <dsp:cNvSpPr/>
      </dsp:nvSpPr>
      <dsp:spPr>
        <a:xfrm>
          <a:off x="367696" y="1793419"/>
          <a:ext cx="668539" cy="66853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7AE523F-729F-4FC7-BCC9-E740B85F4FFF}">
      <dsp:nvSpPr>
        <dsp:cNvPr id="0" name=""/>
        <dsp:cNvSpPr/>
      </dsp:nvSpPr>
      <dsp:spPr>
        <a:xfrm>
          <a:off x="1403932" y="1519926"/>
          <a:ext cx="3995382" cy="121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43" tIns="128643" rIns="128643" bIns="128643" numCol="1" spcCol="1270" anchor="ctr" anchorCtr="0">
          <a:noAutofit/>
        </a:bodyPr>
        <a:lstStyle/>
        <a:p>
          <a:pPr marL="0" lvl="0" indent="0" algn="l" defTabSz="711200">
            <a:lnSpc>
              <a:spcPct val="100000"/>
            </a:lnSpc>
            <a:spcBef>
              <a:spcPct val="0"/>
            </a:spcBef>
            <a:spcAft>
              <a:spcPct val="35000"/>
            </a:spcAft>
            <a:buNone/>
          </a:pPr>
          <a:r>
            <a:rPr lang="en-GB" sz="1600" kern="1200" dirty="0"/>
            <a:t>Try different emotions rather than sticking to the two prevalent ones (Happy &amp; Sad). </a:t>
          </a:r>
          <a:endParaRPr lang="en-US" sz="1600" kern="1200" dirty="0"/>
        </a:p>
      </dsp:txBody>
      <dsp:txXfrm>
        <a:off x="1403932" y="1519926"/>
        <a:ext cx="3995382" cy="1215525"/>
      </dsp:txXfrm>
    </dsp:sp>
    <dsp:sp modelId="{14E8A8BD-D0D1-4DC9-B343-7423F9B03641}">
      <dsp:nvSpPr>
        <dsp:cNvPr id="0" name=""/>
        <dsp:cNvSpPr/>
      </dsp:nvSpPr>
      <dsp:spPr>
        <a:xfrm>
          <a:off x="0" y="3039333"/>
          <a:ext cx="5399315" cy="121552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B4AB984-4FBF-4A99-8ECD-126D46F764DC}">
      <dsp:nvSpPr>
        <dsp:cNvPr id="0" name=""/>
        <dsp:cNvSpPr/>
      </dsp:nvSpPr>
      <dsp:spPr>
        <a:xfrm>
          <a:off x="367696" y="3312827"/>
          <a:ext cx="668539" cy="66853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E9DE9DF3-A136-4D10-A2C7-2F4D07455425}">
      <dsp:nvSpPr>
        <dsp:cNvPr id="0" name=""/>
        <dsp:cNvSpPr/>
      </dsp:nvSpPr>
      <dsp:spPr>
        <a:xfrm>
          <a:off x="1403932" y="3039333"/>
          <a:ext cx="3995382" cy="12155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8643" tIns="128643" rIns="128643" bIns="128643" numCol="1" spcCol="1270" anchor="ctr" anchorCtr="0">
          <a:noAutofit/>
        </a:bodyPr>
        <a:lstStyle/>
        <a:p>
          <a:pPr marL="0" lvl="0" indent="0" algn="l" defTabSz="711200">
            <a:lnSpc>
              <a:spcPct val="100000"/>
            </a:lnSpc>
            <a:spcBef>
              <a:spcPct val="0"/>
            </a:spcBef>
            <a:spcAft>
              <a:spcPct val="35000"/>
            </a:spcAft>
            <a:buNone/>
          </a:pPr>
          <a:r>
            <a:rPr lang="en-GB" sz="1600" kern="1200"/>
            <a:t>Before telling the group, what emotion was selected, try to see if the group can find this out themselves. </a:t>
          </a:r>
          <a:endParaRPr lang="en-US" sz="1600" kern="1200"/>
        </a:p>
      </dsp:txBody>
      <dsp:txXfrm>
        <a:off x="1403932" y="3039333"/>
        <a:ext cx="3995382" cy="12155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DC8FE5-9C1A-4005-A34D-7CEB7B6DDEB3}">
      <dsp:nvSpPr>
        <dsp:cNvPr id="0" name=""/>
        <dsp:cNvSpPr/>
      </dsp:nvSpPr>
      <dsp:spPr>
        <a:xfrm>
          <a:off x="0" y="291720"/>
          <a:ext cx="6628804" cy="1425059"/>
        </a:xfrm>
        <a:prstGeom prst="roundRect">
          <a:avLst/>
        </a:prstGeom>
        <a:gradFill rotWithShape="0">
          <a:gsLst>
            <a:gs pos="0">
              <a:schemeClr val="accent2">
                <a:hueOff val="0"/>
                <a:satOff val="0"/>
                <a:lumOff val="0"/>
                <a:alphaOff val="0"/>
                <a:tint val="96000"/>
                <a:lumMod val="100000"/>
              </a:schemeClr>
            </a:gs>
            <a:gs pos="78000">
              <a:schemeClr val="accent2">
                <a:hueOff val="0"/>
                <a:satOff val="0"/>
                <a:lumOff val="0"/>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dirty="0"/>
            <a:t>Discuss actions that make you feel different emotions and may lead to unpleasant reactions – can you identify any strategies that you can do to overcome these. </a:t>
          </a:r>
          <a:endParaRPr lang="en-US" sz="2100" kern="1200" dirty="0"/>
        </a:p>
      </dsp:txBody>
      <dsp:txXfrm>
        <a:off x="69566" y="361286"/>
        <a:ext cx="6489672" cy="1285927"/>
      </dsp:txXfrm>
    </dsp:sp>
    <dsp:sp modelId="{C3E2A767-BD25-4430-8654-DF044D7F458F}">
      <dsp:nvSpPr>
        <dsp:cNvPr id="0" name=""/>
        <dsp:cNvSpPr/>
      </dsp:nvSpPr>
      <dsp:spPr>
        <a:xfrm>
          <a:off x="0" y="1777260"/>
          <a:ext cx="6628804" cy="1425059"/>
        </a:xfrm>
        <a:prstGeom prst="roundRect">
          <a:avLst/>
        </a:prstGeom>
        <a:gradFill rotWithShape="0">
          <a:gsLst>
            <a:gs pos="0">
              <a:schemeClr val="accent2">
                <a:hueOff val="-1482143"/>
                <a:satOff val="7100"/>
                <a:lumOff val="6569"/>
                <a:alphaOff val="0"/>
                <a:tint val="96000"/>
                <a:lumMod val="100000"/>
              </a:schemeClr>
            </a:gs>
            <a:gs pos="78000">
              <a:schemeClr val="accent2">
                <a:hueOff val="-1482143"/>
                <a:satOff val="7100"/>
                <a:lumOff val="6569"/>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7-11 breathing technique: breath in for a count of 7, breath out for a count of 11. All breathing to occur through the nose and continue for 5/10 minutes. If you find this hard, reduce it to 3 in, 5 out. </a:t>
          </a:r>
          <a:endParaRPr lang="en-US" sz="2100" kern="1200"/>
        </a:p>
      </dsp:txBody>
      <dsp:txXfrm>
        <a:off x="69566" y="1846826"/>
        <a:ext cx="6489672" cy="1285927"/>
      </dsp:txXfrm>
    </dsp:sp>
    <dsp:sp modelId="{C4D5F7BB-69C8-45CC-A6F8-DD24D5774D1D}">
      <dsp:nvSpPr>
        <dsp:cNvPr id="0" name=""/>
        <dsp:cNvSpPr/>
      </dsp:nvSpPr>
      <dsp:spPr>
        <a:xfrm>
          <a:off x="0" y="3262800"/>
          <a:ext cx="6628804" cy="1425059"/>
        </a:xfrm>
        <a:prstGeom prst="roundRect">
          <a:avLst/>
        </a:prstGeom>
        <a:gradFill rotWithShape="0">
          <a:gsLst>
            <a:gs pos="0">
              <a:schemeClr val="accent2">
                <a:hueOff val="-2964286"/>
                <a:satOff val="14200"/>
                <a:lumOff val="13137"/>
                <a:alphaOff val="0"/>
                <a:tint val="96000"/>
                <a:lumMod val="100000"/>
              </a:schemeClr>
            </a:gs>
            <a:gs pos="78000">
              <a:schemeClr val="accent2">
                <a:hueOff val="-2964286"/>
                <a:satOff val="14200"/>
                <a:lumOff val="13137"/>
                <a:alphaOff val="0"/>
                <a:shade val="94000"/>
                <a:lumMod val="94000"/>
              </a:schemeClr>
            </a:gs>
          </a:gsLst>
          <a:lin ang="5400000" scaled="0"/>
        </a:gradFill>
        <a:ln>
          <a:noFill/>
        </a:ln>
        <a:effectLst>
          <a:outerShdw blurRad="38100" dist="254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GB" sz="2100" kern="1200"/>
            <a:t>Physical activity: this is a brilliant way to manage emotions and protect your emotional wellbeing. The most simplistic way of this is through walking. </a:t>
          </a:r>
          <a:endParaRPr lang="en-US" sz="2100" kern="1200"/>
        </a:p>
      </dsp:txBody>
      <dsp:txXfrm>
        <a:off x="69566" y="3332366"/>
        <a:ext cx="6489672" cy="1285927"/>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7E8F4-E3A9-485E-B141-C2592ECE798B}" type="datetimeFigureOut">
              <a:rPr lang="en-GB" smtClean="0"/>
              <a:t>06/10/2022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17C756-3CB3-4E13-83D3-3A8E1B9A6525}" type="slidenum">
              <a:rPr lang="en-GB" smtClean="0"/>
              <a:t>‹#›</a:t>
            </a:fld>
            <a:endParaRPr lang="en-GB"/>
          </a:p>
        </p:txBody>
      </p:sp>
    </p:spTree>
    <p:extLst>
      <p:ext uri="{BB962C8B-B14F-4D97-AF65-F5344CB8AC3E}">
        <p14:creationId xmlns:p14="http://schemas.microsoft.com/office/powerpoint/2010/main" val="34074827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will provide the tutor with understanding and whether young people understand each emotion.  Mix the activity up to be moderate and generic or comprehensive.</a:t>
            </a:r>
          </a:p>
          <a:p>
            <a:endParaRPr lang="en-GB" dirty="0"/>
          </a:p>
        </p:txBody>
      </p:sp>
      <p:sp>
        <p:nvSpPr>
          <p:cNvPr id="4" name="Slide Number Placeholder 3"/>
          <p:cNvSpPr>
            <a:spLocks noGrp="1"/>
          </p:cNvSpPr>
          <p:nvPr>
            <p:ph type="sldNum" sz="quarter" idx="10"/>
          </p:nvPr>
        </p:nvSpPr>
        <p:spPr/>
        <p:txBody>
          <a:bodyPr/>
          <a:lstStyle/>
          <a:p>
            <a:fld id="{4717C756-3CB3-4E13-83D3-3A8E1B9A6525}" type="slidenum">
              <a:rPr lang="en-GB" smtClean="0"/>
              <a:t>5</a:t>
            </a:fld>
            <a:endParaRPr lang="en-GB"/>
          </a:p>
        </p:txBody>
      </p:sp>
    </p:spTree>
    <p:extLst>
      <p:ext uri="{BB962C8B-B14F-4D97-AF65-F5344CB8AC3E}">
        <p14:creationId xmlns:p14="http://schemas.microsoft.com/office/powerpoint/2010/main" val="16769644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Play a game of musical chairs, at the end of each game ask;</a:t>
            </a:r>
          </a:p>
          <a:p>
            <a:r>
              <a:rPr lang="en-GB" dirty="0"/>
              <a:t>How they felt being put out?</a:t>
            </a:r>
          </a:p>
          <a:p>
            <a:r>
              <a:rPr lang="en-GB" dirty="0"/>
              <a:t>How they felt winning?</a:t>
            </a:r>
          </a:p>
          <a:p>
            <a:r>
              <a:rPr lang="en-GB" dirty="0"/>
              <a:t>How others felt watching?</a:t>
            </a:r>
          </a:p>
          <a:p>
            <a:endParaRPr lang="en-GB" dirty="0"/>
          </a:p>
        </p:txBody>
      </p:sp>
      <p:sp>
        <p:nvSpPr>
          <p:cNvPr id="4" name="Slide Number Placeholder 3"/>
          <p:cNvSpPr>
            <a:spLocks noGrp="1"/>
          </p:cNvSpPr>
          <p:nvPr>
            <p:ph type="sldNum" sz="quarter" idx="10"/>
          </p:nvPr>
        </p:nvSpPr>
        <p:spPr/>
        <p:txBody>
          <a:bodyPr/>
          <a:lstStyle/>
          <a:p>
            <a:fld id="{4717C756-3CB3-4E13-83D3-3A8E1B9A6525}" type="slidenum">
              <a:rPr lang="en-GB" smtClean="0"/>
              <a:t>6</a:t>
            </a:fld>
            <a:endParaRPr lang="en-GB"/>
          </a:p>
        </p:txBody>
      </p:sp>
    </p:spTree>
    <p:extLst>
      <p:ext uri="{BB962C8B-B14F-4D97-AF65-F5344CB8AC3E}">
        <p14:creationId xmlns:p14="http://schemas.microsoft.com/office/powerpoint/2010/main" val="24360825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Provide a relevant situation, break the young people into smaller groups and discuss different aspects of the situation. For example one group discusses what emotions the individual in the case study would experience at different parts and the other group discusses how that person can control their emotions. </a:t>
            </a:r>
          </a:p>
        </p:txBody>
      </p:sp>
      <p:sp>
        <p:nvSpPr>
          <p:cNvPr id="4" name="Slide Number Placeholder 3"/>
          <p:cNvSpPr>
            <a:spLocks noGrp="1"/>
          </p:cNvSpPr>
          <p:nvPr>
            <p:ph type="sldNum" sz="quarter" idx="10"/>
          </p:nvPr>
        </p:nvSpPr>
        <p:spPr/>
        <p:txBody>
          <a:bodyPr/>
          <a:lstStyle/>
          <a:p>
            <a:fld id="{4717C756-3CB3-4E13-83D3-3A8E1B9A6525}" type="slidenum">
              <a:rPr lang="en-GB" smtClean="0"/>
              <a:t>8</a:t>
            </a:fld>
            <a:endParaRPr lang="en-GB"/>
          </a:p>
        </p:txBody>
      </p:sp>
    </p:spTree>
    <p:extLst>
      <p:ext uri="{BB962C8B-B14F-4D97-AF65-F5344CB8AC3E}">
        <p14:creationId xmlns:p14="http://schemas.microsoft.com/office/powerpoint/2010/main" val="27811583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Overcoming – sadness, anger, anxiety.</a:t>
            </a:r>
          </a:p>
          <a:p>
            <a:endParaRPr lang="en-GB" dirty="0"/>
          </a:p>
          <a:p>
            <a:r>
              <a:rPr lang="en-GB" dirty="0"/>
              <a:t>Breathing techniques, journals, physical activity</a:t>
            </a:r>
          </a:p>
          <a:p>
            <a:endParaRPr lang="en-GB" dirty="0"/>
          </a:p>
          <a:p>
            <a:r>
              <a:rPr lang="en-GB" dirty="0"/>
              <a:t>Covering what you can do when your experiencing a strong accumulation of emotions-</a:t>
            </a:r>
          </a:p>
          <a:p>
            <a:r>
              <a:rPr lang="en-GB" dirty="0"/>
              <a:t>Starting a conversation</a:t>
            </a:r>
          </a:p>
          <a:p>
            <a:r>
              <a:rPr lang="en-GB" dirty="0"/>
              <a:t>Talk to a friend</a:t>
            </a:r>
          </a:p>
          <a:p>
            <a:r>
              <a:rPr lang="en-GB" dirty="0"/>
              <a:t>Listen </a:t>
            </a:r>
          </a:p>
          <a:p>
            <a:endParaRPr lang="en-GB" dirty="0"/>
          </a:p>
        </p:txBody>
      </p:sp>
      <p:sp>
        <p:nvSpPr>
          <p:cNvPr id="4" name="Slide Number Placeholder 3"/>
          <p:cNvSpPr>
            <a:spLocks noGrp="1"/>
          </p:cNvSpPr>
          <p:nvPr>
            <p:ph type="sldNum" sz="quarter" idx="10"/>
          </p:nvPr>
        </p:nvSpPr>
        <p:spPr/>
        <p:txBody>
          <a:bodyPr/>
          <a:lstStyle/>
          <a:p>
            <a:fld id="{4717C756-3CB3-4E13-83D3-3A8E1B9A6525}" type="slidenum">
              <a:rPr lang="en-GB" smtClean="0"/>
              <a:t>9</a:t>
            </a:fld>
            <a:endParaRPr lang="en-GB"/>
          </a:p>
        </p:txBody>
      </p:sp>
    </p:spTree>
    <p:extLst>
      <p:ext uri="{BB962C8B-B14F-4D97-AF65-F5344CB8AC3E}">
        <p14:creationId xmlns:p14="http://schemas.microsoft.com/office/powerpoint/2010/main" val="31270052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US"/>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1416294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292452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4409695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38394000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3986067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US"/>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3317188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281284220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1668905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3216133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4229191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60822-54A8-4B0E-8084-ADDB3337B531}" type="datetimeFigureOut">
              <a:rPr lang="en-GB" smtClean="0"/>
              <a:t>06/10/2022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498960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1660822-54A8-4B0E-8084-ADDB3337B531}"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2294732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60822-54A8-4B0E-8084-ADDB3337B531}" type="datetimeFigureOut">
              <a:rPr lang="en-GB" smtClean="0"/>
              <a:t>06/10/2022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999600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660822-54A8-4B0E-8084-ADDB3337B531}" type="datetimeFigureOut">
              <a:rPr lang="en-GB" smtClean="0"/>
              <a:t>06/10/2022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17258204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1660822-54A8-4B0E-8084-ADDB3337B531}" type="datetimeFigureOut">
              <a:rPr lang="en-GB" smtClean="0"/>
              <a:t>06/10/2022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40498715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US"/>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11660822-54A8-4B0E-8084-ADDB3337B531}"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24698596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11660822-54A8-4B0E-8084-ADDB3337B531}" type="datetimeFigureOut">
              <a:rPr lang="en-GB" smtClean="0"/>
              <a:t>06/10/2022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5AA4A45-2143-4079-8A2F-5AEA7DC91FD5}" type="slidenum">
              <a:rPr lang="en-GB" smtClean="0"/>
              <a:t>‹#›</a:t>
            </a:fld>
            <a:endParaRPr lang="en-GB"/>
          </a:p>
        </p:txBody>
      </p:sp>
    </p:spTree>
    <p:extLst>
      <p:ext uri="{BB962C8B-B14F-4D97-AF65-F5344CB8AC3E}">
        <p14:creationId xmlns:p14="http://schemas.microsoft.com/office/powerpoint/2010/main" val="29215082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1660822-54A8-4B0E-8084-ADDB3337B531}" type="datetimeFigureOut">
              <a:rPr lang="en-GB" smtClean="0"/>
              <a:t>06/10/2022</a:t>
            </a:fld>
            <a:endParaRPr lang="en-GB"/>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C5AA4A45-2143-4079-8A2F-5AEA7DC91FD5}" type="slidenum">
              <a:rPr lang="en-GB" smtClean="0"/>
              <a:t>‹#›</a:t>
            </a:fld>
            <a:endParaRPr lang="en-GB"/>
          </a:p>
        </p:txBody>
      </p:sp>
    </p:spTree>
    <p:extLst>
      <p:ext uri="{BB962C8B-B14F-4D97-AF65-F5344CB8AC3E}">
        <p14:creationId xmlns:p14="http://schemas.microsoft.com/office/powerpoint/2010/main" val="13123482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89" r:id="rId17"/>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17.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28460BD8-AE3F-4AC9-9D0B-717052AA5D3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54420CFE-F482-466E-9E1E-C78513C0B85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5331032B-BD21-4BDA-920C-12E358052567}"/>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E7514DA3-59E7-409E-8A3B-AD097F6E564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57B9A2A6-3BE4-4599-9364-F71C5BFD61F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4FD744C6-4ED8-4BC9-BF68-6BDF701C5DB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092C5BAD-C911-4F8F-A1C5-470268BE668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B133D0C8-4EC4-424F-8E70-0482D5B1B65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7B1532A0-F4B3-4DE8-B18F-740CAAD25AC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8EFDD162-BBBA-4062-8BBF-53DBA109137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DCFC9E65-3E19-4483-B952-25D29683CA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useBgFill="1">
        <p:nvSpPr>
          <p:cNvPr id="20" name="Rectangle 19">
            <a:extLst>
              <a:ext uri="{FF2B5EF4-FFF2-40B4-BE49-F238E27FC236}">
                <a16:creationId xmlns:a16="http://schemas.microsoft.com/office/drawing/2014/main" id="{DD6BC9EB-F181-48AB-BCA2-3D1DB20D2D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6646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507066" y="999460"/>
            <a:ext cx="5698067" cy="4479852"/>
          </a:xfrm>
        </p:spPr>
        <p:txBody>
          <a:bodyPr vert="horz" lIns="91440" tIns="45720" rIns="91440" bIns="45720" rtlCol="0" anchor="ctr">
            <a:normAutofit/>
          </a:bodyPr>
          <a:lstStyle/>
          <a:p>
            <a:pPr algn="r"/>
            <a:r>
              <a:rPr lang="en-US" sz="5400"/>
              <a:t>Building Resilience – Understanding Our Emotions</a:t>
            </a:r>
          </a:p>
        </p:txBody>
      </p:sp>
      <p:sp>
        <p:nvSpPr>
          <p:cNvPr id="3" name="Subtitle 2"/>
          <p:cNvSpPr>
            <a:spLocks noGrp="1"/>
          </p:cNvSpPr>
          <p:nvPr>
            <p:ph idx="1"/>
          </p:nvPr>
        </p:nvSpPr>
        <p:spPr>
          <a:xfrm>
            <a:off x="7871971" y="999460"/>
            <a:ext cx="3123620" cy="4479852"/>
          </a:xfrm>
        </p:spPr>
        <p:txBody>
          <a:bodyPr vert="horz" lIns="91440" tIns="45720" rIns="91440" bIns="45720" rtlCol="0" anchor="ctr">
            <a:normAutofit/>
          </a:bodyPr>
          <a:lstStyle/>
          <a:p>
            <a:pPr marL="0" indent="0">
              <a:buNone/>
            </a:pPr>
            <a:r>
              <a:rPr lang="en-US" dirty="0">
                <a:solidFill>
                  <a:schemeClr val="tx1">
                    <a:lumMod val="50000"/>
                    <a:lumOff val="50000"/>
                  </a:schemeClr>
                </a:solidFill>
              </a:rPr>
              <a:t>Emotional Wellbeing</a:t>
            </a:r>
          </a:p>
          <a:p>
            <a:pPr marL="0" indent="0">
              <a:buNone/>
            </a:pPr>
            <a:r>
              <a:rPr lang="en-US" dirty="0">
                <a:solidFill>
                  <a:schemeClr val="tx1">
                    <a:lumMod val="50000"/>
                    <a:lumOff val="50000"/>
                  </a:schemeClr>
                </a:solidFill>
              </a:rPr>
              <a:t>Session 6</a:t>
            </a:r>
          </a:p>
        </p:txBody>
      </p:sp>
      <p:sp>
        <p:nvSpPr>
          <p:cNvPr id="22" name="Isosceles Triangle 21">
            <a:extLst>
              <a:ext uri="{FF2B5EF4-FFF2-40B4-BE49-F238E27FC236}">
                <a16:creationId xmlns:a16="http://schemas.microsoft.com/office/drawing/2014/main" id="{D33AAA80-39DC-4020-9BFF-0718F35C7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24" name="Straight Connector 23">
            <a:extLst>
              <a:ext uri="{FF2B5EF4-FFF2-40B4-BE49-F238E27FC236}">
                <a16:creationId xmlns:a16="http://schemas.microsoft.com/office/drawing/2014/main" id="{C9C5D90B-7EE3-4D26-AB7D-A5A3A6E1120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34656" y="1639186"/>
            <a:ext cx="0" cy="3200400"/>
          </a:xfrm>
          <a:prstGeom prst="line">
            <a:avLst/>
          </a:prstGeom>
        </p:spPr>
        <p:style>
          <a:lnRef idx="1">
            <a:schemeClr val="accent1"/>
          </a:lnRef>
          <a:fillRef idx="0">
            <a:schemeClr val="accent1"/>
          </a:fillRef>
          <a:effectRef idx="0">
            <a:schemeClr val="accent1"/>
          </a:effectRef>
          <a:fontRef idx="minor">
            <a:schemeClr val="tx1"/>
          </a:fontRef>
        </p:style>
      </p:cxnSp>
      <p:sp>
        <p:nvSpPr>
          <p:cNvPr id="26" name="Isosceles Triangle 25">
            <a:extLst>
              <a:ext uri="{FF2B5EF4-FFF2-40B4-BE49-F238E27FC236}">
                <a16:creationId xmlns:a16="http://schemas.microsoft.com/office/drawing/2014/main" id="{1177F295-741F-4EFF-B0CA-BE69295ADA0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flipV="1">
            <a:off x="11349404" y="1217756"/>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283075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8F72D27-6467-4170-BEC1-E0803F5936E7}"/>
              </a:ext>
            </a:extLst>
          </p:cNvPr>
          <p:cNvSpPr>
            <a:spLocks noGrp="1"/>
          </p:cNvSpPr>
          <p:nvPr>
            <p:ph type="title"/>
          </p:nvPr>
        </p:nvSpPr>
        <p:spPr>
          <a:xfrm>
            <a:off x="1333502" y="609600"/>
            <a:ext cx="8596668" cy="1320800"/>
          </a:xfrm>
        </p:spPr>
        <p:txBody>
          <a:bodyPr>
            <a:normAutofit/>
          </a:bodyPr>
          <a:lstStyle/>
          <a:p>
            <a:r>
              <a:rPr lang="en-GB" dirty="0"/>
              <a:t>Drama activity </a:t>
            </a:r>
          </a:p>
        </p:txBody>
      </p:sp>
      <p:sp>
        <p:nvSpPr>
          <p:cNvPr id="17"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a:extLst>
              <a:ext uri="{FF2B5EF4-FFF2-40B4-BE49-F238E27FC236}">
                <a16:creationId xmlns:a16="http://schemas.microsoft.com/office/drawing/2014/main" id="{DB90EAC9-E8F7-4BF3-AFEC-0FB438F51524}"/>
              </a:ext>
            </a:extLst>
          </p:cNvPr>
          <p:cNvSpPr>
            <a:spLocks noGrp="1"/>
          </p:cNvSpPr>
          <p:nvPr>
            <p:ph idx="1"/>
          </p:nvPr>
        </p:nvSpPr>
        <p:spPr>
          <a:xfrm>
            <a:off x="1333502" y="2160590"/>
            <a:ext cx="8470898" cy="3429260"/>
          </a:xfrm>
        </p:spPr>
        <p:txBody>
          <a:bodyPr vert="horz" lIns="91440" tIns="45720" rIns="91440" bIns="45720" rtlCol="0" anchor="t">
            <a:normAutofit/>
          </a:bodyPr>
          <a:lstStyle/>
          <a:p>
            <a:r>
              <a:rPr lang="en-GB" dirty="0"/>
              <a:t>In groups, produce a dialogue on how you would start a conversation with an adult about your emotions. </a:t>
            </a:r>
          </a:p>
          <a:p>
            <a:endParaRPr lang="en-GB" dirty="0"/>
          </a:p>
          <a:p>
            <a:r>
              <a:rPr lang="en-GB" dirty="0"/>
              <a:t>For example, “lately I have not been feeling so good because…”</a:t>
            </a:r>
          </a:p>
          <a:p>
            <a:endParaRPr lang="en-GB" dirty="0"/>
          </a:p>
          <a:p>
            <a:r>
              <a:rPr lang="en-GB" dirty="0"/>
              <a:t>Alternatively, “I have been feeling really happy lately …” </a:t>
            </a:r>
          </a:p>
          <a:p>
            <a:endParaRPr lang="en-GB" dirty="0"/>
          </a:p>
          <a:p>
            <a:r>
              <a:rPr lang="en-GB" dirty="0"/>
              <a:t>It is not always negative but good to be able to create dialogue that can unveil how we feel. </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7601738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88C9B83F-64CD-41C1-925F-A08801FFD0B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9" name="Straight Connector 8">
              <a:extLst>
                <a:ext uri="{FF2B5EF4-FFF2-40B4-BE49-F238E27FC236}">
                  <a16:creationId xmlns:a16="http://schemas.microsoft.com/office/drawing/2014/main" id="{E1655065-0BD7-4422-BEC0-4401E998090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4DDD90AC-ABEC-4A76-9C9C-AD0A5F8FC7F2}"/>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1" name="Rectangle 23">
              <a:extLst>
                <a:ext uri="{FF2B5EF4-FFF2-40B4-BE49-F238E27FC236}">
                  <a16:creationId xmlns:a16="http://schemas.microsoft.com/office/drawing/2014/main" id="{21A8AFEF-EC50-4C0B-9C64-814B76C820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25">
              <a:extLst>
                <a:ext uri="{FF2B5EF4-FFF2-40B4-BE49-F238E27FC236}">
                  <a16:creationId xmlns:a16="http://schemas.microsoft.com/office/drawing/2014/main" id="{CAFAA800-E117-4357-84E4-56B63EA03E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Isosceles Triangle 12">
              <a:extLst>
                <a:ext uri="{FF2B5EF4-FFF2-40B4-BE49-F238E27FC236}">
                  <a16:creationId xmlns:a16="http://schemas.microsoft.com/office/drawing/2014/main" id="{8DDFC9F4-3B45-402D-8AD7-60B3F08ED75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7">
              <a:extLst>
                <a:ext uri="{FF2B5EF4-FFF2-40B4-BE49-F238E27FC236}">
                  <a16:creationId xmlns:a16="http://schemas.microsoft.com/office/drawing/2014/main" id="{F26A0854-FBE4-4587-B349-06BE192BD7F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8">
              <a:extLst>
                <a:ext uri="{FF2B5EF4-FFF2-40B4-BE49-F238E27FC236}">
                  <a16:creationId xmlns:a16="http://schemas.microsoft.com/office/drawing/2014/main" id="{54A9C4C6-FF7D-470E-BFCA-CE4F60A1F0A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9">
              <a:extLst>
                <a:ext uri="{FF2B5EF4-FFF2-40B4-BE49-F238E27FC236}">
                  <a16:creationId xmlns:a16="http://schemas.microsoft.com/office/drawing/2014/main" id="{B1721EA8-4871-45D4-B78F-AE805A3004B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Isosceles Triangle 16">
              <a:extLst>
                <a:ext uri="{FF2B5EF4-FFF2-40B4-BE49-F238E27FC236}">
                  <a16:creationId xmlns:a16="http://schemas.microsoft.com/office/drawing/2014/main" id="{E5763971-E3A3-45C6-9BA8-2E032C7A55E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Isosceles Triangle 17">
              <a:extLst>
                <a:ext uri="{FF2B5EF4-FFF2-40B4-BE49-F238E27FC236}">
                  <a16:creationId xmlns:a16="http://schemas.microsoft.com/office/drawing/2014/main" id="{32752E94-0E01-4AF5-A43A-F2FAD8737C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pic>
        <p:nvPicPr>
          <p:cNvPr id="4" name="Picture 3" descr="Icebergs underwater">
            <a:extLst>
              <a:ext uri="{FF2B5EF4-FFF2-40B4-BE49-F238E27FC236}">
                <a16:creationId xmlns:a16="http://schemas.microsoft.com/office/drawing/2014/main" id="{E74D4843-72FA-6E11-F303-5232B6F1445D}"/>
              </a:ext>
            </a:extLst>
          </p:cNvPr>
          <p:cNvPicPr>
            <a:picLocks noChangeAspect="1"/>
          </p:cNvPicPr>
          <p:nvPr/>
        </p:nvPicPr>
        <p:blipFill rotWithShape="1">
          <a:blip r:embed="rId2"/>
          <a:srcRect l="11427" r="11464" b="-2"/>
          <a:stretch/>
        </p:blipFill>
        <p:spPr>
          <a:xfrm>
            <a:off x="4269854" y="-1"/>
            <a:ext cx="7922146" cy="6858001"/>
          </a:xfrm>
          <a:custGeom>
            <a:avLst/>
            <a:gdLst/>
            <a:ahLst/>
            <a:cxnLst/>
            <a:rect l="l" t="t" r="r" b="b"/>
            <a:pathLst>
              <a:path w="7922146" h="6858001">
                <a:moveTo>
                  <a:pt x="379987" y="0"/>
                </a:moveTo>
                <a:lnTo>
                  <a:pt x="5304971" y="0"/>
                </a:lnTo>
                <a:lnTo>
                  <a:pt x="7065281" y="0"/>
                </a:lnTo>
                <a:lnTo>
                  <a:pt x="7397540" y="0"/>
                </a:lnTo>
                <a:lnTo>
                  <a:pt x="7397540" y="1"/>
                </a:lnTo>
                <a:lnTo>
                  <a:pt x="7922146" y="1"/>
                </a:lnTo>
                <a:lnTo>
                  <a:pt x="7922146" y="6858001"/>
                </a:lnTo>
                <a:lnTo>
                  <a:pt x="7065281" y="6858001"/>
                </a:lnTo>
                <a:lnTo>
                  <a:pt x="7065281" y="6858000"/>
                </a:lnTo>
                <a:lnTo>
                  <a:pt x="5932989" y="6858000"/>
                </a:lnTo>
                <a:lnTo>
                  <a:pt x="5932989" y="6858001"/>
                </a:lnTo>
                <a:lnTo>
                  <a:pt x="27809" y="6858001"/>
                </a:lnTo>
                <a:lnTo>
                  <a:pt x="1803228" y="4521201"/>
                </a:lnTo>
                <a:close/>
                <a:moveTo>
                  <a:pt x="0" y="0"/>
                </a:moveTo>
                <a:lnTo>
                  <a:pt x="379987" y="0"/>
                </a:lnTo>
                <a:lnTo>
                  <a:pt x="0" y="407"/>
                </a:lnTo>
                <a:close/>
              </a:path>
            </a:pathLst>
          </a:custGeom>
        </p:spPr>
      </p:pic>
      <p:sp>
        <p:nvSpPr>
          <p:cNvPr id="2" name="Title 1">
            <a:extLst>
              <a:ext uri="{FF2B5EF4-FFF2-40B4-BE49-F238E27FC236}">
                <a16:creationId xmlns:a16="http://schemas.microsoft.com/office/drawing/2014/main" id="{803A8AFE-9681-490D-9615-28C9F61B12A2}"/>
              </a:ext>
            </a:extLst>
          </p:cNvPr>
          <p:cNvSpPr>
            <a:spLocks noGrp="1"/>
          </p:cNvSpPr>
          <p:nvPr>
            <p:ph type="title"/>
          </p:nvPr>
        </p:nvSpPr>
        <p:spPr>
          <a:xfrm>
            <a:off x="668867" y="1678666"/>
            <a:ext cx="4088190" cy="2369093"/>
          </a:xfrm>
        </p:spPr>
        <p:txBody>
          <a:bodyPr vert="horz" lIns="91440" tIns="45720" rIns="91440" bIns="45720" rtlCol="0" anchor="b">
            <a:normAutofit/>
          </a:bodyPr>
          <a:lstStyle/>
          <a:p>
            <a:pPr algn="r">
              <a:lnSpc>
                <a:spcPct val="90000"/>
              </a:lnSpc>
            </a:pPr>
            <a:r>
              <a:rPr lang="en-US" sz="3700"/>
              <a:t>Introduction to the topic, session outcomes and ice breaker</a:t>
            </a:r>
          </a:p>
        </p:txBody>
      </p:sp>
      <p:cxnSp>
        <p:nvCxnSpPr>
          <p:cNvPr id="20" name="Straight Connector 19">
            <a:extLst>
              <a:ext uri="{FF2B5EF4-FFF2-40B4-BE49-F238E27FC236}">
                <a16:creationId xmlns:a16="http://schemas.microsoft.com/office/drawing/2014/main" id="{A57C1A16-B8AB-4D99-A195-A38F556A648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2" name="Straight Connector 21">
            <a:extLst>
              <a:ext uri="{FF2B5EF4-FFF2-40B4-BE49-F238E27FC236}">
                <a16:creationId xmlns:a16="http://schemas.microsoft.com/office/drawing/2014/main" id="{F8A9B20B-D1DD-4573-B5EC-55802951923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a:extLst>
              <a:ext uri="{FF2B5EF4-FFF2-40B4-BE49-F238E27FC236}">
                <a16:creationId xmlns:a16="http://schemas.microsoft.com/office/drawing/2014/main" id="{66D61E08-70C3-48D8-BEA0-787111DC30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a:extLst>
              <a:ext uri="{FF2B5EF4-FFF2-40B4-BE49-F238E27FC236}">
                <a16:creationId xmlns:a16="http://schemas.microsoft.com/office/drawing/2014/main" id="{FC55298F-0AE5-478E-AD2B-03C2614C58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4">
            <a:extLst>
              <a:ext uri="{FF2B5EF4-FFF2-40B4-BE49-F238E27FC236}">
                <a16:creationId xmlns:a16="http://schemas.microsoft.com/office/drawing/2014/main" id="{C180E4EA-0B63-4779-A895-7E90E71088F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7">
            <a:extLst>
              <a:ext uri="{FF2B5EF4-FFF2-40B4-BE49-F238E27FC236}">
                <a16:creationId xmlns:a16="http://schemas.microsoft.com/office/drawing/2014/main" id="{CEE01D9D-3DE8-4EED-B0D3-8F3C79CC76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47000"/>
            </a:schemeClr>
          </a:solidFill>
          <a:ln>
            <a:noFill/>
          </a:ln>
          <a:effectLst/>
        </p:spPr>
        <p:style>
          <a:lnRef idx="1">
            <a:schemeClr val="accent1"/>
          </a:lnRef>
          <a:fillRef idx="3">
            <a:schemeClr val="accent1"/>
          </a:fillRef>
          <a:effectRef idx="2">
            <a:schemeClr val="accent1"/>
          </a:effectRef>
          <a:fontRef idx="minor">
            <a:schemeClr val="lt1"/>
          </a:fontRef>
        </p:style>
      </p:sp>
      <p:sp>
        <p:nvSpPr>
          <p:cNvPr id="32" name="Rectangle 28">
            <a:extLst>
              <a:ext uri="{FF2B5EF4-FFF2-40B4-BE49-F238E27FC236}">
                <a16:creationId xmlns:a16="http://schemas.microsoft.com/office/drawing/2014/main" id="{89AF5CE9-607F-43F4-8983-DCD6DA4051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4" name="Rectangle 29">
            <a:extLst>
              <a:ext uri="{FF2B5EF4-FFF2-40B4-BE49-F238E27FC236}">
                <a16:creationId xmlns:a16="http://schemas.microsoft.com/office/drawing/2014/main" id="{6EEA2DBD-9E1E-4521-8C01-F32AD18A8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6" name="Isosceles Triangle 29">
            <a:extLst>
              <a:ext uri="{FF2B5EF4-FFF2-40B4-BE49-F238E27FC236}">
                <a16:creationId xmlns:a16="http://schemas.microsoft.com/office/drawing/2014/main" id="{15BBD2C1-BA9B-46A9-A27A-33498B1692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7689517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a:extLst>
              <a:ext uri="{FF2B5EF4-FFF2-40B4-BE49-F238E27FC236}">
                <a16:creationId xmlns:a16="http://schemas.microsoft.com/office/drawing/2014/main" id="{0B5F7E3B-C5F1-40E0-A491-558BAFBC112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241804" y="1460500"/>
            <a:ext cx="0" cy="39370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643467" y="816638"/>
            <a:ext cx="3367359" cy="5224724"/>
          </a:xfrm>
        </p:spPr>
        <p:txBody>
          <a:bodyPr anchor="ctr">
            <a:normAutofit/>
          </a:bodyPr>
          <a:lstStyle/>
          <a:p>
            <a:r>
              <a:rPr lang="en-GB" dirty="0"/>
              <a:t>Introduction</a:t>
            </a:r>
          </a:p>
        </p:txBody>
      </p:sp>
      <p:sp>
        <p:nvSpPr>
          <p:cNvPr id="3" name="Content Placeholder 2"/>
          <p:cNvSpPr>
            <a:spLocks noGrp="1"/>
          </p:cNvSpPr>
          <p:nvPr>
            <p:ph idx="1"/>
          </p:nvPr>
        </p:nvSpPr>
        <p:spPr>
          <a:xfrm>
            <a:off x="4654295" y="816638"/>
            <a:ext cx="4619706" cy="5224724"/>
          </a:xfrm>
        </p:spPr>
        <p:txBody>
          <a:bodyPr anchor="ctr">
            <a:normAutofit/>
          </a:bodyPr>
          <a:lstStyle/>
          <a:p>
            <a:r>
              <a:rPr lang="en-GB"/>
              <a:t>Form a circle of resilience, name two emotions that you have felt today and two things that you are grateful for.</a:t>
            </a:r>
          </a:p>
        </p:txBody>
      </p:sp>
    </p:spTree>
    <p:extLst>
      <p:ext uri="{BB962C8B-B14F-4D97-AF65-F5344CB8AC3E}">
        <p14:creationId xmlns:p14="http://schemas.microsoft.com/office/powerpoint/2010/main" val="24951327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 name="Group 35">
            <a:extLst>
              <a:ext uri="{FF2B5EF4-FFF2-40B4-BE49-F238E27FC236}">
                <a16:creationId xmlns:a16="http://schemas.microsoft.com/office/drawing/2014/main" id="{BBE6A5AD-3FCA-4AAB-8183-EE77CED04686}"/>
              </a:ext>
            </a:extLst>
          </p:cNvPr>
          <p:cNvGrpSpPr/>
          <p:nvPr/>
        </p:nvGrpSpPr>
        <p:grpSpPr>
          <a:xfrm>
            <a:off x="2257376" y="3944588"/>
            <a:ext cx="1915886" cy="2387149"/>
            <a:chOff x="733376" y="3944587"/>
            <a:chExt cx="1915886" cy="2387149"/>
          </a:xfrm>
        </p:grpSpPr>
        <p:sp>
          <p:nvSpPr>
            <p:cNvPr id="18" name="Oval 17">
              <a:extLst>
                <a:ext uri="{FF2B5EF4-FFF2-40B4-BE49-F238E27FC236}">
                  <a16:creationId xmlns:a16="http://schemas.microsoft.com/office/drawing/2014/main" id="{94D42F8B-AB8E-4858-87F0-5172C0AB0290}"/>
                </a:ext>
              </a:extLst>
            </p:cNvPr>
            <p:cNvSpPr/>
            <p:nvPr/>
          </p:nvSpPr>
          <p:spPr>
            <a:xfrm>
              <a:off x="733376" y="4011622"/>
              <a:ext cx="1915886" cy="191588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8" name="Picture 27">
              <a:extLst>
                <a:ext uri="{FF2B5EF4-FFF2-40B4-BE49-F238E27FC236}">
                  <a16:creationId xmlns:a16="http://schemas.microsoft.com/office/drawing/2014/main" id="{3BE3AAF3-B2F2-4587-ACA0-458D3B072F4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763" y="3944587"/>
              <a:ext cx="1397108" cy="1957296"/>
            </a:xfrm>
            <a:prstGeom prst="rect">
              <a:avLst/>
            </a:prstGeom>
          </p:spPr>
        </p:pic>
        <p:sp>
          <p:nvSpPr>
            <p:cNvPr id="9" name="Rectangle 8">
              <a:extLst>
                <a:ext uri="{FF2B5EF4-FFF2-40B4-BE49-F238E27FC236}">
                  <a16:creationId xmlns:a16="http://schemas.microsoft.com/office/drawing/2014/main" id="{324C382B-E14B-49C0-8CCD-B5635AB7748A}"/>
                </a:ext>
              </a:extLst>
            </p:cNvPr>
            <p:cNvSpPr/>
            <p:nvPr/>
          </p:nvSpPr>
          <p:spPr bwMode="auto">
            <a:xfrm>
              <a:off x="833535" y="5834848"/>
              <a:ext cx="1703976" cy="496888"/>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tired</a:t>
              </a:r>
            </a:p>
          </p:txBody>
        </p:sp>
      </p:grpSp>
      <p:grpSp>
        <p:nvGrpSpPr>
          <p:cNvPr id="37" name="Group 36">
            <a:extLst>
              <a:ext uri="{FF2B5EF4-FFF2-40B4-BE49-F238E27FC236}">
                <a16:creationId xmlns:a16="http://schemas.microsoft.com/office/drawing/2014/main" id="{3CAE6F83-4D60-4D40-ABE6-A88021A7D484}"/>
              </a:ext>
            </a:extLst>
          </p:cNvPr>
          <p:cNvGrpSpPr/>
          <p:nvPr/>
        </p:nvGrpSpPr>
        <p:grpSpPr>
          <a:xfrm>
            <a:off x="5138057" y="4011622"/>
            <a:ext cx="1915886" cy="2320114"/>
            <a:chOff x="3614057" y="4011622"/>
            <a:chExt cx="1915886" cy="2320114"/>
          </a:xfrm>
        </p:grpSpPr>
        <p:sp>
          <p:nvSpPr>
            <p:cNvPr id="23" name="Oval 22">
              <a:extLst>
                <a:ext uri="{FF2B5EF4-FFF2-40B4-BE49-F238E27FC236}">
                  <a16:creationId xmlns:a16="http://schemas.microsoft.com/office/drawing/2014/main" id="{019A0476-3A82-485C-8291-6EF8843F39EF}"/>
                </a:ext>
              </a:extLst>
            </p:cNvPr>
            <p:cNvSpPr/>
            <p:nvPr/>
          </p:nvSpPr>
          <p:spPr>
            <a:xfrm>
              <a:off x="3614057" y="4011622"/>
              <a:ext cx="1915886" cy="191588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0" name="Picture 29">
              <a:extLst>
                <a:ext uri="{FF2B5EF4-FFF2-40B4-BE49-F238E27FC236}">
                  <a16:creationId xmlns:a16="http://schemas.microsoft.com/office/drawing/2014/main" id="{5AD2CB74-294B-4135-9554-5D668B061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3191" y="4252858"/>
              <a:ext cx="1217615" cy="1614196"/>
            </a:xfrm>
            <a:prstGeom prst="rect">
              <a:avLst/>
            </a:prstGeom>
          </p:spPr>
        </p:pic>
        <p:sp>
          <p:nvSpPr>
            <p:cNvPr id="10" name="Rectangle 9">
              <a:extLst>
                <a:ext uri="{FF2B5EF4-FFF2-40B4-BE49-F238E27FC236}">
                  <a16:creationId xmlns:a16="http://schemas.microsoft.com/office/drawing/2014/main" id="{14324AB2-C7EE-482D-BDA5-90414B4A7A4D}"/>
                </a:ext>
              </a:extLst>
            </p:cNvPr>
            <p:cNvSpPr/>
            <p:nvPr/>
          </p:nvSpPr>
          <p:spPr bwMode="auto">
            <a:xfrm>
              <a:off x="3839314" y="5834848"/>
              <a:ext cx="1541041" cy="496888"/>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altLang="en-US" dirty="0">
                  <a:solidFill>
                    <a:schemeClr val="tx1"/>
                  </a:solidFill>
                </a:rPr>
                <a:t>sad</a:t>
              </a:r>
              <a:endParaRPr lang="en-GB" dirty="0">
                <a:solidFill>
                  <a:schemeClr val="tx1"/>
                </a:solidFill>
              </a:endParaRPr>
            </a:p>
          </p:txBody>
        </p:sp>
      </p:grpSp>
      <p:grpSp>
        <p:nvGrpSpPr>
          <p:cNvPr id="38" name="Group 37">
            <a:extLst>
              <a:ext uri="{FF2B5EF4-FFF2-40B4-BE49-F238E27FC236}">
                <a16:creationId xmlns:a16="http://schemas.microsoft.com/office/drawing/2014/main" id="{9092AF52-F500-4FF3-9629-C2B72C8939CF}"/>
              </a:ext>
            </a:extLst>
          </p:cNvPr>
          <p:cNvGrpSpPr/>
          <p:nvPr/>
        </p:nvGrpSpPr>
        <p:grpSpPr>
          <a:xfrm>
            <a:off x="8018736" y="4011622"/>
            <a:ext cx="1915888" cy="2320114"/>
            <a:chOff x="6494736" y="4011622"/>
            <a:chExt cx="1915888" cy="2320114"/>
          </a:xfrm>
        </p:grpSpPr>
        <p:sp>
          <p:nvSpPr>
            <p:cNvPr id="24" name="Oval 23">
              <a:extLst>
                <a:ext uri="{FF2B5EF4-FFF2-40B4-BE49-F238E27FC236}">
                  <a16:creationId xmlns:a16="http://schemas.microsoft.com/office/drawing/2014/main" id="{29A4AC5A-4BFE-4829-AF4E-F2630A4977D6}"/>
                </a:ext>
              </a:extLst>
            </p:cNvPr>
            <p:cNvSpPr/>
            <p:nvPr/>
          </p:nvSpPr>
          <p:spPr>
            <a:xfrm>
              <a:off x="6494738" y="4011622"/>
              <a:ext cx="1915886" cy="191588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Picture 31">
              <a:extLst>
                <a:ext uri="{FF2B5EF4-FFF2-40B4-BE49-F238E27FC236}">
                  <a16:creationId xmlns:a16="http://schemas.microsoft.com/office/drawing/2014/main" id="{4B4FC122-7101-4E0E-9E88-359175BAEC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94736" y="4144979"/>
              <a:ext cx="1694466" cy="1717580"/>
            </a:xfrm>
            <a:prstGeom prst="rect">
              <a:avLst/>
            </a:prstGeom>
          </p:spPr>
        </p:pic>
        <p:sp>
          <p:nvSpPr>
            <p:cNvPr id="11" name="Rectangle 10">
              <a:extLst>
                <a:ext uri="{FF2B5EF4-FFF2-40B4-BE49-F238E27FC236}">
                  <a16:creationId xmlns:a16="http://schemas.microsoft.com/office/drawing/2014/main" id="{F5EA8DB2-6814-4878-B0C8-0CD2AE347D27}"/>
                </a:ext>
              </a:extLst>
            </p:cNvPr>
            <p:cNvSpPr/>
            <p:nvPr/>
          </p:nvSpPr>
          <p:spPr bwMode="auto">
            <a:xfrm>
              <a:off x="6494737" y="5834848"/>
              <a:ext cx="1815727" cy="496888"/>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embarrassed</a:t>
              </a:r>
            </a:p>
          </p:txBody>
        </p:sp>
      </p:grpSp>
      <p:grpSp>
        <p:nvGrpSpPr>
          <p:cNvPr id="35" name="Group 34">
            <a:extLst>
              <a:ext uri="{FF2B5EF4-FFF2-40B4-BE49-F238E27FC236}">
                <a16:creationId xmlns:a16="http://schemas.microsoft.com/office/drawing/2014/main" id="{AD2C173D-4018-4A89-B817-BFF3A7E5DF66}"/>
              </a:ext>
            </a:extLst>
          </p:cNvPr>
          <p:cNvGrpSpPr/>
          <p:nvPr/>
        </p:nvGrpSpPr>
        <p:grpSpPr>
          <a:xfrm>
            <a:off x="8018738" y="1409898"/>
            <a:ext cx="1915886" cy="2332798"/>
            <a:chOff x="6494738" y="1409898"/>
            <a:chExt cx="1915886" cy="2332798"/>
          </a:xfrm>
        </p:grpSpPr>
        <p:sp>
          <p:nvSpPr>
            <p:cNvPr id="17" name="Oval 16">
              <a:extLst>
                <a:ext uri="{FF2B5EF4-FFF2-40B4-BE49-F238E27FC236}">
                  <a16:creationId xmlns:a16="http://schemas.microsoft.com/office/drawing/2014/main" id="{CB9C66F4-434D-41B6-B803-62FD1FA0FC2C}"/>
                </a:ext>
              </a:extLst>
            </p:cNvPr>
            <p:cNvSpPr/>
            <p:nvPr/>
          </p:nvSpPr>
          <p:spPr>
            <a:xfrm>
              <a:off x="6494738" y="1409898"/>
              <a:ext cx="1915886" cy="191588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25">
              <a:extLst>
                <a:ext uri="{FF2B5EF4-FFF2-40B4-BE49-F238E27FC236}">
                  <a16:creationId xmlns:a16="http://schemas.microsoft.com/office/drawing/2014/main" id="{7284B944-592A-4D93-A93C-0667ADB393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679488" y="1567823"/>
              <a:ext cx="1546386" cy="1779181"/>
            </a:xfrm>
            <a:prstGeom prst="rect">
              <a:avLst/>
            </a:prstGeom>
          </p:spPr>
        </p:pic>
        <p:sp>
          <p:nvSpPr>
            <p:cNvPr id="15" name="Rectangle 14">
              <a:extLst>
                <a:ext uri="{FF2B5EF4-FFF2-40B4-BE49-F238E27FC236}">
                  <a16:creationId xmlns:a16="http://schemas.microsoft.com/office/drawing/2014/main" id="{88A1B73A-622D-46CA-849D-DEFA3DC128B8}"/>
                </a:ext>
              </a:extLst>
            </p:cNvPr>
            <p:cNvSpPr/>
            <p:nvPr/>
          </p:nvSpPr>
          <p:spPr bwMode="auto">
            <a:xfrm>
              <a:off x="6679488" y="3245808"/>
              <a:ext cx="1541041" cy="496888"/>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happy</a:t>
              </a:r>
            </a:p>
          </p:txBody>
        </p:sp>
      </p:grpSp>
      <p:grpSp>
        <p:nvGrpSpPr>
          <p:cNvPr id="34" name="Group 33">
            <a:extLst>
              <a:ext uri="{FF2B5EF4-FFF2-40B4-BE49-F238E27FC236}">
                <a16:creationId xmlns:a16="http://schemas.microsoft.com/office/drawing/2014/main" id="{6B04395F-528F-426D-8ECC-2EEDC33DE192}"/>
              </a:ext>
            </a:extLst>
          </p:cNvPr>
          <p:cNvGrpSpPr/>
          <p:nvPr/>
        </p:nvGrpSpPr>
        <p:grpSpPr>
          <a:xfrm>
            <a:off x="5113732" y="1409898"/>
            <a:ext cx="1958574" cy="2332244"/>
            <a:chOff x="3589732" y="1409898"/>
            <a:chExt cx="1958574" cy="2332244"/>
          </a:xfrm>
        </p:grpSpPr>
        <p:sp>
          <p:nvSpPr>
            <p:cNvPr id="16" name="Oval 15">
              <a:extLst>
                <a:ext uri="{FF2B5EF4-FFF2-40B4-BE49-F238E27FC236}">
                  <a16:creationId xmlns:a16="http://schemas.microsoft.com/office/drawing/2014/main" id="{3C060F4B-CF06-45B1-B617-F76688A84886}"/>
                </a:ext>
              </a:extLst>
            </p:cNvPr>
            <p:cNvSpPr/>
            <p:nvPr/>
          </p:nvSpPr>
          <p:spPr>
            <a:xfrm>
              <a:off x="3614057" y="1409898"/>
              <a:ext cx="1915886" cy="191588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DC8B677C-34BB-49B9-87D8-4A0ED6CCBC9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89732" y="1521174"/>
              <a:ext cx="1958574" cy="1747708"/>
            </a:xfrm>
            <a:prstGeom prst="rect">
              <a:avLst/>
            </a:prstGeom>
          </p:spPr>
        </p:pic>
        <p:sp>
          <p:nvSpPr>
            <p:cNvPr id="14" name="Rectangle 13">
              <a:extLst>
                <a:ext uri="{FF2B5EF4-FFF2-40B4-BE49-F238E27FC236}">
                  <a16:creationId xmlns:a16="http://schemas.microsoft.com/office/drawing/2014/main" id="{F5C70A12-033B-4D64-8BBC-4F9FC7867B12}"/>
                </a:ext>
              </a:extLst>
            </p:cNvPr>
            <p:cNvSpPr/>
            <p:nvPr/>
          </p:nvSpPr>
          <p:spPr bwMode="auto">
            <a:xfrm>
              <a:off x="3798807" y="3245254"/>
              <a:ext cx="1541041" cy="496888"/>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angry</a:t>
              </a:r>
            </a:p>
          </p:txBody>
        </p:sp>
      </p:grpSp>
      <p:grpSp>
        <p:nvGrpSpPr>
          <p:cNvPr id="33" name="Group 32">
            <a:extLst>
              <a:ext uri="{FF2B5EF4-FFF2-40B4-BE49-F238E27FC236}">
                <a16:creationId xmlns:a16="http://schemas.microsoft.com/office/drawing/2014/main" id="{E4AF236B-B0E4-4B62-9065-FA8971AFA1C5}"/>
              </a:ext>
            </a:extLst>
          </p:cNvPr>
          <p:cNvGrpSpPr/>
          <p:nvPr/>
        </p:nvGrpSpPr>
        <p:grpSpPr>
          <a:xfrm>
            <a:off x="2257376" y="1409898"/>
            <a:ext cx="1915886" cy="2332244"/>
            <a:chOff x="733376" y="1409898"/>
            <a:chExt cx="1915886" cy="2332244"/>
          </a:xfrm>
        </p:grpSpPr>
        <p:sp>
          <p:nvSpPr>
            <p:cNvPr id="2" name="Oval 1">
              <a:extLst>
                <a:ext uri="{FF2B5EF4-FFF2-40B4-BE49-F238E27FC236}">
                  <a16:creationId xmlns:a16="http://schemas.microsoft.com/office/drawing/2014/main" id="{035BD131-95CD-4B75-A354-D8241AF7FB42}"/>
                </a:ext>
              </a:extLst>
            </p:cNvPr>
            <p:cNvSpPr/>
            <p:nvPr/>
          </p:nvSpPr>
          <p:spPr>
            <a:xfrm>
              <a:off x="733376" y="1409898"/>
              <a:ext cx="1915886" cy="1915886"/>
            </a:xfrm>
            <a:prstGeom prst="ellipse">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a:extLst>
                <a:ext uri="{FF2B5EF4-FFF2-40B4-BE49-F238E27FC236}">
                  <a16:creationId xmlns:a16="http://schemas.microsoft.com/office/drawing/2014/main" id="{334531D2-D916-4BF3-A9C6-DD682F7439E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18126" y="1589043"/>
              <a:ext cx="1430898" cy="1757961"/>
            </a:xfrm>
            <a:prstGeom prst="rect">
              <a:avLst/>
            </a:prstGeom>
          </p:spPr>
        </p:pic>
        <p:sp>
          <p:nvSpPr>
            <p:cNvPr id="13" name="Rectangle 12">
              <a:extLst>
                <a:ext uri="{FF2B5EF4-FFF2-40B4-BE49-F238E27FC236}">
                  <a16:creationId xmlns:a16="http://schemas.microsoft.com/office/drawing/2014/main" id="{0FADC971-167A-4A74-885A-1B0A650E66C0}"/>
                </a:ext>
              </a:extLst>
            </p:cNvPr>
            <p:cNvSpPr/>
            <p:nvPr/>
          </p:nvSpPr>
          <p:spPr bwMode="auto">
            <a:xfrm>
              <a:off x="786211" y="3245254"/>
              <a:ext cx="1694727" cy="496888"/>
            </a:xfrm>
            <a:prstGeom prst="rect">
              <a:avLst/>
            </a:prstGeom>
            <a:solidFill>
              <a:schemeClr val="accent1">
                <a:lumMod val="20000"/>
                <a:lumOff val="80000"/>
              </a:schemeClr>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dirty="0">
                  <a:solidFill>
                    <a:schemeClr val="tx1"/>
                  </a:solidFill>
                </a:rPr>
                <a:t>shocked</a:t>
              </a:r>
            </a:p>
          </p:txBody>
        </p:sp>
      </p:grpSp>
      <p:sp>
        <p:nvSpPr>
          <p:cNvPr id="5" name="Title 4">
            <a:extLst>
              <a:ext uri="{FF2B5EF4-FFF2-40B4-BE49-F238E27FC236}">
                <a16:creationId xmlns:a16="http://schemas.microsoft.com/office/drawing/2014/main" id="{57594461-63DF-EE78-8FEE-1D97B88E9756}"/>
              </a:ext>
            </a:extLst>
          </p:cNvPr>
          <p:cNvSpPr>
            <a:spLocks noGrp="1"/>
          </p:cNvSpPr>
          <p:nvPr>
            <p:ph type="title"/>
          </p:nvPr>
        </p:nvSpPr>
        <p:spPr/>
        <p:txBody>
          <a:bodyPr/>
          <a:lstStyle/>
          <a:p>
            <a:r>
              <a:rPr lang="en-GB" dirty="0"/>
              <a:t>Feelings – are any of these familiar? </a:t>
            </a:r>
          </a:p>
        </p:txBody>
      </p:sp>
    </p:spTree>
    <p:extLst>
      <p:ext uri="{BB962C8B-B14F-4D97-AF65-F5344CB8AC3E}">
        <p14:creationId xmlns:p14="http://schemas.microsoft.com/office/powerpoint/2010/main" val="4037032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fade">
                                      <p:cBhvr>
                                        <p:cTn id="12" dur="500"/>
                                        <p:tgtEl>
                                          <p:spTgt spid="3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500"/>
                                        <p:tgtEl>
                                          <p:spTgt spid="3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500"/>
                                        <p:tgtEl>
                                          <p:spTgt spid="37"/>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8"/>
                                        </p:tgtEl>
                                        <p:attrNameLst>
                                          <p:attrName>style.visibility</p:attrName>
                                        </p:attrNameLst>
                                      </p:cBhvr>
                                      <p:to>
                                        <p:strVal val="visible"/>
                                      </p:to>
                                    </p:set>
                                    <p:animEffect transition="in" filter="fade">
                                      <p:cBhvr>
                                        <p:cTn id="32"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97102" y="576943"/>
            <a:ext cx="3729076" cy="1320800"/>
          </a:xfrm>
        </p:spPr>
        <p:txBody>
          <a:bodyPr anchor="ctr">
            <a:normAutofit/>
          </a:bodyPr>
          <a:lstStyle/>
          <a:p>
            <a:r>
              <a:rPr lang="en-GB" dirty="0"/>
              <a:t>Activity</a:t>
            </a:r>
          </a:p>
        </p:txBody>
      </p:sp>
      <p:sp>
        <p:nvSpPr>
          <p:cNvPr id="3" name="Content Placeholder 2"/>
          <p:cNvSpPr>
            <a:spLocks noGrp="1"/>
          </p:cNvSpPr>
          <p:nvPr>
            <p:ph idx="1"/>
          </p:nvPr>
        </p:nvSpPr>
        <p:spPr>
          <a:xfrm>
            <a:off x="685167" y="2160589"/>
            <a:ext cx="3720916" cy="3560733"/>
          </a:xfrm>
        </p:spPr>
        <p:txBody>
          <a:bodyPr>
            <a:normAutofit/>
          </a:bodyPr>
          <a:lstStyle/>
          <a:p>
            <a:r>
              <a:rPr lang="en-GB" sz="2000" dirty="0"/>
              <a:t>Run around the hall, when I call out an emotion, I want you to do an action or make a noise associated with that emotion. For example, when I call sad, act the emotion, when I call happy, act the emotion. </a:t>
            </a:r>
          </a:p>
        </p:txBody>
      </p:sp>
      <p:pic>
        <p:nvPicPr>
          <p:cNvPr id="4" name="Picture 3"/>
          <p:cNvPicPr>
            <a:picLocks noChangeAspect="1"/>
          </p:cNvPicPr>
          <p:nvPr/>
        </p:nvPicPr>
        <p:blipFill>
          <a:blip r:embed="rId3"/>
          <a:stretch>
            <a:fillRect/>
          </a:stretch>
        </p:blipFill>
        <p:spPr>
          <a:xfrm>
            <a:off x="4926178" y="1662696"/>
            <a:ext cx="4602747" cy="3532607"/>
          </a:xfrm>
          <a:prstGeom prst="rect">
            <a:avLst/>
          </a:prstGeom>
        </p:spPr>
      </p:pic>
    </p:spTree>
    <p:extLst>
      <p:ext uri="{BB962C8B-B14F-4D97-AF65-F5344CB8AC3E}">
        <p14:creationId xmlns:p14="http://schemas.microsoft.com/office/powerpoint/2010/main" val="23028682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B4DE830A-B531-4A3B-96F6-0ECE88B0855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8467"/>
            <a:ext cx="12192000" cy="6866467"/>
            <a:chOff x="0" y="-8467"/>
            <a:chExt cx="12192000" cy="6866467"/>
          </a:xfrm>
        </p:grpSpPr>
        <p:cxnSp>
          <p:nvCxnSpPr>
            <p:cNvPr id="11" name="Straight Connector 10">
              <a:extLst>
                <a:ext uri="{FF2B5EF4-FFF2-40B4-BE49-F238E27FC236}">
                  <a16:creationId xmlns:a16="http://schemas.microsoft.com/office/drawing/2014/main" id="{2813DF2C-461A-4A8F-9679-A172790D1F3A}"/>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id="{54CD3A85-C039-4249-86E4-1EB9318B549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13" name="Rectangle 23">
              <a:extLst>
                <a:ext uri="{FF2B5EF4-FFF2-40B4-BE49-F238E27FC236}">
                  <a16:creationId xmlns:a16="http://schemas.microsoft.com/office/drawing/2014/main" id="{887EA6D2-2883-42C2-993D-094CA6D65D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25">
              <a:extLst>
                <a:ext uri="{FF2B5EF4-FFF2-40B4-BE49-F238E27FC236}">
                  <a16:creationId xmlns:a16="http://schemas.microsoft.com/office/drawing/2014/main" id="{3B895046-636F-4D1B-ACA4-29AA0CB3329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Isosceles Triangle 14">
              <a:extLst>
                <a:ext uri="{FF2B5EF4-FFF2-40B4-BE49-F238E27FC236}">
                  <a16:creationId xmlns:a16="http://schemas.microsoft.com/office/drawing/2014/main" id="{C6B0CDE3-E054-4EDD-A43B-F96843D8BF5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27">
              <a:extLst>
                <a:ext uri="{FF2B5EF4-FFF2-40B4-BE49-F238E27FC236}">
                  <a16:creationId xmlns:a16="http://schemas.microsoft.com/office/drawing/2014/main" id="{3B66B1A2-F145-4C9B-85CC-4BF30D58CBC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8">
              <a:extLst>
                <a:ext uri="{FF2B5EF4-FFF2-40B4-BE49-F238E27FC236}">
                  <a16:creationId xmlns:a16="http://schemas.microsoft.com/office/drawing/2014/main" id="{5D4FC972-94B3-4035-8D31-E668C132B4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9">
              <a:extLst>
                <a:ext uri="{FF2B5EF4-FFF2-40B4-BE49-F238E27FC236}">
                  <a16:creationId xmlns:a16="http://schemas.microsoft.com/office/drawing/2014/main" id="{374B9941-AFBE-4A77-A50E-B6EA04A746A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a:extLst>
                <a:ext uri="{FF2B5EF4-FFF2-40B4-BE49-F238E27FC236}">
                  <a16:creationId xmlns:a16="http://schemas.microsoft.com/office/drawing/2014/main" id="{27A982C5-2C38-4CE9-BC18-94697AD657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0060D8D1-7BB1-498F-AFBB-ADAC130A9E9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985969" y="4553712"/>
            <a:ext cx="8288032" cy="1096316"/>
          </a:xfrm>
        </p:spPr>
        <p:txBody>
          <a:bodyPr vert="horz" lIns="91440" tIns="45720" rIns="91440" bIns="45720" rtlCol="0" anchor="b">
            <a:normAutofit/>
          </a:bodyPr>
          <a:lstStyle/>
          <a:p>
            <a:pPr algn="ctr"/>
            <a:r>
              <a:rPr lang="en-US" sz="4800" kern="1200">
                <a:solidFill>
                  <a:schemeClr val="accent1"/>
                </a:solidFill>
                <a:latin typeface="+mj-lt"/>
                <a:ea typeface="+mj-ea"/>
                <a:cs typeface="+mj-cs"/>
              </a:rPr>
              <a:t>Musical Chairs</a:t>
            </a:r>
          </a:p>
        </p:txBody>
      </p:sp>
      <p:pic>
        <p:nvPicPr>
          <p:cNvPr id="5" name="Picture 4"/>
          <p:cNvPicPr>
            <a:picLocks noChangeAspect="1"/>
          </p:cNvPicPr>
          <p:nvPr/>
        </p:nvPicPr>
        <p:blipFill>
          <a:blip r:embed="rId3"/>
          <a:stretch>
            <a:fillRect/>
          </a:stretch>
        </p:blipFill>
        <p:spPr>
          <a:xfrm>
            <a:off x="1830534" y="934222"/>
            <a:ext cx="6598900" cy="3299450"/>
          </a:xfrm>
          <a:prstGeom prst="rect">
            <a:avLst/>
          </a:prstGeom>
        </p:spPr>
      </p:pic>
    </p:spTree>
    <p:extLst>
      <p:ext uri="{BB962C8B-B14F-4D97-AF65-F5344CB8AC3E}">
        <p14:creationId xmlns:p14="http://schemas.microsoft.com/office/powerpoint/2010/main" val="773632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1DBF6-4B45-4411-91E9-71D538AB2B61}"/>
              </a:ext>
            </a:extLst>
          </p:cNvPr>
          <p:cNvSpPr>
            <a:spLocks noGrp="1"/>
          </p:cNvSpPr>
          <p:nvPr>
            <p:ph type="title"/>
          </p:nvPr>
        </p:nvSpPr>
        <p:spPr>
          <a:xfrm>
            <a:off x="1070680" y="476278"/>
            <a:ext cx="3729076" cy="1320800"/>
          </a:xfrm>
        </p:spPr>
        <p:txBody>
          <a:bodyPr anchor="ctr">
            <a:normAutofit/>
          </a:bodyPr>
          <a:lstStyle/>
          <a:p>
            <a:r>
              <a:rPr lang="en-GB" dirty="0"/>
              <a:t>Dice game </a:t>
            </a:r>
          </a:p>
        </p:txBody>
      </p:sp>
      <p:pic>
        <p:nvPicPr>
          <p:cNvPr id="4" name="Picture 3">
            <a:extLst>
              <a:ext uri="{FF2B5EF4-FFF2-40B4-BE49-F238E27FC236}">
                <a16:creationId xmlns:a16="http://schemas.microsoft.com/office/drawing/2014/main" id="{B263B905-199D-33DE-B318-7E4D2E0653C4}"/>
              </a:ext>
            </a:extLst>
          </p:cNvPr>
          <p:cNvPicPr>
            <a:picLocks noChangeAspect="1"/>
          </p:cNvPicPr>
          <p:nvPr/>
        </p:nvPicPr>
        <p:blipFill>
          <a:blip r:embed="rId2"/>
          <a:stretch>
            <a:fillRect/>
          </a:stretch>
        </p:blipFill>
        <p:spPr>
          <a:xfrm>
            <a:off x="5380580" y="940675"/>
            <a:ext cx="4602747" cy="4602747"/>
          </a:xfrm>
          <a:prstGeom prst="rect">
            <a:avLst/>
          </a:prstGeom>
        </p:spPr>
      </p:pic>
      <p:graphicFrame>
        <p:nvGraphicFramePr>
          <p:cNvPr id="7" name="Content Placeholder 2">
            <a:extLst>
              <a:ext uri="{FF2B5EF4-FFF2-40B4-BE49-F238E27FC236}">
                <a16:creationId xmlns:a16="http://schemas.microsoft.com/office/drawing/2014/main" id="{E0EEA432-1828-8B26-BC0F-94B95560DEAF}"/>
              </a:ext>
            </a:extLst>
          </p:cNvPr>
          <p:cNvGraphicFramePr>
            <a:graphicFrameLocks noGrp="1"/>
          </p:cNvGraphicFramePr>
          <p:nvPr>
            <p:ph idx="1"/>
            <p:extLst>
              <p:ext uri="{D42A27DB-BD31-4B8C-83A1-F6EECF244321}">
                <p14:modId xmlns:p14="http://schemas.microsoft.com/office/powerpoint/2010/main" val="3307341331"/>
              </p:ext>
            </p:extLst>
          </p:nvPr>
        </p:nvGraphicFramePr>
        <p:xfrm>
          <a:off x="489856" y="1797078"/>
          <a:ext cx="5399315" cy="425537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2264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7">
            <a:extLst>
              <a:ext uri="{FF2B5EF4-FFF2-40B4-BE49-F238E27FC236}">
                <a16:creationId xmlns:a16="http://schemas.microsoft.com/office/drawing/2014/main" id="{8DF4D7F6-81B5-452A-9CE6-76D81F91D4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1333502" y="609600"/>
            <a:ext cx="8596668" cy="1320800"/>
          </a:xfrm>
        </p:spPr>
        <p:txBody>
          <a:bodyPr>
            <a:normAutofit/>
          </a:bodyPr>
          <a:lstStyle/>
          <a:p>
            <a:r>
              <a:rPr lang="en-GB" dirty="0"/>
              <a:t>Drama	 - act it out</a:t>
            </a:r>
          </a:p>
        </p:txBody>
      </p:sp>
      <p:sp>
        <p:nvSpPr>
          <p:cNvPr id="10" name="Isosceles Triangle 9">
            <a:extLst>
              <a:ext uri="{FF2B5EF4-FFF2-40B4-BE49-F238E27FC236}">
                <a16:creationId xmlns:a16="http://schemas.microsoft.com/office/drawing/2014/main" id="{4600514D-20FB-4559-97DC-D1DC39E6C3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Isosceles Triangle 11">
            <a:extLst>
              <a:ext uri="{FF2B5EF4-FFF2-40B4-BE49-F238E27FC236}">
                <a16:creationId xmlns:a16="http://schemas.microsoft.com/office/drawing/2014/main" id="{266F638A-E405-4AC0-B984-72E5813B0DD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738534" y="3818467"/>
            <a:ext cx="4450292" cy="3039533"/>
          </a:xfrm>
          <a:prstGeom prst="triangle">
            <a:avLst>
              <a:gd name="adj" fmla="val 100000"/>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cxnSp>
        <p:nvCxnSpPr>
          <p:cNvPr id="14" name="Straight Connector 13">
            <a:extLst>
              <a:ext uri="{FF2B5EF4-FFF2-40B4-BE49-F238E27FC236}">
                <a16:creationId xmlns:a16="http://schemas.microsoft.com/office/drawing/2014/main" id="{7D1CBE93-B17D-4509-843C-82287C38032A}"/>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0134600" y="0"/>
            <a:ext cx="1727200" cy="6858000"/>
          </a:xfrm>
          <a:prstGeom prst="line">
            <a:avLst/>
          </a:prstGeom>
          <a:ln w="15875" cap="sq">
            <a:solidFill>
              <a:schemeClr val="accent2"/>
            </a:solidFill>
            <a:bevel/>
          </a:ln>
        </p:spPr>
        <p:style>
          <a:lnRef idx="2">
            <a:schemeClr val="accent1"/>
          </a:lnRef>
          <a:fillRef idx="0">
            <a:schemeClr val="accent1"/>
          </a:fillRef>
          <a:effectRef idx="1">
            <a:schemeClr val="accent1"/>
          </a:effectRef>
          <a:fontRef idx="minor">
            <a:schemeClr val="tx1"/>
          </a:fontRef>
        </p:style>
      </p:cxnSp>
      <p:cxnSp>
        <p:nvCxnSpPr>
          <p:cNvPr id="16" name="Straight Connector 15">
            <a:extLst>
              <a:ext uri="{FF2B5EF4-FFF2-40B4-BE49-F238E27FC236}">
                <a16:creationId xmlns:a16="http://schemas.microsoft.com/office/drawing/2014/main" id="{AE6277B4-6A43-48AB-89B2-3442221619C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15875">
            <a:solidFill>
              <a:schemeClr val="accent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1333502" y="2160590"/>
            <a:ext cx="8470898" cy="3429260"/>
          </a:xfrm>
        </p:spPr>
        <p:txBody>
          <a:bodyPr vert="horz" lIns="91440" tIns="45720" rIns="91440" bIns="45720" rtlCol="0" anchor="t">
            <a:normAutofit/>
          </a:bodyPr>
          <a:lstStyle/>
          <a:p>
            <a:r>
              <a:rPr lang="en-GB" dirty="0"/>
              <a:t>James has had a hard day at school. He comes home to find that his brother has broken his PlayStation controller.</a:t>
            </a:r>
          </a:p>
          <a:p>
            <a:r>
              <a:rPr lang="en-GB" dirty="0"/>
              <a:t>Sarah has been looking forward to her birthday party for a long time. At the last minute, her party has had to be cancelled.</a:t>
            </a:r>
          </a:p>
          <a:p>
            <a:r>
              <a:rPr lang="en-GB" dirty="0"/>
              <a:t>Gemma has always wanted a puppy. She wakes up one morning to find one licking her toes..</a:t>
            </a:r>
          </a:p>
          <a:p>
            <a:r>
              <a:rPr lang="en-GB" dirty="0"/>
              <a:t>Your best friend who you haven’t seen in ages calls to your house to see you..</a:t>
            </a:r>
          </a:p>
          <a:p>
            <a:r>
              <a:rPr lang="en-GB" dirty="0"/>
              <a:t>It’s the night before a big test, you think you have done enough studying but are not so sure.. </a:t>
            </a:r>
          </a:p>
        </p:txBody>
      </p:sp>
      <p:sp>
        <p:nvSpPr>
          <p:cNvPr id="18" name="Rectangle 27">
            <a:extLst>
              <a:ext uri="{FF2B5EF4-FFF2-40B4-BE49-F238E27FC236}">
                <a16:creationId xmlns:a16="http://schemas.microsoft.com/office/drawing/2014/main" id="{27B538D5-95DB-47ED-9CB4-34AE5BF78E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25641" y="0"/>
            <a:ext cx="1766359" cy="6858000"/>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841443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55AE6B0-AC9E-4167-806F-E9DB135FC4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52481" y="1382486"/>
            <a:ext cx="3547581" cy="4093028"/>
          </a:xfrm>
        </p:spPr>
        <p:txBody>
          <a:bodyPr anchor="ctr">
            <a:normAutofit/>
          </a:bodyPr>
          <a:lstStyle/>
          <a:p>
            <a:r>
              <a:rPr lang="en-GB" sz="4400"/>
              <a:t>Managing emotions</a:t>
            </a:r>
          </a:p>
        </p:txBody>
      </p:sp>
      <p:grpSp>
        <p:nvGrpSpPr>
          <p:cNvPr id="11" name="Group 10">
            <a:extLst>
              <a:ext uri="{FF2B5EF4-FFF2-40B4-BE49-F238E27FC236}">
                <a16:creationId xmlns:a16="http://schemas.microsoft.com/office/drawing/2014/main" id="{3523416A-383B-4FDC-B4C9-D8EDDFE9C04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267" y="-8467"/>
            <a:ext cx="4766733" cy="6866467"/>
            <a:chOff x="7425267" y="-8467"/>
            <a:chExt cx="4766733" cy="6866467"/>
          </a:xfrm>
        </p:grpSpPr>
        <p:cxnSp>
          <p:nvCxnSpPr>
            <p:cNvPr id="12" name="Straight Connector 11">
              <a:extLst>
                <a:ext uri="{FF2B5EF4-FFF2-40B4-BE49-F238E27FC236}">
                  <a16:creationId xmlns:a16="http://schemas.microsoft.com/office/drawing/2014/main" id="{CB0D29D5-3F7C-4197-821B-6D60A66CC04B}"/>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9371012" y="0"/>
              <a:ext cx="1219200" cy="6858000"/>
            </a:xfrm>
            <a:prstGeom prst="line">
              <a:avLst/>
            </a:prstGeom>
            <a:ln w="9525">
              <a:solidFill>
                <a:srgbClr val="BFBFBF">
                  <a:alpha val="75000"/>
                </a:srgbClr>
              </a:solidFill>
            </a:ln>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a16="http://schemas.microsoft.com/office/drawing/2014/main" id="{347FB49A-3541-428A-AADE-682A3C50563D}"/>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flipH="1">
              <a:off x="7425267" y="3681413"/>
              <a:ext cx="4763558" cy="3176587"/>
            </a:xfrm>
            <a:prstGeom prst="line">
              <a:avLst/>
            </a:prstGeom>
            <a:ln w="9525">
              <a:solidFill>
                <a:srgbClr val="BFBFBF">
                  <a:alpha val="80000"/>
                </a:srgbClr>
              </a:solidFill>
            </a:ln>
          </p:spPr>
          <p:style>
            <a:lnRef idx="2">
              <a:schemeClr val="accent1"/>
            </a:lnRef>
            <a:fillRef idx="0">
              <a:schemeClr val="accent1"/>
            </a:fillRef>
            <a:effectRef idx="1">
              <a:schemeClr val="accent1"/>
            </a:effectRef>
            <a:fontRef idx="minor">
              <a:schemeClr val="tx1"/>
            </a:fontRef>
          </p:style>
        </p:cxnSp>
        <p:sp>
          <p:nvSpPr>
            <p:cNvPr id="14" name="Rectangle 23">
              <a:extLst>
                <a:ext uri="{FF2B5EF4-FFF2-40B4-BE49-F238E27FC236}">
                  <a16:creationId xmlns:a16="http://schemas.microsoft.com/office/drawing/2014/main" id="{D96F53DC-08F1-42C6-B558-B83D54B2766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25">
              <a:extLst>
                <a:ext uri="{FF2B5EF4-FFF2-40B4-BE49-F238E27FC236}">
                  <a16:creationId xmlns:a16="http://schemas.microsoft.com/office/drawing/2014/main" id="{AFE48CAF-A51C-463F-A570-ED99439A5CA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Isosceles Triangle 15">
              <a:extLst>
                <a:ext uri="{FF2B5EF4-FFF2-40B4-BE49-F238E27FC236}">
                  <a16:creationId xmlns:a16="http://schemas.microsoft.com/office/drawing/2014/main" id="{01F0C48B-50FF-4351-8207-16D0960483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27">
              <a:extLst>
                <a:ext uri="{FF2B5EF4-FFF2-40B4-BE49-F238E27FC236}">
                  <a16:creationId xmlns:a16="http://schemas.microsoft.com/office/drawing/2014/main" id="{300384B6-5ED6-4F91-A548-B706D837513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8" name="Rectangle 28">
              <a:extLst>
                <a:ext uri="{FF2B5EF4-FFF2-40B4-BE49-F238E27FC236}">
                  <a16:creationId xmlns:a16="http://schemas.microsoft.com/office/drawing/2014/main" id="{337AFFAE-C182-463C-9459-8AB3C69D9A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Rectangle 29">
              <a:extLst>
                <a:ext uri="{FF2B5EF4-FFF2-40B4-BE49-F238E27FC236}">
                  <a16:creationId xmlns:a16="http://schemas.microsoft.com/office/drawing/2014/main" id="{510ACF17-C3F0-42BF-BDEB-D079277121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Isosceles Triangle 19">
              <a:extLst>
                <a:ext uri="{FF2B5EF4-FFF2-40B4-BE49-F238E27FC236}">
                  <a16:creationId xmlns:a16="http://schemas.microsoft.com/office/drawing/2014/main" id="{E804EFD0-B84E-476F-9FC6-6C4A42EA00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2" name="Rectangle 21">
            <a:extLst>
              <a:ext uri="{FF2B5EF4-FFF2-40B4-BE49-F238E27FC236}">
                <a16:creationId xmlns:a16="http://schemas.microsoft.com/office/drawing/2014/main" id="{87BD1F4E-A66D-4C06-86DA-8D56CA7A3B4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977719" y="0"/>
            <a:ext cx="621428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134410E9-61CB-F5AF-A746-94A1D88D5A39}"/>
              </a:ext>
            </a:extLst>
          </p:cNvPr>
          <p:cNvGraphicFramePr>
            <a:graphicFrameLocks noGrp="1"/>
          </p:cNvGraphicFramePr>
          <p:nvPr>
            <p:ph idx="1"/>
            <p:extLst>
              <p:ext uri="{D42A27DB-BD31-4B8C-83A1-F6EECF244321}">
                <p14:modId xmlns:p14="http://schemas.microsoft.com/office/powerpoint/2010/main" val="3135417533"/>
              </p:ext>
            </p:extLst>
          </p:nvPr>
        </p:nvGraphicFramePr>
        <p:xfrm>
          <a:off x="4916553" y="944563"/>
          <a:ext cx="6628804" cy="49795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63171389"/>
      </p:ext>
    </p:extLst>
  </p:cSld>
  <p:clrMapOvr>
    <a:masterClrMapping/>
  </p:clrMapOvr>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230bd275-c2df-4447-ba48-a2e1c88e0f34">
      <Terms xmlns="http://schemas.microsoft.com/office/infopath/2007/PartnerControls"/>
    </lcf76f155ced4ddcb4097134ff3c332f>
    <TaxCatchAll xmlns="9130cc07-5ab4-4370-b41a-4bc008a89c0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43352633357DB4A9CDED4894FB09656" ma:contentTypeVersion="16" ma:contentTypeDescription="Create a new document." ma:contentTypeScope="" ma:versionID="5dd9311cc6bdf7d30fb26a1cc3525edb">
  <xsd:schema xmlns:xsd="http://www.w3.org/2001/XMLSchema" xmlns:xs="http://www.w3.org/2001/XMLSchema" xmlns:p="http://schemas.microsoft.com/office/2006/metadata/properties" xmlns:ns2="230bd275-c2df-4447-ba48-a2e1c88e0f34" xmlns:ns3="9130cc07-5ab4-4370-b41a-4bc008a89c08" targetNamespace="http://schemas.microsoft.com/office/2006/metadata/properties" ma:root="true" ma:fieldsID="f359daa30cbc4ad048abcdf32148003f" ns2:_="" ns3:_="">
    <xsd:import namespace="230bd275-c2df-4447-ba48-a2e1c88e0f34"/>
    <xsd:import namespace="9130cc07-5ab4-4370-b41a-4bc008a89c0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Location"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30bd275-c2df-4447-ba48-a2e1c88e0f3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9771dba-0eef-4bb6-b6bb-0dda009492d3"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9130cc07-5ab4-4370-b41a-4bc008a89c08"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19c1718-1e3f-4848-8084-d7e87a3a6d4d}" ma:internalName="TaxCatchAll" ma:showField="CatchAllData" ma:web="9130cc07-5ab4-4370-b41a-4bc008a89c0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2F15452-3994-4D6F-85DE-330DAB219754}">
  <ds:schemaRefs>
    <ds:schemaRef ds:uri="http://schemas.microsoft.com/sharepoint/v3/contenttype/forms"/>
  </ds:schemaRefs>
</ds:datastoreItem>
</file>

<file path=customXml/itemProps2.xml><?xml version="1.0" encoding="utf-8"?>
<ds:datastoreItem xmlns:ds="http://schemas.openxmlformats.org/officeDocument/2006/customXml" ds:itemID="{B0495AEC-76FD-40CF-A386-6D5E765AE307}">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2D853FD7-B5A2-4AD1-B6D4-07151252C717}"/>
</file>

<file path=docProps/app.xml><?xml version="1.0" encoding="utf-8"?>
<Properties xmlns="http://schemas.openxmlformats.org/officeDocument/2006/extended-properties" xmlns:vt="http://schemas.openxmlformats.org/officeDocument/2006/docPropsVTypes">
  <Template>Facet</Template>
  <TotalTime>588</TotalTime>
  <Words>601</Words>
  <Application>Microsoft Office PowerPoint</Application>
  <PresentationFormat>Widescreen</PresentationFormat>
  <Paragraphs>55</Paragraphs>
  <Slides>10</Slides>
  <Notes>4</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Facet</vt:lpstr>
      <vt:lpstr>Building Resilience – Understanding Our Emotions</vt:lpstr>
      <vt:lpstr>Introduction to the topic, session outcomes and ice breaker</vt:lpstr>
      <vt:lpstr>Introduction</vt:lpstr>
      <vt:lpstr>Feelings – are any of these familiar? </vt:lpstr>
      <vt:lpstr>Activity</vt:lpstr>
      <vt:lpstr>Musical Chairs</vt:lpstr>
      <vt:lpstr>Dice game </vt:lpstr>
      <vt:lpstr>Drama  - act it out</vt:lpstr>
      <vt:lpstr>Managing emotions</vt:lpstr>
      <vt:lpstr>Drama activity </vt:lpstr>
    </vt:vector>
  </TitlesOfParts>
  <Company>N.I. Assembly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Resilience – understanding our emotions</dc:title>
  <dc:creator>manningt</dc:creator>
  <cp:lastModifiedBy>Michial</cp:lastModifiedBy>
  <cp:revision>27</cp:revision>
  <dcterms:created xsi:type="dcterms:W3CDTF">2021-08-03T10:51:41Z</dcterms:created>
  <dcterms:modified xsi:type="dcterms:W3CDTF">2022-10-06T12:44:39Z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0x010100243352633357DB4A9CDED4894FB09656</vt:lpwstr>
  </property>
</Properties>
</file>