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sldIdLst>
    <p:sldId id="256" r:id="rId5"/>
    <p:sldId id="259" r:id="rId6"/>
    <p:sldId id="257" r:id="rId7"/>
    <p:sldId id="258" r:id="rId8"/>
    <p:sldId id="260" r:id="rId9"/>
    <p:sldId id="261" r:id="rId10"/>
    <p:sldId id="264" r:id="rId11"/>
    <p:sldId id="262" r:id="rId12"/>
    <p:sldId id="263"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C26429-3964-4E99-B82B-0E4F3106E1E5}" v="7" dt="2022-10-06T13:33:29.0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6" d="100"/>
          <a:sy n="46" d="100"/>
        </p:scale>
        <p:origin x="58" y="1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ial Dudley" userId="S::michial.dudley@boysandgirlsclubs.net::89ddba62-d651-40d7-8793-ffc5fc64fabd" providerId="AD" clId="Web-{F8C26429-3964-4E99-B82B-0E4F3106E1E5}"/>
    <pc:docChg chg="modSld">
      <pc:chgData name="Michial Dudley" userId="S::michial.dudley@boysandgirlsclubs.net::89ddba62-d651-40d7-8793-ffc5fc64fabd" providerId="AD" clId="Web-{F8C26429-3964-4E99-B82B-0E4F3106E1E5}" dt="2022-10-06T13:33:27.694" v="5" actId="20577"/>
      <pc:docMkLst>
        <pc:docMk/>
      </pc:docMkLst>
      <pc:sldChg chg="modSp">
        <pc:chgData name="Michial Dudley" userId="S::michial.dudley@boysandgirlsclubs.net::89ddba62-d651-40d7-8793-ffc5fc64fabd" providerId="AD" clId="Web-{F8C26429-3964-4E99-B82B-0E4F3106E1E5}" dt="2022-10-06T13:33:27.694" v="5" actId="20577"/>
        <pc:sldMkLst>
          <pc:docMk/>
          <pc:sldMk cId="1732038458" sldId="256"/>
        </pc:sldMkLst>
        <pc:spChg chg="mod">
          <ac:chgData name="Michial Dudley" userId="S::michial.dudley@boysandgirlsclubs.net::89ddba62-d651-40d7-8793-ffc5fc64fabd" providerId="AD" clId="Web-{F8C26429-3964-4E99-B82B-0E4F3106E1E5}" dt="2022-10-06T13:33:27.694" v="5" actId="20577"/>
          <ac:spMkLst>
            <pc:docMk/>
            <pc:sldMk cId="1732038458" sldId="256"/>
            <ac:spMk id="3" creationId="{41C574BB-93EA-4265-B3A5-A0EED4E21B5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812C88-87C4-4BA1-A112-662A91EB5893}" type="doc">
      <dgm:prSet loTypeId="urn:microsoft.com/office/officeart/2005/8/layout/matrix3" loCatId="matrix" qsTypeId="urn:microsoft.com/office/officeart/2005/8/quickstyle/simple4" qsCatId="simple" csTypeId="urn:microsoft.com/office/officeart/2005/8/colors/colorful1" csCatId="colorful"/>
      <dgm:spPr/>
      <dgm:t>
        <a:bodyPr/>
        <a:lstStyle/>
        <a:p>
          <a:endParaRPr lang="en-US"/>
        </a:p>
      </dgm:t>
    </dgm:pt>
    <dgm:pt modelId="{8A3C2A54-A2AE-4513-9B95-5D844A01452B}">
      <dgm:prSet/>
      <dgm:spPr/>
      <dgm:t>
        <a:bodyPr/>
        <a:lstStyle/>
        <a:p>
          <a:r>
            <a:rPr lang="en-US"/>
            <a:t>A relationship does not necessarily mean a romantic one. There are many different types.</a:t>
          </a:r>
        </a:p>
      </dgm:t>
    </dgm:pt>
    <dgm:pt modelId="{3D0E6E9B-8E0A-49EF-AE46-56E31614AD1E}" type="parTrans" cxnId="{E65085FE-1B7D-4865-AFDA-047FD74B422E}">
      <dgm:prSet/>
      <dgm:spPr/>
      <dgm:t>
        <a:bodyPr/>
        <a:lstStyle/>
        <a:p>
          <a:endParaRPr lang="en-US"/>
        </a:p>
      </dgm:t>
    </dgm:pt>
    <dgm:pt modelId="{7E4FCE6F-023C-4797-81C3-0374389DEF4A}" type="sibTrans" cxnId="{E65085FE-1B7D-4865-AFDA-047FD74B422E}">
      <dgm:prSet/>
      <dgm:spPr/>
      <dgm:t>
        <a:bodyPr/>
        <a:lstStyle/>
        <a:p>
          <a:endParaRPr lang="en-US"/>
        </a:p>
      </dgm:t>
    </dgm:pt>
    <dgm:pt modelId="{902C2D31-DCFE-49D2-B71C-CEFF39A7A3B7}">
      <dgm:prSet/>
      <dgm:spPr/>
      <dgm:t>
        <a:bodyPr/>
        <a:lstStyle/>
        <a:p>
          <a:r>
            <a:rPr lang="en-US"/>
            <a:t>You have relationships with your family, friends, guardians, neighbors, teachers, doctors, pets etc.</a:t>
          </a:r>
        </a:p>
      </dgm:t>
    </dgm:pt>
    <dgm:pt modelId="{F68F3E4C-92F9-4072-85C6-5B30A0F7A738}" type="parTrans" cxnId="{E9BD7B96-C389-4A06-A2B0-5B20DD34225D}">
      <dgm:prSet/>
      <dgm:spPr/>
      <dgm:t>
        <a:bodyPr/>
        <a:lstStyle/>
        <a:p>
          <a:endParaRPr lang="en-US"/>
        </a:p>
      </dgm:t>
    </dgm:pt>
    <dgm:pt modelId="{35FEADDC-C482-413F-8B08-13BF1F6A76E2}" type="sibTrans" cxnId="{E9BD7B96-C389-4A06-A2B0-5B20DD34225D}">
      <dgm:prSet/>
      <dgm:spPr/>
      <dgm:t>
        <a:bodyPr/>
        <a:lstStyle/>
        <a:p>
          <a:endParaRPr lang="en-US"/>
        </a:p>
      </dgm:t>
    </dgm:pt>
    <dgm:pt modelId="{9A597519-27F4-409B-BE1F-7236401867A4}">
      <dgm:prSet/>
      <dgm:spPr/>
      <dgm:t>
        <a:bodyPr/>
        <a:lstStyle/>
        <a:p>
          <a:r>
            <a:rPr lang="en-US" dirty="0"/>
            <a:t>They are very important in life and can bring a great sense of fun, enjoyment and fulfillment as well as support and security.</a:t>
          </a:r>
        </a:p>
      </dgm:t>
    </dgm:pt>
    <dgm:pt modelId="{2987840B-279B-4BDC-97D0-15B9BF135982}" type="parTrans" cxnId="{09076E7E-105A-4D95-8FA4-993AA205B985}">
      <dgm:prSet/>
      <dgm:spPr/>
      <dgm:t>
        <a:bodyPr/>
        <a:lstStyle/>
        <a:p>
          <a:endParaRPr lang="en-US"/>
        </a:p>
      </dgm:t>
    </dgm:pt>
    <dgm:pt modelId="{3FF8EBE4-0DE4-40FC-B529-E26DFB6CB383}" type="sibTrans" cxnId="{09076E7E-105A-4D95-8FA4-993AA205B985}">
      <dgm:prSet/>
      <dgm:spPr/>
      <dgm:t>
        <a:bodyPr/>
        <a:lstStyle/>
        <a:p>
          <a:endParaRPr lang="en-US"/>
        </a:p>
      </dgm:t>
    </dgm:pt>
    <dgm:pt modelId="{EAC3CD00-16F9-4262-A07B-ECA676C8AD48}">
      <dgm:prSet/>
      <dgm:spPr/>
      <dgm:t>
        <a:bodyPr/>
        <a:lstStyle/>
        <a:p>
          <a:r>
            <a:rPr lang="en-US"/>
            <a:t>Positive relationships means respectful relationships. They require respect, communication and compromise.</a:t>
          </a:r>
        </a:p>
      </dgm:t>
    </dgm:pt>
    <dgm:pt modelId="{8F19AE0F-F013-49B7-B39F-BFE6786F89A6}" type="parTrans" cxnId="{17E37013-CA12-4AD4-A442-95FEEC9C15DF}">
      <dgm:prSet/>
      <dgm:spPr/>
      <dgm:t>
        <a:bodyPr/>
        <a:lstStyle/>
        <a:p>
          <a:endParaRPr lang="en-US"/>
        </a:p>
      </dgm:t>
    </dgm:pt>
    <dgm:pt modelId="{A593B4BB-246F-479A-A454-4304DC90A5E1}" type="sibTrans" cxnId="{17E37013-CA12-4AD4-A442-95FEEC9C15DF}">
      <dgm:prSet/>
      <dgm:spPr/>
      <dgm:t>
        <a:bodyPr/>
        <a:lstStyle/>
        <a:p>
          <a:endParaRPr lang="en-US"/>
        </a:p>
      </dgm:t>
    </dgm:pt>
    <dgm:pt modelId="{88F5F237-1138-4E32-B34C-BB660615C67A}" type="pres">
      <dgm:prSet presAssocID="{67812C88-87C4-4BA1-A112-662A91EB5893}" presName="matrix" presStyleCnt="0">
        <dgm:presLayoutVars>
          <dgm:chMax val="1"/>
          <dgm:dir/>
          <dgm:resizeHandles val="exact"/>
        </dgm:presLayoutVars>
      </dgm:prSet>
      <dgm:spPr/>
    </dgm:pt>
    <dgm:pt modelId="{EEF7460A-82CE-45DD-9097-87DA34894715}" type="pres">
      <dgm:prSet presAssocID="{67812C88-87C4-4BA1-A112-662A91EB5893}" presName="diamond" presStyleLbl="bgShp" presStyleIdx="0" presStyleCnt="1"/>
      <dgm:spPr/>
    </dgm:pt>
    <dgm:pt modelId="{1F1B4A10-1472-4478-8939-793B6622EEEF}" type="pres">
      <dgm:prSet presAssocID="{67812C88-87C4-4BA1-A112-662A91EB5893}" presName="quad1" presStyleLbl="node1" presStyleIdx="0" presStyleCnt="4">
        <dgm:presLayoutVars>
          <dgm:chMax val="0"/>
          <dgm:chPref val="0"/>
          <dgm:bulletEnabled val="1"/>
        </dgm:presLayoutVars>
      </dgm:prSet>
      <dgm:spPr/>
    </dgm:pt>
    <dgm:pt modelId="{37200A61-3E91-450A-A642-C9ECBC9B2BBD}" type="pres">
      <dgm:prSet presAssocID="{67812C88-87C4-4BA1-A112-662A91EB5893}" presName="quad2" presStyleLbl="node1" presStyleIdx="1" presStyleCnt="4">
        <dgm:presLayoutVars>
          <dgm:chMax val="0"/>
          <dgm:chPref val="0"/>
          <dgm:bulletEnabled val="1"/>
        </dgm:presLayoutVars>
      </dgm:prSet>
      <dgm:spPr/>
    </dgm:pt>
    <dgm:pt modelId="{507A78C9-AE8B-4382-8E9C-6E5F0C12EB5A}" type="pres">
      <dgm:prSet presAssocID="{67812C88-87C4-4BA1-A112-662A91EB5893}" presName="quad3" presStyleLbl="node1" presStyleIdx="2" presStyleCnt="4">
        <dgm:presLayoutVars>
          <dgm:chMax val="0"/>
          <dgm:chPref val="0"/>
          <dgm:bulletEnabled val="1"/>
        </dgm:presLayoutVars>
      </dgm:prSet>
      <dgm:spPr/>
    </dgm:pt>
    <dgm:pt modelId="{AAA9CEF7-2986-4959-B550-2B371F4A0C26}" type="pres">
      <dgm:prSet presAssocID="{67812C88-87C4-4BA1-A112-662A91EB5893}" presName="quad4" presStyleLbl="node1" presStyleIdx="3" presStyleCnt="4">
        <dgm:presLayoutVars>
          <dgm:chMax val="0"/>
          <dgm:chPref val="0"/>
          <dgm:bulletEnabled val="1"/>
        </dgm:presLayoutVars>
      </dgm:prSet>
      <dgm:spPr/>
    </dgm:pt>
  </dgm:ptLst>
  <dgm:cxnLst>
    <dgm:cxn modelId="{17E37013-CA12-4AD4-A442-95FEEC9C15DF}" srcId="{67812C88-87C4-4BA1-A112-662A91EB5893}" destId="{EAC3CD00-16F9-4262-A07B-ECA676C8AD48}" srcOrd="3" destOrd="0" parTransId="{8F19AE0F-F013-49B7-B39F-BFE6786F89A6}" sibTransId="{A593B4BB-246F-479A-A454-4304DC90A5E1}"/>
    <dgm:cxn modelId="{09076E7E-105A-4D95-8FA4-993AA205B985}" srcId="{67812C88-87C4-4BA1-A112-662A91EB5893}" destId="{9A597519-27F4-409B-BE1F-7236401867A4}" srcOrd="2" destOrd="0" parTransId="{2987840B-279B-4BDC-97D0-15B9BF135982}" sibTransId="{3FF8EBE4-0DE4-40FC-B529-E26DFB6CB383}"/>
    <dgm:cxn modelId="{8BF42F82-F2BA-452A-B45C-F41D20965ED0}" type="presOf" srcId="{EAC3CD00-16F9-4262-A07B-ECA676C8AD48}" destId="{AAA9CEF7-2986-4959-B550-2B371F4A0C26}" srcOrd="0" destOrd="0" presId="urn:microsoft.com/office/officeart/2005/8/layout/matrix3"/>
    <dgm:cxn modelId="{77DCCB82-4D1E-4D27-8E89-0FF04A6126D7}" type="presOf" srcId="{902C2D31-DCFE-49D2-B71C-CEFF39A7A3B7}" destId="{37200A61-3E91-450A-A642-C9ECBC9B2BBD}" srcOrd="0" destOrd="0" presId="urn:microsoft.com/office/officeart/2005/8/layout/matrix3"/>
    <dgm:cxn modelId="{505F9F8C-686D-4DDB-BA53-FF1AFA1EB611}" type="presOf" srcId="{8A3C2A54-A2AE-4513-9B95-5D844A01452B}" destId="{1F1B4A10-1472-4478-8939-793B6622EEEF}" srcOrd="0" destOrd="0" presId="urn:microsoft.com/office/officeart/2005/8/layout/matrix3"/>
    <dgm:cxn modelId="{E9BD7B96-C389-4A06-A2B0-5B20DD34225D}" srcId="{67812C88-87C4-4BA1-A112-662A91EB5893}" destId="{902C2D31-DCFE-49D2-B71C-CEFF39A7A3B7}" srcOrd="1" destOrd="0" parTransId="{F68F3E4C-92F9-4072-85C6-5B30A0F7A738}" sibTransId="{35FEADDC-C482-413F-8B08-13BF1F6A76E2}"/>
    <dgm:cxn modelId="{66AD8596-FB0E-4549-BDA7-ED8E68B308B5}" type="presOf" srcId="{9A597519-27F4-409B-BE1F-7236401867A4}" destId="{507A78C9-AE8B-4382-8E9C-6E5F0C12EB5A}" srcOrd="0" destOrd="0" presId="urn:microsoft.com/office/officeart/2005/8/layout/matrix3"/>
    <dgm:cxn modelId="{00DC3CD5-5EE0-4D27-8604-307114128835}" type="presOf" srcId="{67812C88-87C4-4BA1-A112-662A91EB5893}" destId="{88F5F237-1138-4E32-B34C-BB660615C67A}" srcOrd="0" destOrd="0" presId="urn:microsoft.com/office/officeart/2005/8/layout/matrix3"/>
    <dgm:cxn modelId="{E65085FE-1B7D-4865-AFDA-047FD74B422E}" srcId="{67812C88-87C4-4BA1-A112-662A91EB5893}" destId="{8A3C2A54-A2AE-4513-9B95-5D844A01452B}" srcOrd="0" destOrd="0" parTransId="{3D0E6E9B-8E0A-49EF-AE46-56E31614AD1E}" sibTransId="{7E4FCE6F-023C-4797-81C3-0374389DEF4A}"/>
    <dgm:cxn modelId="{8BC88433-3C2E-48FC-8CEE-9B05258280AF}" type="presParOf" srcId="{88F5F237-1138-4E32-B34C-BB660615C67A}" destId="{EEF7460A-82CE-45DD-9097-87DA34894715}" srcOrd="0" destOrd="0" presId="urn:microsoft.com/office/officeart/2005/8/layout/matrix3"/>
    <dgm:cxn modelId="{694B569E-7A64-4C4E-B419-65C443A80929}" type="presParOf" srcId="{88F5F237-1138-4E32-B34C-BB660615C67A}" destId="{1F1B4A10-1472-4478-8939-793B6622EEEF}" srcOrd="1" destOrd="0" presId="urn:microsoft.com/office/officeart/2005/8/layout/matrix3"/>
    <dgm:cxn modelId="{EB0AB4FF-CE9C-4B55-97F0-E7D88C819A64}" type="presParOf" srcId="{88F5F237-1138-4E32-B34C-BB660615C67A}" destId="{37200A61-3E91-450A-A642-C9ECBC9B2BBD}" srcOrd="2" destOrd="0" presId="urn:microsoft.com/office/officeart/2005/8/layout/matrix3"/>
    <dgm:cxn modelId="{8F526477-E12C-41AF-9DD1-5ED73C51D43C}" type="presParOf" srcId="{88F5F237-1138-4E32-B34C-BB660615C67A}" destId="{507A78C9-AE8B-4382-8E9C-6E5F0C12EB5A}" srcOrd="3" destOrd="0" presId="urn:microsoft.com/office/officeart/2005/8/layout/matrix3"/>
    <dgm:cxn modelId="{E4928E71-AE7C-4497-BA12-3FF4C933B4A4}" type="presParOf" srcId="{88F5F237-1138-4E32-B34C-BB660615C67A}" destId="{AAA9CEF7-2986-4959-B550-2B371F4A0C26}"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325948-BFD9-4F63-ACB7-EB054C75EFD1}"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FE11ED78-3A06-4104-8E94-F70B389F5092}">
      <dgm:prSet/>
      <dgm:spPr/>
      <dgm:t>
        <a:bodyPr/>
        <a:lstStyle/>
        <a:p>
          <a:r>
            <a:rPr lang="en-US"/>
            <a:t>Spending time together. </a:t>
          </a:r>
        </a:p>
      </dgm:t>
    </dgm:pt>
    <dgm:pt modelId="{9C5C6BD9-C189-451D-9E5F-C9F42BE8C3CF}" type="parTrans" cxnId="{DDFEC57C-E482-4943-A97A-791280642AE5}">
      <dgm:prSet/>
      <dgm:spPr/>
      <dgm:t>
        <a:bodyPr/>
        <a:lstStyle/>
        <a:p>
          <a:endParaRPr lang="en-US"/>
        </a:p>
      </dgm:t>
    </dgm:pt>
    <dgm:pt modelId="{1A4C639D-7446-4474-8AED-017B96584D0B}" type="sibTrans" cxnId="{DDFEC57C-E482-4943-A97A-791280642AE5}">
      <dgm:prSet/>
      <dgm:spPr/>
      <dgm:t>
        <a:bodyPr/>
        <a:lstStyle/>
        <a:p>
          <a:endParaRPr lang="en-US"/>
        </a:p>
      </dgm:t>
    </dgm:pt>
    <dgm:pt modelId="{2745DF7B-0A2A-4481-B296-F8BDAED48D37}">
      <dgm:prSet/>
      <dgm:spPr/>
      <dgm:t>
        <a:bodyPr/>
        <a:lstStyle/>
        <a:p>
          <a:r>
            <a:rPr lang="en-US"/>
            <a:t>Knowing each other’s family and friends.</a:t>
          </a:r>
        </a:p>
      </dgm:t>
    </dgm:pt>
    <dgm:pt modelId="{C5BB2777-639C-48E2-AE15-3F637E851489}" type="parTrans" cxnId="{583C5100-BF5C-4D3C-BB95-08ED5A5C0129}">
      <dgm:prSet/>
      <dgm:spPr/>
      <dgm:t>
        <a:bodyPr/>
        <a:lstStyle/>
        <a:p>
          <a:endParaRPr lang="en-US"/>
        </a:p>
      </dgm:t>
    </dgm:pt>
    <dgm:pt modelId="{C704846C-7DA7-4AAA-A2EC-A6F4805AEA06}" type="sibTrans" cxnId="{583C5100-BF5C-4D3C-BB95-08ED5A5C0129}">
      <dgm:prSet/>
      <dgm:spPr/>
      <dgm:t>
        <a:bodyPr/>
        <a:lstStyle/>
        <a:p>
          <a:endParaRPr lang="en-US"/>
        </a:p>
      </dgm:t>
    </dgm:pt>
    <dgm:pt modelId="{D196D669-2FF8-494E-8279-E428039AB579}">
      <dgm:prSet/>
      <dgm:spPr/>
      <dgm:t>
        <a:bodyPr/>
        <a:lstStyle/>
        <a:p>
          <a:r>
            <a:rPr lang="en-US"/>
            <a:t>Shared interests.</a:t>
          </a:r>
        </a:p>
      </dgm:t>
    </dgm:pt>
    <dgm:pt modelId="{785D5334-8FC9-41C8-A7E9-0870F88D447F}" type="parTrans" cxnId="{AF6FC39B-F394-4456-A77C-001417B1345C}">
      <dgm:prSet/>
      <dgm:spPr/>
      <dgm:t>
        <a:bodyPr/>
        <a:lstStyle/>
        <a:p>
          <a:endParaRPr lang="en-US"/>
        </a:p>
      </dgm:t>
    </dgm:pt>
    <dgm:pt modelId="{1491A5D1-77BF-495E-B795-AE3B64B1F7B9}" type="sibTrans" cxnId="{AF6FC39B-F394-4456-A77C-001417B1345C}">
      <dgm:prSet/>
      <dgm:spPr/>
      <dgm:t>
        <a:bodyPr/>
        <a:lstStyle/>
        <a:p>
          <a:endParaRPr lang="en-US"/>
        </a:p>
      </dgm:t>
    </dgm:pt>
    <dgm:pt modelId="{6EC448B3-0AD5-4448-8D2C-DD07E99933E0}">
      <dgm:prSet/>
      <dgm:spPr/>
      <dgm:t>
        <a:bodyPr/>
        <a:lstStyle/>
        <a:p>
          <a:r>
            <a:rPr lang="en-US"/>
            <a:t>Honesty and fairness.</a:t>
          </a:r>
        </a:p>
      </dgm:t>
    </dgm:pt>
    <dgm:pt modelId="{9338B72A-5DFD-4B27-B2F9-57F3504D1553}" type="parTrans" cxnId="{3B6FA8A3-BAAF-4A4C-9EF5-CF64876CBB3D}">
      <dgm:prSet/>
      <dgm:spPr/>
      <dgm:t>
        <a:bodyPr/>
        <a:lstStyle/>
        <a:p>
          <a:endParaRPr lang="en-US"/>
        </a:p>
      </dgm:t>
    </dgm:pt>
    <dgm:pt modelId="{4FCE700C-BD75-432F-8271-6DE3348137FE}" type="sibTrans" cxnId="{3B6FA8A3-BAAF-4A4C-9EF5-CF64876CBB3D}">
      <dgm:prSet/>
      <dgm:spPr/>
      <dgm:t>
        <a:bodyPr/>
        <a:lstStyle/>
        <a:p>
          <a:endParaRPr lang="en-US"/>
        </a:p>
      </dgm:t>
    </dgm:pt>
    <dgm:pt modelId="{3667ADDE-F433-428D-96D5-A6710142E95F}">
      <dgm:prSet/>
      <dgm:spPr/>
      <dgm:t>
        <a:bodyPr/>
        <a:lstStyle/>
        <a:p>
          <a:r>
            <a:rPr lang="en-US"/>
            <a:t>Fun and humor. </a:t>
          </a:r>
        </a:p>
      </dgm:t>
    </dgm:pt>
    <dgm:pt modelId="{50168CA6-0485-43BD-8DF3-094B6C212D77}" type="parTrans" cxnId="{CB59120C-79A1-44D8-80F9-153EF485C535}">
      <dgm:prSet/>
      <dgm:spPr/>
      <dgm:t>
        <a:bodyPr/>
        <a:lstStyle/>
        <a:p>
          <a:endParaRPr lang="en-US"/>
        </a:p>
      </dgm:t>
    </dgm:pt>
    <dgm:pt modelId="{BA697152-875C-4CEF-9185-2F69575900B1}" type="sibTrans" cxnId="{CB59120C-79A1-44D8-80F9-153EF485C535}">
      <dgm:prSet/>
      <dgm:spPr/>
      <dgm:t>
        <a:bodyPr/>
        <a:lstStyle/>
        <a:p>
          <a:endParaRPr lang="en-US"/>
        </a:p>
      </dgm:t>
    </dgm:pt>
    <dgm:pt modelId="{BD5A1E5F-44A8-4C1B-BBF3-9B53D4F774E0}">
      <dgm:prSet/>
      <dgm:spPr/>
      <dgm:t>
        <a:bodyPr/>
        <a:lstStyle/>
        <a:p>
          <a:r>
            <a:rPr lang="en-US"/>
            <a:t>Being able to talk about your feelings.</a:t>
          </a:r>
        </a:p>
      </dgm:t>
    </dgm:pt>
    <dgm:pt modelId="{23CD5757-06FF-4D18-A479-C63159253C6F}" type="parTrans" cxnId="{EA23DCD4-40B0-4F22-8F15-16F8AC2337EF}">
      <dgm:prSet/>
      <dgm:spPr/>
      <dgm:t>
        <a:bodyPr/>
        <a:lstStyle/>
        <a:p>
          <a:endParaRPr lang="en-US"/>
        </a:p>
      </dgm:t>
    </dgm:pt>
    <dgm:pt modelId="{631EEF76-FCE1-420C-AC1E-898B2217A6CE}" type="sibTrans" cxnId="{EA23DCD4-40B0-4F22-8F15-16F8AC2337EF}">
      <dgm:prSet/>
      <dgm:spPr/>
      <dgm:t>
        <a:bodyPr/>
        <a:lstStyle/>
        <a:p>
          <a:endParaRPr lang="en-US"/>
        </a:p>
      </dgm:t>
    </dgm:pt>
    <dgm:pt modelId="{CFFD16A8-6305-49B4-B759-FC8A5D4EF447}" type="pres">
      <dgm:prSet presAssocID="{B9325948-BFD9-4F63-ACB7-EB054C75EFD1}" presName="diagram" presStyleCnt="0">
        <dgm:presLayoutVars>
          <dgm:dir/>
          <dgm:resizeHandles val="exact"/>
        </dgm:presLayoutVars>
      </dgm:prSet>
      <dgm:spPr/>
    </dgm:pt>
    <dgm:pt modelId="{5B9096C1-4575-4A22-A4B1-1B044413E299}" type="pres">
      <dgm:prSet presAssocID="{FE11ED78-3A06-4104-8E94-F70B389F5092}" presName="node" presStyleLbl="node1" presStyleIdx="0" presStyleCnt="6">
        <dgm:presLayoutVars>
          <dgm:bulletEnabled val="1"/>
        </dgm:presLayoutVars>
      </dgm:prSet>
      <dgm:spPr/>
    </dgm:pt>
    <dgm:pt modelId="{C8BE725F-65EF-4596-BEBC-15B72943BEC1}" type="pres">
      <dgm:prSet presAssocID="{1A4C639D-7446-4474-8AED-017B96584D0B}" presName="sibTrans" presStyleCnt="0"/>
      <dgm:spPr/>
    </dgm:pt>
    <dgm:pt modelId="{0B2A38B1-3189-4899-9D87-FE95E713D532}" type="pres">
      <dgm:prSet presAssocID="{2745DF7B-0A2A-4481-B296-F8BDAED48D37}" presName="node" presStyleLbl="node1" presStyleIdx="1" presStyleCnt="6">
        <dgm:presLayoutVars>
          <dgm:bulletEnabled val="1"/>
        </dgm:presLayoutVars>
      </dgm:prSet>
      <dgm:spPr/>
    </dgm:pt>
    <dgm:pt modelId="{AE0A685E-BFB0-4BAF-AEB9-47E8992E8947}" type="pres">
      <dgm:prSet presAssocID="{C704846C-7DA7-4AAA-A2EC-A6F4805AEA06}" presName="sibTrans" presStyleCnt="0"/>
      <dgm:spPr/>
    </dgm:pt>
    <dgm:pt modelId="{E6F41858-BF49-4275-9C76-F296BC217469}" type="pres">
      <dgm:prSet presAssocID="{D196D669-2FF8-494E-8279-E428039AB579}" presName="node" presStyleLbl="node1" presStyleIdx="2" presStyleCnt="6">
        <dgm:presLayoutVars>
          <dgm:bulletEnabled val="1"/>
        </dgm:presLayoutVars>
      </dgm:prSet>
      <dgm:spPr/>
    </dgm:pt>
    <dgm:pt modelId="{106DE35A-1D4F-4187-8BD0-A2E1376E0A51}" type="pres">
      <dgm:prSet presAssocID="{1491A5D1-77BF-495E-B795-AE3B64B1F7B9}" presName="sibTrans" presStyleCnt="0"/>
      <dgm:spPr/>
    </dgm:pt>
    <dgm:pt modelId="{86A2065B-DC0B-49A0-8E0C-DBD0BDA8E534}" type="pres">
      <dgm:prSet presAssocID="{6EC448B3-0AD5-4448-8D2C-DD07E99933E0}" presName="node" presStyleLbl="node1" presStyleIdx="3" presStyleCnt="6">
        <dgm:presLayoutVars>
          <dgm:bulletEnabled val="1"/>
        </dgm:presLayoutVars>
      </dgm:prSet>
      <dgm:spPr/>
    </dgm:pt>
    <dgm:pt modelId="{6C098BE8-4AA3-42E8-807A-A8D89953C577}" type="pres">
      <dgm:prSet presAssocID="{4FCE700C-BD75-432F-8271-6DE3348137FE}" presName="sibTrans" presStyleCnt="0"/>
      <dgm:spPr/>
    </dgm:pt>
    <dgm:pt modelId="{4F0AE3FF-6AF0-4AAC-80E2-DBA14200AA11}" type="pres">
      <dgm:prSet presAssocID="{3667ADDE-F433-428D-96D5-A6710142E95F}" presName="node" presStyleLbl="node1" presStyleIdx="4" presStyleCnt="6">
        <dgm:presLayoutVars>
          <dgm:bulletEnabled val="1"/>
        </dgm:presLayoutVars>
      </dgm:prSet>
      <dgm:spPr/>
    </dgm:pt>
    <dgm:pt modelId="{33282C64-9FC9-4EC8-B035-63DA75D2EE48}" type="pres">
      <dgm:prSet presAssocID="{BA697152-875C-4CEF-9185-2F69575900B1}" presName="sibTrans" presStyleCnt="0"/>
      <dgm:spPr/>
    </dgm:pt>
    <dgm:pt modelId="{9E45CE72-0D9F-40B2-A7C5-DFE18E24B514}" type="pres">
      <dgm:prSet presAssocID="{BD5A1E5F-44A8-4C1B-BBF3-9B53D4F774E0}" presName="node" presStyleLbl="node1" presStyleIdx="5" presStyleCnt="6">
        <dgm:presLayoutVars>
          <dgm:bulletEnabled val="1"/>
        </dgm:presLayoutVars>
      </dgm:prSet>
      <dgm:spPr/>
    </dgm:pt>
  </dgm:ptLst>
  <dgm:cxnLst>
    <dgm:cxn modelId="{583C5100-BF5C-4D3C-BB95-08ED5A5C0129}" srcId="{B9325948-BFD9-4F63-ACB7-EB054C75EFD1}" destId="{2745DF7B-0A2A-4481-B296-F8BDAED48D37}" srcOrd="1" destOrd="0" parTransId="{C5BB2777-639C-48E2-AE15-3F637E851489}" sibTransId="{C704846C-7DA7-4AAA-A2EC-A6F4805AEA06}"/>
    <dgm:cxn modelId="{0B61C505-761A-492E-A685-C12FD5514ED5}" type="presOf" srcId="{FE11ED78-3A06-4104-8E94-F70B389F5092}" destId="{5B9096C1-4575-4A22-A4B1-1B044413E299}" srcOrd="0" destOrd="0" presId="urn:microsoft.com/office/officeart/2005/8/layout/default"/>
    <dgm:cxn modelId="{CB59120C-79A1-44D8-80F9-153EF485C535}" srcId="{B9325948-BFD9-4F63-ACB7-EB054C75EFD1}" destId="{3667ADDE-F433-428D-96D5-A6710142E95F}" srcOrd="4" destOrd="0" parTransId="{50168CA6-0485-43BD-8DF3-094B6C212D77}" sibTransId="{BA697152-875C-4CEF-9185-2F69575900B1}"/>
    <dgm:cxn modelId="{1CB2382E-ED2C-4683-8EBA-DB43C92A8124}" type="presOf" srcId="{3667ADDE-F433-428D-96D5-A6710142E95F}" destId="{4F0AE3FF-6AF0-4AAC-80E2-DBA14200AA11}" srcOrd="0" destOrd="0" presId="urn:microsoft.com/office/officeart/2005/8/layout/default"/>
    <dgm:cxn modelId="{621CFA4A-88F5-403B-A618-189E6ABA1B34}" type="presOf" srcId="{B9325948-BFD9-4F63-ACB7-EB054C75EFD1}" destId="{CFFD16A8-6305-49B4-B759-FC8A5D4EF447}" srcOrd="0" destOrd="0" presId="urn:microsoft.com/office/officeart/2005/8/layout/default"/>
    <dgm:cxn modelId="{DDFEC57C-E482-4943-A97A-791280642AE5}" srcId="{B9325948-BFD9-4F63-ACB7-EB054C75EFD1}" destId="{FE11ED78-3A06-4104-8E94-F70B389F5092}" srcOrd="0" destOrd="0" parTransId="{9C5C6BD9-C189-451D-9E5F-C9F42BE8C3CF}" sibTransId="{1A4C639D-7446-4474-8AED-017B96584D0B}"/>
    <dgm:cxn modelId="{CFBD938A-D0F2-44BE-A8CF-D0827E1B4037}" type="presOf" srcId="{BD5A1E5F-44A8-4C1B-BBF3-9B53D4F774E0}" destId="{9E45CE72-0D9F-40B2-A7C5-DFE18E24B514}" srcOrd="0" destOrd="0" presId="urn:microsoft.com/office/officeart/2005/8/layout/default"/>
    <dgm:cxn modelId="{12902F91-018F-4A19-A5F7-8C4EB84C2481}" type="presOf" srcId="{6EC448B3-0AD5-4448-8D2C-DD07E99933E0}" destId="{86A2065B-DC0B-49A0-8E0C-DBD0BDA8E534}" srcOrd="0" destOrd="0" presId="urn:microsoft.com/office/officeart/2005/8/layout/default"/>
    <dgm:cxn modelId="{AF6FC39B-F394-4456-A77C-001417B1345C}" srcId="{B9325948-BFD9-4F63-ACB7-EB054C75EFD1}" destId="{D196D669-2FF8-494E-8279-E428039AB579}" srcOrd="2" destOrd="0" parTransId="{785D5334-8FC9-41C8-A7E9-0870F88D447F}" sibTransId="{1491A5D1-77BF-495E-B795-AE3B64B1F7B9}"/>
    <dgm:cxn modelId="{3B6FA8A3-BAAF-4A4C-9EF5-CF64876CBB3D}" srcId="{B9325948-BFD9-4F63-ACB7-EB054C75EFD1}" destId="{6EC448B3-0AD5-4448-8D2C-DD07E99933E0}" srcOrd="3" destOrd="0" parTransId="{9338B72A-5DFD-4B27-B2F9-57F3504D1553}" sibTransId="{4FCE700C-BD75-432F-8271-6DE3348137FE}"/>
    <dgm:cxn modelId="{EA7CECBE-78FB-457E-8DAC-D48C4528656E}" type="presOf" srcId="{D196D669-2FF8-494E-8279-E428039AB579}" destId="{E6F41858-BF49-4275-9C76-F296BC217469}" srcOrd="0" destOrd="0" presId="urn:microsoft.com/office/officeart/2005/8/layout/default"/>
    <dgm:cxn modelId="{EA23DCD4-40B0-4F22-8F15-16F8AC2337EF}" srcId="{B9325948-BFD9-4F63-ACB7-EB054C75EFD1}" destId="{BD5A1E5F-44A8-4C1B-BBF3-9B53D4F774E0}" srcOrd="5" destOrd="0" parTransId="{23CD5757-06FF-4D18-A479-C63159253C6F}" sibTransId="{631EEF76-FCE1-420C-AC1E-898B2217A6CE}"/>
    <dgm:cxn modelId="{985E2DFD-9526-4358-B210-CB54F3FFDB8A}" type="presOf" srcId="{2745DF7B-0A2A-4481-B296-F8BDAED48D37}" destId="{0B2A38B1-3189-4899-9D87-FE95E713D532}" srcOrd="0" destOrd="0" presId="urn:microsoft.com/office/officeart/2005/8/layout/default"/>
    <dgm:cxn modelId="{9536FF61-0B46-49DD-9217-0E507C1FB347}" type="presParOf" srcId="{CFFD16A8-6305-49B4-B759-FC8A5D4EF447}" destId="{5B9096C1-4575-4A22-A4B1-1B044413E299}" srcOrd="0" destOrd="0" presId="urn:microsoft.com/office/officeart/2005/8/layout/default"/>
    <dgm:cxn modelId="{46C2BC82-F6F4-48D5-95D0-EE901FA9CBE3}" type="presParOf" srcId="{CFFD16A8-6305-49B4-B759-FC8A5D4EF447}" destId="{C8BE725F-65EF-4596-BEBC-15B72943BEC1}" srcOrd="1" destOrd="0" presId="urn:microsoft.com/office/officeart/2005/8/layout/default"/>
    <dgm:cxn modelId="{5DF8C980-0C2D-4AB1-BF43-69145A33FDEA}" type="presParOf" srcId="{CFFD16A8-6305-49B4-B759-FC8A5D4EF447}" destId="{0B2A38B1-3189-4899-9D87-FE95E713D532}" srcOrd="2" destOrd="0" presId="urn:microsoft.com/office/officeart/2005/8/layout/default"/>
    <dgm:cxn modelId="{3A8985EB-B8D8-48F3-BCEE-B2FA2C37C8E4}" type="presParOf" srcId="{CFFD16A8-6305-49B4-B759-FC8A5D4EF447}" destId="{AE0A685E-BFB0-4BAF-AEB9-47E8992E8947}" srcOrd="3" destOrd="0" presId="urn:microsoft.com/office/officeart/2005/8/layout/default"/>
    <dgm:cxn modelId="{A4FC5A1E-CF4C-4F22-B2CC-E1D77D8BC75D}" type="presParOf" srcId="{CFFD16A8-6305-49B4-B759-FC8A5D4EF447}" destId="{E6F41858-BF49-4275-9C76-F296BC217469}" srcOrd="4" destOrd="0" presId="urn:microsoft.com/office/officeart/2005/8/layout/default"/>
    <dgm:cxn modelId="{159B18CC-33D0-4E3D-8677-43B72E9396F5}" type="presParOf" srcId="{CFFD16A8-6305-49B4-B759-FC8A5D4EF447}" destId="{106DE35A-1D4F-4187-8BD0-A2E1376E0A51}" srcOrd="5" destOrd="0" presId="urn:microsoft.com/office/officeart/2005/8/layout/default"/>
    <dgm:cxn modelId="{8AF91D8B-078C-4860-B32D-D4AC4A846A2B}" type="presParOf" srcId="{CFFD16A8-6305-49B4-B759-FC8A5D4EF447}" destId="{86A2065B-DC0B-49A0-8E0C-DBD0BDA8E534}" srcOrd="6" destOrd="0" presId="urn:microsoft.com/office/officeart/2005/8/layout/default"/>
    <dgm:cxn modelId="{12095FE0-885B-4DBC-923E-78BE1D4A7F5C}" type="presParOf" srcId="{CFFD16A8-6305-49B4-B759-FC8A5D4EF447}" destId="{6C098BE8-4AA3-42E8-807A-A8D89953C577}" srcOrd="7" destOrd="0" presId="urn:microsoft.com/office/officeart/2005/8/layout/default"/>
    <dgm:cxn modelId="{B1272547-6D0F-4B12-9CE4-98E823657930}" type="presParOf" srcId="{CFFD16A8-6305-49B4-B759-FC8A5D4EF447}" destId="{4F0AE3FF-6AF0-4AAC-80E2-DBA14200AA11}" srcOrd="8" destOrd="0" presId="urn:microsoft.com/office/officeart/2005/8/layout/default"/>
    <dgm:cxn modelId="{A3662DD2-E9EE-4065-B696-7D609233A299}" type="presParOf" srcId="{CFFD16A8-6305-49B4-B759-FC8A5D4EF447}" destId="{33282C64-9FC9-4EC8-B035-63DA75D2EE48}" srcOrd="9" destOrd="0" presId="urn:microsoft.com/office/officeart/2005/8/layout/default"/>
    <dgm:cxn modelId="{BAE6A2C8-C659-4D95-979D-AFB7B842C22B}" type="presParOf" srcId="{CFFD16A8-6305-49B4-B759-FC8A5D4EF447}" destId="{9E45CE72-0D9F-40B2-A7C5-DFE18E24B514}"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F7460A-82CE-45DD-9097-87DA34894715}">
      <dsp:nvSpPr>
        <dsp:cNvPr id="0" name=""/>
        <dsp:cNvSpPr/>
      </dsp:nvSpPr>
      <dsp:spPr>
        <a:xfrm>
          <a:off x="757849" y="0"/>
          <a:ext cx="6118168" cy="6118168"/>
        </a:xfrm>
        <a:prstGeom prst="diamond">
          <a:avLst/>
        </a:prstGeom>
        <a:solidFill>
          <a:schemeClr val="accent2">
            <a:tint val="40000"/>
            <a:hueOff val="0"/>
            <a:satOff val="0"/>
            <a:lumOff val="0"/>
            <a:alphaOff val="0"/>
          </a:schemeClr>
        </a:solidFill>
        <a:ln>
          <a:noFill/>
        </a:ln>
        <a:effectLst>
          <a:outerShdw blurRad="38100" dist="254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1F1B4A10-1472-4478-8939-793B6622EEEF}">
      <dsp:nvSpPr>
        <dsp:cNvPr id="0" name=""/>
        <dsp:cNvSpPr/>
      </dsp:nvSpPr>
      <dsp:spPr>
        <a:xfrm>
          <a:off x="1339075" y="581225"/>
          <a:ext cx="2386085" cy="2386085"/>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A relationship does not necessarily mean a romantic one. There are many different types.</a:t>
          </a:r>
        </a:p>
      </dsp:txBody>
      <dsp:txXfrm>
        <a:off x="1455554" y="697704"/>
        <a:ext cx="2153127" cy="2153127"/>
      </dsp:txXfrm>
    </dsp:sp>
    <dsp:sp modelId="{37200A61-3E91-450A-A642-C9ECBC9B2BBD}">
      <dsp:nvSpPr>
        <dsp:cNvPr id="0" name=""/>
        <dsp:cNvSpPr/>
      </dsp:nvSpPr>
      <dsp:spPr>
        <a:xfrm>
          <a:off x="3908706" y="581225"/>
          <a:ext cx="2386085" cy="2386085"/>
        </a:xfrm>
        <a:prstGeom prst="roundRect">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You have relationships with your family, friends, guardians, neighbors, teachers, doctors, pets etc.</a:t>
          </a:r>
        </a:p>
      </dsp:txBody>
      <dsp:txXfrm>
        <a:off x="4025185" y="697704"/>
        <a:ext cx="2153127" cy="2153127"/>
      </dsp:txXfrm>
    </dsp:sp>
    <dsp:sp modelId="{507A78C9-AE8B-4382-8E9C-6E5F0C12EB5A}">
      <dsp:nvSpPr>
        <dsp:cNvPr id="0" name=""/>
        <dsp:cNvSpPr/>
      </dsp:nvSpPr>
      <dsp:spPr>
        <a:xfrm>
          <a:off x="1339075" y="3150856"/>
          <a:ext cx="2386085" cy="2386085"/>
        </a:xfrm>
        <a:prstGeom prst="roundRect">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They are very important in life and can bring a great sense of fun, enjoyment and fulfillment as well as support and security.</a:t>
          </a:r>
        </a:p>
      </dsp:txBody>
      <dsp:txXfrm>
        <a:off x="1455554" y="3267335"/>
        <a:ext cx="2153127" cy="2153127"/>
      </dsp:txXfrm>
    </dsp:sp>
    <dsp:sp modelId="{AAA9CEF7-2986-4959-B550-2B371F4A0C26}">
      <dsp:nvSpPr>
        <dsp:cNvPr id="0" name=""/>
        <dsp:cNvSpPr/>
      </dsp:nvSpPr>
      <dsp:spPr>
        <a:xfrm>
          <a:off x="3908706" y="3150856"/>
          <a:ext cx="2386085" cy="2386085"/>
        </a:xfrm>
        <a:prstGeom prst="round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Positive relationships means respectful relationships. They require respect, communication and compromise.</a:t>
          </a:r>
        </a:p>
      </dsp:txBody>
      <dsp:txXfrm>
        <a:off x="4025185" y="3267335"/>
        <a:ext cx="2153127" cy="21531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9096C1-4575-4A22-A4B1-1B044413E299}">
      <dsp:nvSpPr>
        <dsp:cNvPr id="0" name=""/>
        <dsp:cNvSpPr/>
      </dsp:nvSpPr>
      <dsp:spPr>
        <a:xfrm>
          <a:off x="0" y="93057"/>
          <a:ext cx="3005666" cy="180339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a:t>Spending time together. </a:t>
          </a:r>
        </a:p>
      </dsp:txBody>
      <dsp:txXfrm>
        <a:off x="0" y="93057"/>
        <a:ext cx="3005666" cy="1803399"/>
      </dsp:txXfrm>
    </dsp:sp>
    <dsp:sp modelId="{0B2A38B1-3189-4899-9D87-FE95E713D532}">
      <dsp:nvSpPr>
        <dsp:cNvPr id="0" name=""/>
        <dsp:cNvSpPr/>
      </dsp:nvSpPr>
      <dsp:spPr>
        <a:xfrm>
          <a:off x="3306233" y="93057"/>
          <a:ext cx="3005666" cy="1803399"/>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a:t>Knowing each other’s family and friends.</a:t>
          </a:r>
        </a:p>
      </dsp:txBody>
      <dsp:txXfrm>
        <a:off x="3306233" y="93057"/>
        <a:ext cx="3005666" cy="1803399"/>
      </dsp:txXfrm>
    </dsp:sp>
    <dsp:sp modelId="{E6F41858-BF49-4275-9C76-F296BC217469}">
      <dsp:nvSpPr>
        <dsp:cNvPr id="0" name=""/>
        <dsp:cNvSpPr/>
      </dsp:nvSpPr>
      <dsp:spPr>
        <a:xfrm>
          <a:off x="6612466" y="93057"/>
          <a:ext cx="3005666" cy="1803399"/>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a:t>Shared interests.</a:t>
          </a:r>
        </a:p>
      </dsp:txBody>
      <dsp:txXfrm>
        <a:off x="6612466" y="93057"/>
        <a:ext cx="3005666" cy="1803399"/>
      </dsp:txXfrm>
    </dsp:sp>
    <dsp:sp modelId="{86A2065B-DC0B-49A0-8E0C-DBD0BDA8E534}">
      <dsp:nvSpPr>
        <dsp:cNvPr id="0" name=""/>
        <dsp:cNvSpPr/>
      </dsp:nvSpPr>
      <dsp:spPr>
        <a:xfrm>
          <a:off x="0" y="2197024"/>
          <a:ext cx="3005666" cy="1803399"/>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a:t>Honesty and fairness.</a:t>
          </a:r>
        </a:p>
      </dsp:txBody>
      <dsp:txXfrm>
        <a:off x="0" y="2197024"/>
        <a:ext cx="3005666" cy="1803399"/>
      </dsp:txXfrm>
    </dsp:sp>
    <dsp:sp modelId="{4F0AE3FF-6AF0-4AAC-80E2-DBA14200AA11}">
      <dsp:nvSpPr>
        <dsp:cNvPr id="0" name=""/>
        <dsp:cNvSpPr/>
      </dsp:nvSpPr>
      <dsp:spPr>
        <a:xfrm>
          <a:off x="3306233" y="2197024"/>
          <a:ext cx="3005666" cy="1803399"/>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a:t>Fun and humor. </a:t>
          </a:r>
        </a:p>
      </dsp:txBody>
      <dsp:txXfrm>
        <a:off x="3306233" y="2197024"/>
        <a:ext cx="3005666" cy="1803399"/>
      </dsp:txXfrm>
    </dsp:sp>
    <dsp:sp modelId="{9E45CE72-0D9F-40B2-A7C5-DFE18E24B514}">
      <dsp:nvSpPr>
        <dsp:cNvPr id="0" name=""/>
        <dsp:cNvSpPr/>
      </dsp:nvSpPr>
      <dsp:spPr>
        <a:xfrm>
          <a:off x="6612466" y="2197024"/>
          <a:ext cx="3005666" cy="180339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a:t>Being able to talk about your feelings.</a:t>
          </a:r>
        </a:p>
      </dsp:txBody>
      <dsp:txXfrm>
        <a:off x="6612466" y="2197024"/>
        <a:ext cx="3005666" cy="1803399"/>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F52FE6-E5B5-4BA8-A668-8344A92806B7}" type="datetimeFigureOut">
              <a:rPr lang="en-GB" smtClean="0"/>
              <a:t>06/10/2022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25BF6C-88E7-47AA-9ECC-FDE225204622}" type="slidenum">
              <a:rPr lang="en-GB" smtClean="0"/>
              <a:t>‹#›</a:t>
            </a:fld>
            <a:endParaRPr lang="en-GB"/>
          </a:p>
        </p:txBody>
      </p:sp>
    </p:spTree>
    <p:extLst>
      <p:ext uri="{BB962C8B-B14F-4D97-AF65-F5344CB8AC3E}">
        <p14:creationId xmlns:p14="http://schemas.microsoft.com/office/powerpoint/2010/main" val="1581850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52FE6-E5B5-4BA8-A668-8344A92806B7}" type="datetimeFigureOut">
              <a:rPr lang="en-GB" smtClean="0"/>
              <a:t>06/10/2022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25BF6C-88E7-47AA-9ECC-FDE225204622}" type="slidenum">
              <a:rPr lang="en-GB" smtClean="0"/>
              <a:t>‹#›</a:t>
            </a:fld>
            <a:endParaRPr lang="en-GB"/>
          </a:p>
        </p:txBody>
      </p:sp>
    </p:spTree>
    <p:extLst>
      <p:ext uri="{BB962C8B-B14F-4D97-AF65-F5344CB8AC3E}">
        <p14:creationId xmlns:p14="http://schemas.microsoft.com/office/powerpoint/2010/main" val="2404593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52FE6-E5B5-4BA8-A668-8344A92806B7}" type="datetimeFigureOut">
              <a:rPr lang="en-GB" smtClean="0"/>
              <a:t>06/10/2022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25BF6C-88E7-47AA-9ECC-FDE225204622}"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76203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52FE6-E5B5-4BA8-A668-8344A92806B7}" type="datetimeFigureOut">
              <a:rPr lang="en-GB" smtClean="0"/>
              <a:t>06/10/2022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25BF6C-88E7-47AA-9ECC-FDE225204622}" type="slidenum">
              <a:rPr lang="en-GB" smtClean="0"/>
              <a:t>‹#›</a:t>
            </a:fld>
            <a:endParaRPr lang="en-GB"/>
          </a:p>
        </p:txBody>
      </p:sp>
    </p:spTree>
    <p:extLst>
      <p:ext uri="{BB962C8B-B14F-4D97-AF65-F5344CB8AC3E}">
        <p14:creationId xmlns:p14="http://schemas.microsoft.com/office/powerpoint/2010/main" val="201465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52FE6-E5B5-4BA8-A668-8344A92806B7}" type="datetimeFigureOut">
              <a:rPr lang="en-GB" smtClean="0"/>
              <a:t>06/10/2022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25BF6C-88E7-47AA-9ECC-FDE225204622}"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00674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52FE6-E5B5-4BA8-A668-8344A92806B7}" type="datetimeFigureOut">
              <a:rPr lang="en-GB" smtClean="0"/>
              <a:t>06/10/2022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25BF6C-88E7-47AA-9ECC-FDE225204622}" type="slidenum">
              <a:rPr lang="en-GB" smtClean="0"/>
              <a:t>‹#›</a:t>
            </a:fld>
            <a:endParaRPr lang="en-GB"/>
          </a:p>
        </p:txBody>
      </p:sp>
    </p:spTree>
    <p:extLst>
      <p:ext uri="{BB962C8B-B14F-4D97-AF65-F5344CB8AC3E}">
        <p14:creationId xmlns:p14="http://schemas.microsoft.com/office/powerpoint/2010/main" val="2125995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F52FE6-E5B5-4BA8-A668-8344A92806B7}" type="datetimeFigureOut">
              <a:rPr lang="en-GB" smtClean="0"/>
              <a:t>06/10/2022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25BF6C-88E7-47AA-9ECC-FDE225204622}" type="slidenum">
              <a:rPr lang="en-GB" smtClean="0"/>
              <a:t>‹#›</a:t>
            </a:fld>
            <a:endParaRPr lang="en-GB"/>
          </a:p>
        </p:txBody>
      </p:sp>
    </p:spTree>
    <p:extLst>
      <p:ext uri="{BB962C8B-B14F-4D97-AF65-F5344CB8AC3E}">
        <p14:creationId xmlns:p14="http://schemas.microsoft.com/office/powerpoint/2010/main" val="32631878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F52FE6-E5B5-4BA8-A668-8344A92806B7}" type="datetimeFigureOut">
              <a:rPr lang="en-GB" smtClean="0"/>
              <a:t>06/10/2022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25BF6C-88E7-47AA-9ECC-FDE225204622}" type="slidenum">
              <a:rPr lang="en-GB" smtClean="0"/>
              <a:t>‹#›</a:t>
            </a:fld>
            <a:endParaRPr lang="en-GB"/>
          </a:p>
        </p:txBody>
      </p:sp>
    </p:spTree>
    <p:extLst>
      <p:ext uri="{BB962C8B-B14F-4D97-AF65-F5344CB8AC3E}">
        <p14:creationId xmlns:p14="http://schemas.microsoft.com/office/powerpoint/2010/main" val="1301869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F52FE6-E5B5-4BA8-A668-8344A92806B7}" type="datetimeFigureOut">
              <a:rPr lang="en-GB" smtClean="0"/>
              <a:t>06/10/2022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25BF6C-88E7-47AA-9ECC-FDE225204622}" type="slidenum">
              <a:rPr lang="en-GB" smtClean="0"/>
              <a:t>‹#›</a:t>
            </a:fld>
            <a:endParaRPr lang="en-GB"/>
          </a:p>
        </p:txBody>
      </p:sp>
    </p:spTree>
    <p:extLst>
      <p:ext uri="{BB962C8B-B14F-4D97-AF65-F5344CB8AC3E}">
        <p14:creationId xmlns:p14="http://schemas.microsoft.com/office/powerpoint/2010/main" val="1798981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52FE6-E5B5-4BA8-A668-8344A92806B7}" type="datetimeFigureOut">
              <a:rPr lang="en-GB" smtClean="0"/>
              <a:t>06/10/2022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25BF6C-88E7-47AA-9ECC-FDE225204622}" type="slidenum">
              <a:rPr lang="en-GB" smtClean="0"/>
              <a:t>‹#›</a:t>
            </a:fld>
            <a:endParaRPr lang="en-GB"/>
          </a:p>
        </p:txBody>
      </p:sp>
    </p:spTree>
    <p:extLst>
      <p:ext uri="{BB962C8B-B14F-4D97-AF65-F5344CB8AC3E}">
        <p14:creationId xmlns:p14="http://schemas.microsoft.com/office/powerpoint/2010/main" val="2310179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F52FE6-E5B5-4BA8-A668-8344A92806B7}" type="datetimeFigureOut">
              <a:rPr lang="en-GB" smtClean="0"/>
              <a:t>06/10/2022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25BF6C-88E7-47AA-9ECC-FDE225204622}" type="slidenum">
              <a:rPr lang="en-GB" smtClean="0"/>
              <a:t>‹#›</a:t>
            </a:fld>
            <a:endParaRPr lang="en-GB"/>
          </a:p>
        </p:txBody>
      </p:sp>
    </p:spTree>
    <p:extLst>
      <p:ext uri="{BB962C8B-B14F-4D97-AF65-F5344CB8AC3E}">
        <p14:creationId xmlns:p14="http://schemas.microsoft.com/office/powerpoint/2010/main" val="1279056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F52FE6-E5B5-4BA8-A668-8344A92806B7}" type="datetimeFigureOut">
              <a:rPr lang="en-GB" smtClean="0"/>
              <a:t>06/10/2022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25BF6C-88E7-47AA-9ECC-FDE225204622}" type="slidenum">
              <a:rPr lang="en-GB" smtClean="0"/>
              <a:t>‹#›</a:t>
            </a:fld>
            <a:endParaRPr lang="en-GB"/>
          </a:p>
        </p:txBody>
      </p:sp>
    </p:spTree>
    <p:extLst>
      <p:ext uri="{BB962C8B-B14F-4D97-AF65-F5344CB8AC3E}">
        <p14:creationId xmlns:p14="http://schemas.microsoft.com/office/powerpoint/2010/main" val="980375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F52FE6-E5B5-4BA8-A668-8344A92806B7}" type="datetimeFigureOut">
              <a:rPr lang="en-GB" smtClean="0"/>
              <a:t>06/10/2022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25BF6C-88E7-47AA-9ECC-FDE225204622}" type="slidenum">
              <a:rPr lang="en-GB" smtClean="0"/>
              <a:t>‹#›</a:t>
            </a:fld>
            <a:endParaRPr lang="en-GB"/>
          </a:p>
        </p:txBody>
      </p:sp>
    </p:spTree>
    <p:extLst>
      <p:ext uri="{BB962C8B-B14F-4D97-AF65-F5344CB8AC3E}">
        <p14:creationId xmlns:p14="http://schemas.microsoft.com/office/powerpoint/2010/main" val="961274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F52FE6-E5B5-4BA8-A668-8344A92806B7}" type="datetimeFigureOut">
              <a:rPr lang="en-GB" smtClean="0"/>
              <a:t>06/10/2022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25BF6C-88E7-47AA-9ECC-FDE225204622}" type="slidenum">
              <a:rPr lang="en-GB" smtClean="0"/>
              <a:t>‹#›</a:t>
            </a:fld>
            <a:endParaRPr lang="en-GB"/>
          </a:p>
        </p:txBody>
      </p:sp>
    </p:spTree>
    <p:extLst>
      <p:ext uri="{BB962C8B-B14F-4D97-AF65-F5344CB8AC3E}">
        <p14:creationId xmlns:p14="http://schemas.microsoft.com/office/powerpoint/2010/main" val="1817267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F52FE6-E5B5-4BA8-A668-8344A92806B7}" type="datetimeFigureOut">
              <a:rPr lang="en-GB" smtClean="0"/>
              <a:t>06/10/2022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25BF6C-88E7-47AA-9ECC-FDE225204622}" type="slidenum">
              <a:rPr lang="en-GB" smtClean="0"/>
              <a:t>‹#›</a:t>
            </a:fld>
            <a:endParaRPr lang="en-GB"/>
          </a:p>
        </p:txBody>
      </p:sp>
    </p:spTree>
    <p:extLst>
      <p:ext uri="{BB962C8B-B14F-4D97-AF65-F5344CB8AC3E}">
        <p14:creationId xmlns:p14="http://schemas.microsoft.com/office/powerpoint/2010/main" val="1546923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F52FE6-E5B5-4BA8-A668-8344A92806B7}" type="datetimeFigureOut">
              <a:rPr lang="en-GB" smtClean="0"/>
              <a:t>06/10/2022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25BF6C-88E7-47AA-9ECC-FDE225204622}" type="slidenum">
              <a:rPr lang="en-GB" smtClean="0"/>
              <a:t>‹#›</a:t>
            </a:fld>
            <a:endParaRPr lang="en-GB"/>
          </a:p>
        </p:txBody>
      </p:sp>
    </p:spTree>
    <p:extLst>
      <p:ext uri="{BB962C8B-B14F-4D97-AF65-F5344CB8AC3E}">
        <p14:creationId xmlns:p14="http://schemas.microsoft.com/office/powerpoint/2010/main" val="4209245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AF52FE6-E5B5-4BA8-A668-8344A92806B7}" type="datetimeFigureOut">
              <a:rPr lang="en-GB" smtClean="0"/>
              <a:t>06/10/2022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D25BF6C-88E7-47AA-9ECC-FDE225204622}" type="slidenum">
              <a:rPr lang="en-GB" smtClean="0"/>
              <a:t>‹#›</a:t>
            </a:fld>
            <a:endParaRPr lang="en-GB"/>
          </a:p>
        </p:txBody>
      </p:sp>
    </p:spTree>
    <p:extLst>
      <p:ext uri="{BB962C8B-B14F-4D97-AF65-F5344CB8AC3E}">
        <p14:creationId xmlns:p14="http://schemas.microsoft.com/office/powerpoint/2010/main" val="202409880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0D918-0E31-4A7E-8531-848E47995C63}"/>
              </a:ext>
            </a:extLst>
          </p:cNvPr>
          <p:cNvSpPr>
            <a:spLocks noGrp="1"/>
          </p:cNvSpPr>
          <p:nvPr>
            <p:ph type="ctrTitle"/>
          </p:nvPr>
        </p:nvSpPr>
        <p:spPr>
          <a:xfrm>
            <a:off x="4974337" y="1265314"/>
            <a:ext cx="4299666" cy="3249131"/>
          </a:xfrm>
        </p:spPr>
        <p:txBody>
          <a:bodyPr>
            <a:normAutofit/>
          </a:bodyPr>
          <a:lstStyle/>
          <a:p>
            <a:pPr algn="l"/>
            <a:r>
              <a:rPr lang="en-US" dirty="0"/>
              <a:t>Building Relationships</a:t>
            </a:r>
            <a:endParaRPr lang="en-GB"/>
          </a:p>
        </p:txBody>
      </p:sp>
      <p:sp>
        <p:nvSpPr>
          <p:cNvPr id="3" name="Subtitle 2">
            <a:extLst>
              <a:ext uri="{FF2B5EF4-FFF2-40B4-BE49-F238E27FC236}">
                <a16:creationId xmlns:a16="http://schemas.microsoft.com/office/drawing/2014/main" id="{41C574BB-93EA-4265-B3A5-A0EED4E21B57}"/>
              </a:ext>
            </a:extLst>
          </p:cNvPr>
          <p:cNvSpPr>
            <a:spLocks noGrp="1"/>
          </p:cNvSpPr>
          <p:nvPr>
            <p:ph type="subTitle" idx="1"/>
          </p:nvPr>
        </p:nvSpPr>
        <p:spPr>
          <a:xfrm>
            <a:off x="4974336" y="4514446"/>
            <a:ext cx="4299666" cy="871042"/>
          </a:xfrm>
        </p:spPr>
        <p:txBody>
          <a:bodyPr>
            <a:normAutofit/>
          </a:bodyPr>
          <a:lstStyle/>
          <a:p>
            <a:pPr algn="l"/>
            <a:r>
              <a:rPr lang="en-US" dirty="0"/>
              <a:t>Social wellbeing </a:t>
            </a:r>
            <a:endParaRPr lang="en-US"/>
          </a:p>
          <a:p>
            <a:pPr algn="l"/>
            <a:r>
              <a:rPr lang="en-US" dirty="0"/>
              <a:t>Session 5</a:t>
            </a:r>
          </a:p>
        </p:txBody>
      </p:sp>
      <p:sp>
        <p:nvSpPr>
          <p:cNvPr id="10" name="Isosceles Triangle 9">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7" name="Graphic 6" descr="Group">
            <a:extLst>
              <a:ext uri="{FF2B5EF4-FFF2-40B4-BE49-F238E27FC236}">
                <a16:creationId xmlns:a16="http://schemas.microsoft.com/office/drawing/2014/main" id="{A014A0A1-F017-8833-D886-948485EE64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8604" y="1550139"/>
            <a:ext cx="3765692" cy="3765692"/>
          </a:xfrm>
          <a:prstGeom prst="rect">
            <a:avLst/>
          </a:prstGeom>
        </p:spPr>
      </p:pic>
    </p:spTree>
    <p:extLst>
      <p:ext uri="{BB962C8B-B14F-4D97-AF65-F5344CB8AC3E}">
        <p14:creationId xmlns:p14="http://schemas.microsoft.com/office/powerpoint/2010/main" val="1732038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iterate>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700"/>
                                        <p:tgtEl>
                                          <p:spTgt spid="7"/>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par>
                                <p:cTn id="16" presetID="10" presetClass="entr" presetSubtype="0" fill="hold" grpId="0" nodeType="withEffect">
                                  <p:stCondLst>
                                    <p:cond delay="1000"/>
                                  </p:stCondLst>
                                  <p:iterate type="lt">
                                    <p:tmPct val="10000"/>
                                  </p:iterate>
                                  <p:childTnLst>
                                    <p:set>
                                      <p:cBhvr>
                                        <p:cTn id="17" dur="1" fill="hold">
                                          <p:stCondLst>
                                            <p:cond delay="0"/>
                                          </p:stCondLst>
                                        </p:cTn>
                                        <p:tgtEl>
                                          <p:spTgt spid="2"/>
                                        </p:tgtEl>
                                        <p:attrNameLst>
                                          <p:attrName>style.visibility</p:attrName>
                                        </p:attrNameLst>
                                      </p:cBhvr>
                                      <p:to>
                                        <p:strVal val="visible"/>
                                      </p:to>
                                    </p:set>
                                    <p:animEffect transition="in" filter="fade">
                                      <p:cBhvr>
                                        <p:cTn id="18"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D65B1F67-9F08-D979-2F92-F7910FC3B16E}"/>
              </a:ext>
            </a:extLst>
          </p:cNvPr>
          <p:cNvSpPr>
            <a:spLocks noGrp="1"/>
          </p:cNvSpPr>
          <p:nvPr>
            <p:ph type="title"/>
          </p:nvPr>
        </p:nvSpPr>
        <p:spPr>
          <a:xfrm>
            <a:off x="4974337" y="1265314"/>
            <a:ext cx="4299666" cy="3249131"/>
          </a:xfrm>
        </p:spPr>
        <p:txBody>
          <a:bodyPr vert="horz" lIns="91440" tIns="45720" rIns="91440" bIns="45720" rtlCol="0" anchor="b">
            <a:normAutofit/>
          </a:bodyPr>
          <a:lstStyle/>
          <a:p>
            <a:pPr>
              <a:lnSpc>
                <a:spcPct val="90000"/>
              </a:lnSpc>
            </a:pPr>
            <a:r>
              <a:rPr lang="en-US" sz="3800" kern="1200" dirty="0">
                <a:solidFill>
                  <a:schemeClr val="accent1"/>
                </a:solidFill>
                <a:latin typeface="+mj-lt"/>
                <a:ea typeface="+mj-ea"/>
                <a:cs typeface="+mj-cs"/>
              </a:rPr>
              <a:t>Time permitting, complete as many of the fun activities outlined in the lesson plan. </a:t>
            </a:r>
          </a:p>
        </p:txBody>
      </p:sp>
      <p:sp>
        <p:nvSpPr>
          <p:cNvPr id="21" name="Isosceles Triangle 20">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Graphic 5" descr="Check List">
            <a:extLst>
              <a:ext uri="{FF2B5EF4-FFF2-40B4-BE49-F238E27FC236}">
                <a16:creationId xmlns:a16="http://schemas.microsoft.com/office/drawing/2014/main" id="{CBF974A0-A827-FB16-49C3-39C5F9EB66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8604" y="1550139"/>
            <a:ext cx="3765692" cy="3765692"/>
          </a:xfrm>
          <a:prstGeom prst="rect">
            <a:avLst/>
          </a:prstGeom>
        </p:spPr>
      </p:pic>
    </p:spTree>
    <p:extLst>
      <p:ext uri="{BB962C8B-B14F-4D97-AF65-F5344CB8AC3E}">
        <p14:creationId xmlns:p14="http://schemas.microsoft.com/office/powerpoint/2010/main" val="3700710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FA8FDF-EF54-44F4-8A56-53551F693BE2}"/>
              </a:ext>
            </a:extLst>
          </p:cNvPr>
          <p:cNvSpPr>
            <a:spLocks noGrp="1"/>
          </p:cNvSpPr>
          <p:nvPr>
            <p:ph type="title"/>
          </p:nvPr>
        </p:nvSpPr>
        <p:spPr>
          <a:xfrm>
            <a:off x="652481" y="1382486"/>
            <a:ext cx="3547581" cy="4093028"/>
          </a:xfrm>
        </p:spPr>
        <p:txBody>
          <a:bodyPr anchor="ctr">
            <a:normAutofit/>
          </a:bodyPr>
          <a:lstStyle/>
          <a:p>
            <a:r>
              <a:rPr lang="en-US" sz="4400"/>
              <a:t>What is a relationship?</a:t>
            </a:r>
            <a:endParaRPr lang="en-GB" sz="4400"/>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BA2230C-00DC-7B08-266D-883B9128565F}"/>
              </a:ext>
            </a:extLst>
          </p:cNvPr>
          <p:cNvGraphicFramePr>
            <a:graphicFrameLocks noGrp="1"/>
          </p:cNvGraphicFramePr>
          <p:nvPr>
            <p:ph idx="1"/>
            <p:extLst>
              <p:ext uri="{D42A27DB-BD31-4B8C-83A1-F6EECF244321}">
                <p14:modId xmlns:p14="http://schemas.microsoft.com/office/powerpoint/2010/main" val="416192646"/>
              </p:ext>
            </p:extLst>
          </p:nvPr>
        </p:nvGraphicFramePr>
        <p:xfrm>
          <a:off x="4353086" y="266007"/>
          <a:ext cx="7633867" cy="6118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1113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 name="Straight Connector 7">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cxnSp>
        <p:nvCxnSpPr>
          <p:cNvPr id="27" name="Straight Connector 26">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299243E8-42CF-4F10-AC09-4DF3F8CFA952}"/>
              </a:ext>
            </a:extLst>
          </p:cNvPr>
          <p:cNvSpPr>
            <a:spLocks noGrp="1"/>
          </p:cNvSpPr>
          <p:nvPr>
            <p:ph type="title"/>
          </p:nvPr>
        </p:nvSpPr>
        <p:spPr>
          <a:xfrm>
            <a:off x="1507067" y="1397000"/>
            <a:ext cx="7766936" cy="2653836"/>
          </a:xfrm>
        </p:spPr>
        <p:txBody>
          <a:bodyPr vert="horz" lIns="91440" tIns="45720" rIns="91440" bIns="45720" rtlCol="0" anchor="b">
            <a:normAutofit/>
          </a:bodyPr>
          <a:lstStyle/>
          <a:p>
            <a:pPr algn="r">
              <a:lnSpc>
                <a:spcPct val="90000"/>
              </a:lnSpc>
            </a:pPr>
            <a:r>
              <a:rPr lang="en-US" sz="3400"/>
              <a:t>Identify as many relationships as possible that you have in your life and discuss why they are all different. Are they positive or negative relationships?</a:t>
            </a:r>
          </a:p>
        </p:txBody>
      </p:sp>
    </p:spTree>
    <p:extLst>
      <p:ext uri="{BB962C8B-B14F-4D97-AF65-F5344CB8AC3E}">
        <p14:creationId xmlns:p14="http://schemas.microsoft.com/office/powerpoint/2010/main" val="1931855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2DDBB7-22F6-4A39-91B7-9AE5CD6AF533}"/>
              </a:ext>
            </a:extLst>
          </p:cNvPr>
          <p:cNvSpPr>
            <a:spLocks noGrp="1"/>
          </p:cNvSpPr>
          <p:nvPr>
            <p:ph type="title"/>
          </p:nvPr>
        </p:nvSpPr>
        <p:spPr>
          <a:xfrm>
            <a:off x="1043950" y="1179151"/>
            <a:ext cx="3300646" cy="4463889"/>
          </a:xfrm>
        </p:spPr>
        <p:txBody>
          <a:bodyPr anchor="ctr">
            <a:normAutofit/>
          </a:bodyPr>
          <a:lstStyle/>
          <a:p>
            <a:r>
              <a:rPr lang="en-US" dirty="0"/>
              <a:t>Some examples</a:t>
            </a:r>
            <a:endParaRPr lang="en-GB" dirty="0"/>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D972FAE-E83A-4646-BCBC-D8EA09020500}"/>
              </a:ext>
            </a:extLst>
          </p:cNvPr>
          <p:cNvSpPr>
            <a:spLocks noGrp="1"/>
          </p:cNvSpPr>
          <p:nvPr>
            <p:ph idx="1"/>
          </p:nvPr>
        </p:nvSpPr>
        <p:spPr>
          <a:xfrm>
            <a:off x="4978918" y="1109145"/>
            <a:ext cx="6341016" cy="4603900"/>
          </a:xfrm>
        </p:spPr>
        <p:txBody>
          <a:bodyPr anchor="ctr">
            <a:normAutofit/>
          </a:bodyPr>
          <a:lstStyle/>
          <a:p>
            <a:r>
              <a:rPr lang="en-US" dirty="0"/>
              <a:t>Friendships – between friends who enjoy being in each other’s company and can have common interests. </a:t>
            </a:r>
          </a:p>
          <a:p>
            <a:r>
              <a:rPr lang="en-US" dirty="0"/>
              <a:t>Family – involving parents, guardians etc. people who have been in your  life for a long time and with whom you share an emotional bond.</a:t>
            </a:r>
          </a:p>
          <a:p>
            <a:r>
              <a:rPr lang="en-US" dirty="0"/>
              <a:t>Collective relationships – you may have a collective identity with others – dance groups, sports clubs, school.</a:t>
            </a:r>
          </a:p>
          <a:p>
            <a:r>
              <a:rPr lang="en-US" dirty="0"/>
              <a:t>Romantic relationships – Usually involves a dep sense of love.</a:t>
            </a:r>
            <a:endParaRPr lang="en-GB"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54148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People shaking hands">
            <a:extLst>
              <a:ext uri="{FF2B5EF4-FFF2-40B4-BE49-F238E27FC236}">
                <a16:creationId xmlns:a16="http://schemas.microsoft.com/office/drawing/2014/main" id="{FF0172C5-CF03-CFEF-C406-FF6976FE406E}"/>
              </a:ext>
            </a:extLst>
          </p:cNvPr>
          <p:cNvPicPr>
            <a:picLocks noChangeAspect="1"/>
          </p:cNvPicPr>
          <p:nvPr/>
        </p:nvPicPr>
        <p:blipFill rotWithShape="1">
          <a:blip r:embed="rId2"/>
          <a:srcRect l="852" r="12510"/>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49E6D965-B4DD-4871-BF1F-01B137F56249}"/>
              </a:ext>
            </a:extLst>
          </p:cNvPr>
          <p:cNvSpPr>
            <a:spLocks noGrp="1"/>
          </p:cNvSpPr>
          <p:nvPr>
            <p:ph type="title"/>
          </p:nvPr>
        </p:nvSpPr>
        <p:spPr>
          <a:xfrm>
            <a:off x="677333" y="609600"/>
            <a:ext cx="3851123" cy="1320800"/>
          </a:xfrm>
        </p:spPr>
        <p:txBody>
          <a:bodyPr>
            <a:normAutofit/>
          </a:bodyPr>
          <a:lstStyle/>
          <a:p>
            <a:r>
              <a:rPr lang="en-US" dirty="0"/>
              <a:t>Yourself</a:t>
            </a:r>
            <a:endParaRPr lang="en-GB" dirty="0"/>
          </a:p>
        </p:txBody>
      </p:sp>
      <p:sp>
        <p:nvSpPr>
          <p:cNvPr id="3" name="Content Placeholder 2">
            <a:extLst>
              <a:ext uri="{FF2B5EF4-FFF2-40B4-BE49-F238E27FC236}">
                <a16:creationId xmlns:a16="http://schemas.microsoft.com/office/drawing/2014/main" id="{B0F48982-CD49-43A1-AF7E-EEC7AC82F0B4}"/>
              </a:ext>
            </a:extLst>
          </p:cNvPr>
          <p:cNvSpPr>
            <a:spLocks noGrp="1"/>
          </p:cNvSpPr>
          <p:nvPr>
            <p:ph idx="1"/>
          </p:nvPr>
        </p:nvSpPr>
        <p:spPr>
          <a:xfrm>
            <a:off x="677333" y="1546167"/>
            <a:ext cx="4410055" cy="4702233"/>
          </a:xfrm>
        </p:spPr>
        <p:txBody>
          <a:bodyPr>
            <a:normAutofit/>
          </a:bodyPr>
          <a:lstStyle/>
          <a:p>
            <a:pPr>
              <a:lnSpc>
                <a:spcPct val="90000"/>
              </a:lnSpc>
            </a:pPr>
            <a:r>
              <a:rPr lang="en-US" dirty="0"/>
              <a:t>We often overlook how we have a relationship with ourselves, and we suffer as a result. For example, you need honesty in a relationship. Are you always honest with yourself? </a:t>
            </a:r>
          </a:p>
          <a:p>
            <a:pPr>
              <a:lnSpc>
                <a:spcPct val="90000"/>
              </a:lnSpc>
            </a:pPr>
            <a:r>
              <a:rPr lang="en-US" dirty="0"/>
              <a:t>It is important to have a relationship with yourself – to explore what makes you, you. </a:t>
            </a:r>
          </a:p>
          <a:p>
            <a:pPr>
              <a:lnSpc>
                <a:spcPct val="90000"/>
              </a:lnSpc>
            </a:pPr>
            <a:r>
              <a:rPr lang="en-US" dirty="0"/>
              <a:t>This helps you to develop an understanding of what you need or want from a relationship, allowing you to become comfortable and to be able to set limitations.</a:t>
            </a:r>
          </a:p>
          <a:p>
            <a:pPr>
              <a:lnSpc>
                <a:spcPct val="90000"/>
              </a:lnSpc>
            </a:pPr>
            <a:r>
              <a:rPr lang="en-US" dirty="0"/>
              <a:t>Understanding yourself can help you to communicate effectively and help you to make the right choices for yourself.</a:t>
            </a:r>
            <a:endParaRPr lang="en-GB" dirty="0"/>
          </a:p>
        </p:txBody>
      </p:sp>
      <p:cxnSp>
        <p:nvCxnSpPr>
          <p:cNvPr id="9" name="Straight Connector 8">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13925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3AE5BF-6108-4E50-9085-58D00E8543AE}"/>
              </a:ext>
            </a:extLst>
          </p:cNvPr>
          <p:cNvSpPr>
            <a:spLocks noGrp="1"/>
          </p:cNvSpPr>
          <p:nvPr>
            <p:ph type="title"/>
          </p:nvPr>
        </p:nvSpPr>
        <p:spPr>
          <a:xfrm>
            <a:off x="1286933" y="609600"/>
            <a:ext cx="10197494" cy="1099457"/>
          </a:xfrm>
        </p:spPr>
        <p:txBody>
          <a:bodyPr>
            <a:normAutofit/>
          </a:bodyPr>
          <a:lstStyle/>
          <a:p>
            <a:r>
              <a:rPr lang="en-US" dirty="0"/>
              <a:t>What does a relationship need?</a:t>
            </a:r>
            <a:endParaRPr lang="en-GB" dirty="0"/>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843AB6E9-6ED4-B0FE-2E3D-F7C9DCDB62AE}"/>
              </a:ext>
            </a:extLst>
          </p:cNvPr>
          <p:cNvGraphicFramePr>
            <a:graphicFrameLocks noGrp="1"/>
          </p:cNvGraphicFramePr>
          <p:nvPr>
            <p:ph idx="1"/>
            <p:extLst>
              <p:ext uri="{D42A27DB-BD31-4B8C-83A1-F6EECF244321}">
                <p14:modId xmlns:p14="http://schemas.microsoft.com/office/powerpoint/2010/main" val="1447325214"/>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3210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42F227E4-F140-BD82-3026-F490A9DB5915}"/>
              </a:ext>
            </a:extLst>
          </p:cNvPr>
          <p:cNvSpPr>
            <a:spLocks noGrp="1"/>
          </p:cNvSpPr>
          <p:nvPr>
            <p:ph type="title"/>
          </p:nvPr>
        </p:nvSpPr>
        <p:spPr>
          <a:xfrm>
            <a:off x="4974337" y="1265314"/>
            <a:ext cx="4299666" cy="3249131"/>
          </a:xfrm>
        </p:spPr>
        <p:txBody>
          <a:bodyPr vert="horz" lIns="91440" tIns="45720" rIns="91440" bIns="45720" rtlCol="0" anchor="b">
            <a:normAutofit/>
          </a:bodyPr>
          <a:lstStyle/>
          <a:p>
            <a:pPr>
              <a:lnSpc>
                <a:spcPct val="90000"/>
              </a:lnSpc>
            </a:pPr>
            <a:r>
              <a:rPr lang="en-US" sz="4600" kern="1200" dirty="0">
                <a:solidFill>
                  <a:schemeClr val="accent1"/>
                </a:solidFill>
                <a:latin typeface="+mj-lt"/>
                <a:ea typeface="+mj-ea"/>
                <a:cs typeface="+mj-cs"/>
              </a:rPr>
              <a:t>Complete the worksheet on the features of a relationship</a:t>
            </a:r>
          </a:p>
        </p:txBody>
      </p:sp>
      <p:sp>
        <p:nvSpPr>
          <p:cNvPr id="21" name="Isosceles Triangle 20">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Graphic 5" descr="Pencil">
            <a:extLst>
              <a:ext uri="{FF2B5EF4-FFF2-40B4-BE49-F238E27FC236}">
                <a16:creationId xmlns:a16="http://schemas.microsoft.com/office/drawing/2014/main" id="{4B571404-55FF-7055-086F-F6712B944B2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8604" y="1550139"/>
            <a:ext cx="3765692" cy="3765692"/>
          </a:xfrm>
          <a:prstGeom prst="rect">
            <a:avLst/>
          </a:prstGeom>
        </p:spPr>
      </p:pic>
    </p:spTree>
    <p:extLst>
      <p:ext uri="{BB962C8B-B14F-4D97-AF65-F5344CB8AC3E}">
        <p14:creationId xmlns:p14="http://schemas.microsoft.com/office/powerpoint/2010/main" val="1390990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80DE67-9A16-4D1C-AB80-B3D1E1672198}"/>
              </a:ext>
            </a:extLst>
          </p:cNvPr>
          <p:cNvSpPr>
            <a:spLocks noGrp="1"/>
          </p:cNvSpPr>
          <p:nvPr>
            <p:ph type="title"/>
          </p:nvPr>
        </p:nvSpPr>
        <p:spPr>
          <a:xfrm>
            <a:off x="1333502" y="609600"/>
            <a:ext cx="8596668" cy="1320800"/>
          </a:xfrm>
        </p:spPr>
        <p:txBody>
          <a:bodyPr>
            <a:normAutofit/>
          </a:bodyPr>
          <a:lstStyle/>
          <a:p>
            <a:r>
              <a:rPr lang="en-US" dirty="0"/>
              <a:t>Effects of </a:t>
            </a:r>
            <a:r>
              <a:rPr lang="en-US"/>
              <a:t>Healthy Relationships</a:t>
            </a:r>
            <a:endParaRPr lang="en-GB"/>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00A3EC15-1751-4C63-AAC5-9A77E2392CEC}"/>
              </a:ext>
            </a:extLst>
          </p:cNvPr>
          <p:cNvSpPr>
            <a:spLocks noGrp="1"/>
          </p:cNvSpPr>
          <p:nvPr>
            <p:ph idx="1"/>
          </p:nvPr>
        </p:nvSpPr>
        <p:spPr>
          <a:xfrm>
            <a:off x="1333502" y="2160590"/>
            <a:ext cx="8470898" cy="3429260"/>
          </a:xfrm>
        </p:spPr>
        <p:txBody>
          <a:bodyPr>
            <a:normAutofit/>
          </a:bodyPr>
          <a:lstStyle/>
          <a:p>
            <a:pPr>
              <a:lnSpc>
                <a:spcPct val="90000"/>
              </a:lnSpc>
            </a:pPr>
            <a:r>
              <a:rPr lang="en-US" sz="1500" dirty="0"/>
              <a:t>Less stress – being in a committed relationship is linked to lower production of cortisol, a stress hormone! </a:t>
            </a:r>
          </a:p>
          <a:p>
            <a:pPr>
              <a:lnSpc>
                <a:spcPct val="90000"/>
              </a:lnSpc>
            </a:pPr>
            <a:r>
              <a:rPr lang="en-US" sz="1500" dirty="0"/>
              <a:t>Healthier behaviors – healthy relationships set the perfect tone for an overall healthy lifestyle. If your friends or other loved ones encourage a healthy lifestyle, you’re likely to follow in their footsteps.</a:t>
            </a:r>
          </a:p>
          <a:p>
            <a:pPr>
              <a:lnSpc>
                <a:spcPct val="90000"/>
              </a:lnSpc>
            </a:pPr>
            <a:r>
              <a:rPr lang="en-US" sz="1500" dirty="0"/>
              <a:t>Greater sense of purpose – it is natural for humans to want to feel needed and like they are contributing to something bigger. Many people strive to feel like they are doing something good for someone else. Being in a loving relationship, no matter what kind, can give a person a sense of wellbeing and purpose.</a:t>
            </a:r>
          </a:p>
          <a:p>
            <a:pPr>
              <a:lnSpc>
                <a:spcPct val="90000"/>
              </a:lnSpc>
            </a:pPr>
            <a:r>
              <a:rPr lang="en-US" sz="1500" dirty="0"/>
              <a:t>Longer life – research suggests that having healthy social relationships has a bigger impact on avoiding early death than taking blood pressure medication. One study even suggested that a lack of social relationships has the same effect on health as smoking 15 cigarettes a day!</a:t>
            </a:r>
          </a:p>
          <a:p>
            <a:pPr>
              <a:lnSpc>
                <a:spcPct val="90000"/>
              </a:lnSpc>
            </a:pPr>
            <a:endParaRPr lang="en-GB" sz="1500" dirty="0"/>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42515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121CF4-F9DB-406D-8DEE-02AF79E79A0F}"/>
              </a:ext>
            </a:extLst>
          </p:cNvPr>
          <p:cNvSpPr>
            <a:spLocks noGrp="1"/>
          </p:cNvSpPr>
          <p:nvPr>
            <p:ph type="title"/>
          </p:nvPr>
        </p:nvSpPr>
        <p:spPr>
          <a:xfrm>
            <a:off x="1043950" y="1179151"/>
            <a:ext cx="3300646" cy="4463889"/>
          </a:xfrm>
        </p:spPr>
        <p:txBody>
          <a:bodyPr anchor="ctr">
            <a:normAutofit/>
          </a:bodyPr>
          <a:lstStyle/>
          <a:p>
            <a:r>
              <a:rPr lang="en-US" dirty="0"/>
              <a:t>Strategies to maintaining positive relationships</a:t>
            </a:r>
            <a:endParaRPr lang="en-GB" dirty="0"/>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CDBA8B1-0A2F-4F9D-B625-201E2497684E}"/>
              </a:ext>
            </a:extLst>
          </p:cNvPr>
          <p:cNvSpPr>
            <a:spLocks noGrp="1"/>
          </p:cNvSpPr>
          <p:nvPr>
            <p:ph idx="1"/>
          </p:nvPr>
        </p:nvSpPr>
        <p:spPr>
          <a:xfrm>
            <a:off x="4978918" y="1109145"/>
            <a:ext cx="6341016" cy="4603900"/>
          </a:xfrm>
        </p:spPr>
        <p:txBody>
          <a:bodyPr anchor="ctr">
            <a:normAutofit/>
          </a:bodyPr>
          <a:lstStyle/>
          <a:p>
            <a:pPr marL="0" indent="0">
              <a:lnSpc>
                <a:spcPct val="90000"/>
              </a:lnSpc>
              <a:buNone/>
            </a:pPr>
            <a:endParaRPr lang="en-US" sz="1300" dirty="0"/>
          </a:p>
          <a:p>
            <a:pPr>
              <a:lnSpc>
                <a:spcPct val="90000"/>
              </a:lnSpc>
            </a:pPr>
            <a:r>
              <a:rPr lang="en-US" sz="1300" dirty="0"/>
              <a:t>1.	Listen effectively – this can help make others feel supported and valued.</a:t>
            </a:r>
          </a:p>
          <a:p>
            <a:pPr>
              <a:lnSpc>
                <a:spcPct val="90000"/>
              </a:lnSpc>
            </a:pPr>
            <a:r>
              <a:rPr lang="en-US" sz="1300" dirty="0"/>
              <a:t>2.	Accept and celebrate differences – everyone is different, accept it.</a:t>
            </a:r>
          </a:p>
          <a:p>
            <a:pPr>
              <a:lnSpc>
                <a:spcPct val="90000"/>
              </a:lnSpc>
            </a:pPr>
            <a:r>
              <a:rPr lang="en-US" sz="1300" dirty="0"/>
              <a:t>3.	Time – give people your time. As you get older this becomes harder due to extra pressures on your time; studying, sport, family.</a:t>
            </a:r>
          </a:p>
          <a:p>
            <a:pPr>
              <a:lnSpc>
                <a:spcPct val="90000"/>
              </a:lnSpc>
            </a:pPr>
            <a:r>
              <a:rPr lang="en-US" sz="1300" dirty="0"/>
              <a:t>4.	Communication – develop your communication skills. It is always better to communicate clearly so another person understand what you want. Lack of communication may lead to misunderstandings.</a:t>
            </a:r>
          </a:p>
          <a:p>
            <a:pPr>
              <a:lnSpc>
                <a:spcPct val="90000"/>
              </a:lnSpc>
            </a:pPr>
            <a:r>
              <a:rPr lang="en-US" sz="1300" dirty="0"/>
              <a:t>5.	Manage your phone use – when in the company of others, try to manage your phone use. A phone is a distraction and indicates that you are not present in the conversation etc.</a:t>
            </a:r>
          </a:p>
          <a:p>
            <a:pPr>
              <a:lnSpc>
                <a:spcPct val="90000"/>
              </a:lnSpc>
            </a:pPr>
            <a:r>
              <a:rPr lang="en-US" sz="1300" dirty="0"/>
              <a:t>6.	Give and take feedback – constructive feedback will help to foster positive relationships as it helps others to tap into their potential. Taking feedback helps you to get a different perspective.</a:t>
            </a:r>
          </a:p>
          <a:p>
            <a:pPr>
              <a:lnSpc>
                <a:spcPct val="90000"/>
              </a:lnSpc>
            </a:pPr>
            <a:r>
              <a:rPr lang="en-US" sz="1300" dirty="0"/>
              <a:t>7.	Treat people how you would like to be treated yourself. To empathize  and understand with someone helps to build a positive connection between people, developing mutual trust.</a:t>
            </a:r>
          </a:p>
          <a:p>
            <a:pPr>
              <a:lnSpc>
                <a:spcPct val="90000"/>
              </a:lnSpc>
            </a:pPr>
            <a:endParaRPr lang="en-GB" sz="1300"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43083449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43352633357DB4A9CDED4894FB09656" ma:contentTypeVersion="16" ma:contentTypeDescription="Create a new document." ma:contentTypeScope="" ma:versionID="5dd9311cc6bdf7d30fb26a1cc3525edb">
  <xsd:schema xmlns:xsd="http://www.w3.org/2001/XMLSchema" xmlns:xs="http://www.w3.org/2001/XMLSchema" xmlns:p="http://schemas.microsoft.com/office/2006/metadata/properties" xmlns:ns2="230bd275-c2df-4447-ba48-a2e1c88e0f34" xmlns:ns3="9130cc07-5ab4-4370-b41a-4bc008a89c08" targetNamespace="http://schemas.microsoft.com/office/2006/metadata/properties" ma:root="true" ma:fieldsID="f359daa30cbc4ad048abcdf32148003f" ns2:_="" ns3:_="">
    <xsd:import namespace="230bd275-c2df-4447-ba48-a2e1c88e0f34"/>
    <xsd:import namespace="9130cc07-5ab4-4370-b41a-4bc008a89c0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0bd275-c2df-4447-ba48-a2e1c88e0f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9771dba-0eef-4bb6-b6bb-0dda009492d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130cc07-5ab4-4370-b41a-4bc008a89c08"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19c1718-1e3f-4848-8084-d7e87a3a6d4d}" ma:internalName="TaxCatchAll" ma:showField="CatchAllData" ma:web="9130cc07-5ab4-4370-b41a-4bc008a89c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30bd275-c2df-4447-ba48-a2e1c88e0f34">
      <Terms xmlns="http://schemas.microsoft.com/office/infopath/2007/PartnerControls"/>
    </lcf76f155ced4ddcb4097134ff3c332f>
    <TaxCatchAll xmlns="9130cc07-5ab4-4370-b41a-4bc008a89c08" xsi:nil="true"/>
  </documentManagement>
</p:properties>
</file>

<file path=customXml/itemProps1.xml><?xml version="1.0" encoding="utf-8"?>
<ds:datastoreItem xmlns:ds="http://schemas.openxmlformats.org/officeDocument/2006/customXml" ds:itemID="{6BBAD132-D14E-41DA-AB19-2C4B9B1A62DF}">
  <ds:schemaRefs>
    <ds:schemaRef ds:uri="http://schemas.microsoft.com/sharepoint/v3/contenttype/forms"/>
  </ds:schemaRefs>
</ds:datastoreItem>
</file>

<file path=customXml/itemProps2.xml><?xml version="1.0" encoding="utf-8"?>
<ds:datastoreItem xmlns:ds="http://schemas.openxmlformats.org/officeDocument/2006/customXml" ds:itemID="{B92C4B4E-88C0-4848-AB71-05E01662002A}"/>
</file>

<file path=customXml/itemProps3.xml><?xml version="1.0" encoding="utf-8"?>
<ds:datastoreItem xmlns:ds="http://schemas.openxmlformats.org/officeDocument/2006/customXml" ds:itemID="{441E1D29-4AB6-4DF3-8A7D-5DED4F2D379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Facet</Template>
  <TotalTime>107</TotalTime>
  <Words>728</Words>
  <Application>Microsoft Office PowerPoint</Application>
  <PresentationFormat>Widescreen</PresentationFormat>
  <Paragraphs>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Facet</vt:lpstr>
      <vt:lpstr>Building Relationships</vt:lpstr>
      <vt:lpstr>What is a relationship?</vt:lpstr>
      <vt:lpstr>Identify as many relationships as possible that you have in your life and discuss why they are all different. Are they positive or negative relationships?</vt:lpstr>
      <vt:lpstr>Some examples</vt:lpstr>
      <vt:lpstr>Yourself</vt:lpstr>
      <vt:lpstr>What does a relationship need?</vt:lpstr>
      <vt:lpstr>Complete the worksheet on the features of a relationship</vt:lpstr>
      <vt:lpstr>Effects of Healthy Relationships</vt:lpstr>
      <vt:lpstr>Strategies to maintaining positive relationships</vt:lpstr>
      <vt:lpstr>Time permitting, complete as many of the fun activities outlined in the lesson plan.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Relationships</dc:title>
  <dc:creator>T Manning</dc:creator>
  <cp:lastModifiedBy>Michial</cp:lastModifiedBy>
  <cp:revision>10</cp:revision>
  <dcterms:created xsi:type="dcterms:W3CDTF">2022-03-31T19:11:29Z</dcterms:created>
  <dcterms:modified xsi:type="dcterms:W3CDTF">2022-10-06T13:33:33Z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0x010100243352633357DB4A9CDED4894FB09656</vt:lpwstr>
  </property>
</Properties>
</file>