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61" r:id="rId6"/>
    <p:sldId id="262" r:id="rId7"/>
    <p:sldId id="257" r:id="rId8"/>
    <p:sldId id="269" r:id="rId9"/>
    <p:sldId id="263" r:id="rId10"/>
    <p:sldId id="264" r:id="rId11"/>
    <p:sldId id="265" r:id="rId12"/>
    <p:sldId id="304" r:id="rId13"/>
    <p:sldId id="260" r:id="rId14"/>
    <p:sldId id="3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F5AEC-33DC-45BC-BC98-FFA806B9F2BB}" v="32" dt="2022-10-06T12:41:04.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3134" autoAdjust="0"/>
  </p:normalViewPr>
  <p:slideViewPr>
    <p:cSldViewPr snapToGrid="0">
      <p:cViewPr varScale="1">
        <p:scale>
          <a:sx n="68" d="100"/>
          <a:sy n="68" d="100"/>
        </p:scale>
        <p:origin x="117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al Dudley" userId="S::michial.dudley@boysandgirlsclubs.net::89ddba62-d651-40d7-8793-ffc5fc64fabd" providerId="AD" clId="Web-{0B2F5AEC-33DC-45BC-BC98-FFA806B9F2BB}"/>
    <pc:docChg chg="modSld">
      <pc:chgData name="Michial Dudley" userId="S::michial.dudley@boysandgirlsclubs.net::89ddba62-d651-40d7-8793-ffc5fc64fabd" providerId="AD" clId="Web-{0B2F5AEC-33DC-45BC-BC98-FFA806B9F2BB}" dt="2022-10-06T12:41:04.319" v="28" actId="20577"/>
      <pc:docMkLst>
        <pc:docMk/>
      </pc:docMkLst>
      <pc:sldChg chg="modSp">
        <pc:chgData name="Michial Dudley" userId="S::michial.dudley@boysandgirlsclubs.net::89ddba62-d651-40d7-8793-ffc5fc64fabd" providerId="AD" clId="Web-{0B2F5AEC-33DC-45BC-BC98-FFA806B9F2BB}" dt="2022-10-06T12:38:49.629" v="2" actId="20577"/>
        <pc:sldMkLst>
          <pc:docMk/>
          <pc:sldMk cId="2524337952" sldId="256"/>
        </pc:sldMkLst>
        <pc:spChg chg="mod">
          <ac:chgData name="Michial Dudley" userId="S::michial.dudley@boysandgirlsclubs.net::89ddba62-d651-40d7-8793-ffc5fc64fabd" providerId="AD" clId="Web-{0B2F5AEC-33DC-45BC-BC98-FFA806B9F2BB}" dt="2022-10-06T12:38:49.629" v="2" actId="20577"/>
          <ac:spMkLst>
            <pc:docMk/>
            <pc:sldMk cId="2524337952" sldId="256"/>
            <ac:spMk id="3" creationId="{00000000-0000-0000-0000-000000000000}"/>
          </ac:spMkLst>
        </pc:spChg>
      </pc:sldChg>
      <pc:sldChg chg="modSp">
        <pc:chgData name="Michial Dudley" userId="S::michial.dudley@boysandgirlsclubs.net::89ddba62-d651-40d7-8793-ffc5fc64fabd" providerId="AD" clId="Web-{0B2F5AEC-33DC-45BC-BC98-FFA806B9F2BB}" dt="2022-10-06T12:41:04.319" v="28" actId="20577"/>
        <pc:sldMkLst>
          <pc:docMk/>
          <pc:sldMk cId="2689808838" sldId="260"/>
        </pc:sldMkLst>
        <pc:spChg chg="mod">
          <ac:chgData name="Michial Dudley" userId="S::michial.dudley@boysandgirlsclubs.net::89ddba62-d651-40d7-8793-ffc5fc64fabd" providerId="AD" clId="Web-{0B2F5AEC-33DC-45BC-BC98-FFA806B9F2BB}" dt="2022-10-06T12:41:04.319" v="28" actId="20577"/>
          <ac:spMkLst>
            <pc:docMk/>
            <pc:sldMk cId="2689808838" sldId="260"/>
            <ac:spMk id="3" creationId="{00000000-0000-0000-0000-000000000000}"/>
          </ac:spMkLst>
        </pc:spChg>
        <pc:picChg chg="mod">
          <ac:chgData name="Michial Dudley" userId="S::michial.dudley@boysandgirlsclubs.net::89ddba62-d651-40d7-8793-ffc5fc64fabd" providerId="AD" clId="Web-{0B2F5AEC-33DC-45BC-BC98-FFA806B9F2BB}" dt="2022-10-06T12:40:50.069" v="22" actId="1076"/>
          <ac:picMkLst>
            <pc:docMk/>
            <pc:sldMk cId="2689808838" sldId="260"/>
            <ac:picMk id="4" creationId="{C546B69F-772E-7DBE-E980-4FEF3C958FC9}"/>
          </ac:picMkLst>
        </pc:picChg>
      </pc:sldChg>
      <pc:sldChg chg="modSp">
        <pc:chgData name="Michial Dudley" userId="S::michial.dudley@boysandgirlsclubs.net::89ddba62-d651-40d7-8793-ffc5fc64fabd" providerId="AD" clId="Web-{0B2F5AEC-33DC-45BC-BC98-FFA806B9F2BB}" dt="2022-10-06T12:39:13.020" v="7" actId="20577"/>
        <pc:sldMkLst>
          <pc:docMk/>
          <pc:sldMk cId="330810284" sldId="261"/>
        </pc:sldMkLst>
        <pc:spChg chg="mod">
          <ac:chgData name="Michial Dudley" userId="S::michial.dudley@boysandgirlsclubs.net::89ddba62-d651-40d7-8793-ffc5fc64fabd" providerId="AD" clId="Web-{0B2F5AEC-33DC-45BC-BC98-FFA806B9F2BB}" dt="2022-10-06T12:39:13.020" v="7" actId="20577"/>
          <ac:spMkLst>
            <pc:docMk/>
            <pc:sldMk cId="330810284" sldId="261"/>
            <ac:spMk id="24579" creationId="{00000000-0000-0000-0000-000000000000}"/>
          </ac:spMkLst>
        </pc:spChg>
      </pc:sldChg>
      <pc:sldChg chg="modSp">
        <pc:chgData name="Michial Dudley" userId="S::michial.dudley@boysandgirlsclubs.net::89ddba62-d651-40d7-8793-ffc5fc64fabd" providerId="AD" clId="Web-{0B2F5AEC-33DC-45BC-BC98-FFA806B9F2BB}" dt="2022-10-06T12:40:18.224" v="13" actId="20577"/>
        <pc:sldMkLst>
          <pc:docMk/>
          <pc:sldMk cId="892028344" sldId="265"/>
        </pc:sldMkLst>
        <pc:spChg chg="mod">
          <ac:chgData name="Michial Dudley" userId="S::michial.dudley@boysandgirlsclubs.net::89ddba62-d651-40d7-8793-ffc5fc64fabd" providerId="AD" clId="Web-{0B2F5AEC-33DC-45BC-BC98-FFA806B9F2BB}" dt="2022-10-06T12:40:18.224" v="13" actId="20577"/>
          <ac:spMkLst>
            <pc:docMk/>
            <pc:sldMk cId="892028344" sldId="265"/>
            <ac:spMk id="4" creationId="{FBA47A5C-02FF-4A37-8999-0D0A17824ED0}"/>
          </ac:spMkLst>
        </pc:spChg>
        <pc:picChg chg="mod">
          <ac:chgData name="Michial Dudley" userId="S::michial.dudley@boysandgirlsclubs.net::89ddba62-d651-40d7-8793-ffc5fc64fabd" providerId="AD" clId="Web-{0B2F5AEC-33DC-45BC-BC98-FFA806B9F2BB}" dt="2022-10-06T12:40:05.646" v="9" actId="1076"/>
          <ac:picMkLst>
            <pc:docMk/>
            <pc:sldMk cId="892028344" sldId="265"/>
            <ac:picMk id="5" creationId="{325167D9-B6EB-A7AD-0502-C30BD0364E05}"/>
          </ac:picMkLst>
        </pc:picChg>
      </pc:sldChg>
      <pc:sldChg chg="modSp">
        <pc:chgData name="Michial Dudley" userId="S::michial.dudley@boysandgirlsclubs.net::89ddba62-d651-40d7-8793-ffc5fc64fabd" providerId="AD" clId="Web-{0B2F5AEC-33DC-45BC-BC98-FFA806B9F2BB}" dt="2022-10-06T12:40:36.834" v="21" actId="14100"/>
        <pc:sldMkLst>
          <pc:docMk/>
          <pc:sldMk cId="421811267" sldId="304"/>
        </pc:sldMkLst>
        <pc:spChg chg="mod">
          <ac:chgData name="Michial Dudley" userId="S::michial.dudley@boysandgirlsclubs.net::89ddba62-d651-40d7-8793-ffc5fc64fabd" providerId="AD" clId="Web-{0B2F5AEC-33DC-45BC-BC98-FFA806B9F2BB}" dt="2022-10-06T12:40:36.834" v="21" actId="14100"/>
          <ac:spMkLst>
            <pc:docMk/>
            <pc:sldMk cId="421811267" sldId="304"/>
            <ac:spMk id="2" creationId="{C26BA337-6AA9-4CE4-927F-C30BF2CFADE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EF12CE-90DC-4625-A28C-22599985BEBD}" type="doc">
      <dgm:prSet loTypeId="urn:microsoft.com/office/officeart/2016/7/layout/LinearArrowProcessNumbered" loCatId="process" qsTypeId="urn:microsoft.com/office/officeart/2005/8/quickstyle/simple1" qsCatId="simple" csTypeId="urn:microsoft.com/office/officeart/2005/8/colors/accent1_2" csCatId="accent1"/>
      <dgm:spPr/>
      <dgm:t>
        <a:bodyPr/>
        <a:lstStyle/>
        <a:p>
          <a:endParaRPr lang="en-US"/>
        </a:p>
      </dgm:t>
    </dgm:pt>
    <dgm:pt modelId="{45DF0803-FBB3-40FF-9840-B93EE51867A8}">
      <dgm:prSet/>
      <dgm:spPr/>
      <dgm:t>
        <a:bodyPr/>
        <a:lstStyle/>
        <a:p>
          <a:r>
            <a:rPr lang="en-GB"/>
            <a:t>Think of a close relationship you have with another person</a:t>
          </a:r>
          <a:endParaRPr lang="en-US"/>
        </a:p>
      </dgm:t>
    </dgm:pt>
    <dgm:pt modelId="{29F44D7F-7B6A-4B9C-9D88-DFF81E8AE30A}" type="parTrans" cxnId="{320E5658-CAFB-4E28-9C17-9395B336364B}">
      <dgm:prSet/>
      <dgm:spPr/>
      <dgm:t>
        <a:bodyPr/>
        <a:lstStyle/>
        <a:p>
          <a:endParaRPr lang="en-US"/>
        </a:p>
      </dgm:t>
    </dgm:pt>
    <dgm:pt modelId="{98763407-9C30-443A-8C5F-E0BEE3136723}" type="sibTrans" cxnId="{320E5658-CAFB-4E28-9C17-9395B336364B}">
      <dgm:prSet phldrT="1" phldr="0"/>
      <dgm:spPr/>
      <dgm:t>
        <a:bodyPr/>
        <a:lstStyle/>
        <a:p>
          <a:r>
            <a:rPr lang="en-US"/>
            <a:t>1</a:t>
          </a:r>
        </a:p>
      </dgm:t>
    </dgm:pt>
    <dgm:pt modelId="{8BC48B55-92EB-428B-828D-2B0AFEE548AA}">
      <dgm:prSet/>
      <dgm:spPr/>
      <dgm:t>
        <a:bodyPr/>
        <a:lstStyle/>
        <a:p>
          <a:r>
            <a:rPr lang="en-GB"/>
            <a:t>Write down the name of this person</a:t>
          </a:r>
          <a:endParaRPr lang="en-US"/>
        </a:p>
      </dgm:t>
    </dgm:pt>
    <dgm:pt modelId="{24EC1E72-7CA7-4F8C-A359-3DC493B97637}" type="parTrans" cxnId="{032B7EB6-569F-46A3-86AC-E919080996F8}">
      <dgm:prSet/>
      <dgm:spPr/>
      <dgm:t>
        <a:bodyPr/>
        <a:lstStyle/>
        <a:p>
          <a:endParaRPr lang="en-US"/>
        </a:p>
      </dgm:t>
    </dgm:pt>
    <dgm:pt modelId="{838DF954-DB27-41A6-854A-97EC3C1B26C5}" type="sibTrans" cxnId="{032B7EB6-569F-46A3-86AC-E919080996F8}">
      <dgm:prSet phldrT="2" phldr="0"/>
      <dgm:spPr/>
      <dgm:t>
        <a:bodyPr/>
        <a:lstStyle/>
        <a:p>
          <a:r>
            <a:rPr lang="en-US"/>
            <a:t>2</a:t>
          </a:r>
        </a:p>
      </dgm:t>
    </dgm:pt>
    <dgm:pt modelId="{54EB16FE-D1EC-4000-8D07-A1E44937FB55}">
      <dgm:prSet/>
      <dgm:spPr/>
      <dgm:t>
        <a:bodyPr/>
        <a:lstStyle/>
        <a:p>
          <a:r>
            <a:rPr lang="en-GB"/>
            <a:t>Write down why this relationship is important to you</a:t>
          </a:r>
          <a:endParaRPr lang="en-US"/>
        </a:p>
      </dgm:t>
    </dgm:pt>
    <dgm:pt modelId="{EABB0CF4-9439-4200-A2D6-56FD66378A33}" type="parTrans" cxnId="{D640AA9F-E645-4C58-84C3-B115D596FE30}">
      <dgm:prSet/>
      <dgm:spPr/>
      <dgm:t>
        <a:bodyPr/>
        <a:lstStyle/>
        <a:p>
          <a:endParaRPr lang="en-US"/>
        </a:p>
      </dgm:t>
    </dgm:pt>
    <dgm:pt modelId="{F6B5F893-B69F-4C81-89FC-21E71D5D4291}" type="sibTrans" cxnId="{D640AA9F-E645-4C58-84C3-B115D596FE30}">
      <dgm:prSet phldrT="3" phldr="0"/>
      <dgm:spPr/>
      <dgm:t>
        <a:bodyPr/>
        <a:lstStyle/>
        <a:p>
          <a:r>
            <a:rPr lang="en-US"/>
            <a:t>3</a:t>
          </a:r>
        </a:p>
      </dgm:t>
    </dgm:pt>
    <dgm:pt modelId="{A4DF8CB9-58D5-44A5-BF2B-B97AA110543E}">
      <dgm:prSet/>
      <dgm:spPr/>
      <dgm:t>
        <a:bodyPr/>
        <a:lstStyle/>
        <a:p>
          <a:r>
            <a:rPr lang="en-GB"/>
            <a:t>Write down the good things about this relationship</a:t>
          </a:r>
          <a:endParaRPr lang="en-US"/>
        </a:p>
      </dgm:t>
    </dgm:pt>
    <dgm:pt modelId="{6AB3783F-4F66-494E-92CB-052692ECD5DD}" type="parTrans" cxnId="{28820804-5A7F-4CAA-968E-9683BBCFA637}">
      <dgm:prSet/>
      <dgm:spPr/>
      <dgm:t>
        <a:bodyPr/>
        <a:lstStyle/>
        <a:p>
          <a:endParaRPr lang="en-US"/>
        </a:p>
      </dgm:t>
    </dgm:pt>
    <dgm:pt modelId="{A897851E-3878-4441-B8D7-A8E90BF828B1}" type="sibTrans" cxnId="{28820804-5A7F-4CAA-968E-9683BBCFA637}">
      <dgm:prSet phldrT="4" phldr="0"/>
      <dgm:spPr/>
      <dgm:t>
        <a:bodyPr/>
        <a:lstStyle/>
        <a:p>
          <a:r>
            <a:rPr lang="en-US"/>
            <a:t>4</a:t>
          </a:r>
        </a:p>
      </dgm:t>
    </dgm:pt>
    <dgm:pt modelId="{76279FEE-1E3C-4EC8-BC1B-1CBEE5D02FE2}">
      <dgm:prSet/>
      <dgm:spPr/>
      <dgm:t>
        <a:bodyPr/>
        <a:lstStyle/>
        <a:p>
          <a:r>
            <a:rPr lang="en-GB"/>
            <a:t>Write down anything that makes this relationship difficult at times</a:t>
          </a:r>
          <a:endParaRPr lang="en-US"/>
        </a:p>
      </dgm:t>
    </dgm:pt>
    <dgm:pt modelId="{A3314D42-C369-4FB7-9389-4E46A8DA2D85}" type="parTrans" cxnId="{BA63C6FC-8747-49CF-8CBF-3238323BF3EA}">
      <dgm:prSet/>
      <dgm:spPr/>
      <dgm:t>
        <a:bodyPr/>
        <a:lstStyle/>
        <a:p>
          <a:endParaRPr lang="en-US"/>
        </a:p>
      </dgm:t>
    </dgm:pt>
    <dgm:pt modelId="{2F1E2C58-0523-4EE9-AD18-8766D8C5A4B1}" type="sibTrans" cxnId="{BA63C6FC-8747-49CF-8CBF-3238323BF3EA}">
      <dgm:prSet phldrT="5" phldr="0"/>
      <dgm:spPr/>
      <dgm:t>
        <a:bodyPr/>
        <a:lstStyle/>
        <a:p>
          <a:r>
            <a:rPr lang="en-US"/>
            <a:t>5</a:t>
          </a:r>
        </a:p>
      </dgm:t>
    </dgm:pt>
    <dgm:pt modelId="{3D610060-7967-4E90-974C-3E1D100A1F50}">
      <dgm:prSet/>
      <dgm:spPr/>
      <dgm:t>
        <a:bodyPr/>
        <a:lstStyle/>
        <a:p>
          <a:r>
            <a:rPr lang="en-GB"/>
            <a:t>Write down what you want from this relationship</a:t>
          </a:r>
          <a:endParaRPr lang="en-US"/>
        </a:p>
      </dgm:t>
    </dgm:pt>
    <dgm:pt modelId="{B2BC2E46-8BA3-431C-9A7D-AB585EC84B04}" type="parTrans" cxnId="{060C2270-F4DC-41AC-85DB-8D2442110058}">
      <dgm:prSet/>
      <dgm:spPr/>
      <dgm:t>
        <a:bodyPr/>
        <a:lstStyle/>
        <a:p>
          <a:endParaRPr lang="en-US"/>
        </a:p>
      </dgm:t>
    </dgm:pt>
    <dgm:pt modelId="{06A7D318-578B-49B0-8C55-868EA5E97AC1}" type="sibTrans" cxnId="{060C2270-F4DC-41AC-85DB-8D2442110058}">
      <dgm:prSet phldrT="6" phldr="0"/>
      <dgm:spPr/>
      <dgm:t>
        <a:bodyPr/>
        <a:lstStyle/>
        <a:p>
          <a:r>
            <a:rPr lang="en-US"/>
            <a:t>6</a:t>
          </a:r>
        </a:p>
      </dgm:t>
    </dgm:pt>
    <dgm:pt modelId="{EC862D78-08A6-4AF9-B3D3-CC169742046C}">
      <dgm:prSet/>
      <dgm:spPr/>
      <dgm:t>
        <a:bodyPr/>
        <a:lstStyle/>
        <a:p>
          <a:r>
            <a:rPr lang="en-GB"/>
            <a:t>Write down anything you can give to the relationship</a:t>
          </a:r>
          <a:endParaRPr lang="en-US"/>
        </a:p>
      </dgm:t>
    </dgm:pt>
    <dgm:pt modelId="{F476CA4F-ED2F-40CA-AF7D-BF546859DE9D}" type="parTrans" cxnId="{762D0D67-6DBF-492A-AF85-1C3AA9D7248F}">
      <dgm:prSet/>
      <dgm:spPr/>
      <dgm:t>
        <a:bodyPr/>
        <a:lstStyle/>
        <a:p>
          <a:endParaRPr lang="en-US"/>
        </a:p>
      </dgm:t>
    </dgm:pt>
    <dgm:pt modelId="{616E1CC6-D7F7-4C07-9BC1-F5341D59D9AB}" type="sibTrans" cxnId="{762D0D67-6DBF-492A-AF85-1C3AA9D7248F}">
      <dgm:prSet phldrT="7" phldr="0"/>
      <dgm:spPr/>
      <dgm:t>
        <a:bodyPr/>
        <a:lstStyle/>
        <a:p>
          <a:r>
            <a:rPr lang="en-US"/>
            <a:t>7</a:t>
          </a:r>
        </a:p>
      </dgm:t>
    </dgm:pt>
    <dgm:pt modelId="{AE21D283-9405-4361-8777-0118E03CFD3F}" type="pres">
      <dgm:prSet presAssocID="{EAEF12CE-90DC-4625-A28C-22599985BEBD}" presName="linearFlow" presStyleCnt="0">
        <dgm:presLayoutVars>
          <dgm:dir/>
          <dgm:animLvl val="lvl"/>
          <dgm:resizeHandles val="exact"/>
        </dgm:presLayoutVars>
      </dgm:prSet>
      <dgm:spPr/>
    </dgm:pt>
    <dgm:pt modelId="{667BB108-054B-4C53-80F5-2C8170A52580}" type="pres">
      <dgm:prSet presAssocID="{45DF0803-FBB3-40FF-9840-B93EE51867A8}" presName="compositeNode" presStyleCnt="0"/>
      <dgm:spPr/>
    </dgm:pt>
    <dgm:pt modelId="{3B696163-AE9B-439D-BD88-05476C0B96B2}" type="pres">
      <dgm:prSet presAssocID="{45DF0803-FBB3-40FF-9840-B93EE51867A8}" presName="parTx" presStyleLbl="node1" presStyleIdx="0" presStyleCnt="0">
        <dgm:presLayoutVars>
          <dgm:chMax val="0"/>
          <dgm:chPref val="0"/>
          <dgm:bulletEnabled val="1"/>
        </dgm:presLayoutVars>
      </dgm:prSet>
      <dgm:spPr/>
    </dgm:pt>
    <dgm:pt modelId="{D07BF08B-DF0F-486C-A5FC-FB45794F7AEE}" type="pres">
      <dgm:prSet presAssocID="{45DF0803-FBB3-40FF-9840-B93EE51867A8}" presName="parSh" presStyleCnt="0"/>
      <dgm:spPr/>
    </dgm:pt>
    <dgm:pt modelId="{6D3CC1CC-1B34-41D5-877A-1816C380E891}" type="pres">
      <dgm:prSet presAssocID="{45DF0803-FBB3-40FF-9840-B93EE51867A8}" presName="lineNode" presStyleLbl="alignAccFollowNode1" presStyleIdx="0" presStyleCnt="21"/>
      <dgm:spPr/>
    </dgm:pt>
    <dgm:pt modelId="{5549843F-3D6D-474C-8261-B6F20D63E3FD}" type="pres">
      <dgm:prSet presAssocID="{45DF0803-FBB3-40FF-9840-B93EE51867A8}" presName="lineArrowNode" presStyleLbl="alignAccFollowNode1" presStyleIdx="1" presStyleCnt="21"/>
      <dgm:spPr/>
    </dgm:pt>
    <dgm:pt modelId="{21ACBB47-9299-43B5-BB93-3249CDDE7141}" type="pres">
      <dgm:prSet presAssocID="{98763407-9C30-443A-8C5F-E0BEE3136723}" presName="sibTransNodeCircle" presStyleLbl="alignNode1" presStyleIdx="0" presStyleCnt="7">
        <dgm:presLayoutVars>
          <dgm:chMax val="0"/>
          <dgm:bulletEnabled/>
        </dgm:presLayoutVars>
      </dgm:prSet>
      <dgm:spPr/>
    </dgm:pt>
    <dgm:pt modelId="{E3AD8646-72F4-4320-B4BF-510E1DDE0510}" type="pres">
      <dgm:prSet presAssocID="{98763407-9C30-443A-8C5F-E0BEE3136723}" presName="spacerBetweenCircleAndCallout" presStyleCnt="0">
        <dgm:presLayoutVars/>
      </dgm:prSet>
      <dgm:spPr/>
    </dgm:pt>
    <dgm:pt modelId="{4595969F-2BDB-45CB-BF61-85CE2653A072}" type="pres">
      <dgm:prSet presAssocID="{45DF0803-FBB3-40FF-9840-B93EE51867A8}" presName="nodeText" presStyleLbl="alignAccFollowNode1" presStyleIdx="2" presStyleCnt="21">
        <dgm:presLayoutVars>
          <dgm:bulletEnabled val="1"/>
        </dgm:presLayoutVars>
      </dgm:prSet>
      <dgm:spPr/>
    </dgm:pt>
    <dgm:pt modelId="{11FC31D2-DC16-425E-BFFE-A278AA09F2C3}" type="pres">
      <dgm:prSet presAssocID="{98763407-9C30-443A-8C5F-E0BEE3136723}" presName="sibTransComposite" presStyleCnt="0"/>
      <dgm:spPr/>
    </dgm:pt>
    <dgm:pt modelId="{12852D9F-FE70-491B-9971-ECF2568B8C59}" type="pres">
      <dgm:prSet presAssocID="{8BC48B55-92EB-428B-828D-2B0AFEE548AA}" presName="compositeNode" presStyleCnt="0"/>
      <dgm:spPr/>
    </dgm:pt>
    <dgm:pt modelId="{AD390FD7-12B7-43DC-9508-1C468F143BB7}" type="pres">
      <dgm:prSet presAssocID="{8BC48B55-92EB-428B-828D-2B0AFEE548AA}" presName="parTx" presStyleLbl="node1" presStyleIdx="0" presStyleCnt="0">
        <dgm:presLayoutVars>
          <dgm:chMax val="0"/>
          <dgm:chPref val="0"/>
          <dgm:bulletEnabled val="1"/>
        </dgm:presLayoutVars>
      </dgm:prSet>
      <dgm:spPr/>
    </dgm:pt>
    <dgm:pt modelId="{46759C0E-490A-4B87-AD66-B98DFEE374F1}" type="pres">
      <dgm:prSet presAssocID="{8BC48B55-92EB-428B-828D-2B0AFEE548AA}" presName="parSh" presStyleCnt="0"/>
      <dgm:spPr/>
    </dgm:pt>
    <dgm:pt modelId="{126EF3E9-6431-47D5-A58E-D4354B99753A}" type="pres">
      <dgm:prSet presAssocID="{8BC48B55-92EB-428B-828D-2B0AFEE548AA}" presName="lineNode" presStyleLbl="alignAccFollowNode1" presStyleIdx="3" presStyleCnt="21"/>
      <dgm:spPr/>
    </dgm:pt>
    <dgm:pt modelId="{74D727DB-9C8B-4BDA-B345-074A528DEE77}" type="pres">
      <dgm:prSet presAssocID="{8BC48B55-92EB-428B-828D-2B0AFEE548AA}" presName="lineArrowNode" presStyleLbl="alignAccFollowNode1" presStyleIdx="4" presStyleCnt="21"/>
      <dgm:spPr/>
    </dgm:pt>
    <dgm:pt modelId="{3C7FB3B3-8EDF-4A7A-B24C-84BEE135209E}" type="pres">
      <dgm:prSet presAssocID="{838DF954-DB27-41A6-854A-97EC3C1B26C5}" presName="sibTransNodeCircle" presStyleLbl="alignNode1" presStyleIdx="1" presStyleCnt="7">
        <dgm:presLayoutVars>
          <dgm:chMax val="0"/>
          <dgm:bulletEnabled/>
        </dgm:presLayoutVars>
      </dgm:prSet>
      <dgm:spPr/>
    </dgm:pt>
    <dgm:pt modelId="{5CA9E162-C6CD-4F42-9EEA-7D8D388B3D76}" type="pres">
      <dgm:prSet presAssocID="{838DF954-DB27-41A6-854A-97EC3C1B26C5}" presName="spacerBetweenCircleAndCallout" presStyleCnt="0">
        <dgm:presLayoutVars/>
      </dgm:prSet>
      <dgm:spPr/>
    </dgm:pt>
    <dgm:pt modelId="{F2F9DCFE-45CF-4C23-8CE7-8658FA8EDE60}" type="pres">
      <dgm:prSet presAssocID="{8BC48B55-92EB-428B-828D-2B0AFEE548AA}" presName="nodeText" presStyleLbl="alignAccFollowNode1" presStyleIdx="5" presStyleCnt="21">
        <dgm:presLayoutVars>
          <dgm:bulletEnabled val="1"/>
        </dgm:presLayoutVars>
      </dgm:prSet>
      <dgm:spPr/>
    </dgm:pt>
    <dgm:pt modelId="{D37F17C1-BA1D-4BE2-85C0-322ABB43601B}" type="pres">
      <dgm:prSet presAssocID="{838DF954-DB27-41A6-854A-97EC3C1B26C5}" presName="sibTransComposite" presStyleCnt="0"/>
      <dgm:spPr/>
    </dgm:pt>
    <dgm:pt modelId="{465257CF-7F4F-49FE-8959-9C23484A33A2}" type="pres">
      <dgm:prSet presAssocID="{54EB16FE-D1EC-4000-8D07-A1E44937FB55}" presName="compositeNode" presStyleCnt="0"/>
      <dgm:spPr/>
    </dgm:pt>
    <dgm:pt modelId="{D15B2CBF-DD51-4F81-AD2C-0FA32844267A}" type="pres">
      <dgm:prSet presAssocID="{54EB16FE-D1EC-4000-8D07-A1E44937FB55}" presName="parTx" presStyleLbl="node1" presStyleIdx="0" presStyleCnt="0">
        <dgm:presLayoutVars>
          <dgm:chMax val="0"/>
          <dgm:chPref val="0"/>
          <dgm:bulletEnabled val="1"/>
        </dgm:presLayoutVars>
      </dgm:prSet>
      <dgm:spPr/>
    </dgm:pt>
    <dgm:pt modelId="{A207E64C-BABD-4D6E-91B8-DC0A8CAB2286}" type="pres">
      <dgm:prSet presAssocID="{54EB16FE-D1EC-4000-8D07-A1E44937FB55}" presName="parSh" presStyleCnt="0"/>
      <dgm:spPr/>
    </dgm:pt>
    <dgm:pt modelId="{2C5E0A3B-E98F-4B4D-9FFC-08F96146D39E}" type="pres">
      <dgm:prSet presAssocID="{54EB16FE-D1EC-4000-8D07-A1E44937FB55}" presName="lineNode" presStyleLbl="alignAccFollowNode1" presStyleIdx="6" presStyleCnt="21"/>
      <dgm:spPr/>
    </dgm:pt>
    <dgm:pt modelId="{2F38B1D3-C3B3-40BD-930F-3011510202B8}" type="pres">
      <dgm:prSet presAssocID="{54EB16FE-D1EC-4000-8D07-A1E44937FB55}" presName="lineArrowNode" presStyleLbl="alignAccFollowNode1" presStyleIdx="7" presStyleCnt="21"/>
      <dgm:spPr/>
    </dgm:pt>
    <dgm:pt modelId="{A282785E-AE37-444E-8BFD-A4EF9E5E1B72}" type="pres">
      <dgm:prSet presAssocID="{F6B5F893-B69F-4C81-89FC-21E71D5D4291}" presName="sibTransNodeCircle" presStyleLbl="alignNode1" presStyleIdx="2" presStyleCnt="7">
        <dgm:presLayoutVars>
          <dgm:chMax val="0"/>
          <dgm:bulletEnabled/>
        </dgm:presLayoutVars>
      </dgm:prSet>
      <dgm:spPr/>
    </dgm:pt>
    <dgm:pt modelId="{75155CA2-A885-4E3A-8718-70D941D55427}" type="pres">
      <dgm:prSet presAssocID="{F6B5F893-B69F-4C81-89FC-21E71D5D4291}" presName="spacerBetweenCircleAndCallout" presStyleCnt="0">
        <dgm:presLayoutVars/>
      </dgm:prSet>
      <dgm:spPr/>
    </dgm:pt>
    <dgm:pt modelId="{421EB18E-8C33-4CD6-9C94-8A33F584D217}" type="pres">
      <dgm:prSet presAssocID="{54EB16FE-D1EC-4000-8D07-A1E44937FB55}" presName="nodeText" presStyleLbl="alignAccFollowNode1" presStyleIdx="8" presStyleCnt="21">
        <dgm:presLayoutVars>
          <dgm:bulletEnabled val="1"/>
        </dgm:presLayoutVars>
      </dgm:prSet>
      <dgm:spPr/>
    </dgm:pt>
    <dgm:pt modelId="{C2CE917E-7769-48F2-A341-8F1517B046F7}" type="pres">
      <dgm:prSet presAssocID="{F6B5F893-B69F-4C81-89FC-21E71D5D4291}" presName="sibTransComposite" presStyleCnt="0"/>
      <dgm:spPr/>
    </dgm:pt>
    <dgm:pt modelId="{DCC2ECDE-2DFF-4470-82B3-0E2BEDD5C178}" type="pres">
      <dgm:prSet presAssocID="{A4DF8CB9-58D5-44A5-BF2B-B97AA110543E}" presName="compositeNode" presStyleCnt="0"/>
      <dgm:spPr/>
    </dgm:pt>
    <dgm:pt modelId="{BD487DB9-3272-433A-B0D3-38F278924CAE}" type="pres">
      <dgm:prSet presAssocID="{A4DF8CB9-58D5-44A5-BF2B-B97AA110543E}" presName="parTx" presStyleLbl="node1" presStyleIdx="0" presStyleCnt="0">
        <dgm:presLayoutVars>
          <dgm:chMax val="0"/>
          <dgm:chPref val="0"/>
          <dgm:bulletEnabled val="1"/>
        </dgm:presLayoutVars>
      </dgm:prSet>
      <dgm:spPr/>
    </dgm:pt>
    <dgm:pt modelId="{C3B65248-C51A-46F9-AA86-502BB95E5499}" type="pres">
      <dgm:prSet presAssocID="{A4DF8CB9-58D5-44A5-BF2B-B97AA110543E}" presName="parSh" presStyleCnt="0"/>
      <dgm:spPr/>
    </dgm:pt>
    <dgm:pt modelId="{AAADDAAC-9B07-4E10-8F65-95BFE1AFFD8E}" type="pres">
      <dgm:prSet presAssocID="{A4DF8CB9-58D5-44A5-BF2B-B97AA110543E}" presName="lineNode" presStyleLbl="alignAccFollowNode1" presStyleIdx="9" presStyleCnt="21"/>
      <dgm:spPr/>
    </dgm:pt>
    <dgm:pt modelId="{BA395DBF-0A93-4522-A195-10FD8526352C}" type="pres">
      <dgm:prSet presAssocID="{A4DF8CB9-58D5-44A5-BF2B-B97AA110543E}" presName="lineArrowNode" presStyleLbl="alignAccFollowNode1" presStyleIdx="10" presStyleCnt="21"/>
      <dgm:spPr/>
    </dgm:pt>
    <dgm:pt modelId="{F5D3F01F-D403-4085-AD03-900C4200239B}" type="pres">
      <dgm:prSet presAssocID="{A897851E-3878-4441-B8D7-A8E90BF828B1}" presName="sibTransNodeCircle" presStyleLbl="alignNode1" presStyleIdx="3" presStyleCnt="7">
        <dgm:presLayoutVars>
          <dgm:chMax val="0"/>
          <dgm:bulletEnabled/>
        </dgm:presLayoutVars>
      </dgm:prSet>
      <dgm:spPr/>
    </dgm:pt>
    <dgm:pt modelId="{DDB0F45C-2C46-491E-9B74-BE69613424B9}" type="pres">
      <dgm:prSet presAssocID="{A897851E-3878-4441-B8D7-A8E90BF828B1}" presName="spacerBetweenCircleAndCallout" presStyleCnt="0">
        <dgm:presLayoutVars/>
      </dgm:prSet>
      <dgm:spPr/>
    </dgm:pt>
    <dgm:pt modelId="{68AF0BF2-CD11-470A-931F-4E382506B808}" type="pres">
      <dgm:prSet presAssocID="{A4DF8CB9-58D5-44A5-BF2B-B97AA110543E}" presName="nodeText" presStyleLbl="alignAccFollowNode1" presStyleIdx="11" presStyleCnt="21">
        <dgm:presLayoutVars>
          <dgm:bulletEnabled val="1"/>
        </dgm:presLayoutVars>
      </dgm:prSet>
      <dgm:spPr/>
    </dgm:pt>
    <dgm:pt modelId="{17400779-937A-4261-B6BA-0AB0F2334649}" type="pres">
      <dgm:prSet presAssocID="{A897851E-3878-4441-B8D7-A8E90BF828B1}" presName="sibTransComposite" presStyleCnt="0"/>
      <dgm:spPr/>
    </dgm:pt>
    <dgm:pt modelId="{E4CFC25D-B3E7-4C37-99C9-613E8E1B4F37}" type="pres">
      <dgm:prSet presAssocID="{76279FEE-1E3C-4EC8-BC1B-1CBEE5D02FE2}" presName="compositeNode" presStyleCnt="0"/>
      <dgm:spPr/>
    </dgm:pt>
    <dgm:pt modelId="{85E8C155-535B-4C97-B43A-7CBC266D16A9}" type="pres">
      <dgm:prSet presAssocID="{76279FEE-1E3C-4EC8-BC1B-1CBEE5D02FE2}" presName="parTx" presStyleLbl="node1" presStyleIdx="0" presStyleCnt="0">
        <dgm:presLayoutVars>
          <dgm:chMax val="0"/>
          <dgm:chPref val="0"/>
          <dgm:bulletEnabled val="1"/>
        </dgm:presLayoutVars>
      </dgm:prSet>
      <dgm:spPr/>
    </dgm:pt>
    <dgm:pt modelId="{A76E3D2D-F739-46A1-B95E-889839F30E14}" type="pres">
      <dgm:prSet presAssocID="{76279FEE-1E3C-4EC8-BC1B-1CBEE5D02FE2}" presName="parSh" presStyleCnt="0"/>
      <dgm:spPr/>
    </dgm:pt>
    <dgm:pt modelId="{06B527E0-52D4-4664-B599-87E649CECFC2}" type="pres">
      <dgm:prSet presAssocID="{76279FEE-1E3C-4EC8-BC1B-1CBEE5D02FE2}" presName="lineNode" presStyleLbl="alignAccFollowNode1" presStyleIdx="12" presStyleCnt="21"/>
      <dgm:spPr/>
    </dgm:pt>
    <dgm:pt modelId="{2E2F0855-2386-4769-9E2D-DA80760B7BA9}" type="pres">
      <dgm:prSet presAssocID="{76279FEE-1E3C-4EC8-BC1B-1CBEE5D02FE2}" presName="lineArrowNode" presStyleLbl="alignAccFollowNode1" presStyleIdx="13" presStyleCnt="21"/>
      <dgm:spPr/>
    </dgm:pt>
    <dgm:pt modelId="{958CFB79-88E8-4759-9F69-AC01E3FB23C5}" type="pres">
      <dgm:prSet presAssocID="{2F1E2C58-0523-4EE9-AD18-8766D8C5A4B1}" presName="sibTransNodeCircle" presStyleLbl="alignNode1" presStyleIdx="4" presStyleCnt="7">
        <dgm:presLayoutVars>
          <dgm:chMax val="0"/>
          <dgm:bulletEnabled/>
        </dgm:presLayoutVars>
      </dgm:prSet>
      <dgm:spPr/>
    </dgm:pt>
    <dgm:pt modelId="{6B0A9867-5415-47FA-9A5A-6651C18594A8}" type="pres">
      <dgm:prSet presAssocID="{2F1E2C58-0523-4EE9-AD18-8766D8C5A4B1}" presName="spacerBetweenCircleAndCallout" presStyleCnt="0">
        <dgm:presLayoutVars/>
      </dgm:prSet>
      <dgm:spPr/>
    </dgm:pt>
    <dgm:pt modelId="{3FE8BFED-F633-4D3D-9B63-DA81FA2B8FD6}" type="pres">
      <dgm:prSet presAssocID="{76279FEE-1E3C-4EC8-BC1B-1CBEE5D02FE2}" presName="nodeText" presStyleLbl="alignAccFollowNode1" presStyleIdx="14" presStyleCnt="21">
        <dgm:presLayoutVars>
          <dgm:bulletEnabled val="1"/>
        </dgm:presLayoutVars>
      </dgm:prSet>
      <dgm:spPr/>
    </dgm:pt>
    <dgm:pt modelId="{3A364917-7A2B-426F-B553-69C4259D028B}" type="pres">
      <dgm:prSet presAssocID="{2F1E2C58-0523-4EE9-AD18-8766D8C5A4B1}" presName="sibTransComposite" presStyleCnt="0"/>
      <dgm:spPr/>
    </dgm:pt>
    <dgm:pt modelId="{A58F30AF-B4BF-44F2-9FC1-D2C1AFA128F3}" type="pres">
      <dgm:prSet presAssocID="{3D610060-7967-4E90-974C-3E1D100A1F50}" presName="compositeNode" presStyleCnt="0"/>
      <dgm:spPr/>
    </dgm:pt>
    <dgm:pt modelId="{A8E6120B-9C40-4F16-B11D-042CF2D7BE49}" type="pres">
      <dgm:prSet presAssocID="{3D610060-7967-4E90-974C-3E1D100A1F50}" presName="parTx" presStyleLbl="node1" presStyleIdx="0" presStyleCnt="0">
        <dgm:presLayoutVars>
          <dgm:chMax val="0"/>
          <dgm:chPref val="0"/>
          <dgm:bulletEnabled val="1"/>
        </dgm:presLayoutVars>
      </dgm:prSet>
      <dgm:spPr/>
    </dgm:pt>
    <dgm:pt modelId="{72547A4D-9DF4-432A-9B5F-8734D55D9176}" type="pres">
      <dgm:prSet presAssocID="{3D610060-7967-4E90-974C-3E1D100A1F50}" presName="parSh" presStyleCnt="0"/>
      <dgm:spPr/>
    </dgm:pt>
    <dgm:pt modelId="{A3128045-E930-4EB9-B1B7-9526384FF749}" type="pres">
      <dgm:prSet presAssocID="{3D610060-7967-4E90-974C-3E1D100A1F50}" presName="lineNode" presStyleLbl="alignAccFollowNode1" presStyleIdx="15" presStyleCnt="21"/>
      <dgm:spPr/>
    </dgm:pt>
    <dgm:pt modelId="{DC2C0894-7F32-4C12-89FA-C81941ABAFD8}" type="pres">
      <dgm:prSet presAssocID="{3D610060-7967-4E90-974C-3E1D100A1F50}" presName="lineArrowNode" presStyleLbl="alignAccFollowNode1" presStyleIdx="16" presStyleCnt="21"/>
      <dgm:spPr/>
    </dgm:pt>
    <dgm:pt modelId="{F4CF0778-C90C-4FF2-A5BE-FD4FD0DF1398}" type="pres">
      <dgm:prSet presAssocID="{06A7D318-578B-49B0-8C55-868EA5E97AC1}" presName="sibTransNodeCircle" presStyleLbl="alignNode1" presStyleIdx="5" presStyleCnt="7">
        <dgm:presLayoutVars>
          <dgm:chMax val="0"/>
          <dgm:bulletEnabled/>
        </dgm:presLayoutVars>
      </dgm:prSet>
      <dgm:spPr/>
    </dgm:pt>
    <dgm:pt modelId="{A1689F63-C629-4005-8265-EBEA87EF4EE0}" type="pres">
      <dgm:prSet presAssocID="{06A7D318-578B-49B0-8C55-868EA5E97AC1}" presName="spacerBetweenCircleAndCallout" presStyleCnt="0">
        <dgm:presLayoutVars/>
      </dgm:prSet>
      <dgm:spPr/>
    </dgm:pt>
    <dgm:pt modelId="{9D7BC4E0-40F3-4239-8486-DA246C5BF6AE}" type="pres">
      <dgm:prSet presAssocID="{3D610060-7967-4E90-974C-3E1D100A1F50}" presName="nodeText" presStyleLbl="alignAccFollowNode1" presStyleIdx="17" presStyleCnt="21">
        <dgm:presLayoutVars>
          <dgm:bulletEnabled val="1"/>
        </dgm:presLayoutVars>
      </dgm:prSet>
      <dgm:spPr/>
    </dgm:pt>
    <dgm:pt modelId="{FC2C4502-F85F-4AF2-A40D-195EA3C2E6B2}" type="pres">
      <dgm:prSet presAssocID="{06A7D318-578B-49B0-8C55-868EA5E97AC1}" presName="sibTransComposite" presStyleCnt="0"/>
      <dgm:spPr/>
    </dgm:pt>
    <dgm:pt modelId="{B964C2A8-E4B7-431A-A7A9-58D4D0B066A0}" type="pres">
      <dgm:prSet presAssocID="{EC862D78-08A6-4AF9-B3D3-CC169742046C}" presName="compositeNode" presStyleCnt="0"/>
      <dgm:spPr/>
    </dgm:pt>
    <dgm:pt modelId="{27DED65B-CDD1-4CA2-927D-25DF806E5150}" type="pres">
      <dgm:prSet presAssocID="{EC862D78-08A6-4AF9-B3D3-CC169742046C}" presName="parTx" presStyleLbl="node1" presStyleIdx="0" presStyleCnt="0">
        <dgm:presLayoutVars>
          <dgm:chMax val="0"/>
          <dgm:chPref val="0"/>
          <dgm:bulletEnabled val="1"/>
        </dgm:presLayoutVars>
      </dgm:prSet>
      <dgm:spPr/>
    </dgm:pt>
    <dgm:pt modelId="{54031A33-17A5-4C7D-83D5-6A103C669059}" type="pres">
      <dgm:prSet presAssocID="{EC862D78-08A6-4AF9-B3D3-CC169742046C}" presName="parSh" presStyleCnt="0"/>
      <dgm:spPr/>
    </dgm:pt>
    <dgm:pt modelId="{9CAD8286-D910-4F79-9575-7C5A19F88F3F}" type="pres">
      <dgm:prSet presAssocID="{EC862D78-08A6-4AF9-B3D3-CC169742046C}" presName="lineNode" presStyleLbl="alignAccFollowNode1" presStyleIdx="18" presStyleCnt="21"/>
      <dgm:spPr/>
    </dgm:pt>
    <dgm:pt modelId="{A2FAD78D-3FD5-42EC-BA50-75BC5B6EDFA0}" type="pres">
      <dgm:prSet presAssocID="{EC862D78-08A6-4AF9-B3D3-CC169742046C}" presName="lineArrowNode" presStyleLbl="alignAccFollowNode1" presStyleIdx="19" presStyleCnt="21"/>
      <dgm:spPr/>
    </dgm:pt>
    <dgm:pt modelId="{09BA4C63-7302-41DA-9629-BF50A42BAC61}" type="pres">
      <dgm:prSet presAssocID="{616E1CC6-D7F7-4C07-9BC1-F5341D59D9AB}" presName="sibTransNodeCircle" presStyleLbl="alignNode1" presStyleIdx="6" presStyleCnt="7">
        <dgm:presLayoutVars>
          <dgm:chMax val="0"/>
          <dgm:bulletEnabled/>
        </dgm:presLayoutVars>
      </dgm:prSet>
      <dgm:spPr/>
    </dgm:pt>
    <dgm:pt modelId="{57E99E8D-EB67-4D82-B91F-10E1D2756FB4}" type="pres">
      <dgm:prSet presAssocID="{616E1CC6-D7F7-4C07-9BC1-F5341D59D9AB}" presName="spacerBetweenCircleAndCallout" presStyleCnt="0">
        <dgm:presLayoutVars/>
      </dgm:prSet>
      <dgm:spPr/>
    </dgm:pt>
    <dgm:pt modelId="{D2D98C96-6B2F-4BFC-9378-CD0E524332B5}" type="pres">
      <dgm:prSet presAssocID="{EC862D78-08A6-4AF9-B3D3-CC169742046C}" presName="nodeText" presStyleLbl="alignAccFollowNode1" presStyleIdx="20" presStyleCnt="21">
        <dgm:presLayoutVars>
          <dgm:bulletEnabled val="1"/>
        </dgm:presLayoutVars>
      </dgm:prSet>
      <dgm:spPr/>
    </dgm:pt>
  </dgm:ptLst>
  <dgm:cxnLst>
    <dgm:cxn modelId="{E1CFB702-1E30-4FF9-B16F-B1084276C0FB}" type="presOf" srcId="{2F1E2C58-0523-4EE9-AD18-8766D8C5A4B1}" destId="{958CFB79-88E8-4759-9F69-AC01E3FB23C5}" srcOrd="0" destOrd="0" presId="urn:microsoft.com/office/officeart/2016/7/layout/LinearArrowProcessNumbered"/>
    <dgm:cxn modelId="{28820804-5A7F-4CAA-968E-9683BBCFA637}" srcId="{EAEF12CE-90DC-4625-A28C-22599985BEBD}" destId="{A4DF8CB9-58D5-44A5-BF2B-B97AA110543E}" srcOrd="3" destOrd="0" parTransId="{6AB3783F-4F66-494E-92CB-052692ECD5DD}" sibTransId="{A897851E-3878-4441-B8D7-A8E90BF828B1}"/>
    <dgm:cxn modelId="{401AB40B-7B82-448E-9584-4FC2F128836F}" type="presOf" srcId="{838DF954-DB27-41A6-854A-97EC3C1B26C5}" destId="{3C7FB3B3-8EDF-4A7A-B24C-84BEE135209E}" srcOrd="0" destOrd="0" presId="urn:microsoft.com/office/officeart/2016/7/layout/LinearArrowProcessNumbered"/>
    <dgm:cxn modelId="{A8C08315-B16A-4B45-83B4-808095FCAA63}" type="presOf" srcId="{54EB16FE-D1EC-4000-8D07-A1E44937FB55}" destId="{421EB18E-8C33-4CD6-9C94-8A33F584D217}" srcOrd="0" destOrd="0" presId="urn:microsoft.com/office/officeart/2016/7/layout/LinearArrowProcessNumbered"/>
    <dgm:cxn modelId="{FB547E3C-1B07-46DA-B497-5A5453A92EF3}" type="presOf" srcId="{8BC48B55-92EB-428B-828D-2B0AFEE548AA}" destId="{F2F9DCFE-45CF-4C23-8CE7-8658FA8EDE60}" srcOrd="0" destOrd="0" presId="urn:microsoft.com/office/officeart/2016/7/layout/LinearArrowProcessNumbered"/>
    <dgm:cxn modelId="{91AF8542-E7EF-43A9-8445-593865BB982E}" type="presOf" srcId="{45DF0803-FBB3-40FF-9840-B93EE51867A8}" destId="{4595969F-2BDB-45CB-BF61-85CE2653A072}" srcOrd="0" destOrd="0" presId="urn:microsoft.com/office/officeart/2016/7/layout/LinearArrowProcessNumbered"/>
    <dgm:cxn modelId="{3A7E1445-318A-4448-B727-5D29DBF2D759}" type="presOf" srcId="{616E1CC6-D7F7-4C07-9BC1-F5341D59D9AB}" destId="{09BA4C63-7302-41DA-9629-BF50A42BAC61}" srcOrd="0" destOrd="0" presId="urn:microsoft.com/office/officeart/2016/7/layout/LinearArrowProcessNumbered"/>
    <dgm:cxn modelId="{762D0D67-6DBF-492A-AF85-1C3AA9D7248F}" srcId="{EAEF12CE-90DC-4625-A28C-22599985BEBD}" destId="{EC862D78-08A6-4AF9-B3D3-CC169742046C}" srcOrd="6" destOrd="0" parTransId="{F476CA4F-ED2F-40CA-AF7D-BF546859DE9D}" sibTransId="{616E1CC6-D7F7-4C07-9BC1-F5341D59D9AB}"/>
    <dgm:cxn modelId="{74EC7368-F791-43BB-8455-1F7D4CD2123E}" type="presOf" srcId="{3D610060-7967-4E90-974C-3E1D100A1F50}" destId="{9D7BC4E0-40F3-4239-8486-DA246C5BF6AE}" srcOrd="0" destOrd="0" presId="urn:microsoft.com/office/officeart/2016/7/layout/LinearArrowProcessNumbered"/>
    <dgm:cxn modelId="{6C64474F-5157-487E-9EB0-5A3AF0D1DF3F}" type="presOf" srcId="{A897851E-3878-4441-B8D7-A8E90BF828B1}" destId="{F5D3F01F-D403-4085-AD03-900C4200239B}" srcOrd="0" destOrd="0" presId="urn:microsoft.com/office/officeart/2016/7/layout/LinearArrowProcessNumbered"/>
    <dgm:cxn modelId="{060C2270-F4DC-41AC-85DB-8D2442110058}" srcId="{EAEF12CE-90DC-4625-A28C-22599985BEBD}" destId="{3D610060-7967-4E90-974C-3E1D100A1F50}" srcOrd="5" destOrd="0" parTransId="{B2BC2E46-8BA3-431C-9A7D-AB585EC84B04}" sibTransId="{06A7D318-578B-49B0-8C55-868EA5E97AC1}"/>
    <dgm:cxn modelId="{320E5658-CAFB-4E28-9C17-9395B336364B}" srcId="{EAEF12CE-90DC-4625-A28C-22599985BEBD}" destId="{45DF0803-FBB3-40FF-9840-B93EE51867A8}" srcOrd="0" destOrd="0" parTransId="{29F44D7F-7B6A-4B9C-9D88-DFF81E8AE30A}" sibTransId="{98763407-9C30-443A-8C5F-E0BEE3136723}"/>
    <dgm:cxn modelId="{790B8D85-BBF1-483D-8F3F-B6B0D703E75B}" type="presOf" srcId="{76279FEE-1E3C-4EC8-BC1B-1CBEE5D02FE2}" destId="{3FE8BFED-F633-4D3D-9B63-DA81FA2B8FD6}" srcOrd="0" destOrd="0" presId="urn:microsoft.com/office/officeart/2016/7/layout/LinearArrowProcessNumbered"/>
    <dgm:cxn modelId="{668B708A-DD0C-434A-9290-08D1185C80F2}" type="presOf" srcId="{98763407-9C30-443A-8C5F-E0BEE3136723}" destId="{21ACBB47-9299-43B5-BB93-3249CDDE7141}" srcOrd="0" destOrd="0" presId="urn:microsoft.com/office/officeart/2016/7/layout/LinearArrowProcessNumbered"/>
    <dgm:cxn modelId="{C9CE8D99-020C-407F-8227-77B65A070FCD}" type="presOf" srcId="{EAEF12CE-90DC-4625-A28C-22599985BEBD}" destId="{AE21D283-9405-4361-8777-0118E03CFD3F}" srcOrd="0" destOrd="0" presId="urn:microsoft.com/office/officeart/2016/7/layout/LinearArrowProcessNumbered"/>
    <dgm:cxn modelId="{D640AA9F-E645-4C58-84C3-B115D596FE30}" srcId="{EAEF12CE-90DC-4625-A28C-22599985BEBD}" destId="{54EB16FE-D1EC-4000-8D07-A1E44937FB55}" srcOrd="2" destOrd="0" parTransId="{EABB0CF4-9439-4200-A2D6-56FD66378A33}" sibTransId="{F6B5F893-B69F-4C81-89FC-21E71D5D4291}"/>
    <dgm:cxn modelId="{032B7EB6-569F-46A3-86AC-E919080996F8}" srcId="{EAEF12CE-90DC-4625-A28C-22599985BEBD}" destId="{8BC48B55-92EB-428B-828D-2B0AFEE548AA}" srcOrd="1" destOrd="0" parTransId="{24EC1E72-7CA7-4F8C-A359-3DC493B97637}" sibTransId="{838DF954-DB27-41A6-854A-97EC3C1B26C5}"/>
    <dgm:cxn modelId="{444932C8-2B84-4153-AE8C-D633779E73F6}" type="presOf" srcId="{A4DF8CB9-58D5-44A5-BF2B-B97AA110543E}" destId="{68AF0BF2-CD11-470A-931F-4E382506B808}" srcOrd="0" destOrd="0" presId="urn:microsoft.com/office/officeart/2016/7/layout/LinearArrowProcessNumbered"/>
    <dgm:cxn modelId="{5E403BCD-BD51-4E1C-B333-49EB4F0D18E9}" type="presOf" srcId="{06A7D318-578B-49B0-8C55-868EA5E97AC1}" destId="{F4CF0778-C90C-4FF2-A5BE-FD4FD0DF1398}" srcOrd="0" destOrd="0" presId="urn:microsoft.com/office/officeart/2016/7/layout/LinearArrowProcessNumbered"/>
    <dgm:cxn modelId="{75CADCF1-0DDA-4881-A1FD-F2FE8EAA8B6D}" type="presOf" srcId="{F6B5F893-B69F-4C81-89FC-21E71D5D4291}" destId="{A282785E-AE37-444E-8BFD-A4EF9E5E1B72}" srcOrd="0" destOrd="0" presId="urn:microsoft.com/office/officeart/2016/7/layout/LinearArrowProcessNumbered"/>
    <dgm:cxn modelId="{C0055DF7-28A7-4473-B966-B8665CF68EF7}" type="presOf" srcId="{EC862D78-08A6-4AF9-B3D3-CC169742046C}" destId="{D2D98C96-6B2F-4BFC-9378-CD0E524332B5}" srcOrd="0" destOrd="0" presId="urn:microsoft.com/office/officeart/2016/7/layout/LinearArrowProcessNumbered"/>
    <dgm:cxn modelId="{BA63C6FC-8747-49CF-8CBF-3238323BF3EA}" srcId="{EAEF12CE-90DC-4625-A28C-22599985BEBD}" destId="{76279FEE-1E3C-4EC8-BC1B-1CBEE5D02FE2}" srcOrd="4" destOrd="0" parTransId="{A3314D42-C369-4FB7-9389-4E46A8DA2D85}" sibTransId="{2F1E2C58-0523-4EE9-AD18-8766D8C5A4B1}"/>
    <dgm:cxn modelId="{A6A9AFEB-8D56-435C-B4DE-F7CE1FCDE5E5}" type="presParOf" srcId="{AE21D283-9405-4361-8777-0118E03CFD3F}" destId="{667BB108-054B-4C53-80F5-2C8170A52580}" srcOrd="0" destOrd="0" presId="urn:microsoft.com/office/officeart/2016/7/layout/LinearArrowProcessNumbered"/>
    <dgm:cxn modelId="{1FDE5FEF-F3D5-4420-A5EB-9254A5389C25}" type="presParOf" srcId="{667BB108-054B-4C53-80F5-2C8170A52580}" destId="{3B696163-AE9B-439D-BD88-05476C0B96B2}" srcOrd="0" destOrd="0" presId="urn:microsoft.com/office/officeart/2016/7/layout/LinearArrowProcessNumbered"/>
    <dgm:cxn modelId="{5134AB08-4CED-4F43-AAEF-328626890A96}" type="presParOf" srcId="{667BB108-054B-4C53-80F5-2C8170A52580}" destId="{D07BF08B-DF0F-486C-A5FC-FB45794F7AEE}" srcOrd="1" destOrd="0" presId="urn:microsoft.com/office/officeart/2016/7/layout/LinearArrowProcessNumbered"/>
    <dgm:cxn modelId="{9BA3A392-2322-4770-A084-D51E7E8D6A7C}" type="presParOf" srcId="{D07BF08B-DF0F-486C-A5FC-FB45794F7AEE}" destId="{6D3CC1CC-1B34-41D5-877A-1816C380E891}" srcOrd="0" destOrd="0" presId="urn:microsoft.com/office/officeart/2016/7/layout/LinearArrowProcessNumbered"/>
    <dgm:cxn modelId="{51E7B5EC-2505-480D-8D08-EFE8528E82D4}" type="presParOf" srcId="{D07BF08B-DF0F-486C-A5FC-FB45794F7AEE}" destId="{5549843F-3D6D-474C-8261-B6F20D63E3FD}" srcOrd="1" destOrd="0" presId="urn:microsoft.com/office/officeart/2016/7/layout/LinearArrowProcessNumbered"/>
    <dgm:cxn modelId="{F4C22BEB-E956-4996-A0CB-9AB2664EC17B}" type="presParOf" srcId="{D07BF08B-DF0F-486C-A5FC-FB45794F7AEE}" destId="{21ACBB47-9299-43B5-BB93-3249CDDE7141}" srcOrd="2" destOrd="0" presId="urn:microsoft.com/office/officeart/2016/7/layout/LinearArrowProcessNumbered"/>
    <dgm:cxn modelId="{7B2F2852-FC70-4351-A507-4E7960E71CF4}" type="presParOf" srcId="{D07BF08B-DF0F-486C-A5FC-FB45794F7AEE}" destId="{E3AD8646-72F4-4320-B4BF-510E1DDE0510}" srcOrd="3" destOrd="0" presId="urn:microsoft.com/office/officeart/2016/7/layout/LinearArrowProcessNumbered"/>
    <dgm:cxn modelId="{B8A113BE-8A15-4503-B3ED-388DD1A15674}" type="presParOf" srcId="{667BB108-054B-4C53-80F5-2C8170A52580}" destId="{4595969F-2BDB-45CB-BF61-85CE2653A072}" srcOrd="2" destOrd="0" presId="urn:microsoft.com/office/officeart/2016/7/layout/LinearArrowProcessNumbered"/>
    <dgm:cxn modelId="{91F41236-1AF6-4514-A8B7-4080B29EB62C}" type="presParOf" srcId="{AE21D283-9405-4361-8777-0118E03CFD3F}" destId="{11FC31D2-DC16-425E-BFFE-A278AA09F2C3}" srcOrd="1" destOrd="0" presId="urn:microsoft.com/office/officeart/2016/7/layout/LinearArrowProcessNumbered"/>
    <dgm:cxn modelId="{4552EBB5-C54A-4C4A-9713-B42DA50BFD3F}" type="presParOf" srcId="{AE21D283-9405-4361-8777-0118E03CFD3F}" destId="{12852D9F-FE70-491B-9971-ECF2568B8C59}" srcOrd="2" destOrd="0" presId="urn:microsoft.com/office/officeart/2016/7/layout/LinearArrowProcessNumbered"/>
    <dgm:cxn modelId="{7A9D0768-E501-475E-9C9D-5C8FF16A8D43}" type="presParOf" srcId="{12852D9F-FE70-491B-9971-ECF2568B8C59}" destId="{AD390FD7-12B7-43DC-9508-1C468F143BB7}" srcOrd="0" destOrd="0" presId="urn:microsoft.com/office/officeart/2016/7/layout/LinearArrowProcessNumbered"/>
    <dgm:cxn modelId="{23BC16D6-06F5-49E6-8DE6-E2FCC18C2D18}" type="presParOf" srcId="{12852D9F-FE70-491B-9971-ECF2568B8C59}" destId="{46759C0E-490A-4B87-AD66-B98DFEE374F1}" srcOrd="1" destOrd="0" presId="urn:microsoft.com/office/officeart/2016/7/layout/LinearArrowProcessNumbered"/>
    <dgm:cxn modelId="{70F22395-D128-4C5A-99DD-3677FDDED3FD}" type="presParOf" srcId="{46759C0E-490A-4B87-AD66-B98DFEE374F1}" destId="{126EF3E9-6431-47D5-A58E-D4354B99753A}" srcOrd="0" destOrd="0" presId="urn:microsoft.com/office/officeart/2016/7/layout/LinearArrowProcessNumbered"/>
    <dgm:cxn modelId="{0E4F19D0-4C2A-447D-97AD-A3E9074268B3}" type="presParOf" srcId="{46759C0E-490A-4B87-AD66-B98DFEE374F1}" destId="{74D727DB-9C8B-4BDA-B345-074A528DEE77}" srcOrd="1" destOrd="0" presId="urn:microsoft.com/office/officeart/2016/7/layout/LinearArrowProcessNumbered"/>
    <dgm:cxn modelId="{2A31B688-8556-45B5-904C-16A5E5CD907A}" type="presParOf" srcId="{46759C0E-490A-4B87-AD66-B98DFEE374F1}" destId="{3C7FB3B3-8EDF-4A7A-B24C-84BEE135209E}" srcOrd="2" destOrd="0" presId="urn:microsoft.com/office/officeart/2016/7/layout/LinearArrowProcessNumbered"/>
    <dgm:cxn modelId="{9D35D0D4-F357-4004-837C-EAB789B1C716}" type="presParOf" srcId="{46759C0E-490A-4B87-AD66-B98DFEE374F1}" destId="{5CA9E162-C6CD-4F42-9EEA-7D8D388B3D76}" srcOrd="3" destOrd="0" presId="urn:microsoft.com/office/officeart/2016/7/layout/LinearArrowProcessNumbered"/>
    <dgm:cxn modelId="{414E7E22-CE30-422B-86C1-E37B3E5A62E7}" type="presParOf" srcId="{12852D9F-FE70-491B-9971-ECF2568B8C59}" destId="{F2F9DCFE-45CF-4C23-8CE7-8658FA8EDE60}" srcOrd="2" destOrd="0" presId="urn:microsoft.com/office/officeart/2016/7/layout/LinearArrowProcessNumbered"/>
    <dgm:cxn modelId="{1DFEB1E1-BDEC-4EA0-97F7-DB9BC0844BAB}" type="presParOf" srcId="{AE21D283-9405-4361-8777-0118E03CFD3F}" destId="{D37F17C1-BA1D-4BE2-85C0-322ABB43601B}" srcOrd="3" destOrd="0" presId="urn:microsoft.com/office/officeart/2016/7/layout/LinearArrowProcessNumbered"/>
    <dgm:cxn modelId="{6DD0153A-9180-491B-92F8-532DF45D34EB}" type="presParOf" srcId="{AE21D283-9405-4361-8777-0118E03CFD3F}" destId="{465257CF-7F4F-49FE-8959-9C23484A33A2}" srcOrd="4" destOrd="0" presId="urn:microsoft.com/office/officeart/2016/7/layout/LinearArrowProcessNumbered"/>
    <dgm:cxn modelId="{3BED0DA0-95A7-4222-8544-177A2B911EF6}" type="presParOf" srcId="{465257CF-7F4F-49FE-8959-9C23484A33A2}" destId="{D15B2CBF-DD51-4F81-AD2C-0FA32844267A}" srcOrd="0" destOrd="0" presId="urn:microsoft.com/office/officeart/2016/7/layout/LinearArrowProcessNumbered"/>
    <dgm:cxn modelId="{8B900402-FC66-4FAC-8F04-AC8F57E54410}" type="presParOf" srcId="{465257CF-7F4F-49FE-8959-9C23484A33A2}" destId="{A207E64C-BABD-4D6E-91B8-DC0A8CAB2286}" srcOrd="1" destOrd="0" presId="urn:microsoft.com/office/officeart/2016/7/layout/LinearArrowProcessNumbered"/>
    <dgm:cxn modelId="{FE9FE575-9105-40B5-8035-E2AD96F86CFD}" type="presParOf" srcId="{A207E64C-BABD-4D6E-91B8-DC0A8CAB2286}" destId="{2C5E0A3B-E98F-4B4D-9FFC-08F96146D39E}" srcOrd="0" destOrd="0" presId="urn:microsoft.com/office/officeart/2016/7/layout/LinearArrowProcessNumbered"/>
    <dgm:cxn modelId="{74CC1A2E-1C94-483F-BCAD-1D6A4FF1DF68}" type="presParOf" srcId="{A207E64C-BABD-4D6E-91B8-DC0A8CAB2286}" destId="{2F38B1D3-C3B3-40BD-930F-3011510202B8}" srcOrd="1" destOrd="0" presId="urn:microsoft.com/office/officeart/2016/7/layout/LinearArrowProcessNumbered"/>
    <dgm:cxn modelId="{426B5D88-5764-49E6-99AB-8F3A4C490035}" type="presParOf" srcId="{A207E64C-BABD-4D6E-91B8-DC0A8CAB2286}" destId="{A282785E-AE37-444E-8BFD-A4EF9E5E1B72}" srcOrd="2" destOrd="0" presId="urn:microsoft.com/office/officeart/2016/7/layout/LinearArrowProcessNumbered"/>
    <dgm:cxn modelId="{3C73FACA-3820-4360-BFB3-CF9071C9CFE7}" type="presParOf" srcId="{A207E64C-BABD-4D6E-91B8-DC0A8CAB2286}" destId="{75155CA2-A885-4E3A-8718-70D941D55427}" srcOrd="3" destOrd="0" presId="urn:microsoft.com/office/officeart/2016/7/layout/LinearArrowProcessNumbered"/>
    <dgm:cxn modelId="{6C38788C-0C40-4877-B0DF-F6B4EA7230B6}" type="presParOf" srcId="{465257CF-7F4F-49FE-8959-9C23484A33A2}" destId="{421EB18E-8C33-4CD6-9C94-8A33F584D217}" srcOrd="2" destOrd="0" presId="urn:microsoft.com/office/officeart/2016/7/layout/LinearArrowProcessNumbered"/>
    <dgm:cxn modelId="{718A1A01-C468-4870-A36E-0334352F7355}" type="presParOf" srcId="{AE21D283-9405-4361-8777-0118E03CFD3F}" destId="{C2CE917E-7769-48F2-A341-8F1517B046F7}" srcOrd="5" destOrd="0" presId="urn:microsoft.com/office/officeart/2016/7/layout/LinearArrowProcessNumbered"/>
    <dgm:cxn modelId="{DF661713-BD1F-4A9F-A330-F2AD13188320}" type="presParOf" srcId="{AE21D283-9405-4361-8777-0118E03CFD3F}" destId="{DCC2ECDE-2DFF-4470-82B3-0E2BEDD5C178}" srcOrd="6" destOrd="0" presId="urn:microsoft.com/office/officeart/2016/7/layout/LinearArrowProcessNumbered"/>
    <dgm:cxn modelId="{683C5FBC-486B-42E7-8B96-F74B02E1EB43}" type="presParOf" srcId="{DCC2ECDE-2DFF-4470-82B3-0E2BEDD5C178}" destId="{BD487DB9-3272-433A-B0D3-38F278924CAE}" srcOrd="0" destOrd="0" presId="urn:microsoft.com/office/officeart/2016/7/layout/LinearArrowProcessNumbered"/>
    <dgm:cxn modelId="{876A2990-4CD8-4B01-B208-8DD1EE96FBB8}" type="presParOf" srcId="{DCC2ECDE-2DFF-4470-82B3-0E2BEDD5C178}" destId="{C3B65248-C51A-46F9-AA86-502BB95E5499}" srcOrd="1" destOrd="0" presId="urn:microsoft.com/office/officeart/2016/7/layout/LinearArrowProcessNumbered"/>
    <dgm:cxn modelId="{1321F245-F1C9-473E-B8F1-1EE831D694CB}" type="presParOf" srcId="{C3B65248-C51A-46F9-AA86-502BB95E5499}" destId="{AAADDAAC-9B07-4E10-8F65-95BFE1AFFD8E}" srcOrd="0" destOrd="0" presId="urn:microsoft.com/office/officeart/2016/7/layout/LinearArrowProcessNumbered"/>
    <dgm:cxn modelId="{764E7E7C-F1D7-4C61-B8B5-55DB52A2772D}" type="presParOf" srcId="{C3B65248-C51A-46F9-AA86-502BB95E5499}" destId="{BA395DBF-0A93-4522-A195-10FD8526352C}" srcOrd="1" destOrd="0" presId="urn:microsoft.com/office/officeart/2016/7/layout/LinearArrowProcessNumbered"/>
    <dgm:cxn modelId="{6B8198C8-8AB5-4BD8-8E5E-C7ECBAE01C65}" type="presParOf" srcId="{C3B65248-C51A-46F9-AA86-502BB95E5499}" destId="{F5D3F01F-D403-4085-AD03-900C4200239B}" srcOrd="2" destOrd="0" presId="urn:microsoft.com/office/officeart/2016/7/layout/LinearArrowProcessNumbered"/>
    <dgm:cxn modelId="{57B533C5-7958-4477-9CBD-14ADDA11A6EB}" type="presParOf" srcId="{C3B65248-C51A-46F9-AA86-502BB95E5499}" destId="{DDB0F45C-2C46-491E-9B74-BE69613424B9}" srcOrd="3" destOrd="0" presId="urn:microsoft.com/office/officeart/2016/7/layout/LinearArrowProcessNumbered"/>
    <dgm:cxn modelId="{9E6E91FE-360F-44EA-826D-2FD9DD039697}" type="presParOf" srcId="{DCC2ECDE-2DFF-4470-82B3-0E2BEDD5C178}" destId="{68AF0BF2-CD11-470A-931F-4E382506B808}" srcOrd="2" destOrd="0" presId="urn:microsoft.com/office/officeart/2016/7/layout/LinearArrowProcessNumbered"/>
    <dgm:cxn modelId="{1477B984-F227-43F4-ACF8-2F94A41C1BA5}" type="presParOf" srcId="{AE21D283-9405-4361-8777-0118E03CFD3F}" destId="{17400779-937A-4261-B6BA-0AB0F2334649}" srcOrd="7" destOrd="0" presId="urn:microsoft.com/office/officeart/2016/7/layout/LinearArrowProcessNumbered"/>
    <dgm:cxn modelId="{76A13591-DF32-449F-B2AA-F463C5D0814F}" type="presParOf" srcId="{AE21D283-9405-4361-8777-0118E03CFD3F}" destId="{E4CFC25D-B3E7-4C37-99C9-613E8E1B4F37}" srcOrd="8" destOrd="0" presId="urn:microsoft.com/office/officeart/2016/7/layout/LinearArrowProcessNumbered"/>
    <dgm:cxn modelId="{F9737D41-6304-49DE-B1E5-78D4FB25456C}" type="presParOf" srcId="{E4CFC25D-B3E7-4C37-99C9-613E8E1B4F37}" destId="{85E8C155-535B-4C97-B43A-7CBC266D16A9}" srcOrd="0" destOrd="0" presId="urn:microsoft.com/office/officeart/2016/7/layout/LinearArrowProcessNumbered"/>
    <dgm:cxn modelId="{67CC3324-E3A8-4334-8988-83207D0970E2}" type="presParOf" srcId="{E4CFC25D-B3E7-4C37-99C9-613E8E1B4F37}" destId="{A76E3D2D-F739-46A1-B95E-889839F30E14}" srcOrd="1" destOrd="0" presId="urn:microsoft.com/office/officeart/2016/7/layout/LinearArrowProcessNumbered"/>
    <dgm:cxn modelId="{62C5E7CF-9A1C-4F03-B156-D21439D5323F}" type="presParOf" srcId="{A76E3D2D-F739-46A1-B95E-889839F30E14}" destId="{06B527E0-52D4-4664-B599-87E649CECFC2}" srcOrd="0" destOrd="0" presId="urn:microsoft.com/office/officeart/2016/7/layout/LinearArrowProcessNumbered"/>
    <dgm:cxn modelId="{0F19EDAF-A568-4EF3-9654-CAA35D99D393}" type="presParOf" srcId="{A76E3D2D-F739-46A1-B95E-889839F30E14}" destId="{2E2F0855-2386-4769-9E2D-DA80760B7BA9}" srcOrd="1" destOrd="0" presId="urn:microsoft.com/office/officeart/2016/7/layout/LinearArrowProcessNumbered"/>
    <dgm:cxn modelId="{48A92A38-67A1-4FA0-945C-27E25B2BC692}" type="presParOf" srcId="{A76E3D2D-F739-46A1-B95E-889839F30E14}" destId="{958CFB79-88E8-4759-9F69-AC01E3FB23C5}" srcOrd="2" destOrd="0" presId="urn:microsoft.com/office/officeart/2016/7/layout/LinearArrowProcessNumbered"/>
    <dgm:cxn modelId="{C661BD4A-0704-42E5-9940-9E57F75B9535}" type="presParOf" srcId="{A76E3D2D-F739-46A1-B95E-889839F30E14}" destId="{6B0A9867-5415-47FA-9A5A-6651C18594A8}" srcOrd="3" destOrd="0" presId="urn:microsoft.com/office/officeart/2016/7/layout/LinearArrowProcessNumbered"/>
    <dgm:cxn modelId="{CAB40FD5-369D-4A89-808C-790261932B7B}" type="presParOf" srcId="{E4CFC25D-B3E7-4C37-99C9-613E8E1B4F37}" destId="{3FE8BFED-F633-4D3D-9B63-DA81FA2B8FD6}" srcOrd="2" destOrd="0" presId="urn:microsoft.com/office/officeart/2016/7/layout/LinearArrowProcessNumbered"/>
    <dgm:cxn modelId="{9AC0A289-CFE6-4B57-8B7C-AD428D27D598}" type="presParOf" srcId="{AE21D283-9405-4361-8777-0118E03CFD3F}" destId="{3A364917-7A2B-426F-B553-69C4259D028B}" srcOrd="9" destOrd="0" presId="urn:microsoft.com/office/officeart/2016/7/layout/LinearArrowProcessNumbered"/>
    <dgm:cxn modelId="{065A9497-7B3E-41C5-8480-03C7D20FC022}" type="presParOf" srcId="{AE21D283-9405-4361-8777-0118E03CFD3F}" destId="{A58F30AF-B4BF-44F2-9FC1-D2C1AFA128F3}" srcOrd="10" destOrd="0" presId="urn:microsoft.com/office/officeart/2016/7/layout/LinearArrowProcessNumbered"/>
    <dgm:cxn modelId="{99E308D1-7054-4471-A042-7ACAB2312B71}" type="presParOf" srcId="{A58F30AF-B4BF-44F2-9FC1-D2C1AFA128F3}" destId="{A8E6120B-9C40-4F16-B11D-042CF2D7BE49}" srcOrd="0" destOrd="0" presId="urn:microsoft.com/office/officeart/2016/7/layout/LinearArrowProcessNumbered"/>
    <dgm:cxn modelId="{397D8CF6-B06D-40EC-93D9-00708E53CA1B}" type="presParOf" srcId="{A58F30AF-B4BF-44F2-9FC1-D2C1AFA128F3}" destId="{72547A4D-9DF4-432A-9B5F-8734D55D9176}" srcOrd="1" destOrd="0" presId="urn:microsoft.com/office/officeart/2016/7/layout/LinearArrowProcessNumbered"/>
    <dgm:cxn modelId="{19430771-0FFD-4A53-B367-8A119B2299E4}" type="presParOf" srcId="{72547A4D-9DF4-432A-9B5F-8734D55D9176}" destId="{A3128045-E930-4EB9-B1B7-9526384FF749}" srcOrd="0" destOrd="0" presId="urn:microsoft.com/office/officeart/2016/7/layout/LinearArrowProcessNumbered"/>
    <dgm:cxn modelId="{9480E822-0A31-4ABB-8BDB-E42A548F31BD}" type="presParOf" srcId="{72547A4D-9DF4-432A-9B5F-8734D55D9176}" destId="{DC2C0894-7F32-4C12-89FA-C81941ABAFD8}" srcOrd="1" destOrd="0" presId="urn:microsoft.com/office/officeart/2016/7/layout/LinearArrowProcessNumbered"/>
    <dgm:cxn modelId="{E5A193F4-AB71-40B9-AEB9-5ED9165003E0}" type="presParOf" srcId="{72547A4D-9DF4-432A-9B5F-8734D55D9176}" destId="{F4CF0778-C90C-4FF2-A5BE-FD4FD0DF1398}" srcOrd="2" destOrd="0" presId="urn:microsoft.com/office/officeart/2016/7/layout/LinearArrowProcessNumbered"/>
    <dgm:cxn modelId="{2F31E2E0-AD9D-4B53-A41E-5740871551C3}" type="presParOf" srcId="{72547A4D-9DF4-432A-9B5F-8734D55D9176}" destId="{A1689F63-C629-4005-8265-EBEA87EF4EE0}" srcOrd="3" destOrd="0" presId="urn:microsoft.com/office/officeart/2016/7/layout/LinearArrowProcessNumbered"/>
    <dgm:cxn modelId="{91F3CA61-FA90-4F9E-A1FF-7AFA49B635AE}" type="presParOf" srcId="{A58F30AF-B4BF-44F2-9FC1-D2C1AFA128F3}" destId="{9D7BC4E0-40F3-4239-8486-DA246C5BF6AE}" srcOrd="2" destOrd="0" presId="urn:microsoft.com/office/officeart/2016/7/layout/LinearArrowProcessNumbered"/>
    <dgm:cxn modelId="{C67FA460-25EE-4F75-92EE-EE0373F5E26B}" type="presParOf" srcId="{AE21D283-9405-4361-8777-0118E03CFD3F}" destId="{FC2C4502-F85F-4AF2-A40D-195EA3C2E6B2}" srcOrd="11" destOrd="0" presId="urn:microsoft.com/office/officeart/2016/7/layout/LinearArrowProcessNumbered"/>
    <dgm:cxn modelId="{3E973A91-E6D7-411C-BAD3-D962F23D826D}" type="presParOf" srcId="{AE21D283-9405-4361-8777-0118E03CFD3F}" destId="{B964C2A8-E4B7-431A-A7A9-58D4D0B066A0}" srcOrd="12" destOrd="0" presId="urn:microsoft.com/office/officeart/2016/7/layout/LinearArrowProcessNumbered"/>
    <dgm:cxn modelId="{3E55D634-21B3-4531-860B-044F4E80EA55}" type="presParOf" srcId="{B964C2A8-E4B7-431A-A7A9-58D4D0B066A0}" destId="{27DED65B-CDD1-4CA2-927D-25DF806E5150}" srcOrd="0" destOrd="0" presId="urn:microsoft.com/office/officeart/2016/7/layout/LinearArrowProcessNumbered"/>
    <dgm:cxn modelId="{20EA094C-BB8A-4019-B93B-0822EF7F3B4A}" type="presParOf" srcId="{B964C2A8-E4B7-431A-A7A9-58D4D0B066A0}" destId="{54031A33-17A5-4C7D-83D5-6A103C669059}" srcOrd="1" destOrd="0" presId="urn:microsoft.com/office/officeart/2016/7/layout/LinearArrowProcessNumbered"/>
    <dgm:cxn modelId="{D36F1565-5CBC-4E62-85EC-21355905292A}" type="presParOf" srcId="{54031A33-17A5-4C7D-83D5-6A103C669059}" destId="{9CAD8286-D910-4F79-9575-7C5A19F88F3F}" srcOrd="0" destOrd="0" presId="urn:microsoft.com/office/officeart/2016/7/layout/LinearArrowProcessNumbered"/>
    <dgm:cxn modelId="{9E56D636-6319-45EB-907A-80217CF8AB22}" type="presParOf" srcId="{54031A33-17A5-4C7D-83D5-6A103C669059}" destId="{A2FAD78D-3FD5-42EC-BA50-75BC5B6EDFA0}" srcOrd="1" destOrd="0" presId="urn:microsoft.com/office/officeart/2016/7/layout/LinearArrowProcessNumbered"/>
    <dgm:cxn modelId="{A18C69C1-28D1-4A03-B5D7-74D8DFAAF0DB}" type="presParOf" srcId="{54031A33-17A5-4C7D-83D5-6A103C669059}" destId="{09BA4C63-7302-41DA-9629-BF50A42BAC61}" srcOrd="2" destOrd="0" presId="urn:microsoft.com/office/officeart/2016/7/layout/LinearArrowProcessNumbered"/>
    <dgm:cxn modelId="{FF39B723-5889-4DD7-B900-E9E95591DACD}" type="presParOf" srcId="{54031A33-17A5-4C7D-83D5-6A103C669059}" destId="{57E99E8D-EB67-4D82-B91F-10E1D2756FB4}" srcOrd="3" destOrd="0" presId="urn:microsoft.com/office/officeart/2016/7/layout/LinearArrowProcessNumbered"/>
    <dgm:cxn modelId="{E58AF06E-B7CC-4BA2-BFD8-19655F69D3B4}" type="presParOf" srcId="{B964C2A8-E4B7-431A-A7A9-58D4D0B066A0}" destId="{D2D98C96-6B2F-4BFC-9378-CD0E524332B5}"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CC1CC-1B34-41D5-877A-1816C380E891}">
      <dsp:nvSpPr>
        <dsp:cNvPr id="0" name=""/>
        <dsp:cNvSpPr/>
      </dsp:nvSpPr>
      <dsp:spPr>
        <a:xfrm>
          <a:off x="826948" y="2170654"/>
          <a:ext cx="656473" cy="7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9843F-3D6D-474C-8261-B6F20D63E3FD}">
      <dsp:nvSpPr>
        <dsp:cNvPr id="0" name=""/>
        <dsp:cNvSpPr/>
      </dsp:nvSpPr>
      <dsp:spPr>
        <a:xfrm>
          <a:off x="1522810" y="2115546"/>
          <a:ext cx="75494" cy="141789"/>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ACBB47-9299-43B5-BB93-3249CDDE7141}">
      <dsp:nvSpPr>
        <dsp:cNvPr id="0" name=""/>
        <dsp:cNvSpPr/>
      </dsp:nvSpPr>
      <dsp:spPr>
        <a:xfrm>
          <a:off x="433800" y="1859600"/>
          <a:ext cx="622178" cy="62217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44" tIns="24144" rIns="24144" bIns="24144" numCol="1" spcCol="1270" anchor="ctr" anchorCtr="0">
          <a:noAutofit/>
        </a:bodyPr>
        <a:lstStyle/>
        <a:p>
          <a:pPr marL="0" lvl="0" indent="0" algn="ctr" defTabSz="1289050">
            <a:lnSpc>
              <a:spcPct val="90000"/>
            </a:lnSpc>
            <a:spcBef>
              <a:spcPct val="0"/>
            </a:spcBef>
            <a:spcAft>
              <a:spcPct val="35000"/>
            </a:spcAft>
            <a:buNone/>
          </a:pPr>
          <a:r>
            <a:rPr lang="en-US" sz="2900" kern="1200"/>
            <a:t>1</a:t>
          </a:r>
        </a:p>
      </dsp:txBody>
      <dsp:txXfrm>
        <a:off x="524916" y="1950716"/>
        <a:ext cx="439946" cy="439946"/>
      </dsp:txXfrm>
    </dsp:sp>
    <dsp:sp modelId="{4595969F-2BDB-45CB-BF61-85CE2653A072}">
      <dsp:nvSpPr>
        <dsp:cNvPr id="0" name=""/>
        <dsp:cNvSpPr/>
      </dsp:nvSpPr>
      <dsp:spPr>
        <a:xfrm>
          <a:off x="6356" y="2647369"/>
          <a:ext cx="147706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13" tIns="165100" rIns="116513" bIns="165100" numCol="1" spcCol="1270" anchor="t" anchorCtr="0">
          <a:noAutofit/>
        </a:bodyPr>
        <a:lstStyle/>
        <a:p>
          <a:pPr marL="0" lvl="0" indent="0" algn="l" defTabSz="488950">
            <a:lnSpc>
              <a:spcPct val="90000"/>
            </a:lnSpc>
            <a:spcBef>
              <a:spcPct val="0"/>
            </a:spcBef>
            <a:spcAft>
              <a:spcPct val="35000"/>
            </a:spcAft>
            <a:buNone/>
          </a:pPr>
          <a:r>
            <a:rPr lang="en-GB" sz="1100" kern="1200"/>
            <a:t>Think of a close relationship you have with another person</a:t>
          </a:r>
          <a:endParaRPr lang="en-US" sz="1100" kern="1200"/>
        </a:p>
      </dsp:txBody>
      <dsp:txXfrm>
        <a:off x="6356" y="2942782"/>
        <a:ext cx="1477065" cy="1670187"/>
      </dsp:txXfrm>
    </dsp:sp>
    <dsp:sp modelId="{126EF3E9-6431-47D5-A58E-D4354B99753A}">
      <dsp:nvSpPr>
        <dsp:cNvPr id="0" name=""/>
        <dsp:cNvSpPr/>
      </dsp:nvSpPr>
      <dsp:spPr>
        <a:xfrm>
          <a:off x="1647540" y="2170673"/>
          <a:ext cx="1477065"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D727DB-9C8B-4BDA-B345-074A528DEE77}">
      <dsp:nvSpPr>
        <dsp:cNvPr id="0" name=""/>
        <dsp:cNvSpPr/>
      </dsp:nvSpPr>
      <dsp:spPr>
        <a:xfrm>
          <a:off x="3163995" y="2115561"/>
          <a:ext cx="75494" cy="14180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7FB3B3-8EDF-4A7A-B24C-84BEE135209E}">
      <dsp:nvSpPr>
        <dsp:cNvPr id="0" name=""/>
        <dsp:cNvSpPr/>
      </dsp:nvSpPr>
      <dsp:spPr>
        <a:xfrm>
          <a:off x="2074984" y="1859619"/>
          <a:ext cx="622178" cy="62217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44" tIns="24144" rIns="24144" bIns="24144" numCol="1" spcCol="1270" anchor="ctr" anchorCtr="0">
          <a:noAutofit/>
        </a:bodyPr>
        <a:lstStyle/>
        <a:p>
          <a:pPr marL="0" lvl="0" indent="0" algn="ctr" defTabSz="1289050">
            <a:lnSpc>
              <a:spcPct val="90000"/>
            </a:lnSpc>
            <a:spcBef>
              <a:spcPct val="0"/>
            </a:spcBef>
            <a:spcAft>
              <a:spcPct val="35000"/>
            </a:spcAft>
            <a:buNone/>
          </a:pPr>
          <a:r>
            <a:rPr lang="en-US" sz="2900" kern="1200"/>
            <a:t>2</a:t>
          </a:r>
        </a:p>
      </dsp:txBody>
      <dsp:txXfrm>
        <a:off x="2166100" y="1950735"/>
        <a:ext cx="439946" cy="439946"/>
      </dsp:txXfrm>
    </dsp:sp>
    <dsp:sp modelId="{F2F9DCFE-45CF-4C23-8CE7-8658FA8EDE60}">
      <dsp:nvSpPr>
        <dsp:cNvPr id="0" name=""/>
        <dsp:cNvSpPr/>
      </dsp:nvSpPr>
      <dsp:spPr>
        <a:xfrm>
          <a:off x="1647540" y="2647417"/>
          <a:ext cx="147706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13" tIns="165100" rIns="116513" bIns="165100" numCol="1" spcCol="1270" anchor="t" anchorCtr="0">
          <a:noAutofit/>
        </a:bodyPr>
        <a:lstStyle/>
        <a:p>
          <a:pPr marL="0" lvl="0" indent="0" algn="l" defTabSz="488950">
            <a:lnSpc>
              <a:spcPct val="90000"/>
            </a:lnSpc>
            <a:spcBef>
              <a:spcPct val="0"/>
            </a:spcBef>
            <a:spcAft>
              <a:spcPct val="35000"/>
            </a:spcAft>
            <a:buNone/>
          </a:pPr>
          <a:r>
            <a:rPr lang="en-GB" sz="1100" kern="1200"/>
            <a:t>Write down the name of this person</a:t>
          </a:r>
          <a:endParaRPr lang="en-US" sz="1100" kern="1200"/>
        </a:p>
      </dsp:txBody>
      <dsp:txXfrm>
        <a:off x="1647540" y="2942830"/>
        <a:ext cx="1477065" cy="1670187"/>
      </dsp:txXfrm>
    </dsp:sp>
    <dsp:sp modelId="{2C5E0A3B-E98F-4B4D-9FFC-08F96146D39E}">
      <dsp:nvSpPr>
        <dsp:cNvPr id="0" name=""/>
        <dsp:cNvSpPr/>
      </dsp:nvSpPr>
      <dsp:spPr>
        <a:xfrm>
          <a:off x="3288725" y="2170673"/>
          <a:ext cx="1477065"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8B1D3-C3B3-40BD-930F-3011510202B8}">
      <dsp:nvSpPr>
        <dsp:cNvPr id="0" name=""/>
        <dsp:cNvSpPr/>
      </dsp:nvSpPr>
      <dsp:spPr>
        <a:xfrm>
          <a:off x="4805179" y="2115561"/>
          <a:ext cx="75494" cy="14180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2785E-AE37-444E-8BFD-A4EF9E5E1B72}">
      <dsp:nvSpPr>
        <dsp:cNvPr id="0" name=""/>
        <dsp:cNvSpPr/>
      </dsp:nvSpPr>
      <dsp:spPr>
        <a:xfrm>
          <a:off x="3716168" y="1859619"/>
          <a:ext cx="622178" cy="62217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44" tIns="24144" rIns="24144" bIns="24144" numCol="1" spcCol="1270" anchor="ctr" anchorCtr="0">
          <a:noAutofit/>
        </a:bodyPr>
        <a:lstStyle/>
        <a:p>
          <a:pPr marL="0" lvl="0" indent="0" algn="ctr" defTabSz="1289050">
            <a:lnSpc>
              <a:spcPct val="90000"/>
            </a:lnSpc>
            <a:spcBef>
              <a:spcPct val="0"/>
            </a:spcBef>
            <a:spcAft>
              <a:spcPct val="35000"/>
            </a:spcAft>
            <a:buNone/>
          </a:pPr>
          <a:r>
            <a:rPr lang="en-US" sz="2900" kern="1200"/>
            <a:t>3</a:t>
          </a:r>
        </a:p>
      </dsp:txBody>
      <dsp:txXfrm>
        <a:off x="3807284" y="1950735"/>
        <a:ext cx="439946" cy="439946"/>
      </dsp:txXfrm>
    </dsp:sp>
    <dsp:sp modelId="{421EB18E-8C33-4CD6-9C94-8A33F584D217}">
      <dsp:nvSpPr>
        <dsp:cNvPr id="0" name=""/>
        <dsp:cNvSpPr/>
      </dsp:nvSpPr>
      <dsp:spPr>
        <a:xfrm>
          <a:off x="3288725" y="2647417"/>
          <a:ext cx="147706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13" tIns="165100" rIns="116513" bIns="165100" numCol="1" spcCol="1270" anchor="t" anchorCtr="0">
          <a:noAutofit/>
        </a:bodyPr>
        <a:lstStyle/>
        <a:p>
          <a:pPr marL="0" lvl="0" indent="0" algn="l" defTabSz="488950">
            <a:lnSpc>
              <a:spcPct val="90000"/>
            </a:lnSpc>
            <a:spcBef>
              <a:spcPct val="0"/>
            </a:spcBef>
            <a:spcAft>
              <a:spcPct val="35000"/>
            </a:spcAft>
            <a:buNone/>
          </a:pPr>
          <a:r>
            <a:rPr lang="en-GB" sz="1100" kern="1200"/>
            <a:t>Write down why this relationship is important to you</a:t>
          </a:r>
          <a:endParaRPr lang="en-US" sz="1100" kern="1200"/>
        </a:p>
      </dsp:txBody>
      <dsp:txXfrm>
        <a:off x="3288725" y="2942830"/>
        <a:ext cx="1477065" cy="1670187"/>
      </dsp:txXfrm>
    </dsp:sp>
    <dsp:sp modelId="{AAADDAAC-9B07-4E10-8F65-95BFE1AFFD8E}">
      <dsp:nvSpPr>
        <dsp:cNvPr id="0" name=""/>
        <dsp:cNvSpPr/>
      </dsp:nvSpPr>
      <dsp:spPr>
        <a:xfrm>
          <a:off x="4929909" y="2170673"/>
          <a:ext cx="1477065"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95DBF-0A93-4522-A195-10FD8526352C}">
      <dsp:nvSpPr>
        <dsp:cNvPr id="0" name=""/>
        <dsp:cNvSpPr/>
      </dsp:nvSpPr>
      <dsp:spPr>
        <a:xfrm>
          <a:off x="6446364" y="2115561"/>
          <a:ext cx="75494" cy="14180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D3F01F-D403-4085-AD03-900C4200239B}">
      <dsp:nvSpPr>
        <dsp:cNvPr id="0" name=""/>
        <dsp:cNvSpPr/>
      </dsp:nvSpPr>
      <dsp:spPr>
        <a:xfrm>
          <a:off x="5357353" y="1859619"/>
          <a:ext cx="622178" cy="62217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44" tIns="24144" rIns="24144" bIns="24144" numCol="1" spcCol="1270" anchor="ctr" anchorCtr="0">
          <a:noAutofit/>
        </a:bodyPr>
        <a:lstStyle/>
        <a:p>
          <a:pPr marL="0" lvl="0" indent="0" algn="ctr" defTabSz="1289050">
            <a:lnSpc>
              <a:spcPct val="90000"/>
            </a:lnSpc>
            <a:spcBef>
              <a:spcPct val="0"/>
            </a:spcBef>
            <a:spcAft>
              <a:spcPct val="35000"/>
            </a:spcAft>
            <a:buNone/>
          </a:pPr>
          <a:r>
            <a:rPr lang="en-US" sz="2900" kern="1200"/>
            <a:t>4</a:t>
          </a:r>
        </a:p>
      </dsp:txBody>
      <dsp:txXfrm>
        <a:off x="5448469" y="1950735"/>
        <a:ext cx="439946" cy="439946"/>
      </dsp:txXfrm>
    </dsp:sp>
    <dsp:sp modelId="{68AF0BF2-CD11-470A-931F-4E382506B808}">
      <dsp:nvSpPr>
        <dsp:cNvPr id="0" name=""/>
        <dsp:cNvSpPr/>
      </dsp:nvSpPr>
      <dsp:spPr>
        <a:xfrm>
          <a:off x="4929909" y="2647417"/>
          <a:ext cx="147706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13" tIns="165100" rIns="116513" bIns="165100" numCol="1" spcCol="1270" anchor="t" anchorCtr="0">
          <a:noAutofit/>
        </a:bodyPr>
        <a:lstStyle/>
        <a:p>
          <a:pPr marL="0" lvl="0" indent="0" algn="l" defTabSz="488950">
            <a:lnSpc>
              <a:spcPct val="90000"/>
            </a:lnSpc>
            <a:spcBef>
              <a:spcPct val="0"/>
            </a:spcBef>
            <a:spcAft>
              <a:spcPct val="35000"/>
            </a:spcAft>
            <a:buNone/>
          </a:pPr>
          <a:r>
            <a:rPr lang="en-GB" sz="1100" kern="1200"/>
            <a:t>Write down the good things about this relationship</a:t>
          </a:r>
          <a:endParaRPr lang="en-US" sz="1100" kern="1200"/>
        </a:p>
      </dsp:txBody>
      <dsp:txXfrm>
        <a:off x="4929909" y="2942830"/>
        <a:ext cx="1477065" cy="1670187"/>
      </dsp:txXfrm>
    </dsp:sp>
    <dsp:sp modelId="{06B527E0-52D4-4664-B599-87E649CECFC2}">
      <dsp:nvSpPr>
        <dsp:cNvPr id="0" name=""/>
        <dsp:cNvSpPr/>
      </dsp:nvSpPr>
      <dsp:spPr>
        <a:xfrm>
          <a:off x="6571094" y="2170673"/>
          <a:ext cx="1477065"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2F0855-2386-4769-9E2D-DA80760B7BA9}">
      <dsp:nvSpPr>
        <dsp:cNvPr id="0" name=""/>
        <dsp:cNvSpPr/>
      </dsp:nvSpPr>
      <dsp:spPr>
        <a:xfrm>
          <a:off x="8087548" y="2115561"/>
          <a:ext cx="75494" cy="14180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CFB79-88E8-4759-9F69-AC01E3FB23C5}">
      <dsp:nvSpPr>
        <dsp:cNvPr id="0" name=""/>
        <dsp:cNvSpPr/>
      </dsp:nvSpPr>
      <dsp:spPr>
        <a:xfrm>
          <a:off x="6998537" y="1859619"/>
          <a:ext cx="622178" cy="62217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44" tIns="24144" rIns="24144" bIns="24144" numCol="1" spcCol="1270" anchor="ctr" anchorCtr="0">
          <a:noAutofit/>
        </a:bodyPr>
        <a:lstStyle/>
        <a:p>
          <a:pPr marL="0" lvl="0" indent="0" algn="ctr" defTabSz="1289050">
            <a:lnSpc>
              <a:spcPct val="90000"/>
            </a:lnSpc>
            <a:spcBef>
              <a:spcPct val="0"/>
            </a:spcBef>
            <a:spcAft>
              <a:spcPct val="35000"/>
            </a:spcAft>
            <a:buNone/>
          </a:pPr>
          <a:r>
            <a:rPr lang="en-US" sz="2900" kern="1200"/>
            <a:t>5</a:t>
          </a:r>
        </a:p>
      </dsp:txBody>
      <dsp:txXfrm>
        <a:off x="7089653" y="1950735"/>
        <a:ext cx="439946" cy="439946"/>
      </dsp:txXfrm>
    </dsp:sp>
    <dsp:sp modelId="{3FE8BFED-F633-4D3D-9B63-DA81FA2B8FD6}">
      <dsp:nvSpPr>
        <dsp:cNvPr id="0" name=""/>
        <dsp:cNvSpPr/>
      </dsp:nvSpPr>
      <dsp:spPr>
        <a:xfrm>
          <a:off x="6571094" y="2647417"/>
          <a:ext cx="147706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13" tIns="165100" rIns="116513" bIns="165100" numCol="1" spcCol="1270" anchor="t" anchorCtr="0">
          <a:noAutofit/>
        </a:bodyPr>
        <a:lstStyle/>
        <a:p>
          <a:pPr marL="0" lvl="0" indent="0" algn="l" defTabSz="488950">
            <a:lnSpc>
              <a:spcPct val="90000"/>
            </a:lnSpc>
            <a:spcBef>
              <a:spcPct val="0"/>
            </a:spcBef>
            <a:spcAft>
              <a:spcPct val="35000"/>
            </a:spcAft>
            <a:buNone/>
          </a:pPr>
          <a:r>
            <a:rPr lang="en-GB" sz="1100" kern="1200"/>
            <a:t>Write down anything that makes this relationship difficult at times</a:t>
          </a:r>
          <a:endParaRPr lang="en-US" sz="1100" kern="1200"/>
        </a:p>
      </dsp:txBody>
      <dsp:txXfrm>
        <a:off x="6571094" y="2942830"/>
        <a:ext cx="1477065" cy="1670187"/>
      </dsp:txXfrm>
    </dsp:sp>
    <dsp:sp modelId="{A3128045-E930-4EB9-B1B7-9526384FF749}">
      <dsp:nvSpPr>
        <dsp:cNvPr id="0" name=""/>
        <dsp:cNvSpPr/>
      </dsp:nvSpPr>
      <dsp:spPr>
        <a:xfrm>
          <a:off x="8212278" y="2170673"/>
          <a:ext cx="1477065"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2C0894-7F32-4C12-89FA-C81941ABAFD8}">
      <dsp:nvSpPr>
        <dsp:cNvPr id="0" name=""/>
        <dsp:cNvSpPr/>
      </dsp:nvSpPr>
      <dsp:spPr>
        <a:xfrm>
          <a:off x="9728732" y="2115561"/>
          <a:ext cx="75494" cy="141806"/>
        </a:xfrm>
        <a:prstGeom prst="chevron">
          <a:avLst>
            <a:gd name="adj" fmla="val 9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F0778-C90C-4FF2-A5BE-FD4FD0DF1398}">
      <dsp:nvSpPr>
        <dsp:cNvPr id="0" name=""/>
        <dsp:cNvSpPr/>
      </dsp:nvSpPr>
      <dsp:spPr>
        <a:xfrm>
          <a:off x="8639722" y="1859619"/>
          <a:ext cx="622178" cy="62217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44" tIns="24144" rIns="24144" bIns="24144" numCol="1" spcCol="1270" anchor="ctr" anchorCtr="0">
          <a:noAutofit/>
        </a:bodyPr>
        <a:lstStyle/>
        <a:p>
          <a:pPr marL="0" lvl="0" indent="0" algn="ctr" defTabSz="1289050">
            <a:lnSpc>
              <a:spcPct val="90000"/>
            </a:lnSpc>
            <a:spcBef>
              <a:spcPct val="0"/>
            </a:spcBef>
            <a:spcAft>
              <a:spcPct val="35000"/>
            </a:spcAft>
            <a:buNone/>
          </a:pPr>
          <a:r>
            <a:rPr lang="en-US" sz="2900" kern="1200"/>
            <a:t>6</a:t>
          </a:r>
        </a:p>
      </dsp:txBody>
      <dsp:txXfrm>
        <a:off x="8730838" y="1950735"/>
        <a:ext cx="439946" cy="439946"/>
      </dsp:txXfrm>
    </dsp:sp>
    <dsp:sp modelId="{9D7BC4E0-40F3-4239-8486-DA246C5BF6AE}">
      <dsp:nvSpPr>
        <dsp:cNvPr id="0" name=""/>
        <dsp:cNvSpPr/>
      </dsp:nvSpPr>
      <dsp:spPr>
        <a:xfrm>
          <a:off x="8212278" y="2647417"/>
          <a:ext cx="1477065"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6513" tIns="165100" rIns="116513" bIns="165100" numCol="1" spcCol="1270" anchor="t" anchorCtr="0">
          <a:noAutofit/>
        </a:bodyPr>
        <a:lstStyle/>
        <a:p>
          <a:pPr marL="0" lvl="0" indent="0" algn="l" defTabSz="488950">
            <a:lnSpc>
              <a:spcPct val="90000"/>
            </a:lnSpc>
            <a:spcBef>
              <a:spcPct val="0"/>
            </a:spcBef>
            <a:spcAft>
              <a:spcPct val="35000"/>
            </a:spcAft>
            <a:buNone/>
          </a:pPr>
          <a:r>
            <a:rPr lang="en-GB" sz="1100" kern="1200"/>
            <a:t>Write down what you want from this relationship</a:t>
          </a:r>
          <a:endParaRPr lang="en-US" sz="1100" kern="1200"/>
        </a:p>
      </dsp:txBody>
      <dsp:txXfrm>
        <a:off x="8212278" y="2942830"/>
        <a:ext cx="1477065" cy="1670187"/>
      </dsp:txXfrm>
    </dsp:sp>
    <dsp:sp modelId="{9CAD8286-D910-4F79-9575-7C5A19F88F3F}">
      <dsp:nvSpPr>
        <dsp:cNvPr id="0" name=""/>
        <dsp:cNvSpPr/>
      </dsp:nvSpPr>
      <dsp:spPr>
        <a:xfrm>
          <a:off x="9853462" y="2170673"/>
          <a:ext cx="738532" cy="7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BA4C63-7302-41DA-9629-BF50A42BAC61}">
      <dsp:nvSpPr>
        <dsp:cNvPr id="0" name=""/>
        <dsp:cNvSpPr/>
      </dsp:nvSpPr>
      <dsp:spPr>
        <a:xfrm>
          <a:off x="10280906" y="1859619"/>
          <a:ext cx="622178" cy="622178"/>
        </a:xfrm>
        <a:prstGeom prst="ellips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44" tIns="24144" rIns="24144" bIns="24144" numCol="1" spcCol="1270" anchor="ctr" anchorCtr="0">
          <a:noAutofit/>
        </a:bodyPr>
        <a:lstStyle/>
        <a:p>
          <a:pPr marL="0" lvl="0" indent="0" algn="ctr" defTabSz="1289050">
            <a:lnSpc>
              <a:spcPct val="90000"/>
            </a:lnSpc>
            <a:spcBef>
              <a:spcPct val="0"/>
            </a:spcBef>
            <a:spcAft>
              <a:spcPct val="35000"/>
            </a:spcAft>
            <a:buNone/>
          </a:pPr>
          <a:r>
            <a:rPr lang="en-US" sz="2900" kern="1200"/>
            <a:t>7</a:t>
          </a:r>
        </a:p>
      </dsp:txBody>
      <dsp:txXfrm>
        <a:off x="10372022" y="1950735"/>
        <a:ext cx="439946" cy="439946"/>
      </dsp:txXfrm>
    </dsp:sp>
    <dsp:sp modelId="{D2D98C96-6B2F-4BFC-9378-CD0E524332B5}">
      <dsp:nvSpPr>
        <dsp:cNvPr id="0" name=""/>
        <dsp:cNvSpPr/>
      </dsp:nvSpPr>
      <dsp:spPr>
        <a:xfrm>
          <a:off x="9853462" y="2647417"/>
          <a:ext cx="1539350" cy="1965600"/>
        </a:xfrm>
        <a:prstGeom prst="upArrowCallout">
          <a:avLst>
            <a:gd name="adj1" fmla="val 50000"/>
            <a:gd name="adj2" fmla="val 20000"/>
            <a:gd name="adj3" fmla="val 20000"/>
            <a:gd name="adj4" fmla="val 10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426" tIns="165100" rIns="121426" bIns="165100" numCol="1" spcCol="1270" anchor="t" anchorCtr="0">
          <a:noAutofit/>
        </a:bodyPr>
        <a:lstStyle/>
        <a:p>
          <a:pPr marL="0" lvl="0" indent="0" algn="l" defTabSz="488950">
            <a:lnSpc>
              <a:spcPct val="90000"/>
            </a:lnSpc>
            <a:spcBef>
              <a:spcPct val="0"/>
            </a:spcBef>
            <a:spcAft>
              <a:spcPct val="35000"/>
            </a:spcAft>
            <a:buNone/>
          </a:pPr>
          <a:r>
            <a:rPr lang="en-GB" sz="1100" kern="1200"/>
            <a:t>Write down anything you can give to the relationship</a:t>
          </a:r>
          <a:endParaRPr lang="en-US" sz="1100" kern="1200"/>
        </a:p>
      </dsp:txBody>
      <dsp:txXfrm>
        <a:off x="9853462" y="2955287"/>
        <a:ext cx="1539350" cy="1657730"/>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C6B6A-F937-45DC-BBC4-E9F8589C1A65}"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6414C-4AAD-41B6-B826-9AFCBA9FBF03}" type="slidenum">
              <a:rPr lang="en-GB" smtClean="0"/>
              <a:t>‹#›</a:t>
            </a:fld>
            <a:endParaRPr lang="en-GB"/>
          </a:p>
        </p:txBody>
      </p:sp>
    </p:spTree>
    <p:extLst>
      <p:ext uri="{BB962C8B-B14F-4D97-AF65-F5344CB8AC3E}">
        <p14:creationId xmlns:p14="http://schemas.microsoft.com/office/powerpoint/2010/main" val="346500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Game to demonstrate this. There is a grid laid out around the hall, young people are paired off and blind folded, their partner has to put their hands on their back and navigate them around the hall and in the lane. This works on effective communication and trusting your friend to guide you. </a:t>
            </a:r>
          </a:p>
          <a:p>
            <a:endParaRPr lang="en-GB" dirty="0"/>
          </a:p>
          <a:p>
            <a:r>
              <a:rPr lang="en-GB" dirty="0"/>
              <a:t>Explain the purpose of this at the end and discussion on how their experience was. When they did not get proper instructions, did it make their relationship harder? </a:t>
            </a:r>
          </a:p>
        </p:txBody>
      </p:sp>
      <p:sp>
        <p:nvSpPr>
          <p:cNvPr id="4" name="Slide Number Placeholder 3"/>
          <p:cNvSpPr>
            <a:spLocks noGrp="1"/>
          </p:cNvSpPr>
          <p:nvPr>
            <p:ph type="sldNum" sz="quarter" idx="10"/>
          </p:nvPr>
        </p:nvSpPr>
        <p:spPr/>
        <p:txBody>
          <a:bodyPr/>
          <a:lstStyle/>
          <a:p>
            <a:fld id="{F716414C-4AAD-41B6-B826-9AFCBA9FBF03}" type="slidenum">
              <a:rPr lang="en-GB" smtClean="0"/>
              <a:t>10</a:t>
            </a:fld>
            <a:endParaRPr lang="en-GB"/>
          </a:p>
        </p:txBody>
      </p:sp>
    </p:spTree>
    <p:extLst>
      <p:ext uri="{BB962C8B-B14F-4D97-AF65-F5344CB8AC3E}">
        <p14:creationId xmlns:p14="http://schemas.microsoft.com/office/powerpoint/2010/main" val="385214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74337" y="1265314"/>
            <a:ext cx="4299666" cy="3249131"/>
          </a:xfrm>
        </p:spPr>
        <p:txBody>
          <a:bodyPr>
            <a:normAutofit/>
          </a:bodyPr>
          <a:lstStyle/>
          <a:p>
            <a:pPr algn="l"/>
            <a:r>
              <a:rPr lang="en-GB" dirty="0"/>
              <a:t>Building Positive Relationships</a:t>
            </a:r>
            <a:endParaRPr lang="en-GB"/>
          </a:p>
        </p:txBody>
      </p:sp>
      <p:sp>
        <p:nvSpPr>
          <p:cNvPr id="3" name="Subtitle 2"/>
          <p:cNvSpPr>
            <a:spLocks noGrp="1"/>
          </p:cNvSpPr>
          <p:nvPr>
            <p:ph type="subTitle" idx="1"/>
          </p:nvPr>
        </p:nvSpPr>
        <p:spPr>
          <a:xfrm>
            <a:off x="4974336" y="4514446"/>
            <a:ext cx="4299666" cy="871042"/>
          </a:xfrm>
        </p:spPr>
        <p:txBody>
          <a:bodyPr>
            <a:normAutofit/>
          </a:bodyPr>
          <a:lstStyle/>
          <a:p>
            <a:pPr algn="l"/>
            <a:r>
              <a:rPr lang="en-GB" dirty="0"/>
              <a:t>Social Health – week 4</a:t>
            </a:r>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Handshake">
            <a:extLst>
              <a:ext uri="{FF2B5EF4-FFF2-40B4-BE49-F238E27FC236}">
                <a16:creationId xmlns:a16="http://schemas.microsoft.com/office/drawing/2014/main" id="{B184E513-E328-5669-AF86-D5A7C865BD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52433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746" y="609600"/>
            <a:ext cx="3729076" cy="1320800"/>
          </a:xfrm>
        </p:spPr>
        <p:txBody>
          <a:bodyPr anchor="ctr">
            <a:normAutofit/>
          </a:bodyPr>
          <a:lstStyle/>
          <a:p>
            <a:r>
              <a:rPr lang="en-GB" dirty="0"/>
              <a:t>Communication </a:t>
            </a:r>
          </a:p>
        </p:txBody>
      </p:sp>
      <p:sp>
        <p:nvSpPr>
          <p:cNvPr id="3" name="Content Placeholder 2"/>
          <p:cNvSpPr>
            <a:spLocks noGrp="1"/>
          </p:cNvSpPr>
          <p:nvPr>
            <p:ph idx="1"/>
          </p:nvPr>
        </p:nvSpPr>
        <p:spPr>
          <a:xfrm>
            <a:off x="674729" y="2160589"/>
            <a:ext cx="4441162" cy="3560733"/>
          </a:xfrm>
        </p:spPr>
        <p:txBody>
          <a:bodyPr vert="horz" lIns="91440" tIns="45720" rIns="91440" bIns="45720" rtlCol="0" anchor="t">
            <a:noAutofit/>
          </a:bodyPr>
          <a:lstStyle/>
          <a:p>
            <a:pPr>
              <a:lnSpc>
                <a:spcPct val="90000"/>
              </a:lnSpc>
            </a:pPr>
            <a:r>
              <a:rPr lang="en-GB" sz="1200" dirty="0"/>
              <a:t>In relationships communication can be key.</a:t>
            </a:r>
          </a:p>
          <a:p>
            <a:pPr>
              <a:lnSpc>
                <a:spcPct val="90000"/>
              </a:lnSpc>
            </a:pPr>
            <a:endParaRPr lang="en-GB" sz="1200" dirty="0"/>
          </a:p>
          <a:p>
            <a:pPr>
              <a:lnSpc>
                <a:spcPct val="90000"/>
              </a:lnSpc>
            </a:pPr>
            <a:r>
              <a:rPr lang="en-GB" sz="1200" dirty="0"/>
              <a:t>Without effective communication, you cannot build a positive relationship. This enables you to communicate to solve issues and prevent them from festering. </a:t>
            </a:r>
          </a:p>
          <a:p>
            <a:pPr>
              <a:lnSpc>
                <a:spcPct val="90000"/>
              </a:lnSpc>
            </a:pPr>
            <a:endParaRPr lang="en-GB" sz="1200" dirty="0"/>
          </a:p>
          <a:p>
            <a:pPr>
              <a:lnSpc>
                <a:spcPct val="90000"/>
              </a:lnSpc>
            </a:pPr>
            <a:r>
              <a:rPr lang="en-GB" sz="1200" dirty="0"/>
              <a:t>As we get older, communication becomes more and more important; in school, university, work, youth clubs.</a:t>
            </a:r>
          </a:p>
          <a:p>
            <a:pPr>
              <a:lnSpc>
                <a:spcPct val="90000"/>
              </a:lnSpc>
            </a:pPr>
            <a:endParaRPr lang="en-GB" sz="1200" dirty="0"/>
          </a:p>
          <a:p>
            <a:pPr>
              <a:lnSpc>
                <a:spcPct val="90000"/>
              </a:lnSpc>
            </a:pPr>
            <a:r>
              <a:rPr lang="en-GB" sz="1200" dirty="0"/>
              <a:t>Reflective task: can you think of a time where you solved an issue with communication or a time where an issue became worse because there was no communication? </a:t>
            </a:r>
          </a:p>
        </p:txBody>
      </p:sp>
      <p:pic>
        <p:nvPicPr>
          <p:cNvPr id="4" name="Picture 3">
            <a:extLst>
              <a:ext uri="{FF2B5EF4-FFF2-40B4-BE49-F238E27FC236}">
                <a16:creationId xmlns:a16="http://schemas.microsoft.com/office/drawing/2014/main" id="{C546B69F-772E-7DBE-E980-4FEF3C958FC9}"/>
              </a:ext>
            </a:extLst>
          </p:cNvPr>
          <p:cNvPicPr>
            <a:picLocks noChangeAspect="1"/>
          </p:cNvPicPr>
          <p:nvPr/>
        </p:nvPicPr>
        <p:blipFill>
          <a:blip r:embed="rId3"/>
          <a:stretch>
            <a:fillRect/>
          </a:stretch>
        </p:blipFill>
        <p:spPr>
          <a:xfrm>
            <a:off x="6018895" y="726090"/>
            <a:ext cx="3397026" cy="5089178"/>
          </a:xfrm>
          <a:prstGeom prst="rect">
            <a:avLst/>
          </a:prstGeom>
        </p:spPr>
      </p:pic>
    </p:spTree>
    <p:extLst>
      <p:ext uri="{BB962C8B-B14F-4D97-AF65-F5344CB8AC3E}">
        <p14:creationId xmlns:p14="http://schemas.microsoft.com/office/powerpoint/2010/main" val="2689808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7" name="Picture 49156" descr="Different coloured question marks">
            <a:extLst>
              <a:ext uri="{FF2B5EF4-FFF2-40B4-BE49-F238E27FC236}">
                <a16:creationId xmlns:a16="http://schemas.microsoft.com/office/drawing/2014/main" id="{5BDD492F-216D-329D-B416-0E6E1204D193}"/>
              </a:ext>
            </a:extLst>
          </p:cNvPr>
          <p:cNvPicPr>
            <a:picLocks noChangeAspect="1"/>
          </p:cNvPicPr>
          <p:nvPr/>
        </p:nvPicPr>
        <p:blipFill rotWithShape="1">
          <a:blip r:embed="rId2"/>
          <a:srcRect l="15818" r="19204"/>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 name="Title 2">
            <a:extLst>
              <a:ext uri="{FF2B5EF4-FFF2-40B4-BE49-F238E27FC236}">
                <a16:creationId xmlns:a16="http://schemas.microsoft.com/office/drawing/2014/main" id="{6B571C46-1DB0-F7B9-D2E4-8D91BE0D3FB5}"/>
              </a:ext>
            </a:extLst>
          </p:cNvPr>
          <p:cNvSpPr>
            <a:spLocks noGrp="1"/>
          </p:cNvSpPr>
          <p:nvPr>
            <p:ph type="title"/>
          </p:nvPr>
        </p:nvSpPr>
        <p:spPr>
          <a:xfrm>
            <a:off x="677333" y="609600"/>
            <a:ext cx="3851123" cy="1320800"/>
          </a:xfrm>
        </p:spPr>
        <p:txBody>
          <a:bodyPr>
            <a:normAutofit/>
          </a:bodyPr>
          <a:lstStyle/>
          <a:p>
            <a:r>
              <a:rPr lang="en-GB" sz="3300"/>
              <a:t>Guidelines for good communication</a:t>
            </a:r>
          </a:p>
        </p:txBody>
      </p:sp>
      <p:sp>
        <p:nvSpPr>
          <p:cNvPr id="49155" name="Content Placeholder 2"/>
          <p:cNvSpPr>
            <a:spLocks noGrp="1"/>
          </p:cNvSpPr>
          <p:nvPr>
            <p:ph idx="1"/>
          </p:nvPr>
        </p:nvSpPr>
        <p:spPr>
          <a:xfrm>
            <a:off x="677334" y="2160589"/>
            <a:ext cx="3851122" cy="3880773"/>
          </a:xfrm>
        </p:spPr>
        <p:txBody>
          <a:bodyPr>
            <a:normAutofit/>
          </a:bodyPr>
          <a:lstStyle/>
          <a:p>
            <a:pPr eaLnBrk="1" hangingPunct="1"/>
            <a:r>
              <a:rPr lang="en-US" altLang="en-US"/>
              <a:t>Know what you want</a:t>
            </a:r>
          </a:p>
          <a:p>
            <a:pPr eaLnBrk="1" hangingPunct="1"/>
            <a:r>
              <a:rPr lang="en-US" altLang="en-US"/>
              <a:t>Look at the other person directly</a:t>
            </a:r>
          </a:p>
          <a:p>
            <a:pPr eaLnBrk="1" hangingPunct="1"/>
            <a:r>
              <a:rPr lang="en-US" altLang="en-US"/>
              <a:t>Listen to the other person</a:t>
            </a:r>
          </a:p>
          <a:p>
            <a:pPr eaLnBrk="1" hangingPunct="1"/>
            <a:r>
              <a:rPr lang="en-US" altLang="en-US"/>
              <a:t>Have a clear, firm voice</a:t>
            </a:r>
          </a:p>
          <a:p>
            <a:pPr eaLnBrk="1" hangingPunct="1"/>
            <a:r>
              <a:rPr lang="en-US" altLang="en-US"/>
              <a:t>Say no and don’t make excuses</a:t>
            </a:r>
          </a:p>
          <a:p>
            <a:pPr eaLnBrk="1" hangingPunct="1"/>
            <a:r>
              <a:rPr lang="en-US" altLang="en-US"/>
              <a:t>Use clear body language</a:t>
            </a:r>
          </a:p>
          <a:p>
            <a:pPr eaLnBrk="1" hangingPunct="1"/>
            <a:r>
              <a:rPr lang="en-US" altLang="en-US"/>
              <a:t>Say what you want</a:t>
            </a:r>
          </a:p>
          <a:p>
            <a:pPr eaLnBrk="1" hangingPunct="1"/>
            <a:r>
              <a:rPr lang="en-US" altLang="en-US"/>
              <a:t>Repeat what you want</a:t>
            </a:r>
          </a:p>
          <a:p>
            <a:pPr eaLnBrk="1" hangingPunct="1"/>
            <a:r>
              <a:rPr lang="en-US" altLang="en-US"/>
              <a:t>Suggest reasonable alternatives</a:t>
            </a:r>
          </a:p>
        </p:txBody>
      </p:sp>
      <p:cxnSp>
        <p:nvCxnSpPr>
          <p:cNvPr id="49161" name="Straight Connector 4916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163" name="Straight Connector 4916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916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6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17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529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56032" y="2233741"/>
            <a:ext cx="10661904" cy="3880773"/>
          </a:xfrm>
        </p:spPr>
        <p:txBody>
          <a:bodyPr vert="horz" lIns="91440" tIns="45720" rIns="91440" bIns="45720" rtlCol="0" anchor="t">
            <a:normAutofit/>
          </a:bodyPr>
          <a:lstStyle/>
          <a:p>
            <a:pPr marL="1828800" lvl="4" indent="0">
              <a:buNone/>
            </a:pPr>
            <a:r>
              <a:rPr lang="en-GB" altLang="en-US" sz="2000" dirty="0"/>
              <a:t>Examples… </a:t>
            </a:r>
          </a:p>
          <a:p>
            <a:pPr marL="1828800" lvl="4" indent="0">
              <a:buNone/>
            </a:pPr>
            <a:endParaRPr lang="en-GB" altLang="en-US" sz="2000" dirty="0"/>
          </a:p>
          <a:p>
            <a:pPr marL="1828800" lvl="4" indent="0">
              <a:buNone/>
            </a:pPr>
            <a:r>
              <a:rPr lang="en-GB" altLang="en-US" sz="2000" dirty="0"/>
              <a:t>Relationships with friends...</a:t>
            </a:r>
          </a:p>
          <a:p>
            <a:pPr marL="1828800" lvl="4" indent="0">
              <a:buNone/>
            </a:pPr>
            <a:r>
              <a:rPr lang="en-GB" altLang="en-US" sz="2000" dirty="0"/>
              <a:t>Relationships with parents...</a:t>
            </a:r>
          </a:p>
          <a:p>
            <a:pPr marL="1828800" lvl="4" indent="0">
              <a:buNone/>
            </a:pPr>
            <a:endParaRPr lang="en-GB" altLang="en-US" sz="2000" dirty="0"/>
          </a:p>
          <a:p>
            <a:pPr marL="1828800" lvl="4" indent="0">
              <a:buNone/>
            </a:pPr>
            <a:r>
              <a:rPr lang="en-GB" altLang="en-US" sz="2000" dirty="0"/>
              <a:t>In pairs, write down as many types of relationships that you can have with other people that you can think of. </a:t>
            </a:r>
          </a:p>
          <a:p>
            <a:pPr lvl="4">
              <a:buFontTx/>
              <a:buNone/>
            </a:pPr>
            <a:endParaRPr lang="en-GB" altLang="en-US" dirty="0"/>
          </a:p>
          <a:p>
            <a:pPr lvl="4"/>
            <a:endParaRPr lang="en-GB" altLang="en-US" dirty="0"/>
          </a:p>
        </p:txBody>
      </p:sp>
      <p:sp>
        <p:nvSpPr>
          <p:cNvPr id="3" name="Title 2">
            <a:extLst>
              <a:ext uri="{FF2B5EF4-FFF2-40B4-BE49-F238E27FC236}">
                <a16:creationId xmlns:a16="http://schemas.microsoft.com/office/drawing/2014/main" id="{A42F7895-32EB-6E37-12EE-861407F0083B}"/>
              </a:ext>
            </a:extLst>
          </p:cNvPr>
          <p:cNvSpPr>
            <a:spLocks noGrp="1"/>
          </p:cNvSpPr>
          <p:nvPr>
            <p:ph type="title"/>
          </p:nvPr>
        </p:nvSpPr>
        <p:spPr>
          <a:xfrm>
            <a:off x="256032" y="609600"/>
            <a:ext cx="9710928" cy="1320800"/>
          </a:xfrm>
        </p:spPr>
        <p:txBody>
          <a:bodyPr/>
          <a:lstStyle/>
          <a:p>
            <a:r>
              <a:rPr lang="en-GB" dirty="0"/>
              <a:t>Different types of relationships you have in your life</a:t>
            </a:r>
          </a:p>
        </p:txBody>
      </p:sp>
    </p:spTree>
    <p:extLst>
      <p:ext uri="{BB962C8B-B14F-4D97-AF65-F5344CB8AC3E}">
        <p14:creationId xmlns:p14="http://schemas.microsoft.com/office/powerpoint/2010/main" val="330810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6A3679-7D6E-F8DD-A5B8-4B776BE59D9B}"/>
              </a:ext>
            </a:extLst>
          </p:cNvPr>
          <p:cNvSpPr>
            <a:spLocks noGrp="1"/>
          </p:cNvSpPr>
          <p:nvPr>
            <p:ph idx="1"/>
          </p:nvPr>
        </p:nvSpPr>
        <p:spPr>
          <a:xfrm>
            <a:off x="625658" y="542544"/>
            <a:ext cx="7398910" cy="2522441"/>
          </a:xfrm>
        </p:spPr>
        <p:txBody>
          <a:bodyPr>
            <a:normAutofit fontScale="25000" lnSpcReduction="20000"/>
          </a:bodyPr>
          <a:lstStyle/>
          <a:p>
            <a:r>
              <a:rPr lang="en-GB" sz="6000" dirty="0"/>
              <a:t>Friends</a:t>
            </a:r>
          </a:p>
          <a:p>
            <a:r>
              <a:rPr lang="en-GB" sz="6000" dirty="0"/>
              <a:t>Families</a:t>
            </a:r>
          </a:p>
          <a:p>
            <a:r>
              <a:rPr lang="en-GB" sz="6000" dirty="0"/>
              <a:t>Neighbours</a:t>
            </a:r>
          </a:p>
          <a:p>
            <a:r>
              <a:rPr lang="en-GB" sz="6000" dirty="0"/>
              <a:t>Boyfriends/girlfriends</a:t>
            </a:r>
          </a:p>
          <a:p>
            <a:r>
              <a:rPr lang="en-GB" sz="6000" dirty="0"/>
              <a:t>Parents</a:t>
            </a:r>
          </a:p>
          <a:p>
            <a:r>
              <a:rPr lang="en-GB" sz="6000" dirty="0"/>
              <a:t>Teachers</a:t>
            </a:r>
          </a:p>
          <a:p>
            <a:r>
              <a:rPr lang="en-GB" sz="6000" dirty="0"/>
              <a:t>Sisters/brothers</a:t>
            </a:r>
          </a:p>
          <a:p>
            <a:r>
              <a:rPr lang="en-GB" sz="6000" dirty="0"/>
              <a:t>Aunts/uncles</a:t>
            </a:r>
          </a:p>
          <a:p>
            <a:r>
              <a:rPr lang="en-GB" sz="6000" dirty="0"/>
              <a:t>Doctors/dentists</a:t>
            </a:r>
          </a:p>
          <a:p>
            <a:r>
              <a:rPr lang="en-GB" sz="6000" dirty="0"/>
              <a:t>Librarians</a:t>
            </a:r>
          </a:p>
          <a:p>
            <a:r>
              <a:rPr lang="en-GB" sz="6000" dirty="0"/>
              <a:t>Shopkeeper</a:t>
            </a:r>
          </a:p>
          <a:p>
            <a:r>
              <a:rPr lang="en-GB" sz="6000" dirty="0"/>
              <a:t>Postman</a:t>
            </a:r>
          </a:p>
          <a:p>
            <a:r>
              <a:rPr lang="en-GB" sz="6000" dirty="0"/>
              <a:t>Lollipop man</a:t>
            </a:r>
          </a:p>
          <a:p>
            <a:r>
              <a:rPr lang="en-GB" sz="6000" dirty="0"/>
              <a:t>Local policeman</a:t>
            </a:r>
          </a:p>
          <a:p>
            <a:r>
              <a:rPr lang="en-GB" sz="6000" dirty="0"/>
              <a:t>Social worker</a:t>
            </a:r>
          </a:p>
          <a:p>
            <a:r>
              <a:rPr lang="en-GB" sz="6000" dirty="0"/>
              <a:t>Youth group leader</a:t>
            </a:r>
          </a:p>
          <a:p>
            <a:r>
              <a:rPr lang="en-GB" sz="6000" dirty="0"/>
              <a:t>Sports coach</a:t>
            </a:r>
          </a:p>
          <a:p>
            <a:r>
              <a:rPr lang="en-GB" sz="6000" dirty="0"/>
              <a:t>Pets </a:t>
            </a:r>
          </a:p>
          <a:p>
            <a:r>
              <a:rPr lang="en-GB" sz="6000" b="1" dirty="0"/>
              <a:t>Did we miss any? </a:t>
            </a:r>
          </a:p>
          <a:p>
            <a:pPr marL="0" indent="0">
              <a:buNone/>
            </a:pPr>
            <a:endParaRPr lang="en-GB" dirty="0"/>
          </a:p>
        </p:txBody>
      </p:sp>
      <p:pic>
        <p:nvPicPr>
          <p:cNvPr id="25606" name="Picture 6" descr="lollip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842" y="692510"/>
            <a:ext cx="3414046" cy="581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97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DDE9CD4-0E0A-4129-8689-A89C4E9A6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ands holding each other's wrists and interlinked to form a circle">
            <a:extLst>
              <a:ext uri="{FF2B5EF4-FFF2-40B4-BE49-F238E27FC236}">
                <a16:creationId xmlns:a16="http://schemas.microsoft.com/office/drawing/2014/main" id="{FB8655D4-A692-8F34-5DB5-3D892249EC26}"/>
              </a:ext>
            </a:extLst>
          </p:cNvPr>
          <p:cNvPicPr>
            <a:picLocks noChangeAspect="1"/>
          </p:cNvPicPr>
          <p:nvPr/>
        </p:nvPicPr>
        <p:blipFill rotWithShape="1">
          <a:blip r:embed="rId2">
            <a:duotone>
              <a:schemeClr val="bg2">
                <a:shade val="45000"/>
                <a:satMod val="135000"/>
              </a:schemeClr>
              <a:prstClr val="white"/>
            </a:duotone>
            <a:alphaModFix amt="25000"/>
          </a:blip>
          <a:srcRect b="15730"/>
          <a:stretch/>
        </p:blipFill>
        <p:spPr>
          <a:xfrm>
            <a:off x="1" y="10"/>
            <a:ext cx="12191999" cy="6857990"/>
          </a:xfrm>
          <a:prstGeom prst="rect">
            <a:avLst/>
          </a:prstGeom>
        </p:spPr>
      </p:pic>
      <p:grpSp>
        <p:nvGrpSpPr>
          <p:cNvPr id="13" name="Group 12">
            <a:extLst>
              <a:ext uri="{FF2B5EF4-FFF2-40B4-BE49-F238E27FC236}">
                <a16:creationId xmlns:a16="http://schemas.microsoft.com/office/drawing/2014/main" id="{85DB3CA2-FA66-42B9-90EF-394894352D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C8D0718-07C6-45A2-A743-BC64673C96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AE7BCCE-817C-4933-A587-F1EF87D4B4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0E96C1E8-3E07-4AF1-BA61-7FB948F90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B3B592D1-4031-4144-A2DB-B2D8F8C73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55CB28D4-D6D1-4DB7-B557-D5FF65237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F69D97D4-6031-4064-9BBA-2E96839A3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BAF978AE-97B1-4224-A562-EBCE373A1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3A18250B-41A2-4BA7-9E5C-679CF3AEF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C8751ECC-5286-4332-9942-2D01B7135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5952A4A6-F619-458C-A026-6E5D6AF15D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TextBox 4"/>
          <p:cNvSpPr txBox="1"/>
          <p:nvPr/>
        </p:nvSpPr>
        <p:spPr>
          <a:xfrm>
            <a:off x="838942" y="1343160"/>
            <a:ext cx="8596668"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endParaRPr lang="en-US"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dirty="0">
                <a:solidFill>
                  <a:schemeClr val="tx1">
                    <a:lumMod val="75000"/>
                    <a:lumOff val="25000"/>
                  </a:schemeClr>
                </a:solidFill>
              </a:rPr>
              <a:t>Do you have the same relationship with each person on this list? </a:t>
            </a:r>
          </a:p>
          <a:p>
            <a:pPr>
              <a:spcBef>
                <a:spcPts val="1000"/>
              </a:spcBef>
              <a:buClr>
                <a:schemeClr val="accent1"/>
              </a:buClr>
              <a:buSzPct val="80000"/>
              <a:buFont typeface="Wingdings 3" charset="2"/>
              <a:buChar char=""/>
            </a:pPr>
            <a:endParaRPr lang="en-US" sz="2000" dirty="0">
              <a:solidFill>
                <a:schemeClr val="tx1">
                  <a:lumMod val="75000"/>
                  <a:lumOff val="25000"/>
                </a:schemeClr>
              </a:solidFill>
            </a:endParaRPr>
          </a:p>
          <a:p>
            <a:pPr>
              <a:spcBef>
                <a:spcPts val="1000"/>
              </a:spcBef>
              <a:buClr>
                <a:schemeClr val="accent1"/>
              </a:buClr>
              <a:buSzPct val="80000"/>
              <a:buFont typeface="Wingdings 3" charset="2"/>
              <a:buChar char=""/>
            </a:pPr>
            <a:r>
              <a:rPr lang="en-US" sz="2000" dirty="0">
                <a:solidFill>
                  <a:schemeClr val="tx1">
                    <a:lumMod val="75000"/>
                    <a:lumOff val="25000"/>
                  </a:schemeClr>
                </a:solidFill>
              </a:rPr>
              <a:t>What’s the difference? </a:t>
            </a:r>
          </a:p>
        </p:txBody>
      </p:sp>
    </p:spTree>
    <p:extLst>
      <p:ext uri="{BB962C8B-B14F-4D97-AF65-F5344CB8AC3E}">
        <p14:creationId xmlns:p14="http://schemas.microsoft.com/office/powerpoint/2010/main" val="127744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2F2F1C-EA07-FC05-4161-3607B04A5570}"/>
              </a:ext>
            </a:extLst>
          </p:cNvPr>
          <p:cNvSpPr>
            <a:spLocks noGrp="1"/>
          </p:cNvSpPr>
          <p:nvPr>
            <p:ph type="title"/>
          </p:nvPr>
        </p:nvSpPr>
        <p:spPr>
          <a:xfrm>
            <a:off x="1035667" y="192691"/>
            <a:ext cx="8596668" cy="813149"/>
          </a:xfrm>
        </p:spPr>
        <p:txBody>
          <a:bodyPr/>
          <a:lstStyle/>
          <a:p>
            <a:r>
              <a:rPr lang="en-GB" dirty="0"/>
              <a:t>Activity</a:t>
            </a:r>
          </a:p>
        </p:txBody>
      </p:sp>
      <p:graphicFrame>
        <p:nvGraphicFramePr>
          <p:cNvPr id="32775" name="Rectangle 3">
            <a:extLst>
              <a:ext uri="{FF2B5EF4-FFF2-40B4-BE49-F238E27FC236}">
                <a16:creationId xmlns:a16="http://schemas.microsoft.com/office/drawing/2014/main" id="{208863A3-5EA3-9415-0444-5099C6B8F116}"/>
              </a:ext>
            </a:extLst>
          </p:cNvPr>
          <p:cNvGraphicFramePr/>
          <p:nvPr>
            <p:extLst>
              <p:ext uri="{D42A27DB-BD31-4B8C-83A1-F6EECF244321}">
                <p14:modId xmlns:p14="http://schemas.microsoft.com/office/powerpoint/2010/main" val="2618126324"/>
              </p:ext>
            </p:extLst>
          </p:nvPr>
        </p:nvGraphicFramePr>
        <p:xfrm>
          <a:off x="298703" y="192692"/>
          <a:ext cx="11570209" cy="6472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35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A3F4AC-1D01-593F-DB87-2ADE04546250}"/>
              </a:ext>
            </a:extLst>
          </p:cNvPr>
          <p:cNvSpPr>
            <a:spLocks noGrp="1"/>
          </p:cNvSpPr>
          <p:nvPr>
            <p:ph type="title"/>
          </p:nvPr>
        </p:nvSpPr>
        <p:spPr>
          <a:xfrm>
            <a:off x="677334" y="609600"/>
            <a:ext cx="8596668" cy="1320800"/>
          </a:xfrm>
        </p:spPr>
        <p:txBody>
          <a:bodyPr anchor="t">
            <a:normAutofit/>
          </a:bodyPr>
          <a:lstStyle/>
          <a:p>
            <a:r>
              <a:rPr lang="en-GB" dirty="0"/>
              <a:t>Types of relationships</a:t>
            </a:r>
          </a:p>
        </p:txBody>
      </p:sp>
      <p:sp>
        <p:nvSpPr>
          <p:cNvPr id="4" name="Content Placeholder 3">
            <a:extLst>
              <a:ext uri="{FF2B5EF4-FFF2-40B4-BE49-F238E27FC236}">
                <a16:creationId xmlns:a16="http://schemas.microsoft.com/office/drawing/2014/main" id="{9C312C64-CEC1-4C64-935D-4FC889338486}"/>
              </a:ext>
            </a:extLst>
          </p:cNvPr>
          <p:cNvSpPr>
            <a:spLocks noGrp="1"/>
          </p:cNvSpPr>
          <p:nvPr>
            <p:ph idx="1"/>
          </p:nvPr>
        </p:nvSpPr>
        <p:spPr>
          <a:xfrm>
            <a:off x="677334" y="2160589"/>
            <a:ext cx="3957349" cy="3749323"/>
          </a:xfrm>
        </p:spPr>
        <p:txBody>
          <a:bodyPr>
            <a:normAutofit/>
          </a:bodyPr>
          <a:lstStyle/>
          <a:p>
            <a:r>
              <a:rPr lang="en-GB" sz="2000" dirty="0"/>
              <a:t>Is there a difference between relationship and friendship?</a:t>
            </a:r>
          </a:p>
          <a:p>
            <a:endParaRPr lang="en-GB" sz="2000" dirty="0"/>
          </a:p>
          <a:p>
            <a:r>
              <a:rPr lang="en-GB" sz="2000" dirty="0"/>
              <a:t>What are the differences?</a:t>
            </a:r>
          </a:p>
          <a:p>
            <a:endParaRPr lang="en-GB" dirty="0"/>
          </a:p>
        </p:txBody>
      </p:sp>
      <p:pic>
        <p:nvPicPr>
          <p:cNvPr id="26631" name="Picture 7" descr="open-relationsh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87137" y="2159331"/>
            <a:ext cx="4204989" cy="283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412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3" name="Picture 5" descr="large_petsafetyart"/>
          <p:cNvPicPr>
            <a:picLocks noChangeAspect="1" noChangeArrowheads="1"/>
          </p:cNvPicPr>
          <p:nvPr/>
        </p:nvPicPr>
        <p:blipFill rotWithShape="1">
          <a:blip r:embed="rId2">
            <a:extLst>
              <a:ext uri="{28A0092B-C50C-407E-A947-70E740481C1C}">
                <a14:useLocalDpi xmlns:a14="http://schemas.microsoft.com/office/drawing/2010/main" val="0"/>
              </a:ext>
            </a:extLst>
          </a:blip>
          <a:srcRect l="15665" r="7804"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F609B85-DA2C-90A2-385D-3630BB47946B}"/>
              </a:ext>
            </a:extLst>
          </p:cNvPr>
          <p:cNvSpPr>
            <a:spLocks noGrp="1"/>
          </p:cNvSpPr>
          <p:nvPr>
            <p:ph type="title"/>
          </p:nvPr>
        </p:nvSpPr>
        <p:spPr>
          <a:xfrm>
            <a:off x="677333" y="609600"/>
            <a:ext cx="3851123" cy="1320800"/>
          </a:xfrm>
        </p:spPr>
        <p:txBody>
          <a:bodyPr>
            <a:normAutofit/>
          </a:bodyPr>
          <a:lstStyle/>
          <a:p>
            <a:r>
              <a:rPr lang="en-GB" dirty="0"/>
              <a:t>Easy relationships</a:t>
            </a:r>
          </a:p>
        </p:txBody>
      </p:sp>
      <p:sp>
        <p:nvSpPr>
          <p:cNvPr id="4" name="Content Placeholder 3">
            <a:extLst>
              <a:ext uri="{FF2B5EF4-FFF2-40B4-BE49-F238E27FC236}">
                <a16:creationId xmlns:a16="http://schemas.microsoft.com/office/drawing/2014/main" id="{9BCD121F-5F79-7B49-0212-E4DB0E41D169}"/>
              </a:ext>
            </a:extLst>
          </p:cNvPr>
          <p:cNvSpPr>
            <a:spLocks noGrp="1"/>
          </p:cNvSpPr>
          <p:nvPr>
            <p:ph idx="1"/>
          </p:nvPr>
        </p:nvSpPr>
        <p:spPr>
          <a:xfrm>
            <a:off x="677334" y="2160589"/>
            <a:ext cx="3851122" cy="3880773"/>
          </a:xfrm>
        </p:spPr>
        <p:txBody>
          <a:bodyPr>
            <a:normAutofit/>
          </a:bodyPr>
          <a:lstStyle/>
          <a:p>
            <a:r>
              <a:rPr lang="en-GB" sz="2000" dirty="0"/>
              <a:t>Can you think of someone who you get on really well with and you enjoy having a relationship with them</a:t>
            </a:r>
          </a:p>
          <a:p>
            <a:endParaRPr lang="en-GB" sz="2000" dirty="0"/>
          </a:p>
          <a:p>
            <a:r>
              <a:rPr lang="en-GB" sz="2000" dirty="0"/>
              <a:t>What kind of things makes it an ‘easy’ relationship?</a:t>
            </a:r>
          </a:p>
          <a:p>
            <a:pPr marL="0" indent="0">
              <a:buNone/>
            </a:pPr>
            <a:endParaRPr lang="en-GB" dirty="0"/>
          </a:p>
        </p:txBody>
      </p:sp>
      <p:cxnSp>
        <p:nvCxnSpPr>
          <p:cNvPr id="27658" name="Straight Connector 27657">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660" name="Straight Connector 27659">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62"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4"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6"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68"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70"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72"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67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079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4DE20-E70D-7D84-8C1E-F3A93293A506}"/>
              </a:ext>
            </a:extLst>
          </p:cNvPr>
          <p:cNvSpPr>
            <a:spLocks noGrp="1"/>
          </p:cNvSpPr>
          <p:nvPr>
            <p:ph type="title"/>
          </p:nvPr>
        </p:nvSpPr>
        <p:spPr>
          <a:xfrm>
            <a:off x="676746" y="609600"/>
            <a:ext cx="6949350" cy="1320800"/>
          </a:xfrm>
        </p:spPr>
        <p:txBody>
          <a:bodyPr anchor="ctr">
            <a:normAutofit/>
          </a:bodyPr>
          <a:lstStyle/>
          <a:p>
            <a:r>
              <a:rPr lang="en-GB" dirty="0"/>
              <a:t>Difficult relationships</a:t>
            </a:r>
          </a:p>
        </p:txBody>
      </p:sp>
      <p:sp>
        <p:nvSpPr>
          <p:cNvPr id="4" name="Content Placeholder 3">
            <a:extLst>
              <a:ext uri="{FF2B5EF4-FFF2-40B4-BE49-F238E27FC236}">
                <a16:creationId xmlns:a16="http://schemas.microsoft.com/office/drawing/2014/main" id="{FBA47A5C-02FF-4A37-8999-0D0A17824ED0}"/>
              </a:ext>
            </a:extLst>
          </p:cNvPr>
          <p:cNvSpPr>
            <a:spLocks noGrp="1"/>
          </p:cNvSpPr>
          <p:nvPr>
            <p:ph idx="1"/>
          </p:nvPr>
        </p:nvSpPr>
        <p:spPr>
          <a:xfrm>
            <a:off x="674729" y="2160589"/>
            <a:ext cx="4983956" cy="3560733"/>
          </a:xfrm>
        </p:spPr>
        <p:txBody>
          <a:bodyPr vert="horz" lIns="91440" tIns="45720" rIns="91440" bIns="45720" rtlCol="0" anchor="t">
            <a:normAutofit/>
          </a:bodyPr>
          <a:lstStyle/>
          <a:p>
            <a:r>
              <a:rPr lang="en-GB" dirty="0"/>
              <a:t>Can you think of someone who you don’t get on well with and you don’t enjoy their company.</a:t>
            </a:r>
          </a:p>
          <a:p>
            <a:endParaRPr lang="en-GB" dirty="0"/>
          </a:p>
          <a:p>
            <a:r>
              <a:rPr lang="en-GB" dirty="0"/>
              <a:t>What kind of things makes it difficult?</a:t>
            </a:r>
          </a:p>
          <a:p>
            <a:endParaRPr lang="en-GB" dirty="0"/>
          </a:p>
        </p:txBody>
      </p:sp>
      <p:pic>
        <p:nvPicPr>
          <p:cNvPr id="5" name="Picture 4" descr="A person and person holding their hands to their face&#10;&#10;Description automatically generated with low confidence">
            <a:extLst>
              <a:ext uri="{FF2B5EF4-FFF2-40B4-BE49-F238E27FC236}">
                <a16:creationId xmlns:a16="http://schemas.microsoft.com/office/drawing/2014/main" id="{325167D9-B6EB-A7AD-0502-C30BD0364E05}"/>
              </a:ext>
            </a:extLst>
          </p:cNvPr>
          <p:cNvPicPr>
            <a:picLocks noChangeAspect="1"/>
          </p:cNvPicPr>
          <p:nvPr/>
        </p:nvPicPr>
        <p:blipFill>
          <a:blip r:embed="rId2"/>
          <a:stretch>
            <a:fillRect/>
          </a:stretch>
        </p:blipFill>
        <p:spPr>
          <a:xfrm>
            <a:off x="6178035" y="2113007"/>
            <a:ext cx="4602747" cy="2002194"/>
          </a:xfrm>
          <a:prstGeom prst="rect">
            <a:avLst/>
          </a:prstGeom>
        </p:spPr>
      </p:pic>
    </p:spTree>
    <p:extLst>
      <p:ext uri="{BB962C8B-B14F-4D97-AF65-F5344CB8AC3E}">
        <p14:creationId xmlns:p14="http://schemas.microsoft.com/office/powerpoint/2010/main" val="892028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26BA337-6AA9-4CE4-927F-C30BF2CFADE2}"/>
              </a:ext>
            </a:extLst>
          </p:cNvPr>
          <p:cNvSpPr>
            <a:spLocks noGrp="1"/>
          </p:cNvSpPr>
          <p:nvPr>
            <p:ph type="title"/>
          </p:nvPr>
        </p:nvSpPr>
        <p:spPr>
          <a:xfrm>
            <a:off x="4974337" y="1265314"/>
            <a:ext cx="4925967" cy="3249131"/>
          </a:xfrm>
        </p:spPr>
        <p:txBody>
          <a:bodyPr vert="horz" lIns="91440" tIns="45720" rIns="91440" bIns="45720" rtlCol="0" anchor="b">
            <a:normAutofit/>
          </a:bodyPr>
          <a:lstStyle/>
          <a:p>
            <a:r>
              <a:rPr lang="en-US" sz="5400" dirty="0"/>
              <a:t>Split </a:t>
            </a:r>
            <a:r>
              <a:rPr lang="en-US" sz="5400" kern="1200" dirty="0">
                <a:latin typeface="+mj-lt"/>
                <a:ea typeface="+mj-ea"/>
                <a:cs typeface="+mj-cs"/>
              </a:rPr>
              <a:t>room</a:t>
            </a:r>
            <a:r>
              <a:rPr lang="en-US" sz="5400" dirty="0"/>
              <a:t> task</a:t>
            </a:r>
            <a:endParaRPr lang="en-US" sz="5400" kern="1200" dirty="0">
              <a:latin typeface="+mj-lt"/>
              <a:ea typeface="+mj-ea"/>
              <a:cs typeface="+mj-cs"/>
            </a:endParaRPr>
          </a:p>
        </p:txBody>
      </p:sp>
      <p:sp>
        <p:nvSpPr>
          <p:cNvPr id="21" name="Isosceles Triangle 20">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6" name="Graphic 5" descr="Stopwatch">
            <a:extLst>
              <a:ext uri="{FF2B5EF4-FFF2-40B4-BE49-F238E27FC236}">
                <a16:creationId xmlns:a16="http://schemas.microsoft.com/office/drawing/2014/main" id="{61C7063B-1791-3E21-52B6-C1C6304A22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42181126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30bd275-c2df-4447-ba48-a2e1c88e0f34">
      <Terms xmlns="http://schemas.microsoft.com/office/infopath/2007/PartnerControls"/>
    </lcf76f155ced4ddcb4097134ff3c332f>
    <TaxCatchAll xmlns="9130cc07-5ab4-4370-b41a-4bc008a89c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3352633357DB4A9CDED4894FB09656" ma:contentTypeVersion="16" ma:contentTypeDescription="Create a new document." ma:contentTypeScope="" ma:versionID="5dd9311cc6bdf7d30fb26a1cc3525edb">
  <xsd:schema xmlns:xsd="http://www.w3.org/2001/XMLSchema" xmlns:xs="http://www.w3.org/2001/XMLSchema" xmlns:p="http://schemas.microsoft.com/office/2006/metadata/properties" xmlns:ns2="230bd275-c2df-4447-ba48-a2e1c88e0f34" xmlns:ns3="9130cc07-5ab4-4370-b41a-4bc008a89c08" targetNamespace="http://schemas.microsoft.com/office/2006/metadata/properties" ma:root="true" ma:fieldsID="f359daa30cbc4ad048abcdf32148003f" ns2:_="" ns3:_="">
    <xsd:import namespace="230bd275-c2df-4447-ba48-a2e1c88e0f34"/>
    <xsd:import namespace="9130cc07-5ab4-4370-b41a-4bc008a89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bd275-c2df-4447-ba48-a2e1c88e0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771dba-0eef-4bb6-b6bb-0dda009492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30cc07-5ab4-4370-b41a-4bc008a89c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c1718-1e3f-4848-8084-d7e87a3a6d4d}" ma:internalName="TaxCatchAll" ma:showField="CatchAllData" ma:web="9130cc07-5ab4-4370-b41a-4bc008a89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2BB120-C9FE-472A-A405-C082046D847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6F99BD7-F26D-4EA3-BCA8-F663A08CBD09}">
  <ds:schemaRefs>
    <ds:schemaRef ds:uri="http://schemas.microsoft.com/sharepoint/v3/contenttype/forms"/>
  </ds:schemaRefs>
</ds:datastoreItem>
</file>

<file path=customXml/itemProps3.xml><?xml version="1.0" encoding="utf-8"?>
<ds:datastoreItem xmlns:ds="http://schemas.openxmlformats.org/officeDocument/2006/customXml" ds:itemID="{573EC475-022B-4BDF-9D3A-23A32E64C951}"/>
</file>

<file path=docProps/app.xml><?xml version="1.0" encoding="utf-8"?>
<Properties xmlns="http://schemas.openxmlformats.org/officeDocument/2006/extended-properties" xmlns:vt="http://schemas.openxmlformats.org/officeDocument/2006/docPropsVTypes">
  <Template>Facet</Template>
  <TotalTime>101</TotalTime>
  <Words>471</Words>
  <Application>Microsoft Office PowerPoint</Application>
  <PresentationFormat>Widescreen</PresentationFormat>
  <Paragraphs>81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Facet</vt:lpstr>
      <vt:lpstr>Building Positive Relationships</vt:lpstr>
      <vt:lpstr>Different types of relationships you have in your life</vt:lpstr>
      <vt:lpstr>PowerPoint Presentation</vt:lpstr>
      <vt:lpstr>PowerPoint Presentation</vt:lpstr>
      <vt:lpstr>Activity</vt:lpstr>
      <vt:lpstr>Types of relationships</vt:lpstr>
      <vt:lpstr>Easy relationships</vt:lpstr>
      <vt:lpstr>Difficult relationships</vt:lpstr>
      <vt:lpstr>Split room task</vt:lpstr>
      <vt:lpstr>Communication </vt:lpstr>
      <vt:lpstr>Guidelines for good communication</vt:lpstr>
    </vt:vector>
  </TitlesOfParts>
  <Company>N.I.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Positive Relationships</dc:title>
  <dc:creator>manningt</dc:creator>
  <cp:lastModifiedBy>Michial</cp:lastModifiedBy>
  <cp:revision>20</cp:revision>
  <dcterms:created xsi:type="dcterms:W3CDTF">2021-08-05T12:29:14Z</dcterms:created>
  <dcterms:modified xsi:type="dcterms:W3CDTF">2022-10-06T12:41:14Z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0x010100243352633357DB4A9CDED4894FB09656</vt:lpwstr>
  </property>
</Properties>
</file>