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
	<Relationship Id="rId3" Type="http://schemas.openxmlformats.org/officeDocument/2006/relationships/printerSettings" Target="printerSettings/printerSettings1.bin"/>
	<Relationship Id="rId4" Type="http://schemas.openxmlformats.org/officeDocument/2006/relationships/presProps" Target="presProps.xml"/>
	<Relationship Id="rId5" Type="http://schemas.openxmlformats.org/officeDocument/2006/relationships/viewProps" Target="viewProps.xml"/>
	<Relationship Id="rId6" Type="http://schemas.openxmlformats.org/officeDocument/2006/relationships/theme" Target="theme/theme1.xml"/>
	<Relationship Id="rId7" Type="http://schemas.openxmlformats.org/officeDocument/2006/relationships/tableStyles" Target="tableStyles.xml"/>
	<Relationship Id="rId1" Type="http://schemas.openxmlformats.org/officeDocument/2006/relationships/slideMaster" Target="slideMasters/slideMaster1.xml"/>
	<Relationship Id="rId8" Type="http://schemas.openxmlformats.org/officeDocument/2006/relationships/slide" Target="slides/slide1.xml"/>
	<Relationship Id="rId9" Type="http://schemas.openxmlformats.org/officeDocument/2006/relationships/slide" Target="slides/slide2.xml"/>
	<Relationship Id="rId10" Type="http://schemas.openxmlformats.org/officeDocument/2006/relationships/slide" Target="slides/slide3.xml"/>
	<Relationship Id="rId11" Type="http://schemas.openxmlformats.org/officeDocument/2006/relationships/slide" Target="slides/slide4.xml"/>
	<Relationship Id="rId12" Type="http://schemas.openxmlformats.org/officeDocument/2006/relationships/slide" Target="slides/slide5.xml"/>
	<Relationship Id="rId13" Type="http://schemas.openxmlformats.org/officeDocument/2006/relationships/slide" Target="slides/slide6.xml"/>
	<Relationship Id="rId14" Type="http://schemas.openxmlformats.org/officeDocument/2006/relationships/slide" Target="slides/slide7.xml"/>
	<Relationship Id="rId15" Type="http://schemas.openxmlformats.org/officeDocument/2006/relationships/slide" Target="slides/slide8.xml"/>
	<Relationship Id="rId16" Type="http://schemas.openxmlformats.org/officeDocument/2006/relationships/slide" Target="slides/slide9.xml"/>
	<Relationship Id="rId17" Type="http://schemas.openxmlformats.org/officeDocument/2006/relationships/slide" Target="slides/slide10.xml"/>
	<Relationship Id="rId18" Type="http://schemas.openxmlformats.org/officeDocument/2006/relationships/slide" Target="slides/slide11.xml"/>
	<Relationship Id="rId19" Type="http://schemas.openxmlformats.org/officeDocument/2006/relationships/slide" Target="slides/slide12.xml"/>
	<Relationship Id="rId20" Type="http://schemas.openxmlformats.org/officeDocument/2006/relationships/slide" Target="slides/slide13.xml"/>
	<Relationship Id="rId21" Type="http://schemas.openxmlformats.org/officeDocument/2006/relationships/slide" Target="slides/slide14.xml"/>
	<Relationship Id="rId22" Type="http://schemas.openxmlformats.org/officeDocument/2006/relationships/slide" Target="slides/slide15.xml"/>
	<Relationship Id="rId23" Type="http://schemas.openxmlformats.org/officeDocument/2006/relationships/slide" Target="slides/slide16.xml"/>
	<Relationship Id="rId24" Type="http://schemas.openxmlformats.org/officeDocument/2006/relationships/slide" Target="slides/slide17.xml"/>
	<Relationship Id="rId25" Type="http://schemas.openxmlformats.org/officeDocument/2006/relationships/slide" Target="slides/slide18.xml"/>
	<Relationship Id="rId26" Type="http://schemas.openxmlformats.org/officeDocument/2006/relationships/slide" Target="slides/slide19.xml"/>
	<Relationship Id="rId27" Type="http://schemas.openxmlformats.org/officeDocument/2006/relationships/slide" Target="slides/slide20.xml"/>
	<Relationship Id="rId28" Type="http://schemas.openxmlformats.org/officeDocument/2006/relationships/slide" Target="slides/slide21.xml"/>
	<Relationship Id="rId29" Type="http://schemas.openxmlformats.org/officeDocument/2006/relationships/slide" Target="slides/slide22.xml"/>
	<Relationship Id="rId30" Type="http://schemas.openxmlformats.org/officeDocument/2006/relationships/slide" Target="slides/slide23.xml"/>
	<Relationship Id="rId31" Type="http://schemas.openxmlformats.org/officeDocument/2006/relationships/slide" Target="slides/slide24.xml"/>
	<Relationship Id="rId32" Type="http://schemas.openxmlformats.org/officeDocument/2006/relationships/slide" Target="slides/slide25.xml"/>
	<Relationship Id="rId33" Type="http://schemas.openxmlformats.org/officeDocument/2006/relationships/slide" Target="slides/slide26.xml"/>
	<Relationship Id="rId34" Type="http://schemas.openxmlformats.org/officeDocument/2006/relationships/slide" Target="slides/slide27.xml"/>
	<Relationship Id="rId35" Type="http://schemas.openxmlformats.org/officeDocument/2006/relationships/slide" Target="slides/slide28.xml"/>
	<Relationship Id="rId36" Type="http://schemas.openxmlformats.org/officeDocument/2006/relationships/slide" Target="slides/slide29.xml"/>
	<Relationship Id="rId37" Type="http://schemas.openxmlformats.org/officeDocument/2006/relationships/slide" Target="slides/slide30.xml"/>
	<Relationship Id="rId38" Type="http://schemas.openxmlformats.org/officeDocument/2006/relationships/slide" Target="slides/slide31.xml"/>
	<Relationship Id="rId39" Type="http://schemas.openxmlformats.org/officeDocument/2006/relationships/slide" Target="slides/slide32.xml"/>
	<Relationship Id="rId40" Type="http://schemas.openxmlformats.org/officeDocument/2006/relationships/slide" Target="slides/slide33.xml"/>
	<Relationship Id="rId41" Type="http://schemas.openxmlformats.org/officeDocument/2006/relationships/slide" Target="slides/slide34.xml"/>
	<Relationship Id="rId42" Type="http://schemas.openxmlformats.org/officeDocument/2006/relationships/slide" Target="slides/slide35.xml"/>
	<Relationship Id="rId43" Type="http://schemas.openxmlformats.org/officeDocument/2006/relationships/slide" Target="slides/slide36.xml"/>
	<Relationship Id="rId44" Type="http://schemas.openxmlformats.org/officeDocument/2006/relationships/slide" Target="slides/slide37.xml"/>
	<Relationship Id="rId45" Type="http://schemas.openxmlformats.org/officeDocument/2006/relationships/slide" Target="slides/slide38.xml"/>
	<Relationship Id="rId46" Type="http://schemas.openxmlformats.org/officeDocument/2006/relationships/slide" Target="slides/slide39.xml"/>
	<Relationship Id="rId47" Type="http://schemas.openxmlformats.org/officeDocument/2006/relationships/slide" Target="slides/slide40.xml"/>
	<Relationship Id="rId48" Type="http://schemas.openxmlformats.org/officeDocument/2006/relationships/slide" Target="slides/slide41.xml"/>
	<Relationship Id="rId49" Type="http://schemas.openxmlformats.org/officeDocument/2006/relationships/slide" Target="slides/slide42.xml"/>
	<Relationship Id="rId50" Type="http://schemas.openxmlformats.org/officeDocument/2006/relationships/slide" Target="slides/slide43.xml"/>
	<Relationship Id="rId51" Type="http://schemas.openxmlformats.org/officeDocument/2006/relationships/slide" Target="slides/slide44.xml"/>
	<Relationship Id="rId52" Type="http://schemas.openxmlformats.org/officeDocument/2006/relationships/slide" Target="slides/slide45.xml"/>
	<Relationship Id="rId53" Type="http://schemas.openxmlformats.org/officeDocument/2006/relationships/slide" Target="slides/slide46.xml"/>
	<Relationship Id="rId54" Type="http://schemas.openxmlformats.org/officeDocument/2006/relationships/slide" Target="slides/slide47.xml"/>
	<Relationship Id="rId55" Type="http://schemas.openxmlformats.org/officeDocument/2006/relationships/slide" Target="slides/slide48.xml"/>
	<Relationship Id="rId56" Type="http://schemas.openxmlformats.org/officeDocument/2006/relationships/slide" Target="slides/slide49.xml"/>
	<Relationship Id="rId57" Type="http://schemas.openxmlformats.org/officeDocument/2006/relationships/slide" Target="slides/slide50.xml"/>
	<Relationship Id="rId58" Type="http://schemas.openxmlformats.org/officeDocument/2006/relationships/slide" Target="slides/slide51.xml"/>
	<Relationship Id="rId59" Type="http://schemas.openxmlformats.org/officeDocument/2006/relationships/slide" Target="slides/slide52.xml"/>
	<Relationship Id="rId60" Type="http://schemas.openxmlformats.org/officeDocument/2006/relationships/slide" Target="slides/slide53.xml"/>
	<Relationship Id="rId61" Type="http://schemas.openxmlformats.org/officeDocument/2006/relationships/slide" Target="slides/slide54.xml"/>
	<Relationship Id="rId62" Type="http://schemas.openxmlformats.org/officeDocument/2006/relationships/slide" Target="slides/slide55.xml"/>
	<Relationship Id="rId63" Type="http://schemas.openxmlformats.org/officeDocument/2006/relationships/slide" Target="slides/slide56.xml"/>
	<Relationship Id="rId64" Type="http://schemas.openxmlformats.org/officeDocument/2006/relationships/slide" Target="slides/slide57.xml"/>
	<Relationship Id="rId65" Type="http://schemas.openxmlformats.org/officeDocument/2006/relationships/slide" Target="slides/slide58.xml"/>
	<Relationship Id="rId66" Type="http://schemas.openxmlformats.org/officeDocument/2006/relationships/slide" Target="slides/slide59.xml"/>
	<Relationship Id="rId67" Type="http://schemas.openxmlformats.org/officeDocument/2006/relationships/slide" Target="slides/slide60.xml"/>
	<Relationship Id="rId68" Type="http://schemas.openxmlformats.org/officeDocument/2006/relationships/slide" Target="slides/slide61.xml"/>
	<Relationship Id="rId69" Type="http://schemas.openxmlformats.org/officeDocument/2006/relationships/slide" Target="slides/slide62.xml"/>
	<Relationship Id="rId70" Type="http://schemas.openxmlformats.org/officeDocument/2006/relationships/slide" Target="slides/slide63.xml"/>
	<Relationship Id="rId71" Type="http://schemas.openxmlformats.org/officeDocument/2006/relationships/slide" Target="slides/slide64.xml"/>
	<Relationship Id="rId72" Type="http://schemas.openxmlformats.org/officeDocument/2006/relationships/slide" Target="slides/slide65.xml"/>
	<Relationship Id="rId73" Type="http://schemas.openxmlformats.org/officeDocument/2006/relationships/slide" Target="slides/slide66.xml"/>
	<Relationship Id="rId74" Type="http://schemas.openxmlformats.org/officeDocument/2006/relationships/slide" Target="slides/slide67.xml"/>
	<Relationship Id="rId75" Type="http://schemas.openxmlformats.org/officeDocument/2006/relationships/slide" Target="slides/slide68.xml"/>
	<Relationship Id="rId76" Type="http://schemas.openxmlformats.org/officeDocument/2006/relationships/slide" Target="slides/slide69.xml"/>
	<Relationship Id="rId77" Type="http://schemas.openxmlformats.org/officeDocument/2006/relationships/slide" Target="slides/slide70.xml"/>
	<Relationship Id="rId78" Type="http://schemas.openxmlformats.org/officeDocument/2006/relationships/slide" Target="slides/slide71.xml"/>
	<Relationship Id="rId79" Type="http://schemas.openxmlformats.org/officeDocument/2006/relationships/slide" Target="slides/slide72.xml"/>
	<Relationship Id="rId80" Type="http://schemas.openxmlformats.org/officeDocument/2006/relationships/slide" Target="slides/slide73.xml"/>
	<Relationship Id="rId81" Type="http://schemas.openxmlformats.org/officeDocument/2006/relationships/slide" Target="slides/slide74.xml"/>
	<Relationship Id="rId82" Type="http://schemas.openxmlformats.org/officeDocument/2006/relationships/slide" Target="slides/slide75.xml"/>
	<Relationship Id="rId83" Type="http://schemas.openxmlformats.org/officeDocument/2006/relationships/slide" Target="slides/slide76.xml"/>
	<Relationship Id="rId84" Type="http://schemas.openxmlformats.org/officeDocument/2006/relationships/slide" Target="slides/slide77.xml"/>
	<Relationship Id="rId85" Type="http://schemas.openxmlformats.org/officeDocument/2006/relationships/slide" Target="slides/slide78.xml"/>
	<Relationship Id="rId86" Type="http://schemas.openxmlformats.org/officeDocument/2006/relationships/slide" Target="slides/slide79.xml"/>
	<Relationship Id="rId87" Type="http://schemas.openxmlformats.org/officeDocument/2006/relationships/slide" Target="slides/slide80.xml"/>
	<Relationship Id="rId88" Type="http://schemas.openxmlformats.org/officeDocument/2006/relationships/slide" Target="slides/slide81.xml"/>
	<Relationship Id="rId89" Type="http://schemas.openxmlformats.org/officeDocument/2006/relationships/slide" Target="slides/slide82.xml"/>
	<Relationship Id="rId90" Type="http://schemas.openxmlformats.org/officeDocument/2006/relationships/slide" Target="slides/slide83.xml"/>
	<Relationship Id="rId91" Type="http://schemas.openxmlformats.org/officeDocument/2006/relationships/slide" Target="slides/slide84.xml"/>
	<Relationship Id="rId92" Type="http://schemas.openxmlformats.org/officeDocument/2006/relationships/slide" Target="slides/slide85.xml"/>
	<Relationship Id="rId93" Type="http://schemas.openxmlformats.org/officeDocument/2006/relationships/slide" Target="slides/slide86.xml"/>
	<Relationship Id="rId94" Type="http://schemas.openxmlformats.org/officeDocument/2006/relationships/slide" Target="slides/slide87.xml"/>
	<Relationship Id="rId95" Type="http://schemas.openxmlformats.org/officeDocument/2006/relationships/slide" Target="slides/slide88.xml"/>
	<Relationship Id="rId96" Type="http://schemas.openxmlformats.org/officeDocument/2006/relationships/slide" Target="slides/slide89.xml"/>
	<Relationship Id="rId97" Type="http://schemas.openxmlformats.org/officeDocument/2006/relationships/slide" Target="slides/slide90.xml"/>
	<Relationship Id="rId98" Type="http://schemas.openxmlformats.org/officeDocument/2006/relationships/slide" Target="slides/slide91.xml"/>
	<Relationship Id="rId99" Type="http://schemas.openxmlformats.org/officeDocument/2006/relationships/slide" Target="slides/slide92.xml"/>
	<Relationship Id="rId100" Type="http://schemas.openxmlformats.org/officeDocument/2006/relationships/slide" Target="slides/slide93.xml"/>
	<Relationship Id="rId101" Type="http://schemas.openxmlformats.org/officeDocument/2006/relationships/slide" Target="slides/slide94.xml"/>
	<Relationship Id="rId102" Type="http://schemas.openxmlformats.org/officeDocument/2006/relationships/slide" Target="slides/slide95.xml"/>
	<Relationship Id="rId103" Type="http://schemas.openxmlformats.org/officeDocument/2006/relationships/slide" Target="slides/slide96.xml"/>
	<Relationship Id="rId104" Type="http://schemas.openxmlformats.org/officeDocument/2006/relationships/slide" Target="slides/slide97.xml"/>
	<Relationship Id="rId105" Type="http://schemas.openxmlformats.org/officeDocument/2006/relationships/slide" Target="slides/slide98.xml"/>
	<Relationship Id="rId106" Type="http://schemas.openxmlformats.org/officeDocument/2006/relationships/slide" Target="slides/slide99.xml"/>
	<Relationship Id="rId107" Type="http://schemas.openxmlformats.org/officeDocument/2006/relationships/slide" Target="slides/slide100.xml"/>
	<Relationship Id="rId108" Type="http://schemas.openxmlformats.org/officeDocument/2006/relationships/slide" Target="slides/slide101.xml"/>
	<Relationship Id="rId109" Type="http://schemas.openxmlformats.org/officeDocument/2006/relationships/slide" Target="slides/slide102.xml"/>
	<Relationship Id="rId110" Type="http://schemas.openxmlformats.org/officeDocument/2006/relationships/slide" Target="slides/slide103.xml"/>
	<Relationship Id="rId111" Type="http://schemas.openxmlformats.org/officeDocument/2006/relationships/slide" Target="slides/slide104.xml"/>
	<Relationship Id="rId112" Type="http://schemas.openxmlformats.org/officeDocument/2006/relationships/slide" Target="slides/slide105.xml"/>
	<Relationship Id="rId113" Type="http://schemas.openxmlformats.org/officeDocument/2006/relationships/slide" Target="slides/slide106.xml"/>
	<Relationship Id="rId114" Type="http://schemas.openxmlformats.org/officeDocument/2006/relationships/slide" Target="slides/slide107.xml"/>
	<Relationship Id="rId115" Type="http://schemas.openxmlformats.org/officeDocument/2006/relationships/slide" Target="slides/slide108.xml"/>
	<Relationship Id="rId116" Type="http://schemas.openxmlformats.org/officeDocument/2006/relationships/slide" Target="slides/slide109.xml"/>
	<Relationship Id="rId117" Type="http://schemas.openxmlformats.org/officeDocument/2006/relationships/slide" Target="slides/slide110.xml"/>
	<Relationship Id="rId118" Type="http://schemas.openxmlformats.org/officeDocument/2006/relationships/slide" Target="slides/slide111.xml"/>
	<Relationship Id="rId119" Type="http://schemas.openxmlformats.org/officeDocument/2006/relationships/slide" Target="slides/slide112.xml"/>
	<Relationship Id="rId120" Type="http://schemas.openxmlformats.org/officeDocument/2006/relationships/slide" Target="slides/slide113.xml"/>
	<Relationship Id="rId121" Type="http://schemas.openxmlformats.org/officeDocument/2006/relationships/slide" Target="slides/slide114.xml"/>
	<Relationship Id="rId122" Type="http://schemas.openxmlformats.org/officeDocument/2006/relationships/slide" Target="slides/slide115.xml"/>
	<Relationship Id="rId123" Type="http://schemas.openxmlformats.org/officeDocument/2006/relationships/slide" Target="slides/slide116.xml"/>
	<Relationship Id="rId124" Type="http://schemas.openxmlformats.org/officeDocument/2006/relationships/slide" Target="slides/slide117.xml"/>
	<Relationship Id="rId125" Type="http://schemas.openxmlformats.org/officeDocument/2006/relationships/slide" Target="slides/slide118.xml"/>
	<Relationship Id="rId126" Type="http://schemas.openxmlformats.org/officeDocument/2006/relationships/slide" Target="slides/slide119.xml"/>
	<Relationship Id="rId127" Type="http://schemas.openxmlformats.org/officeDocument/2006/relationships/slide" Target="slides/slide120.xml"/>
	<Relationship Id="rId128" Type="http://schemas.openxmlformats.org/officeDocument/2006/relationships/slide" Target="slides/slide121.xml"/>
	<Relationship Id="rId129" Type="http://schemas.openxmlformats.org/officeDocument/2006/relationships/slide" Target="slides/slide122.xml"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image.jpeg"/>
	<Relationship Id="rId3" Type="http://schemas.openxmlformats.org/officeDocument/2006/relationships/image" Target="../media/2image.jpeg"/>
	<Relationship Id="rId4" Type="http://schemas.openxmlformats.org/officeDocument/2006/relationships/image" Target="../media/3image.jpeg"/>
</Relationships>
</file>

<file path=ppt/slides/_rels/slide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0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2image.jpeg"/>
</Relationships>
</file>

<file path=ppt/slides/_rels/slide10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0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3image.jpeg"/>
</Relationships>
</file>

<file path=ppt/slides/_rels/slide10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4image.jpeg"/>
</Relationships>
</file>

<file path=ppt/slides/_rels/slide10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5image.jpeg"/>
	<Relationship Id="rId3" Type="http://schemas.openxmlformats.org/officeDocument/2006/relationships/image" Target="../media/106image.jpeg"/>
</Relationships>
</file>

<file path=ppt/slides/_rels/slide10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7image.jpeg"/>
</Relationships>
</file>

<file path=ppt/slides/_rels/slide10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8image.jpeg"/>
	<Relationship Id="rId3" Type="http://schemas.openxmlformats.org/officeDocument/2006/relationships/image" Target="../media/109image.jpeg"/>
	<Relationship Id="rId4" Type="http://schemas.openxmlformats.org/officeDocument/2006/relationships/image" Target="../media/110image.jpeg"/>
	<Relationship Id="rId5" Type="http://schemas.openxmlformats.org/officeDocument/2006/relationships/image" Target="../media/111image.jpeg"/>
</Relationships>
</file>

<file path=ppt/slides/_rels/slide10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0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2image.jpeg"/>
</Relationships>
</file>

<file path=ppt/slides/_rels/slide10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3image.jpeg"/>
</Relationships>
</file>

<file path=ppt/slides/_rels/slide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image.jpeg"/>
</Relationships>
</file>

<file path=ppt/slides/_rels/slide1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4image.jpeg"/>
</Relationships>
</file>

<file path=ppt/slides/_rels/slide1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5image.jpeg"/>
</Relationships>
</file>

<file path=ppt/slides/_rels/slide1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6image.jpeg"/>
</Relationships>
</file>

<file path=ppt/slides/_rels/slide1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7image.jpeg"/>
</Relationships>
</file>

<file path=ppt/slides/_rels/slide1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8image.jpeg"/>
</Relationships>
</file>

<file path=ppt/slides/_rels/slide1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9image.jpeg"/>
</Relationships>
</file>

<file path=ppt/slides/_rels/slide1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0image.jpeg"/>
	<Relationship Id="rId3" Type="http://schemas.openxmlformats.org/officeDocument/2006/relationships/image" Target="../media/121image.jpeg"/>
	<Relationship Id="rId4" Type="http://schemas.openxmlformats.org/officeDocument/2006/relationships/image" Target="../media/122image.jpeg"/>
</Relationships>
</file>

<file path=ppt/slides/_rels/slide1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3image.jpeg"/>
</Relationships>
</file>

<file path=ppt/slides/_rels/slide1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image.jpeg"/>
</Relationships>
</file>

<file path=ppt/slides/_rels/slide1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4image.jpeg"/>
</Relationships>
</file>

<file path=ppt/slides/_rels/slide1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5image.jpeg"/>
</Relationships>
</file>

<file path=ppt/slides/_rels/slide1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6image.jpeg"/>
</Relationships>
</file>

<file path=ppt/slides/_rels/slide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image.jpeg"/>
</Relationships>
</file>

<file path=ppt/slides/_rels/slide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image.jpeg"/>
</Relationships>
</file>

<file path=ppt/slides/_rels/slide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image.jpeg"/>
</Relationships>
</file>

<file path=ppt/slides/_rels/slide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image.jpeg"/>
</Relationships>
</file>

<file path=ppt/slides/_rels/slide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image.jpeg"/>
</Relationships>
</file>

<file path=ppt/slides/_rels/slide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5image.jpeg"/>
	<Relationship Id="rId3" Type="http://schemas.openxmlformats.org/officeDocument/2006/relationships/hyperlink" Target="http://https://childrenslawcentre.org.uk/your-rights/" TargetMode="External"/>
</Relationships>
</file>

<file path=ppt/slides/_rels/slide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6image.jpeg"/>
</Relationships>
</file>

<file path=ppt/slides/_rels/slide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image.jpeg"/>
	<Relationship Id="rId3" Type="http://schemas.openxmlformats.org/officeDocument/2006/relationships/image" Target="../media/18image.jpeg"/>
</Relationships>
</file>

<file path=ppt/slides/_rels/slide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9image.jpeg"/>
	<Relationship Id="rId3" Type="http://schemas.openxmlformats.org/officeDocument/2006/relationships/image" Target="../media/20image.jpeg"/>
	<Relationship Id="rId4" Type="http://schemas.openxmlformats.org/officeDocument/2006/relationships/image" Target="../media/21image.jpeg"/>
	<Relationship Id="rId5" Type="http://schemas.openxmlformats.org/officeDocument/2006/relationships/image" Target="../media/22image.jpeg"/>
	<Relationship Id="rId6" Type="http://schemas.openxmlformats.org/officeDocument/2006/relationships/image" Target="../media/23image.jpeg"/>
</Relationships>
</file>

<file path=ppt/slides/_rels/slide2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4image.jpeg"/>
</Relationships>
</file>

<file path=ppt/slides/_rels/slide2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image.jpeg"/>
	<Relationship Id="rId3" Type="http://schemas.openxmlformats.org/officeDocument/2006/relationships/image" Target="../media/26image.jpeg"/>
</Relationships>
</file>

<file path=ppt/slides/_rels/slide2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image.jpeg"/>
</Relationships>
</file>

<file path=ppt/slides/_rels/slide2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image.jpeg"/>
</Relationships>
</file>

<file path=ppt/slides/_rels/slide2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9image.jpeg"/>
</Relationships>
</file>

<file path=ppt/slides/_rels/slide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0image.jpeg"/>
</Relationships>
</file>

<file path=ppt/slides/_rels/slide3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1image.jpeg"/>
</Relationships>
</file>

<file path=ppt/slides/_rels/slide3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2image.jpeg"/>
</Relationships>
</file>

<file path=ppt/slides/_rels/slide3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3image.jpeg"/>
</Relationships>
</file>

<file path=ppt/slides/_rels/slide3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4image.jpeg"/>
</Relationships>
</file>

<file path=ppt/slides/_rels/slide3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5image.jpeg"/>
	<Relationship Id="rId3" Type="http://schemas.openxmlformats.org/officeDocument/2006/relationships/image" Target="../media/36image.jpeg"/>
</Relationships>
</file>

<file path=ppt/slides/_rels/slide3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7image.jpeg"/>
	<Relationship Id="rId3" Type="http://schemas.openxmlformats.org/officeDocument/2006/relationships/image" Target="../media/38image.jpeg"/>
	<Relationship Id="rId4" Type="http://schemas.openxmlformats.org/officeDocument/2006/relationships/image" Target="../media/39image.jpeg"/>
	<Relationship Id="rId5" Type="http://schemas.openxmlformats.org/officeDocument/2006/relationships/image" Target="../media/40image.jpeg"/>
	<Relationship Id="rId6" Type="http://schemas.openxmlformats.org/officeDocument/2006/relationships/image" Target="../media/41image.jpeg"/>
	<Relationship Id="rId7" Type="http://schemas.openxmlformats.org/officeDocument/2006/relationships/image" Target="../media/42image.jpeg"/>
</Relationships>
</file>

<file path=ppt/slides/_rels/slide3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3image.jpeg"/>
</Relationships>
</file>

<file path=ppt/slides/_rels/slide3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4image.jpeg"/>
</Relationships>
</file>

<file path=ppt/slides/_rels/slide3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5image.jpeg"/>
</Relationships>
</file>

<file path=ppt/slides/_rels/slide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image.jpeg"/>
</Relationships>
</file>

<file path=ppt/slides/_rels/slide4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6image.jpeg"/>
</Relationships>
</file>

<file path=ppt/slides/_rels/slide4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7image.jpeg"/>
	<Relationship Id="rId3" Type="http://schemas.openxmlformats.org/officeDocument/2006/relationships/image" Target="../media/48image.jpeg"/>
	<Relationship Id="rId4" Type="http://schemas.openxmlformats.org/officeDocument/2006/relationships/image" Target="../media/49image.jpeg"/>
	<Relationship Id="rId5" Type="http://schemas.openxmlformats.org/officeDocument/2006/relationships/image" Target="../media/50image.jpeg"/>
	<Relationship Id="rId6" Type="http://schemas.openxmlformats.org/officeDocument/2006/relationships/image" Target="../media/51image.jpeg"/>
</Relationships>
</file>

<file path=ppt/slides/_rels/slide4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2image.jpeg"/>
</Relationships>
</file>

<file path=ppt/slides/_rels/slide4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3image.jpeg"/>
	<Relationship Id="rId3" Type="http://schemas.openxmlformats.org/officeDocument/2006/relationships/image" Target="../media/54image.jpeg"/>
	<Relationship Id="rId4" Type="http://schemas.openxmlformats.org/officeDocument/2006/relationships/image" Target="../media/55image.jpeg"/>
</Relationships>
</file>

<file path=ppt/slides/_rels/slide4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6image.jpeg"/>
</Relationships>
</file>

<file path=ppt/slides/_rels/slide4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7image.jpeg"/>
</Relationships>
</file>

<file path=ppt/slides/_rels/slide4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8image.jpeg"/>
</Relationships>
</file>

<file path=ppt/slides/_rels/slide4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9image.jpeg"/>
</Relationships>
</file>

<file path=ppt/slides/_rels/slide4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0image.jpeg"/>
</Relationships>
</file>

<file path=ppt/slides/_rels/slide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image.jpeg"/>
</Relationships>
</file>

<file path=ppt/slides/_rels/slide5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1image.jpeg"/>
</Relationships>
</file>

<file path=ppt/slides/_rels/slide5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2image.jpeg"/>
</Relationships>
</file>

<file path=ppt/slides/_rels/slide5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3image.jpeg"/>
</Relationships>
</file>

<file path=ppt/slides/_rels/slide5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4image.jpeg"/>
</Relationships>
</file>

<file path=ppt/slides/_rels/slide5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5image.jpeg"/>
	<Relationship Id="rId3" Type="http://schemas.openxmlformats.org/officeDocument/2006/relationships/image" Target="../media/66image.jpeg"/>
	<Relationship Id="rId4" Type="http://schemas.openxmlformats.org/officeDocument/2006/relationships/image" Target="../media/67image.jpeg"/>
</Relationships>
</file>

<file path=ppt/slides/_rels/slide5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8image.jpeg"/>
	<Relationship Id="rId3" Type="http://schemas.openxmlformats.org/officeDocument/2006/relationships/image" Target="../media/69image.jpeg"/>
	<Relationship Id="rId4" Type="http://schemas.openxmlformats.org/officeDocument/2006/relationships/image" Target="../media/70image.jpeg"/>
</Relationships>
</file>

<file path=ppt/slides/_rels/slide5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1image.jpeg"/>
</Relationships>
</file>

<file path=ppt/slides/_rels/slide5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2image.jpeg"/>
</Relationships>
</file>

<file path=ppt/slides/_rels/slide5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image.jpeg"/>
</Relationships>
</file>

<file path=ppt/slides/_rels/slide6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3image.jpeg"/>
</Relationships>
</file>

<file path=ppt/slides/_rels/slide6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4image.jpeg"/>
</Relationships>
</file>

<file path=ppt/slides/_rels/slide6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5image.jpeg"/>
	<Relationship Id="rId3" Type="http://schemas.openxmlformats.org/officeDocument/2006/relationships/image" Target="../media/76image.jpeg"/>
</Relationships>
</file>

<file path=ppt/slides/_rels/slide6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7image.jpeg"/>
</Relationships>
</file>

<file path=ppt/slides/_rels/slide6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8image.jpeg"/>
</Relationships>
</file>

<file path=ppt/slides/_rels/slide6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9image.jpeg"/>
</Relationships>
</file>

<file path=ppt/slides/_rels/slide6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image.jpeg"/>
</Relationships>
</file>

<file path=ppt/slides/_rels/slide7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0image.jpeg"/>
</Relationships>
</file>

<file path=ppt/slides/_rels/slide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8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1image.jpeg"/>
	<Relationship Id="rId3" Type="http://schemas.openxmlformats.org/officeDocument/2006/relationships/image" Target="../media/82image.jpeg"/>
</Relationships>
</file>

<file path=ppt/slides/_rels/slide8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8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3image.jpeg"/>
</Relationships>
</file>

<file path=ppt/slides/_rels/slide8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4image.jpeg"/>
</Relationships>
</file>

<file path=ppt/slides/_rels/slide8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5image.jpeg"/>
</Relationships>
</file>

<file path=ppt/slides/_rels/slide8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8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6image.jpeg"/>
</Relationships>
</file>

<file path=ppt/slides/_rels/slide8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7image.jpeg"/>
</Relationships>
</file>

<file path=ppt/slides/_rels/slide8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8image.jpeg"/>
</Relationships>
</file>

<file path=ppt/slides/_rels/slide8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9image.jpeg"/>
</Relationships>
</file>

<file path=ppt/slides/_rels/slide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9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0image.jpeg"/>
	<Relationship Id="rId3" Type="http://schemas.openxmlformats.org/officeDocument/2006/relationships/image" Target="../media/91image.jpeg"/>
	<Relationship Id="rId4" Type="http://schemas.openxmlformats.org/officeDocument/2006/relationships/image" Target="../media/92image.jpeg"/>
	<Relationship Id="rId5" Type="http://schemas.openxmlformats.org/officeDocument/2006/relationships/image" Target="../media/93image.jpeg"/>
</Relationships>
</file>

<file path=ppt/slides/_rels/slide9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9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4image.jpeg"/>
</Relationships>
</file>

<file path=ppt/slides/_rels/slide9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5image.jpeg"/>
</Relationships>
</file>

<file path=ppt/slides/_rels/slide9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6image.jpeg"/>
</Relationships>
</file>

<file path=ppt/slides/_rels/slide9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7image.jpeg"/>
</Relationships>
</file>

<file path=ppt/slides/_rels/slide9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8image.jpeg"/>
</Relationships>
</file>

<file path=ppt/slides/_rels/slide9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9image.jpeg"/>
</Relationships>
</file>

<file path=ppt/slides/_rels/slide9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0image.jpeg"/>
</Relationships>
</file>

<file path=ppt/slides/_rels/slide9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1image.jpe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563880"/>
            <a:ext cx="3337560" cy="1684020"/>
          </a:xfrm>
          <a:prstGeom prst="rect">
            <a:avLst/>
          </a:prstGeom>
        </p:spPr>
      </p:pic>
      <p:pic>
        <p:nvPicPr>
          <p:cNvPr id="3" name="Picture 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380" y="563880"/>
            <a:ext cx="4808220" cy="1775460"/>
          </a:xfrm>
          <a:prstGeom prst="rect">
            <a:avLst/>
          </a:prstGeom>
        </p:spPr>
      </p:pic>
      <p:pic>
        <p:nvPicPr>
          <p:cNvPr id="4" name="Picture 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320" y="1607820"/>
            <a:ext cx="2621280" cy="26136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59330" y="4365929"/>
            <a:ext cx="8195019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dirty="0">
                <a:solidFill>
                  <a:srgbClr val="000000"/>
                </a:solidFill>
                <a:latin typeface="Times New Roman"/>
                <a:ea typeface="Times New Roman"/>
              </a:rPr>
              <a:t>Accredited</a:t>
            </a:r>
            <a:r>
              <a:rPr lang="en-US" altLang="zh-CN" sz="4400" spc="-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4400" spc="-2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4400" spc="-2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/>
                <a:ea typeface="Times New Roman"/>
              </a:rPr>
              <a:t>Programme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07817" y="5263262"/>
            <a:ext cx="6305903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dirty="0">
                <a:solidFill>
                  <a:srgbClr val="000000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4800" spc="94" dirty="0">
                <a:solidFill>
                  <a:srgbClr val="000000"/>
                </a:solidFill>
                <a:latin typeface="Times New Roman"/>
                <a:cs typeface="Times New Roman"/>
              </a:rPr>
              <a:t>   </a:t>
            </a:r>
            <a:r>
              <a:rPr lang="en-US" altLang="zh-CN" sz="4800" dirty="0">
                <a:solidFill>
                  <a:srgbClr val="000000"/>
                </a:solidFill>
                <a:latin typeface="Times New Roman"/>
                <a:ea typeface="Times New Roman"/>
              </a:rPr>
              <a:t>9</a:t>
            </a:r>
            <a:r>
              <a:rPr lang="en-US" altLang="zh-CN" sz="48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4800" dirty="0">
                <a:solidFill>
                  <a:srgbClr val="000000"/>
                </a:solidFill>
                <a:latin typeface="Times New Roman"/>
                <a:ea typeface="Times New Roman"/>
              </a:rPr>
              <a:t>13</a:t>
            </a:r>
            <a:r>
              <a:rPr lang="en-US" altLang="zh-CN" sz="4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Times New Roman"/>
                <a:ea typeface="Times New Roman"/>
              </a:rPr>
              <a:t>years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60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2"> 
				</p:cNvPr>
          <p:cNvSpPr/>
          <p:nvPr/>
        </p:nvSpPr>
        <p:spPr>
          <a:xfrm>
            <a:off x="949325" y="2613025"/>
            <a:ext cx="2403475" cy="1450975"/>
          </a:xfrm>
          <a:custGeom>
            <a:avLst/>
            <a:gdLst>
              <a:gd name="connsiteX0" fmla="*/ 18414 w 2403475"/>
              <a:gd name="connsiteY0" fmla="*/ 1457579 h 1450975"/>
              <a:gd name="connsiteX1" fmla="*/ 2403475 w 2403475"/>
              <a:gd name="connsiteY1" fmla="*/ 1457579 h 1450975"/>
              <a:gd name="connsiteX2" fmla="*/ 2403475 w 2403475"/>
              <a:gd name="connsiteY2" fmla="*/ 26543 h 1450975"/>
              <a:gd name="connsiteX3" fmla="*/ 18414 w 2403475"/>
              <a:gd name="connsiteY3" fmla="*/ 26543 h 1450975"/>
              <a:gd name="connsiteX4" fmla="*/ 18414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18414" y="1457579"/>
                </a:moveTo>
                <a:lnTo>
                  <a:pt x="2403475" y="1457579"/>
                </a:lnTo>
                <a:lnTo>
                  <a:pt x="2403475" y="26543"/>
                </a:lnTo>
                <a:lnTo>
                  <a:pt x="18414" y="26543"/>
                </a:lnTo>
                <a:lnTo>
                  <a:pt x="18414" y="145757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3"> 
				</p:cNvPr>
          <p:cNvSpPr/>
          <p:nvPr/>
        </p:nvSpPr>
        <p:spPr>
          <a:xfrm>
            <a:off x="949325" y="2613025"/>
            <a:ext cx="2403475" cy="1450975"/>
          </a:xfrm>
          <a:custGeom>
            <a:avLst/>
            <a:gdLst>
              <a:gd name="connsiteX0" fmla="*/ 18414 w 2403475"/>
              <a:gd name="connsiteY0" fmla="*/ 1457579 h 1450975"/>
              <a:gd name="connsiteX1" fmla="*/ 2403475 w 2403475"/>
              <a:gd name="connsiteY1" fmla="*/ 1457579 h 1450975"/>
              <a:gd name="connsiteX2" fmla="*/ 2403475 w 2403475"/>
              <a:gd name="connsiteY2" fmla="*/ 26543 h 1450975"/>
              <a:gd name="connsiteX3" fmla="*/ 18414 w 2403475"/>
              <a:gd name="connsiteY3" fmla="*/ 26543 h 1450975"/>
              <a:gd name="connsiteX4" fmla="*/ 18414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18414" y="1457579"/>
                </a:moveTo>
                <a:lnTo>
                  <a:pt x="2403475" y="1457579"/>
                </a:lnTo>
                <a:lnTo>
                  <a:pt x="2403475" y="26543"/>
                </a:lnTo>
                <a:lnTo>
                  <a:pt x="18414" y="26543"/>
                </a:lnTo>
                <a:lnTo>
                  <a:pt x="18414" y="145757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> 
				</p:cNvPr>
          <p:cNvSpPr/>
          <p:nvPr/>
        </p:nvSpPr>
        <p:spPr>
          <a:xfrm>
            <a:off x="3565525" y="2613025"/>
            <a:ext cx="2403475" cy="1450975"/>
          </a:xfrm>
          <a:custGeom>
            <a:avLst/>
            <a:gdLst>
              <a:gd name="connsiteX0" fmla="*/ 26542 w 2403475"/>
              <a:gd name="connsiteY0" fmla="*/ 1457579 h 1450975"/>
              <a:gd name="connsiteX1" fmla="*/ 2411603 w 2403475"/>
              <a:gd name="connsiteY1" fmla="*/ 1457579 h 1450975"/>
              <a:gd name="connsiteX2" fmla="*/ 2411603 w 2403475"/>
              <a:gd name="connsiteY2" fmla="*/ 26543 h 1450975"/>
              <a:gd name="connsiteX3" fmla="*/ 26542 w 2403475"/>
              <a:gd name="connsiteY3" fmla="*/ 26543 h 1450975"/>
              <a:gd name="connsiteX4" fmla="*/ 26542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6542" y="1457579"/>
                </a:moveTo>
                <a:lnTo>
                  <a:pt x="2411603" y="1457579"/>
                </a:lnTo>
                <a:lnTo>
                  <a:pt x="2411603" y="26543"/>
                </a:lnTo>
                <a:lnTo>
                  <a:pt x="26542" y="26543"/>
                </a:lnTo>
                <a:lnTo>
                  <a:pt x="26542" y="145757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> 
				</p:cNvPr>
          <p:cNvSpPr/>
          <p:nvPr/>
        </p:nvSpPr>
        <p:spPr>
          <a:xfrm>
            <a:off x="3565525" y="2613025"/>
            <a:ext cx="2403475" cy="1450975"/>
          </a:xfrm>
          <a:custGeom>
            <a:avLst/>
            <a:gdLst>
              <a:gd name="connsiteX0" fmla="*/ 26542 w 2403475"/>
              <a:gd name="connsiteY0" fmla="*/ 1457579 h 1450975"/>
              <a:gd name="connsiteX1" fmla="*/ 2411603 w 2403475"/>
              <a:gd name="connsiteY1" fmla="*/ 1457579 h 1450975"/>
              <a:gd name="connsiteX2" fmla="*/ 2411603 w 2403475"/>
              <a:gd name="connsiteY2" fmla="*/ 26543 h 1450975"/>
              <a:gd name="connsiteX3" fmla="*/ 26542 w 2403475"/>
              <a:gd name="connsiteY3" fmla="*/ 26543 h 1450975"/>
              <a:gd name="connsiteX4" fmla="*/ 26542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6542" y="1457579"/>
                </a:moveTo>
                <a:lnTo>
                  <a:pt x="2411603" y="1457579"/>
                </a:lnTo>
                <a:lnTo>
                  <a:pt x="2411603" y="26543"/>
                </a:lnTo>
                <a:lnTo>
                  <a:pt x="26542" y="26543"/>
                </a:lnTo>
                <a:lnTo>
                  <a:pt x="26542" y="14575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6"> 
				</p:cNvPr>
          <p:cNvSpPr/>
          <p:nvPr/>
        </p:nvSpPr>
        <p:spPr>
          <a:xfrm>
            <a:off x="6194425" y="2613025"/>
            <a:ext cx="2403475" cy="1450975"/>
          </a:xfrm>
          <a:custGeom>
            <a:avLst/>
            <a:gdLst>
              <a:gd name="connsiteX0" fmla="*/ 20446 w 2403475"/>
              <a:gd name="connsiteY0" fmla="*/ 1457579 h 1450975"/>
              <a:gd name="connsiteX1" fmla="*/ 2405506 w 2403475"/>
              <a:gd name="connsiteY1" fmla="*/ 1457579 h 1450975"/>
              <a:gd name="connsiteX2" fmla="*/ 2405506 w 2403475"/>
              <a:gd name="connsiteY2" fmla="*/ 26543 h 1450975"/>
              <a:gd name="connsiteX3" fmla="*/ 20446 w 2403475"/>
              <a:gd name="connsiteY3" fmla="*/ 26543 h 1450975"/>
              <a:gd name="connsiteX4" fmla="*/ 20446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0446" y="1457579"/>
                </a:moveTo>
                <a:lnTo>
                  <a:pt x="2405506" y="1457579"/>
                </a:lnTo>
                <a:lnTo>
                  <a:pt x="2405506" y="26543"/>
                </a:lnTo>
                <a:lnTo>
                  <a:pt x="20446" y="26543"/>
                </a:lnTo>
                <a:lnTo>
                  <a:pt x="20446" y="1457579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7"> 
				</p:cNvPr>
          <p:cNvSpPr/>
          <p:nvPr/>
        </p:nvSpPr>
        <p:spPr>
          <a:xfrm>
            <a:off x="6194425" y="2613025"/>
            <a:ext cx="2403475" cy="1450975"/>
          </a:xfrm>
          <a:custGeom>
            <a:avLst/>
            <a:gdLst>
              <a:gd name="connsiteX0" fmla="*/ 20446 w 2403475"/>
              <a:gd name="connsiteY0" fmla="*/ 1457579 h 1450975"/>
              <a:gd name="connsiteX1" fmla="*/ 2405506 w 2403475"/>
              <a:gd name="connsiteY1" fmla="*/ 1457579 h 1450975"/>
              <a:gd name="connsiteX2" fmla="*/ 2405506 w 2403475"/>
              <a:gd name="connsiteY2" fmla="*/ 26543 h 1450975"/>
              <a:gd name="connsiteX3" fmla="*/ 20446 w 2403475"/>
              <a:gd name="connsiteY3" fmla="*/ 26543 h 1450975"/>
              <a:gd name="connsiteX4" fmla="*/ 20446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0446" y="1457579"/>
                </a:moveTo>
                <a:lnTo>
                  <a:pt x="2405506" y="1457579"/>
                </a:lnTo>
                <a:lnTo>
                  <a:pt x="2405506" y="26543"/>
                </a:lnTo>
                <a:lnTo>
                  <a:pt x="20446" y="26543"/>
                </a:lnTo>
                <a:lnTo>
                  <a:pt x="20446" y="1457579"/>
                </a:lnTo>
                <a:close/>
              </a:path>
            </a:pathLst>
          </a:custGeom>
          <a:solidFill>
            <a:srgbClr val="000068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8"> 
				</p:cNvPr>
          <p:cNvSpPr/>
          <p:nvPr/>
        </p:nvSpPr>
        <p:spPr>
          <a:xfrm>
            <a:off x="8823325" y="2613025"/>
            <a:ext cx="2390775" cy="1450975"/>
          </a:xfrm>
          <a:custGeom>
            <a:avLst/>
            <a:gdLst>
              <a:gd name="connsiteX0" fmla="*/ 15875 w 2390775"/>
              <a:gd name="connsiteY0" fmla="*/ 1457579 h 1450975"/>
              <a:gd name="connsiteX1" fmla="*/ 2400934 w 2390775"/>
              <a:gd name="connsiteY1" fmla="*/ 1457579 h 1450975"/>
              <a:gd name="connsiteX2" fmla="*/ 2400934 w 2390775"/>
              <a:gd name="connsiteY2" fmla="*/ 26543 h 1450975"/>
              <a:gd name="connsiteX3" fmla="*/ 15875 w 2390775"/>
              <a:gd name="connsiteY3" fmla="*/ 26543 h 1450975"/>
              <a:gd name="connsiteX4" fmla="*/ 15875 w 23907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5875" y="1457579"/>
                </a:moveTo>
                <a:lnTo>
                  <a:pt x="2400934" y="1457579"/>
                </a:lnTo>
                <a:lnTo>
                  <a:pt x="2400934" y="26543"/>
                </a:lnTo>
                <a:lnTo>
                  <a:pt x="15875" y="26543"/>
                </a:lnTo>
                <a:lnTo>
                  <a:pt x="15875" y="1457579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9"> 
				</p:cNvPr>
          <p:cNvSpPr/>
          <p:nvPr/>
        </p:nvSpPr>
        <p:spPr>
          <a:xfrm>
            <a:off x="8823325" y="2613025"/>
            <a:ext cx="2390775" cy="1450975"/>
          </a:xfrm>
          <a:custGeom>
            <a:avLst/>
            <a:gdLst>
              <a:gd name="connsiteX0" fmla="*/ 15875 w 2390775"/>
              <a:gd name="connsiteY0" fmla="*/ 1457579 h 1450975"/>
              <a:gd name="connsiteX1" fmla="*/ 2400934 w 2390775"/>
              <a:gd name="connsiteY1" fmla="*/ 1457579 h 1450975"/>
              <a:gd name="connsiteX2" fmla="*/ 2400934 w 2390775"/>
              <a:gd name="connsiteY2" fmla="*/ 26543 h 1450975"/>
              <a:gd name="connsiteX3" fmla="*/ 15875 w 2390775"/>
              <a:gd name="connsiteY3" fmla="*/ 26543 h 1450975"/>
              <a:gd name="connsiteX4" fmla="*/ 15875 w 23907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5875" y="1457579"/>
                </a:moveTo>
                <a:lnTo>
                  <a:pt x="2400934" y="1457579"/>
                </a:lnTo>
                <a:lnTo>
                  <a:pt x="2400934" y="26543"/>
                </a:lnTo>
                <a:lnTo>
                  <a:pt x="15875" y="26543"/>
                </a:lnTo>
                <a:lnTo>
                  <a:pt x="15875" y="14575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70"> 
				</p:cNvPr>
          <p:cNvSpPr/>
          <p:nvPr/>
        </p:nvSpPr>
        <p:spPr>
          <a:xfrm>
            <a:off x="3565525" y="4289425"/>
            <a:ext cx="2403475" cy="1438275"/>
          </a:xfrm>
          <a:custGeom>
            <a:avLst/>
            <a:gdLst>
              <a:gd name="connsiteX0" fmla="*/ 26542 w 2403475"/>
              <a:gd name="connsiteY0" fmla="*/ 1449959 h 1438275"/>
              <a:gd name="connsiteX1" fmla="*/ 2411603 w 2403475"/>
              <a:gd name="connsiteY1" fmla="*/ 1449959 h 1438275"/>
              <a:gd name="connsiteX2" fmla="*/ 2411603 w 2403475"/>
              <a:gd name="connsiteY2" fmla="*/ 18923 h 1438275"/>
              <a:gd name="connsiteX3" fmla="*/ 26542 w 2403475"/>
              <a:gd name="connsiteY3" fmla="*/ 18923 h 1438275"/>
              <a:gd name="connsiteX4" fmla="*/ 26542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9959"/>
                </a:moveTo>
                <a:lnTo>
                  <a:pt x="2411603" y="1449959"/>
                </a:lnTo>
                <a:lnTo>
                  <a:pt x="2411603" y="18923"/>
                </a:lnTo>
                <a:lnTo>
                  <a:pt x="26542" y="18923"/>
                </a:lnTo>
                <a:lnTo>
                  <a:pt x="26542" y="1449959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1"> 
				</p:cNvPr>
          <p:cNvSpPr/>
          <p:nvPr/>
        </p:nvSpPr>
        <p:spPr>
          <a:xfrm>
            <a:off x="3565525" y="4289425"/>
            <a:ext cx="2403475" cy="1438275"/>
          </a:xfrm>
          <a:custGeom>
            <a:avLst/>
            <a:gdLst>
              <a:gd name="connsiteX0" fmla="*/ 26542 w 2403475"/>
              <a:gd name="connsiteY0" fmla="*/ 1449959 h 1438275"/>
              <a:gd name="connsiteX1" fmla="*/ 2411603 w 2403475"/>
              <a:gd name="connsiteY1" fmla="*/ 1449959 h 1438275"/>
              <a:gd name="connsiteX2" fmla="*/ 2411603 w 2403475"/>
              <a:gd name="connsiteY2" fmla="*/ 18923 h 1438275"/>
              <a:gd name="connsiteX3" fmla="*/ 26542 w 2403475"/>
              <a:gd name="connsiteY3" fmla="*/ 18923 h 1438275"/>
              <a:gd name="connsiteX4" fmla="*/ 26542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9959"/>
                </a:moveTo>
                <a:lnTo>
                  <a:pt x="2411603" y="1449959"/>
                </a:lnTo>
                <a:lnTo>
                  <a:pt x="2411603" y="18923"/>
                </a:lnTo>
                <a:lnTo>
                  <a:pt x="26542" y="18923"/>
                </a:lnTo>
                <a:lnTo>
                  <a:pt x="26542" y="1449959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2"> 
				</p:cNvPr>
          <p:cNvSpPr/>
          <p:nvPr/>
        </p:nvSpPr>
        <p:spPr>
          <a:xfrm>
            <a:off x="6194425" y="4289425"/>
            <a:ext cx="2403475" cy="1438275"/>
          </a:xfrm>
          <a:custGeom>
            <a:avLst/>
            <a:gdLst>
              <a:gd name="connsiteX0" fmla="*/ 20446 w 2403475"/>
              <a:gd name="connsiteY0" fmla="*/ 1449959 h 1438275"/>
              <a:gd name="connsiteX1" fmla="*/ 2405506 w 2403475"/>
              <a:gd name="connsiteY1" fmla="*/ 1449959 h 1438275"/>
              <a:gd name="connsiteX2" fmla="*/ 2405506 w 2403475"/>
              <a:gd name="connsiteY2" fmla="*/ 18923 h 1438275"/>
              <a:gd name="connsiteX3" fmla="*/ 20446 w 2403475"/>
              <a:gd name="connsiteY3" fmla="*/ 18923 h 1438275"/>
              <a:gd name="connsiteX4" fmla="*/ 20446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9959"/>
                </a:moveTo>
                <a:lnTo>
                  <a:pt x="2405506" y="1449959"/>
                </a:lnTo>
                <a:lnTo>
                  <a:pt x="2405506" y="18923"/>
                </a:lnTo>
                <a:lnTo>
                  <a:pt x="20446" y="18923"/>
                </a:lnTo>
                <a:lnTo>
                  <a:pt x="20446" y="144995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3"> 
				</p:cNvPr>
          <p:cNvSpPr/>
          <p:nvPr/>
        </p:nvSpPr>
        <p:spPr>
          <a:xfrm>
            <a:off x="6194425" y="4289425"/>
            <a:ext cx="2403475" cy="1438275"/>
          </a:xfrm>
          <a:custGeom>
            <a:avLst/>
            <a:gdLst>
              <a:gd name="connsiteX0" fmla="*/ 20446 w 2403475"/>
              <a:gd name="connsiteY0" fmla="*/ 1449959 h 1438275"/>
              <a:gd name="connsiteX1" fmla="*/ 2405506 w 2403475"/>
              <a:gd name="connsiteY1" fmla="*/ 1449959 h 1438275"/>
              <a:gd name="connsiteX2" fmla="*/ 2405506 w 2403475"/>
              <a:gd name="connsiteY2" fmla="*/ 18923 h 1438275"/>
              <a:gd name="connsiteX3" fmla="*/ 20446 w 2403475"/>
              <a:gd name="connsiteY3" fmla="*/ 18923 h 1438275"/>
              <a:gd name="connsiteX4" fmla="*/ 20446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9959"/>
                </a:moveTo>
                <a:lnTo>
                  <a:pt x="2405506" y="1449959"/>
                </a:lnTo>
                <a:lnTo>
                  <a:pt x="2405506" y="18923"/>
                </a:lnTo>
                <a:lnTo>
                  <a:pt x="20446" y="18923"/>
                </a:lnTo>
                <a:lnTo>
                  <a:pt x="20446" y="144995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4"/>
          <p:cNvSpPr txBox="1"/>
          <p:nvPr/>
        </p:nvSpPr>
        <p:spPr>
          <a:xfrm>
            <a:off x="3106801" y="1126870"/>
            <a:ext cx="5965317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85" dirty="0">
                <a:solidFill>
                  <a:srgbClr val="242424"/>
                </a:solidFill>
                <a:latin typeface="Calibri"/>
                <a:ea typeface="Calibri"/>
              </a:rPr>
              <a:t>INTRODUCTION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PARTICIPATION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</a:p>
          <a:p>
            <a:pPr marL="0" indent="2098928">
              <a:lnSpc>
                <a:spcPct val="100000"/>
              </a:lnSpc>
            </a:pP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OVER</a:t>
            </a:r>
            <a:r>
              <a:rPr lang="en-US" altLang="zh-CN" sz="2800" spc="160" dirty="0">
                <a:solidFill>
                  <a:srgbClr val="242424"/>
                </a:solidFill>
                <a:latin typeface="Calibri"/>
                <a:ea typeface="Calibri"/>
              </a:rPr>
              <a:t>VIEW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264005" y="3153663"/>
            <a:ext cx="1806053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15" dirty="0">
                <a:solidFill>
                  <a:srgbClr val="fefefe"/>
                </a:solidFill>
                <a:latin typeface="Calibri"/>
                <a:ea typeface="Calibri"/>
              </a:rPr>
              <a:t>Introd</a:t>
            </a:r>
            <a:r>
              <a:rPr lang="en-US" altLang="zh-CN" sz="2800" spc="-5" dirty="0">
                <a:solidFill>
                  <a:srgbClr val="fefefe"/>
                </a:solidFill>
                <a:latin typeface="Calibri"/>
                <a:ea typeface="Calibri"/>
              </a:rPr>
              <a:t>uction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4023614" y="3153663"/>
            <a:ext cx="153342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20" dirty="0">
                <a:solidFill>
                  <a:srgbClr val="fefefe"/>
                </a:solidFill>
                <a:latin typeface="Calibri"/>
                <a:ea typeface="Calibri"/>
              </a:rPr>
              <a:t>Icebr</a:t>
            </a:r>
            <a:r>
              <a:rPr lang="en-US" altLang="zh-CN" sz="2800" spc="-10" dirty="0">
                <a:solidFill>
                  <a:srgbClr val="fefefe"/>
                </a:solidFill>
                <a:latin typeface="Calibri"/>
                <a:ea typeface="Calibri"/>
              </a:rPr>
              <a:t>eaker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6412738" y="2762415"/>
            <a:ext cx="2004900" cy="12410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73380" indent="-27432">
              <a:lnSpc>
                <a:spcPct val="95416"/>
              </a:lnSpc>
            </a:pPr>
            <a:r>
              <a:rPr lang="en-US" altLang="zh-CN" sz="2800" spc="8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800" spc="-3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spc="1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efefe"/>
                </a:solidFill>
                <a:latin typeface="Calibri"/>
                <a:ea typeface="Calibri"/>
              </a:rPr>
              <a:t>mean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</a:p>
          <a:p>
            <a:pPr marL="0">
              <a:lnSpc>
                <a:spcPct val="100000"/>
              </a:lnSpc>
            </a:pPr>
            <a:r>
              <a:rPr lang="en-US" altLang="zh-CN" sz="2800" spc="-15" dirty="0">
                <a:solidFill>
                  <a:srgbClr val="fefefe"/>
                </a:solidFill>
                <a:latin typeface="Calibri"/>
                <a:ea typeface="Calibri"/>
              </a:rPr>
              <a:t>Partici</a:t>
            </a:r>
            <a:r>
              <a:rPr lang="en-US" altLang="zh-CN" sz="2800" spc="-5" dirty="0">
                <a:solidFill>
                  <a:srgbClr val="fefefe"/>
                </a:solidFill>
                <a:latin typeface="Calibri"/>
                <a:ea typeface="Calibri"/>
              </a:rPr>
              <a:t>pation?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8960231" y="2727070"/>
            <a:ext cx="2156851" cy="1278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43965">
              <a:lnSpc>
                <a:spcPct val="100000"/>
              </a:lnSpc>
            </a:pPr>
            <a:r>
              <a:rPr lang="en-US" altLang="zh-CN" sz="2800" spc="-25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</a:p>
          <a:p>
            <a:pPr marL="0">
              <a:lnSpc>
                <a:spcPct val="99583"/>
              </a:lnSpc>
            </a:pPr>
            <a:r>
              <a:rPr lang="en-US" altLang="zh-CN" sz="2800" spc="-5" dirty="0">
                <a:solidFill>
                  <a:srgbClr val="fefefe"/>
                </a:solidFill>
                <a:latin typeface="Calibri"/>
                <a:ea typeface="Calibri"/>
              </a:rPr>
              <a:t>participation</a:t>
            </a:r>
            <a:r>
              <a:rPr lang="en-US" altLang="zh-CN" sz="28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</a:p>
          <a:p>
            <a:pPr marL="0" indent="265429">
              <a:lnSpc>
                <a:spcPct val="100000"/>
              </a:lnSpc>
            </a:pPr>
            <a:r>
              <a:rPr lang="en-US" altLang="zh-CN" sz="2800" spc="-15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2800" spc="-10" dirty="0">
                <a:solidFill>
                  <a:srgbClr val="fefefe"/>
                </a:solidFill>
                <a:latin typeface="Calibri"/>
                <a:ea typeface="Calibri"/>
              </a:rPr>
              <a:t>mportant?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889502" y="4627752"/>
            <a:ext cx="1882992" cy="817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3527" indent="-33527">
              <a:lnSpc>
                <a:spcPct val="95833"/>
              </a:lnSpc>
            </a:pP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Quiz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8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Know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spc="-25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2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spc="-20" dirty="0">
                <a:solidFill>
                  <a:srgbClr val="fefefe"/>
                </a:solidFill>
                <a:latin typeface="Calibri"/>
                <a:ea typeface="Calibri"/>
              </a:rPr>
              <a:t>Rights!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6589521" y="4592446"/>
            <a:ext cx="1649755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2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2800" spc="-10" dirty="0">
                <a:solidFill>
                  <a:srgbClr val="fefefe"/>
                </a:solidFill>
                <a:latin typeface="Calibri"/>
                <a:ea typeface="Calibri"/>
              </a:rPr>
              <a:t>ation/</a:t>
            </a:r>
          </a:p>
          <a:p>
            <a:pPr marL="0" indent="118871">
              <a:lnSpc>
                <a:spcPct val="100000"/>
              </a:lnSpc>
            </a:pPr>
            <a:r>
              <a:rPr lang="en-US" altLang="zh-CN" sz="2800" spc="-5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Freeform 92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Freeform 922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Freeform 923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Freeform 924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Freeform 925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" name="Freeform 926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8" name="Picture 92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20" y="1836420"/>
            <a:ext cx="2849880" cy="2865120"/>
          </a:xfrm>
          <a:prstGeom prst="rect">
            <a:avLst/>
          </a:prstGeom>
        </p:spPr>
      </p:pic>
      <p:sp>
        <p:nvSpPr>
          <p:cNvPr id="928" name="Freeform 928"> 
				</p:cNvPr>
          <p:cNvSpPr/>
          <p:nvPr/>
        </p:nvSpPr>
        <p:spPr>
          <a:xfrm>
            <a:off x="8107830" y="1834030"/>
            <a:ext cx="2852269" cy="2852269"/>
          </a:xfrm>
          <a:custGeom>
            <a:avLst/>
            <a:gdLst>
              <a:gd name="connsiteX0" fmla="*/ 2652007 w 2852269"/>
              <a:gd name="connsiteY0" fmla="*/ 1373442 h 2852269"/>
              <a:gd name="connsiteX1" fmla="*/ 1510930 w 2852269"/>
              <a:gd name="connsiteY1" fmla="*/ 232397 h 2852269"/>
              <a:gd name="connsiteX2" fmla="*/ 1510930 w 2852269"/>
              <a:gd name="connsiteY2" fmla="*/ 24956 h 2852269"/>
              <a:gd name="connsiteX3" fmla="*/ 1372617 w 2852269"/>
              <a:gd name="connsiteY3" fmla="*/ 24956 h 2852269"/>
              <a:gd name="connsiteX4" fmla="*/ 1372617 w 2852269"/>
              <a:gd name="connsiteY4" fmla="*/ 232397 h 2852269"/>
              <a:gd name="connsiteX5" fmla="*/ 231540 w 2852269"/>
              <a:gd name="connsiteY5" fmla="*/ 1373442 h 2852269"/>
              <a:gd name="connsiteX6" fmla="*/ 24060 w 2852269"/>
              <a:gd name="connsiteY6" fmla="*/ 1373442 h 2852269"/>
              <a:gd name="connsiteX7" fmla="*/ 24060 w 2852269"/>
              <a:gd name="connsiteY7" fmla="*/ 1511737 h 2852269"/>
              <a:gd name="connsiteX8" fmla="*/ 231540 w 2852269"/>
              <a:gd name="connsiteY8" fmla="*/ 1511737 h 2852269"/>
              <a:gd name="connsiteX9" fmla="*/ 1372618 w 2852269"/>
              <a:gd name="connsiteY9" fmla="*/ 2652667 h 2852269"/>
              <a:gd name="connsiteX10" fmla="*/ 1372618 w 2852269"/>
              <a:gd name="connsiteY10" fmla="*/ 2860100 h 2852269"/>
              <a:gd name="connsiteX11" fmla="*/ 1510931 w 2852269"/>
              <a:gd name="connsiteY11" fmla="*/ 2860100 h 2852269"/>
              <a:gd name="connsiteX12" fmla="*/ 1510931 w 2852269"/>
              <a:gd name="connsiteY12" fmla="*/ 2652667 h 2852269"/>
              <a:gd name="connsiteX13" fmla="*/ 2652007 w 2852269"/>
              <a:gd name="connsiteY13" fmla="*/ 1511737 h 2852269"/>
              <a:gd name="connsiteX14" fmla="*/ 2859476 w 2852269"/>
              <a:gd name="connsiteY14" fmla="*/ 1511737 h 2852269"/>
              <a:gd name="connsiteX15" fmla="*/ 2859476 w 2852269"/>
              <a:gd name="connsiteY15" fmla="*/ 1373442 h 2852269"/>
              <a:gd name="connsiteX16" fmla="*/ 2652007 w 2852269"/>
              <a:gd name="connsiteY16" fmla="*/ 1373442 h 285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52269" h="2852269">
                <a:moveTo>
                  <a:pt x="2652007" y="1373442"/>
                </a:moveTo>
                <a:cubicBezTo>
                  <a:pt x="2615729" y="758954"/>
                  <a:pt x="2125469" y="268758"/>
                  <a:pt x="1510930" y="232397"/>
                </a:cubicBezTo>
                <a:lnTo>
                  <a:pt x="1510930" y="24956"/>
                </a:lnTo>
                <a:lnTo>
                  <a:pt x="1372617" y="24956"/>
                </a:lnTo>
                <a:lnTo>
                  <a:pt x="1372617" y="232397"/>
                </a:lnTo>
                <a:cubicBezTo>
                  <a:pt x="758049" y="268757"/>
                  <a:pt x="267790" y="758954"/>
                  <a:pt x="231540" y="1373442"/>
                </a:cubicBezTo>
                <a:lnTo>
                  <a:pt x="24060" y="1373442"/>
                </a:lnTo>
                <a:lnTo>
                  <a:pt x="24060" y="1511737"/>
                </a:lnTo>
                <a:lnTo>
                  <a:pt x="231540" y="1511737"/>
                </a:lnTo>
                <a:cubicBezTo>
                  <a:pt x="267790" y="2126196"/>
                  <a:pt x="758050" y="2616393"/>
                  <a:pt x="1372618" y="2652667"/>
                </a:cubicBezTo>
                <a:lnTo>
                  <a:pt x="1372618" y="2860100"/>
                </a:lnTo>
                <a:lnTo>
                  <a:pt x="1510931" y="2860100"/>
                </a:lnTo>
                <a:lnTo>
                  <a:pt x="1510931" y="2652667"/>
                </a:lnTo>
                <a:cubicBezTo>
                  <a:pt x="2125470" y="2616393"/>
                  <a:pt x="2615729" y="2126197"/>
                  <a:pt x="2652007" y="1511737"/>
                </a:cubicBezTo>
                <a:lnTo>
                  <a:pt x="2859476" y="1511737"/>
                </a:lnTo>
                <a:lnTo>
                  <a:pt x="2859476" y="1373442"/>
                </a:lnTo>
                <a:lnTo>
                  <a:pt x="2652007" y="1373442"/>
                </a:lnTo>
                <a:close/>
              </a:path>
            </a:pathLst>
          </a:custGeom>
          <a:solidFill>
            <a:srgbClr val="0000b4">
              <a:alpha val="0"/>
            </a:srgbClr>
          </a:solidFill>
          <a:ln w="40338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9" name="TextBox 929"/>
          <p:cNvSpPr txBox="1"/>
          <p:nvPr/>
        </p:nvSpPr>
        <p:spPr>
          <a:xfrm>
            <a:off x="896111" y="1654197"/>
            <a:ext cx="5171649" cy="4117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17752">
              <a:lnSpc>
                <a:spcPct val="100000"/>
              </a:lnSpc>
            </a:pP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STEP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5" dirty="0">
                <a:solidFill>
                  <a:srgbClr val="242424"/>
                </a:solidFill>
                <a:latin typeface="Times New Roman"/>
                <a:ea typeface="Times New Roman"/>
              </a:rPr>
              <a:t>ORGANISE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clear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goals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see</a:t>
            </a:r>
          </a:p>
          <a:p>
            <a:pPr>
              <a:lnSpc>
                <a:spcPts val="5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" dirty="0">
                <a:solidFill>
                  <a:srgbClr val="fefefe"/>
                </a:solidFill>
                <a:latin typeface="Times New Roman"/>
                <a:ea typeface="Times New Roman"/>
              </a:rPr>
              <a:t>goals</a:t>
            </a:r>
          </a:p>
          <a:p>
            <a:pPr>
              <a:lnSpc>
                <a:spcPts val="525"/>
              </a:lnSpc>
            </a:pPr>
            <a:endParaRPr lang="en-US" dirty="0" smtClean="0"/>
          </a:p>
          <a:p>
            <a:pPr hangingPunct="0" marL="228600" indent="-228600">
              <a:lnSpc>
                <a:spcPct val="95416"/>
              </a:lnSpc>
            </a:pPr>
            <a:r>
              <a:rPr lang="en-US" altLang="zh-CN" sz="1800" spc="3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needs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done,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it,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completed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by,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resources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needed,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ea typeface="Times New Roman"/>
              </a:rPr>
              <a:t>else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help,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achieve)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Gather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contact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Freeform 93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Freeform 931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Freeform 93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3" name="Freeform 933"> 
				</p:cNvPr>
          <p:cNvSpPr/>
          <p:nvPr/>
        </p:nvSpPr>
        <p:spPr>
          <a:xfrm>
            <a:off x="1660525" y="2613025"/>
            <a:ext cx="1831975" cy="1844675"/>
          </a:xfrm>
          <a:custGeom>
            <a:avLst/>
            <a:gdLst>
              <a:gd name="connsiteX0" fmla="*/ 23495 w 1831975"/>
              <a:gd name="connsiteY0" fmla="*/ 935609 h 1844675"/>
              <a:gd name="connsiteX1" fmla="*/ 932560 w 1831975"/>
              <a:gd name="connsiteY1" fmla="*/ 26543 h 1844675"/>
              <a:gd name="connsiteX2" fmla="*/ 1841627 w 1831975"/>
              <a:gd name="connsiteY2" fmla="*/ 935609 h 1844675"/>
              <a:gd name="connsiteX3" fmla="*/ 932560 w 1831975"/>
              <a:gd name="connsiteY3" fmla="*/ 1844675 h 1844675"/>
              <a:gd name="connsiteX4" fmla="*/ 23495 w 1831975"/>
              <a:gd name="connsiteY4" fmla="*/ 935609 h 1844675"/>
              <a:gd name="connsiteX5" fmla="*/ 23495 w 1831975"/>
              <a:gd name="connsiteY5" fmla="*/ 935609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75" h="1844675">
                <a:moveTo>
                  <a:pt x="23495" y="935609"/>
                </a:moveTo>
                <a:cubicBezTo>
                  <a:pt x="23495" y="433578"/>
                  <a:pt x="430529" y="26543"/>
                  <a:pt x="932560" y="26543"/>
                </a:cubicBezTo>
                <a:cubicBezTo>
                  <a:pt x="1434592" y="26543"/>
                  <a:pt x="1841627" y="433578"/>
                  <a:pt x="1841627" y="935609"/>
                </a:cubicBezTo>
                <a:cubicBezTo>
                  <a:pt x="1841627" y="1437640"/>
                  <a:pt x="1434592" y="1844675"/>
                  <a:pt x="932560" y="1844675"/>
                </a:cubicBezTo>
                <a:cubicBezTo>
                  <a:pt x="430529" y="1844675"/>
                  <a:pt x="23495" y="1437640"/>
                  <a:pt x="23495" y="935609"/>
                </a:cubicBezTo>
                <a:lnTo>
                  <a:pt x="23495" y="93560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4" name="Freeform 934"> 
				</p:cNvPr>
          <p:cNvSpPr/>
          <p:nvPr/>
        </p:nvSpPr>
        <p:spPr>
          <a:xfrm>
            <a:off x="2714625" y="3692525"/>
            <a:ext cx="231775" cy="231775"/>
          </a:xfrm>
          <a:custGeom>
            <a:avLst/>
            <a:gdLst>
              <a:gd name="connsiteX0" fmla="*/ 235419 w 231775"/>
              <a:gd name="connsiteY0" fmla="*/ 127529 h 231775"/>
              <a:gd name="connsiteX1" fmla="*/ 127850 w 231775"/>
              <a:gd name="connsiteY1" fmla="*/ 235084 h 231775"/>
              <a:gd name="connsiteX2" fmla="*/ 20281 w 231775"/>
              <a:gd name="connsiteY2" fmla="*/ 127529 h 231775"/>
              <a:gd name="connsiteX3" fmla="*/ 127850 w 231775"/>
              <a:gd name="connsiteY3" fmla="*/ 19974 h 231775"/>
              <a:gd name="connsiteX4" fmla="*/ 235419 w 231775"/>
              <a:gd name="connsiteY4" fmla="*/ 127529 h 231775"/>
              <a:gd name="connsiteX5" fmla="*/ 235419 w 231775"/>
              <a:gd name="connsiteY5" fmla="*/ 127529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775" h="231775">
                <a:moveTo>
                  <a:pt x="235419" y="127529"/>
                </a:moveTo>
                <a:cubicBezTo>
                  <a:pt x="235419" y="186927"/>
                  <a:pt x="187255" y="235084"/>
                  <a:pt x="127850" y="235084"/>
                </a:cubicBezTo>
                <a:cubicBezTo>
                  <a:pt x="68436" y="235084"/>
                  <a:pt x="20281" y="186926"/>
                  <a:pt x="20281" y="127529"/>
                </a:cubicBezTo>
                <a:cubicBezTo>
                  <a:pt x="20281" y="68123"/>
                  <a:pt x="68436" y="19974"/>
                  <a:pt x="127850" y="19974"/>
                </a:cubicBezTo>
                <a:cubicBezTo>
                  <a:pt x="187255" y="19974"/>
                  <a:pt x="235419" y="68123"/>
                  <a:pt x="235419" y="127529"/>
                </a:cubicBezTo>
                <a:lnTo>
                  <a:pt x="235419" y="12752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Freeform 935"> 
				</p:cNvPr>
          <p:cNvSpPr/>
          <p:nvPr/>
        </p:nvSpPr>
        <p:spPr>
          <a:xfrm>
            <a:off x="2206625" y="3159125"/>
            <a:ext cx="231775" cy="231775"/>
          </a:xfrm>
          <a:custGeom>
            <a:avLst/>
            <a:gdLst>
              <a:gd name="connsiteX0" fmla="*/ 237844 w 231775"/>
              <a:gd name="connsiteY0" fmla="*/ 133910 h 231775"/>
              <a:gd name="connsiteX1" fmla="*/ 130275 w 231775"/>
              <a:gd name="connsiteY1" fmla="*/ 241465 h 231775"/>
              <a:gd name="connsiteX2" fmla="*/ 22706 w 231775"/>
              <a:gd name="connsiteY2" fmla="*/ 133910 h 231775"/>
              <a:gd name="connsiteX3" fmla="*/ 130275 w 231775"/>
              <a:gd name="connsiteY3" fmla="*/ 26354 h 231775"/>
              <a:gd name="connsiteX4" fmla="*/ 237844 w 231775"/>
              <a:gd name="connsiteY4" fmla="*/ 133910 h 231775"/>
              <a:gd name="connsiteX5" fmla="*/ 237844 w 231775"/>
              <a:gd name="connsiteY5" fmla="*/ 133910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775" h="231775">
                <a:moveTo>
                  <a:pt x="237844" y="133910"/>
                </a:moveTo>
                <a:cubicBezTo>
                  <a:pt x="237844" y="193307"/>
                  <a:pt x="189680" y="241465"/>
                  <a:pt x="130275" y="241465"/>
                </a:cubicBezTo>
                <a:cubicBezTo>
                  <a:pt x="70861" y="241465"/>
                  <a:pt x="22706" y="193307"/>
                  <a:pt x="22706" y="133910"/>
                </a:cubicBezTo>
                <a:cubicBezTo>
                  <a:pt x="22706" y="74503"/>
                  <a:pt x="70861" y="26354"/>
                  <a:pt x="130275" y="26354"/>
                </a:cubicBezTo>
                <a:cubicBezTo>
                  <a:pt x="189680" y="26354"/>
                  <a:pt x="237844" y="74503"/>
                  <a:pt x="237844" y="133910"/>
                </a:cubicBezTo>
                <a:lnTo>
                  <a:pt x="237844" y="13391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Freeform 936"> 
				</p:cNvPr>
          <p:cNvSpPr/>
          <p:nvPr/>
        </p:nvSpPr>
        <p:spPr>
          <a:xfrm>
            <a:off x="2701925" y="3159125"/>
            <a:ext cx="257175" cy="244475"/>
          </a:xfrm>
          <a:custGeom>
            <a:avLst/>
            <a:gdLst>
              <a:gd name="connsiteX0" fmla="*/ 140550 w 257175"/>
              <a:gd name="connsiteY0" fmla="*/ 252005 h 244475"/>
              <a:gd name="connsiteX1" fmla="*/ 22331 w 257175"/>
              <a:gd name="connsiteY1" fmla="*/ 133802 h 244475"/>
              <a:gd name="connsiteX2" fmla="*/ 140549 w 257175"/>
              <a:gd name="connsiteY2" fmla="*/ 19471 h 244475"/>
              <a:gd name="connsiteX3" fmla="*/ 258768 w 257175"/>
              <a:gd name="connsiteY3" fmla="*/ 133802 h 244475"/>
              <a:gd name="connsiteX4" fmla="*/ 140550 w 257175"/>
              <a:gd name="connsiteY4" fmla="*/ 252005 h 244475"/>
              <a:gd name="connsiteX5" fmla="*/ 140550 w 257175"/>
              <a:gd name="connsiteY5" fmla="*/ 252005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244475">
                <a:moveTo>
                  <a:pt x="140550" y="252005"/>
                </a:moveTo>
                <a:lnTo>
                  <a:pt x="22331" y="133802"/>
                </a:lnTo>
                <a:lnTo>
                  <a:pt x="140549" y="19471"/>
                </a:lnTo>
                <a:lnTo>
                  <a:pt x="258768" y="133802"/>
                </a:lnTo>
                <a:lnTo>
                  <a:pt x="140550" y="252005"/>
                </a:lnTo>
                <a:lnTo>
                  <a:pt x="140550" y="25200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Freeform 937"> 
				</p:cNvPr>
          <p:cNvSpPr/>
          <p:nvPr/>
        </p:nvSpPr>
        <p:spPr>
          <a:xfrm>
            <a:off x="2206625" y="3692525"/>
            <a:ext cx="231775" cy="231775"/>
          </a:xfrm>
          <a:custGeom>
            <a:avLst/>
            <a:gdLst>
              <a:gd name="connsiteX0" fmla="*/ 22706 w 231775"/>
              <a:gd name="connsiteY0" fmla="*/ 234439 h 231775"/>
              <a:gd name="connsiteX1" fmla="*/ 237844 w 231775"/>
              <a:gd name="connsiteY1" fmla="*/ 234439 h 231775"/>
              <a:gd name="connsiteX2" fmla="*/ 237844 w 231775"/>
              <a:gd name="connsiteY2" fmla="*/ 19329 h 231775"/>
              <a:gd name="connsiteX3" fmla="*/ 22706 w 231775"/>
              <a:gd name="connsiteY3" fmla="*/ 19329 h 231775"/>
              <a:gd name="connsiteX4" fmla="*/ 22706 w 231775"/>
              <a:gd name="connsiteY4" fmla="*/ 234439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775" h="231775">
                <a:moveTo>
                  <a:pt x="22706" y="234439"/>
                </a:moveTo>
                <a:lnTo>
                  <a:pt x="237844" y="234439"/>
                </a:lnTo>
                <a:lnTo>
                  <a:pt x="237844" y="19329"/>
                </a:lnTo>
                <a:lnTo>
                  <a:pt x="22706" y="19329"/>
                </a:lnTo>
                <a:lnTo>
                  <a:pt x="22706" y="23443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Freeform 938"> 
				</p:cNvPr>
          <p:cNvSpPr/>
          <p:nvPr/>
        </p:nvSpPr>
        <p:spPr>
          <a:xfrm>
            <a:off x="2435225" y="3730625"/>
            <a:ext cx="244475" cy="155575"/>
          </a:xfrm>
          <a:custGeom>
            <a:avLst/>
            <a:gdLst>
              <a:gd name="connsiteX0" fmla="*/ 255255 w 244475"/>
              <a:gd name="connsiteY0" fmla="*/ 67918 h 155575"/>
              <a:gd name="connsiteX1" fmla="*/ 95300 w 244475"/>
              <a:gd name="connsiteY1" fmla="*/ 67918 h 155575"/>
              <a:gd name="connsiteX2" fmla="*/ 116813 w 244475"/>
              <a:gd name="connsiteY2" fmla="*/ 46407 h 155575"/>
              <a:gd name="connsiteX3" fmla="*/ 116813 w 244475"/>
              <a:gd name="connsiteY3" fmla="*/ 19734 h 155575"/>
              <a:gd name="connsiteX4" fmla="*/ 90136 w 244475"/>
              <a:gd name="connsiteY4" fmla="*/ 19734 h 155575"/>
              <a:gd name="connsiteX5" fmla="*/ 33663 w 244475"/>
              <a:gd name="connsiteY5" fmla="*/ 76200 h 155575"/>
              <a:gd name="connsiteX6" fmla="*/ 28177 w 244475"/>
              <a:gd name="connsiteY6" fmla="*/ 89537 h 155575"/>
              <a:gd name="connsiteX7" fmla="*/ 33663 w 244475"/>
              <a:gd name="connsiteY7" fmla="*/ 102874 h 155575"/>
              <a:gd name="connsiteX8" fmla="*/ 90136 w 244475"/>
              <a:gd name="connsiteY8" fmla="*/ 159340 h 155575"/>
              <a:gd name="connsiteX9" fmla="*/ 116867 w 244475"/>
              <a:gd name="connsiteY9" fmla="*/ 159286 h 155575"/>
              <a:gd name="connsiteX10" fmla="*/ 116813 w 244475"/>
              <a:gd name="connsiteY10" fmla="*/ 132559 h 155575"/>
              <a:gd name="connsiteX11" fmla="*/ 95300 w 244475"/>
              <a:gd name="connsiteY11" fmla="*/ 111048 h 155575"/>
              <a:gd name="connsiteX12" fmla="*/ 255255 w 244475"/>
              <a:gd name="connsiteY12" fmla="*/ 111048 h 155575"/>
              <a:gd name="connsiteX13" fmla="*/ 255255 w 244475"/>
              <a:gd name="connsiteY13" fmla="*/ 67918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475" h="155575">
                <a:moveTo>
                  <a:pt x="255255" y="67918"/>
                </a:moveTo>
                <a:lnTo>
                  <a:pt x="95300" y="67918"/>
                </a:lnTo>
                <a:lnTo>
                  <a:pt x="116813" y="46407"/>
                </a:lnTo>
                <a:cubicBezTo>
                  <a:pt x="124173" y="39040"/>
                  <a:pt x="124173" y="27092"/>
                  <a:pt x="116813" y="19734"/>
                </a:cubicBezTo>
                <a:cubicBezTo>
                  <a:pt x="109445" y="12366"/>
                  <a:pt x="97496" y="12366"/>
                  <a:pt x="90136" y="19734"/>
                </a:cubicBezTo>
                <a:lnTo>
                  <a:pt x="33663" y="76200"/>
                </a:lnTo>
                <a:cubicBezTo>
                  <a:pt x="30184" y="79767"/>
                  <a:pt x="28213" y="84544"/>
                  <a:pt x="28177" y="89537"/>
                </a:cubicBezTo>
                <a:cubicBezTo>
                  <a:pt x="28194" y="94529"/>
                  <a:pt x="30158" y="99307"/>
                  <a:pt x="33663" y="102874"/>
                </a:cubicBezTo>
                <a:lnTo>
                  <a:pt x="90136" y="159340"/>
                </a:lnTo>
                <a:cubicBezTo>
                  <a:pt x="97532" y="166699"/>
                  <a:pt x="109499" y="166681"/>
                  <a:pt x="116867" y="159286"/>
                </a:cubicBezTo>
                <a:cubicBezTo>
                  <a:pt x="124227" y="151892"/>
                  <a:pt x="124209" y="139917"/>
                  <a:pt x="116813" y="132559"/>
                </a:cubicBezTo>
                <a:lnTo>
                  <a:pt x="95300" y="111048"/>
                </a:lnTo>
                <a:lnTo>
                  <a:pt x="255255" y="111048"/>
                </a:lnTo>
                <a:lnTo>
                  <a:pt x="255255" y="6791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9" name="Freeform 939"> 
				</p:cNvPr>
          <p:cNvSpPr/>
          <p:nvPr/>
        </p:nvSpPr>
        <p:spPr>
          <a:xfrm>
            <a:off x="2460625" y="3197225"/>
            <a:ext cx="231775" cy="155575"/>
          </a:xfrm>
          <a:custGeom>
            <a:avLst/>
            <a:gdLst>
              <a:gd name="connsiteX0" fmla="*/ 237169 w 231775"/>
              <a:gd name="connsiteY0" fmla="*/ 81935 h 155575"/>
              <a:gd name="connsiteX1" fmla="*/ 180696 w 231775"/>
              <a:gd name="connsiteY1" fmla="*/ 25468 h 155575"/>
              <a:gd name="connsiteX2" fmla="*/ 154072 w 231775"/>
              <a:gd name="connsiteY2" fmla="*/ 25522 h 155575"/>
              <a:gd name="connsiteX3" fmla="*/ 154126 w 231775"/>
              <a:gd name="connsiteY3" fmla="*/ 52142 h 155575"/>
              <a:gd name="connsiteX4" fmla="*/ 175640 w 231775"/>
              <a:gd name="connsiteY4" fmla="*/ 73653 h 155575"/>
              <a:gd name="connsiteX5" fmla="*/ 26872 w 231775"/>
              <a:gd name="connsiteY5" fmla="*/ 73653 h 155575"/>
              <a:gd name="connsiteX6" fmla="*/ 26872 w 231775"/>
              <a:gd name="connsiteY6" fmla="*/ 116675 h 155575"/>
              <a:gd name="connsiteX7" fmla="*/ 175747 w 231775"/>
              <a:gd name="connsiteY7" fmla="*/ 116675 h 155575"/>
              <a:gd name="connsiteX8" fmla="*/ 154234 w 231775"/>
              <a:gd name="connsiteY8" fmla="*/ 138186 h 155575"/>
              <a:gd name="connsiteX9" fmla="*/ 154019 w 231775"/>
              <a:gd name="connsiteY9" fmla="*/ 164860 h 155575"/>
              <a:gd name="connsiteX10" fmla="*/ 180696 w 231775"/>
              <a:gd name="connsiteY10" fmla="*/ 165075 h 155575"/>
              <a:gd name="connsiteX11" fmla="*/ 237169 w 231775"/>
              <a:gd name="connsiteY11" fmla="*/ 108608 h 155575"/>
              <a:gd name="connsiteX12" fmla="*/ 237169 w 231775"/>
              <a:gd name="connsiteY12" fmla="*/ 81935 h 155575"/>
              <a:gd name="connsiteX13" fmla="*/ 237169 w 231775"/>
              <a:gd name="connsiteY13" fmla="*/ 8193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1775" h="155575">
                <a:moveTo>
                  <a:pt x="237169" y="81935"/>
                </a:moveTo>
                <a:lnTo>
                  <a:pt x="180696" y="25468"/>
                </a:lnTo>
                <a:cubicBezTo>
                  <a:pt x="173327" y="18128"/>
                  <a:pt x="161405" y="18155"/>
                  <a:pt x="154072" y="25522"/>
                </a:cubicBezTo>
                <a:cubicBezTo>
                  <a:pt x="146731" y="32881"/>
                  <a:pt x="146758" y="44801"/>
                  <a:pt x="154126" y="52142"/>
                </a:cubicBezTo>
                <a:lnTo>
                  <a:pt x="175640" y="73653"/>
                </a:lnTo>
                <a:lnTo>
                  <a:pt x="26872" y="73653"/>
                </a:lnTo>
                <a:lnTo>
                  <a:pt x="26872" y="116675"/>
                </a:lnTo>
                <a:lnTo>
                  <a:pt x="175747" y="116675"/>
                </a:lnTo>
                <a:lnTo>
                  <a:pt x="154234" y="138186"/>
                </a:lnTo>
                <a:cubicBezTo>
                  <a:pt x="146802" y="145491"/>
                  <a:pt x="146704" y="157429"/>
                  <a:pt x="154019" y="164860"/>
                </a:cubicBezTo>
                <a:cubicBezTo>
                  <a:pt x="161324" y="172281"/>
                  <a:pt x="173264" y="172380"/>
                  <a:pt x="180696" y="165075"/>
                </a:cubicBezTo>
                <a:lnTo>
                  <a:pt x="237169" y="108608"/>
                </a:lnTo>
                <a:cubicBezTo>
                  <a:pt x="244493" y="101223"/>
                  <a:pt x="244493" y="89311"/>
                  <a:pt x="237169" y="81935"/>
                </a:cubicBezTo>
                <a:lnTo>
                  <a:pt x="237169" y="819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0" name="Freeform 940"> 
				</p:cNvPr>
          <p:cNvSpPr/>
          <p:nvPr/>
        </p:nvSpPr>
        <p:spPr>
          <a:xfrm>
            <a:off x="2752725" y="3425825"/>
            <a:ext cx="155575" cy="257175"/>
          </a:xfrm>
          <a:custGeom>
            <a:avLst/>
            <a:gdLst>
              <a:gd name="connsiteX0" fmla="*/ 159885 w 155575"/>
              <a:gd name="connsiteY0" fmla="*/ 176968 h 257175"/>
              <a:gd name="connsiteX1" fmla="*/ 133207 w 155575"/>
              <a:gd name="connsiteY1" fmla="*/ 176968 h 257175"/>
              <a:gd name="connsiteX2" fmla="*/ 111694 w 155575"/>
              <a:gd name="connsiteY2" fmla="*/ 198479 h 257175"/>
              <a:gd name="connsiteX3" fmla="*/ 111694 w 155575"/>
              <a:gd name="connsiteY3" fmla="*/ 27897 h 257175"/>
              <a:gd name="connsiteX4" fmla="*/ 68236 w 155575"/>
              <a:gd name="connsiteY4" fmla="*/ 27897 h 257175"/>
              <a:gd name="connsiteX5" fmla="*/ 68236 w 155575"/>
              <a:gd name="connsiteY5" fmla="*/ 198694 h 257175"/>
              <a:gd name="connsiteX6" fmla="*/ 46722 w 155575"/>
              <a:gd name="connsiteY6" fmla="*/ 177183 h 257175"/>
              <a:gd name="connsiteX7" fmla="*/ 20099 w 155575"/>
              <a:gd name="connsiteY7" fmla="*/ 177237 h 257175"/>
              <a:gd name="connsiteX8" fmla="*/ 20153 w 155575"/>
              <a:gd name="connsiteY8" fmla="*/ 203857 h 257175"/>
              <a:gd name="connsiteX9" fmla="*/ 76519 w 155575"/>
              <a:gd name="connsiteY9" fmla="*/ 260323 h 257175"/>
              <a:gd name="connsiteX10" fmla="*/ 103196 w 155575"/>
              <a:gd name="connsiteY10" fmla="*/ 260323 h 257175"/>
              <a:gd name="connsiteX11" fmla="*/ 159670 w 155575"/>
              <a:gd name="connsiteY11" fmla="*/ 203857 h 257175"/>
              <a:gd name="connsiteX12" fmla="*/ 160001 w 155575"/>
              <a:gd name="connsiteY12" fmla="*/ 177085 h 257175"/>
              <a:gd name="connsiteX13" fmla="*/ 159885 w 155575"/>
              <a:gd name="connsiteY13" fmla="*/ 176968 h 257175"/>
              <a:gd name="connsiteX14" fmla="*/ 159885 w 155575"/>
              <a:gd name="connsiteY14" fmla="*/ 176968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575" h="257175">
                <a:moveTo>
                  <a:pt x="159885" y="176968"/>
                </a:moveTo>
                <a:cubicBezTo>
                  <a:pt x="152498" y="169636"/>
                  <a:pt x="140585" y="169636"/>
                  <a:pt x="133207" y="176968"/>
                </a:cubicBezTo>
                <a:lnTo>
                  <a:pt x="111694" y="198479"/>
                </a:lnTo>
                <a:lnTo>
                  <a:pt x="111694" y="27897"/>
                </a:lnTo>
                <a:lnTo>
                  <a:pt x="68236" y="27897"/>
                </a:lnTo>
                <a:lnTo>
                  <a:pt x="68236" y="198694"/>
                </a:lnTo>
                <a:lnTo>
                  <a:pt x="46722" y="177183"/>
                </a:lnTo>
                <a:cubicBezTo>
                  <a:pt x="39353" y="169843"/>
                  <a:pt x="27431" y="169869"/>
                  <a:pt x="20099" y="177237"/>
                </a:cubicBezTo>
                <a:cubicBezTo>
                  <a:pt x="12757" y="184596"/>
                  <a:pt x="12784" y="196516"/>
                  <a:pt x="20153" y="203857"/>
                </a:cubicBezTo>
                <a:lnTo>
                  <a:pt x="76519" y="260323"/>
                </a:lnTo>
                <a:cubicBezTo>
                  <a:pt x="83896" y="267646"/>
                  <a:pt x="95809" y="267646"/>
                  <a:pt x="103196" y="260323"/>
                </a:cubicBezTo>
                <a:lnTo>
                  <a:pt x="159670" y="203857"/>
                </a:lnTo>
                <a:cubicBezTo>
                  <a:pt x="167155" y="196552"/>
                  <a:pt x="167298" y="184569"/>
                  <a:pt x="160001" y="177085"/>
                </a:cubicBezTo>
                <a:cubicBezTo>
                  <a:pt x="159956" y="177049"/>
                  <a:pt x="159921" y="177004"/>
                  <a:pt x="159885" y="176968"/>
                </a:cubicBezTo>
                <a:lnTo>
                  <a:pt x="159885" y="17696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1" name="Freeform 941"> 
				</p:cNvPr>
          <p:cNvSpPr/>
          <p:nvPr/>
        </p:nvSpPr>
        <p:spPr>
          <a:xfrm>
            <a:off x="5165725" y="2613025"/>
            <a:ext cx="1831975" cy="1844675"/>
          </a:xfrm>
          <a:custGeom>
            <a:avLst/>
            <a:gdLst>
              <a:gd name="connsiteX0" fmla="*/ 20446 w 1831975"/>
              <a:gd name="connsiteY0" fmla="*/ 935609 h 1844675"/>
              <a:gd name="connsiteX1" fmla="*/ 930275 w 1831975"/>
              <a:gd name="connsiteY1" fmla="*/ 26543 h 1844675"/>
              <a:gd name="connsiteX2" fmla="*/ 1840103 w 1831975"/>
              <a:gd name="connsiteY2" fmla="*/ 935609 h 1844675"/>
              <a:gd name="connsiteX3" fmla="*/ 930275 w 1831975"/>
              <a:gd name="connsiteY3" fmla="*/ 1844675 h 1844675"/>
              <a:gd name="connsiteX4" fmla="*/ 20446 w 1831975"/>
              <a:gd name="connsiteY4" fmla="*/ 935609 h 1844675"/>
              <a:gd name="connsiteX5" fmla="*/ 20446 w 1831975"/>
              <a:gd name="connsiteY5" fmla="*/ 935609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75" h="1844675">
                <a:moveTo>
                  <a:pt x="20446" y="935609"/>
                </a:moveTo>
                <a:cubicBezTo>
                  <a:pt x="20446" y="433578"/>
                  <a:pt x="427735" y="26543"/>
                  <a:pt x="930275" y="26543"/>
                </a:cubicBezTo>
                <a:cubicBezTo>
                  <a:pt x="1432814" y="26543"/>
                  <a:pt x="1840103" y="433578"/>
                  <a:pt x="1840103" y="935609"/>
                </a:cubicBezTo>
                <a:cubicBezTo>
                  <a:pt x="1840103" y="1437640"/>
                  <a:pt x="1432814" y="1844675"/>
                  <a:pt x="930275" y="1844675"/>
                </a:cubicBezTo>
                <a:cubicBezTo>
                  <a:pt x="427735" y="1844675"/>
                  <a:pt x="20446" y="1437640"/>
                  <a:pt x="20446" y="935609"/>
                </a:cubicBezTo>
                <a:lnTo>
                  <a:pt x="20446" y="93560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" name="Freeform 942"> 
				</p:cNvPr>
          <p:cNvSpPr/>
          <p:nvPr/>
        </p:nvSpPr>
        <p:spPr>
          <a:xfrm>
            <a:off x="5584825" y="3184525"/>
            <a:ext cx="1006475" cy="714375"/>
          </a:xfrm>
          <a:custGeom>
            <a:avLst/>
            <a:gdLst>
              <a:gd name="connsiteX0" fmla="*/ 922364 w 1006475"/>
              <a:gd name="connsiteY0" fmla="*/ 19669 h 714375"/>
              <a:gd name="connsiteX1" fmla="*/ 372431 w 1006475"/>
              <a:gd name="connsiteY1" fmla="*/ 540236 h 714375"/>
              <a:gd name="connsiteX2" fmla="*/ 108206 w 1006475"/>
              <a:gd name="connsiteY2" fmla="*/ 269197 h 714375"/>
              <a:gd name="connsiteX3" fmla="*/ 16905 w 1006475"/>
              <a:gd name="connsiteY3" fmla="*/ 356316 h 714375"/>
              <a:gd name="connsiteX4" fmla="*/ 368135 w 1006475"/>
              <a:gd name="connsiteY4" fmla="*/ 717701 h 714375"/>
              <a:gd name="connsiteX5" fmla="*/ 460507 w 1006475"/>
              <a:gd name="connsiteY5" fmla="*/ 631657 h 714375"/>
              <a:gd name="connsiteX6" fmla="*/ 1009366 w 1006475"/>
              <a:gd name="connsiteY6" fmla="*/ 110015 h 714375"/>
              <a:gd name="connsiteX7" fmla="*/ 922364 w 1006475"/>
              <a:gd name="connsiteY7" fmla="*/ 19669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475" h="714375">
                <a:moveTo>
                  <a:pt x="922364" y="19669"/>
                </a:moveTo>
                <a:lnTo>
                  <a:pt x="372431" y="540236"/>
                </a:lnTo>
                <a:lnTo>
                  <a:pt x="108206" y="269197"/>
                </a:lnTo>
                <a:lnTo>
                  <a:pt x="16905" y="356316"/>
                </a:lnTo>
                <a:lnTo>
                  <a:pt x="368135" y="717701"/>
                </a:lnTo>
                <a:lnTo>
                  <a:pt x="460507" y="631657"/>
                </a:lnTo>
                <a:lnTo>
                  <a:pt x="1009366" y="110015"/>
                </a:lnTo>
                <a:lnTo>
                  <a:pt x="922364" y="1966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Freeform 943"> 
				</p:cNvPr>
          <p:cNvSpPr/>
          <p:nvPr/>
        </p:nvSpPr>
        <p:spPr>
          <a:xfrm>
            <a:off x="8670925" y="2613025"/>
            <a:ext cx="1831975" cy="1844675"/>
          </a:xfrm>
          <a:custGeom>
            <a:avLst/>
            <a:gdLst>
              <a:gd name="connsiteX0" fmla="*/ 18922 w 1831975"/>
              <a:gd name="connsiteY0" fmla="*/ 935609 h 1844675"/>
              <a:gd name="connsiteX1" fmla="*/ 927989 w 1831975"/>
              <a:gd name="connsiteY1" fmla="*/ 26543 h 1844675"/>
              <a:gd name="connsiteX2" fmla="*/ 1837055 w 1831975"/>
              <a:gd name="connsiteY2" fmla="*/ 935609 h 1844675"/>
              <a:gd name="connsiteX3" fmla="*/ 927989 w 1831975"/>
              <a:gd name="connsiteY3" fmla="*/ 1844675 h 1844675"/>
              <a:gd name="connsiteX4" fmla="*/ 18922 w 1831975"/>
              <a:gd name="connsiteY4" fmla="*/ 935609 h 1844675"/>
              <a:gd name="connsiteX5" fmla="*/ 18922 w 1831975"/>
              <a:gd name="connsiteY5" fmla="*/ 935609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75" h="1844675">
                <a:moveTo>
                  <a:pt x="18922" y="935609"/>
                </a:moveTo>
                <a:cubicBezTo>
                  <a:pt x="18922" y="433578"/>
                  <a:pt x="425957" y="26543"/>
                  <a:pt x="927989" y="26543"/>
                </a:cubicBezTo>
                <a:cubicBezTo>
                  <a:pt x="1430019" y="26543"/>
                  <a:pt x="1837055" y="433578"/>
                  <a:pt x="1837055" y="935609"/>
                </a:cubicBezTo>
                <a:cubicBezTo>
                  <a:pt x="1837055" y="1437640"/>
                  <a:pt x="1430019" y="1844675"/>
                  <a:pt x="927989" y="1844675"/>
                </a:cubicBezTo>
                <a:cubicBezTo>
                  <a:pt x="425957" y="1844675"/>
                  <a:pt x="18922" y="1437640"/>
                  <a:pt x="18922" y="935609"/>
                </a:cubicBezTo>
                <a:lnTo>
                  <a:pt x="18922" y="935609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Freeform 944"> 
				</p:cNvPr>
          <p:cNvSpPr/>
          <p:nvPr/>
        </p:nvSpPr>
        <p:spPr>
          <a:xfrm>
            <a:off x="9852025" y="3235325"/>
            <a:ext cx="193675" cy="180975"/>
          </a:xfrm>
          <a:custGeom>
            <a:avLst/>
            <a:gdLst>
              <a:gd name="connsiteX0" fmla="*/ 195280 w 193675"/>
              <a:gd name="connsiteY0" fmla="*/ 103313 h 180975"/>
              <a:gd name="connsiteX1" fmla="*/ 109225 w 193675"/>
              <a:gd name="connsiteY1" fmla="*/ 189357 h 180975"/>
              <a:gd name="connsiteX2" fmla="*/ 23169 w 193675"/>
              <a:gd name="connsiteY2" fmla="*/ 103313 h 180975"/>
              <a:gd name="connsiteX3" fmla="*/ 109225 w 193675"/>
              <a:gd name="connsiteY3" fmla="*/ 17269 h 180975"/>
              <a:gd name="connsiteX4" fmla="*/ 195280 w 193675"/>
              <a:gd name="connsiteY4" fmla="*/ 103313 h 180975"/>
              <a:gd name="connsiteX5" fmla="*/ 195280 w 193675"/>
              <a:gd name="connsiteY5" fmla="*/ 103313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75" h="180975">
                <a:moveTo>
                  <a:pt x="195280" y="103313"/>
                </a:moveTo>
                <a:cubicBezTo>
                  <a:pt x="195280" y="150834"/>
                  <a:pt x="156734" y="189357"/>
                  <a:pt x="109225" y="189357"/>
                </a:cubicBezTo>
                <a:cubicBezTo>
                  <a:pt x="61697" y="189357"/>
                  <a:pt x="23169" y="150834"/>
                  <a:pt x="23169" y="103313"/>
                </a:cubicBezTo>
                <a:cubicBezTo>
                  <a:pt x="23169" y="55791"/>
                  <a:pt x="61697" y="17269"/>
                  <a:pt x="109225" y="17269"/>
                </a:cubicBezTo>
                <a:cubicBezTo>
                  <a:pt x="156734" y="17269"/>
                  <a:pt x="195280" y="55791"/>
                  <a:pt x="195280" y="103313"/>
                </a:cubicBezTo>
                <a:lnTo>
                  <a:pt x="195280" y="10331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5" name="Freeform 945"> 
				</p:cNvPr>
          <p:cNvSpPr/>
          <p:nvPr/>
        </p:nvSpPr>
        <p:spPr>
          <a:xfrm>
            <a:off x="9140825" y="3324225"/>
            <a:ext cx="701675" cy="523875"/>
          </a:xfrm>
          <a:custGeom>
            <a:avLst/>
            <a:gdLst>
              <a:gd name="connsiteX0" fmla="*/ 641860 w 701675"/>
              <a:gd name="connsiteY0" fmla="*/ 27320 h 523875"/>
              <a:gd name="connsiteX1" fmla="*/ 641860 w 701675"/>
              <a:gd name="connsiteY1" fmla="*/ 27320 h 523875"/>
              <a:gd name="connsiteX2" fmla="*/ 272898 w 701675"/>
              <a:gd name="connsiteY2" fmla="*/ 89701 h 523875"/>
              <a:gd name="connsiteX3" fmla="*/ 218038 w 701675"/>
              <a:gd name="connsiteY3" fmla="*/ 176821 h 523875"/>
              <a:gd name="connsiteX4" fmla="*/ 218039 w 701675"/>
              <a:gd name="connsiteY4" fmla="*/ 357513 h 523875"/>
              <a:gd name="connsiteX5" fmla="*/ 38399 w 701675"/>
              <a:gd name="connsiteY5" fmla="*/ 442482 h 523875"/>
              <a:gd name="connsiteX6" fmla="*/ 17957 w 701675"/>
              <a:gd name="connsiteY6" fmla="*/ 499486 h 523875"/>
              <a:gd name="connsiteX7" fmla="*/ 56685 w 701675"/>
              <a:gd name="connsiteY7" fmla="*/ 524224 h 523875"/>
              <a:gd name="connsiteX8" fmla="*/ 74972 w 701675"/>
              <a:gd name="connsiteY8" fmla="*/ 519922 h 523875"/>
              <a:gd name="connsiteX9" fmla="*/ 279353 w 701675"/>
              <a:gd name="connsiteY9" fmla="*/ 423122 h 523875"/>
              <a:gd name="connsiteX10" fmla="*/ 304094 w 701675"/>
              <a:gd name="connsiteY10" fmla="*/ 384402 h 523875"/>
              <a:gd name="connsiteX11" fmla="*/ 304093 w 701675"/>
              <a:gd name="connsiteY11" fmla="*/ 227372 h 523875"/>
              <a:gd name="connsiteX12" fmla="*/ 420268 w 701675"/>
              <a:gd name="connsiteY12" fmla="*/ 311265 h 523875"/>
              <a:gd name="connsiteX13" fmla="*/ 341743 w 701675"/>
              <a:gd name="connsiteY13" fmla="*/ 460766 h 523875"/>
              <a:gd name="connsiteX14" fmla="*/ 360029 w 701675"/>
              <a:gd name="connsiteY14" fmla="*/ 518846 h 523875"/>
              <a:gd name="connsiteX15" fmla="*/ 380468 w 701675"/>
              <a:gd name="connsiteY15" fmla="*/ 524224 h 523875"/>
              <a:gd name="connsiteX16" fmla="*/ 418117 w 701675"/>
              <a:gd name="connsiteY16" fmla="*/ 501637 h 523875"/>
              <a:gd name="connsiteX17" fmla="*/ 514929 w 701675"/>
              <a:gd name="connsiteY17" fmla="*/ 318794 h 523875"/>
              <a:gd name="connsiteX18" fmla="*/ 502021 w 701675"/>
              <a:gd name="connsiteY18" fmla="*/ 263941 h 523875"/>
              <a:gd name="connsiteX19" fmla="*/ 415966 w 701675"/>
              <a:gd name="connsiteY19" fmla="*/ 202634 h 523875"/>
              <a:gd name="connsiteX20" fmla="*/ 627877 w 701675"/>
              <a:gd name="connsiteY20" fmla="*/ 202634 h 523875"/>
              <a:gd name="connsiteX21" fmla="*/ 627877 w 701675"/>
              <a:gd name="connsiteY21" fmla="*/ 482277 h 523875"/>
              <a:gd name="connsiteX22" fmla="*/ 670904 w 701675"/>
              <a:gd name="connsiteY22" fmla="*/ 525300 h 523875"/>
              <a:gd name="connsiteX23" fmla="*/ 713932 w 701675"/>
              <a:gd name="connsiteY23" fmla="*/ 482277 h 523875"/>
              <a:gd name="connsiteX24" fmla="*/ 713931 w 701675"/>
              <a:gd name="connsiteY24" fmla="*/ 111212 h 523875"/>
              <a:gd name="connsiteX25" fmla="*/ 641860 w 701675"/>
              <a:gd name="connsiteY25" fmla="*/ 27320 h 523875"/>
              <a:gd name="connsiteX26" fmla="*/ 641860 w 701675"/>
              <a:gd name="connsiteY26" fmla="*/ 2732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1675" h="523875">
                <a:moveTo>
                  <a:pt x="641860" y="27320"/>
                </a:moveTo>
                <a:lnTo>
                  <a:pt x="641860" y="27320"/>
                </a:lnTo>
                <a:cubicBezTo>
                  <a:pt x="488036" y="-15702"/>
                  <a:pt x="344970" y="53133"/>
                  <a:pt x="272898" y="89701"/>
                </a:cubicBezTo>
                <a:cubicBezTo>
                  <a:pt x="240628" y="105835"/>
                  <a:pt x="218038" y="138101"/>
                  <a:pt x="218038" y="176821"/>
                </a:cubicBezTo>
                <a:lnTo>
                  <a:pt x="218039" y="357513"/>
                </a:lnTo>
                <a:lnTo>
                  <a:pt x="38399" y="442482"/>
                </a:lnTo>
                <a:cubicBezTo>
                  <a:pt x="16881" y="452162"/>
                  <a:pt x="8276" y="477975"/>
                  <a:pt x="17957" y="499486"/>
                </a:cubicBezTo>
                <a:cubicBezTo>
                  <a:pt x="25486" y="514544"/>
                  <a:pt x="40550" y="524224"/>
                  <a:pt x="56685" y="524224"/>
                </a:cubicBezTo>
                <a:cubicBezTo>
                  <a:pt x="63139" y="524224"/>
                  <a:pt x="69594" y="523148"/>
                  <a:pt x="74972" y="519922"/>
                </a:cubicBezTo>
                <a:lnTo>
                  <a:pt x="279353" y="423122"/>
                </a:lnTo>
                <a:cubicBezTo>
                  <a:pt x="294413" y="415593"/>
                  <a:pt x="304094" y="400536"/>
                  <a:pt x="304094" y="384402"/>
                </a:cubicBezTo>
                <a:lnTo>
                  <a:pt x="304093" y="227372"/>
                </a:lnTo>
                <a:lnTo>
                  <a:pt x="420268" y="311265"/>
                </a:lnTo>
                <a:lnTo>
                  <a:pt x="341743" y="460766"/>
                </a:lnTo>
                <a:cubicBezTo>
                  <a:pt x="330986" y="482277"/>
                  <a:pt x="338516" y="508091"/>
                  <a:pt x="360029" y="518846"/>
                </a:cubicBezTo>
                <a:cubicBezTo>
                  <a:pt x="366484" y="522073"/>
                  <a:pt x="372938" y="524224"/>
                  <a:pt x="380468" y="524224"/>
                </a:cubicBezTo>
                <a:cubicBezTo>
                  <a:pt x="395527" y="524224"/>
                  <a:pt x="410587" y="515620"/>
                  <a:pt x="418117" y="501637"/>
                </a:cubicBezTo>
                <a:lnTo>
                  <a:pt x="514929" y="318794"/>
                </a:lnTo>
                <a:cubicBezTo>
                  <a:pt x="524610" y="299434"/>
                  <a:pt x="519231" y="275772"/>
                  <a:pt x="502021" y="263941"/>
                </a:cubicBezTo>
                <a:lnTo>
                  <a:pt x="415966" y="202634"/>
                </a:lnTo>
                <a:lnTo>
                  <a:pt x="627877" y="202634"/>
                </a:lnTo>
                <a:lnTo>
                  <a:pt x="627877" y="482277"/>
                </a:lnTo>
                <a:cubicBezTo>
                  <a:pt x="627877" y="505940"/>
                  <a:pt x="647239" y="525300"/>
                  <a:pt x="670904" y="525300"/>
                </a:cubicBezTo>
                <a:cubicBezTo>
                  <a:pt x="694570" y="525300"/>
                  <a:pt x="713932" y="505940"/>
                  <a:pt x="713932" y="482277"/>
                </a:cubicBezTo>
                <a:lnTo>
                  <a:pt x="713931" y="111212"/>
                </a:lnTo>
                <a:cubicBezTo>
                  <a:pt x="712856" y="69266"/>
                  <a:pt x="681661" y="33773"/>
                  <a:pt x="641860" y="27320"/>
                </a:cubicBezTo>
                <a:lnTo>
                  <a:pt x="641860" y="2732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TextBox 946"/>
          <p:cNvSpPr txBox="1"/>
          <p:nvPr/>
        </p:nvSpPr>
        <p:spPr>
          <a:xfrm>
            <a:off x="4954270" y="1328462"/>
            <a:ext cx="238321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STEP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ACT</a:t>
            </a:r>
          </a:p>
        </p:txBody>
      </p:sp>
      <p:sp>
        <p:nvSpPr>
          <p:cNvPr id="947" name="TextBox 947"/>
          <p:cNvSpPr txBox="1"/>
          <p:nvPr/>
        </p:nvSpPr>
        <p:spPr>
          <a:xfrm>
            <a:off x="1137513" y="4972715"/>
            <a:ext cx="2923409" cy="79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0" dirty="0">
                <a:solidFill>
                  <a:srgbClr val="000000"/>
                </a:solidFill>
                <a:latin typeface="Times New Roman"/>
                <a:ea typeface="Times New Roman"/>
              </a:rPr>
              <a:t>CLEAR</a:t>
            </a:r>
            <a:r>
              <a:rPr lang="en-US" altLang="zh-CN" sz="18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0" dirty="0">
                <a:solidFill>
                  <a:srgbClr val="000000"/>
                </a:solidFill>
                <a:latin typeface="Times New Roman"/>
                <a:ea typeface="Times New Roman"/>
              </a:rPr>
              <a:t>MESSAGE</a:t>
            </a:r>
            <a:r>
              <a:rPr lang="en-US" altLang="zh-CN" sz="18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9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</a:p>
          <a:p>
            <a:pPr marL="0" indent="92963">
              <a:lnSpc>
                <a:spcPct val="89999"/>
              </a:lnSpc>
            </a:pPr>
            <a:r>
              <a:rPr lang="en-US" altLang="zh-CN" sz="1800" spc="-6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6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ea typeface="Times New Roman"/>
              </a:rPr>
              <a:t>LOOKING</a:t>
            </a:r>
          </a:p>
          <a:p>
            <a:pPr marL="0" indent="830859">
              <a:lnSpc>
                <a:spcPct val="100000"/>
              </a:lnSpc>
            </a:pPr>
            <a:r>
              <a:rPr lang="en-US" altLang="zh-CN" sz="1800" spc="-94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-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90" dirty="0">
                <a:solidFill>
                  <a:srgbClr val="000000"/>
                </a:solidFill>
                <a:latin typeface="Times New Roman"/>
                <a:ea typeface="Times New Roman"/>
              </a:rPr>
              <a:t>ACHIEVE</a:t>
            </a:r>
          </a:p>
        </p:txBody>
      </p:sp>
      <p:sp>
        <p:nvSpPr>
          <p:cNvPr id="948" name="TextBox 948"/>
          <p:cNvSpPr txBox="1"/>
          <p:nvPr/>
        </p:nvSpPr>
        <p:spPr>
          <a:xfrm>
            <a:off x="4784471" y="4977529"/>
            <a:ext cx="2636747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0" dirty="0">
                <a:solidFill>
                  <a:srgbClr val="000000"/>
                </a:solidFill>
                <a:latin typeface="Times New Roman"/>
                <a:ea typeface="Times New Roman"/>
              </a:rPr>
              <a:t>CARRY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44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</a:p>
          <a:p>
            <a:pPr marL="0" indent="1031747">
              <a:lnSpc>
                <a:spcPct val="100000"/>
              </a:lnSpc>
            </a:pPr>
            <a:r>
              <a:rPr lang="en-US" altLang="zh-CN" sz="1800" spc="-80" dirty="0">
                <a:solidFill>
                  <a:srgbClr val="000000"/>
                </a:solidFill>
                <a:latin typeface="Times New Roman"/>
                <a:ea typeface="Times New Roman"/>
              </a:rPr>
              <a:t>PL</a:t>
            </a:r>
            <a:r>
              <a:rPr lang="en-US" altLang="zh-CN" sz="1800" spc="-75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</a:p>
        </p:txBody>
      </p:sp>
      <p:sp>
        <p:nvSpPr>
          <p:cNvPr id="949" name="TextBox 949"/>
          <p:cNvSpPr txBox="1"/>
          <p:nvPr/>
        </p:nvSpPr>
        <p:spPr>
          <a:xfrm>
            <a:off x="8866885" y="4995055"/>
            <a:ext cx="159095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14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ea typeface="Times New Roman"/>
              </a:rPr>
              <a:t>STARTED!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Freeform 95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Freeform 951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Freeform 952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Freeform 953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Freeform 954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Freeform 955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7" name="Picture 95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1584960"/>
            <a:ext cx="3375660" cy="3383279"/>
          </a:xfrm>
          <a:prstGeom prst="rect">
            <a:avLst/>
          </a:prstGeom>
        </p:spPr>
      </p:pic>
      <p:sp>
        <p:nvSpPr>
          <p:cNvPr id="957" name="TextBox 957"/>
          <p:cNvSpPr txBox="1"/>
          <p:nvPr/>
        </p:nvSpPr>
        <p:spPr>
          <a:xfrm>
            <a:off x="896111" y="1654197"/>
            <a:ext cx="5008064" cy="3134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78357">
              <a:lnSpc>
                <a:spcPct val="100000"/>
              </a:lnSpc>
            </a:pP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STEP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REVIEW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learned?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face?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differently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next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time?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achieve?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Celebrate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gain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recognition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hard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work!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Freeform 958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9" name="Freeform 959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0" name="Freeform 960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2" name="Picture 96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632460"/>
            <a:ext cx="3840479" cy="3322320"/>
          </a:xfrm>
          <a:prstGeom prst="rect">
            <a:avLst/>
          </a:prstGeom>
        </p:spPr>
      </p:pic>
      <p:sp>
        <p:nvSpPr>
          <p:cNvPr id="962" name="TextBox 962"/>
          <p:cNvSpPr txBox="1"/>
          <p:nvPr/>
        </p:nvSpPr>
        <p:spPr>
          <a:xfrm>
            <a:off x="3885565" y="4638882"/>
            <a:ext cx="4519575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25" dirty="0">
                <a:solidFill>
                  <a:srgbClr val="242424"/>
                </a:solidFill>
                <a:latin typeface="Times New Roman"/>
                <a:ea typeface="Times New Roman"/>
              </a:rPr>
              <a:t>IDEATION</a:t>
            </a:r>
            <a:r>
              <a:rPr lang="en-US" altLang="zh-CN" sz="32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25" dirty="0">
                <a:solidFill>
                  <a:srgbClr val="242424"/>
                </a:solidFill>
                <a:latin typeface="Times New Roman"/>
                <a:ea typeface="Times New Roman"/>
              </a:rPr>
              <a:t>ENERGISER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Freeform 963"> 
				</p:cNvPr>
          <p:cNvSpPr/>
          <p:nvPr/>
        </p:nvSpPr>
        <p:spPr>
          <a:xfrm>
            <a:off x="0" y="0"/>
            <a:ext cx="4654296" cy="6857999"/>
          </a:xfrm>
          <a:custGeom>
            <a:avLst/>
            <a:gdLst>
              <a:gd name="connsiteX0" fmla="*/ 0 w 4654296"/>
              <a:gd name="connsiteY0" fmla="*/ 6857999 h 6857999"/>
              <a:gd name="connsiteX1" fmla="*/ 4654296 w 4654296"/>
              <a:gd name="connsiteY1" fmla="*/ 6857999 h 6857999"/>
              <a:gd name="connsiteX2" fmla="*/ 4654296 w 4654296"/>
              <a:gd name="connsiteY2" fmla="*/ 0 h 6857999"/>
              <a:gd name="connsiteX3" fmla="*/ 0 w 4654296"/>
              <a:gd name="connsiteY3" fmla="*/ 0 h 6857999"/>
              <a:gd name="connsiteX4" fmla="*/ 0 w 4654296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296" h="6857999">
                <a:moveTo>
                  <a:pt x="0" y="6857999"/>
                </a:moveTo>
                <a:lnTo>
                  <a:pt x="4654296" y="6857999"/>
                </a:lnTo>
                <a:lnTo>
                  <a:pt x="4654296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4" name="Freeform 964"> 
				</p:cNvPr>
          <p:cNvSpPr/>
          <p:nvPr/>
        </p:nvSpPr>
        <p:spPr>
          <a:xfrm>
            <a:off x="793750" y="2393950"/>
            <a:ext cx="3054350" cy="1631950"/>
          </a:xfrm>
          <a:custGeom>
            <a:avLst/>
            <a:gdLst>
              <a:gd name="connsiteX0" fmla="*/ 11683 w 3054350"/>
              <a:gd name="connsiteY0" fmla="*/ 1639316 h 1631950"/>
              <a:gd name="connsiteX1" fmla="*/ 3056635 w 3054350"/>
              <a:gd name="connsiteY1" fmla="*/ 1639316 h 1631950"/>
              <a:gd name="connsiteX2" fmla="*/ 3056635 w 3054350"/>
              <a:gd name="connsiteY2" fmla="*/ 11683 h 1631950"/>
              <a:gd name="connsiteX3" fmla="*/ 11683 w 3054350"/>
              <a:gd name="connsiteY3" fmla="*/ 11683 h 1631950"/>
              <a:gd name="connsiteX4" fmla="*/ 11683 w 3054350"/>
              <a:gd name="connsiteY4" fmla="*/ 1639316 h 163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1631950">
                <a:moveTo>
                  <a:pt x="11683" y="1639316"/>
                </a:moveTo>
                <a:lnTo>
                  <a:pt x="3056635" y="1639316"/>
                </a:lnTo>
                <a:lnTo>
                  <a:pt x="3056635" y="11683"/>
                </a:lnTo>
                <a:lnTo>
                  <a:pt x="11683" y="11683"/>
                </a:lnTo>
                <a:lnTo>
                  <a:pt x="11683" y="163931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5" name="Freeform 965"> 
				</p:cNvPr>
          <p:cNvSpPr/>
          <p:nvPr/>
        </p:nvSpPr>
        <p:spPr>
          <a:xfrm>
            <a:off x="784225" y="2384425"/>
            <a:ext cx="3063875" cy="1641475"/>
          </a:xfrm>
          <a:custGeom>
            <a:avLst/>
            <a:gdLst>
              <a:gd name="connsiteX0" fmla="*/ 21208 w 3063875"/>
              <a:gd name="connsiteY0" fmla="*/ 1648841 h 1641475"/>
              <a:gd name="connsiteX1" fmla="*/ 3066160 w 3063875"/>
              <a:gd name="connsiteY1" fmla="*/ 1648841 h 1641475"/>
              <a:gd name="connsiteX2" fmla="*/ 3066160 w 3063875"/>
              <a:gd name="connsiteY2" fmla="*/ 21208 h 1641475"/>
              <a:gd name="connsiteX3" fmla="*/ 21208 w 3063875"/>
              <a:gd name="connsiteY3" fmla="*/ 21208 h 1641475"/>
              <a:gd name="connsiteX4" fmla="*/ 21208 w 3063875"/>
              <a:gd name="connsiteY4" fmla="*/ 1648841 h 164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875" h="1641475">
                <a:moveTo>
                  <a:pt x="21208" y="1648841"/>
                </a:moveTo>
                <a:lnTo>
                  <a:pt x="3066160" y="1648841"/>
                </a:lnTo>
                <a:lnTo>
                  <a:pt x="3066160" y="21208"/>
                </a:lnTo>
                <a:lnTo>
                  <a:pt x="21208" y="21208"/>
                </a:lnTo>
                <a:lnTo>
                  <a:pt x="21208" y="1648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6" name="Freeform 966"> 
				</p:cNvPr>
          <p:cNvSpPr/>
          <p:nvPr/>
        </p:nvSpPr>
        <p:spPr>
          <a:xfrm>
            <a:off x="6321425" y="4340225"/>
            <a:ext cx="53975" cy="15875"/>
          </a:xfrm>
          <a:custGeom>
            <a:avLst/>
            <a:gdLst>
              <a:gd name="connsiteX0" fmla="*/ 28458 w 53975"/>
              <a:gd name="connsiteY0" fmla="*/ 28481 h 15875"/>
              <a:gd name="connsiteX1" fmla="*/ 55668 w 53975"/>
              <a:gd name="connsiteY1" fmla="*/ 28481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975" h="15875">
                <a:moveTo>
                  <a:pt x="28458" y="28481"/>
                </a:moveTo>
                <a:lnTo>
                  <a:pt x="55668" y="28481"/>
                </a:lnTo>
              </a:path>
            </a:pathLst>
          </a:custGeom>
          <a:ln w="10885">
            <a:solidFill>
              <a:srgbClr val="ea6d6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7" name="Freeform 967"> 
				</p:cNvPr>
          <p:cNvSpPr/>
          <p:nvPr/>
        </p:nvSpPr>
        <p:spPr>
          <a:xfrm>
            <a:off x="6410325" y="4340225"/>
            <a:ext cx="79375" cy="15875"/>
          </a:xfrm>
          <a:custGeom>
            <a:avLst/>
            <a:gdLst>
              <a:gd name="connsiteX0" fmla="*/ 21733 w 79375"/>
              <a:gd name="connsiteY0" fmla="*/ 28481 h 15875"/>
              <a:gd name="connsiteX1" fmla="*/ 82140 w 79375"/>
              <a:gd name="connsiteY1" fmla="*/ 28481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375" h="15875">
                <a:moveTo>
                  <a:pt x="21733" y="28481"/>
                </a:moveTo>
                <a:lnTo>
                  <a:pt x="82140" y="28481"/>
                </a:lnTo>
              </a:path>
            </a:pathLst>
          </a:custGeom>
          <a:ln w="10885">
            <a:solidFill>
              <a:srgbClr val="ea6d61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Freeform 968"> 
				</p:cNvPr>
          <p:cNvSpPr/>
          <p:nvPr/>
        </p:nvSpPr>
        <p:spPr>
          <a:xfrm>
            <a:off x="6499225" y="4340225"/>
            <a:ext cx="3940175" cy="15875"/>
          </a:xfrm>
          <a:custGeom>
            <a:avLst/>
            <a:gdLst>
              <a:gd name="connsiteX0" fmla="*/ 20450 w 3940175"/>
              <a:gd name="connsiteY0" fmla="*/ 28481 h 15875"/>
              <a:gd name="connsiteX1" fmla="*/ 3941991 w 3940175"/>
              <a:gd name="connsiteY1" fmla="*/ 28481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40175" h="15875">
                <a:moveTo>
                  <a:pt x="20450" y="28481"/>
                </a:moveTo>
                <a:lnTo>
                  <a:pt x="3941991" y="28481"/>
                </a:lnTo>
              </a:path>
            </a:pathLst>
          </a:custGeom>
          <a:ln w="10885">
            <a:solidFill>
              <a:srgbClr val="ea6d61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Freeform 969"> 
				</p:cNvPr>
          <p:cNvSpPr/>
          <p:nvPr/>
        </p:nvSpPr>
        <p:spPr>
          <a:xfrm>
            <a:off x="10448925" y="4340225"/>
            <a:ext cx="41275" cy="15875"/>
          </a:xfrm>
          <a:custGeom>
            <a:avLst/>
            <a:gdLst>
              <a:gd name="connsiteX0" fmla="*/ 20046 w 41275"/>
              <a:gd name="connsiteY0" fmla="*/ 28481 h 15875"/>
              <a:gd name="connsiteX1" fmla="*/ 47256 w 41275"/>
              <a:gd name="connsiteY1" fmla="*/ 28481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15875">
                <a:moveTo>
                  <a:pt x="20046" y="28481"/>
                </a:moveTo>
                <a:lnTo>
                  <a:pt x="47256" y="28481"/>
                </a:lnTo>
              </a:path>
            </a:pathLst>
          </a:custGeom>
          <a:ln w="10885">
            <a:solidFill>
              <a:srgbClr val="ea6d6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Freeform 970"> 
				</p:cNvPr>
          <p:cNvSpPr/>
          <p:nvPr/>
        </p:nvSpPr>
        <p:spPr>
          <a:xfrm>
            <a:off x="6626225" y="796925"/>
            <a:ext cx="3432175" cy="2403475"/>
          </a:xfrm>
          <a:custGeom>
            <a:avLst/>
            <a:gdLst>
              <a:gd name="connsiteX0" fmla="*/ 3437857 w 3432175"/>
              <a:gd name="connsiteY0" fmla="*/ 1500080 h 2403475"/>
              <a:gd name="connsiteX1" fmla="*/ 3091743 w 3432175"/>
              <a:gd name="connsiteY1" fmla="*/ 967730 h 2403475"/>
              <a:gd name="connsiteX2" fmla="*/ 3149428 w 3432175"/>
              <a:gd name="connsiteY2" fmla="*/ 856688 h 2403475"/>
              <a:gd name="connsiteX3" fmla="*/ 2982901 w 3432175"/>
              <a:gd name="connsiteY3" fmla="*/ 795724 h 2403475"/>
              <a:gd name="connsiteX4" fmla="*/ 2985623 w 3432175"/>
              <a:gd name="connsiteY4" fmla="*/ 738025 h 2403475"/>
              <a:gd name="connsiteX5" fmla="*/ 2403323 w 3432175"/>
              <a:gd name="connsiteY5" fmla="*/ 155506 h 2403475"/>
              <a:gd name="connsiteX6" fmla="*/ 2117071 w 3432175"/>
              <a:gd name="connsiteY6" fmla="*/ 230805 h 2403475"/>
              <a:gd name="connsiteX7" fmla="*/ 1666469 w 3432175"/>
              <a:gd name="connsiteY7" fmla="*/ 16703 h 2403475"/>
              <a:gd name="connsiteX8" fmla="*/ 1156549 w 3432175"/>
              <a:gd name="connsiteY8" fmla="*/ 317897 h 2403475"/>
              <a:gd name="connsiteX9" fmla="*/ 984580 w 3432175"/>
              <a:gd name="connsiteY9" fmla="*/ 292041 h 2403475"/>
              <a:gd name="connsiteX10" fmla="*/ 418607 w 3432175"/>
              <a:gd name="connsiteY10" fmla="*/ 738569 h 2403475"/>
              <a:gd name="connsiteX11" fmla="*/ 197116 w 3432175"/>
              <a:gd name="connsiteY11" fmla="*/ 828927 h 2403475"/>
              <a:gd name="connsiteX12" fmla="*/ 260788 w 3432175"/>
              <a:gd name="connsiteY12" fmla="*/ 941602 h 2403475"/>
              <a:gd name="connsiteX13" fmla="*/ 28399 w 3432175"/>
              <a:gd name="connsiteY13" fmla="*/ 1407001 h 2403475"/>
              <a:gd name="connsiteX14" fmla="*/ 446906 w 3432175"/>
              <a:gd name="connsiteY14" fmla="*/ 1966022 h 2403475"/>
              <a:gd name="connsiteX15" fmla="*/ 475205 w 3432175"/>
              <a:gd name="connsiteY15" fmla="*/ 2092306 h 2403475"/>
              <a:gd name="connsiteX16" fmla="*/ 575883 w 3432175"/>
              <a:gd name="connsiteY16" fmla="*/ 2075432 h 2403475"/>
              <a:gd name="connsiteX17" fmla="*/ 537788 w 3432175"/>
              <a:gd name="connsiteY17" fmla="*/ 2192462 h 2403475"/>
              <a:gd name="connsiteX18" fmla="*/ 783225 w 3432175"/>
              <a:gd name="connsiteY18" fmla="*/ 2237051 h 2403475"/>
              <a:gd name="connsiteX19" fmla="*/ 791388 w 3432175"/>
              <a:gd name="connsiteY19" fmla="*/ 2330176 h 2403475"/>
              <a:gd name="connsiteX20" fmla="*/ 1029206 w 3432175"/>
              <a:gd name="connsiteY20" fmla="*/ 2287719 h 2403475"/>
              <a:gd name="connsiteX21" fmla="*/ 1056960 w 3432175"/>
              <a:gd name="connsiteY21" fmla="*/ 2410736 h 2403475"/>
              <a:gd name="connsiteX22" fmla="*/ 1331239 w 3432175"/>
              <a:gd name="connsiteY22" fmla="*/ 2274110 h 2403475"/>
              <a:gd name="connsiteX23" fmla="*/ 1356273 w 3432175"/>
              <a:gd name="connsiteY23" fmla="*/ 2185340 h 2403475"/>
              <a:gd name="connsiteX24" fmla="*/ 1671911 w 3432175"/>
              <a:gd name="connsiteY24" fmla="*/ 1956724 h 2403475"/>
              <a:gd name="connsiteX25" fmla="*/ 1902655 w 3432175"/>
              <a:gd name="connsiteY25" fmla="*/ 2004080 h 2403475"/>
              <a:gd name="connsiteX26" fmla="*/ 1987550 w 3432175"/>
              <a:gd name="connsiteY26" fmla="*/ 1998092 h 2403475"/>
              <a:gd name="connsiteX27" fmla="*/ 2227545 w 3432175"/>
              <a:gd name="connsiteY27" fmla="*/ 2231608 h 2403475"/>
              <a:gd name="connsiteX28" fmla="*/ 2472981 w 3432175"/>
              <a:gd name="connsiteY28" fmla="*/ 2390551 h 2403475"/>
              <a:gd name="connsiteX29" fmla="*/ 2511620 w 3432175"/>
              <a:gd name="connsiteY29" fmla="*/ 2297471 h 2403475"/>
              <a:gd name="connsiteX30" fmla="*/ 2550259 w 3432175"/>
              <a:gd name="connsiteY30" fmla="*/ 2295294 h 2403475"/>
              <a:gd name="connsiteX31" fmla="*/ 2747260 w 3432175"/>
              <a:gd name="connsiteY31" fmla="*/ 2347594 h 2403475"/>
              <a:gd name="connsiteX32" fmla="*/ 2770661 w 3432175"/>
              <a:gd name="connsiteY32" fmla="*/ 2228886 h 2403475"/>
              <a:gd name="connsiteX33" fmla="*/ 2836510 w 3432175"/>
              <a:gd name="connsiteY33" fmla="*/ 2188062 h 2403475"/>
              <a:gd name="connsiteX34" fmla="*/ 3083035 w 3432175"/>
              <a:gd name="connsiteY34" fmla="*/ 2177175 h 2403475"/>
              <a:gd name="connsiteX35" fmla="*/ 3058002 w 3432175"/>
              <a:gd name="connsiteY35" fmla="*/ 2045993 h 2403475"/>
              <a:gd name="connsiteX36" fmla="*/ 3437857 w 3432175"/>
              <a:gd name="connsiteY36" fmla="*/ 1500080 h 2403475"/>
              <a:gd name="connsiteX37" fmla="*/ 3437857 w 3432175"/>
              <a:gd name="connsiteY37" fmla="*/ 1500080 h 240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32175" h="2403475">
                <a:moveTo>
                  <a:pt x="3437857" y="1500080"/>
                </a:moveTo>
                <a:cubicBezTo>
                  <a:pt x="3437857" y="1262754"/>
                  <a:pt x="3295819" y="1058088"/>
                  <a:pt x="3091743" y="967730"/>
                </a:cubicBezTo>
                <a:cubicBezTo>
                  <a:pt x="3134190" y="914386"/>
                  <a:pt x="3149428" y="856688"/>
                  <a:pt x="3149428" y="856688"/>
                </a:cubicBezTo>
                <a:cubicBezTo>
                  <a:pt x="3149428" y="856688"/>
                  <a:pt x="3074872" y="798989"/>
                  <a:pt x="2982901" y="795724"/>
                </a:cubicBezTo>
                <a:cubicBezTo>
                  <a:pt x="2984534" y="776672"/>
                  <a:pt x="2985623" y="757621"/>
                  <a:pt x="2985623" y="738025"/>
                </a:cubicBezTo>
                <a:cubicBezTo>
                  <a:pt x="2985623" y="416329"/>
                  <a:pt x="2724948" y="155506"/>
                  <a:pt x="2403323" y="155506"/>
                </a:cubicBezTo>
                <a:cubicBezTo>
                  <a:pt x="2299380" y="155506"/>
                  <a:pt x="2201423" y="182723"/>
                  <a:pt x="2117071" y="230805"/>
                </a:cubicBezTo>
                <a:cubicBezTo>
                  <a:pt x="2010407" y="100167"/>
                  <a:pt x="1848234" y="16703"/>
                  <a:pt x="1666469" y="16703"/>
                </a:cubicBezTo>
                <a:cubicBezTo>
                  <a:pt x="1447155" y="16703"/>
                  <a:pt x="1256139" y="138269"/>
                  <a:pt x="1156549" y="317897"/>
                </a:cubicBezTo>
                <a:cubicBezTo>
                  <a:pt x="1102129" y="301113"/>
                  <a:pt x="1044443" y="292041"/>
                  <a:pt x="984580" y="292041"/>
                </a:cubicBezTo>
                <a:cubicBezTo>
                  <a:pt x="709757" y="292041"/>
                  <a:pt x="480103" y="482555"/>
                  <a:pt x="418607" y="738569"/>
                </a:cubicBezTo>
                <a:cubicBezTo>
                  <a:pt x="295617" y="742380"/>
                  <a:pt x="197116" y="828927"/>
                  <a:pt x="197116" y="828927"/>
                </a:cubicBezTo>
                <a:cubicBezTo>
                  <a:pt x="197116" y="828927"/>
                  <a:pt x="216163" y="884993"/>
                  <a:pt x="260788" y="941602"/>
                </a:cubicBezTo>
                <a:cubicBezTo>
                  <a:pt x="119839" y="1047746"/>
                  <a:pt x="28399" y="1217031"/>
                  <a:pt x="28399" y="1407001"/>
                </a:cubicBezTo>
                <a:cubicBezTo>
                  <a:pt x="28399" y="1671543"/>
                  <a:pt x="205279" y="1895260"/>
                  <a:pt x="446906" y="1966022"/>
                </a:cubicBezTo>
                <a:cubicBezTo>
                  <a:pt x="451804" y="2037873"/>
                  <a:pt x="475205" y="2092306"/>
                  <a:pt x="475205" y="2092306"/>
                </a:cubicBezTo>
                <a:cubicBezTo>
                  <a:pt x="475205" y="2092306"/>
                  <a:pt x="519830" y="2091762"/>
                  <a:pt x="575883" y="2075432"/>
                </a:cubicBezTo>
                <a:cubicBezTo>
                  <a:pt x="545407" y="2136941"/>
                  <a:pt x="537788" y="2192462"/>
                  <a:pt x="537788" y="2192462"/>
                </a:cubicBezTo>
                <a:cubicBezTo>
                  <a:pt x="537788" y="2192462"/>
                  <a:pt x="657514" y="2262634"/>
                  <a:pt x="783225" y="2237051"/>
                </a:cubicBezTo>
                <a:cubicBezTo>
                  <a:pt x="782136" y="2290939"/>
                  <a:pt x="791388" y="2330176"/>
                  <a:pt x="791388" y="2330176"/>
                </a:cubicBezTo>
                <a:cubicBezTo>
                  <a:pt x="791388" y="2330176"/>
                  <a:pt x="922542" y="2351359"/>
                  <a:pt x="1029206" y="2287719"/>
                </a:cubicBezTo>
                <a:cubicBezTo>
                  <a:pt x="1034648" y="2357891"/>
                  <a:pt x="1056960" y="2410736"/>
                  <a:pt x="1056960" y="2410736"/>
                </a:cubicBezTo>
                <a:cubicBezTo>
                  <a:pt x="1056960" y="2410736"/>
                  <a:pt x="1243622" y="2408559"/>
                  <a:pt x="1331239" y="2274110"/>
                </a:cubicBezTo>
                <a:cubicBezTo>
                  <a:pt x="1349199" y="2246894"/>
                  <a:pt x="1357362" y="2215868"/>
                  <a:pt x="1356273" y="2185340"/>
                </a:cubicBezTo>
                <a:cubicBezTo>
                  <a:pt x="1485793" y="2147237"/>
                  <a:pt x="1596811" y="2065044"/>
                  <a:pt x="1671911" y="1956724"/>
                </a:cubicBezTo>
                <a:cubicBezTo>
                  <a:pt x="1742658" y="1987251"/>
                  <a:pt x="1820480" y="2004080"/>
                  <a:pt x="1902655" y="2004080"/>
                </a:cubicBezTo>
                <a:cubicBezTo>
                  <a:pt x="1931498" y="2004080"/>
                  <a:pt x="1959796" y="2001948"/>
                  <a:pt x="1987550" y="1998092"/>
                </a:cubicBezTo>
                <a:cubicBezTo>
                  <a:pt x="2043059" y="2097704"/>
                  <a:pt x="2126322" y="2178808"/>
                  <a:pt x="2227545" y="2231608"/>
                </a:cubicBezTo>
                <a:cubicBezTo>
                  <a:pt x="2300468" y="2364423"/>
                  <a:pt x="2472981" y="2390551"/>
                  <a:pt x="2472981" y="2390551"/>
                </a:cubicBezTo>
                <a:cubicBezTo>
                  <a:pt x="2472981" y="2390551"/>
                  <a:pt x="2495838" y="2352992"/>
                  <a:pt x="2511620" y="2297471"/>
                </a:cubicBezTo>
                <a:cubicBezTo>
                  <a:pt x="2524681" y="2296927"/>
                  <a:pt x="2537742" y="2296382"/>
                  <a:pt x="2550259" y="2295294"/>
                </a:cubicBezTo>
                <a:cubicBezTo>
                  <a:pt x="2641685" y="2350316"/>
                  <a:pt x="2747260" y="2347594"/>
                  <a:pt x="2747260" y="2347594"/>
                </a:cubicBezTo>
                <a:cubicBezTo>
                  <a:pt x="2747260" y="2347594"/>
                  <a:pt x="2766852" y="2296927"/>
                  <a:pt x="2770661" y="2228886"/>
                </a:cubicBezTo>
                <a:cubicBezTo>
                  <a:pt x="2793518" y="2216956"/>
                  <a:pt x="2815287" y="2202759"/>
                  <a:pt x="2836510" y="2188062"/>
                </a:cubicBezTo>
                <a:cubicBezTo>
                  <a:pt x="2956235" y="2228886"/>
                  <a:pt x="3083035" y="2177175"/>
                  <a:pt x="3083035" y="2177175"/>
                </a:cubicBezTo>
                <a:cubicBezTo>
                  <a:pt x="3083035" y="2177175"/>
                  <a:pt x="3083035" y="2115168"/>
                  <a:pt x="3058002" y="2045993"/>
                </a:cubicBezTo>
                <a:cubicBezTo>
                  <a:pt x="3280037" y="1963845"/>
                  <a:pt x="3437857" y="1750470"/>
                  <a:pt x="3437857" y="1500080"/>
                </a:cubicBezTo>
                <a:lnTo>
                  <a:pt x="3437857" y="1500080"/>
                </a:lnTo>
                <a:close/>
              </a:path>
            </a:pathLst>
          </a:custGeom>
          <a:solidFill>
            <a:srgbClr val="d4e6e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Freeform 971"> 
				</p:cNvPr>
          <p:cNvSpPr/>
          <p:nvPr/>
        </p:nvSpPr>
        <p:spPr>
          <a:xfrm>
            <a:off x="7019925" y="2079625"/>
            <a:ext cx="1133475" cy="3013075"/>
          </a:xfrm>
          <a:custGeom>
            <a:avLst/>
            <a:gdLst>
              <a:gd name="connsiteX0" fmla="*/ 18922 w 1133475"/>
              <a:gd name="connsiteY0" fmla="*/ 27411 h 3013075"/>
              <a:gd name="connsiteX1" fmla="*/ 595779 w 1133475"/>
              <a:gd name="connsiteY1" fmla="*/ 496075 h 3013075"/>
              <a:gd name="connsiteX2" fmla="*/ 1138351 w 1133475"/>
              <a:gd name="connsiteY2" fmla="*/ 1037134 h 3013075"/>
              <a:gd name="connsiteX3" fmla="*/ 1138351 w 1133475"/>
              <a:gd name="connsiteY3" fmla="*/ 2538927 h 3013075"/>
              <a:gd name="connsiteX4" fmla="*/ 864616 w 1133475"/>
              <a:gd name="connsiteY4" fmla="*/ 2812722 h 3013075"/>
              <a:gd name="connsiteX5" fmla="*/ 524488 w 1133475"/>
              <a:gd name="connsiteY5" fmla="*/ 3016300 h 30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475" h="3013075">
                <a:moveTo>
                  <a:pt x="18922" y="27411"/>
                </a:moveTo>
                <a:cubicBezTo>
                  <a:pt x="18922" y="27411"/>
                  <a:pt x="234970" y="496075"/>
                  <a:pt x="595779" y="496075"/>
                </a:cubicBezTo>
                <a:cubicBezTo>
                  <a:pt x="977266" y="496075"/>
                  <a:pt x="1138351" y="820492"/>
                  <a:pt x="1138351" y="1037134"/>
                </a:cubicBezTo>
                <a:lnTo>
                  <a:pt x="1138351" y="2538927"/>
                </a:lnTo>
                <a:cubicBezTo>
                  <a:pt x="1138351" y="2538927"/>
                  <a:pt x="1138351" y="2812722"/>
                  <a:pt x="864616" y="2812722"/>
                </a:cubicBezTo>
                <a:cubicBezTo>
                  <a:pt x="595234" y="2812722"/>
                  <a:pt x="524488" y="3016300"/>
                  <a:pt x="524488" y="3016300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3" name="Picture 97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180" y="1821180"/>
            <a:ext cx="571500" cy="769620"/>
          </a:xfrm>
          <a:prstGeom prst="rect">
            <a:avLst/>
          </a:prstGeom>
        </p:spPr>
      </p:pic>
      <p:sp>
        <p:nvSpPr>
          <p:cNvPr id="973" name="Freeform 973"> 
				</p:cNvPr>
          <p:cNvSpPr/>
          <p:nvPr/>
        </p:nvSpPr>
        <p:spPr>
          <a:xfrm>
            <a:off x="8518525" y="2359025"/>
            <a:ext cx="1133475" cy="2911475"/>
          </a:xfrm>
          <a:custGeom>
            <a:avLst/>
            <a:gdLst>
              <a:gd name="connsiteX0" fmla="*/ 1135770 w 1133475"/>
              <a:gd name="connsiteY0" fmla="*/ 25072 h 2911475"/>
              <a:gd name="connsiteX1" fmla="*/ 558913 w 1133475"/>
              <a:gd name="connsiteY1" fmla="*/ 493736 h 2911475"/>
              <a:gd name="connsiteX2" fmla="*/ 16341 w 1133475"/>
              <a:gd name="connsiteY2" fmla="*/ 838294 h 2911475"/>
              <a:gd name="connsiteX3" fmla="*/ 16341 w 1133475"/>
              <a:gd name="connsiteY3" fmla="*/ 2259527 h 2911475"/>
              <a:gd name="connsiteX4" fmla="*/ 290076 w 1133475"/>
              <a:gd name="connsiteY4" fmla="*/ 2533322 h 2911475"/>
              <a:gd name="connsiteX5" fmla="*/ 630204 w 1133475"/>
              <a:gd name="connsiteY5" fmla="*/ 2736900 h 2911475"/>
              <a:gd name="connsiteX6" fmla="*/ 968700 w 1133475"/>
              <a:gd name="connsiteY6" fmla="*/ 2917071 h 291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3475" h="2911475">
                <a:moveTo>
                  <a:pt x="1135770" y="25072"/>
                </a:moveTo>
                <a:cubicBezTo>
                  <a:pt x="1135770" y="25072"/>
                  <a:pt x="919721" y="493736"/>
                  <a:pt x="558913" y="493736"/>
                </a:cubicBezTo>
                <a:cubicBezTo>
                  <a:pt x="177426" y="493736"/>
                  <a:pt x="16341" y="622197"/>
                  <a:pt x="16341" y="838294"/>
                </a:cubicBezTo>
                <a:lnTo>
                  <a:pt x="16341" y="2259527"/>
                </a:lnTo>
                <a:cubicBezTo>
                  <a:pt x="16341" y="2259527"/>
                  <a:pt x="16341" y="2533322"/>
                  <a:pt x="290076" y="2533322"/>
                </a:cubicBezTo>
                <a:cubicBezTo>
                  <a:pt x="559458" y="2533322"/>
                  <a:pt x="630204" y="2736900"/>
                  <a:pt x="630204" y="2736900"/>
                </a:cubicBezTo>
                <a:cubicBezTo>
                  <a:pt x="630204" y="2736900"/>
                  <a:pt x="654149" y="2912717"/>
                  <a:pt x="968700" y="2917071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4" name="Freeform 974"> 
				</p:cNvPr>
          <p:cNvSpPr/>
          <p:nvPr/>
        </p:nvSpPr>
        <p:spPr>
          <a:xfrm>
            <a:off x="8378825" y="2117725"/>
            <a:ext cx="511175" cy="701675"/>
          </a:xfrm>
          <a:custGeom>
            <a:avLst/>
            <a:gdLst>
              <a:gd name="connsiteX0" fmla="*/ 325832 w 511175"/>
              <a:gd name="connsiteY0" fmla="*/ 21426 h 701675"/>
              <a:gd name="connsiteX1" fmla="*/ 325288 w 511175"/>
              <a:gd name="connsiteY1" fmla="*/ 252764 h 701675"/>
              <a:gd name="connsiteX2" fmla="*/ 522291 w 511175"/>
              <a:gd name="connsiteY2" fmla="*/ 496078 h 701675"/>
              <a:gd name="connsiteX3" fmla="*/ 205564 w 511175"/>
              <a:gd name="connsiteY3" fmla="*/ 550510 h 701675"/>
              <a:gd name="connsiteX4" fmla="*/ 23255 w 511175"/>
              <a:gd name="connsiteY4" fmla="*/ 705642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175" h="701675">
                <a:moveTo>
                  <a:pt x="325832" y="21426"/>
                </a:moveTo>
                <a:lnTo>
                  <a:pt x="325288" y="252764"/>
                </a:lnTo>
                <a:cubicBezTo>
                  <a:pt x="325288" y="449810"/>
                  <a:pt x="522291" y="496078"/>
                  <a:pt x="522291" y="496078"/>
                </a:cubicBezTo>
                <a:cubicBezTo>
                  <a:pt x="522291" y="496078"/>
                  <a:pt x="355764" y="469405"/>
                  <a:pt x="205564" y="550510"/>
                </a:cubicBezTo>
                <a:cubicBezTo>
                  <a:pt x="146245" y="582580"/>
                  <a:pt x="23255" y="664818"/>
                  <a:pt x="23255" y="705642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Freeform 975"> 
				</p:cNvPr>
          <p:cNvSpPr/>
          <p:nvPr/>
        </p:nvSpPr>
        <p:spPr>
          <a:xfrm>
            <a:off x="7629525" y="4848225"/>
            <a:ext cx="358775" cy="422275"/>
          </a:xfrm>
          <a:custGeom>
            <a:avLst/>
            <a:gdLst>
              <a:gd name="connsiteX0" fmla="*/ 366034 w 358775"/>
              <a:gd name="connsiteY0" fmla="*/ 25071 h 422275"/>
              <a:gd name="connsiteX1" fmla="*/ 141822 w 358775"/>
              <a:gd name="connsiteY1" fmla="*/ 247156 h 422275"/>
              <a:gd name="connsiteX2" fmla="*/ 24817 w 358775"/>
              <a:gd name="connsiteY2" fmla="*/ 427327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775" h="422275">
                <a:moveTo>
                  <a:pt x="366034" y="25071"/>
                </a:moveTo>
                <a:cubicBezTo>
                  <a:pt x="366034" y="25071"/>
                  <a:pt x="165767" y="123049"/>
                  <a:pt x="141822" y="247156"/>
                </a:cubicBezTo>
                <a:cubicBezTo>
                  <a:pt x="141822" y="247156"/>
                  <a:pt x="111890" y="411542"/>
                  <a:pt x="24817" y="427327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Freeform 976"> 
				</p:cNvPr>
          <p:cNvSpPr/>
          <p:nvPr/>
        </p:nvSpPr>
        <p:spPr>
          <a:xfrm>
            <a:off x="8099425" y="4733925"/>
            <a:ext cx="193675" cy="409575"/>
          </a:xfrm>
          <a:custGeom>
            <a:avLst/>
            <a:gdLst>
              <a:gd name="connsiteX0" fmla="*/ 26743 w 193675"/>
              <a:gd name="connsiteY0" fmla="*/ 16898 h 409575"/>
              <a:gd name="connsiteX1" fmla="*/ 58851 w 193675"/>
              <a:gd name="connsiteY1" fmla="*/ 311378 h 409575"/>
              <a:gd name="connsiteX2" fmla="*/ 194902 w 193675"/>
              <a:gd name="connsiteY2" fmla="*/ 413711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675" h="409575">
                <a:moveTo>
                  <a:pt x="26743" y="16898"/>
                </a:moveTo>
                <a:cubicBezTo>
                  <a:pt x="26743" y="16898"/>
                  <a:pt x="-41281" y="269465"/>
                  <a:pt x="58851" y="311378"/>
                </a:cubicBezTo>
                <a:cubicBezTo>
                  <a:pt x="58851" y="311378"/>
                  <a:pt x="164971" y="335328"/>
                  <a:pt x="194902" y="413711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7" name="Freeform 977"> 
				</p:cNvPr>
          <p:cNvSpPr/>
          <p:nvPr/>
        </p:nvSpPr>
        <p:spPr>
          <a:xfrm>
            <a:off x="8683625" y="4848225"/>
            <a:ext cx="358775" cy="422275"/>
          </a:xfrm>
          <a:custGeom>
            <a:avLst/>
            <a:gdLst>
              <a:gd name="connsiteX0" fmla="*/ 18856 w 358775"/>
              <a:gd name="connsiteY0" fmla="*/ 25071 h 422275"/>
              <a:gd name="connsiteX1" fmla="*/ 243068 w 358775"/>
              <a:gd name="connsiteY1" fmla="*/ 247156 h 422275"/>
              <a:gd name="connsiteX2" fmla="*/ 360073 w 358775"/>
              <a:gd name="connsiteY2" fmla="*/ 427327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775" h="422275">
                <a:moveTo>
                  <a:pt x="18856" y="25071"/>
                </a:moveTo>
                <a:cubicBezTo>
                  <a:pt x="18856" y="25071"/>
                  <a:pt x="219123" y="123049"/>
                  <a:pt x="243068" y="247156"/>
                </a:cubicBezTo>
                <a:cubicBezTo>
                  <a:pt x="243068" y="247156"/>
                  <a:pt x="273000" y="411542"/>
                  <a:pt x="360073" y="427327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Freeform 978"> 
				</p:cNvPr>
          <p:cNvSpPr/>
          <p:nvPr/>
        </p:nvSpPr>
        <p:spPr>
          <a:xfrm>
            <a:off x="8467725" y="4797425"/>
            <a:ext cx="168275" cy="447675"/>
          </a:xfrm>
          <a:custGeom>
            <a:avLst/>
            <a:gdLst>
              <a:gd name="connsiteX0" fmla="*/ 143330 w 168275"/>
              <a:gd name="connsiteY0" fmla="*/ 18717 h 447675"/>
              <a:gd name="connsiteX1" fmla="*/ 180880 w 168275"/>
              <a:gd name="connsiteY1" fmla="*/ 272372 h 447675"/>
              <a:gd name="connsiteX2" fmla="*/ 21428 w 168275"/>
              <a:gd name="connsiteY2" fmla="*/ 457987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275" h="447675">
                <a:moveTo>
                  <a:pt x="143330" y="18717"/>
                </a:moveTo>
                <a:cubicBezTo>
                  <a:pt x="143330" y="18717"/>
                  <a:pt x="271218" y="207054"/>
                  <a:pt x="180880" y="272372"/>
                </a:cubicBezTo>
                <a:cubicBezTo>
                  <a:pt x="90542" y="337691"/>
                  <a:pt x="21428" y="380149"/>
                  <a:pt x="21428" y="457987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Freeform 979"> 
				</p:cNvPr>
          <p:cNvSpPr/>
          <p:nvPr/>
        </p:nvSpPr>
        <p:spPr>
          <a:xfrm>
            <a:off x="8759825" y="4949825"/>
            <a:ext cx="142875" cy="206375"/>
          </a:xfrm>
          <a:custGeom>
            <a:avLst/>
            <a:gdLst>
              <a:gd name="connsiteX0" fmla="*/ 147277 w 142875"/>
              <a:gd name="connsiteY0" fmla="*/ 95478 h 206375"/>
              <a:gd name="connsiteX1" fmla="*/ 86870 w 142875"/>
              <a:gd name="connsiteY1" fmla="*/ 22538 h 206375"/>
              <a:gd name="connsiteX2" fmla="*/ 20477 w 142875"/>
              <a:gd name="connsiteY2" fmla="*/ 217406 h 20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5" h="206375">
                <a:moveTo>
                  <a:pt x="147277" y="95478"/>
                </a:moveTo>
                <a:lnTo>
                  <a:pt x="86870" y="22538"/>
                </a:lnTo>
                <a:cubicBezTo>
                  <a:pt x="86870" y="22538"/>
                  <a:pt x="108639" y="177671"/>
                  <a:pt x="20477" y="217406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Freeform 980"> 
				</p:cNvPr>
          <p:cNvSpPr/>
          <p:nvPr/>
        </p:nvSpPr>
        <p:spPr>
          <a:xfrm>
            <a:off x="8035925" y="5026025"/>
            <a:ext cx="117475" cy="244475"/>
          </a:xfrm>
          <a:custGeom>
            <a:avLst/>
            <a:gdLst>
              <a:gd name="connsiteX0" fmla="*/ 122351 w 117475"/>
              <a:gd name="connsiteY0" fmla="*/ 19278 h 244475"/>
              <a:gd name="connsiteX1" fmla="*/ 23850 w 117475"/>
              <a:gd name="connsiteY1" fmla="*/ 249527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244475">
                <a:moveTo>
                  <a:pt x="122351" y="19278"/>
                </a:moveTo>
                <a:cubicBezTo>
                  <a:pt x="122351" y="19278"/>
                  <a:pt x="110923" y="224489"/>
                  <a:pt x="23850" y="249527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Freeform 981"> 
				</p:cNvPr>
          <p:cNvSpPr/>
          <p:nvPr/>
        </p:nvSpPr>
        <p:spPr>
          <a:xfrm>
            <a:off x="7832725" y="1457325"/>
            <a:ext cx="104775" cy="1133475"/>
          </a:xfrm>
          <a:custGeom>
            <a:avLst/>
            <a:gdLst>
              <a:gd name="connsiteX0" fmla="*/ 22973 w 104775"/>
              <a:gd name="connsiteY0" fmla="*/ 1134160 h 1133475"/>
              <a:gd name="connsiteX1" fmla="*/ 108957 w 104775"/>
              <a:gd name="connsiteY1" fmla="*/ 826072 h 1133475"/>
              <a:gd name="connsiteX2" fmla="*/ 108957 w 104775"/>
              <a:gd name="connsiteY2" fmla="*/ 2482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1133475">
                <a:moveTo>
                  <a:pt x="22973" y="1134160"/>
                </a:moveTo>
                <a:cubicBezTo>
                  <a:pt x="22973" y="1134160"/>
                  <a:pt x="108957" y="1038359"/>
                  <a:pt x="108957" y="826072"/>
                </a:cubicBezTo>
                <a:lnTo>
                  <a:pt x="108957" y="24825"/>
                </a:ln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Freeform 982"> 
				</p:cNvPr>
          <p:cNvSpPr/>
          <p:nvPr/>
        </p:nvSpPr>
        <p:spPr>
          <a:xfrm>
            <a:off x="7566025" y="2016125"/>
            <a:ext cx="358775" cy="333375"/>
          </a:xfrm>
          <a:custGeom>
            <a:avLst/>
            <a:gdLst>
              <a:gd name="connsiteX0" fmla="*/ 21380 w 358775"/>
              <a:gd name="connsiteY0" fmla="*/ 20693 h 333375"/>
              <a:gd name="connsiteX1" fmla="*/ 21380 w 358775"/>
              <a:gd name="connsiteY1" fmla="*/ 174192 h 333375"/>
              <a:gd name="connsiteX2" fmla="*/ 142193 w 358775"/>
              <a:gd name="connsiteY2" fmla="*/ 315173 h 333375"/>
              <a:gd name="connsiteX3" fmla="*/ 371304 w 358775"/>
              <a:gd name="connsiteY3" fmla="*/ 344566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775" h="333375">
                <a:moveTo>
                  <a:pt x="21380" y="20693"/>
                </a:moveTo>
                <a:lnTo>
                  <a:pt x="21380" y="174192"/>
                </a:lnTo>
                <a:cubicBezTo>
                  <a:pt x="21380" y="222093"/>
                  <a:pt x="70358" y="296121"/>
                  <a:pt x="142193" y="315173"/>
                </a:cubicBezTo>
                <a:cubicBezTo>
                  <a:pt x="184642" y="326603"/>
                  <a:pt x="387086" y="295033"/>
                  <a:pt x="371304" y="344566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Freeform 983"> 
				</p:cNvPr>
          <p:cNvSpPr/>
          <p:nvPr/>
        </p:nvSpPr>
        <p:spPr>
          <a:xfrm>
            <a:off x="7921625" y="1749425"/>
            <a:ext cx="269875" cy="244475"/>
          </a:xfrm>
          <a:custGeom>
            <a:avLst/>
            <a:gdLst>
              <a:gd name="connsiteX0" fmla="*/ 20057 w 269875"/>
              <a:gd name="connsiteY0" fmla="*/ 249834 h 244475"/>
              <a:gd name="connsiteX1" fmla="*/ 276922 w 269875"/>
              <a:gd name="connsiteY1" fmla="*/ 2666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875" h="244475">
                <a:moveTo>
                  <a:pt x="20057" y="249834"/>
                </a:moveTo>
                <a:cubicBezTo>
                  <a:pt x="20057" y="249834"/>
                  <a:pt x="91892" y="26661"/>
                  <a:pt x="276922" y="26661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Freeform 984"> 
				</p:cNvPr>
          <p:cNvSpPr/>
          <p:nvPr/>
        </p:nvSpPr>
        <p:spPr>
          <a:xfrm>
            <a:off x="7820025" y="1609725"/>
            <a:ext cx="117475" cy="117475"/>
          </a:xfrm>
          <a:custGeom>
            <a:avLst/>
            <a:gdLst>
              <a:gd name="connsiteX0" fmla="*/ 20435 w 117475"/>
              <a:gd name="connsiteY0" fmla="*/ 16672 h 117475"/>
              <a:gd name="connsiteX1" fmla="*/ 121657 w 117475"/>
              <a:gd name="connsiteY1" fmla="*/ 121726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117475">
                <a:moveTo>
                  <a:pt x="20435" y="16672"/>
                </a:moveTo>
                <a:cubicBezTo>
                  <a:pt x="20435" y="16672"/>
                  <a:pt x="121657" y="61306"/>
                  <a:pt x="121657" y="121726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6" name="Picture 98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780" y="1577340"/>
            <a:ext cx="1737360" cy="1234440"/>
          </a:xfrm>
          <a:prstGeom prst="rect">
            <a:avLst/>
          </a:prstGeom>
        </p:spPr>
      </p:pic>
      <p:sp>
        <p:nvSpPr>
          <p:cNvPr id="986" name="Freeform 986"> 
				</p:cNvPr>
          <p:cNvSpPr/>
          <p:nvPr/>
        </p:nvSpPr>
        <p:spPr>
          <a:xfrm>
            <a:off x="7540625" y="1876425"/>
            <a:ext cx="295275" cy="219075"/>
          </a:xfrm>
          <a:custGeom>
            <a:avLst/>
            <a:gdLst>
              <a:gd name="connsiteX0" fmla="*/ 75079 w 295275"/>
              <a:gd name="connsiteY0" fmla="*/ 24312 h 219075"/>
              <a:gd name="connsiteX1" fmla="*/ 298747 w 295275"/>
              <a:gd name="connsiteY1" fmla="*/ 42274 h 219075"/>
              <a:gd name="connsiteX2" fmla="*/ 174668 w 295275"/>
              <a:gd name="connsiteY2" fmla="*/ 228978 h 219075"/>
              <a:gd name="connsiteX3" fmla="*/ 22835 w 295275"/>
              <a:gd name="connsiteY3" fmla="*/ 176178 h 219075"/>
              <a:gd name="connsiteX4" fmla="*/ 75079 w 295275"/>
              <a:gd name="connsiteY4" fmla="*/ 24312 h 219075"/>
              <a:gd name="connsiteX5" fmla="*/ 75079 w 295275"/>
              <a:gd name="connsiteY5" fmla="*/ 24312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275" h="219075">
                <a:moveTo>
                  <a:pt x="75079" y="24312"/>
                </a:moveTo>
                <a:cubicBezTo>
                  <a:pt x="180654" y="-26854"/>
                  <a:pt x="298747" y="42274"/>
                  <a:pt x="298747" y="42274"/>
                </a:cubicBezTo>
                <a:cubicBezTo>
                  <a:pt x="298747" y="42274"/>
                  <a:pt x="280244" y="177811"/>
                  <a:pt x="174668" y="228978"/>
                </a:cubicBezTo>
                <a:cubicBezTo>
                  <a:pt x="118071" y="256194"/>
                  <a:pt x="50045" y="232788"/>
                  <a:pt x="22835" y="176178"/>
                </a:cubicBezTo>
                <a:cubicBezTo>
                  <a:pt x="-5463" y="120113"/>
                  <a:pt x="18481" y="52072"/>
                  <a:pt x="75079" y="24312"/>
                </a:cubicBezTo>
                <a:lnTo>
                  <a:pt x="75079" y="24312"/>
                </a:lnTo>
                <a:close/>
              </a:path>
            </a:pathLst>
          </a:custGeom>
          <a:solidFill>
            <a:srgbClr val="2ea7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Freeform 987"> 
				</p:cNvPr>
          <p:cNvSpPr/>
          <p:nvPr/>
        </p:nvSpPr>
        <p:spPr>
          <a:xfrm>
            <a:off x="7540625" y="1901825"/>
            <a:ext cx="295275" cy="193675"/>
          </a:xfrm>
          <a:custGeom>
            <a:avLst/>
            <a:gdLst>
              <a:gd name="connsiteX0" fmla="*/ 298747 w 295275"/>
              <a:gd name="connsiteY0" fmla="*/ 16874 h 193675"/>
              <a:gd name="connsiteX1" fmla="*/ 174668 w 295275"/>
              <a:gd name="connsiteY1" fmla="*/ 203578 h 193675"/>
              <a:gd name="connsiteX2" fmla="*/ 22835 w 295275"/>
              <a:gd name="connsiteY2" fmla="*/ 150778 h 193675"/>
              <a:gd name="connsiteX3" fmla="*/ 298747 w 295275"/>
              <a:gd name="connsiteY3" fmla="*/ 16874 h 193675"/>
              <a:gd name="connsiteX4" fmla="*/ 298747 w 295275"/>
              <a:gd name="connsiteY4" fmla="*/ 16874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93675">
                <a:moveTo>
                  <a:pt x="298747" y="16874"/>
                </a:moveTo>
                <a:cubicBezTo>
                  <a:pt x="298747" y="16874"/>
                  <a:pt x="280244" y="152411"/>
                  <a:pt x="174668" y="203578"/>
                </a:cubicBezTo>
                <a:cubicBezTo>
                  <a:pt x="118071" y="230794"/>
                  <a:pt x="50045" y="207388"/>
                  <a:pt x="22835" y="150778"/>
                </a:cubicBezTo>
                <a:lnTo>
                  <a:pt x="298747" y="16874"/>
                </a:lnTo>
                <a:lnTo>
                  <a:pt x="298747" y="16874"/>
                </a:lnTo>
                <a:close/>
              </a:path>
            </a:pathLst>
          </a:custGeom>
          <a:solidFill>
            <a:srgbClr val="0091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Freeform 988"> 
				</p:cNvPr>
          <p:cNvSpPr/>
          <p:nvPr/>
        </p:nvSpPr>
        <p:spPr>
          <a:xfrm>
            <a:off x="7578725" y="1482725"/>
            <a:ext cx="282575" cy="219075"/>
          </a:xfrm>
          <a:custGeom>
            <a:avLst/>
            <a:gdLst>
              <a:gd name="connsiteX0" fmla="*/ 240511 w 282575"/>
              <a:gd name="connsiteY0" fmla="*/ 19565 h 219075"/>
              <a:gd name="connsiteX1" fmla="*/ 16843 w 282575"/>
              <a:gd name="connsiteY1" fmla="*/ 37528 h 219075"/>
              <a:gd name="connsiteX2" fmla="*/ 140921 w 282575"/>
              <a:gd name="connsiteY2" fmla="*/ 224232 h 219075"/>
              <a:gd name="connsiteX3" fmla="*/ 292754 w 282575"/>
              <a:gd name="connsiteY3" fmla="*/ 171432 h 219075"/>
              <a:gd name="connsiteX4" fmla="*/ 240511 w 282575"/>
              <a:gd name="connsiteY4" fmla="*/ 19565 h 219075"/>
              <a:gd name="connsiteX5" fmla="*/ 240511 w 282575"/>
              <a:gd name="connsiteY5" fmla="*/ 1956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575" h="219075">
                <a:moveTo>
                  <a:pt x="240511" y="19565"/>
                </a:moveTo>
                <a:cubicBezTo>
                  <a:pt x="134935" y="-31600"/>
                  <a:pt x="16843" y="37528"/>
                  <a:pt x="16843" y="37528"/>
                </a:cubicBezTo>
                <a:cubicBezTo>
                  <a:pt x="16843" y="37528"/>
                  <a:pt x="35346" y="173065"/>
                  <a:pt x="140921" y="224232"/>
                </a:cubicBezTo>
                <a:cubicBezTo>
                  <a:pt x="197519" y="251448"/>
                  <a:pt x="265545" y="228042"/>
                  <a:pt x="292754" y="171432"/>
                </a:cubicBezTo>
                <a:cubicBezTo>
                  <a:pt x="320509" y="114822"/>
                  <a:pt x="297108" y="46782"/>
                  <a:pt x="240511" y="19565"/>
                </a:cubicBezTo>
                <a:lnTo>
                  <a:pt x="240511" y="19565"/>
                </a:lnTo>
                <a:close/>
              </a:path>
            </a:pathLst>
          </a:custGeom>
          <a:solidFill>
            <a:srgbClr val="2ea7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9" name="Freeform 989"> 
				</p:cNvPr>
          <p:cNvSpPr/>
          <p:nvPr/>
        </p:nvSpPr>
        <p:spPr>
          <a:xfrm>
            <a:off x="7578725" y="1482725"/>
            <a:ext cx="282575" cy="168275"/>
          </a:xfrm>
          <a:custGeom>
            <a:avLst/>
            <a:gdLst>
              <a:gd name="connsiteX0" fmla="*/ 240511 w 282575"/>
              <a:gd name="connsiteY0" fmla="*/ 19565 h 168275"/>
              <a:gd name="connsiteX1" fmla="*/ 16843 w 282575"/>
              <a:gd name="connsiteY1" fmla="*/ 37528 h 168275"/>
              <a:gd name="connsiteX2" fmla="*/ 293299 w 282575"/>
              <a:gd name="connsiteY2" fmla="*/ 171976 h 168275"/>
              <a:gd name="connsiteX3" fmla="*/ 240511 w 282575"/>
              <a:gd name="connsiteY3" fmla="*/ 19565 h 168275"/>
              <a:gd name="connsiteX4" fmla="*/ 240511 w 282575"/>
              <a:gd name="connsiteY4" fmla="*/ 19565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75" h="168275">
                <a:moveTo>
                  <a:pt x="240511" y="19565"/>
                </a:moveTo>
                <a:cubicBezTo>
                  <a:pt x="134935" y="-31600"/>
                  <a:pt x="16843" y="37528"/>
                  <a:pt x="16843" y="37528"/>
                </a:cubicBezTo>
                <a:lnTo>
                  <a:pt x="293299" y="171976"/>
                </a:lnTo>
                <a:cubicBezTo>
                  <a:pt x="320509" y="114822"/>
                  <a:pt x="297108" y="46782"/>
                  <a:pt x="240511" y="19565"/>
                </a:cubicBezTo>
                <a:lnTo>
                  <a:pt x="240511" y="19565"/>
                </a:lnTo>
                <a:close/>
              </a:path>
            </a:pathLst>
          </a:custGeom>
          <a:solidFill>
            <a:srgbClr val="0091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0" name="Freeform 990"> 
				</p:cNvPr>
          <p:cNvSpPr/>
          <p:nvPr/>
        </p:nvSpPr>
        <p:spPr>
          <a:xfrm>
            <a:off x="7642225" y="3641725"/>
            <a:ext cx="1349375" cy="282575"/>
          </a:xfrm>
          <a:custGeom>
            <a:avLst/>
            <a:gdLst>
              <a:gd name="connsiteX0" fmla="*/ 19192 w 1349375"/>
              <a:gd name="connsiteY0" fmla="*/ 284445 h 282575"/>
              <a:gd name="connsiteX1" fmla="*/ 1356848 w 1349375"/>
              <a:gd name="connsiteY1" fmla="*/ 284445 h 282575"/>
              <a:gd name="connsiteX2" fmla="*/ 1356848 w 1349375"/>
              <a:gd name="connsiteY2" fmla="*/ 24258 h 282575"/>
              <a:gd name="connsiteX3" fmla="*/ 19192 w 1349375"/>
              <a:gd name="connsiteY3" fmla="*/ 24258 h 282575"/>
              <a:gd name="connsiteX4" fmla="*/ 19192 w 1349375"/>
              <a:gd name="connsiteY4" fmla="*/ 284445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82575">
                <a:moveTo>
                  <a:pt x="19192" y="284445"/>
                </a:moveTo>
                <a:lnTo>
                  <a:pt x="1356848" y="284445"/>
                </a:lnTo>
                <a:lnTo>
                  <a:pt x="1356848" y="24258"/>
                </a:lnTo>
                <a:lnTo>
                  <a:pt x="19192" y="24258"/>
                </a:lnTo>
                <a:lnTo>
                  <a:pt x="19192" y="284445"/>
                </a:lnTo>
                <a:close/>
              </a:path>
            </a:pathLst>
          </a:custGeom>
          <a:solidFill>
            <a:srgbClr val="69abd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1" name="Freeform 991"> 
				</p:cNvPr>
          <p:cNvSpPr/>
          <p:nvPr/>
        </p:nvSpPr>
        <p:spPr>
          <a:xfrm>
            <a:off x="7642225" y="3641725"/>
            <a:ext cx="1349375" cy="282575"/>
          </a:xfrm>
          <a:custGeom>
            <a:avLst/>
            <a:gdLst>
              <a:gd name="connsiteX0" fmla="*/ 19192 w 1349375"/>
              <a:gd name="connsiteY0" fmla="*/ 284445 h 282575"/>
              <a:gd name="connsiteX1" fmla="*/ 1356848 w 1349375"/>
              <a:gd name="connsiteY1" fmla="*/ 284445 h 282575"/>
              <a:gd name="connsiteX2" fmla="*/ 1356848 w 1349375"/>
              <a:gd name="connsiteY2" fmla="*/ 24258 h 282575"/>
              <a:gd name="connsiteX3" fmla="*/ 19192 w 1349375"/>
              <a:gd name="connsiteY3" fmla="*/ 24258 h 282575"/>
              <a:gd name="connsiteX4" fmla="*/ 19192 w 1349375"/>
              <a:gd name="connsiteY4" fmla="*/ 284445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82575">
                <a:moveTo>
                  <a:pt x="19192" y="284445"/>
                </a:moveTo>
                <a:lnTo>
                  <a:pt x="1356848" y="284445"/>
                </a:lnTo>
                <a:lnTo>
                  <a:pt x="1356848" y="24258"/>
                </a:lnTo>
                <a:lnTo>
                  <a:pt x="19192" y="24258"/>
                </a:lnTo>
                <a:lnTo>
                  <a:pt x="19192" y="284445"/>
                </a:lnTo>
                <a:close/>
              </a:path>
            </a:pathLst>
          </a:custGeom>
          <a:solidFill>
            <a:srgbClr val="0000ac">
              <a:alpha val="0"/>
            </a:srgbClr>
          </a:solidFill>
          <a:ln w="6349">
            <a:solidFill>
              <a:srgbClr val="10406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2" name="Freeform 992"> 
				</p:cNvPr>
          <p:cNvSpPr/>
          <p:nvPr/>
        </p:nvSpPr>
        <p:spPr>
          <a:xfrm>
            <a:off x="7642225" y="2105025"/>
            <a:ext cx="1349375" cy="282575"/>
          </a:xfrm>
          <a:custGeom>
            <a:avLst/>
            <a:gdLst>
              <a:gd name="connsiteX0" fmla="*/ 19191 w 1349375"/>
              <a:gd name="connsiteY0" fmla="*/ 283427 h 282575"/>
              <a:gd name="connsiteX1" fmla="*/ 1356848 w 1349375"/>
              <a:gd name="connsiteY1" fmla="*/ 283427 h 282575"/>
              <a:gd name="connsiteX2" fmla="*/ 1356848 w 1349375"/>
              <a:gd name="connsiteY2" fmla="*/ 23240 h 282575"/>
              <a:gd name="connsiteX3" fmla="*/ 19191 w 1349375"/>
              <a:gd name="connsiteY3" fmla="*/ 23240 h 282575"/>
              <a:gd name="connsiteX4" fmla="*/ 19191 w 1349375"/>
              <a:gd name="connsiteY4" fmla="*/ 283427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82575">
                <a:moveTo>
                  <a:pt x="19191" y="283427"/>
                </a:moveTo>
                <a:lnTo>
                  <a:pt x="1356848" y="283427"/>
                </a:lnTo>
                <a:lnTo>
                  <a:pt x="1356848" y="23240"/>
                </a:lnTo>
                <a:lnTo>
                  <a:pt x="19191" y="23240"/>
                </a:lnTo>
                <a:lnTo>
                  <a:pt x="19191" y="283427"/>
                </a:lnTo>
                <a:close/>
              </a:path>
            </a:pathLst>
          </a:custGeom>
          <a:solidFill>
            <a:srgbClr val="377cb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" name="Freeform 993"> 
				</p:cNvPr>
          <p:cNvSpPr/>
          <p:nvPr/>
        </p:nvSpPr>
        <p:spPr>
          <a:xfrm>
            <a:off x="7642225" y="2105025"/>
            <a:ext cx="1349375" cy="282575"/>
          </a:xfrm>
          <a:custGeom>
            <a:avLst/>
            <a:gdLst>
              <a:gd name="connsiteX0" fmla="*/ 19191 w 1349375"/>
              <a:gd name="connsiteY0" fmla="*/ 283427 h 282575"/>
              <a:gd name="connsiteX1" fmla="*/ 1356848 w 1349375"/>
              <a:gd name="connsiteY1" fmla="*/ 283427 h 282575"/>
              <a:gd name="connsiteX2" fmla="*/ 1356848 w 1349375"/>
              <a:gd name="connsiteY2" fmla="*/ 23240 h 282575"/>
              <a:gd name="connsiteX3" fmla="*/ 19191 w 1349375"/>
              <a:gd name="connsiteY3" fmla="*/ 23240 h 282575"/>
              <a:gd name="connsiteX4" fmla="*/ 19191 w 1349375"/>
              <a:gd name="connsiteY4" fmla="*/ 283427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82575">
                <a:moveTo>
                  <a:pt x="19191" y="283427"/>
                </a:moveTo>
                <a:lnTo>
                  <a:pt x="1356848" y="283427"/>
                </a:lnTo>
                <a:lnTo>
                  <a:pt x="1356848" y="23240"/>
                </a:lnTo>
                <a:lnTo>
                  <a:pt x="19191" y="23240"/>
                </a:lnTo>
                <a:lnTo>
                  <a:pt x="19191" y="283427"/>
                </a:lnTo>
                <a:close/>
              </a:path>
            </a:pathLst>
          </a:custGeom>
          <a:solidFill>
            <a:srgbClr val="00009e">
              <a:alpha val="0"/>
            </a:srgbClr>
          </a:solidFill>
          <a:ln w="6349">
            <a:solidFill>
              <a:srgbClr val="10406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Freeform 994"> 
				</p:cNvPr>
          <p:cNvSpPr/>
          <p:nvPr/>
        </p:nvSpPr>
        <p:spPr>
          <a:xfrm>
            <a:off x="7642225" y="4530725"/>
            <a:ext cx="1349375" cy="269875"/>
          </a:xfrm>
          <a:custGeom>
            <a:avLst/>
            <a:gdLst>
              <a:gd name="connsiteX0" fmla="*/ 19192 w 1349375"/>
              <a:gd name="connsiteY0" fmla="*/ 276708 h 269875"/>
              <a:gd name="connsiteX1" fmla="*/ 1356848 w 1349375"/>
              <a:gd name="connsiteY1" fmla="*/ 276708 h 269875"/>
              <a:gd name="connsiteX2" fmla="*/ 1356848 w 1349375"/>
              <a:gd name="connsiteY2" fmla="*/ 16520 h 269875"/>
              <a:gd name="connsiteX3" fmla="*/ 19192 w 1349375"/>
              <a:gd name="connsiteY3" fmla="*/ 16520 h 269875"/>
              <a:gd name="connsiteX4" fmla="*/ 19192 w 1349375"/>
              <a:gd name="connsiteY4" fmla="*/ 276708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69875">
                <a:moveTo>
                  <a:pt x="19192" y="276708"/>
                </a:moveTo>
                <a:lnTo>
                  <a:pt x="1356848" y="276708"/>
                </a:lnTo>
                <a:lnTo>
                  <a:pt x="1356848" y="16520"/>
                </a:lnTo>
                <a:lnTo>
                  <a:pt x="19192" y="16520"/>
                </a:lnTo>
                <a:lnTo>
                  <a:pt x="19192" y="276708"/>
                </a:lnTo>
                <a:close/>
              </a:path>
            </a:pathLst>
          </a:custGeom>
          <a:solidFill>
            <a:srgbClr val="377cb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Freeform 995"> 
				</p:cNvPr>
          <p:cNvSpPr/>
          <p:nvPr/>
        </p:nvSpPr>
        <p:spPr>
          <a:xfrm>
            <a:off x="7642225" y="4530725"/>
            <a:ext cx="1349375" cy="269875"/>
          </a:xfrm>
          <a:custGeom>
            <a:avLst/>
            <a:gdLst>
              <a:gd name="connsiteX0" fmla="*/ 19192 w 1349375"/>
              <a:gd name="connsiteY0" fmla="*/ 276708 h 269875"/>
              <a:gd name="connsiteX1" fmla="*/ 1356848 w 1349375"/>
              <a:gd name="connsiteY1" fmla="*/ 276708 h 269875"/>
              <a:gd name="connsiteX2" fmla="*/ 1356848 w 1349375"/>
              <a:gd name="connsiteY2" fmla="*/ 16520 h 269875"/>
              <a:gd name="connsiteX3" fmla="*/ 19192 w 1349375"/>
              <a:gd name="connsiteY3" fmla="*/ 16520 h 269875"/>
              <a:gd name="connsiteX4" fmla="*/ 19192 w 1349375"/>
              <a:gd name="connsiteY4" fmla="*/ 276708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69875">
                <a:moveTo>
                  <a:pt x="19192" y="276708"/>
                </a:moveTo>
                <a:lnTo>
                  <a:pt x="1356848" y="276708"/>
                </a:lnTo>
                <a:lnTo>
                  <a:pt x="1356848" y="16520"/>
                </a:lnTo>
                <a:lnTo>
                  <a:pt x="19192" y="16520"/>
                </a:lnTo>
                <a:lnTo>
                  <a:pt x="19192" y="276708"/>
                </a:lnTo>
                <a:close/>
              </a:path>
            </a:pathLst>
          </a:custGeom>
          <a:solidFill>
            <a:srgbClr val="0000b9">
              <a:alpha val="0"/>
            </a:srgbClr>
          </a:solidFill>
          <a:ln w="6349">
            <a:solidFill>
              <a:srgbClr val="10406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6" name="TextBox 996"/>
          <p:cNvSpPr txBox="1"/>
          <p:nvPr/>
        </p:nvSpPr>
        <p:spPr>
          <a:xfrm>
            <a:off x="1465199" y="2793260"/>
            <a:ext cx="1800070" cy="817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6575" indent="-36575">
              <a:lnSpc>
                <a:spcPct val="95416"/>
              </a:lnSpc>
            </a:pP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ea typeface="Times New Roman"/>
              </a:rPr>
              <a:t>EXPL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ORE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Freeform 997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8" name="Freeform 998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9" name="Freeform 999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1" name="Picture 10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1001" name="TextBox 1001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Freeform 100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Freeform 1003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Freeform 1004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7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5" name="Freeform 1005"> 
				</p:cNvPr>
          <p:cNvSpPr/>
          <p:nvPr/>
        </p:nvSpPr>
        <p:spPr>
          <a:xfrm>
            <a:off x="2270125" y="3184525"/>
            <a:ext cx="917575" cy="917575"/>
          </a:xfrm>
          <a:custGeom>
            <a:avLst/>
            <a:gdLst>
              <a:gd name="connsiteX0" fmla="*/ 921564 w 917575"/>
              <a:gd name="connsiteY0" fmla="*/ 23108 h 917575"/>
              <a:gd name="connsiteX1" fmla="*/ 895057 w 917575"/>
              <a:gd name="connsiteY1" fmla="*/ 23108 h 917575"/>
              <a:gd name="connsiteX2" fmla="*/ 895057 w 917575"/>
              <a:gd name="connsiteY2" fmla="*/ 896681 h 917575"/>
              <a:gd name="connsiteX3" fmla="*/ 20712 w 917575"/>
              <a:gd name="connsiteY3" fmla="*/ 896681 h 917575"/>
              <a:gd name="connsiteX4" fmla="*/ 20712 w 917575"/>
              <a:gd name="connsiteY4" fmla="*/ 923152 h 917575"/>
              <a:gd name="connsiteX5" fmla="*/ 921565 w 917575"/>
              <a:gd name="connsiteY5" fmla="*/ 923153 h 917575"/>
              <a:gd name="connsiteX6" fmla="*/ 921564 w 917575"/>
              <a:gd name="connsiteY6" fmla="*/ 23108 h 917575"/>
              <a:gd name="connsiteX7" fmla="*/ 921564 w 917575"/>
              <a:gd name="connsiteY7" fmla="*/ 23108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7575" h="917575">
                <a:moveTo>
                  <a:pt x="921564" y="23108"/>
                </a:moveTo>
                <a:lnTo>
                  <a:pt x="895057" y="23108"/>
                </a:lnTo>
                <a:lnTo>
                  <a:pt x="895057" y="896681"/>
                </a:lnTo>
                <a:lnTo>
                  <a:pt x="20712" y="896681"/>
                </a:lnTo>
                <a:lnTo>
                  <a:pt x="20712" y="923152"/>
                </a:lnTo>
                <a:lnTo>
                  <a:pt x="921565" y="923153"/>
                </a:lnTo>
                <a:lnTo>
                  <a:pt x="921564" y="23108"/>
                </a:lnTo>
                <a:lnTo>
                  <a:pt x="921564" y="23108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7" name="Picture 100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0" y="3878579"/>
            <a:ext cx="160020" cy="121920"/>
          </a:xfrm>
          <a:prstGeom prst="rect">
            <a:avLst/>
          </a:prstGeom>
        </p:spPr>
      </p:pic>
      <p:pic>
        <p:nvPicPr>
          <p:cNvPr id="1008" name="Picture 100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0" y="3726179"/>
            <a:ext cx="182880" cy="137160"/>
          </a:xfrm>
          <a:prstGeom prst="rect">
            <a:avLst/>
          </a:prstGeom>
        </p:spPr>
      </p:pic>
      <p:pic>
        <p:nvPicPr>
          <p:cNvPr id="1009" name="Picture 100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80" y="3284220"/>
            <a:ext cx="655320" cy="426720"/>
          </a:xfrm>
          <a:prstGeom prst="rect">
            <a:avLst/>
          </a:prstGeom>
        </p:spPr>
      </p:pic>
      <p:sp>
        <p:nvSpPr>
          <p:cNvPr id="1009" name="Freeform 1009"> 
				</p:cNvPr>
          <p:cNvSpPr/>
          <p:nvPr/>
        </p:nvSpPr>
        <p:spPr>
          <a:xfrm>
            <a:off x="5635625" y="3209925"/>
            <a:ext cx="854075" cy="841375"/>
          </a:xfrm>
          <a:custGeom>
            <a:avLst/>
            <a:gdLst>
              <a:gd name="connsiteX0" fmla="*/ 828612 w 854075"/>
              <a:gd name="connsiteY0" fmla="*/ 188144 h 841375"/>
              <a:gd name="connsiteX1" fmla="*/ 688124 w 854075"/>
              <a:gd name="connsiteY1" fmla="*/ 820230 h 841375"/>
              <a:gd name="connsiteX2" fmla="*/ 55956 w 854075"/>
              <a:gd name="connsiteY2" fmla="*/ 679759 h 841375"/>
              <a:gd name="connsiteX3" fmla="*/ 196445 w 854075"/>
              <a:gd name="connsiteY3" fmla="*/ 47673 h 841375"/>
              <a:gd name="connsiteX4" fmla="*/ 688124 w 854075"/>
              <a:gd name="connsiteY4" fmla="*/ 47673 h 841375"/>
              <a:gd name="connsiteX5" fmla="*/ 688124 w 854075"/>
              <a:gd name="connsiteY5" fmla="*/ 16587 h 841375"/>
              <a:gd name="connsiteX6" fmla="*/ 25009 w 854075"/>
              <a:gd name="connsiteY6" fmla="*/ 188144 h 841375"/>
              <a:gd name="connsiteX7" fmla="*/ 196600 w 854075"/>
              <a:gd name="connsiteY7" fmla="*/ 851162 h 841375"/>
              <a:gd name="connsiteX8" fmla="*/ 859704 w 854075"/>
              <a:gd name="connsiteY8" fmla="*/ 679605 h 841375"/>
              <a:gd name="connsiteX9" fmla="*/ 859704 w 854075"/>
              <a:gd name="connsiteY9" fmla="*/ 188144 h 841375"/>
              <a:gd name="connsiteX10" fmla="*/ 828612 w 854075"/>
              <a:gd name="connsiteY10" fmla="*/ 188144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4075" h="841375">
                <a:moveTo>
                  <a:pt x="828612" y="188144"/>
                </a:moveTo>
                <a:cubicBezTo>
                  <a:pt x="964352" y="401479"/>
                  <a:pt x="901486" y="684475"/>
                  <a:pt x="688124" y="820230"/>
                </a:cubicBezTo>
                <a:cubicBezTo>
                  <a:pt x="474762" y="955981"/>
                  <a:pt x="191729" y="893094"/>
                  <a:pt x="55956" y="679759"/>
                </a:cubicBezTo>
                <a:cubicBezTo>
                  <a:pt x="-79819" y="466425"/>
                  <a:pt x="-16916" y="183429"/>
                  <a:pt x="196445" y="47673"/>
                </a:cubicBezTo>
                <a:cubicBezTo>
                  <a:pt x="346433" y="-47762"/>
                  <a:pt x="538125" y="-47762"/>
                  <a:pt x="688124" y="47673"/>
                </a:cubicBezTo>
                <a:lnTo>
                  <a:pt x="688124" y="16587"/>
                </a:lnTo>
                <a:cubicBezTo>
                  <a:pt x="457631" y="-119124"/>
                  <a:pt x="160749" y="-42317"/>
                  <a:pt x="25009" y="188144"/>
                </a:cubicBezTo>
                <a:cubicBezTo>
                  <a:pt x="-110716" y="418607"/>
                  <a:pt x="-33892" y="715451"/>
                  <a:pt x="196600" y="851162"/>
                </a:cubicBezTo>
                <a:cubicBezTo>
                  <a:pt x="427092" y="986875"/>
                  <a:pt x="723975" y="910067"/>
                  <a:pt x="859704" y="679605"/>
                </a:cubicBezTo>
                <a:cubicBezTo>
                  <a:pt x="949000" y="527947"/>
                  <a:pt x="949000" y="339791"/>
                  <a:pt x="859704" y="188144"/>
                </a:cubicBezTo>
                <a:lnTo>
                  <a:pt x="828612" y="188144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0" name="Freeform 1010"> 
				</p:cNvPr>
          <p:cNvSpPr/>
          <p:nvPr/>
        </p:nvSpPr>
        <p:spPr>
          <a:xfrm>
            <a:off x="5800725" y="3362325"/>
            <a:ext cx="523875" cy="523875"/>
          </a:xfrm>
          <a:custGeom>
            <a:avLst/>
            <a:gdLst>
              <a:gd name="connsiteX0" fmla="*/ 457219 w 523875"/>
              <a:gd name="connsiteY0" fmla="*/ 26556 h 523875"/>
              <a:gd name="connsiteX1" fmla="*/ 22465 w 523875"/>
              <a:gd name="connsiteY1" fmla="*/ 101540 h 523875"/>
              <a:gd name="connsiteX2" fmla="*/ 97459 w 523875"/>
              <a:gd name="connsiteY2" fmla="*/ 536227 h 523875"/>
              <a:gd name="connsiteX3" fmla="*/ 532202 w 523875"/>
              <a:gd name="connsiteY3" fmla="*/ 461243 h 523875"/>
              <a:gd name="connsiteX4" fmla="*/ 532202 w 523875"/>
              <a:gd name="connsiteY4" fmla="*/ 101540 h 523875"/>
              <a:gd name="connsiteX5" fmla="*/ 513172 w 523875"/>
              <a:gd name="connsiteY5" fmla="*/ 120557 h 523875"/>
              <a:gd name="connsiteX6" fmla="*/ 438200 w 523875"/>
              <a:gd name="connsiteY6" fmla="*/ 517067 h 523875"/>
              <a:gd name="connsiteX7" fmla="*/ 41639 w 523875"/>
              <a:gd name="connsiteY7" fmla="*/ 442094 h 523875"/>
              <a:gd name="connsiteX8" fmla="*/ 116611 w 523875"/>
              <a:gd name="connsiteY8" fmla="*/ 45584 h 523875"/>
              <a:gd name="connsiteX9" fmla="*/ 438200 w 523875"/>
              <a:gd name="connsiteY9" fmla="*/ 45584 h 523875"/>
              <a:gd name="connsiteX10" fmla="*/ 457219 w 523875"/>
              <a:gd name="connsiteY10" fmla="*/ 26556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75" h="523875">
                <a:moveTo>
                  <a:pt x="457219" y="26556"/>
                </a:moveTo>
                <a:cubicBezTo>
                  <a:pt x="316454" y="-72777"/>
                  <a:pt x="121813" y="-39206"/>
                  <a:pt x="22465" y="101540"/>
                </a:cubicBezTo>
                <a:cubicBezTo>
                  <a:pt x="-76870" y="242276"/>
                  <a:pt x="-43305" y="436892"/>
                  <a:pt x="97459" y="536227"/>
                </a:cubicBezTo>
                <a:cubicBezTo>
                  <a:pt x="238213" y="635561"/>
                  <a:pt x="432854" y="601990"/>
                  <a:pt x="532202" y="461243"/>
                </a:cubicBezTo>
                <a:cubicBezTo>
                  <a:pt x="608311" y="353416"/>
                  <a:pt x="608311" y="209367"/>
                  <a:pt x="532202" y="101540"/>
                </a:cubicBezTo>
                <a:lnTo>
                  <a:pt x="513172" y="120557"/>
                </a:lnTo>
                <a:cubicBezTo>
                  <a:pt x="601972" y="250747"/>
                  <a:pt x="568407" y="428268"/>
                  <a:pt x="438200" y="517067"/>
                </a:cubicBezTo>
                <a:cubicBezTo>
                  <a:pt x="307983" y="605855"/>
                  <a:pt x="130439" y="572294"/>
                  <a:pt x="41639" y="442094"/>
                </a:cubicBezTo>
                <a:cubicBezTo>
                  <a:pt x="-47171" y="311904"/>
                  <a:pt x="-13595" y="134383"/>
                  <a:pt x="116611" y="45584"/>
                </a:cubicBezTo>
                <a:cubicBezTo>
                  <a:pt x="213605" y="-20553"/>
                  <a:pt x="341205" y="-20553"/>
                  <a:pt x="438200" y="45584"/>
                </a:cubicBezTo>
                <a:lnTo>
                  <a:pt x="457219" y="26556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1" name="Freeform 1011"> 
				</p:cNvPr>
          <p:cNvSpPr/>
          <p:nvPr/>
        </p:nvSpPr>
        <p:spPr>
          <a:xfrm>
            <a:off x="5927725" y="3489325"/>
            <a:ext cx="269875" cy="282575"/>
          </a:xfrm>
          <a:custGeom>
            <a:avLst/>
            <a:gdLst>
              <a:gd name="connsiteX0" fmla="*/ 150831 w 269875"/>
              <a:gd name="connsiteY0" fmla="*/ 41264 h 282575"/>
              <a:gd name="connsiteX1" fmla="*/ 183600 w 269875"/>
              <a:gd name="connsiteY1" fmla="*/ 46156 h 282575"/>
              <a:gd name="connsiteX2" fmla="*/ 204287 w 269875"/>
              <a:gd name="connsiteY2" fmla="*/ 25483 h 282575"/>
              <a:gd name="connsiteX3" fmla="*/ 22126 w 269875"/>
              <a:gd name="connsiteY3" fmla="*/ 100445 h 282575"/>
              <a:gd name="connsiteX4" fmla="*/ 97098 w 269875"/>
              <a:gd name="connsiteY4" fmla="*/ 282593 h 282575"/>
              <a:gd name="connsiteX5" fmla="*/ 279270 w 269875"/>
              <a:gd name="connsiteY5" fmla="*/ 207620 h 282575"/>
              <a:gd name="connsiteX6" fmla="*/ 279270 w 269875"/>
              <a:gd name="connsiteY6" fmla="*/ 100445 h 282575"/>
              <a:gd name="connsiteX7" fmla="*/ 258594 w 269875"/>
              <a:gd name="connsiteY7" fmla="*/ 121129 h 282575"/>
              <a:gd name="connsiteX8" fmla="*/ 183589 w 269875"/>
              <a:gd name="connsiteY8" fmla="*/ 261666 h 282575"/>
              <a:gd name="connsiteX9" fmla="*/ 43023 w 269875"/>
              <a:gd name="connsiteY9" fmla="*/ 186671 h 282575"/>
              <a:gd name="connsiteX10" fmla="*/ 118028 w 269875"/>
              <a:gd name="connsiteY10" fmla="*/ 46134 h 282575"/>
              <a:gd name="connsiteX11" fmla="*/ 150831 w 269875"/>
              <a:gd name="connsiteY11" fmla="*/ 41264 h 282575"/>
              <a:gd name="connsiteX12" fmla="*/ 150831 w 269875"/>
              <a:gd name="connsiteY12" fmla="*/ 41264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875" h="282575">
                <a:moveTo>
                  <a:pt x="150831" y="41264"/>
                </a:moveTo>
                <a:cubicBezTo>
                  <a:pt x="161931" y="41264"/>
                  <a:pt x="172975" y="42909"/>
                  <a:pt x="183600" y="46156"/>
                </a:cubicBezTo>
                <a:lnTo>
                  <a:pt x="204287" y="25483"/>
                </a:lnTo>
                <a:cubicBezTo>
                  <a:pt x="133281" y="-4123"/>
                  <a:pt x="51726" y="29448"/>
                  <a:pt x="22126" y="100445"/>
                </a:cubicBezTo>
                <a:cubicBezTo>
                  <a:pt x="-7473" y="171443"/>
                  <a:pt x="26091" y="252997"/>
                  <a:pt x="97098" y="282593"/>
                </a:cubicBezTo>
                <a:cubicBezTo>
                  <a:pt x="168105" y="312189"/>
                  <a:pt x="249670" y="278618"/>
                  <a:pt x="279270" y="207620"/>
                </a:cubicBezTo>
                <a:cubicBezTo>
                  <a:pt x="293562" y="173331"/>
                  <a:pt x="293562" y="134746"/>
                  <a:pt x="279270" y="100445"/>
                </a:cubicBezTo>
                <a:lnTo>
                  <a:pt x="258594" y="121129"/>
                </a:lnTo>
                <a:cubicBezTo>
                  <a:pt x="276697" y="180652"/>
                  <a:pt x="243109" y="243577"/>
                  <a:pt x="183589" y="261666"/>
                </a:cubicBezTo>
                <a:cubicBezTo>
                  <a:pt x="124058" y="279766"/>
                  <a:pt x="61125" y="246195"/>
                  <a:pt x="43023" y="186671"/>
                </a:cubicBezTo>
                <a:cubicBezTo>
                  <a:pt x="24920" y="127159"/>
                  <a:pt x="58508" y="64234"/>
                  <a:pt x="118028" y="46134"/>
                </a:cubicBezTo>
                <a:cubicBezTo>
                  <a:pt x="128664" y="42898"/>
                  <a:pt x="139720" y="41264"/>
                  <a:pt x="150831" y="41264"/>
                </a:cubicBezTo>
                <a:lnTo>
                  <a:pt x="150831" y="41264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3" name="Picture 101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280" y="3078480"/>
            <a:ext cx="579120" cy="579120"/>
          </a:xfrm>
          <a:prstGeom prst="rect">
            <a:avLst/>
          </a:prstGeom>
        </p:spPr>
      </p:pic>
      <p:sp>
        <p:nvSpPr>
          <p:cNvPr id="1013" name="Freeform 1013"> 
				</p:cNvPr>
          <p:cNvSpPr/>
          <p:nvPr/>
        </p:nvSpPr>
        <p:spPr>
          <a:xfrm>
            <a:off x="9242425" y="3705225"/>
            <a:ext cx="396875" cy="511175"/>
          </a:xfrm>
          <a:custGeom>
            <a:avLst/>
            <a:gdLst>
              <a:gd name="connsiteX0" fmla="*/ 301256 w 396875"/>
              <a:gd name="connsiteY0" fmla="*/ 511837 h 511175"/>
              <a:gd name="connsiteX1" fmla="*/ 274748 w 396875"/>
              <a:gd name="connsiteY1" fmla="*/ 511837 h 511175"/>
              <a:gd name="connsiteX2" fmla="*/ 274748 w 396875"/>
              <a:gd name="connsiteY2" fmla="*/ 374348 h 511175"/>
              <a:gd name="connsiteX3" fmla="*/ 281926 w 396875"/>
              <a:gd name="connsiteY3" fmla="*/ 362579 h 511175"/>
              <a:gd name="connsiteX4" fmla="*/ 321036 w 396875"/>
              <a:gd name="connsiteY4" fmla="*/ 233926 h 511175"/>
              <a:gd name="connsiteX5" fmla="*/ 322726 w 396875"/>
              <a:gd name="connsiteY5" fmla="*/ 227948 h 511175"/>
              <a:gd name="connsiteX6" fmla="*/ 373885 w 396875"/>
              <a:gd name="connsiteY6" fmla="*/ 136697 h 511175"/>
              <a:gd name="connsiteX7" fmla="*/ 374658 w 396875"/>
              <a:gd name="connsiteY7" fmla="*/ 128049 h 511175"/>
              <a:gd name="connsiteX8" fmla="*/ 369765 w 396875"/>
              <a:gd name="connsiteY8" fmla="*/ 122148 h 511175"/>
              <a:gd name="connsiteX9" fmla="*/ 354778 w 396875"/>
              <a:gd name="connsiteY9" fmla="*/ 125755 h 511175"/>
              <a:gd name="connsiteX10" fmla="*/ 354656 w 396875"/>
              <a:gd name="connsiteY10" fmla="*/ 125965 h 511175"/>
              <a:gd name="connsiteX11" fmla="*/ 305629 w 396875"/>
              <a:gd name="connsiteY11" fmla="*/ 212925 h 511175"/>
              <a:gd name="connsiteX12" fmla="*/ 287570 w 396875"/>
              <a:gd name="connsiteY12" fmla="*/ 217954 h 511175"/>
              <a:gd name="connsiteX13" fmla="*/ 281231 w 396875"/>
              <a:gd name="connsiteY13" fmla="*/ 203196 h 511175"/>
              <a:gd name="connsiteX14" fmla="*/ 314133 w 396875"/>
              <a:gd name="connsiteY14" fmla="*/ 73010 h 511175"/>
              <a:gd name="connsiteX15" fmla="*/ 313007 w 396875"/>
              <a:gd name="connsiteY15" fmla="*/ 64572 h 511175"/>
              <a:gd name="connsiteX16" fmla="*/ 306336 w 396875"/>
              <a:gd name="connsiteY16" fmla="*/ 60072 h 511175"/>
              <a:gd name="connsiteX17" fmla="*/ 297014 w 396875"/>
              <a:gd name="connsiteY17" fmla="*/ 60998 h 511175"/>
              <a:gd name="connsiteX18" fmla="*/ 292507 w 396875"/>
              <a:gd name="connsiteY18" fmla="*/ 67660 h 511175"/>
              <a:gd name="connsiteX19" fmla="*/ 264310 w 396875"/>
              <a:gd name="connsiteY19" fmla="*/ 180442 h 511175"/>
              <a:gd name="connsiteX20" fmla="*/ 248229 w 396875"/>
              <a:gd name="connsiteY20" fmla="*/ 190071 h 511175"/>
              <a:gd name="connsiteX21" fmla="*/ 238200 w 396875"/>
              <a:gd name="connsiteY21" fmla="*/ 177232 h 511175"/>
              <a:gd name="connsiteX22" fmla="*/ 238200 w 396875"/>
              <a:gd name="connsiteY22" fmla="*/ 55958 h 511175"/>
              <a:gd name="connsiteX23" fmla="*/ 227851 w 396875"/>
              <a:gd name="connsiteY23" fmla="*/ 44486 h 511175"/>
              <a:gd name="connsiteX24" fmla="*/ 216000 w 396875"/>
              <a:gd name="connsiteY24" fmla="*/ 54810 h 511175"/>
              <a:gd name="connsiteX25" fmla="*/ 215979 w 396875"/>
              <a:gd name="connsiteY25" fmla="*/ 55560 h 511175"/>
              <a:gd name="connsiteX26" fmla="*/ 215979 w 396875"/>
              <a:gd name="connsiteY26" fmla="*/ 185747 h 511175"/>
              <a:gd name="connsiteX27" fmla="*/ 202692 w 396875"/>
              <a:gd name="connsiteY27" fmla="*/ 198950 h 511175"/>
              <a:gd name="connsiteX28" fmla="*/ 189813 w 396875"/>
              <a:gd name="connsiteY28" fmla="*/ 188736 h 511175"/>
              <a:gd name="connsiteX29" fmla="*/ 161804 w 396875"/>
              <a:gd name="connsiteY29" fmla="*/ 68278 h 511175"/>
              <a:gd name="connsiteX30" fmla="*/ 148473 w 396875"/>
              <a:gd name="connsiteY30" fmla="*/ 59884 h 511175"/>
              <a:gd name="connsiteX31" fmla="*/ 140068 w 396875"/>
              <a:gd name="connsiteY31" fmla="*/ 73208 h 511175"/>
              <a:gd name="connsiteX32" fmla="*/ 140244 w 396875"/>
              <a:gd name="connsiteY32" fmla="*/ 73870 h 511175"/>
              <a:gd name="connsiteX33" fmla="*/ 174207 w 396875"/>
              <a:gd name="connsiteY33" fmla="*/ 217999 h 511175"/>
              <a:gd name="connsiteX34" fmla="*/ 174517 w 396875"/>
              <a:gd name="connsiteY34" fmla="*/ 221969 h 511175"/>
              <a:gd name="connsiteX35" fmla="*/ 165637 w 396875"/>
              <a:gd name="connsiteY35" fmla="*/ 272906 h 511175"/>
              <a:gd name="connsiteX36" fmla="*/ 149566 w 396875"/>
              <a:gd name="connsiteY36" fmla="*/ 282535 h 511175"/>
              <a:gd name="connsiteX37" fmla="*/ 142874 w 396875"/>
              <a:gd name="connsiteY37" fmla="*/ 278487 h 511175"/>
              <a:gd name="connsiteX38" fmla="*/ 140466 w 396875"/>
              <a:gd name="connsiteY38" fmla="*/ 275730 h 511175"/>
              <a:gd name="connsiteX39" fmla="*/ 62855 w 396875"/>
              <a:gd name="connsiteY39" fmla="*/ 213135 h 511175"/>
              <a:gd name="connsiteX40" fmla="*/ 55698 w 396875"/>
              <a:gd name="connsiteY40" fmla="*/ 213796 h 511175"/>
              <a:gd name="connsiteX41" fmla="*/ 50981 w 396875"/>
              <a:gd name="connsiteY41" fmla="*/ 219962 h 511175"/>
              <a:gd name="connsiteX42" fmla="*/ 57553 w 396875"/>
              <a:gd name="connsiteY42" fmla="*/ 231389 h 511175"/>
              <a:gd name="connsiteX43" fmla="*/ 57918 w 396875"/>
              <a:gd name="connsiteY43" fmla="*/ 231477 h 511175"/>
              <a:gd name="connsiteX44" fmla="*/ 110059 w 396875"/>
              <a:gd name="connsiteY44" fmla="*/ 285800 h 511175"/>
              <a:gd name="connsiteX45" fmla="*/ 111517 w 396875"/>
              <a:gd name="connsiteY45" fmla="*/ 288039 h 511175"/>
              <a:gd name="connsiteX46" fmla="*/ 187328 w 396875"/>
              <a:gd name="connsiteY46" fmla="*/ 370135 h 511175"/>
              <a:gd name="connsiteX47" fmla="*/ 194055 w 396875"/>
              <a:gd name="connsiteY47" fmla="*/ 381650 h 511175"/>
              <a:gd name="connsiteX48" fmla="*/ 194055 w 396875"/>
              <a:gd name="connsiteY48" fmla="*/ 511839 h 511175"/>
              <a:gd name="connsiteX49" fmla="*/ 167547 w 396875"/>
              <a:gd name="connsiteY49" fmla="*/ 511839 h 511175"/>
              <a:gd name="connsiteX50" fmla="*/ 167547 w 396875"/>
              <a:gd name="connsiteY50" fmla="*/ 389128 h 511175"/>
              <a:gd name="connsiteX51" fmla="*/ 89241 w 396875"/>
              <a:gd name="connsiteY51" fmla="*/ 302389 h 511175"/>
              <a:gd name="connsiteX52" fmla="*/ 87848 w 396875"/>
              <a:gd name="connsiteY52" fmla="*/ 300216 h 511175"/>
              <a:gd name="connsiteX53" fmla="*/ 51136 w 396875"/>
              <a:gd name="connsiteY53" fmla="*/ 257045 h 511175"/>
              <a:gd name="connsiteX54" fmla="*/ 25258 w 396875"/>
              <a:gd name="connsiteY54" fmla="*/ 213554 h 511175"/>
              <a:gd name="connsiteX55" fmla="*/ 25579 w 396875"/>
              <a:gd name="connsiteY55" fmla="*/ 212363 h 511175"/>
              <a:gd name="connsiteX56" fmla="*/ 42477 w 396875"/>
              <a:gd name="connsiteY56" fmla="*/ 190854 h 511175"/>
              <a:gd name="connsiteX57" fmla="*/ 70100 w 396875"/>
              <a:gd name="connsiteY57" fmla="*/ 187677 h 511175"/>
              <a:gd name="connsiteX58" fmla="*/ 145601 w 396875"/>
              <a:gd name="connsiteY58" fmla="*/ 238790 h 511175"/>
              <a:gd name="connsiteX59" fmla="*/ 145789 w 396875"/>
              <a:gd name="connsiteY59" fmla="*/ 238779 h 511175"/>
              <a:gd name="connsiteX60" fmla="*/ 145822 w 396875"/>
              <a:gd name="connsiteY60" fmla="*/ 238724 h 511175"/>
              <a:gd name="connsiteX61" fmla="*/ 147932 w 396875"/>
              <a:gd name="connsiteY61" fmla="*/ 222069 h 511175"/>
              <a:gd name="connsiteX62" fmla="*/ 114300 w 396875"/>
              <a:gd name="connsiteY62" fmla="*/ 79275 h 511175"/>
              <a:gd name="connsiteX63" fmla="*/ 142399 w 396875"/>
              <a:gd name="connsiteY63" fmla="*/ 34140 h 511175"/>
              <a:gd name="connsiteX64" fmla="*/ 187593 w 396875"/>
              <a:gd name="connsiteY64" fmla="*/ 62200 h 511175"/>
              <a:gd name="connsiteX65" fmla="*/ 187749 w 396875"/>
              <a:gd name="connsiteY65" fmla="*/ 62917 h 511175"/>
              <a:gd name="connsiteX66" fmla="*/ 189217 w 396875"/>
              <a:gd name="connsiteY66" fmla="*/ 69193 h 511175"/>
              <a:gd name="connsiteX67" fmla="*/ 189471 w 396875"/>
              <a:gd name="connsiteY67" fmla="*/ 69160 h 511175"/>
              <a:gd name="connsiteX68" fmla="*/ 189471 w 396875"/>
              <a:gd name="connsiteY68" fmla="*/ 56344 h 511175"/>
              <a:gd name="connsiteX69" fmla="*/ 225952 w 396875"/>
              <a:gd name="connsiteY69" fmla="*/ 18003 h 511175"/>
              <a:gd name="connsiteX70" fmla="*/ 264697 w 396875"/>
              <a:gd name="connsiteY70" fmla="*/ 54512 h 511175"/>
              <a:gd name="connsiteX71" fmla="*/ 264708 w 396875"/>
              <a:gd name="connsiteY71" fmla="*/ 55560 h 511175"/>
              <a:gd name="connsiteX72" fmla="*/ 264708 w 396875"/>
              <a:gd name="connsiteY72" fmla="*/ 68620 h 511175"/>
              <a:gd name="connsiteX73" fmla="*/ 264962 w 396875"/>
              <a:gd name="connsiteY73" fmla="*/ 68642 h 511175"/>
              <a:gd name="connsiteX74" fmla="*/ 266619 w 396875"/>
              <a:gd name="connsiteY74" fmla="*/ 62079 h 511175"/>
              <a:gd name="connsiteX75" fmla="*/ 282888 w 396875"/>
              <a:gd name="connsiteY75" fmla="*/ 38596 h 511175"/>
              <a:gd name="connsiteX76" fmla="*/ 312189 w 396875"/>
              <a:gd name="connsiteY76" fmla="*/ 34262 h 511175"/>
              <a:gd name="connsiteX77" fmla="*/ 335427 w 396875"/>
              <a:gd name="connsiteY77" fmla="*/ 50443 h 511175"/>
              <a:gd name="connsiteX78" fmla="*/ 339768 w 396875"/>
              <a:gd name="connsiteY78" fmla="*/ 79716 h 511175"/>
              <a:gd name="connsiteX79" fmla="*/ 331396 w 396875"/>
              <a:gd name="connsiteY79" fmla="*/ 112817 h 511175"/>
              <a:gd name="connsiteX80" fmla="*/ 331628 w 396875"/>
              <a:gd name="connsiteY80" fmla="*/ 112916 h 511175"/>
              <a:gd name="connsiteX81" fmla="*/ 332744 w 396875"/>
              <a:gd name="connsiteY81" fmla="*/ 110887 h 511175"/>
              <a:gd name="connsiteX82" fmla="*/ 381627 w 396875"/>
              <a:gd name="connsiteY82" fmla="*/ 98467 h 511175"/>
              <a:gd name="connsiteX83" fmla="*/ 400183 w 396875"/>
              <a:gd name="connsiteY83" fmla="*/ 120858 h 511175"/>
              <a:gd name="connsiteX84" fmla="*/ 397300 w 396875"/>
              <a:gd name="connsiteY84" fmla="*/ 149083 h 511175"/>
              <a:gd name="connsiteX85" fmla="*/ 347400 w 396875"/>
              <a:gd name="connsiteY85" fmla="*/ 238117 h 511175"/>
              <a:gd name="connsiteX86" fmla="*/ 301244 w 396875"/>
              <a:gd name="connsiteY86" fmla="*/ 381727 h 511175"/>
              <a:gd name="connsiteX87" fmla="*/ 301256 w 396875"/>
              <a:gd name="connsiteY87" fmla="*/ 511837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96875" h="511175">
                <a:moveTo>
                  <a:pt x="301256" y="511837"/>
                </a:moveTo>
                <a:lnTo>
                  <a:pt x="274748" y="511837"/>
                </a:lnTo>
                <a:lnTo>
                  <a:pt x="274748" y="374348"/>
                </a:lnTo>
                <a:cubicBezTo>
                  <a:pt x="274748" y="369385"/>
                  <a:pt x="277520" y="364852"/>
                  <a:pt x="281926" y="362579"/>
                </a:cubicBezTo>
                <a:cubicBezTo>
                  <a:pt x="295004" y="355851"/>
                  <a:pt x="317468" y="330184"/>
                  <a:pt x="321036" y="233926"/>
                </a:cubicBezTo>
                <a:cubicBezTo>
                  <a:pt x="321113" y="231830"/>
                  <a:pt x="321688" y="229778"/>
                  <a:pt x="322726" y="227948"/>
                </a:cubicBezTo>
                <a:lnTo>
                  <a:pt x="373885" y="136697"/>
                </a:lnTo>
                <a:cubicBezTo>
                  <a:pt x="375167" y="133994"/>
                  <a:pt x="375442" y="130928"/>
                  <a:pt x="374658" y="128049"/>
                </a:cubicBezTo>
                <a:cubicBezTo>
                  <a:pt x="373963" y="125468"/>
                  <a:pt x="372173" y="123318"/>
                  <a:pt x="369765" y="122148"/>
                </a:cubicBezTo>
                <a:cubicBezTo>
                  <a:pt x="364630" y="119005"/>
                  <a:pt x="357926" y="120626"/>
                  <a:pt x="354778" y="125755"/>
                </a:cubicBezTo>
                <a:cubicBezTo>
                  <a:pt x="354734" y="125821"/>
                  <a:pt x="354700" y="125898"/>
                  <a:pt x="354656" y="125965"/>
                </a:cubicBezTo>
                <a:lnTo>
                  <a:pt x="305629" y="212925"/>
                </a:lnTo>
                <a:cubicBezTo>
                  <a:pt x="302028" y="219289"/>
                  <a:pt x="293954" y="221539"/>
                  <a:pt x="287570" y="217954"/>
                </a:cubicBezTo>
                <a:cubicBezTo>
                  <a:pt x="282368" y="215020"/>
                  <a:pt x="279773" y="208976"/>
                  <a:pt x="281231" y="203196"/>
                </a:cubicBezTo>
                <a:lnTo>
                  <a:pt x="314133" y="73010"/>
                </a:lnTo>
                <a:cubicBezTo>
                  <a:pt x="314983" y="70164"/>
                  <a:pt x="314575" y="67087"/>
                  <a:pt x="313007" y="64572"/>
                </a:cubicBezTo>
                <a:cubicBezTo>
                  <a:pt x="311515" y="62200"/>
                  <a:pt x="309097" y="60557"/>
                  <a:pt x="306336" y="60072"/>
                </a:cubicBezTo>
                <a:cubicBezTo>
                  <a:pt x="303243" y="59002"/>
                  <a:pt x="299841" y="59344"/>
                  <a:pt x="297014" y="60998"/>
                </a:cubicBezTo>
                <a:cubicBezTo>
                  <a:pt x="294628" y="62476"/>
                  <a:pt x="292993" y="64903"/>
                  <a:pt x="292507" y="67660"/>
                </a:cubicBezTo>
                <a:lnTo>
                  <a:pt x="264310" y="180442"/>
                </a:lnTo>
                <a:cubicBezTo>
                  <a:pt x="262532" y="187534"/>
                  <a:pt x="255331" y="191847"/>
                  <a:pt x="248229" y="190071"/>
                </a:cubicBezTo>
                <a:cubicBezTo>
                  <a:pt x="242331" y="188593"/>
                  <a:pt x="238200" y="183298"/>
                  <a:pt x="238200" y="177232"/>
                </a:cubicBezTo>
                <a:lnTo>
                  <a:pt x="238200" y="55958"/>
                </a:lnTo>
                <a:cubicBezTo>
                  <a:pt x="238278" y="50024"/>
                  <a:pt x="233771" y="45027"/>
                  <a:pt x="227851" y="44486"/>
                </a:cubicBezTo>
                <a:cubicBezTo>
                  <a:pt x="221722" y="44067"/>
                  <a:pt x="216420" y="48689"/>
                  <a:pt x="216000" y="54810"/>
                </a:cubicBezTo>
                <a:cubicBezTo>
                  <a:pt x="215989" y="55053"/>
                  <a:pt x="215979" y="55307"/>
                  <a:pt x="215979" y="55560"/>
                </a:cubicBezTo>
                <a:lnTo>
                  <a:pt x="215979" y="185747"/>
                </a:lnTo>
                <a:cubicBezTo>
                  <a:pt x="215956" y="193060"/>
                  <a:pt x="210015" y="198972"/>
                  <a:pt x="202692" y="198950"/>
                </a:cubicBezTo>
                <a:cubicBezTo>
                  <a:pt x="196551" y="198939"/>
                  <a:pt x="191217" y="194714"/>
                  <a:pt x="189813" y="188736"/>
                </a:cubicBezTo>
                <a:lnTo>
                  <a:pt x="161804" y="68278"/>
                </a:lnTo>
                <a:cubicBezTo>
                  <a:pt x="160446" y="62289"/>
                  <a:pt x="154482" y="58527"/>
                  <a:pt x="148473" y="59884"/>
                </a:cubicBezTo>
                <a:cubicBezTo>
                  <a:pt x="142476" y="61252"/>
                  <a:pt x="138710" y="67208"/>
                  <a:pt x="140068" y="73208"/>
                </a:cubicBezTo>
                <a:cubicBezTo>
                  <a:pt x="140124" y="73429"/>
                  <a:pt x="140179" y="73650"/>
                  <a:pt x="140244" y="73870"/>
                </a:cubicBezTo>
                <a:lnTo>
                  <a:pt x="174207" y="217999"/>
                </a:lnTo>
                <a:cubicBezTo>
                  <a:pt x="174506" y="219300"/>
                  <a:pt x="174616" y="220646"/>
                  <a:pt x="174517" y="221969"/>
                </a:cubicBezTo>
                <a:cubicBezTo>
                  <a:pt x="173015" y="239176"/>
                  <a:pt x="170043" y="256218"/>
                  <a:pt x="165637" y="272906"/>
                </a:cubicBezTo>
                <a:cubicBezTo>
                  <a:pt x="163858" y="279998"/>
                  <a:pt x="156668" y="284311"/>
                  <a:pt x="149566" y="282535"/>
                </a:cubicBezTo>
                <a:cubicBezTo>
                  <a:pt x="146971" y="281884"/>
                  <a:pt x="144640" y="280472"/>
                  <a:pt x="142874" y="278487"/>
                </a:cubicBezTo>
                <a:cubicBezTo>
                  <a:pt x="141946" y="277682"/>
                  <a:pt x="141128" y="276755"/>
                  <a:pt x="140466" y="275730"/>
                </a:cubicBezTo>
                <a:cubicBezTo>
                  <a:pt x="122496" y="246633"/>
                  <a:pt x="95116" y="224551"/>
                  <a:pt x="62855" y="213135"/>
                </a:cubicBezTo>
                <a:cubicBezTo>
                  <a:pt x="60491" y="212329"/>
                  <a:pt x="57884" y="212572"/>
                  <a:pt x="55698" y="213796"/>
                </a:cubicBezTo>
                <a:cubicBezTo>
                  <a:pt x="53400" y="215164"/>
                  <a:pt x="51699" y="217370"/>
                  <a:pt x="50981" y="219962"/>
                </a:cubicBezTo>
                <a:cubicBezTo>
                  <a:pt x="49634" y="224925"/>
                  <a:pt x="52583" y="230043"/>
                  <a:pt x="57553" y="231389"/>
                </a:cubicBezTo>
                <a:cubicBezTo>
                  <a:pt x="57674" y="231422"/>
                  <a:pt x="57796" y="231444"/>
                  <a:pt x="57918" y="231477"/>
                </a:cubicBezTo>
                <a:cubicBezTo>
                  <a:pt x="77665" y="235989"/>
                  <a:pt x="92686" y="259074"/>
                  <a:pt x="110059" y="285800"/>
                </a:cubicBezTo>
                <a:lnTo>
                  <a:pt x="111517" y="288039"/>
                </a:lnTo>
                <a:cubicBezTo>
                  <a:pt x="130603" y="317820"/>
                  <a:pt x="153720" y="351097"/>
                  <a:pt x="187328" y="370135"/>
                </a:cubicBezTo>
                <a:cubicBezTo>
                  <a:pt x="191482" y="372484"/>
                  <a:pt x="194055" y="376874"/>
                  <a:pt x="194055" y="381650"/>
                </a:cubicBezTo>
                <a:lnTo>
                  <a:pt x="194055" y="511839"/>
                </a:lnTo>
                <a:lnTo>
                  <a:pt x="167547" y="511839"/>
                </a:lnTo>
                <a:lnTo>
                  <a:pt x="167547" y="389128"/>
                </a:lnTo>
                <a:cubicBezTo>
                  <a:pt x="135396" y="366285"/>
                  <a:pt x="108668" y="336670"/>
                  <a:pt x="89241" y="302389"/>
                </a:cubicBezTo>
                <a:lnTo>
                  <a:pt x="87848" y="300216"/>
                </a:lnTo>
                <a:cubicBezTo>
                  <a:pt x="75390" y="281079"/>
                  <a:pt x="61275" y="259383"/>
                  <a:pt x="51136" y="257045"/>
                </a:cubicBezTo>
                <a:cubicBezTo>
                  <a:pt x="31963" y="252169"/>
                  <a:pt x="20377" y="232702"/>
                  <a:pt x="25258" y="213554"/>
                </a:cubicBezTo>
                <a:cubicBezTo>
                  <a:pt x="25358" y="213157"/>
                  <a:pt x="25468" y="212759"/>
                  <a:pt x="25579" y="212363"/>
                </a:cubicBezTo>
                <a:cubicBezTo>
                  <a:pt x="28240" y="203296"/>
                  <a:pt x="34293" y="195597"/>
                  <a:pt x="42477" y="190854"/>
                </a:cubicBezTo>
                <a:cubicBezTo>
                  <a:pt x="50837" y="186001"/>
                  <a:pt x="60855" y="184854"/>
                  <a:pt x="70100" y="187677"/>
                </a:cubicBezTo>
                <a:cubicBezTo>
                  <a:pt x="99645" y="197163"/>
                  <a:pt x="125842" y="214899"/>
                  <a:pt x="145601" y="238790"/>
                </a:cubicBezTo>
                <a:cubicBezTo>
                  <a:pt x="145657" y="238834"/>
                  <a:pt x="145745" y="238834"/>
                  <a:pt x="145789" y="238779"/>
                </a:cubicBezTo>
                <a:cubicBezTo>
                  <a:pt x="145812" y="238768"/>
                  <a:pt x="145822" y="238746"/>
                  <a:pt x="145822" y="238724"/>
                </a:cubicBezTo>
                <a:cubicBezTo>
                  <a:pt x="146717" y="233319"/>
                  <a:pt x="147457" y="227694"/>
                  <a:pt x="147932" y="222069"/>
                </a:cubicBezTo>
                <a:lnTo>
                  <a:pt x="114300" y="79275"/>
                </a:lnTo>
                <a:cubicBezTo>
                  <a:pt x="109584" y="59057"/>
                  <a:pt x="122164" y="38850"/>
                  <a:pt x="142399" y="34140"/>
                </a:cubicBezTo>
                <a:cubicBezTo>
                  <a:pt x="162644" y="29431"/>
                  <a:pt x="182877" y="41993"/>
                  <a:pt x="187593" y="62200"/>
                </a:cubicBezTo>
                <a:cubicBezTo>
                  <a:pt x="187649" y="62443"/>
                  <a:pt x="187704" y="62675"/>
                  <a:pt x="187749" y="62917"/>
                </a:cubicBezTo>
                <a:lnTo>
                  <a:pt x="189217" y="69193"/>
                </a:lnTo>
                <a:cubicBezTo>
                  <a:pt x="189361" y="69800"/>
                  <a:pt x="189471" y="69789"/>
                  <a:pt x="189471" y="69160"/>
                </a:cubicBezTo>
                <a:lnTo>
                  <a:pt x="189471" y="56344"/>
                </a:lnTo>
                <a:cubicBezTo>
                  <a:pt x="189317" y="35839"/>
                  <a:pt x="205442" y="18886"/>
                  <a:pt x="225952" y="18003"/>
                </a:cubicBezTo>
                <a:cubicBezTo>
                  <a:pt x="246749" y="17397"/>
                  <a:pt x="264090" y="33743"/>
                  <a:pt x="264697" y="54512"/>
                </a:cubicBezTo>
                <a:cubicBezTo>
                  <a:pt x="264708" y="54855"/>
                  <a:pt x="264708" y="55207"/>
                  <a:pt x="264708" y="55560"/>
                </a:cubicBezTo>
                <a:lnTo>
                  <a:pt x="264708" y="68620"/>
                </a:lnTo>
                <a:cubicBezTo>
                  <a:pt x="264708" y="69193"/>
                  <a:pt x="264829" y="69205"/>
                  <a:pt x="264962" y="68642"/>
                </a:cubicBezTo>
                <a:lnTo>
                  <a:pt x="266619" y="62079"/>
                </a:lnTo>
                <a:cubicBezTo>
                  <a:pt x="268551" y="52340"/>
                  <a:pt x="274449" y="43846"/>
                  <a:pt x="282888" y="38596"/>
                </a:cubicBezTo>
                <a:cubicBezTo>
                  <a:pt x="291613" y="33125"/>
                  <a:pt x="302238" y="31548"/>
                  <a:pt x="312189" y="34262"/>
                </a:cubicBezTo>
                <a:cubicBezTo>
                  <a:pt x="321831" y="36236"/>
                  <a:pt x="330236" y="42093"/>
                  <a:pt x="335427" y="50443"/>
                </a:cubicBezTo>
                <a:cubicBezTo>
                  <a:pt x="340906" y="59167"/>
                  <a:pt x="342474" y="69778"/>
                  <a:pt x="339768" y="79716"/>
                </a:cubicBezTo>
                <a:lnTo>
                  <a:pt x="331396" y="112817"/>
                </a:lnTo>
                <a:cubicBezTo>
                  <a:pt x="331285" y="113280"/>
                  <a:pt x="331385" y="113324"/>
                  <a:pt x="331628" y="112916"/>
                </a:cubicBezTo>
                <a:cubicBezTo>
                  <a:pt x="332070" y="112276"/>
                  <a:pt x="332445" y="111593"/>
                  <a:pt x="332744" y="110887"/>
                </a:cubicBezTo>
                <a:cubicBezTo>
                  <a:pt x="343303" y="94651"/>
                  <a:pt x="364586" y="89246"/>
                  <a:pt x="381627" y="98467"/>
                </a:cubicBezTo>
                <a:cubicBezTo>
                  <a:pt x="390718" y="102956"/>
                  <a:pt x="397466" y="111096"/>
                  <a:pt x="400183" y="120858"/>
                </a:cubicBezTo>
                <a:cubicBezTo>
                  <a:pt x="402778" y="130288"/>
                  <a:pt x="401751" y="140359"/>
                  <a:pt x="397300" y="149083"/>
                </a:cubicBezTo>
                <a:lnTo>
                  <a:pt x="347400" y="238117"/>
                </a:lnTo>
                <a:cubicBezTo>
                  <a:pt x="344208" y="314654"/>
                  <a:pt x="329077" y="361807"/>
                  <a:pt x="301244" y="381727"/>
                </a:cubicBezTo>
                <a:lnTo>
                  <a:pt x="301256" y="511837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Freeform 1014"> 
				</p:cNvPr>
          <p:cNvSpPr/>
          <p:nvPr/>
        </p:nvSpPr>
        <p:spPr>
          <a:xfrm>
            <a:off x="8836025" y="3514725"/>
            <a:ext cx="498475" cy="409575"/>
          </a:xfrm>
          <a:custGeom>
            <a:avLst/>
            <a:gdLst>
              <a:gd name="connsiteX0" fmla="*/ 80778 w 498475"/>
              <a:gd name="connsiteY0" fmla="*/ 409668 h 409575"/>
              <a:gd name="connsiteX1" fmla="*/ 68275 w 498475"/>
              <a:gd name="connsiteY1" fmla="*/ 386328 h 409575"/>
              <a:gd name="connsiteX2" fmla="*/ 188862 w 498475"/>
              <a:gd name="connsiteY2" fmla="*/ 321836 h 409575"/>
              <a:gd name="connsiteX3" fmla="*/ 202712 w 498475"/>
              <a:gd name="connsiteY3" fmla="*/ 322664 h 409575"/>
              <a:gd name="connsiteX4" fmla="*/ 332918 w 498475"/>
              <a:gd name="connsiteY4" fmla="*/ 296125 h 409575"/>
              <a:gd name="connsiteX5" fmla="*/ 339004 w 498475"/>
              <a:gd name="connsiteY5" fmla="*/ 294725 h 409575"/>
              <a:gd name="connsiteX6" fmla="*/ 444978 w 498475"/>
              <a:gd name="connsiteY6" fmla="*/ 295938 h 409575"/>
              <a:gd name="connsiteX7" fmla="*/ 456023 w 498475"/>
              <a:gd name="connsiteY7" fmla="*/ 284765 h 409575"/>
              <a:gd name="connsiteX8" fmla="*/ 444824 w 498475"/>
              <a:gd name="connsiteY8" fmla="*/ 273746 h 409575"/>
              <a:gd name="connsiteX9" fmla="*/ 345995 w 498475"/>
              <a:gd name="connsiteY9" fmla="*/ 272521 h 409575"/>
              <a:gd name="connsiteX10" fmla="*/ 332907 w 498475"/>
              <a:gd name="connsiteY10" fmla="*/ 259131 h 409575"/>
              <a:gd name="connsiteX11" fmla="*/ 342892 w 498475"/>
              <a:gd name="connsiteY11" fmla="*/ 246457 h 409575"/>
              <a:gd name="connsiteX12" fmla="*/ 472004 w 498475"/>
              <a:gd name="connsiteY12" fmla="*/ 213610 h 409575"/>
              <a:gd name="connsiteX13" fmla="*/ 478752 w 498475"/>
              <a:gd name="connsiteY13" fmla="*/ 208360 h 409575"/>
              <a:gd name="connsiteX14" fmla="*/ 479636 w 498475"/>
              <a:gd name="connsiteY14" fmla="*/ 201036 h 409575"/>
              <a:gd name="connsiteX15" fmla="*/ 474224 w 498475"/>
              <a:gd name="connsiteY15" fmla="*/ 193756 h 409575"/>
              <a:gd name="connsiteX16" fmla="*/ 466890 w 498475"/>
              <a:gd name="connsiteY16" fmla="*/ 192874 h 409575"/>
              <a:gd name="connsiteX17" fmla="*/ 354378 w 498475"/>
              <a:gd name="connsiteY17" fmla="*/ 222214 h 409575"/>
              <a:gd name="connsiteX18" fmla="*/ 338208 w 498475"/>
              <a:gd name="connsiteY18" fmla="*/ 212750 h 409575"/>
              <a:gd name="connsiteX19" fmla="*/ 344692 w 498475"/>
              <a:gd name="connsiteY19" fmla="*/ 197782 h 409575"/>
              <a:gd name="connsiteX20" fmla="*/ 451881 w 498475"/>
              <a:gd name="connsiteY20" fmla="*/ 139379 h 409575"/>
              <a:gd name="connsiteX21" fmla="*/ 456387 w 498475"/>
              <a:gd name="connsiteY21" fmla="*/ 124488 h 409575"/>
              <a:gd name="connsiteX22" fmla="*/ 441476 w 498475"/>
              <a:gd name="connsiteY22" fmla="*/ 119988 h 409575"/>
              <a:gd name="connsiteX23" fmla="*/ 441013 w 498475"/>
              <a:gd name="connsiteY23" fmla="*/ 120253 h 409575"/>
              <a:gd name="connsiteX24" fmla="*/ 326799 w 498475"/>
              <a:gd name="connsiteY24" fmla="*/ 180940 h 409575"/>
              <a:gd name="connsiteX25" fmla="*/ 308885 w 498475"/>
              <a:gd name="connsiteY25" fmla="*/ 175458 h 409575"/>
              <a:gd name="connsiteX26" fmla="*/ 311811 w 498475"/>
              <a:gd name="connsiteY26" fmla="*/ 159332 h 409575"/>
              <a:gd name="connsiteX27" fmla="*/ 404389 w 498475"/>
              <a:gd name="connsiteY27" fmla="*/ 77809 h 409575"/>
              <a:gd name="connsiteX28" fmla="*/ 408000 w 498475"/>
              <a:gd name="connsiteY28" fmla="*/ 70188 h 409575"/>
              <a:gd name="connsiteX29" fmla="*/ 405614 w 498475"/>
              <a:gd name="connsiteY29" fmla="*/ 62379 h 409575"/>
              <a:gd name="connsiteX30" fmla="*/ 398026 w 498475"/>
              <a:gd name="connsiteY30" fmla="*/ 58805 h 409575"/>
              <a:gd name="connsiteX31" fmla="*/ 390207 w 498475"/>
              <a:gd name="connsiteY31" fmla="*/ 61187 h 409575"/>
              <a:gd name="connsiteX32" fmla="*/ 278125 w 498475"/>
              <a:gd name="connsiteY32" fmla="*/ 158549 h 409575"/>
              <a:gd name="connsiteX33" fmla="*/ 274977 w 498475"/>
              <a:gd name="connsiteY33" fmla="*/ 160578 h 409575"/>
              <a:gd name="connsiteX34" fmla="*/ 223928 w 498475"/>
              <a:gd name="connsiteY34" fmla="*/ 176241 h 409575"/>
              <a:gd name="connsiteX35" fmla="*/ 208808 w 498475"/>
              <a:gd name="connsiteY35" fmla="*/ 165189 h 409575"/>
              <a:gd name="connsiteX36" fmla="*/ 208653 w 498475"/>
              <a:gd name="connsiteY36" fmla="*/ 163159 h 409575"/>
              <a:gd name="connsiteX37" fmla="*/ 212873 w 498475"/>
              <a:gd name="connsiteY37" fmla="*/ 152968 h 409575"/>
              <a:gd name="connsiteX38" fmla="*/ 229705 w 498475"/>
              <a:gd name="connsiteY38" fmla="*/ 57845 h 409575"/>
              <a:gd name="connsiteX39" fmla="*/ 225552 w 498475"/>
              <a:gd name="connsiteY39" fmla="*/ 52286 h 409575"/>
              <a:gd name="connsiteX40" fmla="*/ 217213 w 498475"/>
              <a:gd name="connsiteY40" fmla="*/ 50808 h 409575"/>
              <a:gd name="connsiteX41" fmla="*/ 210553 w 498475"/>
              <a:gd name="connsiteY41" fmla="*/ 63228 h 409575"/>
              <a:gd name="connsiteX42" fmla="*/ 187580 w 498475"/>
              <a:gd name="connsiteY42" fmla="*/ 136059 h 409575"/>
              <a:gd name="connsiteX43" fmla="*/ 151133 w 498475"/>
              <a:gd name="connsiteY43" fmla="*/ 242630 h 409575"/>
              <a:gd name="connsiteX44" fmla="*/ 144197 w 498475"/>
              <a:gd name="connsiteY44" fmla="*/ 253881 h 409575"/>
              <a:gd name="connsiteX45" fmla="*/ 29679 w 498475"/>
              <a:gd name="connsiteY45" fmla="*/ 315924 h 409575"/>
              <a:gd name="connsiteX46" fmla="*/ 17047 w 498475"/>
              <a:gd name="connsiteY46" fmla="*/ 292662 h 409575"/>
              <a:gd name="connsiteX47" fmla="*/ 125034 w 498475"/>
              <a:gd name="connsiteY47" fmla="*/ 234137 h 409575"/>
              <a:gd name="connsiteX48" fmla="*/ 163945 w 498475"/>
              <a:gd name="connsiteY48" fmla="*/ 124025 h 409575"/>
              <a:gd name="connsiteX49" fmla="*/ 184632 w 498475"/>
              <a:gd name="connsiteY49" fmla="*/ 68787 h 409575"/>
              <a:gd name="connsiteX50" fmla="*/ 212011 w 498475"/>
              <a:gd name="connsiteY50" fmla="*/ 24844 h 409575"/>
              <a:gd name="connsiteX51" fmla="*/ 238993 w 498475"/>
              <a:gd name="connsiteY51" fmla="*/ 29454 h 409575"/>
              <a:gd name="connsiteX52" fmla="*/ 255616 w 498475"/>
              <a:gd name="connsiteY52" fmla="*/ 52264 h 409575"/>
              <a:gd name="connsiteX53" fmla="*/ 246040 w 498475"/>
              <a:gd name="connsiteY53" fmla="*/ 143416 h 409575"/>
              <a:gd name="connsiteX54" fmla="*/ 246129 w 498475"/>
              <a:gd name="connsiteY54" fmla="*/ 143581 h 409575"/>
              <a:gd name="connsiteX55" fmla="*/ 246195 w 498475"/>
              <a:gd name="connsiteY55" fmla="*/ 143581 h 409575"/>
              <a:gd name="connsiteX56" fmla="*/ 262177 w 498475"/>
              <a:gd name="connsiteY56" fmla="*/ 137305 h 409575"/>
              <a:gd name="connsiteX57" fmla="*/ 372789 w 498475"/>
              <a:gd name="connsiteY57" fmla="*/ 41223 h 409575"/>
              <a:gd name="connsiteX58" fmla="*/ 425572 w 498475"/>
              <a:gd name="connsiteY58" fmla="*/ 44929 h 409575"/>
              <a:gd name="connsiteX59" fmla="*/ 434452 w 498475"/>
              <a:gd name="connsiteY59" fmla="*/ 72096 h 409575"/>
              <a:gd name="connsiteX60" fmla="*/ 421883 w 498475"/>
              <a:gd name="connsiteY60" fmla="*/ 97675 h 409575"/>
              <a:gd name="connsiteX61" fmla="*/ 414848 w 498475"/>
              <a:gd name="connsiteY61" fmla="*/ 103873 h 409575"/>
              <a:gd name="connsiteX62" fmla="*/ 414991 w 498475"/>
              <a:gd name="connsiteY62" fmla="*/ 104083 h 409575"/>
              <a:gd name="connsiteX63" fmla="*/ 428852 w 498475"/>
              <a:gd name="connsiteY63" fmla="*/ 96715 h 409575"/>
              <a:gd name="connsiteX64" fmla="*/ 479603 w 498475"/>
              <a:gd name="connsiteY64" fmla="*/ 112146 h 409575"/>
              <a:gd name="connsiteX65" fmla="*/ 464152 w 498475"/>
              <a:gd name="connsiteY65" fmla="*/ 162817 h 409575"/>
              <a:gd name="connsiteX66" fmla="*/ 453063 w 498475"/>
              <a:gd name="connsiteY66" fmla="*/ 168862 h 409575"/>
              <a:gd name="connsiteX67" fmla="*/ 453151 w 498475"/>
              <a:gd name="connsiteY67" fmla="*/ 169104 h 409575"/>
              <a:gd name="connsiteX68" fmla="*/ 455051 w 498475"/>
              <a:gd name="connsiteY68" fmla="*/ 168619 h 409575"/>
              <a:gd name="connsiteX69" fmla="*/ 487091 w 498475"/>
              <a:gd name="connsiteY69" fmla="*/ 170605 h 409575"/>
              <a:gd name="connsiteX70" fmla="*/ 505117 w 498475"/>
              <a:gd name="connsiteY70" fmla="*/ 193745 h 409575"/>
              <a:gd name="connsiteX71" fmla="*/ 501936 w 498475"/>
              <a:gd name="connsiteY71" fmla="*/ 221188 h 409575"/>
              <a:gd name="connsiteX72" fmla="*/ 478775 w 498475"/>
              <a:gd name="connsiteY72" fmla="*/ 239189 h 409575"/>
              <a:gd name="connsiteX73" fmla="*/ 447640 w 498475"/>
              <a:gd name="connsiteY73" fmla="*/ 247108 h 409575"/>
              <a:gd name="connsiteX74" fmla="*/ 447662 w 498475"/>
              <a:gd name="connsiteY74" fmla="*/ 247351 h 409575"/>
              <a:gd name="connsiteX75" fmla="*/ 482475 w 498475"/>
              <a:gd name="connsiteY75" fmla="*/ 287544 h 409575"/>
              <a:gd name="connsiteX76" fmla="*/ 444834 w 498475"/>
              <a:gd name="connsiteY76" fmla="*/ 322410 h 409575"/>
              <a:gd name="connsiteX77" fmla="*/ 341897 w 498475"/>
              <a:gd name="connsiteY77" fmla="*/ 321230 h 409575"/>
              <a:gd name="connsiteX78" fmla="*/ 194848 w 498475"/>
              <a:gd name="connsiteY78" fmla="*/ 348661 h 409575"/>
              <a:gd name="connsiteX79" fmla="*/ 80778 w 498475"/>
              <a:gd name="connsiteY79" fmla="*/ 409668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98475" h="409575">
                <a:moveTo>
                  <a:pt x="80778" y="409668"/>
                </a:moveTo>
                <a:lnTo>
                  <a:pt x="68275" y="386328"/>
                </a:lnTo>
                <a:lnTo>
                  <a:pt x="188862" y="321836"/>
                </a:lnTo>
                <a:cubicBezTo>
                  <a:pt x="193268" y="319487"/>
                  <a:pt x="198625" y="319807"/>
                  <a:pt x="202712" y="322664"/>
                </a:cubicBezTo>
                <a:cubicBezTo>
                  <a:pt x="223111" y="336925"/>
                  <a:pt x="270571" y="327263"/>
                  <a:pt x="332918" y="296125"/>
                </a:cubicBezTo>
                <a:cubicBezTo>
                  <a:pt x="334807" y="295188"/>
                  <a:pt x="336894" y="294702"/>
                  <a:pt x="339004" y="294725"/>
                </a:cubicBezTo>
                <a:lnTo>
                  <a:pt x="444978" y="295938"/>
                </a:lnTo>
                <a:cubicBezTo>
                  <a:pt x="451119" y="295894"/>
                  <a:pt x="456056" y="290897"/>
                  <a:pt x="456023" y="284765"/>
                </a:cubicBezTo>
                <a:cubicBezTo>
                  <a:pt x="455979" y="278632"/>
                  <a:pt x="450964" y="273701"/>
                  <a:pt x="444824" y="273746"/>
                </a:cubicBezTo>
                <a:lnTo>
                  <a:pt x="345995" y="272521"/>
                </a:lnTo>
                <a:cubicBezTo>
                  <a:pt x="338673" y="272433"/>
                  <a:pt x="332819" y="266433"/>
                  <a:pt x="332907" y="259131"/>
                </a:cubicBezTo>
                <a:cubicBezTo>
                  <a:pt x="332985" y="253131"/>
                  <a:pt x="337071" y="247946"/>
                  <a:pt x="342892" y="246457"/>
                </a:cubicBezTo>
                <a:lnTo>
                  <a:pt x="472004" y="213610"/>
                </a:lnTo>
                <a:cubicBezTo>
                  <a:pt x="474865" y="212838"/>
                  <a:pt x="477295" y="210941"/>
                  <a:pt x="478752" y="208360"/>
                </a:cubicBezTo>
                <a:cubicBezTo>
                  <a:pt x="480034" y="206143"/>
                  <a:pt x="480354" y="203496"/>
                  <a:pt x="479636" y="201036"/>
                </a:cubicBezTo>
                <a:cubicBezTo>
                  <a:pt x="478907" y="197970"/>
                  <a:pt x="476953" y="195334"/>
                  <a:pt x="474224" y="193756"/>
                </a:cubicBezTo>
                <a:cubicBezTo>
                  <a:pt x="471993" y="192488"/>
                  <a:pt x="469354" y="192168"/>
                  <a:pt x="466890" y="192874"/>
                </a:cubicBezTo>
                <a:lnTo>
                  <a:pt x="354378" y="222214"/>
                </a:lnTo>
                <a:cubicBezTo>
                  <a:pt x="347298" y="224056"/>
                  <a:pt x="340064" y="219820"/>
                  <a:pt x="338208" y="212750"/>
                </a:cubicBezTo>
                <a:cubicBezTo>
                  <a:pt x="336674" y="206860"/>
                  <a:pt x="339346" y="200694"/>
                  <a:pt x="344692" y="197782"/>
                </a:cubicBezTo>
                <a:lnTo>
                  <a:pt x="451881" y="139379"/>
                </a:lnTo>
                <a:cubicBezTo>
                  <a:pt x="457248" y="136511"/>
                  <a:pt x="459259" y="129849"/>
                  <a:pt x="456387" y="124488"/>
                </a:cubicBezTo>
                <a:cubicBezTo>
                  <a:pt x="453515" y="119139"/>
                  <a:pt x="446844" y="117120"/>
                  <a:pt x="441476" y="119988"/>
                </a:cubicBezTo>
                <a:cubicBezTo>
                  <a:pt x="441322" y="120076"/>
                  <a:pt x="441167" y="120165"/>
                  <a:pt x="441013" y="120253"/>
                </a:cubicBezTo>
                <a:lnTo>
                  <a:pt x="326799" y="180940"/>
                </a:lnTo>
                <a:cubicBezTo>
                  <a:pt x="320338" y="184370"/>
                  <a:pt x="312320" y="181910"/>
                  <a:pt x="308885" y="175458"/>
                </a:cubicBezTo>
                <a:cubicBezTo>
                  <a:pt x="306013" y="170042"/>
                  <a:pt x="307228" y="163380"/>
                  <a:pt x="311811" y="159332"/>
                </a:cubicBezTo>
                <a:lnTo>
                  <a:pt x="404389" y="77809"/>
                </a:lnTo>
                <a:cubicBezTo>
                  <a:pt x="406542" y="75835"/>
                  <a:pt x="407845" y="73100"/>
                  <a:pt x="408000" y="70188"/>
                </a:cubicBezTo>
                <a:cubicBezTo>
                  <a:pt x="408276" y="67375"/>
                  <a:pt x="407415" y="64563"/>
                  <a:pt x="405614" y="62379"/>
                </a:cubicBezTo>
                <a:cubicBezTo>
                  <a:pt x="403649" y="60250"/>
                  <a:pt x="400921" y="58970"/>
                  <a:pt x="398026" y="58805"/>
                </a:cubicBezTo>
                <a:cubicBezTo>
                  <a:pt x="395210" y="58540"/>
                  <a:pt x="392394" y="59401"/>
                  <a:pt x="390207" y="61187"/>
                </a:cubicBezTo>
                <a:lnTo>
                  <a:pt x="278125" y="158549"/>
                </a:lnTo>
                <a:cubicBezTo>
                  <a:pt x="277176" y="159365"/>
                  <a:pt x="276115" y="160060"/>
                  <a:pt x="274977" y="160578"/>
                </a:cubicBezTo>
                <a:cubicBezTo>
                  <a:pt x="258774" y="168156"/>
                  <a:pt x="241589" y="173428"/>
                  <a:pt x="223928" y="176241"/>
                </a:cubicBezTo>
                <a:cubicBezTo>
                  <a:pt x="216694" y="177355"/>
                  <a:pt x="209935" y="172413"/>
                  <a:pt x="208808" y="165189"/>
                </a:cubicBezTo>
                <a:cubicBezTo>
                  <a:pt x="208709" y="164516"/>
                  <a:pt x="208653" y="163843"/>
                  <a:pt x="208653" y="163159"/>
                </a:cubicBezTo>
                <a:cubicBezTo>
                  <a:pt x="208653" y="159343"/>
                  <a:pt x="210167" y="155670"/>
                  <a:pt x="212873" y="152968"/>
                </a:cubicBezTo>
                <a:cubicBezTo>
                  <a:pt x="228788" y="123959"/>
                  <a:pt x="234697" y="90538"/>
                  <a:pt x="229705" y="57845"/>
                </a:cubicBezTo>
                <a:cubicBezTo>
                  <a:pt x="229186" y="55474"/>
                  <a:pt x="227672" y="53455"/>
                  <a:pt x="225552" y="52286"/>
                </a:cubicBezTo>
                <a:cubicBezTo>
                  <a:pt x="223034" y="50819"/>
                  <a:pt x="220085" y="50301"/>
                  <a:pt x="217213" y="50808"/>
                </a:cubicBezTo>
                <a:cubicBezTo>
                  <a:pt x="212166" y="52672"/>
                  <a:pt x="209305" y="57999"/>
                  <a:pt x="210553" y="63228"/>
                </a:cubicBezTo>
                <a:cubicBezTo>
                  <a:pt x="215214" y="83358"/>
                  <a:pt x="202391" y="107778"/>
                  <a:pt x="187580" y="136059"/>
                </a:cubicBezTo>
                <a:cubicBezTo>
                  <a:pt x="168860" y="170792"/>
                  <a:pt x="152204" y="204632"/>
                  <a:pt x="151133" y="242630"/>
                </a:cubicBezTo>
                <a:cubicBezTo>
                  <a:pt x="150990" y="247340"/>
                  <a:pt x="148339" y="251631"/>
                  <a:pt x="144197" y="253881"/>
                </a:cubicBezTo>
                <a:lnTo>
                  <a:pt x="29679" y="315924"/>
                </a:lnTo>
                <a:lnTo>
                  <a:pt x="17047" y="292662"/>
                </a:lnTo>
                <a:lnTo>
                  <a:pt x="125034" y="234137"/>
                </a:lnTo>
                <a:cubicBezTo>
                  <a:pt x="130181" y="195135"/>
                  <a:pt x="143434" y="157622"/>
                  <a:pt x="163945" y="124025"/>
                </a:cubicBezTo>
                <a:cubicBezTo>
                  <a:pt x="174901" y="103145"/>
                  <a:pt x="187172" y="79751"/>
                  <a:pt x="184632" y="68787"/>
                </a:cubicBezTo>
                <a:cubicBezTo>
                  <a:pt x="180280" y="49143"/>
                  <a:pt x="192440" y="29619"/>
                  <a:pt x="212011" y="24844"/>
                </a:cubicBezTo>
                <a:cubicBezTo>
                  <a:pt x="221267" y="23068"/>
                  <a:pt x="230854" y="24700"/>
                  <a:pt x="238993" y="29454"/>
                </a:cubicBezTo>
                <a:cubicBezTo>
                  <a:pt x="247575" y="34307"/>
                  <a:pt x="253627" y="42624"/>
                  <a:pt x="255616" y="52264"/>
                </a:cubicBezTo>
                <a:cubicBezTo>
                  <a:pt x="261127" y="82938"/>
                  <a:pt x="257802" y="114550"/>
                  <a:pt x="246040" y="143416"/>
                </a:cubicBezTo>
                <a:cubicBezTo>
                  <a:pt x="246018" y="143493"/>
                  <a:pt x="246062" y="143559"/>
                  <a:pt x="246129" y="143581"/>
                </a:cubicBezTo>
                <a:cubicBezTo>
                  <a:pt x="246150" y="143592"/>
                  <a:pt x="246173" y="143592"/>
                  <a:pt x="246195" y="143581"/>
                </a:cubicBezTo>
                <a:cubicBezTo>
                  <a:pt x="251541" y="141783"/>
                  <a:pt x="256864" y="139687"/>
                  <a:pt x="262177" y="137305"/>
                </a:cubicBezTo>
                <a:lnTo>
                  <a:pt x="372789" y="41223"/>
                </a:lnTo>
                <a:cubicBezTo>
                  <a:pt x="388484" y="27976"/>
                  <a:pt x="411877" y="29619"/>
                  <a:pt x="425572" y="44929"/>
                </a:cubicBezTo>
                <a:cubicBezTo>
                  <a:pt x="432023" y="52452"/>
                  <a:pt x="435214" y="62224"/>
                  <a:pt x="434452" y="72096"/>
                </a:cubicBezTo>
                <a:cubicBezTo>
                  <a:pt x="433757" y="81935"/>
                  <a:pt x="429250" y="91111"/>
                  <a:pt x="421883" y="97675"/>
                </a:cubicBezTo>
                <a:lnTo>
                  <a:pt x="414848" y="103873"/>
                </a:lnTo>
                <a:cubicBezTo>
                  <a:pt x="414395" y="104270"/>
                  <a:pt x="414461" y="104359"/>
                  <a:pt x="414991" y="104083"/>
                </a:cubicBezTo>
                <a:lnTo>
                  <a:pt x="428852" y="96715"/>
                </a:lnTo>
                <a:cubicBezTo>
                  <a:pt x="447132" y="86975"/>
                  <a:pt x="469862" y="93891"/>
                  <a:pt x="479603" y="112146"/>
                </a:cubicBezTo>
                <a:cubicBezTo>
                  <a:pt x="489356" y="130400"/>
                  <a:pt x="482431" y="153089"/>
                  <a:pt x="464152" y="162817"/>
                </a:cubicBezTo>
                <a:lnTo>
                  <a:pt x="453063" y="168862"/>
                </a:lnTo>
                <a:cubicBezTo>
                  <a:pt x="452566" y="169126"/>
                  <a:pt x="452610" y="169237"/>
                  <a:pt x="453151" y="169104"/>
                </a:cubicBezTo>
                <a:cubicBezTo>
                  <a:pt x="453151" y="169104"/>
                  <a:pt x="454675" y="168696"/>
                  <a:pt x="455051" y="168619"/>
                </a:cubicBezTo>
                <a:cubicBezTo>
                  <a:pt x="465687" y="166049"/>
                  <a:pt x="476853" y="166744"/>
                  <a:pt x="487091" y="170605"/>
                </a:cubicBezTo>
                <a:cubicBezTo>
                  <a:pt x="496005" y="175546"/>
                  <a:pt x="502510" y="183896"/>
                  <a:pt x="505117" y="193745"/>
                </a:cubicBezTo>
                <a:cubicBezTo>
                  <a:pt x="507800" y="202944"/>
                  <a:pt x="506652" y="212838"/>
                  <a:pt x="501936" y="221188"/>
                </a:cubicBezTo>
                <a:cubicBezTo>
                  <a:pt x="496977" y="230078"/>
                  <a:pt x="488627" y="236575"/>
                  <a:pt x="478775" y="239189"/>
                </a:cubicBezTo>
                <a:lnTo>
                  <a:pt x="447640" y="247108"/>
                </a:lnTo>
                <a:cubicBezTo>
                  <a:pt x="447220" y="247219"/>
                  <a:pt x="447242" y="247318"/>
                  <a:pt x="447662" y="247351"/>
                </a:cubicBezTo>
                <a:cubicBezTo>
                  <a:pt x="468393" y="248851"/>
                  <a:pt x="483977" y="266841"/>
                  <a:pt x="482475" y="287544"/>
                </a:cubicBezTo>
                <a:cubicBezTo>
                  <a:pt x="481050" y="307233"/>
                  <a:pt x="464604" y="322465"/>
                  <a:pt x="444834" y="322410"/>
                </a:cubicBezTo>
                <a:lnTo>
                  <a:pt x="341897" y="321230"/>
                </a:lnTo>
                <a:cubicBezTo>
                  <a:pt x="274657" y="354375"/>
                  <a:pt x="225243" y="363585"/>
                  <a:pt x="194848" y="348661"/>
                </a:cubicBezTo>
                <a:lnTo>
                  <a:pt x="80778" y="409668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5" name="Freeform 1015"> 
				</p:cNvPr>
          <p:cNvSpPr/>
          <p:nvPr/>
        </p:nvSpPr>
        <p:spPr>
          <a:xfrm>
            <a:off x="9598025" y="3514725"/>
            <a:ext cx="460375" cy="460375"/>
          </a:xfrm>
          <a:custGeom>
            <a:avLst/>
            <a:gdLst>
              <a:gd name="connsiteX0" fmla="*/ 366503 w 460375"/>
              <a:gd name="connsiteY0" fmla="*/ 471469 h 460375"/>
              <a:gd name="connsiteX1" fmla="*/ 283889 w 460375"/>
              <a:gd name="connsiteY1" fmla="*/ 382071 h 460375"/>
              <a:gd name="connsiteX2" fmla="*/ 167268 w 460375"/>
              <a:gd name="connsiteY2" fmla="*/ 371935 h 460375"/>
              <a:gd name="connsiteX3" fmla="*/ 108521 w 460375"/>
              <a:gd name="connsiteY3" fmla="*/ 364599 h 460375"/>
              <a:gd name="connsiteX4" fmla="*/ 80909 w 460375"/>
              <a:gd name="connsiteY4" fmla="*/ 367059 h 460375"/>
              <a:gd name="connsiteX5" fmla="*/ 60123 w 460375"/>
              <a:gd name="connsiteY5" fmla="*/ 349665 h 460375"/>
              <a:gd name="connsiteX6" fmla="*/ 57605 w 460375"/>
              <a:gd name="connsiteY6" fmla="*/ 322024 h 460375"/>
              <a:gd name="connsiteX7" fmla="*/ 75011 w 460375"/>
              <a:gd name="connsiteY7" fmla="*/ 301254 h 460375"/>
              <a:gd name="connsiteX8" fmla="*/ 165136 w 460375"/>
              <a:gd name="connsiteY8" fmla="*/ 286860 h 460375"/>
              <a:gd name="connsiteX9" fmla="*/ 165268 w 460375"/>
              <a:gd name="connsiteY9" fmla="*/ 286728 h 460375"/>
              <a:gd name="connsiteX10" fmla="*/ 165246 w 460375"/>
              <a:gd name="connsiteY10" fmla="*/ 286662 h 460375"/>
              <a:gd name="connsiteX11" fmla="*/ 155195 w 460375"/>
              <a:gd name="connsiteY11" fmla="*/ 272764 h 460375"/>
              <a:gd name="connsiteX12" fmla="*/ 33781 w 460375"/>
              <a:gd name="connsiteY12" fmla="*/ 189907 h 460375"/>
              <a:gd name="connsiteX13" fmla="*/ 24139 w 460375"/>
              <a:gd name="connsiteY13" fmla="*/ 137581 h 460375"/>
              <a:gd name="connsiteX14" fmla="*/ 70008 w 460375"/>
              <a:gd name="connsiteY14" fmla="*/ 123363 h 460375"/>
              <a:gd name="connsiteX15" fmla="*/ 82621 w 460375"/>
              <a:gd name="connsiteY15" fmla="*/ 131878 h 460375"/>
              <a:gd name="connsiteX16" fmla="*/ 82786 w 460375"/>
              <a:gd name="connsiteY16" fmla="*/ 131691 h 460375"/>
              <a:gd name="connsiteX17" fmla="*/ 72945 w 460375"/>
              <a:gd name="connsiteY17" fmla="*/ 121047 h 460375"/>
              <a:gd name="connsiteX18" fmla="*/ 73553 w 460375"/>
              <a:gd name="connsiteY18" fmla="*/ 69548 h 460375"/>
              <a:gd name="connsiteX19" fmla="*/ 74524 w 460375"/>
              <a:gd name="connsiteY19" fmla="*/ 68633 h 460375"/>
              <a:gd name="connsiteX20" fmla="*/ 101617 w 460375"/>
              <a:gd name="connsiteY20" fmla="*/ 58077 h 460375"/>
              <a:gd name="connsiteX21" fmla="*/ 127374 w 460375"/>
              <a:gd name="connsiteY21" fmla="*/ 69857 h 460375"/>
              <a:gd name="connsiteX22" fmla="*/ 137668 w 460375"/>
              <a:gd name="connsiteY22" fmla="*/ 80887 h 460375"/>
              <a:gd name="connsiteX23" fmla="*/ 137866 w 460375"/>
              <a:gd name="connsiteY23" fmla="*/ 80743 h 460375"/>
              <a:gd name="connsiteX24" fmla="*/ 133184 w 460375"/>
              <a:gd name="connsiteY24" fmla="*/ 72184 h 460375"/>
              <a:gd name="connsiteX25" fmla="*/ 130057 w 460375"/>
              <a:gd name="connsiteY25" fmla="*/ 43528 h 460375"/>
              <a:gd name="connsiteX26" fmla="*/ 148613 w 460375"/>
              <a:gd name="connsiteY26" fmla="*/ 21138 h 460375"/>
              <a:gd name="connsiteX27" fmla="*/ 176887 w 460375"/>
              <a:gd name="connsiteY27" fmla="*/ 18259 h 460375"/>
              <a:gd name="connsiteX28" fmla="*/ 199286 w 460375"/>
              <a:gd name="connsiteY28" fmla="*/ 36789 h 460375"/>
              <a:gd name="connsiteX29" fmla="*/ 215765 w 460375"/>
              <a:gd name="connsiteY29" fmla="*/ 66592 h 460375"/>
              <a:gd name="connsiteX30" fmla="*/ 215996 w 460375"/>
              <a:gd name="connsiteY30" fmla="*/ 66515 h 460375"/>
              <a:gd name="connsiteX31" fmla="*/ 215865 w 460375"/>
              <a:gd name="connsiteY31" fmla="*/ 65908 h 460375"/>
              <a:gd name="connsiteX32" fmla="*/ 244658 w 460375"/>
              <a:gd name="connsiteY32" fmla="*/ 21237 h 460375"/>
              <a:gd name="connsiteX33" fmla="*/ 289146 w 460375"/>
              <a:gd name="connsiteY33" fmla="*/ 48955 h 460375"/>
              <a:gd name="connsiteX34" fmla="*/ 312826 w 460375"/>
              <a:gd name="connsiteY34" fmla="*/ 148324 h 460375"/>
              <a:gd name="connsiteX35" fmla="*/ 376333 w 460375"/>
              <a:gd name="connsiteY35" fmla="*/ 284996 h 460375"/>
              <a:gd name="connsiteX36" fmla="*/ 463918 w 460375"/>
              <a:gd name="connsiteY36" fmla="*/ 380549 h 460375"/>
              <a:gd name="connsiteX37" fmla="*/ 444369 w 460375"/>
              <a:gd name="connsiteY37" fmla="*/ 398417 h 460375"/>
              <a:gd name="connsiteX38" fmla="*/ 351814 w 460375"/>
              <a:gd name="connsiteY38" fmla="*/ 297427 h 460375"/>
              <a:gd name="connsiteX39" fmla="*/ 349163 w 460375"/>
              <a:gd name="connsiteY39" fmla="*/ 283882 h 460375"/>
              <a:gd name="connsiteX40" fmla="*/ 290869 w 460375"/>
              <a:gd name="connsiteY40" fmla="*/ 163501 h 460375"/>
              <a:gd name="connsiteX41" fmla="*/ 287821 w 460375"/>
              <a:gd name="connsiteY41" fmla="*/ 157710 h 460375"/>
              <a:gd name="connsiteX42" fmla="*/ 263467 w 460375"/>
              <a:gd name="connsiteY42" fmla="*/ 55507 h 460375"/>
              <a:gd name="connsiteX43" fmla="*/ 249528 w 460375"/>
              <a:gd name="connsiteY43" fmla="*/ 47201 h 460375"/>
              <a:gd name="connsiteX44" fmla="*/ 249484 w 460375"/>
              <a:gd name="connsiteY44" fmla="*/ 47213 h 460375"/>
              <a:gd name="connsiteX45" fmla="*/ 241886 w 460375"/>
              <a:gd name="connsiteY45" fmla="*/ 61022 h 460375"/>
              <a:gd name="connsiteX46" fmla="*/ 264881 w 460375"/>
              <a:gd name="connsiteY46" fmla="*/ 156431 h 460375"/>
              <a:gd name="connsiteX47" fmla="*/ 255140 w 460375"/>
              <a:gd name="connsiteY47" fmla="*/ 172425 h 460375"/>
              <a:gd name="connsiteX48" fmla="*/ 240372 w 460375"/>
              <a:gd name="connsiteY48" fmla="*/ 165917 h 460375"/>
              <a:gd name="connsiteX49" fmla="*/ 175816 w 460375"/>
              <a:gd name="connsiteY49" fmla="*/ 49110 h 460375"/>
              <a:gd name="connsiteX50" fmla="*/ 169664 w 460375"/>
              <a:gd name="connsiteY50" fmla="*/ 43738 h 460375"/>
              <a:gd name="connsiteX51" fmla="*/ 160464 w 460375"/>
              <a:gd name="connsiteY51" fmla="*/ 44819 h 460375"/>
              <a:gd name="connsiteX52" fmla="*/ 155571 w 460375"/>
              <a:gd name="connsiteY52" fmla="*/ 50709 h 460375"/>
              <a:gd name="connsiteX53" fmla="*/ 156664 w 460375"/>
              <a:gd name="connsiteY53" fmla="*/ 59908 h 460375"/>
              <a:gd name="connsiteX54" fmla="*/ 212463 w 460375"/>
              <a:gd name="connsiteY54" fmla="*/ 161681 h 460375"/>
              <a:gd name="connsiteX55" fmla="*/ 207172 w 460375"/>
              <a:gd name="connsiteY55" fmla="*/ 179638 h 460375"/>
              <a:gd name="connsiteX56" fmla="*/ 191135 w 460375"/>
              <a:gd name="connsiteY56" fmla="*/ 177057 h 460375"/>
              <a:gd name="connsiteX57" fmla="*/ 108300 w 460375"/>
              <a:gd name="connsiteY57" fmla="*/ 88244 h 460375"/>
              <a:gd name="connsiteX58" fmla="*/ 100281 w 460375"/>
              <a:gd name="connsiteY58" fmla="*/ 84538 h 460375"/>
              <a:gd name="connsiteX59" fmla="*/ 93267 w 460375"/>
              <a:gd name="connsiteY59" fmla="*/ 87362 h 460375"/>
              <a:gd name="connsiteX60" fmla="*/ 91600 w 460375"/>
              <a:gd name="connsiteY60" fmla="*/ 102197 h 460375"/>
              <a:gd name="connsiteX61" fmla="*/ 92053 w 460375"/>
              <a:gd name="connsiteY61" fmla="*/ 102715 h 460375"/>
              <a:gd name="connsiteX62" fmla="*/ 181327 w 460375"/>
              <a:gd name="connsiteY62" fmla="*/ 199216 h 460375"/>
              <a:gd name="connsiteX63" fmla="*/ 180565 w 460375"/>
              <a:gd name="connsiteY63" fmla="*/ 217923 h 460375"/>
              <a:gd name="connsiteX64" fmla="*/ 164153 w 460375"/>
              <a:gd name="connsiteY64" fmla="*/ 219147 h 460375"/>
              <a:gd name="connsiteX65" fmla="*/ 61834 w 460375"/>
              <a:gd name="connsiteY65" fmla="*/ 149791 h 460375"/>
              <a:gd name="connsiteX66" fmla="*/ 46140 w 460375"/>
              <a:gd name="connsiteY66" fmla="*/ 152449 h 460375"/>
              <a:gd name="connsiteX67" fmla="*/ 48603 w 460375"/>
              <a:gd name="connsiteY67" fmla="*/ 167980 h 460375"/>
              <a:gd name="connsiteX68" fmla="*/ 171763 w 460375"/>
              <a:gd name="connsiteY68" fmla="*/ 252028 h 460375"/>
              <a:gd name="connsiteX69" fmla="*/ 174546 w 460375"/>
              <a:gd name="connsiteY69" fmla="*/ 254575 h 460375"/>
              <a:gd name="connsiteX70" fmla="*/ 202721 w 460375"/>
              <a:gd name="connsiteY70" fmla="*/ 297979 h 460375"/>
              <a:gd name="connsiteX71" fmla="*/ 197431 w 460375"/>
              <a:gd name="connsiteY71" fmla="*/ 315935 h 460375"/>
              <a:gd name="connsiteX72" fmla="*/ 191080 w 460375"/>
              <a:gd name="connsiteY72" fmla="*/ 317557 h 460375"/>
              <a:gd name="connsiteX73" fmla="*/ 186850 w 460375"/>
              <a:gd name="connsiteY73" fmla="*/ 317215 h 460375"/>
              <a:gd name="connsiteX74" fmla="*/ 87779 w 460375"/>
              <a:gd name="connsiteY74" fmla="*/ 324472 h 460375"/>
              <a:gd name="connsiteX75" fmla="*/ 82764 w 460375"/>
              <a:gd name="connsiteY75" fmla="*/ 330406 h 460375"/>
              <a:gd name="connsiteX76" fmla="*/ 83294 w 460375"/>
              <a:gd name="connsiteY76" fmla="*/ 336826 h 460375"/>
              <a:gd name="connsiteX77" fmla="*/ 89303 w 460375"/>
              <a:gd name="connsiteY77" fmla="*/ 341955 h 460375"/>
              <a:gd name="connsiteX78" fmla="*/ 95731 w 460375"/>
              <a:gd name="connsiteY78" fmla="*/ 341426 h 460375"/>
              <a:gd name="connsiteX79" fmla="*/ 173718 w 460375"/>
              <a:gd name="connsiteY79" fmla="*/ 346268 h 460375"/>
              <a:gd name="connsiteX80" fmla="*/ 285491 w 460375"/>
              <a:gd name="connsiteY80" fmla="*/ 354717 h 460375"/>
              <a:gd name="connsiteX81" fmla="*/ 298281 w 460375"/>
              <a:gd name="connsiteY81" fmla="*/ 358621 h 460375"/>
              <a:gd name="connsiteX82" fmla="*/ 385943 w 460375"/>
              <a:gd name="connsiteY82" fmla="*/ 453523 h 460375"/>
              <a:gd name="connsiteX83" fmla="*/ 366503 w 460375"/>
              <a:gd name="connsiteY83" fmla="*/ 471469 h 46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60375" h="460375">
                <a:moveTo>
                  <a:pt x="366503" y="471469"/>
                </a:moveTo>
                <a:lnTo>
                  <a:pt x="283889" y="382071"/>
                </a:lnTo>
                <a:cubicBezTo>
                  <a:pt x="241565" y="389858"/>
                  <a:pt x="200567" y="379953"/>
                  <a:pt x="167268" y="371935"/>
                </a:cubicBezTo>
                <a:cubicBezTo>
                  <a:pt x="151241" y="367765"/>
                  <a:pt x="118361" y="359206"/>
                  <a:pt x="108521" y="364599"/>
                </a:cubicBezTo>
                <a:cubicBezTo>
                  <a:pt x="100083" y="369287"/>
                  <a:pt x="90043" y="370181"/>
                  <a:pt x="80909" y="367059"/>
                </a:cubicBezTo>
                <a:cubicBezTo>
                  <a:pt x="72040" y="364070"/>
                  <a:pt x="64618" y="357860"/>
                  <a:pt x="60123" y="349665"/>
                </a:cubicBezTo>
                <a:cubicBezTo>
                  <a:pt x="55395" y="341227"/>
                  <a:pt x="54478" y="331179"/>
                  <a:pt x="57605" y="322024"/>
                </a:cubicBezTo>
                <a:cubicBezTo>
                  <a:pt x="60597" y="313167"/>
                  <a:pt x="66816" y="305754"/>
                  <a:pt x="75011" y="301254"/>
                </a:cubicBezTo>
                <a:cubicBezTo>
                  <a:pt x="103054" y="287930"/>
                  <a:pt x="134332" y="282934"/>
                  <a:pt x="165136" y="286860"/>
                </a:cubicBezTo>
                <a:cubicBezTo>
                  <a:pt x="165202" y="286860"/>
                  <a:pt x="165268" y="286805"/>
                  <a:pt x="165268" y="286728"/>
                </a:cubicBezTo>
                <a:cubicBezTo>
                  <a:pt x="165268" y="286706"/>
                  <a:pt x="165258" y="286684"/>
                  <a:pt x="165246" y="286662"/>
                </a:cubicBezTo>
                <a:cubicBezTo>
                  <a:pt x="162143" y="281963"/>
                  <a:pt x="158808" y="277275"/>
                  <a:pt x="155195" y="272764"/>
                </a:cubicBezTo>
                <a:lnTo>
                  <a:pt x="33781" y="189907"/>
                </a:lnTo>
                <a:cubicBezTo>
                  <a:pt x="16926" y="177939"/>
                  <a:pt x="12663" y="154754"/>
                  <a:pt x="24139" y="137581"/>
                </a:cubicBezTo>
                <a:cubicBezTo>
                  <a:pt x="35349" y="120804"/>
                  <a:pt x="52767" y="111870"/>
                  <a:pt x="70008" y="123363"/>
                </a:cubicBezTo>
                <a:lnTo>
                  <a:pt x="82621" y="131878"/>
                </a:lnTo>
                <a:cubicBezTo>
                  <a:pt x="83118" y="132220"/>
                  <a:pt x="83195" y="132132"/>
                  <a:pt x="82786" y="131691"/>
                </a:cubicBezTo>
                <a:lnTo>
                  <a:pt x="72945" y="121047"/>
                </a:lnTo>
                <a:cubicBezTo>
                  <a:pt x="58874" y="106653"/>
                  <a:pt x="59150" y="83600"/>
                  <a:pt x="73553" y="69548"/>
                </a:cubicBezTo>
                <a:cubicBezTo>
                  <a:pt x="73873" y="69239"/>
                  <a:pt x="74193" y="68931"/>
                  <a:pt x="74524" y="68633"/>
                </a:cubicBezTo>
                <a:cubicBezTo>
                  <a:pt x="81605" y="61375"/>
                  <a:pt x="91478" y="57536"/>
                  <a:pt x="101617" y="58077"/>
                </a:cubicBezTo>
                <a:cubicBezTo>
                  <a:pt x="111359" y="58673"/>
                  <a:pt x="120548" y="62875"/>
                  <a:pt x="127374" y="69857"/>
                </a:cubicBezTo>
                <a:lnTo>
                  <a:pt x="137668" y="80887"/>
                </a:lnTo>
                <a:cubicBezTo>
                  <a:pt x="138043" y="81295"/>
                  <a:pt x="138142" y="81229"/>
                  <a:pt x="137866" y="80743"/>
                </a:cubicBezTo>
                <a:lnTo>
                  <a:pt x="133184" y="72184"/>
                </a:lnTo>
                <a:cubicBezTo>
                  <a:pt x="128567" y="63360"/>
                  <a:pt x="127451" y="53135"/>
                  <a:pt x="130057" y="43528"/>
                </a:cubicBezTo>
                <a:cubicBezTo>
                  <a:pt x="132774" y="33767"/>
                  <a:pt x="139523" y="25616"/>
                  <a:pt x="148613" y="21138"/>
                </a:cubicBezTo>
                <a:cubicBezTo>
                  <a:pt x="157349" y="16692"/>
                  <a:pt x="167433" y="15667"/>
                  <a:pt x="176887" y="18259"/>
                </a:cubicBezTo>
                <a:cubicBezTo>
                  <a:pt x="186651" y="20961"/>
                  <a:pt x="194802" y="27701"/>
                  <a:pt x="199286" y="36789"/>
                </a:cubicBezTo>
                <a:lnTo>
                  <a:pt x="215765" y="66592"/>
                </a:lnTo>
                <a:cubicBezTo>
                  <a:pt x="215975" y="66989"/>
                  <a:pt x="216085" y="66956"/>
                  <a:pt x="215996" y="66515"/>
                </a:cubicBezTo>
                <a:cubicBezTo>
                  <a:pt x="215996" y="66515"/>
                  <a:pt x="215897" y="66107"/>
                  <a:pt x="215865" y="65908"/>
                </a:cubicBezTo>
                <a:cubicBezTo>
                  <a:pt x="211469" y="45635"/>
                  <a:pt x="224358" y="25638"/>
                  <a:pt x="244658" y="21237"/>
                </a:cubicBezTo>
                <a:cubicBezTo>
                  <a:pt x="264549" y="16935"/>
                  <a:pt x="284264" y="29212"/>
                  <a:pt x="289146" y="48955"/>
                </a:cubicBezTo>
                <a:lnTo>
                  <a:pt x="312826" y="148324"/>
                </a:lnTo>
                <a:cubicBezTo>
                  <a:pt x="342316" y="181568"/>
                  <a:pt x="385832" y="239729"/>
                  <a:pt x="376333" y="284996"/>
                </a:cubicBezTo>
                <a:lnTo>
                  <a:pt x="463918" y="380549"/>
                </a:lnTo>
                <a:lnTo>
                  <a:pt x="444369" y="398417"/>
                </a:lnTo>
                <a:lnTo>
                  <a:pt x="351814" y="297427"/>
                </a:lnTo>
                <a:cubicBezTo>
                  <a:pt x="348501" y="293776"/>
                  <a:pt x="347507" y="288537"/>
                  <a:pt x="349163" y="283882"/>
                </a:cubicBezTo>
                <a:cubicBezTo>
                  <a:pt x="359987" y="254851"/>
                  <a:pt x="326190" y="202658"/>
                  <a:pt x="290869" y="163501"/>
                </a:cubicBezTo>
                <a:cubicBezTo>
                  <a:pt x="289378" y="161858"/>
                  <a:pt x="288329" y="159872"/>
                  <a:pt x="287821" y="157710"/>
                </a:cubicBezTo>
                <a:lnTo>
                  <a:pt x="263467" y="55507"/>
                </a:lnTo>
                <a:cubicBezTo>
                  <a:pt x="261910" y="49374"/>
                  <a:pt x="255681" y="45657"/>
                  <a:pt x="249528" y="47201"/>
                </a:cubicBezTo>
                <a:cubicBezTo>
                  <a:pt x="249518" y="47201"/>
                  <a:pt x="249507" y="47213"/>
                  <a:pt x="249484" y="47213"/>
                </a:cubicBezTo>
                <a:cubicBezTo>
                  <a:pt x="243630" y="49010"/>
                  <a:pt x="240273" y="55132"/>
                  <a:pt x="241886" y="61022"/>
                </a:cubicBezTo>
                <a:lnTo>
                  <a:pt x="264881" y="156431"/>
                </a:lnTo>
                <a:cubicBezTo>
                  <a:pt x="266604" y="163534"/>
                  <a:pt x="262241" y="170693"/>
                  <a:pt x="255140" y="172425"/>
                </a:cubicBezTo>
                <a:cubicBezTo>
                  <a:pt x="249308" y="173836"/>
                  <a:pt x="243255" y="171167"/>
                  <a:pt x="240372" y="165917"/>
                </a:cubicBezTo>
                <a:lnTo>
                  <a:pt x="175816" y="49110"/>
                </a:lnTo>
                <a:cubicBezTo>
                  <a:pt x="174679" y="46484"/>
                  <a:pt x="172425" y="44521"/>
                  <a:pt x="169664" y="43738"/>
                </a:cubicBezTo>
                <a:cubicBezTo>
                  <a:pt x="166572" y="42955"/>
                  <a:pt x="163291" y="43330"/>
                  <a:pt x="160464" y="44819"/>
                </a:cubicBezTo>
                <a:cubicBezTo>
                  <a:pt x="158045" y="45966"/>
                  <a:pt x="156256" y="48128"/>
                  <a:pt x="155571" y="50709"/>
                </a:cubicBezTo>
                <a:cubicBezTo>
                  <a:pt x="154776" y="53808"/>
                  <a:pt x="155162" y="57084"/>
                  <a:pt x="156664" y="59908"/>
                </a:cubicBezTo>
                <a:lnTo>
                  <a:pt x="212463" y="161681"/>
                </a:lnTo>
                <a:cubicBezTo>
                  <a:pt x="215964" y="168101"/>
                  <a:pt x="213600" y="176141"/>
                  <a:pt x="207172" y="179638"/>
                </a:cubicBezTo>
                <a:cubicBezTo>
                  <a:pt x="201871" y="182539"/>
                  <a:pt x="195266" y="181469"/>
                  <a:pt x="191135" y="177057"/>
                </a:cubicBezTo>
                <a:lnTo>
                  <a:pt x="108300" y="88244"/>
                </a:lnTo>
                <a:cubicBezTo>
                  <a:pt x="106168" y="86082"/>
                  <a:pt x="103319" y="84770"/>
                  <a:pt x="100281" y="84538"/>
                </a:cubicBezTo>
                <a:cubicBezTo>
                  <a:pt x="97642" y="84439"/>
                  <a:pt x="95090" y="85464"/>
                  <a:pt x="93267" y="87362"/>
                </a:cubicBezTo>
                <a:cubicBezTo>
                  <a:pt x="88706" y="91001"/>
                  <a:pt x="87966" y="97641"/>
                  <a:pt x="91600" y="102197"/>
                </a:cubicBezTo>
                <a:cubicBezTo>
                  <a:pt x="91744" y="102373"/>
                  <a:pt x="91899" y="102550"/>
                  <a:pt x="92053" y="102715"/>
                </a:cubicBezTo>
                <a:lnTo>
                  <a:pt x="181327" y="199216"/>
                </a:lnTo>
                <a:cubicBezTo>
                  <a:pt x="186287" y="204599"/>
                  <a:pt x="185944" y="212971"/>
                  <a:pt x="180565" y="217923"/>
                </a:cubicBezTo>
                <a:cubicBezTo>
                  <a:pt x="176048" y="222081"/>
                  <a:pt x="169244" y="222589"/>
                  <a:pt x="164153" y="219147"/>
                </a:cubicBezTo>
                <a:lnTo>
                  <a:pt x="61834" y="149791"/>
                </a:lnTo>
                <a:cubicBezTo>
                  <a:pt x="56765" y="146195"/>
                  <a:pt x="49741" y="147387"/>
                  <a:pt x="46140" y="152449"/>
                </a:cubicBezTo>
                <a:cubicBezTo>
                  <a:pt x="42595" y="157435"/>
                  <a:pt x="43688" y="164339"/>
                  <a:pt x="48603" y="167980"/>
                </a:cubicBezTo>
                <a:lnTo>
                  <a:pt x="171763" y="252028"/>
                </a:lnTo>
                <a:cubicBezTo>
                  <a:pt x="172801" y="252734"/>
                  <a:pt x="173740" y="253594"/>
                  <a:pt x="174546" y="254575"/>
                </a:cubicBezTo>
                <a:cubicBezTo>
                  <a:pt x="185260" y="268142"/>
                  <a:pt x="194691" y="282669"/>
                  <a:pt x="202721" y="297979"/>
                </a:cubicBezTo>
                <a:cubicBezTo>
                  <a:pt x="206223" y="304398"/>
                  <a:pt x="203859" y="312439"/>
                  <a:pt x="197431" y="315935"/>
                </a:cubicBezTo>
                <a:cubicBezTo>
                  <a:pt x="195487" y="317005"/>
                  <a:pt x="193300" y="317557"/>
                  <a:pt x="191080" y="317557"/>
                </a:cubicBezTo>
                <a:cubicBezTo>
                  <a:pt x="189666" y="317557"/>
                  <a:pt x="188252" y="317436"/>
                  <a:pt x="186850" y="317215"/>
                </a:cubicBezTo>
                <a:cubicBezTo>
                  <a:pt x="153970" y="308225"/>
                  <a:pt x="118991" y="310784"/>
                  <a:pt x="87779" y="324472"/>
                </a:cubicBezTo>
                <a:cubicBezTo>
                  <a:pt x="85437" y="325774"/>
                  <a:pt x="83648" y="327892"/>
                  <a:pt x="82764" y="330406"/>
                </a:cubicBezTo>
                <a:cubicBezTo>
                  <a:pt x="82013" y="332524"/>
                  <a:pt x="82201" y="334863"/>
                  <a:pt x="83294" y="336826"/>
                </a:cubicBezTo>
                <a:cubicBezTo>
                  <a:pt x="84597" y="339219"/>
                  <a:pt x="86729" y="341040"/>
                  <a:pt x="89303" y="341955"/>
                </a:cubicBezTo>
                <a:cubicBezTo>
                  <a:pt x="91423" y="342705"/>
                  <a:pt x="93765" y="342507"/>
                  <a:pt x="95731" y="341426"/>
                </a:cubicBezTo>
                <a:cubicBezTo>
                  <a:pt x="113491" y="331741"/>
                  <a:pt x="141555" y="337896"/>
                  <a:pt x="173718" y="346268"/>
                </a:cubicBezTo>
                <a:cubicBezTo>
                  <a:pt x="206090" y="354066"/>
                  <a:pt x="246646" y="363827"/>
                  <a:pt x="285491" y="354717"/>
                </a:cubicBezTo>
                <a:cubicBezTo>
                  <a:pt x="290152" y="353625"/>
                  <a:pt x="295033" y="355114"/>
                  <a:pt x="298281" y="358621"/>
                </a:cubicBezTo>
                <a:lnTo>
                  <a:pt x="385943" y="453523"/>
                </a:lnTo>
                <a:lnTo>
                  <a:pt x="366503" y="471469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6" name="Freeform 1016"> 
				</p:cNvPr>
          <p:cNvSpPr/>
          <p:nvPr/>
        </p:nvSpPr>
        <p:spPr>
          <a:xfrm>
            <a:off x="9471025" y="3070225"/>
            <a:ext cx="447675" cy="485775"/>
          </a:xfrm>
          <a:custGeom>
            <a:avLst/>
            <a:gdLst>
              <a:gd name="connsiteX0" fmla="*/ 173195 w 447675"/>
              <a:gd name="connsiteY0" fmla="*/ 497150 h 485775"/>
              <a:gd name="connsiteX1" fmla="*/ 155601 w 447675"/>
              <a:gd name="connsiteY1" fmla="*/ 492959 h 485775"/>
              <a:gd name="connsiteX2" fmla="*/ 137741 w 447675"/>
              <a:gd name="connsiteY2" fmla="*/ 470921 h 485775"/>
              <a:gd name="connsiteX3" fmla="*/ 140624 w 447675"/>
              <a:gd name="connsiteY3" fmla="*/ 442706 h 485775"/>
              <a:gd name="connsiteX4" fmla="*/ 144667 w 447675"/>
              <a:gd name="connsiteY4" fmla="*/ 435107 h 485775"/>
              <a:gd name="connsiteX5" fmla="*/ 144457 w 447675"/>
              <a:gd name="connsiteY5" fmla="*/ 434963 h 485775"/>
              <a:gd name="connsiteX6" fmla="*/ 134428 w 447675"/>
              <a:gd name="connsiteY6" fmla="*/ 446401 h 485775"/>
              <a:gd name="connsiteX7" fmla="*/ 106187 w 447675"/>
              <a:gd name="connsiteY7" fmla="*/ 459428 h 485775"/>
              <a:gd name="connsiteX8" fmla="*/ 82396 w 447675"/>
              <a:gd name="connsiteY8" fmla="*/ 450692 h 485775"/>
              <a:gd name="connsiteX9" fmla="*/ 69065 w 447675"/>
              <a:gd name="connsiteY9" fmla="*/ 424496 h 485775"/>
              <a:gd name="connsiteX10" fmla="*/ 77945 w 447675"/>
              <a:gd name="connsiteY10" fmla="*/ 397318 h 485775"/>
              <a:gd name="connsiteX11" fmla="*/ 86118 w 447675"/>
              <a:gd name="connsiteY11" fmla="*/ 388053 h 485775"/>
              <a:gd name="connsiteX12" fmla="*/ 85952 w 447675"/>
              <a:gd name="connsiteY12" fmla="*/ 387854 h 485775"/>
              <a:gd name="connsiteX13" fmla="*/ 81667 w 447675"/>
              <a:gd name="connsiteY13" fmla="*/ 390799 h 485775"/>
              <a:gd name="connsiteX14" fmla="*/ 59898 w 447675"/>
              <a:gd name="connsiteY14" fmla="*/ 398586 h 485775"/>
              <a:gd name="connsiteX15" fmla="*/ 29381 w 447675"/>
              <a:gd name="connsiteY15" fmla="*/ 381744 h 485775"/>
              <a:gd name="connsiteX16" fmla="*/ 39156 w 447675"/>
              <a:gd name="connsiteY16" fmla="*/ 329329 h 485775"/>
              <a:gd name="connsiteX17" fmla="*/ 65431 w 447675"/>
              <a:gd name="connsiteY17" fmla="*/ 311240 h 485775"/>
              <a:gd name="connsiteX18" fmla="*/ 65321 w 447675"/>
              <a:gd name="connsiteY18" fmla="*/ 311020 h 485775"/>
              <a:gd name="connsiteX19" fmla="*/ 55038 w 447675"/>
              <a:gd name="connsiteY19" fmla="*/ 312200 h 485775"/>
              <a:gd name="connsiteX20" fmla="*/ 18348 w 447675"/>
              <a:gd name="connsiteY20" fmla="*/ 285639 h 485775"/>
              <a:gd name="connsiteX21" fmla="*/ 40371 w 447675"/>
              <a:gd name="connsiteY21" fmla="*/ 236799 h 485775"/>
              <a:gd name="connsiteX22" fmla="*/ 137752 w 447675"/>
              <a:gd name="connsiteY22" fmla="*/ 202386 h 485775"/>
              <a:gd name="connsiteX23" fmla="*/ 266733 w 447675"/>
              <a:gd name="connsiteY23" fmla="*/ 125297 h 485775"/>
              <a:gd name="connsiteX24" fmla="*/ 351998 w 447675"/>
              <a:gd name="connsiteY24" fmla="*/ 27506 h 485775"/>
              <a:gd name="connsiteX25" fmla="*/ 371978 w 447675"/>
              <a:gd name="connsiteY25" fmla="*/ 44823 h 485775"/>
              <a:gd name="connsiteX26" fmla="*/ 281853 w 447675"/>
              <a:gd name="connsiteY26" fmla="*/ 148262 h 485775"/>
              <a:gd name="connsiteX27" fmla="*/ 268644 w 447675"/>
              <a:gd name="connsiteY27" fmla="*/ 152409 h 485775"/>
              <a:gd name="connsiteX28" fmla="*/ 154783 w 447675"/>
              <a:gd name="connsiteY28" fmla="*/ 222890 h 485775"/>
              <a:gd name="connsiteX29" fmla="*/ 149581 w 447675"/>
              <a:gd name="connsiteY29" fmla="*/ 226276 h 485775"/>
              <a:gd name="connsiteX30" fmla="*/ 49703 w 447675"/>
              <a:gd name="connsiteY30" fmla="*/ 261561 h 485775"/>
              <a:gd name="connsiteX31" fmla="*/ 43121 w 447675"/>
              <a:gd name="connsiteY31" fmla="*/ 276198 h 485775"/>
              <a:gd name="connsiteX32" fmla="*/ 55038 w 447675"/>
              <a:gd name="connsiteY32" fmla="*/ 285728 h 485775"/>
              <a:gd name="connsiteX33" fmla="*/ 59357 w 447675"/>
              <a:gd name="connsiteY33" fmla="*/ 285188 h 485775"/>
              <a:gd name="connsiteX34" fmla="*/ 151691 w 447675"/>
              <a:gd name="connsiteY34" fmla="*/ 252428 h 485775"/>
              <a:gd name="connsiteX35" fmla="*/ 168623 w 447675"/>
              <a:gd name="connsiteY35" fmla="*/ 260458 h 485775"/>
              <a:gd name="connsiteX36" fmla="*/ 163652 w 447675"/>
              <a:gd name="connsiteY36" fmla="*/ 275801 h 485775"/>
              <a:gd name="connsiteX37" fmla="*/ 54023 w 447675"/>
              <a:gd name="connsiteY37" fmla="*/ 351235 h 485775"/>
              <a:gd name="connsiteX38" fmla="*/ 51437 w 447675"/>
              <a:gd name="connsiteY38" fmla="*/ 367063 h 485775"/>
              <a:gd name="connsiteX39" fmla="*/ 59898 w 447675"/>
              <a:gd name="connsiteY39" fmla="*/ 372114 h 485775"/>
              <a:gd name="connsiteX40" fmla="*/ 63907 w 447675"/>
              <a:gd name="connsiteY40" fmla="*/ 371133 h 485775"/>
              <a:gd name="connsiteX41" fmla="*/ 65752 w 447675"/>
              <a:gd name="connsiteY41" fmla="*/ 369611 h 485775"/>
              <a:gd name="connsiteX42" fmla="*/ 160770 w 447675"/>
              <a:gd name="connsiteY42" fmla="*/ 303905 h 485775"/>
              <a:gd name="connsiteX43" fmla="*/ 179203 w 447675"/>
              <a:gd name="connsiteY43" fmla="*/ 307270 h 485775"/>
              <a:gd name="connsiteX44" fmla="*/ 178265 w 447675"/>
              <a:gd name="connsiteY44" fmla="*/ 323527 h 485775"/>
              <a:gd name="connsiteX45" fmla="*/ 97869 w 447675"/>
              <a:gd name="connsiteY45" fmla="*/ 414778 h 485775"/>
              <a:gd name="connsiteX46" fmla="*/ 95506 w 447675"/>
              <a:gd name="connsiteY46" fmla="*/ 422566 h 485775"/>
              <a:gd name="connsiteX47" fmla="*/ 99085 w 447675"/>
              <a:gd name="connsiteY47" fmla="*/ 430143 h 485775"/>
              <a:gd name="connsiteX48" fmla="*/ 106187 w 447675"/>
              <a:gd name="connsiteY48" fmla="*/ 432956 h 485775"/>
              <a:gd name="connsiteX49" fmla="*/ 114106 w 447675"/>
              <a:gd name="connsiteY49" fmla="*/ 429415 h 485775"/>
              <a:gd name="connsiteX50" fmla="*/ 200983 w 447675"/>
              <a:gd name="connsiteY50" fmla="*/ 330388 h 485775"/>
              <a:gd name="connsiteX51" fmla="*/ 219682 w 447675"/>
              <a:gd name="connsiteY51" fmla="*/ 329120 h 485775"/>
              <a:gd name="connsiteX52" fmla="*/ 222653 w 447675"/>
              <a:gd name="connsiteY52" fmla="*/ 345345 h 485775"/>
              <a:gd name="connsiteX53" fmla="*/ 164183 w 447675"/>
              <a:gd name="connsiteY53" fmla="*/ 454861 h 485775"/>
              <a:gd name="connsiteX54" fmla="*/ 163255 w 447675"/>
              <a:gd name="connsiteY54" fmla="*/ 463751 h 485775"/>
              <a:gd name="connsiteX55" fmla="*/ 168158 w 447675"/>
              <a:gd name="connsiteY55" fmla="*/ 469641 h 485775"/>
              <a:gd name="connsiteX56" fmla="*/ 169595 w 447675"/>
              <a:gd name="connsiteY56" fmla="*/ 470480 h 485775"/>
              <a:gd name="connsiteX57" fmla="*/ 173195 w 447675"/>
              <a:gd name="connsiteY57" fmla="*/ 470678 h 485775"/>
              <a:gd name="connsiteX58" fmla="*/ 183610 w 447675"/>
              <a:gd name="connsiteY58" fmla="*/ 463961 h 485775"/>
              <a:gd name="connsiteX59" fmla="*/ 254086 w 447675"/>
              <a:gd name="connsiteY59" fmla="*/ 332859 h 485775"/>
              <a:gd name="connsiteX60" fmla="*/ 256395 w 447675"/>
              <a:gd name="connsiteY60" fmla="*/ 329760 h 485775"/>
              <a:gd name="connsiteX61" fmla="*/ 297625 w 447675"/>
              <a:gd name="connsiteY61" fmla="*/ 297530 h 485775"/>
              <a:gd name="connsiteX62" fmla="*/ 315926 w 447675"/>
              <a:gd name="connsiteY62" fmla="*/ 301589 h 485775"/>
              <a:gd name="connsiteX63" fmla="*/ 318003 w 447675"/>
              <a:gd name="connsiteY63" fmla="*/ 308703 h 485775"/>
              <a:gd name="connsiteX64" fmla="*/ 317903 w 447675"/>
              <a:gd name="connsiteY64" fmla="*/ 311615 h 485775"/>
              <a:gd name="connsiteX65" fmla="*/ 335177 w 447675"/>
              <a:gd name="connsiteY65" fmla="*/ 409539 h 485775"/>
              <a:gd name="connsiteX66" fmla="*/ 348419 w 447675"/>
              <a:gd name="connsiteY66" fmla="*/ 412219 h 485775"/>
              <a:gd name="connsiteX67" fmla="*/ 351104 w 447675"/>
              <a:gd name="connsiteY67" fmla="*/ 398984 h 485775"/>
              <a:gd name="connsiteX68" fmla="*/ 350960 w 447675"/>
              <a:gd name="connsiteY68" fmla="*/ 398785 h 485775"/>
              <a:gd name="connsiteX69" fmla="*/ 347326 w 447675"/>
              <a:gd name="connsiteY69" fmla="*/ 322810 h 485775"/>
              <a:gd name="connsiteX70" fmla="*/ 347625 w 447675"/>
              <a:gd name="connsiteY70" fmla="*/ 320439 h 485775"/>
              <a:gd name="connsiteX71" fmla="*/ 344543 w 447675"/>
              <a:gd name="connsiteY71" fmla="*/ 208242 h 485775"/>
              <a:gd name="connsiteX72" fmla="*/ 347127 w 447675"/>
              <a:gd name="connsiteY72" fmla="*/ 195348 h 485775"/>
              <a:gd name="connsiteX73" fmla="*/ 432404 w 447675"/>
              <a:gd name="connsiteY73" fmla="*/ 97987 h 485775"/>
              <a:gd name="connsiteX74" fmla="*/ 452306 w 447675"/>
              <a:gd name="connsiteY74" fmla="*/ 115414 h 485775"/>
              <a:gd name="connsiteX75" fmla="*/ 371956 w 447675"/>
              <a:gd name="connsiteY75" fmla="*/ 207217 h 485775"/>
              <a:gd name="connsiteX76" fmla="*/ 373900 w 447675"/>
              <a:gd name="connsiteY76" fmla="*/ 323891 h 485775"/>
              <a:gd name="connsiteX77" fmla="*/ 373635 w 447675"/>
              <a:gd name="connsiteY77" fmla="*/ 326097 h 485775"/>
              <a:gd name="connsiteX78" fmla="*/ 373182 w 447675"/>
              <a:gd name="connsiteY78" fmla="*/ 384336 h 485775"/>
              <a:gd name="connsiteX79" fmla="*/ 363076 w 447675"/>
              <a:gd name="connsiteY79" fmla="*/ 434257 h 485775"/>
              <a:gd name="connsiteX80" fmla="*/ 313198 w 447675"/>
              <a:gd name="connsiteY80" fmla="*/ 424341 h 485775"/>
              <a:gd name="connsiteX81" fmla="*/ 289849 w 447675"/>
              <a:gd name="connsiteY81" fmla="*/ 335660 h 485775"/>
              <a:gd name="connsiteX82" fmla="*/ 289706 w 447675"/>
              <a:gd name="connsiteY82" fmla="*/ 335539 h 485775"/>
              <a:gd name="connsiteX83" fmla="*/ 289639 w 447675"/>
              <a:gd name="connsiteY83" fmla="*/ 335561 h 485775"/>
              <a:gd name="connsiteX84" fmla="*/ 276497 w 447675"/>
              <a:gd name="connsiteY84" fmla="*/ 347132 h 485775"/>
              <a:gd name="connsiteX85" fmla="*/ 206793 w 447675"/>
              <a:gd name="connsiteY85" fmla="*/ 476789 h 485775"/>
              <a:gd name="connsiteX86" fmla="*/ 173195 w 447675"/>
              <a:gd name="connsiteY86" fmla="*/ 497150 h 485775"/>
              <a:gd name="connsiteX87" fmla="*/ 173195 w 447675"/>
              <a:gd name="connsiteY87" fmla="*/ 49715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47675" h="485775">
                <a:moveTo>
                  <a:pt x="173195" y="497150"/>
                </a:moveTo>
                <a:cubicBezTo>
                  <a:pt x="167043" y="497525"/>
                  <a:pt x="160913" y="496069"/>
                  <a:pt x="155601" y="492959"/>
                </a:cubicBezTo>
                <a:cubicBezTo>
                  <a:pt x="146842" y="488414"/>
                  <a:pt x="140370" y="480429"/>
                  <a:pt x="137741" y="470921"/>
                </a:cubicBezTo>
                <a:cubicBezTo>
                  <a:pt x="135146" y="461490"/>
                  <a:pt x="136173" y="451420"/>
                  <a:pt x="140624" y="442706"/>
                </a:cubicBezTo>
                <a:lnTo>
                  <a:pt x="144667" y="435107"/>
                </a:lnTo>
                <a:cubicBezTo>
                  <a:pt x="144964" y="434544"/>
                  <a:pt x="144876" y="434489"/>
                  <a:pt x="144457" y="434963"/>
                </a:cubicBezTo>
                <a:lnTo>
                  <a:pt x="134428" y="446401"/>
                </a:lnTo>
                <a:cubicBezTo>
                  <a:pt x="127613" y="454960"/>
                  <a:pt x="117132" y="459792"/>
                  <a:pt x="106187" y="459428"/>
                </a:cubicBezTo>
                <a:cubicBezTo>
                  <a:pt x="97505" y="459240"/>
                  <a:pt x="89134" y="456163"/>
                  <a:pt x="82396" y="450692"/>
                </a:cubicBezTo>
                <a:cubicBezTo>
                  <a:pt x="74632" y="444085"/>
                  <a:pt x="69827" y="434654"/>
                  <a:pt x="69065" y="424496"/>
                </a:cubicBezTo>
                <a:cubicBezTo>
                  <a:pt x="68303" y="414613"/>
                  <a:pt x="71495" y="404840"/>
                  <a:pt x="77945" y="397318"/>
                </a:cubicBezTo>
                <a:lnTo>
                  <a:pt x="86118" y="388053"/>
                </a:lnTo>
                <a:cubicBezTo>
                  <a:pt x="86527" y="387589"/>
                  <a:pt x="86449" y="387501"/>
                  <a:pt x="85952" y="387854"/>
                </a:cubicBezTo>
                <a:lnTo>
                  <a:pt x="81667" y="390799"/>
                </a:lnTo>
                <a:cubicBezTo>
                  <a:pt x="75670" y="396071"/>
                  <a:pt x="67884" y="398851"/>
                  <a:pt x="59898" y="398586"/>
                </a:cubicBezTo>
                <a:cubicBezTo>
                  <a:pt x="47528" y="398509"/>
                  <a:pt x="36031" y="392167"/>
                  <a:pt x="29381" y="381744"/>
                </a:cubicBezTo>
                <a:cubicBezTo>
                  <a:pt x="17895" y="364504"/>
                  <a:pt x="22225" y="341275"/>
                  <a:pt x="39156" y="329329"/>
                </a:cubicBezTo>
                <a:lnTo>
                  <a:pt x="65431" y="311240"/>
                </a:lnTo>
                <a:cubicBezTo>
                  <a:pt x="65763" y="311008"/>
                  <a:pt x="65708" y="310920"/>
                  <a:pt x="65321" y="311020"/>
                </a:cubicBezTo>
                <a:cubicBezTo>
                  <a:pt x="61963" y="311891"/>
                  <a:pt x="58495" y="312288"/>
                  <a:pt x="55038" y="312200"/>
                </a:cubicBezTo>
                <a:cubicBezTo>
                  <a:pt x="38460" y="311836"/>
                  <a:pt x="23848" y="301258"/>
                  <a:pt x="18348" y="285639"/>
                </a:cubicBezTo>
                <a:cubicBezTo>
                  <a:pt x="11124" y="266084"/>
                  <a:pt x="20921" y="244354"/>
                  <a:pt x="40371" y="236799"/>
                </a:cubicBezTo>
                <a:lnTo>
                  <a:pt x="137752" y="202386"/>
                </a:lnTo>
                <a:cubicBezTo>
                  <a:pt x="190480" y="147313"/>
                  <a:pt x="232660" y="122032"/>
                  <a:pt x="266733" y="125297"/>
                </a:cubicBezTo>
                <a:lnTo>
                  <a:pt x="351998" y="27506"/>
                </a:lnTo>
                <a:lnTo>
                  <a:pt x="371978" y="44823"/>
                </a:lnTo>
                <a:lnTo>
                  <a:pt x="281853" y="148262"/>
                </a:lnTo>
                <a:cubicBezTo>
                  <a:pt x="278572" y="152001"/>
                  <a:pt x="273481" y="153600"/>
                  <a:pt x="268644" y="152409"/>
                </a:cubicBezTo>
                <a:cubicBezTo>
                  <a:pt x="254473" y="148879"/>
                  <a:pt x="220798" y="153302"/>
                  <a:pt x="154783" y="222890"/>
                </a:cubicBezTo>
                <a:cubicBezTo>
                  <a:pt x="153348" y="224413"/>
                  <a:pt x="151558" y="225571"/>
                  <a:pt x="149581" y="226276"/>
                </a:cubicBezTo>
                <a:lnTo>
                  <a:pt x="49703" y="261561"/>
                </a:lnTo>
                <a:cubicBezTo>
                  <a:pt x="43916" y="263866"/>
                  <a:pt x="41012" y="270341"/>
                  <a:pt x="43121" y="276198"/>
                </a:cubicBezTo>
                <a:cubicBezTo>
                  <a:pt x="44756" y="281514"/>
                  <a:pt x="49483" y="285298"/>
                  <a:pt x="55038" y="285728"/>
                </a:cubicBezTo>
                <a:cubicBezTo>
                  <a:pt x="56496" y="285838"/>
                  <a:pt x="57965" y="285651"/>
                  <a:pt x="59357" y="285188"/>
                </a:cubicBezTo>
                <a:lnTo>
                  <a:pt x="151691" y="252428"/>
                </a:lnTo>
                <a:cubicBezTo>
                  <a:pt x="158594" y="249969"/>
                  <a:pt x="166171" y="253565"/>
                  <a:pt x="168623" y="260458"/>
                </a:cubicBezTo>
                <a:cubicBezTo>
                  <a:pt x="170643" y="266106"/>
                  <a:pt x="168600" y="272404"/>
                  <a:pt x="163652" y="275801"/>
                </a:cubicBezTo>
                <a:lnTo>
                  <a:pt x="54023" y="351235"/>
                </a:lnTo>
                <a:cubicBezTo>
                  <a:pt x="49129" y="355007"/>
                  <a:pt x="47992" y="361934"/>
                  <a:pt x="51437" y="367063"/>
                </a:cubicBezTo>
                <a:cubicBezTo>
                  <a:pt x="53205" y="370085"/>
                  <a:pt x="56397" y="371993"/>
                  <a:pt x="59898" y="372114"/>
                </a:cubicBezTo>
                <a:cubicBezTo>
                  <a:pt x="61312" y="372236"/>
                  <a:pt x="62714" y="371894"/>
                  <a:pt x="63907" y="371133"/>
                </a:cubicBezTo>
                <a:cubicBezTo>
                  <a:pt x="64482" y="370570"/>
                  <a:pt x="65089" y="370063"/>
                  <a:pt x="65752" y="369611"/>
                </a:cubicBezTo>
                <a:lnTo>
                  <a:pt x="160770" y="303905"/>
                </a:lnTo>
                <a:cubicBezTo>
                  <a:pt x="166789" y="299747"/>
                  <a:pt x="175039" y="301258"/>
                  <a:pt x="179203" y="307270"/>
                </a:cubicBezTo>
                <a:cubicBezTo>
                  <a:pt x="182660" y="312255"/>
                  <a:pt x="182274" y="318961"/>
                  <a:pt x="178265" y="323527"/>
                </a:cubicBezTo>
                <a:lnTo>
                  <a:pt x="97869" y="414778"/>
                </a:lnTo>
                <a:cubicBezTo>
                  <a:pt x="96080" y="416962"/>
                  <a:pt x="95230" y="419753"/>
                  <a:pt x="95506" y="422566"/>
                </a:cubicBezTo>
                <a:cubicBezTo>
                  <a:pt x="95661" y="425455"/>
                  <a:pt x="96953" y="428180"/>
                  <a:pt x="99085" y="430143"/>
                </a:cubicBezTo>
                <a:cubicBezTo>
                  <a:pt x="101062" y="431864"/>
                  <a:pt x="103569" y="432856"/>
                  <a:pt x="106187" y="432956"/>
                </a:cubicBezTo>
                <a:cubicBezTo>
                  <a:pt x="109268" y="433265"/>
                  <a:pt x="112283" y="431919"/>
                  <a:pt x="114106" y="429415"/>
                </a:cubicBezTo>
                <a:lnTo>
                  <a:pt x="200983" y="330388"/>
                </a:lnTo>
                <a:cubicBezTo>
                  <a:pt x="205799" y="324884"/>
                  <a:pt x="214171" y="324322"/>
                  <a:pt x="219682" y="329120"/>
                </a:cubicBezTo>
                <a:cubicBezTo>
                  <a:pt x="224343" y="333179"/>
                  <a:pt x="225569" y="339907"/>
                  <a:pt x="222653" y="345345"/>
                </a:cubicBezTo>
                <a:lnTo>
                  <a:pt x="164183" y="454861"/>
                </a:lnTo>
                <a:cubicBezTo>
                  <a:pt x="162802" y="457608"/>
                  <a:pt x="162470" y="460773"/>
                  <a:pt x="163255" y="463751"/>
                </a:cubicBezTo>
                <a:cubicBezTo>
                  <a:pt x="163951" y="466332"/>
                  <a:pt x="165740" y="468494"/>
                  <a:pt x="168158" y="469641"/>
                </a:cubicBezTo>
                <a:cubicBezTo>
                  <a:pt x="168656" y="469895"/>
                  <a:pt x="169130" y="470171"/>
                  <a:pt x="169595" y="470480"/>
                </a:cubicBezTo>
                <a:cubicBezTo>
                  <a:pt x="170788" y="470667"/>
                  <a:pt x="171991" y="470734"/>
                  <a:pt x="173195" y="470678"/>
                </a:cubicBezTo>
                <a:cubicBezTo>
                  <a:pt x="177624" y="470447"/>
                  <a:pt x="181589" y="467888"/>
                  <a:pt x="183610" y="463961"/>
                </a:cubicBezTo>
                <a:lnTo>
                  <a:pt x="254086" y="332859"/>
                </a:lnTo>
                <a:cubicBezTo>
                  <a:pt x="254694" y="331723"/>
                  <a:pt x="255478" y="330675"/>
                  <a:pt x="256395" y="329760"/>
                </a:cubicBezTo>
                <a:cubicBezTo>
                  <a:pt x="268898" y="317527"/>
                  <a:pt x="282726" y="306718"/>
                  <a:pt x="297625" y="297530"/>
                </a:cubicBezTo>
                <a:cubicBezTo>
                  <a:pt x="303810" y="293614"/>
                  <a:pt x="311994" y="295423"/>
                  <a:pt x="315926" y="301589"/>
                </a:cubicBezTo>
                <a:cubicBezTo>
                  <a:pt x="317285" y="303718"/>
                  <a:pt x="318003" y="306189"/>
                  <a:pt x="318003" y="308703"/>
                </a:cubicBezTo>
                <a:cubicBezTo>
                  <a:pt x="318003" y="309266"/>
                  <a:pt x="317969" y="311053"/>
                  <a:pt x="317903" y="311615"/>
                </a:cubicBezTo>
                <a:cubicBezTo>
                  <a:pt x="312414" y="345268"/>
                  <a:pt x="318510" y="379780"/>
                  <a:pt x="335177" y="409539"/>
                </a:cubicBezTo>
                <a:cubicBezTo>
                  <a:pt x="338093" y="413929"/>
                  <a:pt x="344024" y="415132"/>
                  <a:pt x="348419" y="412219"/>
                </a:cubicBezTo>
                <a:cubicBezTo>
                  <a:pt x="352815" y="409307"/>
                  <a:pt x="354019" y="403385"/>
                  <a:pt x="351104" y="398984"/>
                </a:cubicBezTo>
                <a:cubicBezTo>
                  <a:pt x="351059" y="398917"/>
                  <a:pt x="351015" y="398851"/>
                  <a:pt x="350960" y="398785"/>
                </a:cubicBezTo>
                <a:cubicBezTo>
                  <a:pt x="339949" y="381501"/>
                  <a:pt x="343361" y="354301"/>
                  <a:pt x="347326" y="322810"/>
                </a:cubicBezTo>
                <a:lnTo>
                  <a:pt x="347625" y="320439"/>
                </a:lnTo>
                <a:cubicBezTo>
                  <a:pt x="352727" y="283489"/>
                  <a:pt x="356659" y="244542"/>
                  <a:pt x="344543" y="208242"/>
                </a:cubicBezTo>
                <a:cubicBezTo>
                  <a:pt x="343052" y="203798"/>
                  <a:pt x="344035" y="198878"/>
                  <a:pt x="347127" y="195348"/>
                </a:cubicBezTo>
                <a:lnTo>
                  <a:pt x="432404" y="97987"/>
                </a:lnTo>
                <a:lnTo>
                  <a:pt x="452306" y="115414"/>
                </a:lnTo>
                <a:lnTo>
                  <a:pt x="371956" y="207217"/>
                </a:lnTo>
                <a:cubicBezTo>
                  <a:pt x="380758" y="245546"/>
                  <a:pt x="381421" y="285287"/>
                  <a:pt x="373900" y="323891"/>
                </a:cubicBezTo>
                <a:lnTo>
                  <a:pt x="373635" y="326097"/>
                </a:lnTo>
                <a:cubicBezTo>
                  <a:pt x="370730" y="349183"/>
                  <a:pt x="367450" y="375335"/>
                  <a:pt x="373182" y="384336"/>
                </a:cubicBezTo>
                <a:cubicBezTo>
                  <a:pt x="384194" y="400914"/>
                  <a:pt x="379665" y="423260"/>
                  <a:pt x="363076" y="434257"/>
                </a:cubicBezTo>
                <a:cubicBezTo>
                  <a:pt x="346542" y="445210"/>
                  <a:pt x="324265" y="440776"/>
                  <a:pt x="313198" y="424341"/>
                </a:cubicBezTo>
                <a:cubicBezTo>
                  <a:pt x="297029" y="397638"/>
                  <a:pt x="288921" y="366842"/>
                  <a:pt x="289849" y="335660"/>
                </a:cubicBezTo>
                <a:cubicBezTo>
                  <a:pt x="289849" y="335583"/>
                  <a:pt x="289783" y="335528"/>
                  <a:pt x="289706" y="335539"/>
                </a:cubicBezTo>
                <a:cubicBezTo>
                  <a:pt x="289684" y="335539"/>
                  <a:pt x="289662" y="335550"/>
                  <a:pt x="289639" y="335561"/>
                </a:cubicBezTo>
                <a:cubicBezTo>
                  <a:pt x="284901" y="339356"/>
                  <a:pt x="280550" y="343183"/>
                  <a:pt x="276497" y="347132"/>
                </a:cubicBezTo>
                <a:lnTo>
                  <a:pt x="206793" y="476789"/>
                </a:lnTo>
                <a:cubicBezTo>
                  <a:pt x="200067" y="489109"/>
                  <a:pt x="187244" y="496885"/>
                  <a:pt x="173195" y="497150"/>
                </a:cubicBezTo>
                <a:lnTo>
                  <a:pt x="173195" y="497150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7" name="Freeform 1017"> 
				</p:cNvPr>
          <p:cNvSpPr/>
          <p:nvPr/>
        </p:nvSpPr>
        <p:spPr>
          <a:xfrm>
            <a:off x="9013825" y="3070225"/>
            <a:ext cx="447675" cy="473075"/>
          </a:xfrm>
          <a:custGeom>
            <a:avLst/>
            <a:gdLst>
              <a:gd name="connsiteX0" fmla="*/ 314979 w 447675"/>
              <a:gd name="connsiteY0" fmla="*/ 476458 h 473075"/>
              <a:gd name="connsiteX1" fmla="*/ 281547 w 447675"/>
              <a:gd name="connsiteY1" fmla="*/ 457630 h 473075"/>
              <a:gd name="connsiteX2" fmla="*/ 264373 w 447675"/>
              <a:gd name="connsiteY2" fmla="*/ 426878 h 473075"/>
              <a:gd name="connsiteX3" fmla="*/ 264129 w 447675"/>
              <a:gd name="connsiteY3" fmla="*/ 426966 h 473075"/>
              <a:gd name="connsiteX4" fmla="*/ 264538 w 447675"/>
              <a:gd name="connsiteY4" fmla="*/ 428500 h 473075"/>
              <a:gd name="connsiteX5" fmla="*/ 238064 w 447675"/>
              <a:gd name="connsiteY5" fmla="*/ 473226 h 473075"/>
              <a:gd name="connsiteX6" fmla="*/ 227284 w 447675"/>
              <a:gd name="connsiteY6" fmla="*/ 475245 h 473075"/>
              <a:gd name="connsiteX7" fmla="*/ 191190 w 447675"/>
              <a:gd name="connsiteY7" fmla="*/ 446633 h 473075"/>
              <a:gd name="connsiteX8" fmla="*/ 166572 w 447675"/>
              <a:gd name="connsiteY8" fmla="*/ 348213 h 473075"/>
              <a:gd name="connsiteX9" fmla="*/ 104909 w 447675"/>
              <a:gd name="connsiteY9" fmla="*/ 212103 h 473075"/>
              <a:gd name="connsiteX10" fmla="*/ 16639 w 447675"/>
              <a:gd name="connsiteY10" fmla="*/ 118172 h 473075"/>
              <a:gd name="connsiteX11" fmla="*/ 35978 w 447675"/>
              <a:gd name="connsiteY11" fmla="*/ 100083 h 473075"/>
              <a:gd name="connsiteX12" fmla="*/ 129759 w 447675"/>
              <a:gd name="connsiteY12" fmla="*/ 199871 h 473075"/>
              <a:gd name="connsiteX13" fmla="*/ 132145 w 447675"/>
              <a:gd name="connsiteY13" fmla="*/ 214430 h 473075"/>
              <a:gd name="connsiteX14" fmla="*/ 187943 w 447675"/>
              <a:gd name="connsiteY14" fmla="*/ 332197 h 473075"/>
              <a:gd name="connsiteX15" fmla="*/ 191422 w 447675"/>
              <a:gd name="connsiteY15" fmla="*/ 338341 h 473075"/>
              <a:gd name="connsiteX16" fmla="*/ 217002 w 447675"/>
              <a:gd name="connsiteY16" fmla="*/ 440555 h 473075"/>
              <a:gd name="connsiteX17" fmla="*/ 227295 w 447675"/>
              <a:gd name="connsiteY17" fmla="*/ 448772 h 473075"/>
              <a:gd name="connsiteX18" fmla="*/ 229913 w 447675"/>
              <a:gd name="connsiteY18" fmla="*/ 448023 h 473075"/>
              <a:gd name="connsiteX19" fmla="*/ 238660 w 447675"/>
              <a:gd name="connsiteY19" fmla="*/ 434114 h 473075"/>
              <a:gd name="connsiteX20" fmla="*/ 238616 w 447675"/>
              <a:gd name="connsiteY20" fmla="*/ 433959 h 473075"/>
              <a:gd name="connsiteX21" fmla="*/ 215610 w 447675"/>
              <a:gd name="connsiteY21" fmla="*/ 338561 h 473075"/>
              <a:gd name="connsiteX22" fmla="*/ 225384 w 447675"/>
              <a:gd name="connsiteY22" fmla="*/ 322590 h 473075"/>
              <a:gd name="connsiteX23" fmla="*/ 240063 w 447675"/>
              <a:gd name="connsiteY23" fmla="*/ 329021 h 473075"/>
              <a:gd name="connsiteX24" fmla="*/ 304631 w 447675"/>
              <a:gd name="connsiteY24" fmla="*/ 444614 h 473075"/>
              <a:gd name="connsiteX25" fmla="*/ 314979 w 447675"/>
              <a:gd name="connsiteY25" fmla="*/ 449986 h 473075"/>
              <a:gd name="connsiteX26" fmla="*/ 319795 w 447675"/>
              <a:gd name="connsiteY26" fmla="*/ 448563 h 473075"/>
              <a:gd name="connsiteX27" fmla="*/ 321231 w 447675"/>
              <a:gd name="connsiteY27" fmla="*/ 447736 h 473075"/>
              <a:gd name="connsiteX28" fmla="*/ 326013 w 447675"/>
              <a:gd name="connsiteY28" fmla="*/ 441835 h 473075"/>
              <a:gd name="connsiteX29" fmla="*/ 325318 w 447675"/>
              <a:gd name="connsiteY29" fmla="*/ 433154 h 473075"/>
              <a:gd name="connsiteX30" fmla="*/ 269287 w 447675"/>
              <a:gd name="connsiteY30" fmla="*/ 332142 h 473075"/>
              <a:gd name="connsiteX31" fmla="*/ 274456 w 447675"/>
              <a:gd name="connsiteY31" fmla="*/ 314152 h 473075"/>
              <a:gd name="connsiteX32" fmla="*/ 290570 w 447675"/>
              <a:gd name="connsiteY32" fmla="*/ 316711 h 473075"/>
              <a:gd name="connsiteX33" fmla="*/ 373406 w 447675"/>
              <a:gd name="connsiteY33" fmla="*/ 405535 h 473075"/>
              <a:gd name="connsiteX34" fmla="*/ 390271 w 447675"/>
              <a:gd name="connsiteY34" fmla="*/ 405756 h 473075"/>
              <a:gd name="connsiteX35" fmla="*/ 390271 w 447675"/>
              <a:gd name="connsiteY35" fmla="*/ 390424 h 473075"/>
              <a:gd name="connsiteX36" fmla="*/ 301649 w 447675"/>
              <a:gd name="connsiteY36" fmla="*/ 295842 h 473075"/>
              <a:gd name="connsiteX37" fmla="*/ 302278 w 447675"/>
              <a:gd name="connsiteY37" fmla="*/ 277136 h 473075"/>
              <a:gd name="connsiteX38" fmla="*/ 318713 w 447675"/>
              <a:gd name="connsiteY38" fmla="*/ 275801 h 473075"/>
              <a:gd name="connsiteX39" fmla="*/ 422257 w 447675"/>
              <a:gd name="connsiteY39" fmla="*/ 345157 h 473075"/>
              <a:gd name="connsiteX40" fmla="*/ 428276 w 447675"/>
              <a:gd name="connsiteY40" fmla="*/ 346569 h 473075"/>
              <a:gd name="connsiteX41" fmla="*/ 437951 w 447675"/>
              <a:gd name="connsiteY41" fmla="*/ 341507 h 473075"/>
              <a:gd name="connsiteX42" fmla="*/ 435522 w 447675"/>
              <a:gd name="connsiteY42" fmla="*/ 325800 h 473075"/>
              <a:gd name="connsiteX43" fmla="*/ 311301 w 447675"/>
              <a:gd name="connsiteY43" fmla="*/ 243053 h 473075"/>
              <a:gd name="connsiteX44" fmla="*/ 308385 w 447675"/>
              <a:gd name="connsiteY44" fmla="*/ 240428 h 473075"/>
              <a:gd name="connsiteX45" fmla="*/ 280199 w 447675"/>
              <a:gd name="connsiteY45" fmla="*/ 197014 h 473075"/>
              <a:gd name="connsiteX46" fmla="*/ 285490 w 447675"/>
              <a:gd name="connsiteY46" fmla="*/ 179046 h 473075"/>
              <a:gd name="connsiteX47" fmla="*/ 291841 w 447675"/>
              <a:gd name="connsiteY47" fmla="*/ 177436 h 473075"/>
              <a:gd name="connsiteX48" fmla="*/ 296071 w 447675"/>
              <a:gd name="connsiteY48" fmla="*/ 177778 h 473075"/>
              <a:gd name="connsiteX49" fmla="*/ 395153 w 447675"/>
              <a:gd name="connsiteY49" fmla="*/ 170520 h 473075"/>
              <a:gd name="connsiteX50" fmla="*/ 399361 w 447675"/>
              <a:gd name="connsiteY50" fmla="*/ 165226 h 473075"/>
              <a:gd name="connsiteX51" fmla="*/ 398411 w 447675"/>
              <a:gd name="connsiteY51" fmla="*/ 158155 h 473075"/>
              <a:gd name="connsiteX52" fmla="*/ 393055 w 447675"/>
              <a:gd name="connsiteY52" fmla="*/ 153832 h 473075"/>
              <a:gd name="connsiteX53" fmla="*/ 385975 w 447675"/>
              <a:gd name="connsiteY53" fmla="*/ 154780 h 473075"/>
              <a:gd name="connsiteX54" fmla="*/ 310605 w 447675"/>
              <a:gd name="connsiteY54" fmla="*/ 151736 h 473075"/>
              <a:gd name="connsiteX55" fmla="*/ 308507 w 447675"/>
              <a:gd name="connsiteY55" fmla="*/ 151284 h 473075"/>
              <a:gd name="connsiteX56" fmla="*/ 196569 w 447675"/>
              <a:gd name="connsiteY56" fmla="*/ 143849 h 473075"/>
              <a:gd name="connsiteX57" fmla="*/ 183491 w 447675"/>
              <a:gd name="connsiteY57" fmla="*/ 140099 h 473075"/>
              <a:gd name="connsiteX58" fmla="*/ 94570 w 447675"/>
              <a:gd name="connsiteY58" fmla="*/ 45153 h 473075"/>
              <a:gd name="connsiteX59" fmla="*/ 113932 w 447675"/>
              <a:gd name="connsiteY59" fmla="*/ 27064 h 473075"/>
              <a:gd name="connsiteX60" fmla="*/ 197596 w 447675"/>
              <a:gd name="connsiteY60" fmla="*/ 116407 h 473075"/>
              <a:gd name="connsiteX61" fmla="*/ 314438 w 447675"/>
              <a:gd name="connsiteY61" fmla="*/ 125485 h 473075"/>
              <a:gd name="connsiteX62" fmla="*/ 316238 w 447675"/>
              <a:gd name="connsiteY62" fmla="*/ 125871 h 473075"/>
              <a:gd name="connsiteX63" fmla="*/ 373196 w 447675"/>
              <a:gd name="connsiteY63" fmla="*/ 131606 h 473075"/>
              <a:gd name="connsiteX64" fmla="*/ 400145 w 447675"/>
              <a:gd name="connsiteY64" fmla="*/ 128341 h 473075"/>
              <a:gd name="connsiteX65" fmla="*/ 421583 w 447675"/>
              <a:gd name="connsiteY65" fmla="*/ 145316 h 473075"/>
              <a:gd name="connsiteX66" fmla="*/ 424897 w 447675"/>
              <a:gd name="connsiteY66" fmla="*/ 172318 h 473075"/>
              <a:gd name="connsiteX67" fmla="*/ 407899 w 447675"/>
              <a:gd name="connsiteY67" fmla="*/ 193727 h 473075"/>
              <a:gd name="connsiteX68" fmla="*/ 317851 w 447675"/>
              <a:gd name="connsiteY68" fmla="*/ 208187 h 473075"/>
              <a:gd name="connsiteX69" fmla="*/ 317718 w 447675"/>
              <a:gd name="connsiteY69" fmla="*/ 208320 h 473075"/>
              <a:gd name="connsiteX70" fmla="*/ 317730 w 447675"/>
              <a:gd name="connsiteY70" fmla="*/ 208386 h 473075"/>
              <a:gd name="connsiteX71" fmla="*/ 327681 w 447675"/>
              <a:gd name="connsiteY71" fmla="*/ 222151 h 473075"/>
              <a:gd name="connsiteX72" fmla="*/ 450233 w 447675"/>
              <a:gd name="connsiteY72" fmla="*/ 303762 h 473075"/>
              <a:gd name="connsiteX73" fmla="*/ 459577 w 447675"/>
              <a:gd name="connsiteY73" fmla="*/ 356805 h 473075"/>
              <a:gd name="connsiteX74" fmla="*/ 428276 w 447675"/>
              <a:gd name="connsiteY74" fmla="*/ 373030 h 473075"/>
              <a:gd name="connsiteX75" fmla="*/ 407512 w 447675"/>
              <a:gd name="connsiteY75" fmla="*/ 367162 h 473075"/>
              <a:gd name="connsiteX76" fmla="*/ 401084 w 447675"/>
              <a:gd name="connsiteY76" fmla="*/ 362849 h 473075"/>
              <a:gd name="connsiteX77" fmla="*/ 400918 w 447675"/>
              <a:gd name="connsiteY77" fmla="*/ 363048 h 473075"/>
              <a:gd name="connsiteX78" fmla="*/ 409931 w 447675"/>
              <a:gd name="connsiteY78" fmla="*/ 372666 h 473075"/>
              <a:gd name="connsiteX79" fmla="*/ 408407 w 447675"/>
              <a:gd name="connsiteY79" fmla="*/ 425124 h 473075"/>
              <a:gd name="connsiteX80" fmla="*/ 406993 w 447675"/>
              <a:gd name="connsiteY80" fmla="*/ 426349 h 473075"/>
              <a:gd name="connsiteX81" fmla="*/ 381988 w 447675"/>
              <a:gd name="connsiteY81" fmla="*/ 435085 h 473075"/>
              <a:gd name="connsiteX82" fmla="*/ 354332 w 447675"/>
              <a:gd name="connsiteY82" fmla="*/ 423900 h 473075"/>
              <a:gd name="connsiteX83" fmla="*/ 345585 w 447675"/>
              <a:gd name="connsiteY83" fmla="*/ 414514 h 473075"/>
              <a:gd name="connsiteX84" fmla="*/ 345375 w 447675"/>
              <a:gd name="connsiteY84" fmla="*/ 414657 h 473075"/>
              <a:gd name="connsiteX85" fmla="*/ 348512 w 447675"/>
              <a:gd name="connsiteY85" fmla="*/ 420304 h 473075"/>
              <a:gd name="connsiteX86" fmla="*/ 351328 w 447675"/>
              <a:gd name="connsiteY86" fmla="*/ 449644 h 473075"/>
              <a:gd name="connsiteX87" fmla="*/ 333800 w 447675"/>
              <a:gd name="connsiteY87" fmla="*/ 471042 h 473075"/>
              <a:gd name="connsiteX88" fmla="*/ 314979 w 447675"/>
              <a:gd name="connsiteY88" fmla="*/ 476458 h 473075"/>
              <a:gd name="connsiteX89" fmla="*/ 314979 w 447675"/>
              <a:gd name="connsiteY89" fmla="*/ 476458 h 47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47675" h="473075">
                <a:moveTo>
                  <a:pt x="314979" y="476458"/>
                </a:moveTo>
                <a:cubicBezTo>
                  <a:pt x="301163" y="477031"/>
                  <a:pt x="288218" y="469730"/>
                  <a:pt x="281547" y="457630"/>
                </a:cubicBezTo>
                <a:lnTo>
                  <a:pt x="264373" y="426878"/>
                </a:lnTo>
                <a:cubicBezTo>
                  <a:pt x="264152" y="426481"/>
                  <a:pt x="264041" y="426525"/>
                  <a:pt x="264129" y="426966"/>
                </a:cubicBezTo>
                <a:lnTo>
                  <a:pt x="264538" y="428500"/>
                </a:lnTo>
                <a:cubicBezTo>
                  <a:pt x="268790" y="448034"/>
                  <a:pt x="257249" y="467524"/>
                  <a:pt x="238064" y="473226"/>
                </a:cubicBezTo>
                <a:cubicBezTo>
                  <a:pt x="234674" y="474715"/>
                  <a:pt x="230985" y="475410"/>
                  <a:pt x="227284" y="475245"/>
                </a:cubicBezTo>
                <a:cubicBezTo>
                  <a:pt x="209988" y="475421"/>
                  <a:pt x="194945" y="463487"/>
                  <a:pt x="191190" y="446633"/>
                </a:cubicBezTo>
                <a:lnTo>
                  <a:pt x="166572" y="348213"/>
                </a:lnTo>
                <a:cubicBezTo>
                  <a:pt x="152610" y="333587"/>
                  <a:pt x="90627" y="264837"/>
                  <a:pt x="104909" y="212103"/>
                </a:cubicBezTo>
                <a:lnTo>
                  <a:pt x="16639" y="118172"/>
                </a:lnTo>
                <a:lnTo>
                  <a:pt x="35978" y="100083"/>
                </a:lnTo>
                <a:lnTo>
                  <a:pt x="129759" y="199871"/>
                </a:lnTo>
                <a:cubicBezTo>
                  <a:pt x="133437" y="203786"/>
                  <a:pt x="134387" y="209533"/>
                  <a:pt x="132145" y="214430"/>
                </a:cubicBezTo>
                <a:cubicBezTo>
                  <a:pt x="117964" y="245447"/>
                  <a:pt x="158851" y="303122"/>
                  <a:pt x="187943" y="332197"/>
                </a:cubicBezTo>
                <a:cubicBezTo>
                  <a:pt x="189644" y="333896"/>
                  <a:pt x="190848" y="336013"/>
                  <a:pt x="191422" y="338341"/>
                </a:cubicBezTo>
                <a:lnTo>
                  <a:pt x="217002" y="440555"/>
                </a:lnTo>
                <a:cubicBezTo>
                  <a:pt x="218029" y="445398"/>
                  <a:pt x="222336" y="448850"/>
                  <a:pt x="227295" y="448772"/>
                </a:cubicBezTo>
                <a:cubicBezTo>
                  <a:pt x="228146" y="448442"/>
                  <a:pt x="229018" y="448188"/>
                  <a:pt x="229913" y="448023"/>
                </a:cubicBezTo>
                <a:cubicBezTo>
                  <a:pt x="236175" y="446589"/>
                  <a:pt x="240085" y="440368"/>
                  <a:pt x="238660" y="434114"/>
                </a:cubicBezTo>
                <a:cubicBezTo>
                  <a:pt x="238649" y="434059"/>
                  <a:pt x="238627" y="434004"/>
                  <a:pt x="238616" y="433959"/>
                </a:cubicBezTo>
                <a:lnTo>
                  <a:pt x="215610" y="338561"/>
                </a:lnTo>
                <a:cubicBezTo>
                  <a:pt x="213887" y="331458"/>
                  <a:pt x="218271" y="324311"/>
                  <a:pt x="225384" y="322590"/>
                </a:cubicBezTo>
                <a:cubicBezTo>
                  <a:pt x="231172" y="321200"/>
                  <a:pt x="237170" y="323825"/>
                  <a:pt x="240063" y="329021"/>
                </a:cubicBezTo>
                <a:lnTo>
                  <a:pt x="304631" y="444614"/>
                </a:lnTo>
                <a:cubicBezTo>
                  <a:pt x="306575" y="448431"/>
                  <a:pt x="310738" y="450593"/>
                  <a:pt x="314979" y="449986"/>
                </a:cubicBezTo>
                <a:cubicBezTo>
                  <a:pt x="316680" y="449920"/>
                  <a:pt x="318337" y="449424"/>
                  <a:pt x="319795" y="448563"/>
                </a:cubicBezTo>
                <a:cubicBezTo>
                  <a:pt x="320259" y="448265"/>
                  <a:pt x="320733" y="447979"/>
                  <a:pt x="321231" y="447736"/>
                </a:cubicBezTo>
                <a:cubicBezTo>
                  <a:pt x="323572" y="446501"/>
                  <a:pt x="325295" y="444372"/>
                  <a:pt x="326013" y="441835"/>
                </a:cubicBezTo>
                <a:cubicBezTo>
                  <a:pt x="326941" y="438967"/>
                  <a:pt x="326698" y="435835"/>
                  <a:pt x="325318" y="433154"/>
                </a:cubicBezTo>
                <a:lnTo>
                  <a:pt x="269287" y="332142"/>
                </a:lnTo>
                <a:cubicBezTo>
                  <a:pt x="265731" y="325756"/>
                  <a:pt x="268051" y="317693"/>
                  <a:pt x="274456" y="314152"/>
                </a:cubicBezTo>
                <a:cubicBezTo>
                  <a:pt x="279780" y="311207"/>
                  <a:pt x="286429" y="312266"/>
                  <a:pt x="290570" y="316711"/>
                </a:cubicBezTo>
                <a:lnTo>
                  <a:pt x="373406" y="405535"/>
                </a:lnTo>
                <a:cubicBezTo>
                  <a:pt x="378255" y="409638"/>
                  <a:pt x="385323" y="409727"/>
                  <a:pt x="390271" y="405756"/>
                </a:cubicBezTo>
                <a:cubicBezTo>
                  <a:pt x="394225" y="401399"/>
                  <a:pt x="394225" y="394770"/>
                  <a:pt x="390271" y="390424"/>
                </a:cubicBezTo>
                <a:lnTo>
                  <a:pt x="301649" y="295842"/>
                </a:lnTo>
                <a:cubicBezTo>
                  <a:pt x="296645" y="290504"/>
                  <a:pt x="296933" y="282121"/>
                  <a:pt x="302278" y="277136"/>
                </a:cubicBezTo>
                <a:cubicBezTo>
                  <a:pt x="306784" y="272933"/>
                  <a:pt x="313587" y="272382"/>
                  <a:pt x="318713" y="275801"/>
                </a:cubicBezTo>
                <a:lnTo>
                  <a:pt x="422257" y="345157"/>
                </a:lnTo>
                <a:cubicBezTo>
                  <a:pt x="424102" y="346161"/>
                  <a:pt x="426178" y="346646"/>
                  <a:pt x="428276" y="346569"/>
                </a:cubicBezTo>
                <a:cubicBezTo>
                  <a:pt x="432109" y="346492"/>
                  <a:pt x="435698" y="344617"/>
                  <a:pt x="437951" y="341507"/>
                </a:cubicBezTo>
                <a:cubicBezTo>
                  <a:pt x="441364" y="336444"/>
                  <a:pt x="440304" y="329605"/>
                  <a:pt x="435522" y="325800"/>
                </a:cubicBezTo>
                <a:lnTo>
                  <a:pt x="311301" y="243053"/>
                </a:lnTo>
                <a:cubicBezTo>
                  <a:pt x="310197" y="242325"/>
                  <a:pt x="309214" y="241443"/>
                  <a:pt x="308385" y="240428"/>
                </a:cubicBezTo>
                <a:cubicBezTo>
                  <a:pt x="297661" y="226850"/>
                  <a:pt x="288229" y="212323"/>
                  <a:pt x="280199" y="197014"/>
                </a:cubicBezTo>
                <a:cubicBezTo>
                  <a:pt x="276698" y="190594"/>
                  <a:pt x="279062" y="182553"/>
                  <a:pt x="285490" y="179046"/>
                </a:cubicBezTo>
                <a:cubicBezTo>
                  <a:pt x="287434" y="177987"/>
                  <a:pt x="289621" y="177436"/>
                  <a:pt x="291841" y="177436"/>
                </a:cubicBezTo>
                <a:cubicBezTo>
                  <a:pt x="293254" y="177436"/>
                  <a:pt x="294679" y="177546"/>
                  <a:pt x="296071" y="177778"/>
                </a:cubicBezTo>
                <a:cubicBezTo>
                  <a:pt x="328962" y="186756"/>
                  <a:pt x="363929" y="184186"/>
                  <a:pt x="395153" y="170520"/>
                </a:cubicBezTo>
                <a:cubicBezTo>
                  <a:pt x="397219" y="169395"/>
                  <a:pt x="398743" y="167487"/>
                  <a:pt x="399361" y="165226"/>
                </a:cubicBezTo>
                <a:cubicBezTo>
                  <a:pt x="399991" y="162832"/>
                  <a:pt x="399660" y="160295"/>
                  <a:pt x="398411" y="158155"/>
                </a:cubicBezTo>
                <a:cubicBezTo>
                  <a:pt x="397295" y="156049"/>
                  <a:pt x="395363" y="154482"/>
                  <a:pt x="393055" y="153832"/>
                </a:cubicBezTo>
                <a:cubicBezTo>
                  <a:pt x="390658" y="153214"/>
                  <a:pt x="388118" y="153556"/>
                  <a:pt x="385975" y="154780"/>
                </a:cubicBezTo>
                <a:cubicBezTo>
                  <a:pt x="368513" y="164299"/>
                  <a:pt x="341686" y="158486"/>
                  <a:pt x="310605" y="151736"/>
                </a:cubicBezTo>
                <a:lnTo>
                  <a:pt x="308507" y="151284"/>
                </a:lnTo>
                <a:cubicBezTo>
                  <a:pt x="275715" y="143375"/>
                  <a:pt x="235225" y="133603"/>
                  <a:pt x="196569" y="143849"/>
                </a:cubicBezTo>
                <a:cubicBezTo>
                  <a:pt x="191853" y="145085"/>
                  <a:pt x="186827" y="143651"/>
                  <a:pt x="183491" y="140099"/>
                </a:cubicBezTo>
                <a:lnTo>
                  <a:pt x="94570" y="45153"/>
                </a:lnTo>
                <a:lnTo>
                  <a:pt x="113932" y="27064"/>
                </a:lnTo>
                <a:lnTo>
                  <a:pt x="197596" y="116407"/>
                </a:lnTo>
                <a:cubicBezTo>
                  <a:pt x="240007" y="107583"/>
                  <a:pt x="281061" y="117400"/>
                  <a:pt x="314438" y="125485"/>
                </a:cubicBezTo>
                <a:lnTo>
                  <a:pt x="316238" y="125871"/>
                </a:lnTo>
                <a:cubicBezTo>
                  <a:pt x="337732" y="130547"/>
                  <a:pt x="364459" y="136371"/>
                  <a:pt x="373196" y="131606"/>
                </a:cubicBezTo>
                <a:cubicBezTo>
                  <a:pt x="381403" y="127007"/>
                  <a:pt x="391089" y="125838"/>
                  <a:pt x="400145" y="128341"/>
                </a:cubicBezTo>
                <a:cubicBezTo>
                  <a:pt x="409290" y="130878"/>
                  <a:pt x="417021" y="137000"/>
                  <a:pt x="421583" y="145316"/>
                </a:cubicBezTo>
                <a:cubicBezTo>
                  <a:pt x="426222" y="153523"/>
                  <a:pt x="427414" y="163229"/>
                  <a:pt x="424897" y="172318"/>
                </a:cubicBezTo>
                <a:cubicBezTo>
                  <a:pt x="422356" y="181450"/>
                  <a:pt x="416226" y="189172"/>
                  <a:pt x="407899" y="193727"/>
                </a:cubicBezTo>
                <a:cubicBezTo>
                  <a:pt x="379934" y="207205"/>
                  <a:pt x="348632" y="212235"/>
                  <a:pt x="317851" y="208187"/>
                </a:cubicBezTo>
                <a:cubicBezTo>
                  <a:pt x="317774" y="208187"/>
                  <a:pt x="317718" y="208253"/>
                  <a:pt x="317718" y="208320"/>
                </a:cubicBezTo>
                <a:cubicBezTo>
                  <a:pt x="317718" y="208342"/>
                  <a:pt x="317718" y="208364"/>
                  <a:pt x="317730" y="208386"/>
                </a:cubicBezTo>
                <a:cubicBezTo>
                  <a:pt x="320811" y="213051"/>
                  <a:pt x="324113" y="217684"/>
                  <a:pt x="327681" y="222151"/>
                </a:cubicBezTo>
                <a:lnTo>
                  <a:pt x="450233" y="303762"/>
                </a:lnTo>
                <a:cubicBezTo>
                  <a:pt x="467485" y="315840"/>
                  <a:pt x="471660" y="339587"/>
                  <a:pt x="459577" y="356805"/>
                </a:cubicBezTo>
                <a:cubicBezTo>
                  <a:pt x="452431" y="367008"/>
                  <a:pt x="440735" y="373063"/>
                  <a:pt x="428276" y="373030"/>
                </a:cubicBezTo>
                <a:cubicBezTo>
                  <a:pt x="420931" y="373140"/>
                  <a:pt x="413719" y="371100"/>
                  <a:pt x="407512" y="367162"/>
                </a:cubicBezTo>
                <a:cubicBezTo>
                  <a:pt x="407512" y="367162"/>
                  <a:pt x="404586" y="365210"/>
                  <a:pt x="401084" y="362849"/>
                </a:cubicBezTo>
                <a:cubicBezTo>
                  <a:pt x="400565" y="362496"/>
                  <a:pt x="400499" y="362585"/>
                  <a:pt x="400918" y="363048"/>
                </a:cubicBezTo>
                <a:lnTo>
                  <a:pt x="409931" y="372666"/>
                </a:lnTo>
                <a:cubicBezTo>
                  <a:pt x="423582" y="387733"/>
                  <a:pt x="422909" y="410874"/>
                  <a:pt x="408407" y="425124"/>
                </a:cubicBezTo>
                <a:cubicBezTo>
                  <a:pt x="407965" y="425566"/>
                  <a:pt x="407490" y="425974"/>
                  <a:pt x="406993" y="426349"/>
                </a:cubicBezTo>
                <a:cubicBezTo>
                  <a:pt x="399814" y="431875"/>
                  <a:pt x="391045" y="434930"/>
                  <a:pt x="381988" y="435085"/>
                </a:cubicBezTo>
                <a:cubicBezTo>
                  <a:pt x="371628" y="435261"/>
                  <a:pt x="361654" y="431224"/>
                  <a:pt x="354332" y="423900"/>
                </a:cubicBezTo>
                <a:lnTo>
                  <a:pt x="345585" y="414514"/>
                </a:lnTo>
                <a:cubicBezTo>
                  <a:pt x="345187" y="414094"/>
                  <a:pt x="345099" y="414161"/>
                  <a:pt x="345375" y="414657"/>
                </a:cubicBezTo>
                <a:lnTo>
                  <a:pt x="348512" y="420304"/>
                </a:lnTo>
                <a:cubicBezTo>
                  <a:pt x="353393" y="429305"/>
                  <a:pt x="354409" y="439894"/>
                  <a:pt x="351328" y="449644"/>
                </a:cubicBezTo>
                <a:cubicBezTo>
                  <a:pt x="348588" y="458832"/>
                  <a:pt x="342282" y="466542"/>
                  <a:pt x="333800" y="471042"/>
                </a:cubicBezTo>
                <a:cubicBezTo>
                  <a:pt x="328134" y="474517"/>
                  <a:pt x="321629" y="476392"/>
                  <a:pt x="314979" y="476458"/>
                </a:cubicBezTo>
                <a:lnTo>
                  <a:pt x="314979" y="476458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8" name="TextBox 1018"/>
          <p:cNvSpPr txBox="1"/>
          <p:nvPr/>
        </p:nvSpPr>
        <p:spPr>
          <a:xfrm>
            <a:off x="2489580" y="1146623"/>
            <a:ext cx="7197095" cy="792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spc="170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6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60" dirty="0">
                <a:solidFill>
                  <a:srgbClr val="242424"/>
                </a:solidFill>
                <a:latin typeface="Times New Roman"/>
                <a:ea typeface="Times New Roman"/>
              </a:rPr>
              <a:t>9</a:t>
            </a:r>
            <a:r>
              <a:rPr lang="en-US" altLang="zh-CN" sz="26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4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6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75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6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89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6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5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6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54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6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85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</a:p>
          <a:p>
            <a:pPr marL="0" indent="1656969">
              <a:lnSpc>
                <a:spcPct val="100000"/>
              </a:lnSpc>
            </a:pPr>
            <a:r>
              <a:rPr lang="en-US" altLang="zh-CN" sz="2600" spc="10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600" spc="4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20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1019" name="TextBox 1019"/>
          <p:cNvSpPr txBox="1"/>
          <p:nvPr/>
        </p:nvSpPr>
        <p:spPr>
          <a:xfrm>
            <a:off x="1309369" y="4618890"/>
            <a:ext cx="2874346" cy="653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5057" indent="-17144">
              <a:lnSpc>
                <a:spcPct val="92916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Gain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including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tasks,</a:t>
            </a:r>
            <a:r>
              <a:rPr lang="en-US" altLang="zh-CN" sz="15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roles,</a:t>
            </a:r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timeframes,</a:t>
            </a:r>
            <a:r>
              <a:rPr lang="en-US" altLang="zh-CN" sz="15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resources,</a:t>
            </a:r>
            <a:r>
              <a:rPr lang="en-US" altLang="zh-CN" sz="15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1020" name="TextBox 1020"/>
          <p:cNvSpPr txBox="1"/>
          <p:nvPr/>
        </p:nvSpPr>
        <p:spPr>
          <a:xfrm>
            <a:off x="4742434" y="4612746"/>
            <a:ext cx="2720365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500" spc="1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0" dirty="0">
                <a:solidFill>
                  <a:srgbClr val="000000"/>
                </a:solidFill>
                <a:latin typeface="Times New Roman"/>
                <a:ea typeface="Times New Roman"/>
              </a:rPr>
              <a:t>creating</a:t>
            </a:r>
          </a:p>
          <a:p>
            <a:pPr marL="0" indent="655573">
              <a:lnSpc>
                <a:spcPct val="100000"/>
              </a:lnSpc>
            </a:pPr>
            <a:r>
              <a:rPr lang="en-US" altLang="zh-CN" sz="1500" spc="-60" dirty="0">
                <a:solidFill>
                  <a:srgbClr val="000000"/>
                </a:solidFill>
                <a:latin typeface="Times New Roman"/>
                <a:ea typeface="Times New Roman"/>
              </a:rPr>
              <a:t>SMART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34" dirty="0">
                <a:solidFill>
                  <a:srgbClr val="000000"/>
                </a:solidFill>
                <a:latin typeface="Times New Roman"/>
                <a:ea typeface="Times New Roman"/>
              </a:rPr>
              <a:t>objectives</a:t>
            </a:r>
          </a:p>
        </p:txBody>
      </p:sp>
      <p:sp>
        <p:nvSpPr>
          <p:cNvPr id="1021" name="TextBox 1021"/>
          <p:cNvSpPr txBox="1"/>
          <p:nvPr/>
        </p:nvSpPr>
        <p:spPr>
          <a:xfrm>
            <a:off x="8164703" y="4609365"/>
            <a:ext cx="2592305" cy="662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2964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5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5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5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co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operatively</a:t>
            </a:r>
          </a:p>
          <a:p>
            <a:pPr marL="0">
              <a:lnSpc>
                <a:spcPct val="89999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5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5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complete</a:t>
            </a:r>
            <a:r>
              <a:rPr lang="en-US" altLang="zh-CN" sz="15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757428">
              <a:lnSpc>
                <a:spcPct val="100000"/>
              </a:lnSpc>
            </a:pPr>
            <a:r>
              <a:rPr lang="en-US" altLang="zh-CN" sz="1500" spc="-15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5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5" dirty="0">
                <a:solidFill>
                  <a:srgbClr val="000000"/>
                </a:solidFill>
                <a:latin typeface="Times New Roman"/>
                <a:ea typeface="Times New Roman"/>
              </a:rPr>
              <a:t>activity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Freeform 102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Freeform 1023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Freeform 1024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Freeform 1025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8db5a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Freeform 1026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b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Freeform 1027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7fb79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Freeform 1028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ca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1029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8067 h 1095375"/>
              <a:gd name="connsiteX3" fmla="*/ 26543 w 1819275"/>
              <a:gd name="connsiteY3" fmla="*/ 28067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8067"/>
                </a:lnTo>
                <a:lnTo>
                  <a:pt x="26543" y="28067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6fb86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Freeform 1030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8067 h 1095375"/>
              <a:gd name="connsiteX3" fmla="*/ 26543 w 1819275"/>
              <a:gd name="connsiteY3" fmla="*/ 28067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8067"/>
                </a:lnTo>
                <a:lnTo>
                  <a:pt x="26543" y="28067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0000dd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Freeform 1031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4510 w 1819275"/>
              <a:gd name="connsiteY0" fmla="*/ 1105535 h 1095375"/>
              <a:gd name="connsiteX1" fmla="*/ 1821306 w 1819275"/>
              <a:gd name="connsiteY1" fmla="*/ 1105535 h 1095375"/>
              <a:gd name="connsiteX2" fmla="*/ 1821306 w 1819275"/>
              <a:gd name="connsiteY2" fmla="*/ 28067 h 1095375"/>
              <a:gd name="connsiteX3" fmla="*/ 24510 w 1819275"/>
              <a:gd name="connsiteY3" fmla="*/ 28067 h 1095375"/>
              <a:gd name="connsiteX4" fmla="*/ 24510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4510" y="1105535"/>
                </a:moveTo>
                <a:lnTo>
                  <a:pt x="1821306" y="1105535"/>
                </a:lnTo>
                <a:lnTo>
                  <a:pt x="1821306" y="28067"/>
                </a:lnTo>
                <a:lnTo>
                  <a:pt x="24510" y="28067"/>
                </a:lnTo>
                <a:lnTo>
                  <a:pt x="24510" y="1105535"/>
                </a:lnTo>
                <a:close/>
              </a:path>
            </a:pathLst>
          </a:custGeom>
          <a:solidFill>
            <a:srgbClr val="85bb6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Freeform 1032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4510 w 1819275"/>
              <a:gd name="connsiteY0" fmla="*/ 1105535 h 1095375"/>
              <a:gd name="connsiteX1" fmla="*/ 1821306 w 1819275"/>
              <a:gd name="connsiteY1" fmla="*/ 1105535 h 1095375"/>
              <a:gd name="connsiteX2" fmla="*/ 1821306 w 1819275"/>
              <a:gd name="connsiteY2" fmla="*/ 28067 h 1095375"/>
              <a:gd name="connsiteX3" fmla="*/ 24510 w 1819275"/>
              <a:gd name="connsiteY3" fmla="*/ 28067 h 1095375"/>
              <a:gd name="connsiteX4" fmla="*/ 24510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4510" y="1105535"/>
                </a:moveTo>
                <a:lnTo>
                  <a:pt x="1821306" y="1105535"/>
                </a:lnTo>
                <a:lnTo>
                  <a:pt x="1821306" y="28067"/>
                </a:lnTo>
                <a:lnTo>
                  <a:pt x="24510" y="28067"/>
                </a:lnTo>
                <a:lnTo>
                  <a:pt x="24510" y="1105535"/>
                </a:lnTo>
                <a:close/>
              </a:path>
            </a:pathLst>
          </a:custGeom>
          <a:solidFill>
            <a:srgbClr val="0000c5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 1033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acc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 1034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c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 1035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c4a6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 1036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Freeform 1037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8067 h 1095375"/>
              <a:gd name="connsiteX3" fmla="*/ 26543 w 1819275"/>
              <a:gd name="connsiteY3" fmla="*/ 28067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8067"/>
                </a:lnTo>
                <a:lnTo>
                  <a:pt x="26543" y="28067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Freeform 1038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8067 h 1095375"/>
              <a:gd name="connsiteX3" fmla="*/ 26543 w 1819275"/>
              <a:gd name="connsiteY3" fmla="*/ 28067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8067"/>
                </a:lnTo>
                <a:lnTo>
                  <a:pt x="26543" y="28067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TextBox 1039"/>
          <p:cNvSpPr txBox="1"/>
          <p:nvPr/>
        </p:nvSpPr>
        <p:spPr>
          <a:xfrm>
            <a:off x="3292728" y="1115244"/>
            <a:ext cx="5594958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85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89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95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</a:p>
          <a:p>
            <a:pPr marL="0" indent="1845945">
              <a:lnSpc>
                <a:spcPct val="100000"/>
              </a:lnSpc>
            </a:pPr>
            <a:r>
              <a:rPr lang="en-US" altLang="zh-CN" sz="2800" spc="-15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800" spc="-5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</a:p>
        </p:txBody>
      </p:sp>
      <p:sp>
        <p:nvSpPr>
          <p:cNvPr id="1040" name="TextBox 1040"/>
          <p:cNvSpPr txBox="1"/>
          <p:nvPr/>
        </p:nvSpPr>
        <p:spPr>
          <a:xfrm>
            <a:off x="2485898" y="3394586"/>
            <a:ext cx="1303071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Intro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ea typeface="Times New Roman"/>
              </a:rPr>
              <a:t>duction</a:t>
            </a:r>
          </a:p>
        </p:txBody>
      </p:sp>
      <p:sp>
        <p:nvSpPr>
          <p:cNvPr id="1041" name="TextBox 1041"/>
          <p:cNvSpPr txBox="1"/>
          <p:nvPr/>
        </p:nvSpPr>
        <p:spPr>
          <a:xfrm>
            <a:off x="4563490" y="3394586"/>
            <a:ext cx="1101259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15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2000" spc="10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1042" name="TextBox 1042"/>
          <p:cNvSpPr txBox="1"/>
          <p:nvPr/>
        </p:nvSpPr>
        <p:spPr>
          <a:xfrm>
            <a:off x="6363589" y="3242278"/>
            <a:ext cx="1456466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7723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Overview</a:t>
            </a:r>
            <a:r>
              <a:rPr lang="en-US" altLang="zh-CN" sz="20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20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steps</a:t>
            </a:r>
          </a:p>
        </p:txBody>
      </p:sp>
      <p:sp>
        <p:nvSpPr>
          <p:cNvPr id="1043" name="TextBox 1043"/>
          <p:cNvSpPr txBox="1"/>
          <p:nvPr/>
        </p:nvSpPr>
        <p:spPr>
          <a:xfrm>
            <a:off x="8424926" y="3394586"/>
            <a:ext cx="1359835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-134" dirty="0">
                <a:solidFill>
                  <a:srgbClr val="fefefe"/>
                </a:solidFill>
                <a:latin typeface="Times New Roman"/>
                <a:ea typeface="Times New Roman"/>
              </a:rPr>
              <a:t>SMART</a:t>
            </a:r>
            <a:r>
              <a:rPr lang="en-US" altLang="zh-CN" sz="20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-80" dirty="0">
                <a:solidFill>
                  <a:srgbClr val="fefefe"/>
                </a:solidFill>
                <a:latin typeface="Times New Roman"/>
                <a:ea typeface="Times New Roman"/>
              </a:rPr>
              <a:t>goals</a:t>
            </a:r>
          </a:p>
        </p:txBody>
      </p:sp>
      <p:sp>
        <p:nvSpPr>
          <p:cNvPr id="1044" name="TextBox 1044"/>
          <p:cNvSpPr txBox="1"/>
          <p:nvPr/>
        </p:nvSpPr>
        <p:spPr>
          <a:xfrm>
            <a:off x="2317750" y="4375176"/>
            <a:ext cx="1686894" cy="871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12192">
              <a:lnSpc>
                <a:spcPct val="92916"/>
              </a:lnSpc>
            </a:pP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000" spc="-2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" dirty="0">
                <a:solidFill>
                  <a:srgbClr val="fefefe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0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change</a:t>
            </a:r>
          </a:p>
          <a:p>
            <a:pPr marL="0" indent="393192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Times New Roman"/>
                <a:ea typeface="Times New Roman"/>
              </a:rPr>
              <a:t>happe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ns</a:t>
            </a:r>
          </a:p>
        </p:txBody>
      </p:sp>
      <p:sp>
        <p:nvSpPr>
          <p:cNvPr id="1045" name="TextBox 1045"/>
          <p:cNvSpPr txBox="1"/>
          <p:nvPr/>
        </p:nvSpPr>
        <p:spPr>
          <a:xfrm>
            <a:off x="4510151" y="4500482"/>
            <a:ext cx="1209143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Times New Roman"/>
                <a:ea typeface="Times New Roman"/>
              </a:rPr>
              <a:t>Barriers</a:t>
            </a:r>
            <a:r>
              <a:rPr lang="en-US" altLang="zh-CN" sz="20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</a:p>
          <a:p>
            <a:pPr marL="0" indent="156971">
              <a:lnSpc>
                <a:spcPct val="100000"/>
              </a:lnSpc>
            </a:pPr>
            <a:r>
              <a:rPr lang="en-US" altLang="zh-CN" sz="2000" spc="-64" dirty="0">
                <a:solidFill>
                  <a:srgbClr val="fefefe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20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-50" dirty="0">
                <a:solidFill>
                  <a:srgbClr val="fefefe"/>
                </a:solidFill>
                <a:latin typeface="Times New Roman"/>
                <a:ea typeface="Times New Roman"/>
              </a:rPr>
              <a:t>face</a:t>
            </a:r>
          </a:p>
        </p:txBody>
      </p:sp>
      <p:sp>
        <p:nvSpPr>
          <p:cNvPr id="1046" name="TextBox 1046"/>
          <p:cNvSpPr txBox="1"/>
          <p:nvPr/>
        </p:nvSpPr>
        <p:spPr>
          <a:xfrm>
            <a:off x="6357239" y="4500482"/>
            <a:ext cx="1467467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34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</a:p>
          <a:p>
            <a:pPr marL="0" indent="103885">
              <a:lnSpc>
                <a:spcPct val="100000"/>
              </a:lnSpc>
            </a:pPr>
            <a:r>
              <a:rPr lang="en-US" altLang="zh-CN" sz="2000" spc="34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0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4" dirty="0">
                <a:solidFill>
                  <a:srgbClr val="fefefe"/>
                </a:solidFill>
                <a:latin typeface="Times New Roman"/>
                <a:ea typeface="Times New Roman"/>
              </a:rPr>
              <a:t>support</a:t>
            </a:r>
          </a:p>
        </p:txBody>
      </p:sp>
      <p:sp>
        <p:nvSpPr>
          <p:cNvPr id="1047" name="TextBox 1047"/>
          <p:cNvSpPr txBox="1"/>
          <p:nvPr/>
        </p:nvSpPr>
        <p:spPr>
          <a:xfrm>
            <a:off x="8502650" y="4500482"/>
            <a:ext cx="1133238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-40" dirty="0">
                <a:solidFill>
                  <a:srgbClr val="fefefe"/>
                </a:solidFill>
                <a:latin typeface="Times New Roman"/>
                <a:ea typeface="Times New Roman"/>
              </a:rPr>
              <a:t>Evalu</a:t>
            </a:r>
            <a:r>
              <a:rPr lang="en-US" altLang="zh-CN" sz="2000" spc="-34" dirty="0">
                <a:solidFill>
                  <a:srgbClr val="fefefe"/>
                </a:solidFill>
                <a:latin typeface="Times New Roman"/>
                <a:ea typeface="Times New Roman"/>
              </a:rPr>
              <a:t>ation/</a:t>
            </a:r>
          </a:p>
          <a:p>
            <a:pPr marL="0" indent="53340">
              <a:lnSpc>
                <a:spcPct val="100000"/>
              </a:lnSpc>
            </a:pP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0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Freeform 104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Freeform 1049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Freeform 1050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Freeform 1051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6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Freeform 1052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Freeform 1053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5" name="Picture 105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1055" name="TextBox 1055"/>
          <p:cNvSpPr txBox="1"/>
          <p:nvPr/>
        </p:nvSpPr>
        <p:spPr>
          <a:xfrm>
            <a:off x="896111" y="1440837"/>
            <a:ext cx="3796666" cy="33478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77266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818642">
              <a:lnSpc>
                <a:spcPct val="100000"/>
              </a:lnSpc>
            </a:pP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45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STEPS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remember?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Explore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1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Organise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Review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Freeform 105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Freeform 1057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Freeform 1058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Freeform 1059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Freeform 1060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Freeform 1061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3" name="Picture 106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20" y="1836420"/>
            <a:ext cx="2849880" cy="2865120"/>
          </a:xfrm>
          <a:prstGeom prst="rect">
            <a:avLst/>
          </a:prstGeom>
        </p:spPr>
      </p:pic>
      <p:sp>
        <p:nvSpPr>
          <p:cNvPr id="1063" name="Freeform 1063"> 
				</p:cNvPr>
          <p:cNvSpPr/>
          <p:nvPr/>
        </p:nvSpPr>
        <p:spPr>
          <a:xfrm>
            <a:off x="8107830" y="1834030"/>
            <a:ext cx="2852269" cy="2852269"/>
          </a:xfrm>
          <a:custGeom>
            <a:avLst/>
            <a:gdLst>
              <a:gd name="connsiteX0" fmla="*/ 2652007 w 2852269"/>
              <a:gd name="connsiteY0" fmla="*/ 1373442 h 2852269"/>
              <a:gd name="connsiteX1" fmla="*/ 1510930 w 2852269"/>
              <a:gd name="connsiteY1" fmla="*/ 232397 h 2852269"/>
              <a:gd name="connsiteX2" fmla="*/ 1510930 w 2852269"/>
              <a:gd name="connsiteY2" fmla="*/ 24956 h 2852269"/>
              <a:gd name="connsiteX3" fmla="*/ 1372617 w 2852269"/>
              <a:gd name="connsiteY3" fmla="*/ 24956 h 2852269"/>
              <a:gd name="connsiteX4" fmla="*/ 1372617 w 2852269"/>
              <a:gd name="connsiteY4" fmla="*/ 232397 h 2852269"/>
              <a:gd name="connsiteX5" fmla="*/ 231540 w 2852269"/>
              <a:gd name="connsiteY5" fmla="*/ 1373442 h 2852269"/>
              <a:gd name="connsiteX6" fmla="*/ 24060 w 2852269"/>
              <a:gd name="connsiteY6" fmla="*/ 1373442 h 2852269"/>
              <a:gd name="connsiteX7" fmla="*/ 24060 w 2852269"/>
              <a:gd name="connsiteY7" fmla="*/ 1511737 h 2852269"/>
              <a:gd name="connsiteX8" fmla="*/ 231540 w 2852269"/>
              <a:gd name="connsiteY8" fmla="*/ 1511737 h 2852269"/>
              <a:gd name="connsiteX9" fmla="*/ 1372618 w 2852269"/>
              <a:gd name="connsiteY9" fmla="*/ 2652667 h 2852269"/>
              <a:gd name="connsiteX10" fmla="*/ 1372618 w 2852269"/>
              <a:gd name="connsiteY10" fmla="*/ 2860100 h 2852269"/>
              <a:gd name="connsiteX11" fmla="*/ 1510931 w 2852269"/>
              <a:gd name="connsiteY11" fmla="*/ 2860100 h 2852269"/>
              <a:gd name="connsiteX12" fmla="*/ 1510931 w 2852269"/>
              <a:gd name="connsiteY12" fmla="*/ 2652667 h 2852269"/>
              <a:gd name="connsiteX13" fmla="*/ 2652007 w 2852269"/>
              <a:gd name="connsiteY13" fmla="*/ 1511737 h 2852269"/>
              <a:gd name="connsiteX14" fmla="*/ 2859476 w 2852269"/>
              <a:gd name="connsiteY14" fmla="*/ 1511737 h 2852269"/>
              <a:gd name="connsiteX15" fmla="*/ 2859476 w 2852269"/>
              <a:gd name="connsiteY15" fmla="*/ 1373442 h 2852269"/>
              <a:gd name="connsiteX16" fmla="*/ 2652007 w 2852269"/>
              <a:gd name="connsiteY16" fmla="*/ 1373442 h 285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52269" h="2852269">
                <a:moveTo>
                  <a:pt x="2652007" y="1373442"/>
                </a:moveTo>
                <a:cubicBezTo>
                  <a:pt x="2615729" y="758954"/>
                  <a:pt x="2125469" y="268758"/>
                  <a:pt x="1510930" y="232397"/>
                </a:cubicBezTo>
                <a:lnTo>
                  <a:pt x="1510930" y="24956"/>
                </a:lnTo>
                <a:lnTo>
                  <a:pt x="1372617" y="24956"/>
                </a:lnTo>
                <a:lnTo>
                  <a:pt x="1372617" y="232397"/>
                </a:lnTo>
                <a:cubicBezTo>
                  <a:pt x="758049" y="268757"/>
                  <a:pt x="267790" y="758954"/>
                  <a:pt x="231540" y="1373442"/>
                </a:cubicBezTo>
                <a:lnTo>
                  <a:pt x="24060" y="1373442"/>
                </a:lnTo>
                <a:lnTo>
                  <a:pt x="24060" y="1511737"/>
                </a:lnTo>
                <a:lnTo>
                  <a:pt x="231540" y="1511737"/>
                </a:lnTo>
                <a:cubicBezTo>
                  <a:pt x="267790" y="2126196"/>
                  <a:pt x="758050" y="2616393"/>
                  <a:pt x="1372618" y="2652667"/>
                </a:cubicBezTo>
                <a:lnTo>
                  <a:pt x="1372618" y="2860100"/>
                </a:lnTo>
                <a:lnTo>
                  <a:pt x="1510931" y="2860100"/>
                </a:lnTo>
                <a:lnTo>
                  <a:pt x="1510931" y="2652667"/>
                </a:lnTo>
                <a:cubicBezTo>
                  <a:pt x="2125470" y="2616393"/>
                  <a:pt x="2615729" y="2126197"/>
                  <a:pt x="2652007" y="1511737"/>
                </a:cubicBezTo>
                <a:lnTo>
                  <a:pt x="2859476" y="1511737"/>
                </a:lnTo>
                <a:lnTo>
                  <a:pt x="2859476" y="1373442"/>
                </a:lnTo>
                <a:lnTo>
                  <a:pt x="2652007" y="137344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TextBox 1064"/>
          <p:cNvSpPr txBox="1"/>
          <p:nvPr/>
        </p:nvSpPr>
        <p:spPr>
          <a:xfrm>
            <a:off x="896111" y="1458617"/>
            <a:ext cx="5171649" cy="4313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462405" indent="-1332255">
              <a:lnSpc>
                <a:spcPct val="95416"/>
              </a:lnSpc>
            </a:pPr>
            <a:r>
              <a:rPr lang="en-US" altLang="zh-CN" sz="2800" spc="204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5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Times New Roman"/>
                <a:ea typeface="Times New Roman"/>
              </a:rPr>
              <a:t>NOW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89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5" dirty="0">
                <a:solidFill>
                  <a:srgbClr val="242424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48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ORGANISE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clear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goals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see</a:t>
            </a:r>
          </a:p>
          <a:p>
            <a:pPr>
              <a:lnSpc>
                <a:spcPts val="5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" dirty="0">
                <a:solidFill>
                  <a:srgbClr val="fefefe"/>
                </a:solidFill>
                <a:latin typeface="Times New Roman"/>
                <a:ea typeface="Times New Roman"/>
              </a:rPr>
              <a:t>goals</a:t>
            </a:r>
          </a:p>
          <a:p>
            <a:pPr>
              <a:lnSpc>
                <a:spcPts val="525"/>
              </a:lnSpc>
            </a:pPr>
            <a:endParaRPr lang="en-US" dirty="0" smtClean="0"/>
          </a:p>
          <a:p>
            <a:pPr hangingPunct="0" marL="228600" indent="-228600">
              <a:lnSpc>
                <a:spcPct val="95416"/>
              </a:lnSpc>
            </a:pPr>
            <a:r>
              <a:rPr lang="en-US" altLang="zh-CN" sz="1800" spc="3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needs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done,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it,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completed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by,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resources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needed,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ea typeface="Times New Roman"/>
              </a:rPr>
              <a:t>else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help,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achieve)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Gather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contact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2" name="TextBox 82"/>
          <p:cNvSpPr txBox="1"/>
          <p:nvPr/>
        </p:nvSpPr>
        <p:spPr>
          <a:xfrm>
            <a:off x="2877947" y="2607347"/>
            <a:ext cx="6418233" cy="115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spc="379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3800" spc="1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359" b="1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3800" spc="1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400" b="1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3800" spc="1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365" b="1" dirty="0">
                <a:solidFill>
                  <a:srgbClr val="fefefe"/>
                </a:solidFill>
                <a:latin typeface="Times New Roman"/>
                <a:ea typeface="Times New Roman"/>
              </a:rPr>
              <a:t>MEAN</a:t>
            </a:r>
            <a:r>
              <a:rPr lang="en-US" altLang="zh-CN" sz="3800" spc="12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340" b="1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</a:p>
          <a:p>
            <a:pPr marL="0" indent="844549">
              <a:lnSpc>
                <a:spcPct val="100000"/>
              </a:lnSpc>
            </a:pPr>
            <a:r>
              <a:rPr lang="en-US" altLang="zh-CN" sz="3800" spc="119" b="1" dirty="0">
                <a:solidFill>
                  <a:srgbClr val="fefefe"/>
                </a:solidFill>
                <a:latin typeface="Times New Roman"/>
                <a:ea typeface="Times New Roman"/>
              </a:rPr>
              <a:t>‘PARTICIPAT</a:t>
            </a:r>
            <a:r>
              <a:rPr lang="en-US" altLang="zh-CN" sz="3800" spc="114" b="1" dirty="0">
                <a:solidFill>
                  <a:srgbClr val="fefefe"/>
                </a:solidFill>
                <a:latin typeface="Times New Roman"/>
                <a:ea typeface="Times New Roman"/>
              </a:rPr>
              <a:t>ION’?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Freeform 106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Freeform 1066"> 
				</p:cNvPr>
          <p:cNvSpPr/>
          <p:nvPr/>
        </p:nvSpPr>
        <p:spPr>
          <a:xfrm>
            <a:off x="793750" y="2393950"/>
            <a:ext cx="3054350" cy="1657350"/>
          </a:xfrm>
          <a:custGeom>
            <a:avLst/>
            <a:gdLst>
              <a:gd name="connsiteX0" fmla="*/ 11683 w 3054350"/>
              <a:gd name="connsiteY0" fmla="*/ 1657604 h 1657350"/>
              <a:gd name="connsiteX1" fmla="*/ 3056635 w 3054350"/>
              <a:gd name="connsiteY1" fmla="*/ 1657604 h 1657350"/>
              <a:gd name="connsiteX2" fmla="*/ 3056635 w 3054350"/>
              <a:gd name="connsiteY2" fmla="*/ 11683 h 1657350"/>
              <a:gd name="connsiteX3" fmla="*/ 11683 w 3054350"/>
              <a:gd name="connsiteY3" fmla="*/ 11683 h 1657350"/>
              <a:gd name="connsiteX4" fmla="*/ 11683 w 3054350"/>
              <a:gd name="connsiteY4" fmla="*/ 1657604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1657350">
                <a:moveTo>
                  <a:pt x="11683" y="1657604"/>
                </a:moveTo>
                <a:lnTo>
                  <a:pt x="3056635" y="1657604"/>
                </a:lnTo>
                <a:lnTo>
                  <a:pt x="3056635" y="11683"/>
                </a:lnTo>
                <a:lnTo>
                  <a:pt x="11683" y="11683"/>
                </a:lnTo>
                <a:lnTo>
                  <a:pt x="11683" y="165760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Freeform 1067"> 
				</p:cNvPr>
          <p:cNvSpPr/>
          <p:nvPr/>
        </p:nvSpPr>
        <p:spPr>
          <a:xfrm>
            <a:off x="784225" y="2384425"/>
            <a:ext cx="3063875" cy="1666875"/>
          </a:xfrm>
          <a:custGeom>
            <a:avLst/>
            <a:gdLst>
              <a:gd name="connsiteX0" fmla="*/ 21208 w 3063875"/>
              <a:gd name="connsiteY0" fmla="*/ 1667129 h 1666875"/>
              <a:gd name="connsiteX1" fmla="*/ 3066160 w 3063875"/>
              <a:gd name="connsiteY1" fmla="*/ 1667129 h 1666875"/>
              <a:gd name="connsiteX2" fmla="*/ 3066160 w 3063875"/>
              <a:gd name="connsiteY2" fmla="*/ 21208 h 1666875"/>
              <a:gd name="connsiteX3" fmla="*/ 21208 w 3063875"/>
              <a:gd name="connsiteY3" fmla="*/ 21208 h 1666875"/>
              <a:gd name="connsiteX4" fmla="*/ 21208 w 3063875"/>
              <a:gd name="connsiteY4" fmla="*/ 1667129 h 16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875" h="1666875">
                <a:moveTo>
                  <a:pt x="21208" y="1667129"/>
                </a:moveTo>
                <a:lnTo>
                  <a:pt x="3066160" y="1667129"/>
                </a:lnTo>
                <a:lnTo>
                  <a:pt x="3066160" y="21208"/>
                </a:lnTo>
                <a:lnTo>
                  <a:pt x="21208" y="21208"/>
                </a:lnTo>
                <a:lnTo>
                  <a:pt x="21208" y="166712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9" name="Picture 106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79" y="0"/>
            <a:ext cx="7551420" cy="6858000"/>
          </a:xfrm>
          <a:prstGeom prst="rect">
            <a:avLst/>
          </a:prstGeom>
        </p:spPr>
      </p:pic>
      <p:sp>
        <p:nvSpPr>
          <p:cNvPr id="1069" name="TextBox 1069"/>
          <p:cNvSpPr txBox="1"/>
          <p:nvPr/>
        </p:nvSpPr>
        <p:spPr>
          <a:xfrm>
            <a:off x="1705991" y="2784355"/>
            <a:ext cx="1228182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811">
              <a:lnSpc>
                <a:spcPct val="100000"/>
              </a:lnSpc>
            </a:pPr>
            <a:r>
              <a:rPr lang="en-US" altLang="zh-CN" sz="2800" spc="-85" dirty="0">
                <a:solidFill>
                  <a:srgbClr val="242424"/>
                </a:solidFill>
                <a:latin typeface="Times New Roman"/>
                <a:ea typeface="Times New Roman"/>
              </a:rPr>
              <a:t>SM</a:t>
            </a:r>
            <a:r>
              <a:rPr lang="en-US" altLang="zh-CN" sz="2800" spc="-75" dirty="0">
                <a:solidFill>
                  <a:srgbClr val="242424"/>
                </a:solidFill>
                <a:latin typeface="Times New Roman"/>
                <a:ea typeface="Times New Roman"/>
              </a:rPr>
              <a:t>ART</a:t>
            </a:r>
          </a:p>
          <a:p>
            <a:pPr marL="0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OALS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Freeform 1070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1" name="Freeform 1071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Freeform 1072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107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632460"/>
            <a:ext cx="8900159" cy="3322320"/>
          </a:xfrm>
          <a:prstGeom prst="rect">
            <a:avLst/>
          </a:prstGeom>
        </p:spPr>
      </p:pic>
      <p:sp>
        <p:nvSpPr>
          <p:cNvPr id="1074" name="TextBox 1074"/>
          <p:cNvSpPr txBox="1"/>
          <p:nvPr/>
        </p:nvSpPr>
        <p:spPr>
          <a:xfrm>
            <a:off x="4059301" y="4638882"/>
            <a:ext cx="4169321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45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32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54" dirty="0">
                <a:solidFill>
                  <a:srgbClr val="242424"/>
                </a:solidFill>
                <a:latin typeface="Times New Roman"/>
                <a:ea typeface="Times New Roman"/>
              </a:rPr>
              <a:t>PLANNING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Freeform 107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6" name="Freeform 1076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Freeform 1077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Freeform 1078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9" name="Freeform 1079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0" name="Freeform 1080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2" name="Picture 108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620" y="1112519"/>
            <a:ext cx="3070860" cy="4312920"/>
          </a:xfrm>
          <a:prstGeom prst="rect">
            <a:avLst/>
          </a:prstGeom>
        </p:spPr>
      </p:pic>
      <p:sp>
        <p:nvSpPr>
          <p:cNvPr id="1082" name="TextBox 1082"/>
          <p:cNvSpPr txBox="1"/>
          <p:nvPr/>
        </p:nvSpPr>
        <p:spPr>
          <a:xfrm>
            <a:off x="896111" y="1440837"/>
            <a:ext cx="5081290" cy="4351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5681">
              <a:lnSpc>
                <a:spcPct val="100000"/>
              </a:lnSpc>
            </a:pP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WORLD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</a:p>
          <a:p>
            <a:pPr marL="0" indent="973201">
              <a:lnSpc>
                <a:spcPct val="100000"/>
              </a:lnSpc>
            </a:pP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5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DOING!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8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pictures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videos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carrying</a:t>
            </a:r>
            <a:r>
              <a:rPr lang="en-US" altLang="zh-CN" sz="14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4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4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4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activity</a:t>
            </a:r>
            <a:r>
              <a:rPr lang="en-US" altLang="zh-CN" sz="14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(just</a:t>
            </a:r>
            <a:r>
              <a:rPr lang="en-US" altLang="zh-CN" sz="14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4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4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4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-10" dirty="0">
                <a:solidFill>
                  <a:srgbClr val="fefefe"/>
                </a:solidFill>
                <a:latin typeface="Times New Roman"/>
                <a:ea typeface="Times New Roman"/>
              </a:rPr>
              <a:t>permission</a:t>
            </a:r>
            <a:r>
              <a:rPr lang="en-US" altLang="zh-CN" sz="14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-5" dirty="0">
                <a:solidFill>
                  <a:srgbClr val="fefefe"/>
                </a:solidFill>
                <a:latin typeface="Times New Roman"/>
                <a:ea typeface="Times New Roman"/>
              </a:rPr>
              <a:t>first!).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spc="25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0" dirty="0">
                <a:solidFill>
                  <a:srgbClr val="fefefe"/>
                </a:solidFill>
                <a:latin typeface="Times New Roman"/>
                <a:ea typeface="Times New Roman"/>
              </a:rPr>
              <a:t>generate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0" dirty="0">
                <a:solidFill>
                  <a:srgbClr val="fefefe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5" dirty="0">
                <a:solidFill>
                  <a:srgbClr val="fefefe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0" dirty="0">
                <a:solidFill>
                  <a:srgbClr val="fefefe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0" dirty="0">
                <a:solidFill>
                  <a:srgbClr val="fefefe"/>
                </a:solidFill>
                <a:latin typeface="Times New Roman"/>
                <a:ea typeface="Times New Roman"/>
              </a:rPr>
              <a:t>promotion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15" dirty="0">
                <a:solidFill>
                  <a:srgbClr val="fefefe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400" spc="-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400" spc="-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like:</a:t>
            </a:r>
          </a:p>
          <a:p>
            <a:pPr>
              <a:lnSpc>
                <a:spcPts val="8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media</a:t>
            </a:r>
            <a:r>
              <a:rPr lang="en-US" altLang="zh-CN" sz="14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posts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8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Contacting</a:t>
            </a:r>
            <a:r>
              <a:rPr lang="en-US" altLang="zh-CN" sz="14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4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local</a:t>
            </a:r>
            <a:r>
              <a:rPr lang="en-US" altLang="zh-CN" sz="14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newspaper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2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Asking</a:t>
            </a:r>
            <a:r>
              <a:rPr lang="en-US" altLang="zh-CN" sz="14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local</a:t>
            </a:r>
            <a:r>
              <a:rPr lang="en-US" altLang="zh-CN" sz="14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school/</a:t>
            </a:r>
            <a:r>
              <a:rPr lang="en-US" altLang="zh-CN" sz="1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1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centre</a:t>
            </a:r>
            <a:r>
              <a:rPr lang="en-US" altLang="zh-CN" sz="14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highlight</a:t>
            </a:r>
            <a:r>
              <a:rPr lang="en-US" altLang="zh-CN" sz="14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work</a:t>
            </a:r>
          </a:p>
          <a:p>
            <a:pPr>
              <a:lnSpc>
                <a:spcPts val="74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7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Contacting</a:t>
            </a:r>
            <a:r>
              <a:rPr lang="en-US" altLang="zh-CN" sz="1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local</a:t>
            </a:r>
            <a:r>
              <a:rPr lang="en-US" altLang="zh-CN" sz="14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councillors</a:t>
            </a:r>
            <a:r>
              <a:rPr lang="en-US" altLang="zh-CN" sz="1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4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4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400" spc="-5" dirty="0">
                <a:solidFill>
                  <a:srgbClr val="fefefe"/>
                </a:solidFill>
                <a:latin typeface="Times New Roman"/>
                <a:ea typeface="Times New Roman"/>
              </a:rPr>
              <a:t>commun</a:t>
            </a:r>
            <a:r>
              <a:rPr lang="en-US" altLang="zh-CN" sz="1400" dirty="0">
                <a:solidFill>
                  <a:srgbClr val="fefefe"/>
                </a:solidFill>
                <a:latin typeface="Times New Roman"/>
                <a:ea typeface="Times New Roman"/>
              </a:rPr>
              <a:t>ity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Freeform 108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4" name="Freeform 1084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Freeform 1085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Freeform 1086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Freeform 1087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Freeform 1088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0" name="Picture 109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620" y="1112519"/>
            <a:ext cx="3070860" cy="4312920"/>
          </a:xfrm>
          <a:prstGeom prst="rect">
            <a:avLst/>
          </a:prstGeom>
        </p:spPr>
      </p:pic>
      <p:sp>
        <p:nvSpPr>
          <p:cNvPr id="1090" name="TextBox 1090"/>
          <p:cNvSpPr txBox="1"/>
          <p:nvPr/>
        </p:nvSpPr>
        <p:spPr>
          <a:xfrm>
            <a:off x="896111" y="1654197"/>
            <a:ext cx="4983093" cy="3428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3593">
              <a:lnSpc>
                <a:spcPct val="100000"/>
              </a:lnSpc>
            </a:pP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POTENTIAL</a:t>
            </a:r>
            <a:r>
              <a:rPr lang="en-US" altLang="zh-CN" sz="2800" spc="49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CHALLENGES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00"/>
              </a:lnSpc>
            </a:pPr>
            <a:endParaRPr lang="en-US" dirty="0" smtClean="0"/>
          </a:p>
          <a:p>
            <a:pPr hangingPunct="0" marL="228600" indent="-22860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9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potential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18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face/</a:t>
            </a:r>
            <a:r>
              <a:rPr lang="en-US" altLang="zh-CN" sz="18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obstacles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encounter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along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way.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challenges,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better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prepared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deal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them.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After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complete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worksheet,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visit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plan!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Freeform 109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2" name="Freeform 1092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Freeform 1093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Freeform 1094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Freeform 1095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Freeform 1096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8" name="Picture 109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620" y="1112519"/>
            <a:ext cx="3070860" cy="4312920"/>
          </a:xfrm>
          <a:prstGeom prst="rect">
            <a:avLst/>
          </a:prstGeom>
        </p:spPr>
      </p:pic>
      <p:sp>
        <p:nvSpPr>
          <p:cNvPr id="1098" name="TextBox 1098"/>
          <p:cNvSpPr txBox="1"/>
          <p:nvPr/>
        </p:nvSpPr>
        <p:spPr>
          <a:xfrm>
            <a:off x="896111" y="1654197"/>
            <a:ext cx="5094965" cy="4114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72845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ACT!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now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ready,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organized,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put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into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ea typeface="Times New Roman"/>
              </a:rPr>
              <a:t>act</a:t>
            </a:r>
            <a:r>
              <a:rPr lang="en-US" altLang="zh-CN" sz="1700" spc="-5" dirty="0">
                <a:solidFill>
                  <a:srgbClr val="fefefe"/>
                </a:solidFill>
                <a:latin typeface="Times New Roman"/>
                <a:ea typeface="Times New Roman"/>
              </a:rPr>
              <a:t>ion!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2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groups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ea typeface="Times New Roman"/>
              </a:rPr>
              <a:t>remember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ea typeface="Times New Roman"/>
              </a:rPr>
              <a:t>to:</a:t>
            </a:r>
          </a:p>
          <a:p>
            <a:pPr>
              <a:lnSpc>
                <a:spcPts val="7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3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ea typeface="Times New Roman"/>
              </a:rPr>
              <a:t>Support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dirty="0">
                <a:solidFill>
                  <a:srgbClr val="fefefe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ea typeface="Times New Roman"/>
              </a:rPr>
              <a:t>other</a:t>
            </a:r>
          </a:p>
          <a:p>
            <a:pPr>
              <a:lnSpc>
                <a:spcPts val="8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139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Listen</a:t>
            </a:r>
            <a:r>
              <a:rPr lang="en-US" altLang="zh-CN" sz="17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another</a:t>
            </a:r>
          </a:p>
          <a:p>
            <a:pPr>
              <a:lnSpc>
                <a:spcPts val="6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5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spc="15" dirty="0">
                <a:solidFill>
                  <a:srgbClr val="fefefe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ea typeface="Times New Roman"/>
              </a:rPr>
              <a:t>success</a:t>
            </a:r>
          </a:p>
          <a:p>
            <a:pPr>
              <a:lnSpc>
                <a:spcPts val="6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8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Seek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support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it!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Freeform 1099"> 
				</p:cNvPr>
          <p:cNvSpPr/>
          <p:nvPr/>
        </p:nvSpPr>
        <p:spPr>
          <a:xfrm>
            <a:off x="0" y="4242816"/>
            <a:ext cx="12192000" cy="2615183"/>
          </a:xfrm>
          <a:custGeom>
            <a:avLst/>
            <a:gdLst>
              <a:gd name="connsiteX0" fmla="*/ 0 w 12192000"/>
              <a:gd name="connsiteY0" fmla="*/ 2615183 h 2615183"/>
              <a:gd name="connsiteX1" fmla="*/ 12192000 w 12192000"/>
              <a:gd name="connsiteY1" fmla="*/ 2615183 h 2615183"/>
              <a:gd name="connsiteX2" fmla="*/ 12192000 w 12192000"/>
              <a:gd name="connsiteY2" fmla="*/ 0 h 2615183"/>
              <a:gd name="connsiteX3" fmla="*/ 0 w 12192000"/>
              <a:gd name="connsiteY3" fmla="*/ 0 h 2615183"/>
              <a:gd name="connsiteX4" fmla="*/ 0 w 12192000"/>
              <a:gd name="connsiteY4" fmla="*/ 2615183 h 26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15183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Freeform 1100"> 
				</p:cNvPr>
          <p:cNvSpPr/>
          <p:nvPr/>
        </p:nvSpPr>
        <p:spPr>
          <a:xfrm>
            <a:off x="1593850" y="3409950"/>
            <a:ext cx="8997950" cy="1644650"/>
          </a:xfrm>
          <a:custGeom>
            <a:avLst/>
            <a:gdLst>
              <a:gd name="connsiteX0" fmla="*/ 7111 w 8997950"/>
              <a:gd name="connsiteY0" fmla="*/ 1655064 h 1644650"/>
              <a:gd name="connsiteX1" fmla="*/ 8998711 w 8997950"/>
              <a:gd name="connsiteY1" fmla="*/ 1655064 h 1644650"/>
              <a:gd name="connsiteX2" fmla="*/ 8998711 w 8997950"/>
              <a:gd name="connsiteY2" fmla="*/ 9144 h 1644650"/>
              <a:gd name="connsiteX3" fmla="*/ 7111 w 8997950"/>
              <a:gd name="connsiteY3" fmla="*/ 9144 h 1644650"/>
              <a:gd name="connsiteX4" fmla="*/ 7111 w 8997950"/>
              <a:gd name="connsiteY4" fmla="*/ 1655064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644650">
                <a:moveTo>
                  <a:pt x="7111" y="1655064"/>
                </a:moveTo>
                <a:lnTo>
                  <a:pt x="8998711" y="1655064"/>
                </a:lnTo>
                <a:lnTo>
                  <a:pt x="8998711" y="9144"/>
                </a:lnTo>
                <a:lnTo>
                  <a:pt x="7111" y="9144"/>
                </a:lnTo>
                <a:lnTo>
                  <a:pt x="7111" y="165506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1" name="Freeform 1101"> 
				</p:cNvPr>
          <p:cNvSpPr/>
          <p:nvPr/>
        </p:nvSpPr>
        <p:spPr>
          <a:xfrm>
            <a:off x="1584325" y="3400425"/>
            <a:ext cx="9007475" cy="1654175"/>
          </a:xfrm>
          <a:custGeom>
            <a:avLst/>
            <a:gdLst>
              <a:gd name="connsiteX0" fmla="*/ 16636 w 9007475"/>
              <a:gd name="connsiteY0" fmla="*/ 1664589 h 1654175"/>
              <a:gd name="connsiteX1" fmla="*/ 9008236 w 9007475"/>
              <a:gd name="connsiteY1" fmla="*/ 1664589 h 1654175"/>
              <a:gd name="connsiteX2" fmla="*/ 9008236 w 9007475"/>
              <a:gd name="connsiteY2" fmla="*/ 18669 h 1654175"/>
              <a:gd name="connsiteX3" fmla="*/ 16636 w 9007475"/>
              <a:gd name="connsiteY3" fmla="*/ 18669 h 1654175"/>
              <a:gd name="connsiteX4" fmla="*/ 16636 w 9007475"/>
              <a:gd name="connsiteY4" fmla="*/ 1664589 h 165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654175">
                <a:moveTo>
                  <a:pt x="16636" y="1664589"/>
                </a:moveTo>
                <a:lnTo>
                  <a:pt x="9008236" y="1664589"/>
                </a:lnTo>
                <a:lnTo>
                  <a:pt x="9008236" y="18669"/>
                </a:lnTo>
                <a:lnTo>
                  <a:pt x="16636" y="18669"/>
                </a:lnTo>
                <a:lnTo>
                  <a:pt x="16636" y="166458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3" name="Picture 110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845819"/>
            <a:ext cx="1584960" cy="2042160"/>
          </a:xfrm>
          <a:prstGeom prst="rect">
            <a:avLst/>
          </a:prstGeom>
        </p:spPr>
      </p:pic>
      <p:sp>
        <p:nvSpPr>
          <p:cNvPr id="1103" name="Freeform 1103"> 
				</p:cNvPr>
          <p:cNvSpPr/>
          <p:nvPr/>
        </p:nvSpPr>
        <p:spPr>
          <a:xfrm>
            <a:off x="5292725" y="835025"/>
            <a:ext cx="1590675" cy="2047875"/>
          </a:xfrm>
          <a:custGeom>
            <a:avLst/>
            <a:gdLst>
              <a:gd name="connsiteX0" fmla="*/ 23193 w 1590675"/>
              <a:gd name="connsiteY0" fmla="*/ 2050275 h 2047875"/>
              <a:gd name="connsiteX1" fmla="*/ 1592637 w 1590675"/>
              <a:gd name="connsiteY1" fmla="*/ 2050275 h 2047875"/>
              <a:gd name="connsiteX2" fmla="*/ 1592636 w 1590675"/>
              <a:gd name="connsiteY2" fmla="*/ 25363 h 2047875"/>
              <a:gd name="connsiteX3" fmla="*/ 23192 w 1590675"/>
              <a:gd name="connsiteY3" fmla="*/ 25363 h 2047875"/>
              <a:gd name="connsiteX4" fmla="*/ 23193 w 1590675"/>
              <a:gd name="connsiteY4" fmla="*/ 2050275 h 2047875"/>
              <a:gd name="connsiteX5" fmla="*/ 23193 w 1590675"/>
              <a:gd name="connsiteY5" fmla="*/ 2050275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675" h="2047875">
                <a:moveTo>
                  <a:pt x="23193" y="2050275"/>
                </a:moveTo>
                <a:lnTo>
                  <a:pt x="1592637" y="2050275"/>
                </a:lnTo>
                <a:lnTo>
                  <a:pt x="1592636" y="25363"/>
                </a:lnTo>
                <a:lnTo>
                  <a:pt x="23192" y="25363"/>
                </a:lnTo>
                <a:lnTo>
                  <a:pt x="23193" y="2050275"/>
                </a:lnTo>
                <a:lnTo>
                  <a:pt x="23193" y="205027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9530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TextBox 1104"/>
          <p:cNvSpPr txBox="1"/>
          <p:nvPr/>
        </p:nvSpPr>
        <p:spPr>
          <a:xfrm>
            <a:off x="2894710" y="3929148"/>
            <a:ext cx="6499351" cy="579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spc="85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104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9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Freeform 110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Freeform 110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Freeform 110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Freeform 1108"> 
				</p:cNvPr>
          <p:cNvSpPr/>
          <p:nvPr/>
        </p:nvSpPr>
        <p:spPr>
          <a:xfrm>
            <a:off x="2270125" y="3184525"/>
            <a:ext cx="917575" cy="917575"/>
          </a:xfrm>
          <a:custGeom>
            <a:avLst/>
            <a:gdLst>
              <a:gd name="connsiteX0" fmla="*/ 921564 w 917575"/>
              <a:gd name="connsiteY0" fmla="*/ 23108 h 917575"/>
              <a:gd name="connsiteX1" fmla="*/ 895057 w 917575"/>
              <a:gd name="connsiteY1" fmla="*/ 23108 h 917575"/>
              <a:gd name="connsiteX2" fmla="*/ 895057 w 917575"/>
              <a:gd name="connsiteY2" fmla="*/ 896681 h 917575"/>
              <a:gd name="connsiteX3" fmla="*/ 20712 w 917575"/>
              <a:gd name="connsiteY3" fmla="*/ 896681 h 917575"/>
              <a:gd name="connsiteX4" fmla="*/ 20712 w 917575"/>
              <a:gd name="connsiteY4" fmla="*/ 923152 h 917575"/>
              <a:gd name="connsiteX5" fmla="*/ 921565 w 917575"/>
              <a:gd name="connsiteY5" fmla="*/ 923153 h 917575"/>
              <a:gd name="connsiteX6" fmla="*/ 921564 w 917575"/>
              <a:gd name="connsiteY6" fmla="*/ 23108 h 917575"/>
              <a:gd name="connsiteX7" fmla="*/ 921564 w 917575"/>
              <a:gd name="connsiteY7" fmla="*/ 23108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7575" h="917575">
                <a:moveTo>
                  <a:pt x="921564" y="23108"/>
                </a:moveTo>
                <a:lnTo>
                  <a:pt x="895057" y="23108"/>
                </a:lnTo>
                <a:lnTo>
                  <a:pt x="895057" y="896681"/>
                </a:lnTo>
                <a:lnTo>
                  <a:pt x="20712" y="896681"/>
                </a:lnTo>
                <a:lnTo>
                  <a:pt x="20712" y="923152"/>
                </a:lnTo>
                <a:lnTo>
                  <a:pt x="921565" y="923153"/>
                </a:lnTo>
                <a:lnTo>
                  <a:pt x="921564" y="23108"/>
                </a:lnTo>
                <a:lnTo>
                  <a:pt x="921564" y="23108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0" name="Picture 11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0" y="3284220"/>
            <a:ext cx="754380" cy="716280"/>
          </a:xfrm>
          <a:prstGeom prst="rect">
            <a:avLst/>
          </a:prstGeom>
        </p:spPr>
      </p:pic>
      <p:pic>
        <p:nvPicPr>
          <p:cNvPr id="1111" name="Picture 111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20" y="3208020"/>
            <a:ext cx="1188719" cy="807720"/>
          </a:xfrm>
          <a:prstGeom prst="rect">
            <a:avLst/>
          </a:prstGeom>
        </p:spPr>
      </p:pic>
      <p:pic>
        <p:nvPicPr>
          <p:cNvPr id="1112" name="Picture 111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280" y="3284220"/>
            <a:ext cx="708660" cy="708660"/>
          </a:xfrm>
          <a:prstGeom prst="rect">
            <a:avLst/>
          </a:prstGeom>
        </p:spPr>
      </p:pic>
      <p:sp>
        <p:nvSpPr>
          <p:cNvPr id="1112" name="Freeform 1112"> 
				</p:cNvPr>
          <p:cNvSpPr/>
          <p:nvPr/>
        </p:nvSpPr>
        <p:spPr>
          <a:xfrm>
            <a:off x="9420225" y="3095625"/>
            <a:ext cx="41275" cy="130175"/>
          </a:xfrm>
          <a:custGeom>
            <a:avLst/>
            <a:gdLst>
              <a:gd name="connsiteX0" fmla="*/ 35052 w 41275"/>
              <a:gd name="connsiteY0" fmla="*/ 138480 h 130175"/>
              <a:gd name="connsiteX1" fmla="*/ 21799 w 41275"/>
              <a:gd name="connsiteY1" fmla="*/ 125244 h 130175"/>
              <a:gd name="connsiteX2" fmla="*/ 21799 w 41275"/>
              <a:gd name="connsiteY2" fmla="*/ 32548 h 130175"/>
              <a:gd name="connsiteX3" fmla="*/ 35052 w 41275"/>
              <a:gd name="connsiteY3" fmla="*/ 19312 h 130175"/>
              <a:gd name="connsiteX4" fmla="*/ 48306 w 41275"/>
              <a:gd name="connsiteY4" fmla="*/ 32548 h 130175"/>
              <a:gd name="connsiteX5" fmla="*/ 48306 w 41275"/>
              <a:gd name="connsiteY5" fmla="*/ 125244 h 130175"/>
              <a:gd name="connsiteX6" fmla="*/ 35052 w 41275"/>
              <a:gd name="connsiteY6" fmla="*/ 138480 h 130175"/>
              <a:gd name="connsiteX7" fmla="*/ 35052 w 41275"/>
              <a:gd name="connsiteY7" fmla="*/ 13848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75" h="130175">
                <a:moveTo>
                  <a:pt x="35052" y="138480"/>
                </a:moveTo>
                <a:cubicBezTo>
                  <a:pt x="27730" y="138480"/>
                  <a:pt x="21799" y="132546"/>
                  <a:pt x="21799" y="125244"/>
                </a:cubicBezTo>
                <a:lnTo>
                  <a:pt x="21799" y="32548"/>
                </a:lnTo>
                <a:cubicBezTo>
                  <a:pt x="21799" y="25269"/>
                  <a:pt x="27730" y="19312"/>
                  <a:pt x="35052" y="19312"/>
                </a:cubicBezTo>
                <a:cubicBezTo>
                  <a:pt x="42364" y="19312"/>
                  <a:pt x="48306" y="25269"/>
                  <a:pt x="48306" y="32548"/>
                </a:cubicBezTo>
                <a:lnTo>
                  <a:pt x="48306" y="125244"/>
                </a:lnTo>
                <a:cubicBezTo>
                  <a:pt x="48306" y="132546"/>
                  <a:pt x="42364" y="138480"/>
                  <a:pt x="35052" y="138480"/>
                </a:cubicBezTo>
                <a:lnTo>
                  <a:pt x="35052" y="138480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Freeform 1113"> 
				</p:cNvPr>
          <p:cNvSpPr/>
          <p:nvPr/>
        </p:nvSpPr>
        <p:spPr>
          <a:xfrm>
            <a:off x="9420225" y="3971925"/>
            <a:ext cx="41275" cy="219075"/>
          </a:xfrm>
          <a:custGeom>
            <a:avLst/>
            <a:gdLst>
              <a:gd name="connsiteX0" fmla="*/ 35053 w 41275"/>
              <a:gd name="connsiteY0" fmla="*/ 228401 h 219075"/>
              <a:gd name="connsiteX1" fmla="*/ 21800 w 41275"/>
              <a:gd name="connsiteY1" fmla="*/ 215169 h 219075"/>
              <a:gd name="connsiteX2" fmla="*/ 21799 w 41275"/>
              <a:gd name="connsiteY2" fmla="*/ 29865 h 219075"/>
              <a:gd name="connsiteX3" fmla="*/ 35053 w 41275"/>
              <a:gd name="connsiteY3" fmla="*/ 16629 h 219075"/>
              <a:gd name="connsiteX4" fmla="*/ 48307 w 41275"/>
              <a:gd name="connsiteY4" fmla="*/ 29865 h 219075"/>
              <a:gd name="connsiteX5" fmla="*/ 48307 w 41275"/>
              <a:gd name="connsiteY5" fmla="*/ 215169 h 219075"/>
              <a:gd name="connsiteX6" fmla="*/ 35053 w 41275"/>
              <a:gd name="connsiteY6" fmla="*/ 228401 h 219075"/>
              <a:gd name="connsiteX7" fmla="*/ 35053 w 41275"/>
              <a:gd name="connsiteY7" fmla="*/ 228401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75" h="219075">
                <a:moveTo>
                  <a:pt x="35053" y="228401"/>
                </a:moveTo>
                <a:cubicBezTo>
                  <a:pt x="27730" y="228401"/>
                  <a:pt x="21800" y="222476"/>
                  <a:pt x="21800" y="215169"/>
                </a:cubicBezTo>
                <a:lnTo>
                  <a:pt x="21799" y="29865"/>
                </a:lnTo>
                <a:cubicBezTo>
                  <a:pt x="21799" y="22552"/>
                  <a:pt x="27730" y="16629"/>
                  <a:pt x="35053" y="16629"/>
                </a:cubicBezTo>
                <a:cubicBezTo>
                  <a:pt x="42364" y="16629"/>
                  <a:pt x="48307" y="22552"/>
                  <a:pt x="48307" y="29865"/>
                </a:cubicBezTo>
                <a:lnTo>
                  <a:pt x="48307" y="215169"/>
                </a:lnTo>
                <a:cubicBezTo>
                  <a:pt x="48307" y="222476"/>
                  <a:pt x="42364" y="228401"/>
                  <a:pt x="35053" y="228401"/>
                </a:cubicBezTo>
                <a:lnTo>
                  <a:pt x="35053" y="22840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4" name="Freeform 1114"> 
				</p:cNvPr>
          <p:cNvSpPr/>
          <p:nvPr/>
        </p:nvSpPr>
        <p:spPr>
          <a:xfrm>
            <a:off x="8886825" y="3514725"/>
            <a:ext cx="130175" cy="53975"/>
          </a:xfrm>
          <a:custGeom>
            <a:avLst/>
            <a:gdLst>
              <a:gd name="connsiteX0" fmla="*/ 117309 w 130175"/>
              <a:gd name="connsiteY0" fmla="*/ 56742 h 53975"/>
              <a:gd name="connsiteX1" fmla="*/ 115133 w 130175"/>
              <a:gd name="connsiteY1" fmla="*/ 56566 h 53975"/>
              <a:gd name="connsiteX2" fmla="*/ 36671 w 130175"/>
              <a:gd name="connsiteY2" fmla="*/ 43627 h 53975"/>
              <a:gd name="connsiteX3" fmla="*/ 25751 w 130175"/>
              <a:gd name="connsiteY3" fmla="*/ 28406 h 53975"/>
              <a:gd name="connsiteX4" fmla="*/ 40989 w 130175"/>
              <a:gd name="connsiteY4" fmla="*/ 17509 h 53975"/>
              <a:gd name="connsiteX5" fmla="*/ 119451 w 130175"/>
              <a:gd name="connsiteY5" fmla="*/ 30447 h 53975"/>
              <a:gd name="connsiteX6" fmla="*/ 130385 w 130175"/>
              <a:gd name="connsiteY6" fmla="*/ 45657 h 53975"/>
              <a:gd name="connsiteX7" fmla="*/ 117309 w 130175"/>
              <a:gd name="connsiteY7" fmla="*/ 56742 h 53975"/>
              <a:gd name="connsiteX8" fmla="*/ 117309 w 130175"/>
              <a:gd name="connsiteY8" fmla="*/ 56742 h 5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175" h="53975">
                <a:moveTo>
                  <a:pt x="117309" y="56742"/>
                </a:moveTo>
                <a:cubicBezTo>
                  <a:pt x="116579" y="56742"/>
                  <a:pt x="115851" y="56687"/>
                  <a:pt x="115133" y="56566"/>
                </a:cubicBezTo>
                <a:lnTo>
                  <a:pt x="36671" y="43627"/>
                </a:lnTo>
                <a:cubicBezTo>
                  <a:pt x="29445" y="42436"/>
                  <a:pt x="24557" y="35620"/>
                  <a:pt x="25751" y="28406"/>
                </a:cubicBezTo>
                <a:cubicBezTo>
                  <a:pt x="26945" y="21193"/>
                  <a:pt x="33768" y="16317"/>
                  <a:pt x="40989" y="17509"/>
                </a:cubicBezTo>
                <a:lnTo>
                  <a:pt x="119451" y="30447"/>
                </a:lnTo>
                <a:cubicBezTo>
                  <a:pt x="126675" y="31627"/>
                  <a:pt x="131567" y="38444"/>
                  <a:pt x="130385" y="45657"/>
                </a:cubicBezTo>
                <a:cubicBezTo>
                  <a:pt x="129336" y="52054"/>
                  <a:pt x="123792" y="56742"/>
                  <a:pt x="117309" y="56742"/>
                </a:cubicBezTo>
                <a:lnTo>
                  <a:pt x="117309" y="56742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Freeform 1115"> 
				</p:cNvPr>
          <p:cNvSpPr/>
          <p:nvPr/>
        </p:nvSpPr>
        <p:spPr>
          <a:xfrm>
            <a:off x="9090025" y="3235325"/>
            <a:ext cx="168275" cy="180975"/>
          </a:xfrm>
          <a:custGeom>
            <a:avLst/>
            <a:gdLst>
              <a:gd name="connsiteX0" fmla="*/ 169054 w 168275"/>
              <a:gd name="connsiteY0" fmla="*/ 184734 h 180975"/>
              <a:gd name="connsiteX1" fmla="*/ 159688 w 168275"/>
              <a:gd name="connsiteY1" fmla="*/ 180851 h 180975"/>
              <a:gd name="connsiteX2" fmla="*/ 26135 w 168275"/>
              <a:gd name="connsiteY2" fmla="*/ 47488 h 180975"/>
              <a:gd name="connsiteX3" fmla="*/ 25903 w 168275"/>
              <a:gd name="connsiteY3" fmla="*/ 28770 h 180975"/>
              <a:gd name="connsiteX4" fmla="*/ 44646 w 168275"/>
              <a:gd name="connsiteY4" fmla="*/ 28528 h 180975"/>
              <a:gd name="connsiteX5" fmla="*/ 44878 w 168275"/>
              <a:gd name="connsiteY5" fmla="*/ 28770 h 180975"/>
              <a:gd name="connsiteX6" fmla="*/ 178431 w 168275"/>
              <a:gd name="connsiteY6" fmla="*/ 162133 h 180975"/>
              <a:gd name="connsiteX7" fmla="*/ 178431 w 168275"/>
              <a:gd name="connsiteY7" fmla="*/ 180862 h 180975"/>
              <a:gd name="connsiteX8" fmla="*/ 169054 w 168275"/>
              <a:gd name="connsiteY8" fmla="*/ 184734 h 180975"/>
              <a:gd name="connsiteX9" fmla="*/ 169054 w 168275"/>
              <a:gd name="connsiteY9" fmla="*/ 184734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275" h="180975">
                <a:moveTo>
                  <a:pt x="169054" y="184734"/>
                </a:moveTo>
                <a:cubicBezTo>
                  <a:pt x="165542" y="184734"/>
                  <a:pt x="162173" y="183344"/>
                  <a:pt x="159688" y="180851"/>
                </a:cubicBezTo>
                <a:lnTo>
                  <a:pt x="26135" y="47488"/>
                </a:lnTo>
                <a:cubicBezTo>
                  <a:pt x="20900" y="42381"/>
                  <a:pt x="20790" y="33999"/>
                  <a:pt x="25903" y="28770"/>
                </a:cubicBezTo>
                <a:cubicBezTo>
                  <a:pt x="31017" y="23531"/>
                  <a:pt x="39399" y="23432"/>
                  <a:pt x="44646" y="28528"/>
                </a:cubicBezTo>
                <a:cubicBezTo>
                  <a:pt x="44723" y="28605"/>
                  <a:pt x="44801" y="28693"/>
                  <a:pt x="44878" y="28770"/>
                </a:cubicBezTo>
                <a:lnTo>
                  <a:pt x="178431" y="162133"/>
                </a:lnTo>
                <a:cubicBezTo>
                  <a:pt x="183600" y="167307"/>
                  <a:pt x="183600" y="175690"/>
                  <a:pt x="178431" y="180862"/>
                </a:cubicBezTo>
                <a:cubicBezTo>
                  <a:pt x="175946" y="183344"/>
                  <a:pt x="172566" y="184734"/>
                  <a:pt x="169054" y="184734"/>
                </a:cubicBezTo>
                <a:lnTo>
                  <a:pt x="169054" y="184734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Freeform 1116"> 
				</p:cNvPr>
          <p:cNvSpPr/>
          <p:nvPr/>
        </p:nvSpPr>
        <p:spPr>
          <a:xfrm>
            <a:off x="9725025" y="3730625"/>
            <a:ext cx="193675" cy="117475"/>
          </a:xfrm>
          <a:custGeom>
            <a:avLst/>
            <a:gdLst>
              <a:gd name="connsiteX0" fmla="*/ 190244 w 193675"/>
              <a:gd name="connsiteY0" fmla="*/ 122614 h 117475"/>
              <a:gd name="connsiteX1" fmla="*/ 184423 w 193675"/>
              <a:gd name="connsiteY1" fmla="*/ 121257 h 117475"/>
              <a:gd name="connsiteX2" fmla="*/ 32415 w 193675"/>
              <a:gd name="connsiteY2" fmla="*/ 46606 h 117475"/>
              <a:gd name="connsiteX3" fmla="*/ 26373 w 193675"/>
              <a:gd name="connsiteY3" fmla="*/ 28881 h 117475"/>
              <a:gd name="connsiteX4" fmla="*/ 44122 w 193675"/>
              <a:gd name="connsiteY4" fmla="*/ 22848 h 117475"/>
              <a:gd name="connsiteX5" fmla="*/ 196098 w 193675"/>
              <a:gd name="connsiteY5" fmla="*/ 97499 h 117475"/>
              <a:gd name="connsiteX6" fmla="*/ 202172 w 193675"/>
              <a:gd name="connsiteY6" fmla="*/ 115213 h 117475"/>
              <a:gd name="connsiteX7" fmla="*/ 190244 w 193675"/>
              <a:gd name="connsiteY7" fmla="*/ 122614 h 117475"/>
              <a:gd name="connsiteX8" fmla="*/ 190244 w 193675"/>
              <a:gd name="connsiteY8" fmla="*/ 122614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675" h="117475">
                <a:moveTo>
                  <a:pt x="190244" y="122614"/>
                </a:moveTo>
                <a:cubicBezTo>
                  <a:pt x="188234" y="122614"/>
                  <a:pt x="186235" y="122151"/>
                  <a:pt x="184423" y="121257"/>
                </a:cubicBezTo>
                <a:lnTo>
                  <a:pt x="32415" y="46606"/>
                </a:lnTo>
                <a:cubicBezTo>
                  <a:pt x="25843" y="43374"/>
                  <a:pt x="23137" y="35444"/>
                  <a:pt x="26373" y="28881"/>
                </a:cubicBezTo>
                <a:cubicBezTo>
                  <a:pt x="29598" y="22318"/>
                  <a:pt x="37551" y="19616"/>
                  <a:pt x="44122" y="22848"/>
                </a:cubicBezTo>
                <a:lnTo>
                  <a:pt x="196098" y="97499"/>
                </a:lnTo>
                <a:cubicBezTo>
                  <a:pt x="202724" y="100719"/>
                  <a:pt x="205375" y="108650"/>
                  <a:pt x="202172" y="115213"/>
                </a:cubicBezTo>
                <a:cubicBezTo>
                  <a:pt x="199963" y="119746"/>
                  <a:pt x="195325" y="122614"/>
                  <a:pt x="190244" y="122614"/>
                </a:cubicBezTo>
                <a:lnTo>
                  <a:pt x="190244" y="122614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Freeform 1117"> 
				</p:cNvPr>
          <p:cNvSpPr/>
          <p:nvPr/>
        </p:nvSpPr>
        <p:spPr>
          <a:xfrm>
            <a:off x="8963025" y="3730625"/>
            <a:ext cx="193675" cy="117475"/>
          </a:xfrm>
          <a:custGeom>
            <a:avLst/>
            <a:gdLst>
              <a:gd name="connsiteX0" fmla="*/ 31566 w 193675"/>
              <a:gd name="connsiteY0" fmla="*/ 122613 h 117475"/>
              <a:gd name="connsiteX1" fmla="*/ 18290 w 193675"/>
              <a:gd name="connsiteY1" fmla="*/ 109400 h 117475"/>
              <a:gd name="connsiteX2" fmla="*/ 25701 w 193675"/>
              <a:gd name="connsiteY2" fmla="*/ 97498 h 117475"/>
              <a:gd name="connsiteX3" fmla="*/ 177710 w 193675"/>
              <a:gd name="connsiteY3" fmla="*/ 22848 h 117475"/>
              <a:gd name="connsiteX4" fmla="*/ 195448 w 193675"/>
              <a:gd name="connsiteY4" fmla="*/ 28881 h 117475"/>
              <a:gd name="connsiteX5" fmla="*/ 189407 w 193675"/>
              <a:gd name="connsiteY5" fmla="*/ 46606 h 117475"/>
              <a:gd name="connsiteX6" fmla="*/ 37409 w 193675"/>
              <a:gd name="connsiteY6" fmla="*/ 121257 h 117475"/>
              <a:gd name="connsiteX7" fmla="*/ 31566 w 193675"/>
              <a:gd name="connsiteY7" fmla="*/ 122613 h 117475"/>
              <a:gd name="connsiteX8" fmla="*/ 31566 w 193675"/>
              <a:gd name="connsiteY8" fmla="*/ 12261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675" h="117475">
                <a:moveTo>
                  <a:pt x="31566" y="122613"/>
                </a:moveTo>
                <a:cubicBezTo>
                  <a:pt x="24243" y="122625"/>
                  <a:pt x="18301" y="116701"/>
                  <a:pt x="18290" y="109400"/>
                </a:cubicBezTo>
                <a:cubicBezTo>
                  <a:pt x="18290" y="104348"/>
                  <a:pt x="21162" y="99726"/>
                  <a:pt x="25701" y="97498"/>
                </a:cubicBezTo>
                <a:lnTo>
                  <a:pt x="177710" y="22848"/>
                </a:lnTo>
                <a:cubicBezTo>
                  <a:pt x="184270" y="19616"/>
                  <a:pt x="192223" y="22318"/>
                  <a:pt x="195448" y="28881"/>
                </a:cubicBezTo>
                <a:cubicBezTo>
                  <a:pt x="198683" y="35444"/>
                  <a:pt x="195977" y="43374"/>
                  <a:pt x="189407" y="46606"/>
                </a:cubicBezTo>
                <a:lnTo>
                  <a:pt x="37409" y="121257"/>
                </a:lnTo>
                <a:cubicBezTo>
                  <a:pt x="35586" y="122150"/>
                  <a:pt x="33587" y="122613"/>
                  <a:pt x="31566" y="122613"/>
                </a:cubicBezTo>
                <a:lnTo>
                  <a:pt x="31566" y="12261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Freeform 1118"> 
				</p:cNvPr>
          <p:cNvSpPr/>
          <p:nvPr/>
        </p:nvSpPr>
        <p:spPr>
          <a:xfrm>
            <a:off x="9115425" y="4010025"/>
            <a:ext cx="79375" cy="92075"/>
          </a:xfrm>
          <a:custGeom>
            <a:avLst/>
            <a:gdLst>
              <a:gd name="connsiteX0" fmla="*/ 30026 w 79375"/>
              <a:gd name="connsiteY0" fmla="*/ 104271 h 92075"/>
              <a:gd name="connsiteX1" fmla="*/ 16784 w 79375"/>
              <a:gd name="connsiteY1" fmla="*/ 91024 h 92075"/>
              <a:gd name="connsiteX2" fmla="*/ 18937 w 79375"/>
              <a:gd name="connsiteY2" fmla="*/ 83810 h 92075"/>
              <a:gd name="connsiteX3" fmla="*/ 58587 w 79375"/>
              <a:gd name="connsiteY3" fmla="*/ 23079 h 92075"/>
              <a:gd name="connsiteX4" fmla="*/ 76922 w 79375"/>
              <a:gd name="connsiteY4" fmla="*/ 19208 h 92075"/>
              <a:gd name="connsiteX5" fmla="*/ 80798 w 79375"/>
              <a:gd name="connsiteY5" fmla="*/ 37528 h 92075"/>
              <a:gd name="connsiteX6" fmla="*/ 41148 w 79375"/>
              <a:gd name="connsiteY6" fmla="*/ 98259 h 92075"/>
              <a:gd name="connsiteX7" fmla="*/ 30026 w 79375"/>
              <a:gd name="connsiteY7" fmla="*/ 104271 h 92075"/>
              <a:gd name="connsiteX8" fmla="*/ 30026 w 79375"/>
              <a:gd name="connsiteY8" fmla="*/ 104271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92075">
                <a:moveTo>
                  <a:pt x="30026" y="104271"/>
                </a:moveTo>
                <a:cubicBezTo>
                  <a:pt x="22714" y="104259"/>
                  <a:pt x="16784" y="98325"/>
                  <a:pt x="16784" y="91024"/>
                </a:cubicBezTo>
                <a:cubicBezTo>
                  <a:pt x="16795" y="88454"/>
                  <a:pt x="17535" y="85950"/>
                  <a:pt x="18937" y="83810"/>
                </a:cubicBezTo>
                <a:lnTo>
                  <a:pt x="58587" y="23079"/>
                </a:lnTo>
                <a:cubicBezTo>
                  <a:pt x="62575" y="16947"/>
                  <a:pt x="70792" y="15215"/>
                  <a:pt x="76922" y="19208"/>
                </a:cubicBezTo>
                <a:cubicBezTo>
                  <a:pt x="83052" y="23200"/>
                  <a:pt x="84786" y="31396"/>
                  <a:pt x="80798" y="37528"/>
                </a:cubicBezTo>
                <a:lnTo>
                  <a:pt x="41148" y="98259"/>
                </a:lnTo>
                <a:cubicBezTo>
                  <a:pt x="38696" y="102010"/>
                  <a:pt x="34521" y="104271"/>
                  <a:pt x="30026" y="104271"/>
                </a:cubicBezTo>
                <a:lnTo>
                  <a:pt x="30026" y="10427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Freeform 1119"> 
				</p:cNvPr>
          <p:cNvSpPr/>
          <p:nvPr/>
        </p:nvSpPr>
        <p:spPr>
          <a:xfrm>
            <a:off x="9864725" y="3514725"/>
            <a:ext cx="117475" cy="53975"/>
          </a:xfrm>
          <a:custGeom>
            <a:avLst/>
            <a:gdLst>
              <a:gd name="connsiteX0" fmla="*/ 33225 w 117475"/>
              <a:gd name="connsiteY0" fmla="*/ 56742 h 53975"/>
              <a:gd name="connsiteX1" fmla="*/ 19961 w 117475"/>
              <a:gd name="connsiteY1" fmla="*/ 43517 h 53975"/>
              <a:gd name="connsiteX2" fmla="*/ 31072 w 117475"/>
              <a:gd name="connsiteY2" fmla="*/ 30447 h 53975"/>
              <a:gd name="connsiteX3" fmla="*/ 109523 w 117475"/>
              <a:gd name="connsiteY3" fmla="*/ 17509 h 53975"/>
              <a:gd name="connsiteX4" fmla="*/ 124765 w 117475"/>
              <a:gd name="connsiteY4" fmla="*/ 28406 h 53975"/>
              <a:gd name="connsiteX5" fmla="*/ 113831 w 117475"/>
              <a:gd name="connsiteY5" fmla="*/ 43628 h 53975"/>
              <a:gd name="connsiteX6" fmla="*/ 35390 w 117475"/>
              <a:gd name="connsiteY6" fmla="*/ 56566 h 53975"/>
              <a:gd name="connsiteX7" fmla="*/ 33225 w 117475"/>
              <a:gd name="connsiteY7" fmla="*/ 56742 h 53975"/>
              <a:gd name="connsiteX8" fmla="*/ 33225 w 117475"/>
              <a:gd name="connsiteY8" fmla="*/ 56742 h 5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53975">
                <a:moveTo>
                  <a:pt x="33225" y="56742"/>
                </a:moveTo>
                <a:cubicBezTo>
                  <a:pt x="25903" y="56742"/>
                  <a:pt x="19961" y="50819"/>
                  <a:pt x="19961" y="43517"/>
                </a:cubicBezTo>
                <a:cubicBezTo>
                  <a:pt x="19961" y="37032"/>
                  <a:pt x="24666" y="31495"/>
                  <a:pt x="31072" y="30447"/>
                </a:cubicBezTo>
                <a:lnTo>
                  <a:pt x="109523" y="17509"/>
                </a:lnTo>
                <a:cubicBezTo>
                  <a:pt x="116702" y="16317"/>
                  <a:pt x="123549" y="21204"/>
                  <a:pt x="124765" y="28406"/>
                </a:cubicBezTo>
                <a:cubicBezTo>
                  <a:pt x="125979" y="35620"/>
                  <a:pt x="121120" y="42436"/>
                  <a:pt x="113831" y="43628"/>
                </a:cubicBezTo>
                <a:lnTo>
                  <a:pt x="35390" y="56566"/>
                </a:lnTo>
                <a:cubicBezTo>
                  <a:pt x="34673" y="56687"/>
                  <a:pt x="33944" y="56742"/>
                  <a:pt x="33225" y="56742"/>
                </a:cubicBezTo>
                <a:lnTo>
                  <a:pt x="33225" y="56742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Freeform 1120"> 
				</p:cNvPr>
          <p:cNvSpPr/>
          <p:nvPr/>
        </p:nvSpPr>
        <p:spPr>
          <a:xfrm>
            <a:off x="9610725" y="3248025"/>
            <a:ext cx="168275" cy="168275"/>
          </a:xfrm>
          <a:custGeom>
            <a:avLst/>
            <a:gdLst>
              <a:gd name="connsiteX0" fmla="*/ 32291 w 168275"/>
              <a:gd name="connsiteY0" fmla="*/ 172034 h 168275"/>
              <a:gd name="connsiteX1" fmla="*/ 19037 w 168275"/>
              <a:gd name="connsiteY1" fmla="*/ 158798 h 168275"/>
              <a:gd name="connsiteX2" fmla="*/ 22914 w 168275"/>
              <a:gd name="connsiteY2" fmla="*/ 149434 h 168275"/>
              <a:gd name="connsiteX3" fmla="*/ 156445 w 168275"/>
              <a:gd name="connsiteY3" fmla="*/ 16070 h 168275"/>
              <a:gd name="connsiteX4" fmla="*/ 175188 w 168275"/>
              <a:gd name="connsiteY4" fmla="*/ 16357 h 168275"/>
              <a:gd name="connsiteX5" fmla="*/ 175188 w 168275"/>
              <a:gd name="connsiteY5" fmla="*/ 34788 h 168275"/>
              <a:gd name="connsiteX6" fmla="*/ 41657 w 168275"/>
              <a:gd name="connsiteY6" fmla="*/ 168152 h 168275"/>
              <a:gd name="connsiteX7" fmla="*/ 32291 w 168275"/>
              <a:gd name="connsiteY7" fmla="*/ 172034 h 168275"/>
              <a:gd name="connsiteX8" fmla="*/ 32291 w 168275"/>
              <a:gd name="connsiteY8" fmla="*/ 172034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275" h="168275">
                <a:moveTo>
                  <a:pt x="32291" y="172034"/>
                </a:moveTo>
                <a:cubicBezTo>
                  <a:pt x="24969" y="172034"/>
                  <a:pt x="19037" y="166100"/>
                  <a:pt x="19037" y="158798"/>
                </a:cubicBezTo>
                <a:cubicBezTo>
                  <a:pt x="19037" y="155290"/>
                  <a:pt x="20429" y="151915"/>
                  <a:pt x="22914" y="149434"/>
                </a:cubicBezTo>
                <a:lnTo>
                  <a:pt x="156445" y="16070"/>
                </a:lnTo>
                <a:cubicBezTo>
                  <a:pt x="161702" y="10986"/>
                  <a:pt x="170096" y="11107"/>
                  <a:pt x="175188" y="16357"/>
                </a:cubicBezTo>
                <a:cubicBezTo>
                  <a:pt x="180180" y="21486"/>
                  <a:pt x="180180" y="29648"/>
                  <a:pt x="175188" y="34788"/>
                </a:cubicBezTo>
                <a:lnTo>
                  <a:pt x="41657" y="168152"/>
                </a:lnTo>
                <a:cubicBezTo>
                  <a:pt x="39172" y="170644"/>
                  <a:pt x="35804" y="172034"/>
                  <a:pt x="32291" y="172034"/>
                </a:cubicBezTo>
                <a:lnTo>
                  <a:pt x="32291" y="172034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Freeform 1121"> 
				</p:cNvPr>
          <p:cNvSpPr/>
          <p:nvPr/>
        </p:nvSpPr>
        <p:spPr>
          <a:xfrm>
            <a:off x="9686925" y="4010025"/>
            <a:ext cx="79375" cy="92075"/>
          </a:xfrm>
          <a:custGeom>
            <a:avLst/>
            <a:gdLst>
              <a:gd name="connsiteX0" fmla="*/ 69708 w 79375"/>
              <a:gd name="connsiteY0" fmla="*/ 104271 h 92075"/>
              <a:gd name="connsiteX1" fmla="*/ 58597 w 79375"/>
              <a:gd name="connsiteY1" fmla="*/ 98259 h 92075"/>
              <a:gd name="connsiteX2" fmla="*/ 18936 w 79375"/>
              <a:gd name="connsiteY2" fmla="*/ 37528 h 92075"/>
              <a:gd name="connsiteX3" fmla="*/ 22801 w 79375"/>
              <a:gd name="connsiteY3" fmla="*/ 19208 h 92075"/>
              <a:gd name="connsiteX4" fmla="*/ 41147 w 79375"/>
              <a:gd name="connsiteY4" fmla="*/ 23068 h 92075"/>
              <a:gd name="connsiteX5" fmla="*/ 80809 w 79375"/>
              <a:gd name="connsiteY5" fmla="*/ 83799 h 92075"/>
              <a:gd name="connsiteX6" fmla="*/ 76943 w 79375"/>
              <a:gd name="connsiteY6" fmla="*/ 102109 h 92075"/>
              <a:gd name="connsiteX7" fmla="*/ 76932 w 79375"/>
              <a:gd name="connsiteY7" fmla="*/ 102120 h 92075"/>
              <a:gd name="connsiteX8" fmla="*/ 69708 w 79375"/>
              <a:gd name="connsiteY8" fmla="*/ 104271 h 92075"/>
              <a:gd name="connsiteX9" fmla="*/ 69708 w 79375"/>
              <a:gd name="connsiteY9" fmla="*/ 104271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375" h="92075">
                <a:moveTo>
                  <a:pt x="69708" y="104271"/>
                </a:moveTo>
                <a:cubicBezTo>
                  <a:pt x="65224" y="104271"/>
                  <a:pt x="61049" y="102010"/>
                  <a:pt x="58597" y="98259"/>
                </a:cubicBezTo>
                <a:lnTo>
                  <a:pt x="18936" y="37528"/>
                </a:lnTo>
                <a:cubicBezTo>
                  <a:pt x="14937" y="31407"/>
                  <a:pt x="16672" y="23200"/>
                  <a:pt x="22801" y="19208"/>
                </a:cubicBezTo>
                <a:cubicBezTo>
                  <a:pt x="28931" y="15215"/>
                  <a:pt x="37148" y="16947"/>
                  <a:pt x="41147" y="23068"/>
                </a:cubicBezTo>
                <a:lnTo>
                  <a:pt x="80809" y="83799"/>
                </a:lnTo>
                <a:cubicBezTo>
                  <a:pt x="84807" y="89921"/>
                  <a:pt x="83073" y="98127"/>
                  <a:pt x="76943" y="102109"/>
                </a:cubicBezTo>
                <a:lnTo>
                  <a:pt x="76932" y="102120"/>
                </a:lnTo>
                <a:cubicBezTo>
                  <a:pt x="74790" y="103521"/>
                  <a:pt x="72282" y="104271"/>
                  <a:pt x="69708" y="104271"/>
                </a:cubicBezTo>
                <a:lnTo>
                  <a:pt x="69708" y="10427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TextBox 1122"/>
          <p:cNvSpPr txBox="1"/>
          <p:nvPr/>
        </p:nvSpPr>
        <p:spPr>
          <a:xfrm>
            <a:off x="2451480" y="1210445"/>
            <a:ext cx="7269095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145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2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39" dirty="0">
                <a:solidFill>
                  <a:srgbClr val="242424"/>
                </a:solidFill>
                <a:latin typeface="Times New Roman"/>
                <a:ea typeface="Times New Roman"/>
              </a:rPr>
              <a:t>10</a:t>
            </a:r>
            <a:r>
              <a:rPr lang="en-US" altLang="zh-CN" sz="22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9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2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64" dirty="0">
                <a:solidFill>
                  <a:srgbClr val="242424"/>
                </a:solidFill>
                <a:latin typeface="Times New Roman"/>
                <a:ea typeface="Times New Roman"/>
              </a:rPr>
              <a:t>LOOKING</a:t>
            </a:r>
            <a:r>
              <a:rPr lang="en-US" altLang="zh-CN" sz="22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54" dirty="0">
                <a:solidFill>
                  <a:srgbClr val="242424"/>
                </a:solidFill>
                <a:latin typeface="Times New Roman"/>
                <a:ea typeface="Times New Roman"/>
              </a:rPr>
              <a:t>BACK,</a:t>
            </a:r>
            <a:r>
              <a:rPr lang="en-US" altLang="zh-CN" sz="22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64" dirty="0">
                <a:solidFill>
                  <a:srgbClr val="242424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2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79" dirty="0">
                <a:solidFill>
                  <a:srgbClr val="242424"/>
                </a:solidFill>
                <a:latin typeface="Times New Roman"/>
                <a:ea typeface="Times New Roman"/>
              </a:rPr>
              <a:t>AHEAD</a:t>
            </a:r>
          </a:p>
          <a:p>
            <a:pPr marL="0" indent="1961769">
              <a:lnSpc>
                <a:spcPct val="100000"/>
              </a:lnSpc>
            </a:pPr>
            <a:r>
              <a:rPr lang="en-US" altLang="zh-CN" sz="2200" spc="11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200" spc="4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5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1123" name="TextBox 1123"/>
          <p:cNvSpPr txBox="1"/>
          <p:nvPr/>
        </p:nvSpPr>
        <p:spPr>
          <a:xfrm>
            <a:off x="1327658" y="4604769"/>
            <a:ext cx="2830975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 indent="564261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Times New Roman"/>
                <a:ea typeface="Times New Roman"/>
              </a:rPr>
              <a:t>measuring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Times New Roman"/>
                <a:ea typeface="Times New Roman"/>
              </a:rPr>
              <a:t>success</a:t>
            </a:r>
          </a:p>
        </p:txBody>
      </p:sp>
      <p:sp>
        <p:nvSpPr>
          <p:cNvPr id="1124" name="TextBox 1124"/>
          <p:cNvSpPr txBox="1"/>
          <p:nvPr/>
        </p:nvSpPr>
        <p:spPr>
          <a:xfrm>
            <a:off x="4765294" y="4604769"/>
            <a:ext cx="2674634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measure</a:t>
            </a:r>
          </a:p>
          <a:p>
            <a:pPr marL="0" indent="986282">
              <a:lnSpc>
                <a:spcPct val="100000"/>
              </a:lnSpc>
            </a:pPr>
            <a:r>
              <a:rPr lang="en-US" altLang="zh-CN" sz="1800" spc="5" dirty="0">
                <a:solidFill>
                  <a:srgbClr val="000000"/>
                </a:solidFill>
                <a:latin typeface="Times New Roman"/>
                <a:ea typeface="Times New Roman"/>
              </a:rPr>
              <a:t>succe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ss</a:t>
            </a:r>
          </a:p>
        </p:txBody>
      </p:sp>
      <p:sp>
        <p:nvSpPr>
          <p:cNvPr id="1125" name="TextBox 1125"/>
          <p:cNvSpPr txBox="1"/>
          <p:nvPr/>
        </p:nvSpPr>
        <p:spPr>
          <a:xfrm>
            <a:off x="8044306" y="4611296"/>
            <a:ext cx="2888126" cy="784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8956" indent="-28956">
              <a:lnSpc>
                <a:spcPct val="92916"/>
              </a:lnSpc>
            </a:pP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reflecting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success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1053084">
              <a:lnSpc>
                <a:spcPct val="100000"/>
              </a:lnSpc>
            </a:pPr>
            <a:r>
              <a:rPr lang="en-US" altLang="zh-CN" sz="1800" spc="-40" dirty="0">
                <a:solidFill>
                  <a:srgbClr val="000000"/>
                </a:solidFill>
                <a:latin typeface="Times New Roman"/>
                <a:ea typeface="Times New Roman"/>
              </a:rPr>
              <a:t>ab</a:t>
            </a:r>
            <a:r>
              <a:rPr lang="en-US" altLang="zh-CN" sz="1800" spc="-34" dirty="0">
                <a:solidFill>
                  <a:srgbClr val="000000"/>
                </a:solidFill>
                <a:latin typeface="Times New Roman"/>
                <a:ea typeface="Times New Roman"/>
              </a:rPr>
              <a:t>ilities.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Freeform 1126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Freeform 1127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Freeform 1128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Freeform 1129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8db5a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" name="Freeform 1130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c4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Freeform 1131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8415 w 1806575"/>
              <a:gd name="connsiteY0" fmla="*/ 1105535 h 1095375"/>
              <a:gd name="connsiteX1" fmla="*/ 1815210 w 1806575"/>
              <a:gd name="connsiteY1" fmla="*/ 1105535 h 1095375"/>
              <a:gd name="connsiteX2" fmla="*/ 1815210 w 1806575"/>
              <a:gd name="connsiteY2" fmla="*/ 28067 h 1095375"/>
              <a:gd name="connsiteX3" fmla="*/ 18415 w 1806575"/>
              <a:gd name="connsiteY3" fmla="*/ 28067 h 1095375"/>
              <a:gd name="connsiteX4" fmla="*/ 18415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8415" y="1105535"/>
                </a:moveTo>
                <a:lnTo>
                  <a:pt x="1815210" y="1105535"/>
                </a:lnTo>
                <a:lnTo>
                  <a:pt x="1815210" y="28067"/>
                </a:lnTo>
                <a:lnTo>
                  <a:pt x="18415" y="28067"/>
                </a:lnTo>
                <a:lnTo>
                  <a:pt x="18415" y="1105535"/>
                </a:lnTo>
                <a:close/>
              </a:path>
            </a:pathLst>
          </a:custGeom>
          <a:solidFill>
            <a:srgbClr val="7fb79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2" name="Freeform 1132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8415 w 1806575"/>
              <a:gd name="connsiteY0" fmla="*/ 1105535 h 1095375"/>
              <a:gd name="connsiteX1" fmla="*/ 1815210 w 1806575"/>
              <a:gd name="connsiteY1" fmla="*/ 1105535 h 1095375"/>
              <a:gd name="connsiteX2" fmla="*/ 1815210 w 1806575"/>
              <a:gd name="connsiteY2" fmla="*/ 28067 h 1095375"/>
              <a:gd name="connsiteX3" fmla="*/ 18415 w 1806575"/>
              <a:gd name="connsiteY3" fmla="*/ 28067 h 1095375"/>
              <a:gd name="connsiteX4" fmla="*/ 18415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8415" y="1105535"/>
                </a:moveTo>
                <a:lnTo>
                  <a:pt x="1815210" y="1105535"/>
                </a:lnTo>
                <a:lnTo>
                  <a:pt x="1815210" y="28067"/>
                </a:lnTo>
                <a:lnTo>
                  <a:pt x="18415" y="28067"/>
                </a:lnTo>
                <a:lnTo>
                  <a:pt x="18415" y="1105535"/>
                </a:lnTo>
                <a:close/>
              </a:path>
            </a:pathLst>
          </a:custGeom>
          <a:solidFill>
            <a:srgbClr val="0000fb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3" name="Freeform 1133"> 
				</p:cNvPr>
          <p:cNvSpPr/>
          <p:nvPr/>
        </p:nvSpPr>
        <p:spPr>
          <a:xfrm>
            <a:off x="8137525" y="2994025"/>
            <a:ext cx="1806575" cy="1095375"/>
          </a:xfrm>
          <a:custGeom>
            <a:avLst/>
            <a:gdLst>
              <a:gd name="connsiteX0" fmla="*/ 21970 w 1806575"/>
              <a:gd name="connsiteY0" fmla="*/ 1105535 h 1095375"/>
              <a:gd name="connsiteX1" fmla="*/ 1818766 w 1806575"/>
              <a:gd name="connsiteY1" fmla="*/ 1105535 h 1095375"/>
              <a:gd name="connsiteX2" fmla="*/ 1818766 w 1806575"/>
              <a:gd name="connsiteY2" fmla="*/ 28067 h 1095375"/>
              <a:gd name="connsiteX3" fmla="*/ 21970 w 1806575"/>
              <a:gd name="connsiteY3" fmla="*/ 28067 h 1095375"/>
              <a:gd name="connsiteX4" fmla="*/ 2197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970" y="1105535"/>
                </a:moveTo>
                <a:lnTo>
                  <a:pt x="1818766" y="1105535"/>
                </a:lnTo>
                <a:lnTo>
                  <a:pt x="1818766" y="28067"/>
                </a:lnTo>
                <a:lnTo>
                  <a:pt x="21970" y="28067"/>
                </a:lnTo>
                <a:lnTo>
                  <a:pt x="21970" y="1105535"/>
                </a:lnTo>
                <a:close/>
              </a:path>
            </a:pathLst>
          </a:custGeom>
          <a:solidFill>
            <a:srgbClr val="6fb86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Freeform 1134"> 
				</p:cNvPr>
          <p:cNvSpPr/>
          <p:nvPr/>
        </p:nvSpPr>
        <p:spPr>
          <a:xfrm>
            <a:off x="8137525" y="2994025"/>
            <a:ext cx="1806575" cy="1095375"/>
          </a:xfrm>
          <a:custGeom>
            <a:avLst/>
            <a:gdLst>
              <a:gd name="connsiteX0" fmla="*/ 21970 w 1806575"/>
              <a:gd name="connsiteY0" fmla="*/ 1105535 h 1095375"/>
              <a:gd name="connsiteX1" fmla="*/ 1818766 w 1806575"/>
              <a:gd name="connsiteY1" fmla="*/ 1105535 h 1095375"/>
              <a:gd name="connsiteX2" fmla="*/ 1818766 w 1806575"/>
              <a:gd name="connsiteY2" fmla="*/ 28067 h 1095375"/>
              <a:gd name="connsiteX3" fmla="*/ 21970 w 1806575"/>
              <a:gd name="connsiteY3" fmla="*/ 28067 h 1095375"/>
              <a:gd name="connsiteX4" fmla="*/ 2197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970" y="1105535"/>
                </a:moveTo>
                <a:lnTo>
                  <a:pt x="1818766" y="1105535"/>
                </a:lnTo>
                <a:lnTo>
                  <a:pt x="1818766" y="28067"/>
                </a:lnTo>
                <a:lnTo>
                  <a:pt x="21970" y="28067"/>
                </a:lnTo>
                <a:lnTo>
                  <a:pt x="21970" y="1105535"/>
                </a:lnTo>
                <a:close/>
              </a:path>
            </a:pathLst>
          </a:custGeom>
          <a:solidFill>
            <a:srgbClr val="0000c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5" name="Freeform 1135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85bb6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Freeform 1136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Freeform 1137"> 
				</p:cNvPr>
          <p:cNvSpPr/>
          <p:nvPr/>
        </p:nvSpPr>
        <p:spPr>
          <a:xfrm>
            <a:off x="6207125" y="4225925"/>
            <a:ext cx="1806575" cy="1095375"/>
          </a:xfrm>
          <a:custGeom>
            <a:avLst/>
            <a:gdLst>
              <a:gd name="connsiteX0" fmla="*/ 16890 w 1806575"/>
              <a:gd name="connsiteY0" fmla="*/ 1101979 h 1095375"/>
              <a:gd name="connsiteX1" fmla="*/ 1813686 w 1806575"/>
              <a:gd name="connsiteY1" fmla="*/ 1101979 h 1095375"/>
              <a:gd name="connsiteX2" fmla="*/ 1813686 w 1806575"/>
              <a:gd name="connsiteY2" fmla="*/ 24511 h 1095375"/>
              <a:gd name="connsiteX3" fmla="*/ 16890 w 1806575"/>
              <a:gd name="connsiteY3" fmla="*/ 24511 h 1095375"/>
              <a:gd name="connsiteX4" fmla="*/ 16890 w 1806575"/>
              <a:gd name="connsiteY4" fmla="*/ 1101979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1979"/>
                </a:moveTo>
                <a:lnTo>
                  <a:pt x="1813686" y="1101979"/>
                </a:lnTo>
                <a:lnTo>
                  <a:pt x="1813686" y="24511"/>
                </a:lnTo>
                <a:lnTo>
                  <a:pt x="16890" y="24511"/>
                </a:lnTo>
                <a:lnTo>
                  <a:pt x="16890" y="1101979"/>
                </a:lnTo>
                <a:close/>
              </a:path>
            </a:pathLst>
          </a:custGeom>
          <a:solidFill>
            <a:srgbClr val="acc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8" name="Freeform 1138"> 
				</p:cNvPr>
          <p:cNvSpPr/>
          <p:nvPr/>
        </p:nvSpPr>
        <p:spPr>
          <a:xfrm>
            <a:off x="6207125" y="4225925"/>
            <a:ext cx="1806575" cy="1095375"/>
          </a:xfrm>
          <a:custGeom>
            <a:avLst/>
            <a:gdLst>
              <a:gd name="connsiteX0" fmla="*/ 16890 w 1806575"/>
              <a:gd name="connsiteY0" fmla="*/ 1101979 h 1095375"/>
              <a:gd name="connsiteX1" fmla="*/ 1813686 w 1806575"/>
              <a:gd name="connsiteY1" fmla="*/ 1101979 h 1095375"/>
              <a:gd name="connsiteX2" fmla="*/ 1813686 w 1806575"/>
              <a:gd name="connsiteY2" fmla="*/ 24511 h 1095375"/>
              <a:gd name="connsiteX3" fmla="*/ 16890 w 1806575"/>
              <a:gd name="connsiteY3" fmla="*/ 24511 h 1095375"/>
              <a:gd name="connsiteX4" fmla="*/ 16890 w 1806575"/>
              <a:gd name="connsiteY4" fmla="*/ 1101979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1979"/>
                </a:moveTo>
                <a:lnTo>
                  <a:pt x="1813686" y="1101979"/>
                </a:lnTo>
                <a:lnTo>
                  <a:pt x="1813686" y="24511"/>
                </a:lnTo>
                <a:lnTo>
                  <a:pt x="16890" y="24511"/>
                </a:lnTo>
                <a:lnTo>
                  <a:pt x="16890" y="11019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Freeform 1139"> 
				</p:cNvPr>
          <p:cNvSpPr/>
          <p:nvPr/>
        </p:nvSpPr>
        <p:spPr>
          <a:xfrm>
            <a:off x="8137525" y="42132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6543 h 1095375"/>
              <a:gd name="connsiteX3" fmla="*/ 26543 w 1819275"/>
              <a:gd name="connsiteY3" fmla="*/ 26543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6543"/>
                </a:lnTo>
                <a:lnTo>
                  <a:pt x="26543" y="26543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c4a6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Freeform 1140"> 
				</p:cNvPr>
          <p:cNvSpPr/>
          <p:nvPr/>
        </p:nvSpPr>
        <p:spPr>
          <a:xfrm>
            <a:off x="8137525" y="42132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6543 h 1095375"/>
              <a:gd name="connsiteX3" fmla="*/ 26543 w 1819275"/>
              <a:gd name="connsiteY3" fmla="*/ 26543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6543"/>
                </a:lnTo>
                <a:lnTo>
                  <a:pt x="26543" y="26543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0000f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Freeform 1141"> 
				</p:cNvPr>
          <p:cNvSpPr/>
          <p:nvPr/>
        </p:nvSpPr>
        <p:spPr>
          <a:xfrm>
            <a:off x="4200525" y="4264025"/>
            <a:ext cx="1806575" cy="1095375"/>
          </a:xfrm>
          <a:custGeom>
            <a:avLst/>
            <a:gdLst>
              <a:gd name="connsiteX0" fmla="*/ 20954 w 1806575"/>
              <a:gd name="connsiteY0" fmla="*/ 1103503 h 1095375"/>
              <a:gd name="connsiteX1" fmla="*/ 1817751 w 1806575"/>
              <a:gd name="connsiteY1" fmla="*/ 1103503 h 1095375"/>
              <a:gd name="connsiteX2" fmla="*/ 1817751 w 1806575"/>
              <a:gd name="connsiteY2" fmla="*/ 24511 h 1095375"/>
              <a:gd name="connsiteX3" fmla="*/ 20954 w 1806575"/>
              <a:gd name="connsiteY3" fmla="*/ 24511 h 1095375"/>
              <a:gd name="connsiteX4" fmla="*/ 20954 w 1806575"/>
              <a:gd name="connsiteY4" fmla="*/ 1103503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0954" y="1103503"/>
                </a:moveTo>
                <a:lnTo>
                  <a:pt x="1817751" y="1103503"/>
                </a:lnTo>
                <a:lnTo>
                  <a:pt x="1817751" y="24511"/>
                </a:lnTo>
                <a:lnTo>
                  <a:pt x="20954" y="24511"/>
                </a:lnTo>
                <a:lnTo>
                  <a:pt x="20954" y="110350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Freeform 1142"> 
				</p:cNvPr>
          <p:cNvSpPr/>
          <p:nvPr/>
        </p:nvSpPr>
        <p:spPr>
          <a:xfrm>
            <a:off x="4200525" y="4264025"/>
            <a:ext cx="1806575" cy="1095375"/>
          </a:xfrm>
          <a:custGeom>
            <a:avLst/>
            <a:gdLst>
              <a:gd name="connsiteX0" fmla="*/ 20954 w 1806575"/>
              <a:gd name="connsiteY0" fmla="*/ 1103503 h 1095375"/>
              <a:gd name="connsiteX1" fmla="*/ 1817751 w 1806575"/>
              <a:gd name="connsiteY1" fmla="*/ 1103503 h 1095375"/>
              <a:gd name="connsiteX2" fmla="*/ 1817751 w 1806575"/>
              <a:gd name="connsiteY2" fmla="*/ 24511 h 1095375"/>
              <a:gd name="connsiteX3" fmla="*/ 20954 w 1806575"/>
              <a:gd name="connsiteY3" fmla="*/ 24511 h 1095375"/>
              <a:gd name="connsiteX4" fmla="*/ 20954 w 1806575"/>
              <a:gd name="connsiteY4" fmla="*/ 1103503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0954" y="1103503"/>
                </a:moveTo>
                <a:lnTo>
                  <a:pt x="1817751" y="1103503"/>
                </a:lnTo>
                <a:lnTo>
                  <a:pt x="1817751" y="24511"/>
                </a:lnTo>
                <a:lnTo>
                  <a:pt x="20954" y="24511"/>
                </a:lnTo>
                <a:lnTo>
                  <a:pt x="20954" y="110350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TextBox 1143"/>
          <p:cNvSpPr txBox="1"/>
          <p:nvPr/>
        </p:nvSpPr>
        <p:spPr>
          <a:xfrm>
            <a:off x="2710560" y="1115244"/>
            <a:ext cx="6757769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45" dirty="0">
                <a:solidFill>
                  <a:srgbClr val="000000"/>
                </a:solidFill>
                <a:latin typeface="Times New Roman"/>
                <a:ea typeface="Times New Roman"/>
              </a:rPr>
              <a:t>LOOKING</a:t>
            </a:r>
            <a:r>
              <a:rPr lang="en-US" altLang="zh-CN" sz="2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000000"/>
                </a:solidFill>
                <a:latin typeface="Times New Roman"/>
                <a:ea typeface="Times New Roman"/>
              </a:rPr>
              <a:t>BACK,</a:t>
            </a:r>
            <a:r>
              <a:rPr lang="en-US" altLang="zh-CN" sz="2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000000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0" dirty="0">
                <a:solidFill>
                  <a:srgbClr val="000000"/>
                </a:solidFill>
                <a:latin typeface="Times New Roman"/>
                <a:ea typeface="Times New Roman"/>
              </a:rPr>
              <a:t>AHEAD</a:t>
            </a:r>
            <a:r>
              <a:rPr lang="en-US" altLang="zh-CN" sz="2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</a:p>
          <a:p>
            <a:pPr marL="0" indent="2428113">
              <a:lnSpc>
                <a:spcPct val="100000"/>
              </a:lnSpc>
            </a:pPr>
            <a:r>
              <a:rPr lang="en-US" altLang="zh-CN" sz="2800" spc="-15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800" spc="-5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</a:p>
        </p:txBody>
      </p:sp>
      <p:sp>
        <p:nvSpPr>
          <p:cNvPr id="1144" name="TextBox 1144"/>
          <p:cNvSpPr txBox="1"/>
          <p:nvPr/>
        </p:nvSpPr>
        <p:spPr>
          <a:xfrm>
            <a:off x="2424938" y="3377538"/>
            <a:ext cx="1422778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20" dirty="0">
                <a:solidFill>
                  <a:srgbClr val="fefefe"/>
                </a:solidFill>
                <a:latin typeface="Times New Roman"/>
                <a:ea typeface="Times New Roman"/>
              </a:rPr>
              <a:t>Introduc</a:t>
            </a: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tion</a:t>
            </a:r>
          </a:p>
        </p:txBody>
      </p:sp>
      <p:sp>
        <p:nvSpPr>
          <p:cNvPr id="1145" name="TextBox 1145"/>
          <p:cNvSpPr txBox="1"/>
          <p:nvPr/>
        </p:nvSpPr>
        <p:spPr>
          <a:xfrm>
            <a:off x="4511675" y="3377538"/>
            <a:ext cx="1206077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Ic</a:t>
            </a:r>
            <a:r>
              <a:rPr lang="en-US" altLang="zh-CN" sz="2200" spc="10" dirty="0">
                <a:solidFill>
                  <a:srgbClr val="fefefe"/>
                </a:solidFill>
                <a:latin typeface="Times New Roman"/>
                <a:ea typeface="Times New Roman"/>
              </a:rPr>
              <a:t>ebreaker</a:t>
            </a:r>
          </a:p>
        </p:txBody>
      </p:sp>
      <p:sp>
        <p:nvSpPr>
          <p:cNvPr id="1146" name="TextBox 1146"/>
          <p:cNvSpPr txBox="1"/>
          <p:nvPr/>
        </p:nvSpPr>
        <p:spPr>
          <a:xfrm>
            <a:off x="6432803" y="3209771"/>
            <a:ext cx="1398236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200" spc="14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</a:p>
          <a:p>
            <a:pPr marL="0" indent="460248">
              <a:lnSpc>
                <a:spcPct val="100000"/>
              </a:lnSpc>
            </a:pPr>
            <a:r>
              <a:rPr lang="en-US" altLang="zh-CN" sz="2200" spc="-45" dirty="0">
                <a:solidFill>
                  <a:srgbClr val="fefefe"/>
                </a:solidFill>
                <a:latin typeface="Times New Roman"/>
                <a:ea typeface="Times New Roman"/>
              </a:rPr>
              <a:t>do?</a:t>
            </a:r>
          </a:p>
        </p:txBody>
      </p:sp>
      <p:sp>
        <p:nvSpPr>
          <p:cNvPr id="1147" name="TextBox 1147"/>
          <p:cNvSpPr txBox="1"/>
          <p:nvPr/>
        </p:nvSpPr>
        <p:spPr>
          <a:xfrm>
            <a:off x="8469121" y="3209771"/>
            <a:ext cx="1191788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5" dirty="0">
                <a:solidFill>
                  <a:srgbClr val="fefefe"/>
                </a:solidFill>
                <a:latin typeface="Times New Roman"/>
                <a:ea typeface="Times New Roman"/>
              </a:rPr>
              <a:t>Prom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oting</a:t>
            </a:r>
          </a:p>
          <a:p>
            <a:pPr marL="0" indent="53340">
              <a:lnSpc>
                <a:spcPct val="100000"/>
              </a:lnSpc>
            </a:pPr>
            <a:r>
              <a:rPr lang="en-US" altLang="zh-CN" sz="2200" spc="50" dirty="0">
                <a:solidFill>
                  <a:srgbClr val="fefefe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22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dirty="0">
                <a:solidFill>
                  <a:srgbClr val="fefefe"/>
                </a:solidFill>
                <a:latin typeface="Times New Roman"/>
                <a:ea typeface="Times New Roman"/>
              </a:rPr>
              <a:t>work</a:t>
            </a:r>
          </a:p>
        </p:txBody>
      </p:sp>
      <p:sp>
        <p:nvSpPr>
          <p:cNvPr id="1148" name="TextBox 1148"/>
          <p:cNvSpPr txBox="1"/>
          <p:nvPr/>
        </p:nvSpPr>
        <p:spPr>
          <a:xfrm>
            <a:off x="2333498" y="4635854"/>
            <a:ext cx="1606012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2200" spc="-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do?</a:t>
            </a:r>
          </a:p>
        </p:txBody>
      </p:sp>
      <p:sp>
        <p:nvSpPr>
          <p:cNvPr id="1149" name="TextBox 1149"/>
          <p:cNvSpPr txBox="1"/>
          <p:nvPr/>
        </p:nvSpPr>
        <p:spPr>
          <a:xfrm>
            <a:off x="4660138" y="4477520"/>
            <a:ext cx="934649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75" dirty="0">
                <a:solidFill>
                  <a:srgbClr val="fefefe"/>
                </a:solidFill>
                <a:latin typeface="Times New Roman"/>
                <a:ea typeface="Times New Roman"/>
              </a:rPr>
              <a:t>Pla</a:t>
            </a:r>
            <a:r>
              <a:rPr lang="en-US" altLang="zh-CN" sz="2200" spc="-69" dirty="0">
                <a:solidFill>
                  <a:srgbClr val="fefefe"/>
                </a:solidFill>
                <a:latin typeface="Times New Roman"/>
                <a:ea typeface="Times New Roman"/>
              </a:rPr>
              <a:t>nning</a:t>
            </a:r>
          </a:p>
          <a:p>
            <a:pPr marL="0" indent="134111">
              <a:lnSpc>
                <a:spcPct val="100000"/>
              </a:lnSpc>
            </a:pPr>
            <a:r>
              <a:rPr lang="en-US" altLang="zh-CN" sz="2200" spc="5" dirty="0">
                <a:solidFill>
                  <a:srgbClr val="fefefe"/>
                </a:solidFill>
                <a:latin typeface="Times New Roman"/>
                <a:ea typeface="Times New Roman"/>
              </a:rPr>
              <a:t>ahe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ad</a:t>
            </a:r>
          </a:p>
        </p:txBody>
      </p:sp>
      <p:sp>
        <p:nvSpPr>
          <p:cNvPr id="1150" name="TextBox 1150"/>
          <p:cNvSpPr txBox="1"/>
          <p:nvPr/>
        </p:nvSpPr>
        <p:spPr>
          <a:xfrm>
            <a:off x="6370320" y="4606517"/>
            <a:ext cx="1515304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40" dirty="0">
                <a:solidFill>
                  <a:srgbClr val="fefefe"/>
                </a:solidFill>
                <a:latin typeface="Times New Roman"/>
                <a:ea typeface="Times New Roman"/>
              </a:rPr>
              <a:t>End</a:t>
            </a:r>
            <a:r>
              <a:rPr lang="en-US" altLang="zh-CN" sz="22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fefefe"/>
                </a:solidFill>
                <a:latin typeface="Times New Roman"/>
                <a:ea typeface="Times New Roman"/>
              </a:rPr>
              <a:t>baselines</a:t>
            </a:r>
          </a:p>
        </p:txBody>
      </p:sp>
      <p:sp>
        <p:nvSpPr>
          <p:cNvPr id="1151" name="TextBox 1151"/>
          <p:cNvSpPr txBox="1"/>
          <p:nvPr/>
        </p:nvSpPr>
        <p:spPr>
          <a:xfrm>
            <a:off x="8495030" y="4278251"/>
            <a:ext cx="1150300" cy="972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3923">
              <a:lnSpc>
                <a:spcPct val="100000"/>
              </a:lnSpc>
            </a:pPr>
            <a:r>
              <a:rPr lang="en-US" altLang="zh-CN" sz="2200" spc="-15" dirty="0">
                <a:solidFill>
                  <a:srgbClr val="fefefe"/>
                </a:solidFill>
                <a:latin typeface="Times New Roman"/>
                <a:ea typeface="Times New Roman"/>
              </a:rPr>
              <a:t>Ove</a:t>
            </a:r>
            <a:r>
              <a:rPr lang="en-US" altLang="zh-CN" sz="2200" spc="-5" dirty="0">
                <a:solidFill>
                  <a:srgbClr val="fefefe"/>
                </a:solidFill>
                <a:latin typeface="Times New Roman"/>
                <a:ea typeface="Times New Roman"/>
              </a:rPr>
              <a:t>rall</a:t>
            </a:r>
          </a:p>
          <a:p>
            <a:pPr marL="0" indent="166115">
              <a:lnSpc>
                <a:spcPct val="89999"/>
              </a:lnSpc>
            </a:pPr>
            <a:r>
              <a:rPr lang="en-US" altLang="zh-CN" sz="2200" spc="35" dirty="0">
                <a:solidFill>
                  <a:srgbClr val="fefefe"/>
                </a:solidFill>
                <a:latin typeface="Times New Roman"/>
                <a:ea typeface="Times New Roman"/>
              </a:rPr>
              <a:t>proj</a:t>
            </a:r>
            <a:r>
              <a:rPr lang="en-US" altLang="zh-CN" sz="2200" spc="30" dirty="0">
                <a:solidFill>
                  <a:srgbClr val="fefefe"/>
                </a:solidFill>
                <a:latin typeface="Times New Roman"/>
                <a:ea typeface="Times New Roman"/>
              </a:rPr>
              <a:t>ect</a:t>
            </a:r>
          </a:p>
          <a:p>
            <a:pPr marL="0">
              <a:lnSpc>
                <a:spcPct val="100000"/>
              </a:lnSpc>
            </a:pPr>
            <a:r>
              <a:rPr lang="en-US" altLang="zh-CN" sz="2200" spc="-25" dirty="0">
                <a:solidFill>
                  <a:srgbClr val="fefefe"/>
                </a:solidFill>
                <a:latin typeface="Times New Roman"/>
                <a:ea typeface="Times New Roman"/>
              </a:rPr>
              <a:t>eval</a:t>
            </a:r>
            <a:r>
              <a:rPr lang="en-US" altLang="zh-CN" sz="2200" spc="-20" dirty="0">
                <a:solidFill>
                  <a:srgbClr val="fefefe"/>
                </a:solidFill>
                <a:latin typeface="Times New Roman"/>
                <a:ea typeface="Times New Roman"/>
              </a:rPr>
              <a:t>uation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Freeform 115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3" name="Freeform 1153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4" name="Freeform 1154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Freeform 1155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Freeform 1156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Freeform 1157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9" name="Picture 115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1159" name="TextBox 1159"/>
          <p:cNvSpPr txBox="1"/>
          <p:nvPr/>
        </p:nvSpPr>
        <p:spPr>
          <a:xfrm>
            <a:off x="896111" y="1440837"/>
            <a:ext cx="4150577" cy="3896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2224">
              <a:lnSpc>
                <a:spcPct val="100000"/>
              </a:lnSpc>
            </a:pP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MADE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STEP</a:t>
            </a:r>
          </a:p>
          <a:p>
            <a:pPr marL="0" indent="175564">
              <a:lnSpc>
                <a:spcPct val="100000"/>
              </a:lnSpc>
            </a:pPr>
            <a:r>
              <a:rPr lang="en-US" altLang="zh-CN" sz="2800" spc="30" dirty="0">
                <a:solidFill>
                  <a:srgbClr val="242424"/>
                </a:solidFill>
                <a:latin typeface="Times New Roman"/>
                <a:ea typeface="Times New Roman"/>
              </a:rPr>
              <a:t>4!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REFLECT…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flipchart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page,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answer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following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questions: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learned?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face?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differently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next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time?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spc="-30" dirty="0">
                <a:solidFill>
                  <a:srgbClr val="fefefe"/>
                </a:solidFill>
                <a:latin typeface="Times New Roman"/>
                <a:ea typeface="Times New Roman"/>
              </a:rPr>
              <a:t>achieve?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35" dirty="0">
                <a:solidFill>
                  <a:srgbClr val="fefefe"/>
                </a:solidFill>
                <a:latin typeface="Times New Roman"/>
                <a:ea typeface="Times New Roman"/>
              </a:rPr>
              <a:t>Tell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30" dirty="0">
                <a:solidFill>
                  <a:srgbClr val="fefefe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25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ea typeface="Times New Roman"/>
              </a:rPr>
              <a:t>was!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Freeform 116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1" name="Freeform 1161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Freeform 116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Freeform 1163"> 
				</p:cNvPr>
          <p:cNvSpPr/>
          <p:nvPr/>
        </p:nvSpPr>
        <p:spPr>
          <a:xfrm>
            <a:off x="936625" y="2613025"/>
            <a:ext cx="650875" cy="917575"/>
          </a:xfrm>
          <a:custGeom>
            <a:avLst/>
            <a:gdLst>
              <a:gd name="connsiteX0" fmla="*/ 652907 w 650875"/>
              <a:gd name="connsiteY0" fmla="*/ 25019 h 917575"/>
              <a:gd name="connsiteX1" fmla="*/ 652907 w 650875"/>
              <a:gd name="connsiteY1" fmla="*/ 605663 h 917575"/>
              <a:gd name="connsiteX2" fmla="*/ 340486 w 650875"/>
              <a:gd name="connsiteY2" fmla="*/ 918083 h 917575"/>
              <a:gd name="connsiteX3" fmla="*/ 28066 w 650875"/>
              <a:gd name="connsiteY3" fmla="*/ 605663 h 917575"/>
              <a:gd name="connsiteX4" fmla="*/ 28066 w 650875"/>
              <a:gd name="connsiteY4" fmla="*/ 25019 h 917575"/>
              <a:gd name="connsiteX5" fmla="*/ 340486 w 650875"/>
              <a:gd name="connsiteY5" fmla="*/ 337439 h 917575"/>
              <a:gd name="connsiteX6" fmla="*/ 652907 w 650875"/>
              <a:gd name="connsiteY6" fmla="*/ 25019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875" h="917575">
                <a:moveTo>
                  <a:pt x="652907" y="25019"/>
                </a:moveTo>
                <a:lnTo>
                  <a:pt x="652907" y="605663"/>
                </a:lnTo>
                <a:lnTo>
                  <a:pt x="340486" y="918083"/>
                </a:lnTo>
                <a:lnTo>
                  <a:pt x="28066" y="605663"/>
                </a:lnTo>
                <a:lnTo>
                  <a:pt x="28066" y="25019"/>
                </a:lnTo>
                <a:lnTo>
                  <a:pt x="340486" y="337439"/>
                </a:lnTo>
                <a:lnTo>
                  <a:pt x="652907" y="2501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4" name="Freeform 1164"> 
				</p:cNvPr>
          <p:cNvSpPr/>
          <p:nvPr/>
        </p:nvSpPr>
        <p:spPr>
          <a:xfrm>
            <a:off x="936625" y="2613025"/>
            <a:ext cx="650875" cy="917575"/>
          </a:xfrm>
          <a:custGeom>
            <a:avLst/>
            <a:gdLst>
              <a:gd name="connsiteX0" fmla="*/ 652907 w 650875"/>
              <a:gd name="connsiteY0" fmla="*/ 25019 h 917575"/>
              <a:gd name="connsiteX1" fmla="*/ 652907 w 650875"/>
              <a:gd name="connsiteY1" fmla="*/ 605663 h 917575"/>
              <a:gd name="connsiteX2" fmla="*/ 340486 w 650875"/>
              <a:gd name="connsiteY2" fmla="*/ 918083 h 917575"/>
              <a:gd name="connsiteX3" fmla="*/ 28066 w 650875"/>
              <a:gd name="connsiteY3" fmla="*/ 605663 h 917575"/>
              <a:gd name="connsiteX4" fmla="*/ 28066 w 650875"/>
              <a:gd name="connsiteY4" fmla="*/ 25019 h 917575"/>
              <a:gd name="connsiteX5" fmla="*/ 340486 w 650875"/>
              <a:gd name="connsiteY5" fmla="*/ 337439 h 917575"/>
              <a:gd name="connsiteX6" fmla="*/ 652907 w 650875"/>
              <a:gd name="connsiteY6" fmla="*/ 25019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875" h="917575">
                <a:moveTo>
                  <a:pt x="652907" y="25019"/>
                </a:moveTo>
                <a:lnTo>
                  <a:pt x="652907" y="605663"/>
                </a:lnTo>
                <a:lnTo>
                  <a:pt x="340486" y="918083"/>
                </a:lnTo>
                <a:lnTo>
                  <a:pt x="28066" y="605663"/>
                </a:lnTo>
                <a:lnTo>
                  <a:pt x="28066" y="25019"/>
                </a:lnTo>
                <a:lnTo>
                  <a:pt x="340486" y="337439"/>
                </a:lnTo>
                <a:lnTo>
                  <a:pt x="652907" y="2501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5" name="Freeform 1165"> 
				</p:cNvPr>
          <p:cNvSpPr/>
          <p:nvPr/>
        </p:nvSpPr>
        <p:spPr>
          <a:xfrm>
            <a:off x="1571625" y="2613025"/>
            <a:ext cx="9655175" cy="600075"/>
          </a:xfrm>
          <a:custGeom>
            <a:avLst/>
            <a:gdLst>
              <a:gd name="connsiteX0" fmla="*/ 9655682 w 9655175"/>
              <a:gd name="connsiteY0" fmla="*/ 121793 h 600075"/>
              <a:gd name="connsiteX1" fmla="*/ 9655682 w 9655175"/>
              <a:gd name="connsiteY1" fmla="*/ 508889 h 600075"/>
              <a:gd name="connsiteX2" fmla="*/ 9558908 w 9655175"/>
              <a:gd name="connsiteY2" fmla="*/ 605663 h 600075"/>
              <a:gd name="connsiteX3" fmla="*/ 17907 w 9655175"/>
              <a:gd name="connsiteY3" fmla="*/ 605663 h 600075"/>
              <a:gd name="connsiteX4" fmla="*/ 17907 w 9655175"/>
              <a:gd name="connsiteY4" fmla="*/ 25019 h 600075"/>
              <a:gd name="connsiteX5" fmla="*/ 9558908 w 9655175"/>
              <a:gd name="connsiteY5" fmla="*/ 25019 h 600075"/>
              <a:gd name="connsiteX6" fmla="*/ 9655682 w 9655175"/>
              <a:gd name="connsiteY6" fmla="*/ 121793 h 600075"/>
              <a:gd name="connsiteX7" fmla="*/ 9655682 w 9655175"/>
              <a:gd name="connsiteY7" fmla="*/ 121793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175" h="600075">
                <a:moveTo>
                  <a:pt x="9655682" y="121793"/>
                </a:moveTo>
                <a:lnTo>
                  <a:pt x="9655682" y="508889"/>
                </a:lnTo>
                <a:cubicBezTo>
                  <a:pt x="9655682" y="562356"/>
                  <a:pt x="9612376" y="605663"/>
                  <a:pt x="9558908" y="605663"/>
                </a:cubicBezTo>
                <a:lnTo>
                  <a:pt x="17907" y="605663"/>
                </a:lnTo>
                <a:lnTo>
                  <a:pt x="17907" y="25019"/>
                </a:lnTo>
                <a:lnTo>
                  <a:pt x="9558908" y="25019"/>
                </a:lnTo>
                <a:cubicBezTo>
                  <a:pt x="9612376" y="25019"/>
                  <a:pt x="9655682" y="68326"/>
                  <a:pt x="9655682" y="121793"/>
                </a:cubicBezTo>
                <a:lnTo>
                  <a:pt x="9655682" y="12179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6" name="Freeform 1166"> 
				</p:cNvPr>
          <p:cNvSpPr/>
          <p:nvPr/>
        </p:nvSpPr>
        <p:spPr>
          <a:xfrm>
            <a:off x="1571625" y="2613025"/>
            <a:ext cx="9655175" cy="600075"/>
          </a:xfrm>
          <a:custGeom>
            <a:avLst/>
            <a:gdLst>
              <a:gd name="connsiteX0" fmla="*/ 9655682 w 9655175"/>
              <a:gd name="connsiteY0" fmla="*/ 121793 h 600075"/>
              <a:gd name="connsiteX1" fmla="*/ 9655682 w 9655175"/>
              <a:gd name="connsiteY1" fmla="*/ 508889 h 600075"/>
              <a:gd name="connsiteX2" fmla="*/ 9558908 w 9655175"/>
              <a:gd name="connsiteY2" fmla="*/ 605663 h 600075"/>
              <a:gd name="connsiteX3" fmla="*/ 17907 w 9655175"/>
              <a:gd name="connsiteY3" fmla="*/ 605663 h 600075"/>
              <a:gd name="connsiteX4" fmla="*/ 17907 w 9655175"/>
              <a:gd name="connsiteY4" fmla="*/ 25019 h 600075"/>
              <a:gd name="connsiteX5" fmla="*/ 9558908 w 9655175"/>
              <a:gd name="connsiteY5" fmla="*/ 25019 h 600075"/>
              <a:gd name="connsiteX6" fmla="*/ 9655682 w 9655175"/>
              <a:gd name="connsiteY6" fmla="*/ 121793 h 600075"/>
              <a:gd name="connsiteX7" fmla="*/ 9655682 w 9655175"/>
              <a:gd name="connsiteY7" fmla="*/ 121793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175" h="600075">
                <a:moveTo>
                  <a:pt x="9655682" y="121793"/>
                </a:moveTo>
                <a:lnTo>
                  <a:pt x="9655682" y="508889"/>
                </a:lnTo>
                <a:cubicBezTo>
                  <a:pt x="9655682" y="562356"/>
                  <a:pt x="9612376" y="605663"/>
                  <a:pt x="9558908" y="605663"/>
                </a:cubicBezTo>
                <a:lnTo>
                  <a:pt x="17907" y="605663"/>
                </a:lnTo>
                <a:lnTo>
                  <a:pt x="17907" y="25019"/>
                </a:lnTo>
                <a:lnTo>
                  <a:pt x="9558908" y="25019"/>
                </a:lnTo>
                <a:cubicBezTo>
                  <a:pt x="9612376" y="25019"/>
                  <a:pt x="9655682" y="68326"/>
                  <a:pt x="9655682" y="121793"/>
                </a:cubicBezTo>
                <a:lnTo>
                  <a:pt x="9655682" y="12179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Freeform 1167"> 
				</p:cNvPr>
          <p:cNvSpPr/>
          <p:nvPr/>
        </p:nvSpPr>
        <p:spPr>
          <a:xfrm>
            <a:off x="936625" y="3349625"/>
            <a:ext cx="650875" cy="917575"/>
          </a:xfrm>
          <a:custGeom>
            <a:avLst/>
            <a:gdLst>
              <a:gd name="connsiteX0" fmla="*/ 652907 w 650875"/>
              <a:gd name="connsiteY0" fmla="*/ 27559 h 917575"/>
              <a:gd name="connsiteX1" fmla="*/ 652907 w 650875"/>
              <a:gd name="connsiteY1" fmla="*/ 606679 h 917575"/>
              <a:gd name="connsiteX2" fmla="*/ 340486 w 650875"/>
              <a:gd name="connsiteY2" fmla="*/ 919099 h 917575"/>
              <a:gd name="connsiteX3" fmla="*/ 28066 w 650875"/>
              <a:gd name="connsiteY3" fmla="*/ 606679 h 917575"/>
              <a:gd name="connsiteX4" fmla="*/ 28066 w 650875"/>
              <a:gd name="connsiteY4" fmla="*/ 27559 h 917575"/>
              <a:gd name="connsiteX5" fmla="*/ 340486 w 650875"/>
              <a:gd name="connsiteY5" fmla="*/ 339979 h 917575"/>
              <a:gd name="connsiteX6" fmla="*/ 652907 w 650875"/>
              <a:gd name="connsiteY6" fmla="*/ 27559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875" h="917575">
                <a:moveTo>
                  <a:pt x="652907" y="27559"/>
                </a:moveTo>
                <a:lnTo>
                  <a:pt x="652907" y="606679"/>
                </a:lnTo>
                <a:lnTo>
                  <a:pt x="340486" y="919099"/>
                </a:lnTo>
                <a:lnTo>
                  <a:pt x="28066" y="606679"/>
                </a:lnTo>
                <a:lnTo>
                  <a:pt x="28066" y="27559"/>
                </a:lnTo>
                <a:lnTo>
                  <a:pt x="340486" y="339979"/>
                </a:lnTo>
                <a:lnTo>
                  <a:pt x="652907" y="27559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Freeform 1168"> 
				</p:cNvPr>
          <p:cNvSpPr/>
          <p:nvPr/>
        </p:nvSpPr>
        <p:spPr>
          <a:xfrm>
            <a:off x="936625" y="3349625"/>
            <a:ext cx="650875" cy="917575"/>
          </a:xfrm>
          <a:custGeom>
            <a:avLst/>
            <a:gdLst>
              <a:gd name="connsiteX0" fmla="*/ 652907 w 650875"/>
              <a:gd name="connsiteY0" fmla="*/ 27559 h 917575"/>
              <a:gd name="connsiteX1" fmla="*/ 652907 w 650875"/>
              <a:gd name="connsiteY1" fmla="*/ 606679 h 917575"/>
              <a:gd name="connsiteX2" fmla="*/ 340486 w 650875"/>
              <a:gd name="connsiteY2" fmla="*/ 919099 h 917575"/>
              <a:gd name="connsiteX3" fmla="*/ 28066 w 650875"/>
              <a:gd name="connsiteY3" fmla="*/ 606679 h 917575"/>
              <a:gd name="connsiteX4" fmla="*/ 28066 w 650875"/>
              <a:gd name="connsiteY4" fmla="*/ 27559 h 917575"/>
              <a:gd name="connsiteX5" fmla="*/ 340486 w 650875"/>
              <a:gd name="connsiteY5" fmla="*/ 339979 h 917575"/>
              <a:gd name="connsiteX6" fmla="*/ 652907 w 650875"/>
              <a:gd name="connsiteY6" fmla="*/ 27559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875" h="917575">
                <a:moveTo>
                  <a:pt x="652907" y="27559"/>
                </a:moveTo>
                <a:lnTo>
                  <a:pt x="652907" y="606679"/>
                </a:lnTo>
                <a:lnTo>
                  <a:pt x="340486" y="919099"/>
                </a:lnTo>
                <a:lnTo>
                  <a:pt x="28066" y="606679"/>
                </a:lnTo>
                <a:lnTo>
                  <a:pt x="28066" y="27559"/>
                </a:lnTo>
                <a:lnTo>
                  <a:pt x="340486" y="339979"/>
                </a:lnTo>
                <a:lnTo>
                  <a:pt x="652907" y="2755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79b78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Freeform 1169"> 
				</p:cNvPr>
          <p:cNvSpPr/>
          <p:nvPr/>
        </p:nvSpPr>
        <p:spPr>
          <a:xfrm>
            <a:off x="1571625" y="3349625"/>
            <a:ext cx="9655175" cy="600075"/>
          </a:xfrm>
          <a:custGeom>
            <a:avLst/>
            <a:gdLst>
              <a:gd name="connsiteX0" fmla="*/ 9655682 w 9655175"/>
              <a:gd name="connsiteY0" fmla="*/ 124079 h 600075"/>
              <a:gd name="connsiteX1" fmla="*/ 9655682 w 9655175"/>
              <a:gd name="connsiteY1" fmla="*/ 510159 h 600075"/>
              <a:gd name="connsiteX2" fmla="*/ 9559163 w 9655175"/>
              <a:gd name="connsiteY2" fmla="*/ 606679 h 600075"/>
              <a:gd name="connsiteX3" fmla="*/ 17907 w 9655175"/>
              <a:gd name="connsiteY3" fmla="*/ 606679 h 600075"/>
              <a:gd name="connsiteX4" fmla="*/ 17907 w 9655175"/>
              <a:gd name="connsiteY4" fmla="*/ 27559 h 600075"/>
              <a:gd name="connsiteX5" fmla="*/ 9559163 w 9655175"/>
              <a:gd name="connsiteY5" fmla="*/ 27559 h 600075"/>
              <a:gd name="connsiteX6" fmla="*/ 9655682 w 9655175"/>
              <a:gd name="connsiteY6" fmla="*/ 124079 h 600075"/>
              <a:gd name="connsiteX7" fmla="*/ 9655682 w 9655175"/>
              <a:gd name="connsiteY7" fmla="*/ 124079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175" h="600075">
                <a:moveTo>
                  <a:pt x="9655682" y="124079"/>
                </a:moveTo>
                <a:lnTo>
                  <a:pt x="9655682" y="510159"/>
                </a:lnTo>
                <a:cubicBezTo>
                  <a:pt x="9655682" y="563499"/>
                  <a:pt x="9612503" y="606679"/>
                  <a:pt x="9559163" y="606679"/>
                </a:cubicBezTo>
                <a:lnTo>
                  <a:pt x="17907" y="606679"/>
                </a:lnTo>
                <a:lnTo>
                  <a:pt x="17907" y="27559"/>
                </a:lnTo>
                <a:lnTo>
                  <a:pt x="9559163" y="27559"/>
                </a:lnTo>
                <a:cubicBezTo>
                  <a:pt x="9612503" y="27559"/>
                  <a:pt x="9655682" y="70739"/>
                  <a:pt x="9655682" y="124079"/>
                </a:cubicBezTo>
                <a:lnTo>
                  <a:pt x="9655682" y="12407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Freeform 1170"> 
				</p:cNvPr>
          <p:cNvSpPr/>
          <p:nvPr/>
        </p:nvSpPr>
        <p:spPr>
          <a:xfrm>
            <a:off x="1571625" y="3349625"/>
            <a:ext cx="9655175" cy="600075"/>
          </a:xfrm>
          <a:custGeom>
            <a:avLst/>
            <a:gdLst>
              <a:gd name="connsiteX0" fmla="*/ 9655682 w 9655175"/>
              <a:gd name="connsiteY0" fmla="*/ 124079 h 600075"/>
              <a:gd name="connsiteX1" fmla="*/ 9655682 w 9655175"/>
              <a:gd name="connsiteY1" fmla="*/ 510159 h 600075"/>
              <a:gd name="connsiteX2" fmla="*/ 9559163 w 9655175"/>
              <a:gd name="connsiteY2" fmla="*/ 606679 h 600075"/>
              <a:gd name="connsiteX3" fmla="*/ 17907 w 9655175"/>
              <a:gd name="connsiteY3" fmla="*/ 606679 h 600075"/>
              <a:gd name="connsiteX4" fmla="*/ 17907 w 9655175"/>
              <a:gd name="connsiteY4" fmla="*/ 27559 h 600075"/>
              <a:gd name="connsiteX5" fmla="*/ 9559163 w 9655175"/>
              <a:gd name="connsiteY5" fmla="*/ 27559 h 600075"/>
              <a:gd name="connsiteX6" fmla="*/ 9655682 w 9655175"/>
              <a:gd name="connsiteY6" fmla="*/ 124079 h 600075"/>
              <a:gd name="connsiteX7" fmla="*/ 9655682 w 9655175"/>
              <a:gd name="connsiteY7" fmla="*/ 124079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175" h="600075">
                <a:moveTo>
                  <a:pt x="9655682" y="124079"/>
                </a:moveTo>
                <a:lnTo>
                  <a:pt x="9655682" y="510159"/>
                </a:lnTo>
                <a:cubicBezTo>
                  <a:pt x="9655682" y="563499"/>
                  <a:pt x="9612503" y="606679"/>
                  <a:pt x="9559163" y="606679"/>
                </a:cubicBezTo>
                <a:lnTo>
                  <a:pt x="17907" y="606679"/>
                </a:lnTo>
                <a:lnTo>
                  <a:pt x="17907" y="27559"/>
                </a:lnTo>
                <a:lnTo>
                  <a:pt x="9559163" y="27559"/>
                </a:lnTo>
                <a:cubicBezTo>
                  <a:pt x="9612503" y="27559"/>
                  <a:pt x="9655682" y="70739"/>
                  <a:pt x="9655682" y="124079"/>
                </a:cubicBezTo>
                <a:lnTo>
                  <a:pt x="9655682" y="1240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79b78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Freeform 1171"> 
				</p:cNvPr>
          <p:cNvSpPr/>
          <p:nvPr/>
        </p:nvSpPr>
        <p:spPr>
          <a:xfrm>
            <a:off x="936625" y="4098925"/>
            <a:ext cx="650875" cy="904875"/>
          </a:xfrm>
          <a:custGeom>
            <a:avLst/>
            <a:gdLst>
              <a:gd name="connsiteX0" fmla="*/ 652907 w 650875"/>
              <a:gd name="connsiteY0" fmla="*/ 15875 h 904875"/>
              <a:gd name="connsiteX1" fmla="*/ 652907 w 650875"/>
              <a:gd name="connsiteY1" fmla="*/ 596519 h 904875"/>
              <a:gd name="connsiteX2" fmla="*/ 340486 w 650875"/>
              <a:gd name="connsiteY2" fmla="*/ 908939 h 904875"/>
              <a:gd name="connsiteX3" fmla="*/ 28066 w 650875"/>
              <a:gd name="connsiteY3" fmla="*/ 596519 h 904875"/>
              <a:gd name="connsiteX4" fmla="*/ 28066 w 650875"/>
              <a:gd name="connsiteY4" fmla="*/ 15875 h 904875"/>
              <a:gd name="connsiteX5" fmla="*/ 340486 w 650875"/>
              <a:gd name="connsiteY5" fmla="*/ 328295 h 904875"/>
              <a:gd name="connsiteX6" fmla="*/ 652907 w 650875"/>
              <a:gd name="connsiteY6" fmla="*/ 158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875" h="904875">
                <a:moveTo>
                  <a:pt x="652907" y="15875"/>
                </a:moveTo>
                <a:lnTo>
                  <a:pt x="652907" y="596519"/>
                </a:lnTo>
                <a:lnTo>
                  <a:pt x="340486" y="908939"/>
                </a:lnTo>
                <a:lnTo>
                  <a:pt x="28066" y="596519"/>
                </a:lnTo>
                <a:lnTo>
                  <a:pt x="28066" y="15875"/>
                </a:lnTo>
                <a:lnTo>
                  <a:pt x="340486" y="328295"/>
                </a:lnTo>
                <a:lnTo>
                  <a:pt x="652907" y="15875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Freeform 1172"> 
				</p:cNvPr>
          <p:cNvSpPr/>
          <p:nvPr/>
        </p:nvSpPr>
        <p:spPr>
          <a:xfrm>
            <a:off x="936625" y="4098925"/>
            <a:ext cx="650875" cy="904875"/>
          </a:xfrm>
          <a:custGeom>
            <a:avLst/>
            <a:gdLst>
              <a:gd name="connsiteX0" fmla="*/ 652907 w 650875"/>
              <a:gd name="connsiteY0" fmla="*/ 15875 h 904875"/>
              <a:gd name="connsiteX1" fmla="*/ 652907 w 650875"/>
              <a:gd name="connsiteY1" fmla="*/ 596519 h 904875"/>
              <a:gd name="connsiteX2" fmla="*/ 340486 w 650875"/>
              <a:gd name="connsiteY2" fmla="*/ 908939 h 904875"/>
              <a:gd name="connsiteX3" fmla="*/ 28066 w 650875"/>
              <a:gd name="connsiteY3" fmla="*/ 596519 h 904875"/>
              <a:gd name="connsiteX4" fmla="*/ 28066 w 650875"/>
              <a:gd name="connsiteY4" fmla="*/ 15875 h 904875"/>
              <a:gd name="connsiteX5" fmla="*/ 340486 w 650875"/>
              <a:gd name="connsiteY5" fmla="*/ 328295 h 904875"/>
              <a:gd name="connsiteX6" fmla="*/ 652907 w 650875"/>
              <a:gd name="connsiteY6" fmla="*/ 158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875" h="904875">
                <a:moveTo>
                  <a:pt x="652907" y="15875"/>
                </a:moveTo>
                <a:lnTo>
                  <a:pt x="652907" y="596519"/>
                </a:lnTo>
                <a:lnTo>
                  <a:pt x="340486" y="908939"/>
                </a:lnTo>
                <a:lnTo>
                  <a:pt x="28066" y="596519"/>
                </a:lnTo>
                <a:lnTo>
                  <a:pt x="28066" y="15875"/>
                </a:lnTo>
                <a:lnTo>
                  <a:pt x="340486" y="328295"/>
                </a:lnTo>
                <a:lnTo>
                  <a:pt x="652907" y="1587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9ebf5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Freeform 1173"> 
				</p:cNvPr>
          <p:cNvSpPr/>
          <p:nvPr/>
        </p:nvSpPr>
        <p:spPr>
          <a:xfrm>
            <a:off x="1571625" y="4098925"/>
            <a:ext cx="9655175" cy="587375"/>
          </a:xfrm>
          <a:custGeom>
            <a:avLst/>
            <a:gdLst>
              <a:gd name="connsiteX0" fmla="*/ 9655682 w 9655175"/>
              <a:gd name="connsiteY0" fmla="*/ 112649 h 587375"/>
              <a:gd name="connsiteX1" fmla="*/ 9655682 w 9655175"/>
              <a:gd name="connsiteY1" fmla="*/ 499745 h 587375"/>
              <a:gd name="connsiteX2" fmla="*/ 9558908 w 9655175"/>
              <a:gd name="connsiteY2" fmla="*/ 596519 h 587375"/>
              <a:gd name="connsiteX3" fmla="*/ 17907 w 9655175"/>
              <a:gd name="connsiteY3" fmla="*/ 596519 h 587375"/>
              <a:gd name="connsiteX4" fmla="*/ 17907 w 9655175"/>
              <a:gd name="connsiteY4" fmla="*/ 15875 h 587375"/>
              <a:gd name="connsiteX5" fmla="*/ 9558908 w 9655175"/>
              <a:gd name="connsiteY5" fmla="*/ 15875 h 587375"/>
              <a:gd name="connsiteX6" fmla="*/ 9655682 w 9655175"/>
              <a:gd name="connsiteY6" fmla="*/ 112649 h 587375"/>
              <a:gd name="connsiteX7" fmla="*/ 9655682 w 9655175"/>
              <a:gd name="connsiteY7" fmla="*/ 112649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175" h="587375">
                <a:moveTo>
                  <a:pt x="9655682" y="112649"/>
                </a:moveTo>
                <a:lnTo>
                  <a:pt x="9655682" y="499745"/>
                </a:lnTo>
                <a:cubicBezTo>
                  <a:pt x="9655682" y="553212"/>
                  <a:pt x="9612376" y="596519"/>
                  <a:pt x="9558908" y="596519"/>
                </a:cubicBezTo>
                <a:lnTo>
                  <a:pt x="17907" y="596519"/>
                </a:lnTo>
                <a:lnTo>
                  <a:pt x="17907" y="15875"/>
                </a:lnTo>
                <a:lnTo>
                  <a:pt x="9558908" y="15875"/>
                </a:lnTo>
                <a:cubicBezTo>
                  <a:pt x="9612376" y="15875"/>
                  <a:pt x="9655682" y="59182"/>
                  <a:pt x="9655682" y="112649"/>
                </a:cubicBezTo>
                <a:lnTo>
                  <a:pt x="9655682" y="11264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4" name="Freeform 1174"> 
				</p:cNvPr>
          <p:cNvSpPr/>
          <p:nvPr/>
        </p:nvSpPr>
        <p:spPr>
          <a:xfrm>
            <a:off x="1571625" y="4098925"/>
            <a:ext cx="9655175" cy="587375"/>
          </a:xfrm>
          <a:custGeom>
            <a:avLst/>
            <a:gdLst>
              <a:gd name="connsiteX0" fmla="*/ 9655682 w 9655175"/>
              <a:gd name="connsiteY0" fmla="*/ 112649 h 587375"/>
              <a:gd name="connsiteX1" fmla="*/ 9655682 w 9655175"/>
              <a:gd name="connsiteY1" fmla="*/ 499745 h 587375"/>
              <a:gd name="connsiteX2" fmla="*/ 9558908 w 9655175"/>
              <a:gd name="connsiteY2" fmla="*/ 596519 h 587375"/>
              <a:gd name="connsiteX3" fmla="*/ 17907 w 9655175"/>
              <a:gd name="connsiteY3" fmla="*/ 596519 h 587375"/>
              <a:gd name="connsiteX4" fmla="*/ 17907 w 9655175"/>
              <a:gd name="connsiteY4" fmla="*/ 15875 h 587375"/>
              <a:gd name="connsiteX5" fmla="*/ 9558908 w 9655175"/>
              <a:gd name="connsiteY5" fmla="*/ 15875 h 587375"/>
              <a:gd name="connsiteX6" fmla="*/ 9655682 w 9655175"/>
              <a:gd name="connsiteY6" fmla="*/ 112649 h 587375"/>
              <a:gd name="connsiteX7" fmla="*/ 9655682 w 9655175"/>
              <a:gd name="connsiteY7" fmla="*/ 112649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175" h="587375">
                <a:moveTo>
                  <a:pt x="9655682" y="112649"/>
                </a:moveTo>
                <a:lnTo>
                  <a:pt x="9655682" y="499745"/>
                </a:lnTo>
                <a:cubicBezTo>
                  <a:pt x="9655682" y="553212"/>
                  <a:pt x="9612376" y="596519"/>
                  <a:pt x="9558908" y="596519"/>
                </a:cubicBezTo>
                <a:lnTo>
                  <a:pt x="17907" y="596519"/>
                </a:lnTo>
                <a:lnTo>
                  <a:pt x="17907" y="15875"/>
                </a:lnTo>
                <a:lnTo>
                  <a:pt x="9558908" y="15875"/>
                </a:lnTo>
                <a:cubicBezTo>
                  <a:pt x="9612376" y="15875"/>
                  <a:pt x="9655682" y="59182"/>
                  <a:pt x="9655682" y="112649"/>
                </a:cubicBezTo>
                <a:lnTo>
                  <a:pt x="9655682" y="1126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9ebf5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Freeform 1175"> 
				</p:cNvPr>
          <p:cNvSpPr/>
          <p:nvPr/>
        </p:nvSpPr>
        <p:spPr>
          <a:xfrm>
            <a:off x="936625" y="4835525"/>
            <a:ext cx="650875" cy="904875"/>
          </a:xfrm>
          <a:custGeom>
            <a:avLst/>
            <a:gdLst>
              <a:gd name="connsiteX0" fmla="*/ 652907 w 650875"/>
              <a:gd name="connsiteY0" fmla="*/ 18415 h 904875"/>
              <a:gd name="connsiteX1" fmla="*/ 652907 w 650875"/>
              <a:gd name="connsiteY1" fmla="*/ 597535 h 904875"/>
              <a:gd name="connsiteX2" fmla="*/ 340486 w 650875"/>
              <a:gd name="connsiteY2" fmla="*/ 909955 h 904875"/>
              <a:gd name="connsiteX3" fmla="*/ 28066 w 650875"/>
              <a:gd name="connsiteY3" fmla="*/ 597535 h 904875"/>
              <a:gd name="connsiteX4" fmla="*/ 28066 w 650875"/>
              <a:gd name="connsiteY4" fmla="*/ 18415 h 904875"/>
              <a:gd name="connsiteX5" fmla="*/ 340486 w 650875"/>
              <a:gd name="connsiteY5" fmla="*/ 330835 h 904875"/>
              <a:gd name="connsiteX6" fmla="*/ 652907 w 650875"/>
              <a:gd name="connsiteY6" fmla="*/ 1841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875" h="904875">
                <a:moveTo>
                  <a:pt x="652907" y="18415"/>
                </a:moveTo>
                <a:lnTo>
                  <a:pt x="652907" y="597535"/>
                </a:lnTo>
                <a:lnTo>
                  <a:pt x="340486" y="909955"/>
                </a:lnTo>
                <a:lnTo>
                  <a:pt x="28066" y="597535"/>
                </a:lnTo>
                <a:lnTo>
                  <a:pt x="28066" y="18415"/>
                </a:lnTo>
                <a:lnTo>
                  <a:pt x="340486" y="330835"/>
                </a:lnTo>
                <a:lnTo>
                  <a:pt x="652907" y="1841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Freeform 1176"> 
				</p:cNvPr>
          <p:cNvSpPr/>
          <p:nvPr/>
        </p:nvSpPr>
        <p:spPr>
          <a:xfrm>
            <a:off x="936625" y="4835525"/>
            <a:ext cx="650875" cy="904875"/>
          </a:xfrm>
          <a:custGeom>
            <a:avLst/>
            <a:gdLst>
              <a:gd name="connsiteX0" fmla="*/ 652907 w 650875"/>
              <a:gd name="connsiteY0" fmla="*/ 18415 h 904875"/>
              <a:gd name="connsiteX1" fmla="*/ 652907 w 650875"/>
              <a:gd name="connsiteY1" fmla="*/ 597535 h 904875"/>
              <a:gd name="connsiteX2" fmla="*/ 340486 w 650875"/>
              <a:gd name="connsiteY2" fmla="*/ 909955 h 904875"/>
              <a:gd name="connsiteX3" fmla="*/ 28066 w 650875"/>
              <a:gd name="connsiteY3" fmla="*/ 597535 h 904875"/>
              <a:gd name="connsiteX4" fmla="*/ 28066 w 650875"/>
              <a:gd name="connsiteY4" fmla="*/ 18415 h 904875"/>
              <a:gd name="connsiteX5" fmla="*/ 340486 w 650875"/>
              <a:gd name="connsiteY5" fmla="*/ 330835 h 904875"/>
              <a:gd name="connsiteX6" fmla="*/ 652907 w 650875"/>
              <a:gd name="connsiteY6" fmla="*/ 1841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875" h="904875">
                <a:moveTo>
                  <a:pt x="652907" y="18415"/>
                </a:moveTo>
                <a:lnTo>
                  <a:pt x="652907" y="597535"/>
                </a:lnTo>
                <a:lnTo>
                  <a:pt x="340486" y="909955"/>
                </a:lnTo>
                <a:lnTo>
                  <a:pt x="28066" y="597535"/>
                </a:lnTo>
                <a:lnTo>
                  <a:pt x="28066" y="18415"/>
                </a:lnTo>
                <a:lnTo>
                  <a:pt x="340486" y="330835"/>
                </a:lnTo>
                <a:lnTo>
                  <a:pt x="652907" y="1841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Freeform 1177"> 
				</p:cNvPr>
          <p:cNvSpPr/>
          <p:nvPr/>
        </p:nvSpPr>
        <p:spPr>
          <a:xfrm>
            <a:off x="1571625" y="4835525"/>
            <a:ext cx="9655175" cy="587375"/>
          </a:xfrm>
          <a:custGeom>
            <a:avLst/>
            <a:gdLst>
              <a:gd name="connsiteX0" fmla="*/ 9655682 w 9655175"/>
              <a:gd name="connsiteY0" fmla="*/ 115189 h 587375"/>
              <a:gd name="connsiteX1" fmla="*/ 9655682 w 9655175"/>
              <a:gd name="connsiteY1" fmla="*/ 502285 h 587375"/>
              <a:gd name="connsiteX2" fmla="*/ 9558908 w 9655175"/>
              <a:gd name="connsiteY2" fmla="*/ 599059 h 587375"/>
              <a:gd name="connsiteX3" fmla="*/ 17907 w 9655175"/>
              <a:gd name="connsiteY3" fmla="*/ 599059 h 587375"/>
              <a:gd name="connsiteX4" fmla="*/ 17907 w 9655175"/>
              <a:gd name="connsiteY4" fmla="*/ 18415 h 587375"/>
              <a:gd name="connsiteX5" fmla="*/ 9558908 w 9655175"/>
              <a:gd name="connsiteY5" fmla="*/ 18415 h 587375"/>
              <a:gd name="connsiteX6" fmla="*/ 9655682 w 9655175"/>
              <a:gd name="connsiteY6" fmla="*/ 115189 h 587375"/>
              <a:gd name="connsiteX7" fmla="*/ 9655682 w 9655175"/>
              <a:gd name="connsiteY7" fmla="*/ 115189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175" h="587375">
                <a:moveTo>
                  <a:pt x="9655682" y="115189"/>
                </a:moveTo>
                <a:lnTo>
                  <a:pt x="9655682" y="502285"/>
                </a:lnTo>
                <a:cubicBezTo>
                  <a:pt x="9655682" y="555752"/>
                  <a:pt x="9612376" y="599059"/>
                  <a:pt x="9558908" y="599059"/>
                </a:cubicBezTo>
                <a:lnTo>
                  <a:pt x="17907" y="599059"/>
                </a:lnTo>
                <a:lnTo>
                  <a:pt x="17907" y="18415"/>
                </a:lnTo>
                <a:lnTo>
                  <a:pt x="9558908" y="18415"/>
                </a:lnTo>
                <a:cubicBezTo>
                  <a:pt x="9612376" y="18415"/>
                  <a:pt x="9655682" y="61722"/>
                  <a:pt x="9655682" y="115189"/>
                </a:cubicBezTo>
                <a:lnTo>
                  <a:pt x="9655682" y="11518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Freeform 1178"> 
				</p:cNvPr>
          <p:cNvSpPr/>
          <p:nvPr/>
        </p:nvSpPr>
        <p:spPr>
          <a:xfrm>
            <a:off x="1571625" y="4835525"/>
            <a:ext cx="9655175" cy="587375"/>
          </a:xfrm>
          <a:custGeom>
            <a:avLst/>
            <a:gdLst>
              <a:gd name="connsiteX0" fmla="*/ 9655682 w 9655175"/>
              <a:gd name="connsiteY0" fmla="*/ 115189 h 587375"/>
              <a:gd name="connsiteX1" fmla="*/ 9655682 w 9655175"/>
              <a:gd name="connsiteY1" fmla="*/ 502285 h 587375"/>
              <a:gd name="connsiteX2" fmla="*/ 9558908 w 9655175"/>
              <a:gd name="connsiteY2" fmla="*/ 599059 h 587375"/>
              <a:gd name="connsiteX3" fmla="*/ 17907 w 9655175"/>
              <a:gd name="connsiteY3" fmla="*/ 599059 h 587375"/>
              <a:gd name="connsiteX4" fmla="*/ 17907 w 9655175"/>
              <a:gd name="connsiteY4" fmla="*/ 18415 h 587375"/>
              <a:gd name="connsiteX5" fmla="*/ 9558908 w 9655175"/>
              <a:gd name="connsiteY5" fmla="*/ 18415 h 587375"/>
              <a:gd name="connsiteX6" fmla="*/ 9655682 w 9655175"/>
              <a:gd name="connsiteY6" fmla="*/ 115189 h 587375"/>
              <a:gd name="connsiteX7" fmla="*/ 9655682 w 9655175"/>
              <a:gd name="connsiteY7" fmla="*/ 115189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175" h="587375">
                <a:moveTo>
                  <a:pt x="9655682" y="115189"/>
                </a:moveTo>
                <a:lnTo>
                  <a:pt x="9655682" y="502285"/>
                </a:lnTo>
                <a:cubicBezTo>
                  <a:pt x="9655682" y="555752"/>
                  <a:pt x="9612376" y="599059"/>
                  <a:pt x="9558908" y="599059"/>
                </a:cubicBezTo>
                <a:lnTo>
                  <a:pt x="17907" y="599059"/>
                </a:lnTo>
                <a:lnTo>
                  <a:pt x="17907" y="18415"/>
                </a:lnTo>
                <a:lnTo>
                  <a:pt x="9558908" y="18415"/>
                </a:lnTo>
                <a:cubicBezTo>
                  <a:pt x="9612376" y="18415"/>
                  <a:pt x="9655682" y="61722"/>
                  <a:pt x="9655682" y="115189"/>
                </a:cubicBezTo>
                <a:lnTo>
                  <a:pt x="9655682" y="11518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TextBox 1179"/>
          <p:cNvSpPr txBox="1"/>
          <p:nvPr/>
        </p:nvSpPr>
        <p:spPr>
          <a:xfrm>
            <a:off x="3556380" y="1328462"/>
            <a:ext cx="517576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SHOWCASE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SUCCESS!</a:t>
            </a:r>
          </a:p>
        </p:txBody>
      </p:sp>
      <p:sp>
        <p:nvSpPr>
          <p:cNvPr id="1180" name="TextBox 1180"/>
          <p:cNvSpPr txBox="1"/>
          <p:nvPr/>
        </p:nvSpPr>
        <p:spPr>
          <a:xfrm>
            <a:off x="1047292" y="2783514"/>
            <a:ext cx="5732981" cy="361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31666"/>
              </a:lnSpc>
              <a:tabLst>
                <a:tab pos="670890" algn="l"/>
              </a:tabLst>
            </a:pPr>
            <a:r>
              <a:rPr lang="en-US" altLang="zh-CN" sz="900" spc="15" dirty="0">
                <a:solidFill>
                  <a:srgbClr val="fefefe"/>
                </a:solidFill>
                <a:latin typeface="Times New Roman"/>
                <a:ea typeface="Times New Roman"/>
              </a:rPr>
              <a:t>Celebrate	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Celebrate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gain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recognition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hard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work!</a:t>
            </a:r>
          </a:p>
        </p:txBody>
      </p:sp>
      <p:sp>
        <p:nvSpPr>
          <p:cNvPr id="1181" name="TextBox 1181"/>
          <p:cNvSpPr txBox="1"/>
          <p:nvPr/>
        </p:nvSpPr>
        <p:spPr>
          <a:xfrm>
            <a:off x="1120444" y="3680024"/>
            <a:ext cx="326540" cy="274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900" spc="30" dirty="0">
                <a:solidFill>
                  <a:srgbClr val="fefefe"/>
                </a:solidFill>
                <a:latin typeface="Times New Roman"/>
                <a:ea typeface="Times New Roman"/>
              </a:rPr>
              <a:t>Wri</a:t>
            </a:r>
            <a:r>
              <a:rPr lang="en-US" altLang="zh-CN" sz="900" spc="25" dirty="0">
                <a:solidFill>
                  <a:srgbClr val="fefefe"/>
                </a:solidFill>
                <a:latin typeface="Times New Roman"/>
                <a:ea typeface="Times New Roman"/>
              </a:rPr>
              <a:t>te/</a:t>
            </a:r>
          </a:p>
          <a:p>
            <a:pPr marL="0" indent="22860">
              <a:lnSpc>
                <a:spcPct val="100000"/>
              </a:lnSpc>
            </a:pPr>
            <a:r>
              <a:rPr lang="en-US" altLang="zh-CN" sz="900" spc="-25" dirty="0">
                <a:solidFill>
                  <a:srgbClr val="fefefe"/>
                </a:solidFill>
                <a:latin typeface="Times New Roman"/>
                <a:ea typeface="Times New Roman"/>
              </a:rPr>
              <a:t>Vi</a:t>
            </a:r>
            <a:r>
              <a:rPr lang="en-US" altLang="zh-CN" sz="900" spc="-15" dirty="0">
                <a:solidFill>
                  <a:srgbClr val="fefefe"/>
                </a:solidFill>
                <a:latin typeface="Times New Roman"/>
                <a:ea typeface="Times New Roman"/>
              </a:rPr>
              <a:t>deo</a:t>
            </a:r>
          </a:p>
        </p:txBody>
      </p:sp>
      <p:sp>
        <p:nvSpPr>
          <p:cNvPr id="1182" name="TextBox 1182"/>
          <p:cNvSpPr txBox="1"/>
          <p:nvPr/>
        </p:nvSpPr>
        <p:spPr>
          <a:xfrm>
            <a:off x="1718182" y="3517410"/>
            <a:ext cx="719132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Write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short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blurb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short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video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achieved.</a:t>
            </a:r>
          </a:p>
        </p:txBody>
      </p:sp>
      <p:sp>
        <p:nvSpPr>
          <p:cNvPr id="1183" name="TextBox 1183"/>
          <p:cNvSpPr txBox="1"/>
          <p:nvPr/>
        </p:nvSpPr>
        <p:spPr>
          <a:xfrm>
            <a:off x="971092" y="4487617"/>
            <a:ext cx="624406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9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9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900" dirty="0">
                <a:solidFill>
                  <a:srgbClr val="fefefe"/>
                </a:solidFill>
                <a:latin typeface="Times New Roman"/>
                <a:ea typeface="Times New Roman"/>
              </a:rPr>
              <a:t>success</a:t>
            </a:r>
          </a:p>
        </p:txBody>
      </p:sp>
      <p:sp>
        <p:nvSpPr>
          <p:cNvPr id="1184" name="TextBox 1184"/>
          <p:cNvSpPr txBox="1"/>
          <p:nvPr/>
        </p:nvSpPr>
        <p:spPr>
          <a:xfrm>
            <a:off x="1718182" y="4119262"/>
            <a:ext cx="9352005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gained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(Any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skills?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anything?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</a:p>
          <a:p>
            <a:pPr marL="0" indent="172212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800" spc="-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800" spc="-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800" spc="-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differently?)</a:t>
            </a:r>
          </a:p>
        </p:txBody>
      </p:sp>
      <p:sp>
        <p:nvSpPr>
          <p:cNvPr id="1185" name="TextBox 1185"/>
          <p:cNvSpPr txBox="1"/>
          <p:nvPr/>
        </p:nvSpPr>
        <p:spPr>
          <a:xfrm>
            <a:off x="1100632" y="5157161"/>
            <a:ext cx="364373" cy="274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900" spc="-25" dirty="0">
                <a:solidFill>
                  <a:srgbClr val="fefefe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900" spc="-20" dirty="0">
                <a:solidFill>
                  <a:srgbClr val="fefefe"/>
                </a:solidFill>
                <a:latin typeface="Times New Roman"/>
                <a:ea typeface="Times New Roman"/>
              </a:rPr>
              <a:t>elping</a:t>
            </a:r>
          </a:p>
          <a:p>
            <a:pPr marL="0" indent="24383">
              <a:lnSpc>
                <a:spcPct val="100000"/>
              </a:lnSpc>
            </a:pPr>
            <a:r>
              <a:rPr lang="en-US" altLang="zh-CN" sz="900" spc="34" dirty="0">
                <a:solidFill>
                  <a:srgbClr val="fefefe"/>
                </a:solidFill>
                <a:latin typeface="Times New Roman"/>
                <a:ea typeface="Times New Roman"/>
              </a:rPr>
              <a:t>oth</a:t>
            </a:r>
            <a:r>
              <a:rPr lang="en-US" altLang="zh-CN" sz="900" spc="25" dirty="0">
                <a:solidFill>
                  <a:srgbClr val="fefefe"/>
                </a:solidFill>
                <a:latin typeface="Times New Roman"/>
                <a:ea typeface="Times New Roman"/>
              </a:rPr>
              <a:t>ers</a:t>
            </a:r>
          </a:p>
        </p:txBody>
      </p:sp>
      <p:sp>
        <p:nvSpPr>
          <p:cNvPr id="1186" name="TextBox 1186"/>
          <p:cNvSpPr txBox="1"/>
          <p:nvPr/>
        </p:nvSpPr>
        <p:spPr>
          <a:xfrm>
            <a:off x="1718182" y="4857803"/>
            <a:ext cx="901847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others/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achieved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(Who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benefitted?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</a:p>
          <a:p>
            <a:pPr marL="0" indent="172212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benefit</a:t>
            </a:r>
            <a:r>
              <a:rPr lang="en-US" altLang="zh-CN" sz="18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8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it?)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8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5"> 
				</p:cNvPr>
          <p:cNvSpPr/>
          <p:nvPr/>
        </p:nvSpPr>
        <p:spPr>
          <a:xfrm>
            <a:off x="0" y="0"/>
            <a:ext cx="4654296" cy="6857999"/>
          </a:xfrm>
          <a:custGeom>
            <a:avLst/>
            <a:gdLst>
              <a:gd name="connsiteX0" fmla="*/ 0 w 4654296"/>
              <a:gd name="connsiteY0" fmla="*/ 6857999 h 6857999"/>
              <a:gd name="connsiteX1" fmla="*/ 4654296 w 4654296"/>
              <a:gd name="connsiteY1" fmla="*/ 6857999 h 6857999"/>
              <a:gd name="connsiteX2" fmla="*/ 4654296 w 4654296"/>
              <a:gd name="connsiteY2" fmla="*/ 0 h 6857999"/>
              <a:gd name="connsiteX3" fmla="*/ 0 w 4654296"/>
              <a:gd name="connsiteY3" fmla="*/ 0 h 6857999"/>
              <a:gd name="connsiteX4" fmla="*/ 0 w 4654296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296" h="6857999">
                <a:moveTo>
                  <a:pt x="0" y="6857999"/>
                </a:moveTo>
                <a:lnTo>
                  <a:pt x="4654296" y="6857999"/>
                </a:lnTo>
                <a:lnTo>
                  <a:pt x="4654296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4851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6"> 
				</p:cNvPr>
          <p:cNvSpPr/>
          <p:nvPr/>
        </p:nvSpPr>
        <p:spPr>
          <a:xfrm>
            <a:off x="619125" y="619125"/>
            <a:ext cx="3381375" cy="1743075"/>
          </a:xfrm>
          <a:custGeom>
            <a:avLst/>
            <a:gdLst>
              <a:gd name="connsiteX0" fmla="*/ 24765 w 3381375"/>
              <a:gd name="connsiteY0" fmla="*/ 1752981 h 1743075"/>
              <a:gd name="connsiteX1" fmla="*/ 3389757 w 3381375"/>
              <a:gd name="connsiteY1" fmla="*/ 1752981 h 1743075"/>
              <a:gd name="connsiteX2" fmla="*/ 3389757 w 3381375"/>
              <a:gd name="connsiteY2" fmla="*/ 24765 h 1743075"/>
              <a:gd name="connsiteX3" fmla="*/ 24765 w 3381375"/>
              <a:gd name="connsiteY3" fmla="*/ 24765 h 1743075"/>
              <a:gd name="connsiteX4" fmla="*/ 24765 w 3381375"/>
              <a:gd name="connsiteY4" fmla="*/ 1752981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5" h="1743075">
                <a:moveTo>
                  <a:pt x="24765" y="1752981"/>
                </a:moveTo>
                <a:lnTo>
                  <a:pt x="3389757" y="1752981"/>
                </a:lnTo>
                <a:lnTo>
                  <a:pt x="3389757" y="24765"/>
                </a:lnTo>
                <a:lnTo>
                  <a:pt x="24765" y="24765"/>
                </a:lnTo>
                <a:lnTo>
                  <a:pt x="24765" y="17529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80" y="1798320"/>
            <a:ext cx="6271260" cy="3108960"/>
          </a:xfrm>
          <a:prstGeom prst="rect">
            <a:avLst/>
          </a:prstGeom>
        </p:spPr>
      </p:pic>
      <p:sp>
        <p:nvSpPr>
          <p:cNvPr id="88" name="TextBox 88"/>
          <p:cNvSpPr txBox="1"/>
          <p:nvPr/>
        </p:nvSpPr>
        <p:spPr>
          <a:xfrm>
            <a:off x="734872" y="808355"/>
            <a:ext cx="3130964" cy="51681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3301">
              <a:lnSpc>
                <a:spcPct val="100000"/>
              </a:lnSpc>
            </a:pPr>
            <a:r>
              <a:rPr lang="en-US" altLang="zh-CN" sz="2400" spc="135" dirty="0">
                <a:solidFill>
                  <a:srgbClr val="fefefe"/>
                </a:solidFill>
                <a:latin typeface="Calibri"/>
                <a:ea typeface="Calibri"/>
              </a:rPr>
              <a:t>PARTICIPATION</a:t>
            </a:r>
            <a:r>
              <a:rPr lang="en-US" altLang="zh-CN" sz="2400" spc="35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150" dirty="0">
                <a:solidFill>
                  <a:srgbClr val="fefefe"/>
                </a:solidFill>
                <a:latin typeface="Calibri"/>
                <a:ea typeface="Calibri"/>
              </a:rPr>
              <a:t>IS…</a:t>
            </a:r>
          </a:p>
          <a:p>
            <a:pPr marL="0" indent="282549">
              <a:lnSpc>
                <a:spcPct val="96249"/>
              </a:lnSpc>
            </a:pPr>
            <a:r>
              <a:rPr lang="en-US" altLang="zh-CN" sz="2400" spc="150" dirty="0">
                <a:solidFill>
                  <a:srgbClr val="fefefe"/>
                </a:solidFill>
                <a:latin typeface="Calibri"/>
                <a:ea typeface="Calibri"/>
              </a:rPr>
              <a:t>HAVING</a:t>
            </a:r>
            <a:r>
              <a:rPr lang="en-US" altLang="zh-CN" sz="2400" spc="39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160" dirty="0">
                <a:solidFill>
                  <a:srgbClr val="fefefe"/>
                </a:solidFill>
                <a:latin typeface="Calibri"/>
                <a:ea typeface="Calibri"/>
              </a:rPr>
              <a:t>CONTROL</a:t>
            </a:r>
          </a:p>
          <a:p>
            <a:pPr marL="0" indent="329793">
              <a:lnSpc>
                <a:spcPct val="89999"/>
              </a:lnSpc>
            </a:pPr>
            <a:r>
              <a:rPr lang="en-US" altLang="zh-CN" sz="2400" spc="170" dirty="0">
                <a:solidFill>
                  <a:srgbClr val="fefefe"/>
                </a:solidFill>
                <a:latin typeface="Calibri"/>
                <a:ea typeface="Calibri"/>
              </a:rPr>
              <a:t>OVER</a:t>
            </a:r>
            <a:r>
              <a:rPr lang="en-US" altLang="zh-CN" sz="2400" spc="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179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2400" spc="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225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</a:p>
          <a:p>
            <a:pPr marL="0" indent="988517">
              <a:lnSpc>
                <a:spcPct val="100000"/>
              </a:lnSpc>
            </a:pPr>
            <a:r>
              <a:rPr lang="en-US" altLang="zh-CN" sz="2400" spc="164" dirty="0">
                <a:solidFill>
                  <a:srgbClr val="fefefe"/>
                </a:solidFill>
                <a:latin typeface="Calibri"/>
                <a:ea typeface="Calibri"/>
              </a:rPr>
              <a:t>WOR</a:t>
            </a:r>
            <a:r>
              <a:rPr lang="en-US" altLang="zh-CN" sz="2400" spc="160" dirty="0">
                <a:solidFill>
                  <a:srgbClr val="fefefe"/>
                </a:solidFill>
                <a:latin typeface="Calibri"/>
                <a:ea typeface="Calibri"/>
              </a:rPr>
              <a:t>LD!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95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Telling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think/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feel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having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power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decisions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ea typeface="Calibri"/>
              </a:rPr>
              <a:t>affect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you.</a:t>
            </a:r>
          </a:p>
          <a:p>
            <a:pPr>
              <a:lnSpc>
                <a:spcPts val="114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Understanding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activities,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organisations,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affect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-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lives.</a:t>
            </a:r>
          </a:p>
          <a:p>
            <a:pPr>
              <a:lnSpc>
                <a:spcPts val="113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It’s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more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just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being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there</a:t>
            </a:r>
            <a:r>
              <a:rPr lang="en-US" altLang="zh-CN" sz="18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showing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800" spc="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making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impact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situation</a:t>
            </a:r>
            <a:r>
              <a:rPr lang="en-US" altLang="zh-CN" sz="1800" spc="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in.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Freeform 118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Freeform 1188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Freeform 1189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0" name="Freeform 1190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Freeform 1191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Freeform 1192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4" name="Picture 119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2004060"/>
            <a:ext cx="3375660" cy="2545080"/>
          </a:xfrm>
          <a:prstGeom prst="rect">
            <a:avLst/>
          </a:prstGeom>
        </p:spPr>
      </p:pic>
      <p:sp>
        <p:nvSpPr>
          <p:cNvPr id="1194" name="TextBox 1194"/>
          <p:cNvSpPr txBox="1"/>
          <p:nvPr/>
        </p:nvSpPr>
        <p:spPr>
          <a:xfrm>
            <a:off x="896111" y="1654197"/>
            <a:ext cx="4751227" cy="2885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73557">
              <a:lnSpc>
                <a:spcPct val="100000"/>
              </a:lnSpc>
            </a:pPr>
            <a:r>
              <a:rPr lang="en-US" altLang="zh-CN" sz="2800" spc="234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5" dirty="0">
                <a:solidFill>
                  <a:srgbClr val="242424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15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89" dirty="0">
                <a:solidFill>
                  <a:srgbClr val="242424"/>
                </a:solidFill>
                <a:latin typeface="Times New Roman"/>
                <a:ea typeface="Times New Roman"/>
              </a:rPr>
              <a:t>DO?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eflect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contribution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throughout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programme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social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action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activity.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Tell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everyone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thing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did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well/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made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effort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throughout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programme/</a:t>
            </a:r>
            <a:r>
              <a:rPr lang="en-US" altLang="zh-CN" sz="18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activity.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Picture 119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6" name="TextBox 1196"/>
          <p:cNvSpPr txBox="1"/>
          <p:nvPr/>
        </p:nvSpPr>
        <p:spPr>
          <a:xfrm>
            <a:off x="2322829" y="1115244"/>
            <a:ext cx="6599409" cy="1845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54784">
              <a:lnSpc>
                <a:spcPct val="100000"/>
              </a:lnSpc>
            </a:pPr>
            <a:r>
              <a:rPr lang="en-US" altLang="zh-CN" sz="2800" spc="129" dirty="0">
                <a:solidFill>
                  <a:srgbClr val="000000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000000"/>
                </a:solidFill>
                <a:latin typeface="Times New Roman"/>
                <a:ea typeface="Times New Roman"/>
              </a:rPr>
              <a:t>AHEAD</a:t>
            </a:r>
            <a:r>
              <a:rPr lang="en-US" altLang="zh-CN" sz="2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</a:p>
          <a:p>
            <a:pPr marL="0" indent="1257935">
              <a:lnSpc>
                <a:spcPct val="100000"/>
              </a:lnSpc>
            </a:pPr>
            <a:r>
              <a:rPr lang="en-US" altLang="zh-CN" sz="2800" spc="55" dirty="0">
                <a:solidFill>
                  <a:srgbClr val="000000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2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8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000000"/>
                </a:solidFill>
                <a:latin typeface="Times New Roman"/>
                <a:ea typeface="Times New Roman"/>
              </a:rPr>
              <a:t>LIFE!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Write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ideas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club.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Freeform 1197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Freeform 1198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Freeform 1199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4b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01" name="Picture 12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1201" name="TextBox 1201"/>
          <p:cNvSpPr txBox="1"/>
          <p:nvPr/>
        </p:nvSpPr>
        <p:spPr>
          <a:xfrm>
            <a:off x="3768216" y="4638882"/>
            <a:ext cx="4751411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-34" dirty="0">
                <a:solidFill>
                  <a:srgbClr val="242424"/>
                </a:solidFill>
                <a:latin typeface="Times New Roman"/>
                <a:ea typeface="Times New Roman"/>
              </a:rPr>
              <a:t>OVERALL</a:t>
            </a:r>
            <a:r>
              <a:rPr lang="en-US" altLang="zh-CN" sz="3200" spc="4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-35" dirty="0">
                <a:solidFill>
                  <a:srgbClr val="242424"/>
                </a:solidFill>
                <a:latin typeface="Times New Roman"/>
                <a:ea typeface="Times New Roman"/>
              </a:rPr>
              <a:t>EVALUATION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9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TextBox 90"/>
          <p:cNvSpPr txBox="1"/>
          <p:nvPr/>
        </p:nvSpPr>
        <p:spPr>
          <a:xfrm>
            <a:off x="3085464" y="2621330"/>
            <a:ext cx="5858078" cy="3017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33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voice</a:t>
            </a:r>
            <a:r>
              <a:rPr lang="en-US" altLang="zh-CN" sz="33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33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protected</a:t>
            </a:r>
            <a:r>
              <a:rPr lang="en-US" altLang="zh-CN" sz="33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33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33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law:</a:t>
            </a:r>
          </a:p>
          <a:p>
            <a:pPr>
              <a:lnSpc>
                <a:spcPts val="81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ea typeface="Calibri"/>
              </a:rPr>
              <a:t>UN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ea typeface="Calibri"/>
              </a:rPr>
              <a:t>Convention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3300" spc="-189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ea typeface="Calibri"/>
              </a:rPr>
              <a:t>Rights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ea typeface="Calibri"/>
              </a:rPr>
              <a:t>Child</a:t>
            </a:r>
            <a:r>
              <a:rPr lang="en-US" altLang="zh-CN" sz="3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outlines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33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children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young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3300" spc="-1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right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express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views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300" spc="-2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10" dirty="0">
                <a:solidFill>
                  <a:srgbClr val="fefefe"/>
                </a:solidFill>
                <a:latin typeface="Calibri"/>
                <a:ea typeface="Calibri"/>
              </a:rPr>
              <a:t>listened</a:t>
            </a:r>
            <a:r>
              <a:rPr lang="en-US" altLang="zh-CN" sz="3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10" dirty="0">
                <a:solidFill>
                  <a:srgbClr val="fefefe"/>
                </a:solidFill>
                <a:latin typeface="Calibri"/>
                <a:ea typeface="Calibri"/>
              </a:rPr>
              <a:t>to.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 9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2"> 
				</p:cNvPr>
          <p:cNvSpPr/>
          <p:nvPr/>
        </p:nvSpPr>
        <p:spPr>
          <a:xfrm>
            <a:off x="793750" y="958850"/>
            <a:ext cx="3067050" cy="1187450"/>
          </a:xfrm>
          <a:custGeom>
            <a:avLst/>
            <a:gdLst>
              <a:gd name="connsiteX0" fmla="*/ 11683 w 3067050"/>
              <a:gd name="connsiteY0" fmla="*/ 1195324 h 1187450"/>
              <a:gd name="connsiteX1" fmla="*/ 3077971 w 3067050"/>
              <a:gd name="connsiteY1" fmla="*/ 1195324 h 1187450"/>
              <a:gd name="connsiteX2" fmla="*/ 3077971 w 3067050"/>
              <a:gd name="connsiteY2" fmla="*/ 6604 h 1187450"/>
              <a:gd name="connsiteX3" fmla="*/ 11683 w 3067050"/>
              <a:gd name="connsiteY3" fmla="*/ 6604 h 1187450"/>
              <a:gd name="connsiteX4" fmla="*/ 11683 w 30670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050" h="1187450">
                <a:moveTo>
                  <a:pt x="11683" y="1195324"/>
                </a:moveTo>
                <a:lnTo>
                  <a:pt x="3077971" y="1195324"/>
                </a:lnTo>
                <a:lnTo>
                  <a:pt x="3077971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3"> 
				</p:cNvPr>
          <p:cNvSpPr/>
          <p:nvPr/>
        </p:nvSpPr>
        <p:spPr>
          <a:xfrm>
            <a:off x="784225" y="949325"/>
            <a:ext cx="3076575" cy="1196975"/>
          </a:xfrm>
          <a:custGeom>
            <a:avLst/>
            <a:gdLst>
              <a:gd name="connsiteX0" fmla="*/ 21208 w 3076575"/>
              <a:gd name="connsiteY0" fmla="*/ 1204849 h 1196975"/>
              <a:gd name="connsiteX1" fmla="*/ 3087496 w 3076575"/>
              <a:gd name="connsiteY1" fmla="*/ 1204849 h 1196975"/>
              <a:gd name="connsiteX2" fmla="*/ 3087496 w 3076575"/>
              <a:gd name="connsiteY2" fmla="*/ 16129 h 1196975"/>
              <a:gd name="connsiteX3" fmla="*/ 21208 w 3076575"/>
              <a:gd name="connsiteY3" fmla="*/ 16129 h 1196975"/>
              <a:gd name="connsiteX4" fmla="*/ 21208 w 30765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6575" h="1196975">
                <a:moveTo>
                  <a:pt x="21208" y="1204849"/>
                </a:moveTo>
                <a:lnTo>
                  <a:pt x="3087496" y="1204849"/>
                </a:lnTo>
                <a:lnTo>
                  <a:pt x="3087496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4"> 
				</p:cNvPr>
          <p:cNvSpPr/>
          <p:nvPr/>
        </p:nvSpPr>
        <p:spPr>
          <a:xfrm>
            <a:off x="2206625" y="3222625"/>
            <a:ext cx="1133475" cy="28575"/>
          </a:xfrm>
          <a:custGeom>
            <a:avLst/>
            <a:gdLst>
              <a:gd name="connsiteX0" fmla="*/ 17017 w 1133475"/>
              <a:gd name="connsiteY0" fmla="*/ 20447 h 28575"/>
              <a:gd name="connsiteX1" fmla="*/ 575564 w 1133475"/>
              <a:gd name="connsiteY1" fmla="*/ 20447 h 28575"/>
              <a:gd name="connsiteX2" fmla="*/ 1134109 w 1133475"/>
              <a:gd name="connsiteY2" fmla="*/ 20447 h 28575"/>
              <a:gd name="connsiteX3" fmla="*/ 1134109 w 1133475"/>
              <a:gd name="connsiteY3" fmla="*/ 31115 h 28575"/>
              <a:gd name="connsiteX4" fmla="*/ 575564 w 1133475"/>
              <a:gd name="connsiteY4" fmla="*/ 31115 h 28575"/>
              <a:gd name="connsiteX5" fmla="*/ 17017 w 1133475"/>
              <a:gd name="connsiteY5" fmla="*/ 31115 h 28575"/>
              <a:gd name="connsiteX6" fmla="*/ 17017 w 1133475"/>
              <a:gd name="connsiteY6" fmla="*/ 2044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3475" h="28575">
                <a:moveTo>
                  <a:pt x="17017" y="20447"/>
                </a:moveTo>
                <a:lnTo>
                  <a:pt x="575564" y="20447"/>
                </a:lnTo>
                <a:lnTo>
                  <a:pt x="1134109" y="20447"/>
                </a:lnTo>
                <a:lnTo>
                  <a:pt x="1134109" y="31115"/>
                </a:lnTo>
                <a:lnTo>
                  <a:pt x="575564" y="31115"/>
                </a:lnTo>
                <a:lnTo>
                  <a:pt x="17017" y="31115"/>
                </a:lnTo>
                <a:lnTo>
                  <a:pt x="17017" y="20447"/>
                </a:lnTo>
                <a:close/>
              </a:path>
            </a:pathLst>
          </a:custGeom>
          <a:solidFill>
            <a:srgbClr val="24242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5"> 
				</p:cNvPr>
          <p:cNvSpPr/>
          <p:nvPr/>
        </p:nvSpPr>
        <p:spPr>
          <a:xfrm>
            <a:off x="873125" y="3451225"/>
            <a:ext cx="1082675" cy="28575"/>
          </a:xfrm>
          <a:custGeom>
            <a:avLst/>
            <a:gdLst>
              <a:gd name="connsiteX0" fmla="*/ 21564 w 1082675"/>
              <a:gd name="connsiteY0" fmla="*/ 25019 h 28575"/>
              <a:gd name="connsiteX1" fmla="*/ 558038 w 1082675"/>
              <a:gd name="connsiteY1" fmla="*/ 25019 h 28575"/>
              <a:gd name="connsiteX2" fmla="*/ 1094485 w 1082675"/>
              <a:gd name="connsiteY2" fmla="*/ 25019 h 28575"/>
              <a:gd name="connsiteX3" fmla="*/ 1094485 w 1082675"/>
              <a:gd name="connsiteY3" fmla="*/ 35687 h 28575"/>
              <a:gd name="connsiteX4" fmla="*/ 558038 w 1082675"/>
              <a:gd name="connsiteY4" fmla="*/ 35687 h 28575"/>
              <a:gd name="connsiteX5" fmla="*/ 21564 w 1082675"/>
              <a:gd name="connsiteY5" fmla="*/ 35687 h 28575"/>
              <a:gd name="connsiteX6" fmla="*/ 21564 w 1082675"/>
              <a:gd name="connsiteY6" fmla="*/ 25019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675" h="28575">
                <a:moveTo>
                  <a:pt x="21564" y="25019"/>
                </a:moveTo>
                <a:lnTo>
                  <a:pt x="558038" y="25019"/>
                </a:lnTo>
                <a:lnTo>
                  <a:pt x="1094485" y="25019"/>
                </a:lnTo>
                <a:lnTo>
                  <a:pt x="1094485" y="35687"/>
                </a:lnTo>
                <a:lnTo>
                  <a:pt x="558038" y="35687"/>
                </a:lnTo>
                <a:lnTo>
                  <a:pt x="21564" y="35687"/>
                </a:lnTo>
                <a:lnTo>
                  <a:pt x="21564" y="25019"/>
                </a:lnTo>
                <a:close/>
              </a:path>
            </a:pathLst>
          </a:custGeom>
          <a:solidFill>
            <a:srgbClr val="24242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6"> 
				</p:cNvPr>
          <p:cNvSpPr/>
          <p:nvPr/>
        </p:nvSpPr>
        <p:spPr>
          <a:xfrm>
            <a:off x="4467225" y="949325"/>
            <a:ext cx="6911975" cy="4943475"/>
          </a:xfrm>
          <a:custGeom>
            <a:avLst/>
            <a:gdLst>
              <a:gd name="connsiteX0" fmla="*/ 27813 w 6911975"/>
              <a:gd name="connsiteY0" fmla="*/ 4952365 h 4943475"/>
              <a:gd name="connsiteX1" fmla="*/ 6913244 w 6911975"/>
              <a:gd name="connsiteY1" fmla="*/ 4952365 h 4943475"/>
              <a:gd name="connsiteX2" fmla="*/ 6913244 w 6911975"/>
              <a:gd name="connsiteY2" fmla="*/ 16129 h 4943475"/>
              <a:gd name="connsiteX3" fmla="*/ 27813 w 6911975"/>
              <a:gd name="connsiteY3" fmla="*/ 16129 h 4943475"/>
              <a:gd name="connsiteX4" fmla="*/ 27813 w 69119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1975" h="4943475">
                <a:moveTo>
                  <a:pt x="27813" y="4952365"/>
                </a:moveTo>
                <a:lnTo>
                  <a:pt x="6913244" y="4952365"/>
                </a:lnTo>
                <a:lnTo>
                  <a:pt x="6913244" y="16129"/>
                </a:lnTo>
                <a:lnTo>
                  <a:pt x="27813" y="16129"/>
                </a:lnTo>
                <a:lnTo>
                  <a:pt x="27813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7"> 
				</p:cNvPr>
          <p:cNvSpPr/>
          <p:nvPr/>
        </p:nvSpPr>
        <p:spPr>
          <a:xfrm>
            <a:off x="4632325" y="1101725"/>
            <a:ext cx="6581775" cy="4625975"/>
          </a:xfrm>
          <a:custGeom>
            <a:avLst/>
            <a:gdLst>
              <a:gd name="connsiteX0" fmla="*/ 25019 w 6581775"/>
              <a:gd name="connsiteY0" fmla="*/ 4636135 h 4625975"/>
              <a:gd name="connsiteX1" fmla="*/ 6584314 w 6581775"/>
              <a:gd name="connsiteY1" fmla="*/ 4636135 h 4625975"/>
              <a:gd name="connsiteX2" fmla="*/ 6584314 w 6581775"/>
              <a:gd name="connsiteY2" fmla="*/ 27558 h 4625975"/>
              <a:gd name="connsiteX3" fmla="*/ 25019 w 6581775"/>
              <a:gd name="connsiteY3" fmla="*/ 27558 h 4625975"/>
              <a:gd name="connsiteX4" fmla="*/ 25019 w 65817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775" h="4625975">
                <a:moveTo>
                  <a:pt x="25019" y="4636135"/>
                </a:moveTo>
                <a:lnTo>
                  <a:pt x="6584314" y="4636135"/>
                </a:lnTo>
                <a:lnTo>
                  <a:pt x="6584314" y="27558"/>
                </a:lnTo>
                <a:lnTo>
                  <a:pt x="25019" y="27558"/>
                </a:lnTo>
                <a:lnTo>
                  <a:pt x="25019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920" y="1280160"/>
            <a:ext cx="5722620" cy="4312920"/>
          </a:xfrm>
          <a:prstGeom prst="rect">
            <a:avLst/>
          </a:prstGeom>
        </p:spPr>
      </p:pic>
      <p:sp>
        <p:nvSpPr>
          <p:cNvPr id="99" name="TextBox 99"/>
          <p:cNvSpPr txBox="1"/>
          <p:nvPr/>
        </p:nvSpPr>
        <p:spPr>
          <a:xfrm>
            <a:off x="894892" y="1328462"/>
            <a:ext cx="2817800" cy="445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32790">
              <a:lnSpc>
                <a:spcPct val="100000"/>
              </a:lnSpc>
            </a:pPr>
            <a:r>
              <a:rPr lang="en-US" altLang="zh-CN" sz="2800" spc="-55" dirty="0">
                <a:solidFill>
                  <a:srgbClr val="242424"/>
                </a:solidFill>
                <a:latin typeface="Times New Roman"/>
                <a:ea typeface="Times New Roman"/>
              </a:rPr>
              <a:t>MATIL</a:t>
            </a:r>
            <a:r>
              <a:rPr lang="en-US" altLang="zh-CN" sz="2800" spc="-50" dirty="0">
                <a:solidFill>
                  <a:srgbClr val="242424"/>
                </a:solidFill>
                <a:latin typeface="Times New Roman"/>
                <a:ea typeface="Times New Roman"/>
              </a:rPr>
              <a:t>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25"/>
              </a:lnSpc>
            </a:pPr>
            <a:endParaRPr lang="en-US" dirty="0" smtClean="0"/>
          </a:p>
          <a:p>
            <a:pPr marL="0" indent="1328877">
              <a:lnSpc>
                <a:spcPct val="100000"/>
              </a:lnSpc>
            </a:pP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Questions</a:t>
            </a:r>
            <a:r>
              <a:rPr lang="en-US" altLang="zh-CN" sz="17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think</a:t>
            </a:r>
            <a:r>
              <a:rPr lang="en-US" altLang="zh-CN" sz="17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spc="5" dirty="0">
                <a:solidFill>
                  <a:srgbClr val="242424"/>
                </a:solidFill>
                <a:latin typeface="Calibri"/>
                <a:ea typeface="Calibri"/>
              </a:rPr>
              <a:t>about:</a:t>
            </a:r>
          </a:p>
          <a:p>
            <a:pPr>
              <a:lnSpc>
                <a:spcPts val="73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D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oes</a:t>
            </a:r>
            <a:r>
              <a:rPr lang="en-US" altLang="zh-CN" sz="1700" spc="-4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Matilda</a:t>
            </a:r>
            <a:r>
              <a:rPr lang="en-US" altLang="zh-CN" sz="1700" spc="-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700" spc="-4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control</a:t>
            </a:r>
            <a:r>
              <a:rPr lang="en-US" altLang="zh-CN" sz="1700" spc="-5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over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her</a:t>
            </a:r>
            <a:r>
              <a:rPr lang="en-US" altLang="zh-CN" sz="17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own</a:t>
            </a:r>
            <a:r>
              <a:rPr lang="en-US" altLang="zh-CN" sz="17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world?</a:t>
            </a:r>
            <a:r>
              <a:rPr lang="en-US" altLang="zh-CN" sz="17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Why/</a:t>
            </a:r>
            <a:r>
              <a:rPr lang="en-US" altLang="zh-CN" sz="17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why</a:t>
            </a:r>
            <a:r>
              <a:rPr lang="en-US" altLang="zh-CN" sz="1700" spc="-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not?</a:t>
            </a:r>
          </a:p>
          <a:p>
            <a:pPr>
              <a:lnSpc>
                <a:spcPts val="72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  <a:r>
              <a:rPr lang="en-US" altLang="zh-CN" sz="17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those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who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watched</a:t>
            </a:r>
            <a:r>
              <a:rPr lang="en-US" altLang="zh-CN" sz="17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read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Matilda,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did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she</a:t>
            </a:r>
            <a:r>
              <a:rPr lang="en-US" altLang="zh-CN" sz="1700" spc="-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get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more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control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over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her</a:t>
            </a:r>
            <a:r>
              <a:rPr lang="en-US" altLang="zh-CN" sz="17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life?</a:t>
            </a:r>
          </a:p>
          <a:p>
            <a:pPr>
              <a:lnSpc>
                <a:spcPts val="6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steps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did</a:t>
            </a:r>
            <a:r>
              <a:rPr lang="en-US" altLang="zh-CN" sz="17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she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take</a:t>
            </a:r>
            <a:r>
              <a:rPr lang="en-US" altLang="zh-CN" sz="17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700" spc="-4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gain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some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control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over</a:t>
            </a:r>
            <a:r>
              <a:rPr lang="en-US" altLang="zh-CN" sz="17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decisions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affected</a:t>
            </a:r>
            <a:r>
              <a:rPr lang="en-US" altLang="zh-CN" sz="17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her?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1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2"> 
				</p:cNvPr>
          <p:cNvSpPr/>
          <p:nvPr/>
        </p:nvSpPr>
        <p:spPr>
          <a:xfrm>
            <a:off x="1581150" y="4248150"/>
            <a:ext cx="9010650" cy="1276350"/>
          </a:xfrm>
          <a:custGeom>
            <a:avLst/>
            <a:gdLst>
              <a:gd name="connsiteX0" fmla="*/ 19811 w 9010650"/>
              <a:gd name="connsiteY0" fmla="*/ 1286256 h 1276350"/>
              <a:gd name="connsiteX1" fmla="*/ 9011411 w 9010650"/>
              <a:gd name="connsiteY1" fmla="*/ 1286256 h 1276350"/>
              <a:gd name="connsiteX2" fmla="*/ 9011411 w 9010650"/>
              <a:gd name="connsiteY2" fmla="*/ 21336 h 1276350"/>
              <a:gd name="connsiteX3" fmla="*/ 19811 w 9010650"/>
              <a:gd name="connsiteY3" fmla="*/ 21336 h 1276350"/>
              <a:gd name="connsiteX4" fmla="*/ 19811 w 9010650"/>
              <a:gd name="connsiteY4" fmla="*/ 1286256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0650" h="1276350">
                <a:moveTo>
                  <a:pt x="19811" y="1286256"/>
                </a:moveTo>
                <a:lnTo>
                  <a:pt x="9011411" y="1286256"/>
                </a:lnTo>
                <a:lnTo>
                  <a:pt x="9011411" y="21336"/>
                </a:lnTo>
                <a:lnTo>
                  <a:pt x="19811" y="21336"/>
                </a:lnTo>
                <a:lnTo>
                  <a:pt x="19811" y="128625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0" y="632460"/>
            <a:ext cx="8945880" cy="3322320"/>
          </a:xfrm>
          <a:prstGeom prst="rect">
            <a:avLst/>
          </a:prstGeom>
        </p:spPr>
      </p:pic>
      <p:sp>
        <p:nvSpPr>
          <p:cNvPr id="104" name="TextBox 104"/>
          <p:cNvSpPr txBox="1"/>
          <p:nvPr/>
        </p:nvSpPr>
        <p:spPr>
          <a:xfrm>
            <a:off x="2676779" y="4670171"/>
            <a:ext cx="6817983" cy="13423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215" dirty="0">
                <a:solidFill>
                  <a:srgbClr val="242424"/>
                </a:solidFill>
                <a:latin typeface="Calibri"/>
                <a:ea typeface="Calibri"/>
              </a:rPr>
              <a:t>WHY</a:t>
            </a:r>
            <a:r>
              <a:rPr lang="en-US" altLang="zh-CN" sz="32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32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200" spc="154" dirty="0">
                <a:solidFill>
                  <a:srgbClr val="242424"/>
                </a:solidFill>
                <a:latin typeface="Calibri"/>
                <a:ea typeface="Calibri"/>
              </a:rPr>
              <a:t>PARTICIPATION</a:t>
            </a:r>
            <a:r>
              <a:rPr lang="en-US" altLang="zh-CN" sz="32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200" spc="185" dirty="0">
                <a:solidFill>
                  <a:srgbClr val="242424"/>
                </a:solidFill>
                <a:latin typeface="Calibri"/>
                <a:ea typeface="Calibri"/>
              </a:rPr>
              <a:t>IMPORTANT?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4"/>
              </a:lnSpc>
            </a:pPr>
            <a:endParaRPr lang="en-US" dirty="0" smtClean="0"/>
          </a:p>
          <a:p>
            <a:pPr marL="0" indent="2901314">
              <a:lnSpc>
                <a:spcPct val="100000"/>
              </a:lnSpc>
            </a:pPr>
            <a:r>
              <a:rPr lang="en-US" altLang="zh-CN" sz="1800" spc="10" dirty="0">
                <a:solidFill>
                  <a:srgbClr val="fefefe"/>
                </a:solidFill>
                <a:latin typeface="Times New Roman"/>
                <a:ea typeface="Times New Roman"/>
              </a:rPr>
              <a:t>Bra</a:t>
            </a:r>
            <a:r>
              <a:rPr lang="en-US" altLang="zh-CN" sz="1800" spc="5" dirty="0">
                <a:solidFill>
                  <a:srgbClr val="fefefe"/>
                </a:solidFill>
                <a:latin typeface="Times New Roman"/>
                <a:ea typeface="Times New Roman"/>
              </a:rPr>
              <a:t>instorm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 10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6"> 
				</p:cNvPr>
          <p:cNvSpPr/>
          <p:nvPr/>
        </p:nvSpPr>
        <p:spPr>
          <a:xfrm>
            <a:off x="1238250" y="1238250"/>
            <a:ext cx="9696450" cy="4362450"/>
          </a:xfrm>
          <a:custGeom>
            <a:avLst/>
            <a:gdLst>
              <a:gd name="connsiteX0" fmla="*/ 11430 w 9696450"/>
              <a:gd name="connsiteY0" fmla="*/ 4371594 h 4362450"/>
              <a:gd name="connsiteX1" fmla="*/ 9704070 w 9696450"/>
              <a:gd name="connsiteY1" fmla="*/ 4371594 h 4362450"/>
              <a:gd name="connsiteX2" fmla="*/ 9704070 w 9696450"/>
              <a:gd name="connsiteY2" fmla="*/ 9906 h 4362450"/>
              <a:gd name="connsiteX3" fmla="*/ 11430 w 9696450"/>
              <a:gd name="connsiteY3" fmla="*/ 9906 h 4362450"/>
              <a:gd name="connsiteX4" fmla="*/ 11430 w 9696450"/>
              <a:gd name="connsiteY4" fmla="*/ 4371594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6450" h="4362450">
                <a:moveTo>
                  <a:pt x="11430" y="4371594"/>
                </a:moveTo>
                <a:lnTo>
                  <a:pt x="9704070" y="4371594"/>
                </a:lnTo>
                <a:lnTo>
                  <a:pt x="9704070" y="9906"/>
                </a:lnTo>
                <a:lnTo>
                  <a:pt x="11430" y="9906"/>
                </a:lnTo>
                <a:lnTo>
                  <a:pt x="11430" y="437159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7"> 
				</p:cNvPr>
          <p:cNvSpPr/>
          <p:nvPr/>
        </p:nvSpPr>
        <p:spPr>
          <a:xfrm>
            <a:off x="1038225" y="1038225"/>
            <a:ext cx="10086975" cy="4752975"/>
          </a:xfrm>
          <a:custGeom>
            <a:avLst/>
            <a:gdLst>
              <a:gd name="connsiteX0" fmla="*/ 24764 w 10086975"/>
              <a:gd name="connsiteY0" fmla="*/ 4759833 h 4752975"/>
              <a:gd name="connsiteX1" fmla="*/ 10092308 w 10086975"/>
              <a:gd name="connsiteY1" fmla="*/ 4759833 h 4752975"/>
              <a:gd name="connsiteX2" fmla="*/ 10092308 w 10086975"/>
              <a:gd name="connsiteY2" fmla="*/ 23241 h 4752975"/>
              <a:gd name="connsiteX3" fmla="*/ 24764 w 10086975"/>
              <a:gd name="connsiteY3" fmla="*/ 23241 h 4752975"/>
              <a:gd name="connsiteX4" fmla="*/ 24764 w 10086975"/>
              <a:gd name="connsiteY4" fmla="*/ 4759833 h 475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975" h="4752975">
                <a:moveTo>
                  <a:pt x="24764" y="4759833"/>
                </a:moveTo>
                <a:lnTo>
                  <a:pt x="10092308" y="4759833"/>
                </a:lnTo>
                <a:lnTo>
                  <a:pt x="10092308" y="23241"/>
                </a:lnTo>
                <a:lnTo>
                  <a:pt x="24764" y="23241"/>
                </a:lnTo>
                <a:lnTo>
                  <a:pt x="24764" y="475983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8"> 
				</p:cNvPr>
          <p:cNvSpPr/>
          <p:nvPr/>
        </p:nvSpPr>
        <p:spPr>
          <a:xfrm>
            <a:off x="2206625" y="441325"/>
            <a:ext cx="7750175" cy="1209675"/>
          </a:xfrm>
          <a:custGeom>
            <a:avLst/>
            <a:gdLst>
              <a:gd name="connsiteX0" fmla="*/ 25273 w 7750175"/>
              <a:gd name="connsiteY0" fmla="*/ 1216025 h 1209675"/>
              <a:gd name="connsiteX1" fmla="*/ 7755001 w 7750175"/>
              <a:gd name="connsiteY1" fmla="*/ 1216025 h 1209675"/>
              <a:gd name="connsiteX2" fmla="*/ 7755001 w 7750175"/>
              <a:gd name="connsiteY2" fmla="*/ 27305 h 1209675"/>
              <a:gd name="connsiteX3" fmla="*/ 25273 w 7750175"/>
              <a:gd name="connsiteY3" fmla="*/ 27305 h 1209675"/>
              <a:gd name="connsiteX4" fmla="*/ 25273 w 7750175"/>
              <a:gd name="connsiteY4" fmla="*/ 121602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209675">
                <a:moveTo>
                  <a:pt x="25273" y="1216025"/>
                </a:moveTo>
                <a:lnTo>
                  <a:pt x="7755001" y="1216025"/>
                </a:lnTo>
                <a:lnTo>
                  <a:pt x="7755001" y="27305"/>
                </a:lnTo>
                <a:lnTo>
                  <a:pt x="25273" y="27305"/>
                </a:lnTo>
                <a:lnTo>
                  <a:pt x="25273" y="121602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9"> 
				</p:cNvPr>
          <p:cNvSpPr/>
          <p:nvPr/>
        </p:nvSpPr>
        <p:spPr>
          <a:xfrm>
            <a:off x="2206625" y="441325"/>
            <a:ext cx="7750175" cy="1209675"/>
          </a:xfrm>
          <a:custGeom>
            <a:avLst/>
            <a:gdLst>
              <a:gd name="connsiteX0" fmla="*/ 25273 w 7750175"/>
              <a:gd name="connsiteY0" fmla="*/ 1216025 h 1209675"/>
              <a:gd name="connsiteX1" fmla="*/ 7755001 w 7750175"/>
              <a:gd name="connsiteY1" fmla="*/ 1216025 h 1209675"/>
              <a:gd name="connsiteX2" fmla="*/ 7755001 w 7750175"/>
              <a:gd name="connsiteY2" fmla="*/ 27305 h 1209675"/>
              <a:gd name="connsiteX3" fmla="*/ 25273 w 7750175"/>
              <a:gd name="connsiteY3" fmla="*/ 27305 h 1209675"/>
              <a:gd name="connsiteX4" fmla="*/ 25273 w 7750175"/>
              <a:gd name="connsiteY4" fmla="*/ 121602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209675">
                <a:moveTo>
                  <a:pt x="25273" y="1216025"/>
                </a:moveTo>
                <a:lnTo>
                  <a:pt x="7755001" y="1216025"/>
                </a:lnTo>
                <a:lnTo>
                  <a:pt x="7755001" y="27305"/>
                </a:lnTo>
                <a:lnTo>
                  <a:pt x="25273" y="27305"/>
                </a:lnTo>
                <a:lnTo>
                  <a:pt x="25273" y="1216025"/>
                </a:lnTo>
                <a:close/>
              </a:path>
            </a:pathLst>
          </a:custGeom>
          <a:solidFill>
            <a:srgbClr val="00009a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10"/>
          <p:cNvSpPr txBox="1"/>
          <p:nvPr/>
        </p:nvSpPr>
        <p:spPr>
          <a:xfrm>
            <a:off x="1797685" y="624966"/>
            <a:ext cx="8181230" cy="42701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51785">
              <a:lnSpc>
                <a:spcPct val="100000"/>
              </a:lnSpc>
            </a:pPr>
            <a:r>
              <a:rPr lang="en-US" altLang="zh-CN" sz="1500" spc="240" dirty="0">
                <a:solidFill>
                  <a:srgbClr val="242424"/>
                </a:solidFill>
                <a:latin typeface="Calibri"/>
                <a:ea typeface="Calibri"/>
              </a:rPr>
              <a:t>WHY</a:t>
            </a:r>
            <a:r>
              <a:rPr lang="en-US" altLang="zh-CN" sz="1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09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179" dirty="0">
                <a:solidFill>
                  <a:srgbClr val="242424"/>
                </a:solidFill>
                <a:latin typeface="Calibri"/>
                <a:ea typeface="Calibri"/>
              </a:rPr>
              <a:t>VOICE</a:t>
            </a:r>
            <a:r>
              <a:rPr lang="en-US" altLang="zh-CN" sz="1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00" dirty="0">
                <a:solidFill>
                  <a:srgbClr val="242424"/>
                </a:solidFill>
                <a:latin typeface="Calibri"/>
                <a:ea typeface="Calibri"/>
              </a:rPr>
              <a:t>MATTERS</a:t>
            </a:r>
            <a:r>
              <a:rPr lang="en-US" altLang="zh-CN" sz="1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185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</a:p>
          <a:p>
            <a:pPr marL="0" indent="1153667">
              <a:lnSpc>
                <a:spcPct val="96666"/>
              </a:lnSpc>
            </a:pPr>
            <a:r>
              <a:rPr lang="en-US" altLang="zh-CN" sz="1500" spc="189" i="1" dirty="0">
                <a:solidFill>
                  <a:srgbClr val="242424"/>
                </a:solidFill>
                <a:latin typeface="Calibri"/>
                <a:ea typeface="Calibri"/>
              </a:rPr>
              <a:t>“CHILDREN</a:t>
            </a:r>
            <a:r>
              <a:rPr lang="en-US" altLang="zh-CN" sz="1500" spc="85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04" i="1" dirty="0">
                <a:solidFill>
                  <a:srgbClr val="242424"/>
                </a:solidFill>
                <a:latin typeface="Calibri"/>
                <a:ea typeface="Calibri"/>
              </a:rPr>
              <a:t>LEARN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79" i="1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1500" spc="85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15" i="1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34" i="1" dirty="0">
                <a:solidFill>
                  <a:srgbClr val="242424"/>
                </a:solidFill>
                <a:latin typeface="Calibri"/>
                <a:ea typeface="Calibri"/>
              </a:rPr>
              <a:t>MAKE</a:t>
            </a:r>
            <a:r>
              <a:rPr lang="en-US" altLang="zh-CN" sz="1500" spc="85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40" i="1" dirty="0">
                <a:solidFill>
                  <a:srgbClr val="242424"/>
                </a:solidFill>
                <a:latin typeface="Calibri"/>
                <a:ea typeface="Calibri"/>
              </a:rPr>
              <a:t>GOOD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185" i="1" dirty="0">
                <a:solidFill>
                  <a:srgbClr val="242424"/>
                </a:solidFill>
                <a:latin typeface="Calibri"/>
                <a:ea typeface="Calibri"/>
              </a:rPr>
              <a:t>DECISIONS</a:t>
            </a:r>
            <a:r>
              <a:rPr lang="en-US" altLang="zh-CN" sz="1500" spc="85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00" i="1" dirty="0">
                <a:solidFill>
                  <a:srgbClr val="242424"/>
                </a:solidFill>
                <a:latin typeface="Calibri"/>
                <a:ea typeface="Calibri"/>
              </a:rPr>
              <a:t>BY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20" i="1" dirty="0">
                <a:solidFill>
                  <a:srgbClr val="242424"/>
                </a:solidFill>
                <a:latin typeface="Calibri"/>
                <a:ea typeface="Calibri"/>
              </a:rPr>
              <a:t>MAKING</a:t>
            </a:r>
          </a:p>
          <a:p>
            <a:pPr marL="0" indent="1388363">
              <a:lnSpc>
                <a:spcPct val="100000"/>
              </a:lnSpc>
            </a:pPr>
            <a:r>
              <a:rPr lang="en-US" altLang="zh-CN" sz="1500" spc="179" i="1" dirty="0">
                <a:solidFill>
                  <a:srgbClr val="242424"/>
                </a:solidFill>
                <a:latin typeface="Calibri"/>
                <a:ea typeface="Calibri"/>
              </a:rPr>
              <a:t>DECISIONS,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45" i="1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04" i="1" dirty="0">
                <a:solidFill>
                  <a:srgbClr val="242424"/>
                </a:solidFill>
                <a:latin typeface="Calibri"/>
                <a:ea typeface="Calibri"/>
              </a:rPr>
              <a:t>BY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20" i="1" dirty="0">
                <a:solidFill>
                  <a:srgbClr val="242424"/>
                </a:solidFill>
                <a:latin typeface="Calibri"/>
                <a:ea typeface="Calibri"/>
              </a:rPr>
              <a:t>FOLLOWING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185" i="1" dirty="0">
                <a:solidFill>
                  <a:srgbClr val="242424"/>
                </a:solidFill>
                <a:latin typeface="Calibri"/>
                <a:ea typeface="Calibri"/>
              </a:rPr>
              <a:t>DIRECTIONS.”</a:t>
            </a:r>
            <a:r>
              <a:rPr lang="en-US" altLang="zh-CN" sz="1500" spc="89" i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179" dirty="0">
                <a:solidFill>
                  <a:srgbClr val="242424"/>
                </a:solidFill>
                <a:latin typeface="Calibri"/>
                <a:ea typeface="Calibri"/>
              </a:rPr>
              <a:t>ALFIE</a:t>
            </a:r>
            <a:r>
              <a:rPr lang="en-US" altLang="zh-CN" sz="15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spc="245" dirty="0">
                <a:solidFill>
                  <a:srgbClr val="242424"/>
                </a:solidFill>
                <a:latin typeface="Calibri"/>
                <a:ea typeface="Calibri"/>
              </a:rPr>
              <a:t>KOHN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Helps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grow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skills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gives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better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sense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how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society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works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and</a:t>
            </a:r>
            <a:r>
              <a:rPr lang="en-US" altLang="zh-CN" sz="1800" spc="5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how</a:t>
            </a:r>
          </a:p>
          <a:p>
            <a:pPr marL="0" indent="228600">
              <a:lnSpc>
                <a:spcPct val="100000"/>
              </a:lnSpc>
              <a:spcBef>
                <a:spcPts val="139"/>
              </a:spcBef>
            </a:pP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decision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making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happens</a:t>
            </a:r>
          </a:p>
          <a:p>
            <a:pPr>
              <a:lnSpc>
                <a:spcPts val="86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Creates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energy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for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represent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ideas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or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your</a:t>
            </a:r>
            <a:r>
              <a:rPr lang="en-US" altLang="zh-CN" sz="1800" spc="-12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interests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Develops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skills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be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a</a:t>
            </a:r>
            <a:r>
              <a:rPr lang="en-US" altLang="zh-CN" sz="1800" spc="114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leader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Connects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the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ideas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of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who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are</a:t>
            </a:r>
            <a:r>
              <a:rPr lang="en-US" altLang="zh-CN" sz="1800" spc="5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to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your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community/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wider</a:t>
            </a:r>
            <a:r>
              <a:rPr lang="en-US" altLang="zh-CN" sz="1800" spc="1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world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Helps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believe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in</a:t>
            </a:r>
            <a:r>
              <a:rPr lang="en-US" altLang="zh-CN" sz="1800" spc="89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yourself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Encourages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behave</a:t>
            </a:r>
            <a:r>
              <a:rPr lang="en-US" altLang="zh-CN" sz="1800" spc="3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Calibri"/>
                <a:ea typeface="Calibri"/>
              </a:rPr>
              <a:t>responsibly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 11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2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3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4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5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6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Picture 11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118" name="TextBox 118"/>
          <p:cNvSpPr txBox="1"/>
          <p:nvPr/>
        </p:nvSpPr>
        <p:spPr>
          <a:xfrm>
            <a:off x="896111" y="1452499"/>
            <a:ext cx="4305000" cy="3117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1764">
              <a:lnSpc>
                <a:spcPct val="100000"/>
              </a:lnSpc>
            </a:pP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SCENARIO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Calibri"/>
                <a:ea typeface="Calibri"/>
              </a:rPr>
              <a:t>1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64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0" dirty="0">
                <a:solidFill>
                  <a:srgbClr val="242424"/>
                </a:solidFill>
                <a:latin typeface="Calibri"/>
                <a:ea typeface="Calibri"/>
              </a:rPr>
              <a:t>TOMMY,</a:t>
            </a:r>
          </a:p>
          <a:p>
            <a:pPr marL="0" indent="1530350">
              <a:lnSpc>
                <a:spcPct val="100000"/>
              </a:lnSpc>
            </a:pPr>
            <a:r>
              <a:rPr lang="en-US" altLang="zh-CN" sz="2800" spc="114" dirty="0">
                <a:solidFill>
                  <a:srgbClr val="242424"/>
                </a:solidFill>
                <a:latin typeface="Calibri"/>
                <a:ea typeface="Calibri"/>
              </a:rPr>
              <a:t>AGED</a:t>
            </a:r>
            <a:r>
              <a:rPr lang="en-US" altLang="zh-CN" sz="2800" spc="3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Calibri"/>
                <a:ea typeface="Calibri"/>
              </a:rPr>
              <a:t>9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6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“My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dad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says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I’m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not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allowed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play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Jake.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Apparently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bad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influence</a:t>
            </a:r>
            <a:r>
              <a:rPr lang="en-US" altLang="zh-CN" sz="18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me.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allowed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stuff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I’m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not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park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from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school,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play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Fortnite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Xbox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even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18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phone.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hate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way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Dad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so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strict.”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11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20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1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2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3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4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Picture 12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126" name="TextBox 126"/>
          <p:cNvSpPr txBox="1"/>
          <p:nvPr/>
        </p:nvSpPr>
        <p:spPr>
          <a:xfrm>
            <a:off x="896111" y="1452499"/>
            <a:ext cx="4326756" cy="4213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77266">
              <a:lnSpc>
                <a:spcPct val="100000"/>
              </a:lnSpc>
            </a:pPr>
            <a:r>
              <a:rPr lang="en-US" altLang="zh-CN" sz="2800" spc="200" dirty="0">
                <a:solidFill>
                  <a:srgbClr val="242424"/>
                </a:solidFill>
                <a:latin typeface="Calibri"/>
                <a:ea typeface="Calibri"/>
              </a:rPr>
              <a:t>SCENARIO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5" dirty="0">
                <a:solidFill>
                  <a:srgbClr val="242424"/>
                </a:solidFill>
                <a:latin typeface="Calibri"/>
                <a:ea typeface="Calibri"/>
              </a:rPr>
              <a:t>2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95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KATE,</a:t>
            </a:r>
          </a:p>
          <a:p>
            <a:pPr marL="0" indent="1426717">
              <a:lnSpc>
                <a:spcPct val="100000"/>
              </a:lnSpc>
            </a:pPr>
            <a:r>
              <a:rPr lang="en-US" altLang="zh-CN" sz="2800" spc="129" dirty="0">
                <a:solidFill>
                  <a:srgbClr val="242424"/>
                </a:solidFill>
                <a:latin typeface="Calibri"/>
                <a:ea typeface="Calibri"/>
              </a:rPr>
              <a:t>AGED</a:t>
            </a:r>
            <a:r>
              <a:rPr lang="en-US" altLang="zh-CN" sz="2800" spc="3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20" dirty="0">
                <a:solidFill>
                  <a:srgbClr val="242424"/>
                </a:solidFill>
                <a:latin typeface="Calibri"/>
                <a:ea typeface="Calibri"/>
              </a:rPr>
              <a:t>12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“I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can’t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wait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match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Saturday.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I’m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travelling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pitch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my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mates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bus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first</a:t>
            </a:r>
            <a:r>
              <a:rPr lang="en-US" altLang="zh-CN" sz="18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time.</a:t>
            </a:r>
          </a:p>
          <a:p>
            <a:pPr>
              <a:lnSpc>
                <a:spcPts val="63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don’t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know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Mum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panics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much!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thinks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try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get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me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into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their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cars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instead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steal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my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money.</a:t>
            </a:r>
          </a:p>
          <a:p>
            <a:pPr>
              <a:lnSpc>
                <a:spcPts val="55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told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think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carefully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8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behaviour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when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I’m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out,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careful</a:t>
            </a:r>
            <a:r>
              <a:rPr lang="en-US" altLang="zh-CN" sz="18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strangers,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remember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could</a:t>
            </a:r>
            <a:r>
              <a:rPr lang="en-US" altLang="zh-CN" sz="1800" spc="-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come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chat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her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anything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like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that.”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reeform 12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8"> 
				</p:cNvPr>
          <p:cNvSpPr/>
          <p:nvPr/>
        </p:nvSpPr>
        <p:spPr>
          <a:xfrm>
            <a:off x="793750" y="958850"/>
            <a:ext cx="3067050" cy="1187450"/>
          </a:xfrm>
          <a:custGeom>
            <a:avLst/>
            <a:gdLst>
              <a:gd name="connsiteX0" fmla="*/ 11683 w 3067050"/>
              <a:gd name="connsiteY0" fmla="*/ 1195324 h 1187450"/>
              <a:gd name="connsiteX1" fmla="*/ 3077971 w 3067050"/>
              <a:gd name="connsiteY1" fmla="*/ 1195324 h 1187450"/>
              <a:gd name="connsiteX2" fmla="*/ 3077971 w 3067050"/>
              <a:gd name="connsiteY2" fmla="*/ 6604 h 1187450"/>
              <a:gd name="connsiteX3" fmla="*/ 11683 w 3067050"/>
              <a:gd name="connsiteY3" fmla="*/ 6604 h 1187450"/>
              <a:gd name="connsiteX4" fmla="*/ 11683 w 30670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050" h="1187450">
                <a:moveTo>
                  <a:pt x="11683" y="1195324"/>
                </a:moveTo>
                <a:lnTo>
                  <a:pt x="3077971" y="1195324"/>
                </a:lnTo>
                <a:lnTo>
                  <a:pt x="3077971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9"> 
				</p:cNvPr>
          <p:cNvSpPr/>
          <p:nvPr/>
        </p:nvSpPr>
        <p:spPr>
          <a:xfrm>
            <a:off x="784225" y="949325"/>
            <a:ext cx="3076575" cy="1196975"/>
          </a:xfrm>
          <a:custGeom>
            <a:avLst/>
            <a:gdLst>
              <a:gd name="connsiteX0" fmla="*/ 21208 w 3076575"/>
              <a:gd name="connsiteY0" fmla="*/ 1204849 h 1196975"/>
              <a:gd name="connsiteX1" fmla="*/ 3087496 w 3076575"/>
              <a:gd name="connsiteY1" fmla="*/ 1204849 h 1196975"/>
              <a:gd name="connsiteX2" fmla="*/ 3087496 w 3076575"/>
              <a:gd name="connsiteY2" fmla="*/ 16129 h 1196975"/>
              <a:gd name="connsiteX3" fmla="*/ 21208 w 3076575"/>
              <a:gd name="connsiteY3" fmla="*/ 16129 h 1196975"/>
              <a:gd name="connsiteX4" fmla="*/ 21208 w 30765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6575" h="1196975">
                <a:moveTo>
                  <a:pt x="21208" y="1204849"/>
                </a:moveTo>
                <a:lnTo>
                  <a:pt x="3087496" y="1204849"/>
                </a:lnTo>
                <a:lnTo>
                  <a:pt x="3087496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30"> 
				</p:cNvPr>
          <p:cNvSpPr/>
          <p:nvPr/>
        </p:nvSpPr>
        <p:spPr>
          <a:xfrm>
            <a:off x="1101725" y="3298825"/>
            <a:ext cx="2670175" cy="28575"/>
          </a:xfrm>
          <a:custGeom>
            <a:avLst/>
            <a:gdLst>
              <a:gd name="connsiteX0" fmla="*/ 21564 w 2670175"/>
              <a:gd name="connsiteY0" fmla="*/ 23495 h 28575"/>
              <a:gd name="connsiteX1" fmla="*/ 683767 w 2670175"/>
              <a:gd name="connsiteY1" fmla="*/ 23495 h 28575"/>
              <a:gd name="connsiteX2" fmla="*/ 1345945 w 2670175"/>
              <a:gd name="connsiteY2" fmla="*/ 23495 h 28575"/>
              <a:gd name="connsiteX3" fmla="*/ 2008123 w 2670175"/>
              <a:gd name="connsiteY3" fmla="*/ 23495 h 28575"/>
              <a:gd name="connsiteX4" fmla="*/ 2670302 w 2670175"/>
              <a:gd name="connsiteY4" fmla="*/ 23495 h 28575"/>
              <a:gd name="connsiteX5" fmla="*/ 2670302 w 2670175"/>
              <a:gd name="connsiteY5" fmla="*/ 34163 h 28575"/>
              <a:gd name="connsiteX6" fmla="*/ 2008123 w 2670175"/>
              <a:gd name="connsiteY6" fmla="*/ 34163 h 28575"/>
              <a:gd name="connsiteX7" fmla="*/ 1345945 w 2670175"/>
              <a:gd name="connsiteY7" fmla="*/ 34163 h 28575"/>
              <a:gd name="connsiteX8" fmla="*/ 683767 w 2670175"/>
              <a:gd name="connsiteY8" fmla="*/ 34163 h 28575"/>
              <a:gd name="connsiteX9" fmla="*/ 21564 w 2670175"/>
              <a:gd name="connsiteY9" fmla="*/ 34163 h 28575"/>
              <a:gd name="connsiteX10" fmla="*/ 21564 w 2670175"/>
              <a:gd name="connsiteY10" fmla="*/ 2349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0175" h="28575">
                <a:moveTo>
                  <a:pt x="21564" y="23495"/>
                </a:moveTo>
                <a:lnTo>
                  <a:pt x="683767" y="23495"/>
                </a:lnTo>
                <a:lnTo>
                  <a:pt x="1345945" y="23495"/>
                </a:lnTo>
                <a:lnTo>
                  <a:pt x="2008123" y="23495"/>
                </a:lnTo>
                <a:lnTo>
                  <a:pt x="2670302" y="23495"/>
                </a:lnTo>
                <a:lnTo>
                  <a:pt x="2670302" y="34163"/>
                </a:lnTo>
                <a:lnTo>
                  <a:pt x="2008123" y="34163"/>
                </a:lnTo>
                <a:lnTo>
                  <a:pt x="1345945" y="34163"/>
                </a:lnTo>
                <a:lnTo>
                  <a:pt x="683767" y="34163"/>
                </a:lnTo>
                <a:lnTo>
                  <a:pt x="21564" y="34163"/>
                </a:lnTo>
                <a:lnTo>
                  <a:pt x="21564" y="23495"/>
                </a:lnTo>
                <a:close/>
              </a:path>
            </a:pathLst>
          </a:custGeom>
          <a:solidFill>
            <a:srgbClr val="00ae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31"> 
				</p:cNvPr>
          <p:cNvSpPr/>
          <p:nvPr/>
        </p:nvSpPr>
        <p:spPr>
          <a:xfrm>
            <a:off x="1101725" y="3578225"/>
            <a:ext cx="1514475" cy="28575"/>
          </a:xfrm>
          <a:custGeom>
            <a:avLst/>
            <a:gdLst>
              <a:gd name="connsiteX0" fmla="*/ 21564 w 1514475"/>
              <a:gd name="connsiteY0" fmla="*/ 18415 h 28575"/>
              <a:gd name="connsiteX1" fmla="*/ 520953 w 1514475"/>
              <a:gd name="connsiteY1" fmla="*/ 18415 h 28575"/>
              <a:gd name="connsiteX2" fmla="*/ 1020317 w 1514475"/>
              <a:gd name="connsiteY2" fmla="*/ 18415 h 28575"/>
              <a:gd name="connsiteX3" fmla="*/ 1519682 w 1514475"/>
              <a:gd name="connsiteY3" fmla="*/ 18415 h 28575"/>
              <a:gd name="connsiteX4" fmla="*/ 1519682 w 1514475"/>
              <a:gd name="connsiteY4" fmla="*/ 29083 h 28575"/>
              <a:gd name="connsiteX5" fmla="*/ 1020317 w 1514475"/>
              <a:gd name="connsiteY5" fmla="*/ 29083 h 28575"/>
              <a:gd name="connsiteX6" fmla="*/ 520953 w 1514475"/>
              <a:gd name="connsiteY6" fmla="*/ 29083 h 28575"/>
              <a:gd name="connsiteX7" fmla="*/ 21564 w 1514475"/>
              <a:gd name="connsiteY7" fmla="*/ 29083 h 28575"/>
              <a:gd name="connsiteX8" fmla="*/ 21564 w 1514475"/>
              <a:gd name="connsiteY8" fmla="*/ 1841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28575">
                <a:moveTo>
                  <a:pt x="21564" y="18415"/>
                </a:moveTo>
                <a:lnTo>
                  <a:pt x="520953" y="18415"/>
                </a:lnTo>
                <a:lnTo>
                  <a:pt x="1020317" y="18415"/>
                </a:lnTo>
                <a:lnTo>
                  <a:pt x="1519682" y="18415"/>
                </a:lnTo>
                <a:lnTo>
                  <a:pt x="1519682" y="29083"/>
                </a:lnTo>
                <a:lnTo>
                  <a:pt x="1020317" y="29083"/>
                </a:lnTo>
                <a:lnTo>
                  <a:pt x="520953" y="29083"/>
                </a:lnTo>
                <a:lnTo>
                  <a:pt x="21564" y="29083"/>
                </a:lnTo>
                <a:lnTo>
                  <a:pt x="21564" y="18415"/>
                </a:lnTo>
                <a:close/>
              </a:path>
            </a:pathLst>
          </a:custGeom>
          <a:solidFill>
            <a:srgbClr val="00ae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2"> 
				</p:cNvPr>
          <p:cNvSpPr/>
          <p:nvPr/>
        </p:nvSpPr>
        <p:spPr>
          <a:xfrm>
            <a:off x="4467225" y="949325"/>
            <a:ext cx="6911975" cy="4943475"/>
          </a:xfrm>
          <a:custGeom>
            <a:avLst/>
            <a:gdLst>
              <a:gd name="connsiteX0" fmla="*/ 27813 w 6911975"/>
              <a:gd name="connsiteY0" fmla="*/ 4952365 h 4943475"/>
              <a:gd name="connsiteX1" fmla="*/ 6913244 w 6911975"/>
              <a:gd name="connsiteY1" fmla="*/ 4952365 h 4943475"/>
              <a:gd name="connsiteX2" fmla="*/ 6913244 w 6911975"/>
              <a:gd name="connsiteY2" fmla="*/ 16129 h 4943475"/>
              <a:gd name="connsiteX3" fmla="*/ 27813 w 6911975"/>
              <a:gd name="connsiteY3" fmla="*/ 16129 h 4943475"/>
              <a:gd name="connsiteX4" fmla="*/ 27813 w 69119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1975" h="4943475">
                <a:moveTo>
                  <a:pt x="27813" y="4952365"/>
                </a:moveTo>
                <a:lnTo>
                  <a:pt x="6913244" y="4952365"/>
                </a:lnTo>
                <a:lnTo>
                  <a:pt x="6913244" y="16129"/>
                </a:lnTo>
                <a:lnTo>
                  <a:pt x="27813" y="16129"/>
                </a:lnTo>
                <a:lnTo>
                  <a:pt x="27813" y="49523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3"> 
				</p:cNvPr>
          <p:cNvSpPr/>
          <p:nvPr/>
        </p:nvSpPr>
        <p:spPr>
          <a:xfrm>
            <a:off x="4632325" y="1101725"/>
            <a:ext cx="6581775" cy="4625975"/>
          </a:xfrm>
          <a:custGeom>
            <a:avLst/>
            <a:gdLst>
              <a:gd name="connsiteX0" fmla="*/ 25019 w 6581775"/>
              <a:gd name="connsiteY0" fmla="*/ 4636135 h 4625975"/>
              <a:gd name="connsiteX1" fmla="*/ 6584314 w 6581775"/>
              <a:gd name="connsiteY1" fmla="*/ 4636135 h 4625975"/>
              <a:gd name="connsiteX2" fmla="*/ 6584314 w 6581775"/>
              <a:gd name="connsiteY2" fmla="*/ 27558 h 4625975"/>
              <a:gd name="connsiteX3" fmla="*/ 25019 w 6581775"/>
              <a:gd name="connsiteY3" fmla="*/ 27558 h 4625975"/>
              <a:gd name="connsiteX4" fmla="*/ 25019 w 65817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775" h="4625975">
                <a:moveTo>
                  <a:pt x="25019" y="4636135"/>
                </a:moveTo>
                <a:lnTo>
                  <a:pt x="6584314" y="4636135"/>
                </a:lnTo>
                <a:lnTo>
                  <a:pt x="6584314" y="27558"/>
                </a:lnTo>
                <a:lnTo>
                  <a:pt x="25019" y="27558"/>
                </a:lnTo>
                <a:lnTo>
                  <a:pt x="25019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Picture 13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2545080"/>
            <a:ext cx="6256020" cy="1775460"/>
          </a:xfrm>
          <a:prstGeom prst="rect">
            <a:avLst/>
          </a:prstGeom>
        </p:spPr>
      </p:pic>
      <p:sp>
        <p:nvSpPr>
          <p:cNvPr id="135" name="TextBox 135"/>
          <p:cNvSpPr txBox="1"/>
          <p:nvPr/>
        </p:nvSpPr>
        <p:spPr>
          <a:xfrm>
            <a:off x="894892" y="1354632"/>
            <a:ext cx="2889172" cy="2283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21410">
              <a:lnSpc>
                <a:spcPct val="100000"/>
              </a:lnSpc>
            </a:pPr>
            <a:r>
              <a:rPr lang="en-US" altLang="zh-CN" sz="2800" spc="150" b="1" dirty="0">
                <a:solidFill>
                  <a:srgbClr val="242424"/>
                </a:solidFill>
                <a:latin typeface="Calibri"/>
                <a:ea typeface="Calibri"/>
              </a:rPr>
              <a:t>QU</a:t>
            </a:r>
            <a:r>
              <a:rPr lang="en-US" altLang="zh-CN" sz="2800" spc="145" b="1" dirty="0">
                <a:solidFill>
                  <a:srgbClr val="242424"/>
                </a:solidFill>
                <a:latin typeface="Calibri"/>
                <a:ea typeface="Calibri"/>
              </a:rPr>
              <a:t>IZ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Do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know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800" spc="1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rights?</a:t>
            </a:r>
          </a:p>
          <a:p>
            <a:pPr>
              <a:lnSpc>
                <a:spcPts val="10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1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10" dirty="0">
                <a:solidFill>
                  <a:srgbClr val="00aeee"/>
                </a:solidFill>
                <a:latin typeface="Times New Roman"/>
                <a:ea typeface="Times New Roman"/>
              </a:rPr>
              <a:t>https://childrenslawcentre.or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-25" dirty="0">
                <a:solidFill>
                  <a:srgbClr val="00aeee"/>
                </a:solidFill>
                <a:latin typeface="Times New Roman"/>
                <a:ea typeface="Times New Roman"/>
                <a:hlinkClick r:id="rId3"/>
              </a:rPr>
              <a:t>g.uk/your</a:t>
            </a:r>
            <a:r>
              <a:rPr lang="en-US" altLang="zh-CN" sz="1800" dirty="0">
                <a:solidFill>
                  <a:srgbClr val="00aeee"/>
                </a:solidFill>
                <a:latin typeface="Times New Roman"/>
                <a:ea typeface="Times New Roman"/>
                <a:hlinkClick r:id="rId2"/>
              </a:rPr>
              <a:t>-</a:t>
            </a:r>
            <a:r>
              <a:rPr lang="en-US" altLang="zh-CN" sz="1800" spc="-25" dirty="0">
                <a:solidFill>
                  <a:srgbClr val="00aeee"/>
                </a:solidFill>
                <a:latin typeface="Times New Roman"/>
                <a:ea typeface="Times New Roman"/>
                <a:hlinkClick r:id="rId2"/>
              </a:rPr>
              <a:t>righ</a:t>
            </a:r>
            <a:r>
              <a:rPr lang="en-US" altLang="zh-CN" sz="1800" spc="-15" dirty="0">
                <a:solidFill>
                  <a:srgbClr val="00aeee"/>
                </a:solidFill>
                <a:latin typeface="Times New Roman"/>
                <a:ea typeface="Times New Roman"/>
                <a:hlinkClick r:id="rId2"/>
              </a:rPr>
              <a:t>ts/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 
				</p:cNvPr>
          <p:cNvSpPr/>
          <p:nvPr/>
        </p:nvSpPr>
        <p:spPr>
          <a:xfrm>
            <a:off x="0" y="0"/>
            <a:ext cx="4738115" cy="6857999"/>
          </a:xfrm>
          <a:custGeom>
            <a:avLst/>
            <a:gdLst>
              <a:gd name="connsiteX0" fmla="*/ 0 w 4738115"/>
              <a:gd name="connsiteY0" fmla="*/ 6857999 h 6857999"/>
              <a:gd name="connsiteX1" fmla="*/ 4738115 w 4738115"/>
              <a:gd name="connsiteY1" fmla="*/ 6857999 h 6857999"/>
              <a:gd name="connsiteX2" fmla="*/ 4738115 w 4738115"/>
              <a:gd name="connsiteY2" fmla="*/ 0 h 6857999"/>
              <a:gd name="connsiteX3" fmla="*/ 0 w 4738115"/>
              <a:gd name="connsiteY3" fmla="*/ 0 h 6857999"/>
              <a:gd name="connsiteX4" fmla="*/ 0 w 4738115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8115" h="6857999">
                <a:moveTo>
                  <a:pt x="0" y="6857999"/>
                </a:moveTo>
                <a:lnTo>
                  <a:pt x="4738115" y="6857999"/>
                </a:lnTo>
                <a:lnTo>
                  <a:pt x="4738115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c4c0b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> 
				</p:cNvPr>
          <p:cNvSpPr/>
          <p:nvPr/>
        </p:nvSpPr>
        <p:spPr>
          <a:xfrm>
            <a:off x="628650" y="2673350"/>
            <a:ext cx="3409950" cy="1492250"/>
          </a:xfrm>
          <a:custGeom>
            <a:avLst/>
            <a:gdLst>
              <a:gd name="connsiteX0" fmla="*/ 12191 w 3409950"/>
              <a:gd name="connsiteY0" fmla="*/ 1504696 h 1492250"/>
              <a:gd name="connsiteX1" fmla="*/ 3413759 w 3409950"/>
              <a:gd name="connsiteY1" fmla="*/ 1504696 h 1492250"/>
              <a:gd name="connsiteX2" fmla="*/ 3413759 w 3409950"/>
              <a:gd name="connsiteY2" fmla="*/ 8128 h 1492250"/>
              <a:gd name="connsiteX3" fmla="*/ 12191 w 3409950"/>
              <a:gd name="connsiteY3" fmla="*/ 8128 h 1492250"/>
              <a:gd name="connsiteX4" fmla="*/ 12191 w 3409950"/>
              <a:gd name="connsiteY4" fmla="*/ 1504696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950" h="1492250">
                <a:moveTo>
                  <a:pt x="12191" y="1504696"/>
                </a:moveTo>
                <a:lnTo>
                  <a:pt x="3413759" y="1504696"/>
                </a:lnTo>
                <a:lnTo>
                  <a:pt x="3413759" y="8128"/>
                </a:lnTo>
                <a:lnTo>
                  <a:pt x="12191" y="8128"/>
                </a:lnTo>
                <a:lnTo>
                  <a:pt x="12191" y="150469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> 
				</p:cNvPr>
          <p:cNvSpPr/>
          <p:nvPr/>
        </p:nvSpPr>
        <p:spPr>
          <a:xfrm>
            <a:off x="619125" y="2663825"/>
            <a:ext cx="3419475" cy="1501775"/>
          </a:xfrm>
          <a:custGeom>
            <a:avLst/>
            <a:gdLst>
              <a:gd name="connsiteX0" fmla="*/ 21716 w 3419475"/>
              <a:gd name="connsiteY0" fmla="*/ 1514221 h 1501775"/>
              <a:gd name="connsiteX1" fmla="*/ 3423284 w 3419475"/>
              <a:gd name="connsiteY1" fmla="*/ 1514221 h 1501775"/>
              <a:gd name="connsiteX2" fmla="*/ 3423284 w 3419475"/>
              <a:gd name="connsiteY2" fmla="*/ 17653 h 1501775"/>
              <a:gd name="connsiteX3" fmla="*/ 21716 w 3419475"/>
              <a:gd name="connsiteY3" fmla="*/ 17653 h 1501775"/>
              <a:gd name="connsiteX4" fmla="*/ 21716 w 3419475"/>
              <a:gd name="connsiteY4" fmla="*/ 1514221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475" h="1501775">
                <a:moveTo>
                  <a:pt x="21716" y="1514221"/>
                </a:moveTo>
                <a:lnTo>
                  <a:pt x="3423284" y="1514221"/>
                </a:lnTo>
                <a:lnTo>
                  <a:pt x="3423284" y="17653"/>
                </a:lnTo>
                <a:lnTo>
                  <a:pt x="21716" y="17653"/>
                </a:lnTo>
                <a:lnTo>
                  <a:pt x="21716" y="151422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24242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9"> 
				</p:cNvPr>
          <p:cNvSpPr/>
          <p:nvPr/>
        </p:nvSpPr>
        <p:spPr>
          <a:xfrm>
            <a:off x="5381625" y="695325"/>
            <a:ext cx="6162675" cy="1247775"/>
          </a:xfrm>
          <a:custGeom>
            <a:avLst/>
            <a:gdLst>
              <a:gd name="connsiteX0" fmla="*/ 16383 w 6162675"/>
              <a:gd name="connsiteY0" fmla="*/ 232029 h 1247775"/>
              <a:gd name="connsiteX1" fmla="*/ 221360 w 6162675"/>
              <a:gd name="connsiteY1" fmla="*/ 27051 h 1247775"/>
              <a:gd name="connsiteX2" fmla="*/ 5962268 w 6162675"/>
              <a:gd name="connsiteY2" fmla="*/ 27051 h 1247775"/>
              <a:gd name="connsiteX3" fmla="*/ 6167246 w 6162675"/>
              <a:gd name="connsiteY3" fmla="*/ 232029 h 1247775"/>
              <a:gd name="connsiteX4" fmla="*/ 6167246 w 6162675"/>
              <a:gd name="connsiteY4" fmla="*/ 1051941 h 1247775"/>
              <a:gd name="connsiteX5" fmla="*/ 5962268 w 6162675"/>
              <a:gd name="connsiteY5" fmla="*/ 1256919 h 1247775"/>
              <a:gd name="connsiteX6" fmla="*/ 221360 w 6162675"/>
              <a:gd name="connsiteY6" fmla="*/ 1256919 h 1247775"/>
              <a:gd name="connsiteX7" fmla="*/ 16383 w 6162675"/>
              <a:gd name="connsiteY7" fmla="*/ 1051941 h 1247775"/>
              <a:gd name="connsiteX8" fmla="*/ 16383 w 6162675"/>
              <a:gd name="connsiteY8" fmla="*/ 232029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1247775">
                <a:moveTo>
                  <a:pt x="16383" y="232029"/>
                </a:moveTo>
                <a:cubicBezTo>
                  <a:pt x="16383" y="118872"/>
                  <a:pt x="108203" y="27051"/>
                  <a:pt x="221360" y="27051"/>
                </a:cubicBezTo>
                <a:lnTo>
                  <a:pt x="5962268" y="27051"/>
                </a:lnTo>
                <a:cubicBezTo>
                  <a:pt x="6075426" y="27051"/>
                  <a:pt x="6167246" y="118872"/>
                  <a:pt x="6167246" y="232029"/>
                </a:cubicBezTo>
                <a:lnTo>
                  <a:pt x="6167246" y="1051941"/>
                </a:lnTo>
                <a:cubicBezTo>
                  <a:pt x="6167246" y="1165098"/>
                  <a:pt x="6075426" y="1256919"/>
                  <a:pt x="5962268" y="1256919"/>
                </a:cubicBezTo>
                <a:lnTo>
                  <a:pt x="221360" y="1256919"/>
                </a:lnTo>
                <a:cubicBezTo>
                  <a:pt x="108203" y="1256919"/>
                  <a:pt x="16383" y="1165098"/>
                  <a:pt x="16383" y="1051941"/>
                </a:cubicBezTo>
                <a:lnTo>
                  <a:pt x="16383" y="23202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 
				</p:cNvPr>
          <p:cNvSpPr/>
          <p:nvPr/>
        </p:nvSpPr>
        <p:spPr>
          <a:xfrm>
            <a:off x="5381625" y="695325"/>
            <a:ext cx="6162675" cy="1247775"/>
          </a:xfrm>
          <a:custGeom>
            <a:avLst/>
            <a:gdLst>
              <a:gd name="connsiteX0" fmla="*/ 16383 w 6162675"/>
              <a:gd name="connsiteY0" fmla="*/ 232029 h 1247775"/>
              <a:gd name="connsiteX1" fmla="*/ 221360 w 6162675"/>
              <a:gd name="connsiteY1" fmla="*/ 27051 h 1247775"/>
              <a:gd name="connsiteX2" fmla="*/ 5962268 w 6162675"/>
              <a:gd name="connsiteY2" fmla="*/ 27051 h 1247775"/>
              <a:gd name="connsiteX3" fmla="*/ 6167246 w 6162675"/>
              <a:gd name="connsiteY3" fmla="*/ 232029 h 1247775"/>
              <a:gd name="connsiteX4" fmla="*/ 6167246 w 6162675"/>
              <a:gd name="connsiteY4" fmla="*/ 1051941 h 1247775"/>
              <a:gd name="connsiteX5" fmla="*/ 5962268 w 6162675"/>
              <a:gd name="connsiteY5" fmla="*/ 1256919 h 1247775"/>
              <a:gd name="connsiteX6" fmla="*/ 221360 w 6162675"/>
              <a:gd name="connsiteY6" fmla="*/ 1256919 h 1247775"/>
              <a:gd name="connsiteX7" fmla="*/ 16383 w 6162675"/>
              <a:gd name="connsiteY7" fmla="*/ 1051941 h 1247775"/>
              <a:gd name="connsiteX8" fmla="*/ 16383 w 6162675"/>
              <a:gd name="connsiteY8" fmla="*/ 232029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1247775">
                <a:moveTo>
                  <a:pt x="16383" y="232029"/>
                </a:moveTo>
                <a:cubicBezTo>
                  <a:pt x="16383" y="118872"/>
                  <a:pt x="108203" y="27051"/>
                  <a:pt x="221360" y="27051"/>
                </a:cubicBezTo>
                <a:lnTo>
                  <a:pt x="5962268" y="27051"/>
                </a:lnTo>
                <a:cubicBezTo>
                  <a:pt x="6075426" y="27051"/>
                  <a:pt x="6167246" y="118872"/>
                  <a:pt x="6167246" y="232029"/>
                </a:cubicBezTo>
                <a:lnTo>
                  <a:pt x="6167246" y="1051941"/>
                </a:lnTo>
                <a:cubicBezTo>
                  <a:pt x="6167246" y="1165098"/>
                  <a:pt x="6075426" y="1256919"/>
                  <a:pt x="5962268" y="1256919"/>
                </a:cubicBezTo>
                <a:lnTo>
                  <a:pt x="221360" y="1256919"/>
                </a:lnTo>
                <a:cubicBezTo>
                  <a:pt x="108203" y="1256919"/>
                  <a:pt x="16383" y="1165098"/>
                  <a:pt x="16383" y="1051941"/>
                </a:cubicBezTo>
                <a:lnTo>
                  <a:pt x="16383" y="232029"/>
                </a:lnTo>
                <a:close/>
              </a:path>
            </a:pathLst>
          </a:custGeom>
          <a:solidFill>
            <a:srgbClr val="00002a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 
				</p:cNvPr>
          <p:cNvSpPr/>
          <p:nvPr/>
        </p:nvSpPr>
        <p:spPr>
          <a:xfrm>
            <a:off x="5381625" y="1990725"/>
            <a:ext cx="6162675" cy="1247775"/>
          </a:xfrm>
          <a:custGeom>
            <a:avLst/>
            <a:gdLst>
              <a:gd name="connsiteX0" fmla="*/ 16383 w 6162675"/>
              <a:gd name="connsiteY0" fmla="*/ 230505 h 1247775"/>
              <a:gd name="connsiteX1" fmla="*/ 221360 w 6162675"/>
              <a:gd name="connsiteY1" fmla="*/ 25527 h 1247775"/>
              <a:gd name="connsiteX2" fmla="*/ 5962268 w 6162675"/>
              <a:gd name="connsiteY2" fmla="*/ 25527 h 1247775"/>
              <a:gd name="connsiteX3" fmla="*/ 6167246 w 6162675"/>
              <a:gd name="connsiteY3" fmla="*/ 230505 h 1247775"/>
              <a:gd name="connsiteX4" fmla="*/ 6167246 w 6162675"/>
              <a:gd name="connsiteY4" fmla="*/ 1050417 h 1247775"/>
              <a:gd name="connsiteX5" fmla="*/ 5962268 w 6162675"/>
              <a:gd name="connsiteY5" fmla="*/ 1255395 h 1247775"/>
              <a:gd name="connsiteX6" fmla="*/ 221360 w 6162675"/>
              <a:gd name="connsiteY6" fmla="*/ 1255395 h 1247775"/>
              <a:gd name="connsiteX7" fmla="*/ 16383 w 6162675"/>
              <a:gd name="connsiteY7" fmla="*/ 1050417 h 1247775"/>
              <a:gd name="connsiteX8" fmla="*/ 16383 w 6162675"/>
              <a:gd name="connsiteY8" fmla="*/ 23050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1247775">
                <a:moveTo>
                  <a:pt x="16383" y="230505"/>
                </a:moveTo>
                <a:cubicBezTo>
                  <a:pt x="16383" y="117348"/>
                  <a:pt x="108203" y="25527"/>
                  <a:pt x="221360" y="25527"/>
                </a:cubicBezTo>
                <a:lnTo>
                  <a:pt x="5962268" y="25527"/>
                </a:lnTo>
                <a:cubicBezTo>
                  <a:pt x="6075426" y="25527"/>
                  <a:pt x="6167246" y="117348"/>
                  <a:pt x="6167246" y="230505"/>
                </a:cubicBezTo>
                <a:lnTo>
                  <a:pt x="6167246" y="1050417"/>
                </a:lnTo>
                <a:cubicBezTo>
                  <a:pt x="6167246" y="1163574"/>
                  <a:pt x="6075426" y="1255395"/>
                  <a:pt x="5962268" y="1255395"/>
                </a:cubicBezTo>
                <a:lnTo>
                  <a:pt x="221360" y="1255395"/>
                </a:lnTo>
                <a:cubicBezTo>
                  <a:pt x="108203" y="1255395"/>
                  <a:pt x="16383" y="1163574"/>
                  <a:pt x="16383" y="1050417"/>
                </a:cubicBezTo>
                <a:lnTo>
                  <a:pt x="16383" y="230505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2"> 
				</p:cNvPr>
          <p:cNvSpPr/>
          <p:nvPr/>
        </p:nvSpPr>
        <p:spPr>
          <a:xfrm>
            <a:off x="5381625" y="1990725"/>
            <a:ext cx="6162675" cy="1247775"/>
          </a:xfrm>
          <a:custGeom>
            <a:avLst/>
            <a:gdLst>
              <a:gd name="connsiteX0" fmla="*/ 16383 w 6162675"/>
              <a:gd name="connsiteY0" fmla="*/ 230505 h 1247775"/>
              <a:gd name="connsiteX1" fmla="*/ 221360 w 6162675"/>
              <a:gd name="connsiteY1" fmla="*/ 25527 h 1247775"/>
              <a:gd name="connsiteX2" fmla="*/ 5962268 w 6162675"/>
              <a:gd name="connsiteY2" fmla="*/ 25527 h 1247775"/>
              <a:gd name="connsiteX3" fmla="*/ 6167246 w 6162675"/>
              <a:gd name="connsiteY3" fmla="*/ 230505 h 1247775"/>
              <a:gd name="connsiteX4" fmla="*/ 6167246 w 6162675"/>
              <a:gd name="connsiteY4" fmla="*/ 1050417 h 1247775"/>
              <a:gd name="connsiteX5" fmla="*/ 5962268 w 6162675"/>
              <a:gd name="connsiteY5" fmla="*/ 1255395 h 1247775"/>
              <a:gd name="connsiteX6" fmla="*/ 221360 w 6162675"/>
              <a:gd name="connsiteY6" fmla="*/ 1255395 h 1247775"/>
              <a:gd name="connsiteX7" fmla="*/ 16383 w 6162675"/>
              <a:gd name="connsiteY7" fmla="*/ 1050417 h 1247775"/>
              <a:gd name="connsiteX8" fmla="*/ 16383 w 6162675"/>
              <a:gd name="connsiteY8" fmla="*/ 23050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1247775">
                <a:moveTo>
                  <a:pt x="16383" y="230505"/>
                </a:moveTo>
                <a:cubicBezTo>
                  <a:pt x="16383" y="117348"/>
                  <a:pt x="108203" y="25527"/>
                  <a:pt x="221360" y="25527"/>
                </a:cubicBezTo>
                <a:lnTo>
                  <a:pt x="5962268" y="25527"/>
                </a:lnTo>
                <a:cubicBezTo>
                  <a:pt x="6075426" y="25527"/>
                  <a:pt x="6167246" y="117348"/>
                  <a:pt x="6167246" y="230505"/>
                </a:cubicBezTo>
                <a:lnTo>
                  <a:pt x="6167246" y="1050417"/>
                </a:lnTo>
                <a:cubicBezTo>
                  <a:pt x="6167246" y="1163574"/>
                  <a:pt x="6075426" y="1255395"/>
                  <a:pt x="5962268" y="1255395"/>
                </a:cubicBezTo>
                <a:lnTo>
                  <a:pt x="221360" y="1255395"/>
                </a:lnTo>
                <a:cubicBezTo>
                  <a:pt x="108203" y="1255395"/>
                  <a:pt x="16383" y="1163574"/>
                  <a:pt x="16383" y="1050417"/>
                </a:cubicBezTo>
                <a:lnTo>
                  <a:pt x="16383" y="23050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> 
				</p:cNvPr>
          <p:cNvSpPr/>
          <p:nvPr/>
        </p:nvSpPr>
        <p:spPr>
          <a:xfrm>
            <a:off x="5381625" y="3286125"/>
            <a:ext cx="6162675" cy="1247775"/>
          </a:xfrm>
          <a:custGeom>
            <a:avLst/>
            <a:gdLst>
              <a:gd name="connsiteX0" fmla="*/ 16383 w 6162675"/>
              <a:gd name="connsiteY0" fmla="*/ 228981 h 1247775"/>
              <a:gd name="connsiteX1" fmla="*/ 221360 w 6162675"/>
              <a:gd name="connsiteY1" fmla="*/ 24003 h 1247775"/>
              <a:gd name="connsiteX2" fmla="*/ 5962268 w 6162675"/>
              <a:gd name="connsiteY2" fmla="*/ 24003 h 1247775"/>
              <a:gd name="connsiteX3" fmla="*/ 6167246 w 6162675"/>
              <a:gd name="connsiteY3" fmla="*/ 228981 h 1247775"/>
              <a:gd name="connsiteX4" fmla="*/ 6167246 w 6162675"/>
              <a:gd name="connsiteY4" fmla="*/ 1048893 h 1247775"/>
              <a:gd name="connsiteX5" fmla="*/ 5962268 w 6162675"/>
              <a:gd name="connsiteY5" fmla="*/ 1253871 h 1247775"/>
              <a:gd name="connsiteX6" fmla="*/ 221360 w 6162675"/>
              <a:gd name="connsiteY6" fmla="*/ 1253871 h 1247775"/>
              <a:gd name="connsiteX7" fmla="*/ 16383 w 6162675"/>
              <a:gd name="connsiteY7" fmla="*/ 1048893 h 1247775"/>
              <a:gd name="connsiteX8" fmla="*/ 16383 w 6162675"/>
              <a:gd name="connsiteY8" fmla="*/ 228981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1247775">
                <a:moveTo>
                  <a:pt x="16383" y="228981"/>
                </a:moveTo>
                <a:cubicBezTo>
                  <a:pt x="16383" y="115824"/>
                  <a:pt x="108203" y="24003"/>
                  <a:pt x="221360" y="24003"/>
                </a:cubicBezTo>
                <a:lnTo>
                  <a:pt x="5962268" y="24003"/>
                </a:lnTo>
                <a:cubicBezTo>
                  <a:pt x="6075426" y="24003"/>
                  <a:pt x="6167246" y="115824"/>
                  <a:pt x="6167246" y="228981"/>
                </a:cubicBezTo>
                <a:lnTo>
                  <a:pt x="6167246" y="1048893"/>
                </a:lnTo>
                <a:cubicBezTo>
                  <a:pt x="6167246" y="1162050"/>
                  <a:pt x="6075426" y="1253871"/>
                  <a:pt x="5962268" y="1253871"/>
                </a:cubicBezTo>
                <a:lnTo>
                  <a:pt x="221360" y="1253871"/>
                </a:lnTo>
                <a:cubicBezTo>
                  <a:pt x="108203" y="1253871"/>
                  <a:pt x="16383" y="1162050"/>
                  <a:pt x="16383" y="1048893"/>
                </a:cubicBezTo>
                <a:lnTo>
                  <a:pt x="16383" y="228981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> 
				</p:cNvPr>
          <p:cNvSpPr/>
          <p:nvPr/>
        </p:nvSpPr>
        <p:spPr>
          <a:xfrm>
            <a:off x="5381625" y="3286125"/>
            <a:ext cx="6162675" cy="1247775"/>
          </a:xfrm>
          <a:custGeom>
            <a:avLst/>
            <a:gdLst>
              <a:gd name="connsiteX0" fmla="*/ 16383 w 6162675"/>
              <a:gd name="connsiteY0" fmla="*/ 228981 h 1247775"/>
              <a:gd name="connsiteX1" fmla="*/ 221360 w 6162675"/>
              <a:gd name="connsiteY1" fmla="*/ 24003 h 1247775"/>
              <a:gd name="connsiteX2" fmla="*/ 5962268 w 6162675"/>
              <a:gd name="connsiteY2" fmla="*/ 24003 h 1247775"/>
              <a:gd name="connsiteX3" fmla="*/ 6167246 w 6162675"/>
              <a:gd name="connsiteY3" fmla="*/ 228981 h 1247775"/>
              <a:gd name="connsiteX4" fmla="*/ 6167246 w 6162675"/>
              <a:gd name="connsiteY4" fmla="*/ 1048893 h 1247775"/>
              <a:gd name="connsiteX5" fmla="*/ 5962268 w 6162675"/>
              <a:gd name="connsiteY5" fmla="*/ 1253871 h 1247775"/>
              <a:gd name="connsiteX6" fmla="*/ 221360 w 6162675"/>
              <a:gd name="connsiteY6" fmla="*/ 1253871 h 1247775"/>
              <a:gd name="connsiteX7" fmla="*/ 16383 w 6162675"/>
              <a:gd name="connsiteY7" fmla="*/ 1048893 h 1247775"/>
              <a:gd name="connsiteX8" fmla="*/ 16383 w 6162675"/>
              <a:gd name="connsiteY8" fmla="*/ 228981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1247775">
                <a:moveTo>
                  <a:pt x="16383" y="228981"/>
                </a:moveTo>
                <a:cubicBezTo>
                  <a:pt x="16383" y="115824"/>
                  <a:pt x="108203" y="24003"/>
                  <a:pt x="221360" y="24003"/>
                </a:cubicBezTo>
                <a:lnTo>
                  <a:pt x="5962268" y="24003"/>
                </a:lnTo>
                <a:cubicBezTo>
                  <a:pt x="6075426" y="24003"/>
                  <a:pt x="6167246" y="115824"/>
                  <a:pt x="6167246" y="228981"/>
                </a:cubicBezTo>
                <a:lnTo>
                  <a:pt x="6167246" y="1048893"/>
                </a:lnTo>
                <a:cubicBezTo>
                  <a:pt x="6167246" y="1162050"/>
                  <a:pt x="6075426" y="1253871"/>
                  <a:pt x="5962268" y="1253871"/>
                </a:cubicBezTo>
                <a:lnTo>
                  <a:pt x="221360" y="1253871"/>
                </a:lnTo>
                <a:cubicBezTo>
                  <a:pt x="108203" y="1253871"/>
                  <a:pt x="16383" y="1162050"/>
                  <a:pt x="16383" y="1048893"/>
                </a:cubicBezTo>
                <a:lnTo>
                  <a:pt x="16383" y="2289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5"> 
				</p:cNvPr>
          <p:cNvSpPr/>
          <p:nvPr/>
        </p:nvSpPr>
        <p:spPr>
          <a:xfrm>
            <a:off x="5381625" y="4581525"/>
            <a:ext cx="6162675" cy="1247775"/>
          </a:xfrm>
          <a:custGeom>
            <a:avLst/>
            <a:gdLst>
              <a:gd name="connsiteX0" fmla="*/ 16383 w 6162675"/>
              <a:gd name="connsiteY0" fmla="*/ 227457 h 1247775"/>
              <a:gd name="connsiteX1" fmla="*/ 221360 w 6162675"/>
              <a:gd name="connsiteY1" fmla="*/ 22479 h 1247775"/>
              <a:gd name="connsiteX2" fmla="*/ 5962268 w 6162675"/>
              <a:gd name="connsiteY2" fmla="*/ 22479 h 1247775"/>
              <a:gd name="connsiteX3" fmla="*/ 6167246 w 6162675"/>
              <a:gd name="connsiteY3" fmla="*/ 227457 h 1247775"/>
              <a:gd name="connsiteX4" fmla="*/ 6167246 w 6162675"/>
              <a:gd name="connsiteY4" fmla="*/ 1047369 h 1247775"/>
              <a:gd name="connsiteX5" fmla="*/ 5962268 w 6162675"/>
              <a:gd name="connsiteY5" fmla="*/ 1252347 h 1247775"/>
              <a:gd name="connsiteX6" fmla="*/ 221360 w 6162675"/>
              <a:gd name="connsiteY6" fmla="*/ 1252347 h 1247775"/>
              <a:gd name="connsiteX7" fmla="*/ 16383 w 6162675"/>
              <a:gd name="connsiteY7" fmla="*/ 1047369 h 1247775"/>
              <a:gd name="connsiteX8" fmla="*/ 16383 w 6162675"/>
              <a:gd name="connsiteY8" fmla="*/ 227457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1247775">
                <a:moveTo>
                  <a:pt x="16383" y="227457"/>
                </a:moveTo>
                <a:cubicBezTo>
                  <a:pt x="16383" y="114300"/>
                  <a:pt x="108203" y="22479"/>
                  <a:pt x="221360" y="22479"/>
                </a:cubicBezTo>
                <a:lnTo>
                  <a:pt x="5962268" y="22479"/>
                </a:lnTo>
                <a:cubicBezTo>
                  <a:pt x="6075426" y="22479"/>
                  <a:pt x="6167246" y="114300"/>
                  <a:pt x="6167246" y="227457"/>
                </a:cubicBezTo>
                <a:lnTo>
                  <a:pt x="6167246" y="1047369"/>
                </a:lnTo>
                <a:cubicBezTo>
                  <a:pt x="6167246" y="1160577"/>
                  <a:pt x="6075426" y="1252347"/>
                  <a:pt x="5962268" y="1252347"/>
                </a:cubicBezTo>
                <a:lnTo>
                  <a:pt x="221360" y="1252347"/>
                </a:lnTo>
                <a:cubicBezTo>
                  <a:pt x="108203" y="1252347"/>
                  <a:pt x="16383" y="1160577"/>
                  <a:pt x="16383" y="1047369"/>
                </a:cubicBezTo>
                <a:lnTo>
                  <a:pt x="16383" y="227457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6"> 
				</p:cNvPr>
          <p:cNvSpPr/>
          <p:nvPr/>
        </p:nvSpPr>
        <p:spPr>
          <a:xfrm>
            <a:off x="5381625" y="4581525"/>
            <a:ext cx="6162675" cy="1247775"/>
          </a:xfrm>
          <a:custGeom>
            <a:avLst/>
            <a:gdLst>
              <a:gd name="connsiteX0" fmla="*/ 16383 w 6162675"/>
              <a:gd name="connsiteY0" fmla="*/ 227457 h 1247775"/>
              <a:gd name="connsiteX1" fmla="*/ 221360 w 6162675"/>
              <a:gd name="connsiteY1" fmla="*/ 22479 h 1247775"/>
              <a:gd name="connsiteX2" fmla="*/ 5962268 w 6162675"/>
              <a:gd name="connsiteY2" fmla="*/ 22479 h 1247775"/>
              <a:gd name="connsiteX3" fmla="*/ 6167246 w 6162675"/>
              <a:gd name="connsiteY3" fmla="*/ 227457 h 1247775"/>
              <a:gd name="connsiteX4" fmla="*/ 6167246 w 6162675"/>
              <a:gd name="connsiteY4" fmla="*/ 1047369 h 1247775"/>
              <a:gd name="connsiteX5" fmla="*/ 5962268 w 6162675"/>
              <a:gd name="connsiteY5" fmla="*/ 1252347 h 1247775"/>
              <a:gd name="connsiteX6" fmla="*/ 221360 w 6162675"/>
              <a:gd name="connsiteY6" fmla="*/ 1252347 h 1247775"/>
              <a:gd name="connsiteX7" fmla="*/ 16383 w 6162675"/>
              <a:gd name="connsiteY7" fmla="*/ 1047369 h 1247775"/>
              <a:gd name="connsiteX8" fmla="*/ 16383 w 6162675"/>
              <a:gd name="connsiteY8" fmla="*/ 227457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1247775">
                <a:moveTo>
                  <a:pt x="16383" y="227457"/>
                </a:moveTo>
                <a:cubicBezTo>
                  <a:pt x="16383" y="114300"/>
                  <a:pt x="108203" y="22479"/>
                  <a:pt x="221360" y="22479"/>
                </a:cubicBezTo>
                <a:lnTo>
                  <a:pt x="5962268" y="22479"/>
                </a:lnTo>
                <a:cubicBezTo>
                  <a:pt x="6075426" y="22479"/>
                  <a:pt x="6167246" y="114300"/>
                  <a:pt x="6167246" y="227457"/>
                </a:cubicBezTo>
                <a:lnTo>
                  <a:pt x="6167246" y="1047369"/>
                </a:lnTo>
                <a:cubicBezTo>
                  <a:pt x="6167246" y="1160577"/>
                  <a:pt x="6075426" y="1252347"/>
                  <a:pt x="5962268" y="1252347"/>
                </a:cubicBezTo>
                <a:lnTo>
                  <a:pt x="221360" y="1252347"/>
                </a:lnTo>
                <a:cubicBezTo>
                  <a:pt x="108203" y="1252347"/>
                  <a:pt x="16383" y="1160577"/>
                  <a:pt x="16383" y="1047369"/>
                </a:cubicBezTo>
                <a:lnTo>
                  <a:pt x="16383" y="227457"/>
                </a:lnTo>
                <a:close/>
              </a:path>
            </a:pathLst>
          </a:custGeom>
          <a:solidFill>
            <a:srgbClr val="00005a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199692" y="2851150"/>
            <a:ext cx="2268915" cy="117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6070">
              <a:lnSpc>
                <a:spcPct val="100000"/>
              </a:lnSpc>
            </a:pPr>
            <a:r>
              <a:rPr lang="en-US" altLang="zh-CN" sz="2600" spc="2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2600" spc="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spc="12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6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spc="195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</a:p>
          <a:p>
            <a:pPr marL="0" indent="164922">
              <a:lnSpc>
                <a:spcPct val="96249"/>
              </a:lnSpc>
            </a:pPr>
            <a:r>
              <a:rPr lang="en-US" altLang="zh-CN" sz="2600" spc="185" dirty="0">
                <a:solidFill>
                  <a:srgbClr val="242424"/>
                </a:solidFill>
                <a:latin typeface="Calibri"/>
                <a:ea typeface="Calibri"/>
              </a:rPr>
              <a:t>ACCRE</a:t>
            </a:r>
            <a:r>
              <a:rPr lang="en-US" altLang="zh-CN" sz="2600" spc="175" dirty="0">
                <a:solidFill>
                  <a:srgbClr val="242424"/>
                </a:solidFill>
                <a:latin typeface="Calibri"/>
                <a:ea typeface="Calibri"/>
              </a:rPr>
              <a:t>DITED</a:t>
            </a:r>
          </a:p>
          <a:p>
            <a:pPr marL="0">
              <a:lnSpc>
                <a:spcPct val="100000"/>
              </a:lnSpc>
            </a:pPr>
            <a:r>
              <a:rPr lang="en-US" altLang="zh-CN" sz="2600" spc="184" dirty="0">
                <a:solidFill>
                  <a:srgbClr val="242424"/>
                </a:solidFill>
                <a:latin typeface="Calibri"/>
                <a:ea typeface="Calibri"/>
              </a:rPr>
              <a:t>P</a:t>
            </a:r>
            <a:r>
              <a:rPr lang="en-US" altLang="zh-CN" sz="2600" spc="179" dirty="0">
                <a:solidFill>
                  <a:srgbClr val="242424"/>
                </a:solidFill>
                <a:latin typeface="Calibri"/>
                <a:ea typeface="Calibri"/>
              </a:rPr>
              <a:t>ROGRAMME?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42153" y="1025016"/>
            <a:ext cx="5753101" cy="452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Workshops</a:t>
            </a:r>
            <a:r>
              <a:rPr lang="en-US" altLang="zh-CN" sz="22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2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activities/</a:t>
            </a:r>
            <a:r>
              <a:rPr lang="en-US" altLang="zh-CN" sz="22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games</a:t>
            </a:r>
            <a:r>
              <a:rPr lang="en-US" altLang="zh-CN" sz="22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2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help</a:t>
            </a:r>
            <a:r>
              <a:rPr lang="en-US" altLang="zh-CN" sz="22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young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learn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2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topic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Lots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young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same</a:t>
            </a:r>
            <a:r>
              <a:rPr lang="en-US" altLang="zh-CN" sz="22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programme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across</a:t>
            </a:r>
            <a:r>
              <a:rPr lang="en-US" altLang="zh-CN" sz="22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-15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Opportunity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young</a:t>
            </a:r>
            <a:r>
              <a:rPr lang="en-US" altLang="zh-CN" sz="22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2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show</a:t>
            </a:r>
            <a:r>
              <a:rPr lang="en-US" altLang="zh-CN" sz="22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their</a:t>
            </a:r>
            <a:r>
              <a:rPr lang="en-US" altLang="zh-CN" sz="22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youth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leader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learned</a:t>
            </a:r>
            <a:r>
              <a:rPr lang="en-US" altLang="zh-CN" sz="2200" spc="-1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-10" dirty="0">
                <a:solidFill>
                  <a:srgbClr val="fefefe"/>
                </a:solidFill>
                <a:latin typeface="Calibri"/>
                <a:ea typeface="Calibri"/>
              </a:rPr>
              <a:t>achi</a:t>
            </a: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eved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Opportunity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young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get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reward</a:t>
            </a:r>
            <a:r>
              <a:rPr lang="en-US" altLang="zh-CN" sz="2200" spc="-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their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hard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work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e.g.,</a:t>
            </a:r>
            <a:r>
              <a:rPr lang="en-US" altLang="zh-CN" sz="22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certificates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 136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7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8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ce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Picture 14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140" name="TextBox 140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 14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2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3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80" y="3246120"/>
            <a:ext cx="693420" cy="822960"/>
          </a:xfrm>
          <a:prstGeom prst="rect">
            <a:avLst/>
          </a:prstGeom>
        </p:spPr>
      </p:pic>
      <p:sp>
        <p:nvSpPr>
          <p:cNvPr id="145" name="Freeform 145"> 
				</p:cNvPr>
          <p:cNvSpPr/>
          <p:nvPr/>
        </p:nvSpPr>
        <p:spPr>
          <a:xfrm>
            <a:off x="3184525" y="3273425"/>
            <a:ext cx="688975" cy="790575"/>
          </a:xfrm>
          <a:custGeom>
            <a:avLst/>
            <a:gdLst>
              <a:gd name="connsiteX0" fmla="*/ 695040 w 688975"/>
              <a:gd name="connsiteY0" fmla="*/ 421152 h 790575"/>
              <a:gd name="connsiteX1" fmla="*/ 625590 w 688975"/>
              <a:gd name="connsiteY1" fmla="*/ 300383 h 790575"/>
              <a:gd name="connsiteX2" fmla="*/ 625590 w 688975"/>
              <a:gd name="connsiteY2" fmla="*/ 295351 h 790575"/>
              <a:gd name="connsiteX3" fmla="*/ 477629 w 688975"/>
              <a:gd name="connsiteY3" fmla="*/ 23589 h 790575"/>
              <a:gd name="connsiteX4" fmla="*/ 168623 w 688975"/>
              <a:gd name="connsiteY4" fmla="*/ 23589 h 790575"/>
              <a:gd name="connsiteX5" fmla="*/ 20663 w 688975"/>
              <a:gd name="connsiteY5" fmla="*/ 295351 h 790575"/>
              <a:gd name="connsiteX6" fmla="*/ 139434 w 688975"/>
              <a:gd name="connsiteY6" fmla="*/ 538901 h 790575"/>
              <a:gd name="connsiteX7" fmla="*/ 139434 w 688975"/>
              <a:gd name="connsiteY7" fmla="*/ 793521 h 790575"/>
              <a:gd name="connsiteX8" fmla="*/ 457498 w 688975"/>
              <a:gd name="connsiteY8" fmla="*/ 793521 h 790575"/>
              <a:gd name="connsiteX9" fmla="*/ 457498 w 688975"/>
              <a:gd name="connsiteY9" fmla="*/ 672752 h 790575"/>
              <a:gd name="connsiteX10" fmla="*/ 506819 w 688975"/>
              <a:gd name="connsiteY10" fmla="*/ 672752 h 790575"/>
              <a:gd name="connsiteX11" fmla="*/ 591367 w 688975"/>
              <a:gd name="connsiteY11" fmla="*/ 637528 h 790575"/>
              <a:gd name="connsiteX12" fmla="*/ 625590 w 688975"/>
              <a:gd name="connsiteY12" fmla="*/ 551984 h 790575"/>
              <a:gd name="connsiteX13" fmla="*/ 625590 w 688975"/>
              <a:gd name="connsiteY13" fmla="*/ 491600 h 790575"/>
              <a:gd name="connsiteX14" fmla="*/ 669877 w 688975"/>
              <a:gd name="connsiteY14" fmla="*/ 491600 h 790575"/>
              <a:gd name="connsiteX15" fmla="*/ 695040 w 688975"/>
              <a:gd name="connsiteY15" fmla="*/ 421152 h 790575"/>
              <a:gd name="connsiteX16" fmla="*/ 695040 w 688975"/>
              <a:gd name="connsiteY16" fmla="*/ 421152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8975" h="790575">
                <a:moveTo>
                  <a:pt x="695040" y="421152"/>
                </a:moveTo>
                <a:lnTo>
                  <a:pt x="625590" y="300383"/>
                </a:lnTo>
                <a:lnTo>
                  <a:pt x="625590" y="295351"/>
                </a:lnTo>
                <a:cubicBezTo>
                  <a:pt x="629616" y="184647"/>
                  <a:pt x="573250" y="80987"/>
                  <a:pt x="477629" y="23589"/>
                </a:cubicBezTo>
                <a:cubicBezTo>
                  <a:pt x="382008" y="-32769"/>
                  <a:pt x="264244" y="-32769"/>
                  <a:pt x="168623" y="23589"/>
                </a:cubicBezTo>
                <a:cubicBezTo>
                  <a:pt x="73002" y="79981"/>
                  <a:pt x="16637" y="184647"/>
                  <a:pt x="20663" y="295351"/>
                </a:cubicBezTo>
                <a:cubicBezTo>
                  <a:pt x="20663" y="390959"/>
                  <a:pt x="63944" y="480529"/>
                  <a:pt x="139434" y="538901"/>
                </a:cubicBezTo>
                <a:lnTo>
                  <a:pt x="139434" y="793521"/>
                </a:lnTo>
                <a:lnTo>
                  <a:pt x="457498" y="793521"/>
                </a:lnTo>
                <a:lnTo>
                  <a:pt x="457498" y="672752"/>
                </a:lnTo>
                <a:lnTo>
                  <a:pt x="506819" y="672752"/>
                </a:lnTo>
                <a:cubicBezTo>
                  <a:pt x="539028" y="672752"/>
                  <a:pt x="569224" y="659669"/>
                  <a:pt x="591367" y="637528"/>
                </a:cubicBezTo>
                <a:cubicBezTo>
                  <a:pt x="613511" y="614381"/>
                  <a:pt x="625590" y="584189"/>
                  <a:pt x="625590" y="551984"/>
                </a:cubicBezTo>
                <a:lnTo>
                  <a:pt x="625590" y="491600"/>
                </a:lnTo>
                <a:lnTo>
                  <a:pt x="669877" y="491600"/>
                </a:lnTo>
                <a:cubicBezTo>
                  <a:pt x="696047" y="488581"/>
                  <a:pt x="719197" y="458389"/>
                  <a:pt x="695040" y="421152"/>
                </a:cubicBezTo>
                <a:lnTo>
                  <a:pt x="695040" y="42115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6"> 
				</p:cNvPr>
          <p:cNvSpPr/>
          <p:nvPr/>
        </p:nvSpPr>
        <p:spPr>
          <a:xfrm>
            <a:off x="3032125" y="3171825"/>
            <a:ext cx="993775" cy="993775"/>
          </a:xfrm>
          <a:custGeom>
            <a:avLst/>
            <a:gdLst>
              <a:gd name="connsiteX0" fmla="*/ 25019 w 993775"/>
              <a:gd name="connsiteY0" fmla="*/ 996315 h 993775"/>
              <a:gd name="connsiteX1" fmla="*/ 1001903 w 993775"/>
              <a:gd name="connsiteY1" fmla="*/ 996315 h 993775"/>
              <a:gd name="connsiteX2" fmla="*/ 1001903 w 993775"/>
              <a:gd name="connsiteY2" fmla="*/ 19431 h 993775"/>
              <a:gd name="connsiteX3" fmla="*/ 25019 w 993775"/>
              <a:gd name="connsiteY3" fmla="*/ 19431 h 993775"/>
              <a:gd name="connsiteX4" fmla="*/ 25019 w 993775"/>
              <a:gd name="connsiteY4" fmla="*/ 99631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5019" y="996315"/>
                </a:moveTo>
                <a:lnTo>
                  <a:pt x="1001903" y="996315"/>
                </a:lnTo>
                <a:lnTo>
                  <a:pt x="1001903" y="19431"/>
                </a:lnTo>
                <a:lnTo>
                  <a:pt x="25019" y="19431"/>
                </a:lnTo>
                <a:lnTo>
                  <a:pt x="25019" y="99631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7"> 
				</p:cNvPr>
          <p:cNvSpPr/>
          <p:nvPr/>
        </p:nvSpPr>
        <p:spPr>
          <a:xfrm>
            <a:off x="5749925" y="3286125"/>
            <a:ext cx="257175" cy="257175"/>
          </a:xfrm>
          <a:custGeom>
            <a:avLst/>
            <a:gdLst>
              <a:gd name="connsiteX0" fmla="*/ 257273 w 257175"/>
              <a:gd name="connsiteY0" fmla="*/ 147951 h 257175"/>
              <a:gd name="connsiteX1" fmla="*/ 136770 w 257175"/>
              <a:gd name="connsiteY1" fmla="*/ 268618 h 257175"/>
              <a:gd name="connsiteX2" fmla="*/ 16267 w 257175"/>
              <a:gd name="connsiteY2" fmla="*/ 147951 h 257175"/>
              <a:gd name="connsiteX3" fmla="*/ 136770 w 257175"/>
              <a:gd name="connsiteY3" fmla="*/ 27283 h 257175"/>
              <a:gd name="connsiteX4" fmla="*/ 257273 w 257175"/>
              <a:gd name="connsiteY4" fmla="*/ 147951 h 257175"/>
              <a:gd name="connsiteX5" fmla="*/ 257273 w 257175"/>
              <a:gd name="connsiteY5" fmla="*/ 147951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257175">
                <a:moveTo>
                  <a:pt x="257273" y="147951"/>
                </a:moveTo>
                <a:cubicBezTo>
                  <a:pt x="257273" y="214591"/>
                  <a:pt x="203320" y="268618"/>
                  <a:pt x="136770" y="268618"/>
                </a:cubicBezTo>
                <a:cubicBezTo>
                  <a:pt x="70212" y="268618"/>
                  <a:pt x="16267" y="214591"/>
                  <a:pt x="16267" y="147951"/>
                </a:cubicBezTo>
                <a:cubicBezTo>
                  <a:pt x="16267" y="81302"/>
                  <a:pt x="70212" y="27283"/>
                  <a:pt x="136770" y="27283"/>
                </a:cubicBezTo>
                <a:cubicBezTo>
                  <a:pt x="203319" y="27283"/>
                  <a:pt x="257273" y="81302"/>
                  <a:pt x="257273" y="147951"/>
                </a:cubicBezTo>
                <a:lnTo>
                  <a:pt x="257273" y="147951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" name="Picture 14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80" y="3322320"/>
            <a:ext cx="693420" cy="678180"/>
          </a:xfrm>
          <a:prstGeom prst="rect">
            <a:avLst/>
          </a:prstGeom>
        </p:spPr>
      </p:pic>
      <p:sp>
        <p:nvSpPr>
          <p:cNvPr id="149" name="Freeform 149"> 
				</p:cNvPr>
          <p:cNvSpPr/>
          <p:nvPr/>
        </p:nvSpPr>
        <p:spPr>
          <a:xfrm>
            <a:off x="5584825" y="3146425"/>
            <a:ext cx="993775" cy="993775"/>
          </a:xfrm>
          <a:custGeom>
            <a:avLst/>
            <a:gdLst>
              <a:gd name="connsiteX0" fmla="*/ 23495 w 993775"/>
              <a:gd name="connsiteY0" fmla="*/ 995807 h 993775"/>
              <a:gd name="connsiteX1" fmla="*/ 998855 w 993775"/>
              <a:gd name="connsiteY1" fmla="*/ 995807 h 993775"/>
              <a:gd name="connsiteX2" fmla="*/ 998855 w 993775"/>
              <a:gd name="connsiteY2" fmla="*/ 18923 h 993775"/>
              <a:gd name="connsiteX3" fmla="*/ 23495 w 993775"/>
              <a:gd name="connsiteY3" fmla="*/ 18923 h 993775"/>
              <a:gd name="connsiteX4" fmla="*/ 23495 w 993775"/>
              <a:gd name="connsiteY4" fmla="*/ 995807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3495" y="995807"/>
                </a:moveTo>
                <a:lnTo>
                  <a:pt x="998855" y="995807"/>
                </a:lnTo>
                <a:lnTo>
                  <a:pt x="998855" y="18923"/>
                </a:lnTo>
                <a:lnTo>
                  <a:pt x="23495" y="18923"/>
                </a:lnTo>
                <a:lnTo>
                  <a:pt x="23495" y="9958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50"> 
				</p:cNvPr>
          <p:cNvSpPr/>
          <p:nvPr/>
        </p:nvSpPr>
        <p:spPr>
          <a:xfrm>
            <a:off x="8582025" y="3819525"/>
            <a:ext cx="79375" cy="104775"/>
          </a:xfrm>
          <a:custGeom>
            <a:avLst/>
            <a:gdLst>
              <a:gd name="connsiteX0" fmla="*/ 35010 w 79375"/>
              <a:gd name="connsiteY0" fmla="*/ 107531 h 104775"/>
              <a:gd name="connsiteX1" fmla="*/ 19912 w 79375"/>
              <a:gd name="connsiteY1" fmla="*/ 102499 h 104775"/>
              <a:gd name="connsiteX2" fmla="*/ 17899 w 79375"/>
              <a:gd name="connsiteY2" fmla="*/ 74319 h 104775"/>
              <a:gd name="connsiteX3" fmla="*/ 57153 w 79375"/>
              <a:gd name="connsiteY3" fmla="*/ 29031 h 104775"/>
              <a:gd name="connsiteX4" fmla="*/ 85337 w 79375"/>
              <a:gd name="connsiteY4" fmla="*/ 27018 h 104775"/>
              <a:gd name="connsiteX5" fmla="*/ 87350 w 79375"/>
              <a:gd name="connsiteY5" fmla="*/ 55198 h 104775"/>
              <a:gd name="connsiteX6" fmla="*/ 48095 w 79375"/>
              <a:gd name="connsiteY6" fmla="*/ 100486 h 104775"/>
              <a:gd name="connsiteX7" fmla="*/ 35010 w 79375"/>
              <a:gd name="connsiteY7" fmla="*/ 107531 h 104775"/>
              <a:gd name="connsiteX8" fmla="*/ 35010 w 79375"/>
              <a:gd name="connsiteY8" fmla="*/ 10753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104775">
                <a:moveTo>
                  <a:pt x="35010" y="107531"/>
                </a:moveTo>
                <a:cubicBezTo>
                  <a:pt x="29978" y="107531"/>
                  <a:pt x="23938" y="106524"/>
                  <a:pt x="19912" y="102499"/>
                </a:cubicBezTo>
                <a:cubicBezTo>
                  <a:pt x="11859" y="95454"/>
                  <a:pt x="10853" y="82371"/>
                  <a:pt x="17899" y="74319"/>
                </a:cubicBezTo>
                <a:lnTo>
                  <a:pt x="57153" y="29031"/>
                </a:lnTo>
                <a:cubicBezTo>
                  <a:pt x="64199" y="20980"/>
                  <a:pt x="77284" y="19973"/>
                  <a:pt x="85337" y="27018"/>
                </a:cubicBezTo>
                <a:cubicBezTo>
                  <a:pt x="93389" y="34063"/>
                  <a:pt x="94395" y="47147"/>
                  <a:pt x="87350" y="55198"/>
                </a:cubicBezTo>
                <a:lnTo>
                  <a:pt x="48095" y="100486"/>
                </a:lnTo>
                <a:cubicBezTo>
                  <a:pt x="45075" y="104511"/>
                  <a:pt x="40043" y="106524"/>
                  <a:pt x="35010" y="107531"/>
                </a:cubicBezTo>
                <a:lnTo>
                  <a:pt x="35010" y="10753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1"> 
				</p:cNvPr>
          <p:cNvSpPr/>
          <p:nvPr/>
        </p:nvSpPr>
        <p:spPr>
          <a:xfrm>
            <a:off x="8582025" y="3819525"/>
            <a:ext cx="79375" cy="104775"/>
          </a:xfrm>
          <a:custGeom>
            <a:avLst/>
            <a:gdLst>
              <a:gd name="connsiteX0" fmla="*/ 35010 w 79375"/>
              <a:gd name="connsiteY0" fmla="*/ 107531 h 104775"/>
              <a:gd name="connsiteX1" fmla="*/ 19912 w 79375"/>
              <a:gd name="connsiteY1" fmla="*/ 102499 h 104775"/>
              <a:gd name="connsiteX2" fmla="*/ 17899 w 79375"/>
              <a:gd name="connsiteY2" fmla="*/ 74319 h 104775"/>
              <a:gd name="connsiteX3" fmla="*/ 57153 w 79375"/>
              <a:gd name="connsiteY3" fmla="*/ 29031 h 104775"/>
              <a:gd name="connsiteX4" fmla="*/ 85337 w 79375"/>
              <a:gd name="connsiteY4" fmla="*/ 27018 h 104775"/>
              <a:gd name="connsiteX5" fmla="*/ 87350 w 79375"/>
              <a:gd name="connsiteY5" fmla="*/ 55198 h 104775"/>
              <a:gd name="connsiteX6" fmla="*/ 48095 w 79375"/>
              <a:gd name="connsiteY6" fmla="*/ 100486 h 104775"/>
              <a:gd name="connsiteX7" fmla="*/ 35010 w 79375"/>
              <a:gd name="connsiteY7" fmla="*/ 107531 h 104775"/>
              <a:gd name="connsiteX8" fmla="*/ 35010 w 79375"/>
              <a:gd name="connsiteY8" fmla="*/ 10753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104775">
                <a:moveTo>
                  <a:pt x="35010" y="107531"/>
                </a:moveTo>
                <a:cubicBezTo>
                  <a:pt x="29978" y="107531"/>
                  <a:pt x="23938" y="106524"/>
                  <a:pt x="19912" y="102499"/>
                </a:cubicBezTo>
                <a:cubicBezTo>
                  <a:pt x="11859" y="95454"/>
                  <a:pt x="10853" y="82371"/>
                  <a:pt x="17899" y="74319"/>
                </a:cubicBezTo>
                <a:lnTo>
                  <a:pt x="57153" y="29031"/>
                </a:lnTo>
                <a:cubicBezTo>
                  <a:pt x="64199" y="20980"/>
                  <a:pt x="77284" y="19973"/>
                  <a:pt x="85337" y="27018"/>
                </a:cubicBezTo>
                <a:cubicBezTo>
                  <a:pt x="93389" y="34063"/>
                  <a:pt x="94395" y="47147"/>
                  <a:pt x="87350" y="55198"/>
                </a:cubicBezTo>
                <a:lnTo>
                  <a:pt x="48095" y="100486"/>
                </a:lnTo>
                <a:cubicBezTo>
                  <a:pt x="45075" y="104511"/>
                  <a:pt x="40043" y="106524"/>
                  <a:pt x="35010" y="107531"/>
                </a:cubicBezTo>
                <a:lnTo>
                  <a:pt x="35010" y="10753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2"> 
				</p:cNvPr>
          <p:cNvSpPr/>
          <p:nvPr/>
        </p:nvSpPr>
        <p:spPr>
          <a:xfrm>
            <a:off x="8518525" y="3781425"/>
            <a:ext cx="92075" cy="117475"/>
          </a:xfrm>
          <a:custGeom>
            <a:avLst/>
            <a:gdLst>
              <a:gd name="connsiteX0" fmla="*/ 37111 w 92075"/>
              <a:gd name="connsiteY0" fmla="*/ 122483 h 117475"/>
              <a:gd name="connsiteX1" fmla="*/ 17988 w 92075"/>
              <a:gd name="connsiteY1" fmla="*/ 116445 h 117475"/>
              <a:gd name="connsiteX2" fmla="*/ 15974 w 92075"/>
              <a:gd name="connsiteY2" fmla="*/ 81221 h 117475"/>
              <a:gd name="connsiteX3" fmla="*/ 62275 w 92075"/>
              <a:gd name="connsiteY3" fmla="*/ 27882 h 117475"/>
              <a:gd name="connsiteX4" fmla="*/ 97504 w 92075"/>
              <a:gd name="connsiteY4" fmla="*/ 25869 h 117475"/>
              <a:gd name="connsiteX5" fmla="*/ 99517 w 92075"/>
              <a:gd name="connsiteY5" fmla="*/ 61093 h 117475"/>
              <a:gd name="connsiteX6" fmla="*/ 53216 w 92075"/>
              <a:gd name="connsiteY6" fmla="*/ 114432 h 117475"/>
              <a:gd name="connsiteX7" fmla="*/ 37111 w 92075"/>
              <a:gd name="connsiteY7" fmla="*/ 122483 h 117475"/>
              <a:gd name="connsiteX8" fmla="*/ 37111 w 92075"/>
              <a:gd name="connsiteY8" fmla="*/ 12248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75" h="117475">
                <a:moveTo>
                  <a:pt x="37111" y="122483"/>
                </a:moveTo>
                <a:cubicBezTo>
                  <a:pt x="30066" y="123490"/>
                  <a:pt x="24027" y="121477"/>
                  <a:pt x="17988" y="116445"/>
                </a:cubicBezTo>
                <a:cubicBezTo>
                  <a:pt x="7921" y="107388"/>
                  <a:pt x="6915" y="91285"/>
                  <a:pt x="15974" y="81221"/>
                </a:cubicBezTo>
                <a:lnTo>
                  <a:pt x="62275" y="27882"/>
                </a:lnTo>
                <a:cubicBezTo>
                  <a:pt x="71333" y="17817"/>
                  <a:pt x="87438" y="16811"/>
                  <a:pt x="97504" y="25869"/>
                </a:cubicBezTo>
                <a:cubicBezTo>
                  <a:pt x="107569" y="34926"/>
                  <a:pt x="108575" y="51029"/>
                  <a:pt x="99517" y="61093"/>
                </a:cubicBezTo>
                <a:lnTo>
                  <a:pt x="53216" y="114432"/>
                </a:lnTo>
                <a:cubicBezTo>
                  <a:pt x="49190" y="119464"/>
                  <a:pt x="43150" y="122483"/>
                  <a:pt x="37111" y="122483"/>
                </a:cubicBezTo>
                <a:lnTo>
                  <a:pt x="37111" y="122483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3"> 
				</p:cNvPr>
          <p:cNvSpPr/>
          <p:nvPr/>
        </p:nvSpPr>
        <p:spPr>
          <a:xfrm>
            <a:off x="8518525" y="3781425"/>
            <a:ext cx="92075" cy="117475"/>
          </a:xfrm>
          <a:custGeom>
            <a:avLst/>
            <a:gdLst>
              <a:gd name="connsiteX0" fmla="*/ 37111 w 92075"/>
              <a:gd name="connsiteY0" fmla="*/ 122483 h 117475"/>
              <a:gd name="connsiteX1" fmla="*/ 17988 w 92075"/>
              <a:gd name="connsiteY1" fmla="*/ 116445 h 117475"/>
              <a:gd name="connsiteX2" fmla="*/ 15974 w 92075"/>
              <a:gd name="connsiteY2" fmla="*/ 81221 h 117475"/>
              <a:gd name="connsiteX3" fmla="*/ 62275 w 92075"/>
              <a:gd name="connsiteY3" fmla="*/ 27882 h 117475"/>
              <a:gd name="connsiteX4" fmla="*/ 97504 w 92075"/>
              <a:gd name="connsiteY4" fmla="*/ 25869 h 117475"/>
              <a:gd name="connsiteX5" fmla="*/ 99517 w 92075"/>
              <a:gd name="connsiteY5" fmla="*/ 61093 h 117475"/>
              <a:gd name="connsiteX6" fmla="*/ 53216 w 92075"/>
              <a:gd name="connsiteY6" fmla="*/ 114432 h 117475"/>
              <a:gd name="connsiteX7" fmla="*/ 37111 w 92075"/>
              <a:gd name="connsiteY7" fmla="*/ 122483 h 117475"/>
              <a:gd name="connsiteX8" fmla="*/ 37111 w 92075"/>
              <a:gd name="connsiteY8" fmla="*/ 12248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75" h="117475">
                <a:moveTo>
                  <a:pt x="37111" y="122483"/>
                </a:moveTo>
                <a:cubicBezTo>
                  <a:pt x="30066" y="123490"/>
                  <a:pt x="24027" y="121477"/>
                  <a:pt x="17988" y="116445"/>
                </a:cubicBezTo>
                <a:cubicBezTo>
                  <a:pt x="7921" y="107388"/>
                  <a:pt x="6915" y="91285"/>
                  <a:pt x="15974" y="81221"/>
                </a:cubicBezTo>
                <a:lnTo>
                  <a:pt x="62275" y="27882"/>
                </a:lnTo>
                <a:cubicBezTo>
                  <a:pt x="71333" y="17817"/>
                  <a:pt x="87438" y="16811"/>
                  <a:pt x="97504" y="25869"/>
                </a:cubicBezTo>
                <a:cubicBezTo>
                  <a:pt x="107569" y="34926"/>
                  <a:pt x="108575" y="51029"/>
                  <a:pt x="99517" y="61093"/>
                </a:cubicBezTo>
                <a:lnTo>
                  <a:pt x="53216" y="114432"/>
                </a:lnTo>
                <a:cubicBezTo>
                  <a:pt x="49190" y="119464"/>
                  <a:pt x="43150" y="122483"/>
                  <a:pt x="37111" y="122483"/>
                </a:cubicBezTo>
                <a:lnTo>
                  <a:pt x="37111" y="122483"/>
                </a:lnTo>
                <a:close/>
              </a:path>
            </a:pathLst>
          </a:custGeom>
          <a:solidFill>
            <a:srgbClr val="0000ea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4"> 
				</p:cNvPr>
          <p:cNvSpPr/>
          <p:nvPr/>
        </p:nvSpPr>
        <p:spPr>
          <a:xfrm>
            <a:off x="8442325" y="3743325"/>
            <a:ext cx="104775" cy="117475"/>
          </a:xfrm>
          <a:custGeom>
            <a:avLst/>
            <a:gdLst>
              <a:gd name="connsiteX0" fmla="*/ 49900 w 104775"/>
              <a:gd name="connsiteY0" fmla="*/ 123347 h 117475"/>
              <a:gd name="connsiteX1" fmla="*/ 27756 w 104775"/>
              <a:gd name="connsiteY1" fmla="*/ 116302 h 117475"/>
              <a:gd name="connsiteX2" fmla="*/ 24736 w 104775"/>
              <a:gd name="connsiteY2" fmla="*/ 74033 h 117475"/>
              <a:gd name="connsiteX3" fmla="*/ 71037 w 104775"/>
              <a:gd name="connsiteY3" fmla="*/ 20693 h 117475"/>
              <a:gd name="connsiteX4" fmla="*/ 113311 w 104775"/>
              <a:gd name="connsiteY4" fmla="*/ 17674 h 117475"/>
              <a:gd name="connsiteX5" fmla="*/ 116331 w 104775"/>
              <a:gd name="connsiteY5" fmla="*/ 59943 h 117475"/>
              <a:gd name="connsiteX6" fmla="*/ 70030 w 104775"/>
              <a:gd name="connsiteY6" fmla="*/ 113283 h 117475"/>
              <a:gd name="connsiteX7" fmla="*/ 49900 w 104775"/>
              <a:gd name="connsiteY7" fmla="*/ 123347 h 117475"/>
              <a:gd name="connsiteX8" fmla="*/ 49900 w 104775"/>
              <a:gd name="connsiteY8" fmla="*/ 123347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9900" y="123347"/>
                </a:moveTo>
                <a:cubicBezTo>
                  <a:pt x="41847" y="124353"/>
                  <a:pt x="33795" y="121334"/>
                  <a:pt x="27756" y="116302"/>
                </a:cubicBezTo>
                <a:cubicBezTo>
                  <a:pt x="15678" y="105231"/>
                  <a:pt x="13665" y="86110"/>
                  <a:pt x="24736" y="74033"/>
                </a:cubicBezTo>
                <a:lnTo>
                  <a:pt x="71037" y="20693"/>
                </a:lnTo>
                <a:cubicBezTo>
                  <a:pt x="82108" y="8616"/>
                  <a:pt x="101233" y="6604"/>
                  <a:pt x="113311" y="17674"/>
                </a:cubicBezTo>
                <a:cubicBezTo>
                  <a:pt x="125390" y="28745"/>
                  <a:pt x="127403" y="47866"/>
                  <a:pt x="116331" y="59943"/>
                </a:cubicBezTo>
                <a:lnTo>
                  <a:pt x="70030" y="113283"/>
                </a:lnTo>
                <a:cubicBezTo>
                  <a:pt x="64998" y="119321"/>
                  <a:pt x="56946" y="123347"/>
                  <a:pt x="49900" y="123347"/>
                </a:cubicBezTo>
                <a:lnTo>
                  <a:pt x="49900" y="123347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5"> 
				</p:cNvPr>
          <p:cNvSpPr/>
          <p:nvPr/>
        </p:nvSpPr>
        <p:spPr>
          <a:xfrm>
            <a:off x="8442325" y="3743325"/>
            <a:ext cx="104775" cy="117475"/>
          </a:xfrm>
          <a:custGeom>
            <a:avLst/>
            <a:gdLst>
              <a:gd name="connsiteX0" fmla="*/ 49900 w 104775"/>
              <a:gd name="connsiteY0" fmla="*/ 123347 h 117475"/>
              <a:gd name="connsiteX1" fmla="*/ 27756 w 104775"/>
              <a:gd name="connsiteY1" fmla="*/ 116302 h 117475"/>
              <a:gd name="connsiteX2" fmla="*/ 24736 w 104775"/>
              <a:gd name="connsiteY2" fmla="*/ 74033 h 117475"/>
              <a:gd name="connsiteX3" fmla="*/ 71037 w 104775"/>
              <a:gd name="connsiteY3" fmla="*/ 20693 h 117475"/>
              <a:gd name="connsiteX4" fmla="*/ 113311 w 104775"/>
              <a:gd name="connsiteY4" fmla="*/ 17674 h 117475"/>
              <a:gd name="connsiteX5" fmla="*/ 116331 w 104775"/>
              <a:gd name="connsiteY5" fmla="*/ 59943 h 117475"/>
              <a:gd name="connsiteX6" fmla="*/ 70030 w 104775"/>
              <a:gd name="connsiteY6" fmla="*/ 113283 h 117475"/>
              <a:gd name="connsiteX7" fmla="*/ 49900 w 104775"/>
              <a:gd name="connsiteY7" fmla="*/ 123347 h 117475"/>
              <a:gd name="connsiteX8" fmla="*/ 49900 w 104775"/>
              <a:gd name="connsiteY8" fmla="*/ 123347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9900" y="123347"/>
                </a:moveTo>
                <a:cubicBezTo>
                  <a:pt x="41847" y="124353"/>
                  <a:pt x="33795" y="121334"/>
                  <a:pt x="27756" y="116302"/>
                </a:cubicBezTo>
                <a:cubicBezTo>
                  <a:pt x="15678" y="105231"/>
                  <a:pt x="13665" y="86110"/>
                  <a:pt x="24736" y="74033"/>
                </a:cubicBezTo>
                <a:lnTo>
                  <a:pt x="71037" y="20693"/>
                </a:lnTo>
                <a:cubicBezTo>
                  <a:pt x="82108" y="8616"/>
                  <a:pt x="101233" y="6604"/>
                  <a:pt x="113311" y="17674"/>
                </a:cubicBezTo>
                <a:cubicBezTo>
                  <a:pt x="125390" y="28745"/>
                  <a:pt x="127403" y="47866"/>
                  <a:pt x="116331" y="59943"/>
                </a:cubicBezTo>
                <a:lnTo>
                  <a:pt x="70030" y="113283"/>
                </a:lnTo>
                <a:cubicBezTo>
                  <a:pt x="64998" y="119321"/>
                  <a:pt x="56946" y="123347"/>
                  <a:pt x="49900" y="123347"/>
                </a:cubicBezTo>
                <a:lnTo>
                  <a:pt x="49900" y="123347"/>
                </a:lnTo>
                <a:close/>
              </a:path>
            </a:pathLst>
          </a:custGeom>
          <a:solidFill>
            <a:srgbClr val="000044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6"> 
				</p:cNvPr>
          <p:cNvSpPr/>
          <p:nvPr/>
        </p:nvSpPr>
        <p:spPr>
          <a:xfrm>
            <a:off x="8366125" y="3692525"/>
            <a:ext cx="117475" cy="130175"/>
          </a:xfrm>
          <a:custGeom>
            <a:avLst/>
            <a:gdLst>
              <a:gd name="connsiteX0" fmla="*/ 52623 w 117475"/>
              <a:gd name="connsiteY0" fmla="*/ 136910 h 130175"/>
              <a:gd name="connsiteX1" fmla="*/ 30479 w 117475"/>
              <a:gd name="connsiteY1" fmla="*/ 129865 h 130175"/>
              <a:gd name="connsiteX2" fmla="*/ 27459 w 117475"/>
              <a:gd name="connsiteY2" fmla="*/ 87596 h 130175"/>
              <a:gd name="connsiteX3" fmla="*/ 80805 w 117475"/>
              <a:gd name="connsiteY3" fmla="*/ 27212 h 130175"/>
              <a:gd name="connsiteX4" fmla="*/ 123080 w 117475"/>
              <a:gd name="connsiteY4" fmla="*/ 24193 h 130175"/>
              <a:gd name="connsiteX5" fmla="*/ 126100 w 117475"/>
              <a:gd name="connsiteY5" fmla="*/ 66461 h 130175"/>
              <a:gd name="connsiteX6" fmla="*/ 72753 w 117475"/>
              <a:gd name="connsiteY6" fmla="*/ 126846 h 130175"/>
              <a:gd name="connsiteX7" fmla="*/ 52623 w 117475"/>
              <a:gd name="connsiteY7" fmla="*/ 136910 h 130175"/>
              <a:gd name="connsiteX8" fmla="*/ 52623 w 117475"/>
              <a:gd name="connsiteY8" fmla="*/ 13691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130175">
                <a:moveTo>
                  <a:pt x="52623" y="136910"/>
                </a:moveTo>
                <a:cubicBezTo>
                  <a:pt x="44570" y="137916"/>
                  <a:pt x="36518" y="134897"/>
                  <a:pt x="30479" y="129865"/>
                </a:cubicBezTo>
                <a:cubicBezTo>
                  <a:pt x="18401" y="118794"/>
                  <a:pt x="16388" y="99672"/>
                  <a:pt x="27459" y="87596"/>
                </a:cubicBezTo>
                <a:lnTo>
                  <a:pt x="80805" y="27212"/>
                </a:lnTo>
                <a:cubicBezTo>
                  <a:pt x="91878" y="15135"/>
                  <a:pt x="111002" y="13122"/>
                  <a:pt x="123080" y="24193"/>
                </a:cubicBezTo>
                <a:cubicBezTo>
                  <a:pt x="135159" y="35263"/>
                  <a:pt x="137172" y="54385"/>
                  <a:pt x="126100" y="66461"/>
                </a:cubicBezTo>
                <a:lnTo>
                  <a:pt x="72753" y="126846"/>
                </a:lnTo>
                <a:cubicBezTo>
                  <a:pt x="66714" y="132884"/>
                  <a:pt x="59669" y="135903"/>
                  <a:pt x="52623" y="136910"/>
                </a:cubicBezTo>
                <a:lnTo>
                  <a:pt x="52623" y="13691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7"> 
				</p:cNvPr>
          <p:cNvSpPr/>
          <p:nvPr/>
        </p:nvSpPr>
        <p:spPr>
          <a:xfrm>
            <a:off x="8366125" y="3692525"/>
            <a:ext cx="117475" cy="130175"/>
          </a:xfrm>
          <a:custGeom>
            <a:avLst/>
            <a:gdLst>
              <a:gd name="connsiteX0" fmla="*/ 52623 w 117475"/>
              <a:gd name="connsiteY0" fmla="*/ 136910 h 130175"/>
              <a:gd name="connsiteX1" fmla="*/ 30479 w 117475"/>
              <a:gd name="connsiteY1" fmla="*/ 129865 h 130175"/>
              <a:gd name="connsiteX2" fmla="*/ 27459 w 117475"/>
              <a:gd name="connsiteY2" fmla="*/ 87596 h 130175"/>
              <a:gd name="connsiteX3" fmla="*/ 80805 w 117475"/>
              <a:gd name="connsiteY3" fmla="*/ 27212 h 130175"/>
              <a:gd name="connsiteX4" fmla="*/ 123080 w 117475"/>
              <a:gd name="connsiteY4" fmla="*/ 24193 h 130175"/>
              <a:gd name="connsiteX5" fmla="*/ 126100 w 117475"/>
              <a:gd name="connsiteY5" fmla="*/ 66461 h 130175"/>
              <a:gd name="connsiteX6" fmla="*/ 72753 w 117475"/>
              <a:gd name="connsiteY6" fmla="*/ 126846 h 130175"/>
              <a:gd name="connsiteX7" fmla="*/ 52623 w 117475"/>
              <a:gd name="connsiteY7" fmla="*/ 136910 h 130175"/>
              <a:gd name="connsiteX8" fmla="*/ 52623 w 117475"/>
              <a:gd name="connsiteY8" fmla="*/ 13691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130175">
                <a:moveTo>
                  <a:pt x="52623" y="136910"/>
                </a:moveTo>
                <a:cubicBezTo>
                  <a:pt x="44570" y="137916"/>
                  <a:pt x="36518" y="134897"/>
                  <a:pt x="30479" y="129865"/>
                </a:cubicBezTo>
                <a:cubicBezTo>
                  <a:pt x="18401" y="118794"/>
                  <a:pt x="16388" y="99672"/>
                  <a:pt x="27459" y="87596"/>
                </a:cubicBezTo>
                <a:lnTo>
                  <a:pt x="80805" y="27212"/>
                </a:lnTo>
                <a:cubicBezTo>
                  <a:pt x="91878" y="15135"/>
                  <a:pt x="111002" y="13122"/>
                  <a:pt x="123080" y="24193"/>
                </a:cubicBezTo>
                <a:cubicBezTo>
                  <a:pt x="135159" y="35263"/>
                  <a:pt x="137172" y="54385"/>
                  <a:pt x="126100" y="66461"/>
                </a:cubicBezTo>
                <a:lnTo>
                  <a:pt x="72753" y="126846"/>
                </a:lnTo>
                <a:cubicBezTo>
                  <a:pt x="66714" y="132884"/>
                  <a:pt x="59669" y="135903"/>
                  <a:pt x="52623" y="136910"/>
                </a:cubicBezTo>
                <a:lnTo>
                  <a:pt x="52623" y="13691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8"> 
				</p:cNvPr>
          <p:cNvSpPr/>
          <p:nvPr/>
        </p:nvSpPr>
        <p:spPr>
          <a:xfrm>
            <a:off x="8188325" y="3400425"/>
            <a:ext cx="219075" cy="244475"/>
          </a:xfrm>
          <a:custGeom>
            <a:avLst/>
            <a:gdLst>
              <a:gd name="connsiteX0" fmla="*/ 23073 w 219075"/>
              <a:gd name="connsiteY0" fmla="*/ 207601 h 244475"/>
              <a:gd name="connsiteX1" fmla="*/ 100580 w 219075"/>
              <a:gd name="connsiteY1" fmla="*/ 254902 h 244475"/>
              <a:gd name="connsiteX2" fmla="*/ 127756 w 219075"/>
              <a:gd name="connsiteY2" fmla="*/ 247857 h 244475"/>
              <a:gd name="connsiteX3" fmla="*/ 221364 w 219075"/>
              <a:gd name="connsiteY3" fmla="*/ 92871 h 244475"/>
              <a:gd name="connsiteX4" fmla="*/ 214318 w 219075"/>
              <a:gd name="connsiteY4" fmla="*/ 65698 h 244475"/>
              <a:gd name="connsiteX5" fmla="*/ 137821 w 219075"/>
              <a:gd name="connsiteY5" fmla="*/ 18397 h 244475"/>
              <a:gd name="connsiteX6" fmla="*/ 23073 w 219075"/>
              <a:gd name="connsiteY6" fmla="*/ 207601 h 244475"/>
              <a:gd name="connsiteX7" fmla="*/ 23073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3073" y="207601"/>
                </a:moveTo>
                <a:lnTo>
                  <a:pt x="100580" y="254902"/>
                </a:lnTo>
                <a:cubicBezTo>
                  <a:pt x="109639" y="260940"/>
                  <a:pt x="122724" y="257921"/>
                  <a:pt x="127756" y="247857"/>
                </a:cubicBezTo>
                <a:lnTo>
                  <a:pt x="221364" y="92871"/>
                </a:lnTo>
                <a:cubicBezTo>
                  <a:pt x="227403" y="83813"/>
                  <a:pt x="224383" y="70730"/>
                  <a:pt x="214318" y="65698"/>
                </a:cubicBezTo>
                <a:lnTo>
                  <a:pt x="137821" y="18397"/>
                </a:lnTo>
                <a:lnTo>
                  <a:pt x="23073" y="207601"/>
                </a:lnTo>
                <a:lnTo>
                  <a:pt x="23073" y="20760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9"> 
				</p:cNvPr>
          <p:cNvSpPr/>
          <p:nvPr/>
        </p:nvSpPr>
        <p:spPr>
          <a:xfrm>
            <a:off x="8188325" y="3400425"/>
            <a:ext cx="219075" cy="244475"/>
          </a:xfrm>
          <a:custGeom>
            <a:avLst/>
            <a:gdLst>
              <a:gd name="connsiteX0" fmla="*/ 23073 w 219075"/>
              <a:gd name="connsiteY0" fmla="*/ 207601 h 244475"/>
              <a:gd name="connsiteX1" fmla="*/ 100580 w 219075"/>
              <a:gd name="connsiteY1" fmla="*/ 254902 h 244475"/>
              <a:gd name="connsiteX2" fmla="*/ 127756 w 219075"/>
              <a:gd name="connsiteY2" fmla="*/ 247857 h 244475"/>
              <a:gd name="connsiteX3" fmla="*/ 221364 w 219075"/>
              <a:gd name="connsiteY3" fmla="*/ 92871 h 244475"/>
              <a:gd name="connsiteX4" fmla="*/ 214318 w 219075"/>
              <a:gd name="connsiteY4" fmla="*/ 65698 h 244475"/>
              <a:gd name="connsiteX5" fmla="*/ 137821 w 219075"/>
              <a:gd name="connsiteY5" fmla="*/ 18397 h 244475"/>
              <a:gd name="connsiteX6" fmla="*/ 23073 w 219075"/>
              <a:gd name="connsiteY6" fmla="*/ 207601 h 244475"/>
              <a:gd name="connsiteX7" fmla="*/ 23073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3073" y="207601"/>
                </a:moveTo>
                <a:lnTo>
                  <a:pt x="100580" y="254902"/>
                </a:lnTo>
                <a:cubicBezTo>
                  <a:pt x="109639" y="260940"/>
                  <a:pt x="122724" y="257921"/>
                  <a:pt x="127756" y="247857"/>
                </a:cubicBezTo>
                <a:lnTo>
                  <a:pt x="221364" y="92871"/>
                </a:lnTo>
                <a:cubicBezTo>
                  <a:pt x="227403" y="83813"/>
                  <a:pt x="224383" y="70730"/>
                  <a:pt x="214318" y="65698"/>
                </a:cubicBezTo>
                <a:lnTo>
                  <a:pt x="137821" y="18397"/>
                </a:lnTo>
                <a:lnTo>
                  <a:pt x="23073" y="207601"/>
                </a:lnTo>
                <a:lnTo>
                  <a:pt x="23073" y="207601"/>
                </a:lnTo>
                <a:close/>
              </a:path>
            </a:pathLst>
          </a:custGeom>
          <a:solidFill>
            <a:srgbClr val="000080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60"> 
				</p:cNvPr>
          <p:cNvSpPr/>
          <p:nvPr/>
        </p:nvSpPr>
        <p:spPr>
          <a:xfrm>
            <a:off x="8315325" y="3489325"/>
            <a:ext cx="549275" cy="447675"/>
          </a:xfrm>
          <a:custGeom>
            <a:avLst/>
            <a:gdLst>
              <a:gd name="connsiteX0" fmla="*/ 548311 w 549275"/>
              <a:gd name="connsiteY0" fmla="*/ 250540 h 447675"/>
              <a:gd name="connsiteX1" fmla="*/ 386259 w 549275"/>
              <a:gd name="connsiteY1" fmla="*/ 111656 h 447675"/>
              <a:gd name="connsiteX2" fmla="*/ 375187 w 549275"/>
              <a:gd name="connsiteY2" fmla="*/ 101592 h 447675"/>
              <a:gd name="connsiteX3" fmla="*/ 305736 w 549275"/>
              <a:gd name="connsiteY3" fmla="*/ 181098 h 447675"/>
              <a:gd name="connsiteX4" fmla="*/ 265475 w 549275"/>
              <a:gd name="connsiteY4" fmla="*/ 201226 h 447675"/>
              <a:gd name="connsiteX5" fmla="*/ 260442 w 549275"/>
              <a:gd name="connsiteY5" fmla="*/ 201226 h 447675"/>
              <a:gd name="connsiteX6" fmla="*/ 221188 w 549275"/>
              <a:gd name="connsiteY6" fmla="*/ 186130 h 447675"/>
              <a:gd name="connsiteX7" fmla="*/ 215148 w 549275"/>
              <a:gd name="connsiteY7" fmla="*/ 100586 h 447675"/>
              <a:gd name="connsiteX8" fmla="*/ 274533 w 549275"/>
              <a:gd name="connsiteY8" fmla="*/ 32150 h 447675"/>
              <a:gd name="connsiteX9" fmla="*/ 107449 w 549275"/>
              <a:gd name="connsiteY9" fmla="*/ 20073 h 447675"/>
              <a:gd name="connsiteX10" fmla="*/ 19880 w 549275"/>
              <a:gd name="connsiteY10" fmla="*/ 164996 h 447675"/>
              <a:gd name="connsiteX11" fmla="*/ 88324 w 549275"/>
              <a:gd name="connsiteY11" fmla="*/ 244501 h 447675"/>
              <a:gd name="connsiteX12" fmla="*/ 114495 w 549275"/>
              <a:gd name="connsiteY12" fmla="*/ 214309 h 447675"/>
              <a:gd name="connsiteX13" fmla="*/ 152743 w 549275"/>
              <a:gd name="connsiteY13" fmla="*/ 197200 h 447675"/>
              <a:gd name="connsiteX14" fmla="*/ 185959 w 549275"/>
              <a:gd name="connsiteY14" fmla="*/ 209277 h 447675"/>
              <a:gd name="connsiteX15" fmla="*/ 203069 w 549275"/>
              <a:gd name="connsiteY15" fmla="*/ 245508 h 447675"/>
              <a:gd name="connsiteX16" fmla="*/ 220181 w 549275"/>
              <a:gd name="connsiteY16" fmla="*/ 242489 h 447675"/>
              <a:gd name="connsiteX17" fmla="*/ 253396 w 549275"/>
              <a:gd name="connsiteY17" fmla="*/ 254565 h 447675"/>
              <a:gd name="connsiteX18" fmla="*/ 270507 w 549275"/>
              <a:gd name="connsiteY18" fmla="*/ 291802 h 447675"/>
              <a:gd name="connsiteX19" fmla="*/ 283592 w 549275"/>
              <a:gd name="connsiteY19" fmla="*/ 289790 h 447675"/>
              <a:gd name="connsiteX20" fmla="*/ 313788 w 549275"/>
              <a:gd name="connsiteY20" fmla="*/ 300860 h 447675"/>
              <a:gd name="connsiteX21" fmla="*/ 328886 w 549275"/>
              <a:gd name="connsiteY21" fmla="*/ 332058 h 447675"/>
              <a:gd name="connsiteX22" fmla="*/ 339958 w 549275"/>
              <a:gd name="connsiteY22" fmla="*/ 330046 h 447675"/>
              <a:gd name="connsiteX23" fmla="*/ 366128 w 549275"/>
              <a:gd name="connsiteY23" fmla="*/ 340110 h 447675"/>
              <a:gd name="connsiteX24" fmla="*/ 380220 w 549275"/>
              <a:gd name="connsiteY24" fmla="*/ 367283 h 447675"/>
              <a:gd name="connsiteX25" fmla="*/ 370154 w 549275"/>
              <a:gd name="connsiteY25" fmla="*/ 396468 h 447675"/>
              <a:gd name="connsiteX26" fmla="*/ 335932 w 549275"/>
              <a:gd name="connsiteY26" fmla="*/ 435718 h 447675"/>
              <a:gd name="connsiteX27" fmla="*/ 350023 w 549275"/>
              <a:gd name="connsiteY27" fmla="*/ 446789 h 447675"/>
              <a:gd name="connsiteX28" fmla="*/ 374181 w 549275"/>
              <a:gd name="connsiteY28" fmla="*/ 452827 h 447675"/>
              <a:gd name="connsiteX29" fmla="*/ 410416 w 549275"/>
              <a:gd name="connsiteY29" fmla="*/ 409552 h 447675"/>
              <a:gd name="connsiteX30" fmla="*/ 410416 w 549275"/>
              <a:gd name="connsiteY30" fmla="*/ 408545 h 447675"/>
              <a:gd name="connsiteX31" fmla="*/ 420481 w 549275"/>
              <a:gd name="connsiteY31" fmla="*/ 409552 h 447675"/>
              <a:gd name="connsiteX32" fmla="*/ 456716 w 549275"/>
              <a:gd name="connsiteY32" fmla="*/ 366276 h 447675"/>
              <a:gd name="connsiteX33" fmla="*/ 456716 w 549275"/>
              <a:gd name="connsiteY33" fmla="*/ 365270 h 447675"/>
              <a:gd name="connsiteX34" fmla="*/ 466781 w 549275"/>
              <a:gd name="connsiteY34" fmla="*/ 366276 h 447675"/>
              <a:gd name="connsiteX35" fmla="*/ 503017 w 549275"/>
              <a:gd name="connsiteY35" fmla="*/ 323001 h 447675"/>
              <a:gd name="connsiteX36" fmla="*/ 502010 w 549275"/>
              <a:gd name="connsiteY36" fmla="*/ 316962 h 447675"/>
              <a:gd name="connsiteX37" fmla="*/ 523147 w 549275"/>
              <a:gd name="connsiteY37" fmla="*/ 320988 h 447675"/>
              <a:gd name="connsiteX38" fmla="*/ 559382 w 549275"/>
              <a:gd name="connsiteY38" fmla="*/ 277713 h 447675"/>
              <a:gd name="connsiteX39" fmla="*/ 548311 w 549275"/>
              <a:gd name="connsiteY39" fmla="*/ 250540 h 447675"/>
              <a:gd name="connsiteX40" fmla="*/ 548311 w 549275"/>
              <a:gd name="connsiteY40" fmla="*/ 25054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9275" h="447675">
                <a:moveTo>
                  <a:pt x="548311" y="250540"/>
                </a:moveTo>
                <a:lnTo>
                  <a:pt x="386259" y="111656"/>
                </a:lnTo>
                <a:lnTo>
                  <a:pt x="375187" y="101592"/>
                </a:lnTo>
                <a:lnTo>
                  <a:pt x="305736" y="181098"/>
                </a:lnTo>
                <a:cubicBezTo>
                  <a:pt x="295671" y="193175"/>
                  <a:pt x="281579" y="200219"/>
                  <a:pt x="265475" y="201226"/>
                </a:cubicBezTo>
                <a:cubicBezTo>
                  <a:pt x="263462" y="201226"/>
                  <a:pt x="261449" y="201226"/>
                  <a:pt x="260442" y="201226"/>
                </a:cubicBezTo>
                <a:cubicBezTo>
                  <a:pt x="245344" y="201226"/>
                  <a:pt x="231253" y="196194"/>
                  <a:pt x="221188" y="186130"/>
                </a:cubicBezTo>
                <a:cubicBezTo>
                  <a:pt x="196024" y="163989"/>
                  <a:pt x="194011" y="125746"/>
                  <a:pt x="215148" y="100586"/>
                </a:cubicBezTo>
                <a:lnTo>
                  <a:pt x="274533" y="32150"/>
                </a:lnTo>
                <a:cubicBezTo>
                  <a:pt x="228233" y="26112"/>
                  <a:pt x="168847" y="50265"/>
                  <a:pt x="107449" y="20073"/>
                </a:cubicBezTo>
                <a:lnTo>
                  <a:pt x="19880" y="164996"/>
                </a:lnTo>
                <a:lnTo>
                  <a:pt x="88324" y="244501"/>
                </a:lnTo>
                <a:lnTo>
                  <a:pt x="114495" y="214309"/>
                </a:lnTo>
                <a:cubicBezTo>
                  <a:pt x="123553" y="203239"/>
                  <a:pt x="137645" y="197200"/>
                  <a:pt x="152743" y="197200"/>
                </a:cubicBezTo>
                <a:cubicBezTo>
                  <a:pt x="164821" y="197200"/>
                  <a:pt x="176900" y="201226"/>
                  <a:pt x="185959" y="209277"/>
                </a:cubicBezTo>
                <a:cubicBezTo>
                  <a:pt x="197030" y="218335"/>
                  <a:pt x="202063" y="231418"/>
                  <a:pt x="203069" y="245508"/>
                </a:cubicBezTo>
                <a:cubicBezTo>
                  <a:pt x="208102" y="243495"/>
                  <a:pt x="214141" y="242489"/>
                  <a:pt x="220181" y="242489"/>
                </a:cubicBezTo>
                <a:cubicBezTo>
                  <a:pt x="232259" y="242489"/>
                  <a:pt x="244337" y="246514"/>
                  <a:pt x="253396" y="254565"/>
                </a:cubicBezTo>
                <a:cubicBezTo>
                  <a:pt x="264468" y="264629"/>
                  <a:pt x="270507" y="277713"/>
                  <a:pt x="270507" y="291802"/>
                </a:cubicBezTo>
                <a:cubicBezTo>
                  <a:pt x="274533" y="290796"/>
                  <a:pt x="279566" y="289790"/>
                  <a:pt x="283592" y="289790"/>
                </a:cubicBezTo>
                <a:cubicBezTo>
                  <a:pt x="294664" y="289790"/>
                  <a:pt x="304730" y="293815"/>
                  <a:pt x="313788" y="300860"/>
                </a:cubicBezTo>
                <a:cubicBezTo>
                  <a:pt x="322847" y="308911"/>
                  <a:pt x="327879" y="319982"/>
                  <a:pt x="328886" y="332058"/>
                </a:cubicBezTo>
                <a:cubicBezTo>
                  <a:pt x="331906" y="331052"/>
                  <a:pt x="335932" y="330046"/>
                  <a:pt x="339958" y="330046"/>
                </a:cubicBezTo>
                <a:cubicBezTo>
                  <a:pt x="350023" y="330046"/>
                  <a:pt x="359082" y="333065"/>
                  <a:pt x="366128" y="340110"/>
                </a:cubicBezTo>
                <a:cubicBezTo>
                  <a:pt x="374181" y="347154"/>
                  <a:pt x="379213" y="357218"/>
                  <a:pt x="380220" y="367283"/>
                </a:cubicBezTo>
                <a:cubicBezTo>
                  <a:pt x="381226" y="378353"/>
                  <a:pt x="377200" y="388417"/>
                  <a:pt x="370154" y="396468"/>
                </a:cubicBezTo>
                <a:lnTo>
                  <a:pt x="335932" y="435718"/>
                </a:lnTo>
                <a:lnTo>
                  <a:pt x="350023" y="446789"/>
                </a:lnTo>
                <a:cubicBezTo>
                  <a:pt x="357069" y="450814"/>
                  <a:pt x="365121" y="453833"/>
                  <a:pt x="374181" y="452827"/>
                </a:cubicBezTo>
                <a:cubicBezTo>
                  <a:pt x="396324" y="450814"/>
                  <a:pt x="412429" y="431692"/>
                  <a:pt x="410416" y="409552"/>
                </a:cubicBezTo>
                <a:lnTo>
                  <a:pt x="410416" y="408545"/>
                </a:lnTo>
                <a:cubicBezTo>
                  <a:pt x="413435" y="409552"/>
                  <a:pt x="417462" y="409552"/>
                  <a:pt x="420481" y="409552"/>
                </a:cubicBezTo>
                <a:cubicBezTo>
                  <a:pt x="442624" y="407539"/>
                  <a:pt x="458729" y="388417"/>
                  <a:pt x="456716" y="366276"/>
                </a:cubicBezTo>
                <a:lnTo>
                  <a:pt x="456716" y="365270"/>
                </a:lnTo>
                <a:cubicBezTo>
                  <a:pt x="459736" y="366276"/>
                  <a:pt x="463762" y="366276"/>
                  <a:pt x="466781" y="366276"/>
                </a:cubicBezTo>
                <a:cubicBezTo>
                  <a:pt x="488925" y="364263"/>
                  <a:pt x="505030" y="345142"/>
                  <a:pt x="503017" y="323001"/>
                </a:cubicBezTo>
                <a:cubicBezTo>
                  <a:pt x="503017" y="320988"/>
                  <a:pt x="502010" y="318975"/>
                  <a:pt x="502010" y="316962"/>
                </a:cubicBezTo>
                <a:cubicBezTo>
                  <a:pt x="508049" y="319982"/>
                  <a:pt x="515095" y="321994"/>
                  <a:pt x="523147" y="320988"/>
                </a:cubicBezTo>
                <a:cubicBezTo>
                  <a:pt x="545291" y="318975"/>
                  <a:pt x="561395" y="299853"/>
                  <a:pt x="559382" y="277713"/>
                </a:cubicBezTo>
                <a:cubicBezTo>
                  <a:pt x="560389" y="266642"/>
                  <a:pt x="555356" y="257585"/>
                  <a:pt x="548311" y="250540"/>
                </a:cubicBezTo>
                <a:lnTo>
                  <a:pt x="548311" y="25054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161"> 
				</p:cNvPr>
          <p:cNvSpPr/>
          <p:nvPr/>
        </p:nvSpPr>
        <p:spPr>
          <a:xfrm>
            <a:off x="8315325" y="3489325"/>
            <a:ext cx="549275" cy="447675"/>
          </a:xfrm>
          <a:custGeom>
            <a:avLst/>
            <a:gdLst>
              <a:gd name="connsiteX0" fmla="*/ 548311 w 549275"/>
              <a:gd name="connsiteY0" fmla="*/ 250540 h 447675"/>
              <a:gd name="connsiteX1" fmla="*/ 386259 w 549275"/>
              <a:gd name="connsiteY1" fmla="*/ 111656 h 447675"/>
              <a:gd name="connsiteX2" fmla="*/ 375187 w 549275"/>
              <a:gd name="connsiteY2" fmla="*/ 101592 h 447675"/>
              <a:gd name="connsiteX3" fmla="*/ 305736 w 549275"/>
              <a:gd name="connsiteY3" fmla="*/ 181098 h 447675"/>
              <a:gd name="connsiteX4" fmla="*/ 265475 w 549275"/>
              <a:gd name="connsiteY4" fmla="*/ 201226 h 447675"/>
              <a:gd name="connsiteX5" fmla="*/ 260442 w 549275"/>
              <a:gd name="connsiteY5" fmla="*/ 201226 h 447675"/>
              <a:gd name="connsiteX6" fmla="*/ 221188 w 549275"/>
              <a:gd name="connsiteY6" fmla="*/ 186130 h 447675"/>
              <a:gd name="connsiteX7" fmla="*/ 215148 w 549275"/>
              <a:gd name="connsiteY7" fmla="*/ 100586 h 447675"/>
              <a:gd name="connsiteX8" fmla="*/ 274533 w 549275"/>
              <a:gd name="connsiteY8" fmla="*/ 32150 h 447675"/>
              <a:gd name="connsiteX9" fmla="*/ 107449 w 549275"/>
              <a:gd name="connsiteY9" fmla="*/ 20073 h 447675"/>
              <a:gd name="connsiteX10" fmla="*/ 19880 w 549275"/>
              <a:gd name="connsiteY10" fmla="*/ 164996 h 447675"/>
              <a:gd name="connsiteX11" fmla="*/ 88324 w 549275"/>
              <a:gd name="connsiteY11" fmla="*/ 244501 h 447675"/>
              <a:gd name="connsiteX12" fmla="*/ 114495 w 549275"/>
              <a:gd name="connsiteY12" fmla="*/ 214309 h 447675"/>
              <a:gd name="connsiteX13" fmla="*/ 152743 w 549275"/>
              <a:gd name="connsiteY13" fmla="*/ 197200 h 447675"/>
              <a:gd name="connsiteX14" fmla="*/ 185959 w 549275"/>
              <a:gd name="connsiteY14" fmla="*/ 209277 h 447675"/>
              <a:gd name="connsiteX15" fmla="*/ 203069 w 549275"/>
              <a:gd name="connsiteY15" fmla="*/ 245508 h 447675"/>
              <a:gd name="connsiteX16" fmla="*/ 220181 w 549275"/>
              <a:gd name="connsiteY16" fmla="*/ 242489 h 447675"/>
              <a:gd name="connsiteX17" fmla="*/ 253396 w 549275"/>
              <a:gd name="connsiteY17" fmla="*/ 254565 h 447675"/>
              <a:gd name="connsiteX18" fmla="*/ 270507 w 549275"/>
              <a:gd name="connsiteY18" fmla="*/ 291802 h 447675"/>
              <a:gd name="connsiteX19" fmla="*/ 283592 w 549275"/>
              <a:gd name="connsiteY19" fmla="*/ 289790 h 447675"/>
              <a:gd name="connsiteX20" fmla="*/ 313788 w 549275"/>
              <a:gd name="connsiteY20" fmla="*/ 300860 h 447675"/>
              <a:gd name="connsiteX21" fmla="*/ 328886 w 549275"/>
              <a:gd name="connsiteY21" fmla="*/ 332058 h 447675"/>
              <a:gd name="connsiteX22" fmla="*/ 339958 w 549275"/>
              <a:gd name="connsiteY22" fmla="*/ 330046 h 447675"/>
              <a:gd name="connsiteX23" fmla="*/ 366128 w 549275"/>
              <a:gd name="connsiteY23" fmla="*/ 340110 h 447675"/>
              <a:gd name="connsiteX24" fmla="*/ 380220 w 549275"/>
              <a:gd name="connsiteY24" fmla="*/ 367283 h 447675"/>
              <a:gd name="connsiteX25" fmla="*/ 370154 w 549275"/>
              <a:gd name="connsiteY25" fmla="*/ 396468 h 447675"/>
              <a:gd name="connsiteX26" fmla="*/ 335932 w 549275"/>
              <a:gd name="connsiteY26" fmla="*/ 435718 h 447675"/>
              <a:gd name="connsiteX27" fmla="*/ 350023 w 549275"/>
              <a:gd name="connsiteY27" fmla="*/ 446789 h 447675"/>
              <a:gd name="connsiteX28" fmla="*/ 374181 w 549275"/>
              <a:gd name="connsiteY28" fmla="*/ 452827 h 447675"/>
              <a:gd name="connsiteX29" fmla="*/ 410416 w 549275"/>
              <a:gd name="connsiteY29" fmla="*/ 409552 h 447675"/>
              <a:gd name="connsiteX30" fmla="*/ 410416 w 549275"/>
              <a:gd name="connsiteY30" fmla="*/ 408545 h 447675"/>
              <a:gd name="connsiteX31" fmla="*/ 420481 w 549275"/>
              <a:gd name="connsiteY31" fmla="*/ 409552 h 447675"/>
              <a:gd name="connsiteX32" fmla="*/ 456716 w 549275"/>
              <a:gd name="connsiteY32" fmla="*/ 366276 h 447675"/>
              <a:gd name="connsiteX33" fmla="*/ 456716 w 549275"/>
              <a:gd name="connsiteY33" fmla="*/ 365270 h 447675"/>
              <a:gd name="connsiteX34" fmla="*/ 466781 w 549275"/>
              <a:gd name="connsiteY34" fmla="*/ 366276 h 447675"/>
              <a:gd name="connsiteX35" fmla="*/ 503017 w 549275"/>
              <a:gd name="connsiteY35" fmla="*/ 323001 h 447675"/>
              <a:gd name="connsiteX36" fmla="*/ 502010 w 549275"/>
              <a:gd name="connsiteY36" fmla="*/ 316962 h 447675"/>
              <a:gd name="connsiteX37" fmla="*/ 523147 w 549275"/>
              <a:gd name="connsiteY37" fmla="*/ 320988 h 447675"/>
              <a:gd name="connsiteX38" fmla="*/ 559382 w 549275"/>
              <a:gd name="connsiteY38" fmla="*/ 277713 h 447675"/>
              <a:gd name="connsiteX39" fmla="*/ 548311 w 549275"/>
              <a:gd name="connsiteY39" fmla="*/ 250540 h 447675"/>
              <a:gd name="connsiteX40" fmla="*/ 548311 w 549275"/>
              <a:gd name="connsiteY40" fmla="*/ 25054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9275" h="447675">
                <a:moveTo>
                  <a:pt x="548311" y="250540"/>
                </a:moveTo>
                <a:lnTo>
                  <a:pt x="386259" y="111656"/>
                </a:lnTo>
                <a:lnTo>
                  <a:pt x="375187" y="101592"/>
                </a:lnTo>
                <a:lnTo>
                  <a:pt x="305736" y="181098"/>
                </a:lnTo>
                <a:cubicBezTo>
                  <a:pt x="295671" y="193175"/>
                  <a:pt x="281579" y="200219"/>
                  <a:pt x="265475" y="201226"/>
                </a:cubicBezTo>
                <a:cubicBezTo>
                  <a:pt x="263462" y="201226"/>
                  <a:pt x="261449" y="201226"/>
                  <a:pt x="260442" y="201226"/>
                </a:cubicBezTo>
                <a:cubicBezTo>
                  <a:pt x="245344" y="201226"/>
                  <a:pt x="231253" y="196194"/>
                  <a:pt x="221188" y="186130"/>
                </a:cubicBezTo>
                <a:cubicBezTo>
                  <a:pt x="196024" y="163989"/>
                  <a:pt x="194011" y="125746"/>
                  <a:pt x="215148" y="100586"/>
                </a:cubicBezTo>
                <a:lnTo>
                  <a:pt x="274533" y="32150"/>
                </a:lnTo>
                <a:cubicBezTo>
                  <a:pt x="228233" y="26112"/>
                  <a:pt x="168847" y="50265"/>
                  <a:pt x="107449" y="20073"/>
                </a:cubicBezTo>
                <a:lnTo>
                  <a:pt x="19880" y="164996"/>
                </a:lnTo>
                <a:lnTo>
                  <a:pt x="88324" y="244501"/>
                </a:lnTo>
                <a:lnTo>
                  <a:pt x="114495" y="214309"/>
                </a:lnTo>
                <a:cubicBezTo>
                  <a:pt x="123553" y="203239"/>
                  <a:pt x="137645" y="197200"/>
                  <a:pt x="152743" y="197200"/>
                </a:cubicBezTo>
                <a:cubicBezTo>
                  <a:pt x="164821" y="197200"/>
                  <a:pt x="176900" y="201226"/>
                  <a:pt x="185959" y="209277"/>
                </a:cubicBezTo>
                <a:cubicBezTo>
                  <a:pt x="197030" y="218335"/>
                  <a:pt x="202063" y="231418"/>
                  <a:pt x="203069" y="245508"/>
                </a:cubicBezTo>
                <a:cubicBezTo>
                  <a:pt x="208102" y="243495"/>
                  <a:pt x="214141" y="242489"/>
                  <a:pt x="220181" y="242489"/>
                </a:cubicBezTo>
                <a:cubicBezTo>
                  <a:pt x="232259" y="242489"/>
                  <a:pt x="244337" y="246514"/>
                  <a:pt x="253396" y="254565"/>
                </a:cubicBezTo>
                <a:cubicBezTo>
                  <a:pt x="264468" y="264629"/>
                  <a:pt x="270507" y="277713"/>
                  <a:pt x="270507" y="291802"/>
                </a:cubicBezTo>
                <a:cubicBezTo>
                  <a:pt x="274533" y="290796"/>
                  <a:pt x="279566" y="289790"/>
                  <a:pt x="283592" y="289790"/>
                </a:cubicBezTo>
                <a:cubicBezTo>
                  <a:pt x="294664" y="289790"/>
                  <a:pt x="304730" y="293815"/>
                  <a:pt x="313788" y="300860"/>
                </a:cubicBezTo>
                <a:cubicBezTo>
                  <a:pt x="322847" y="308911"/>
                  <a:pt x="327879" y="319982"/>
                  <a:pt x="328886" y="332058"/>
                </a:cubicBezTo>
                <a:cubicBezTo>
                  <a:pt x="331906" y="331052"/>
                  <a:pt x="335932" y="330046"/>
                  <a:pt x="339958" y="330046"/>
                </a:cubicBezTo>
                <a:cubicBezTo>
                  <a:pt x="350023" y="330046"/>
                  <a:pt x="359082" y="333065"/>
                  <a:pt x="366128" y="340110"/>
                </a:cubicBezTo>
                <a:cubicBezTo>
                  <a:pt x="374181" y="347154"/>
                  <a:pt x="379213" y="357218"/>
                  <a:pt x="380220" y="367283"/>
                </a:cubicBezTo>
                <a:cubicBezTo>
                  <a:pt x="381226" y="378353"/>
                  <a:pt x="377200" y="388417"/>
                  <a:pt x="370154" y="396468"/>
                </a:cubicBezTo>
                <a:lnTo>
                  <a:pt x="335932" y="435718"/>
                </a:lnTo>
                <a:lnTo>
                  <a:pt x="350023" y="446789"/>
                </a:lnTo>
                <a:cubicBezTo>
                  <a:pt x="357069" y="450814"/>
                  <a:pt x="365121" y="453833"/>
                  <a:pt x="374181" y="452827"/>
                </a:cubicBezTo>
                <a:cubicBezTo>
                  <a:pt x="396324" y="450814"/>
                  <a:pt x="412429" y="431692"/>
                  <a:pt x="410416" y="409552"/>
                </a:cubicBezTo>
                <a:lnTo>
                  <a:pt x="410416" y="408545"/>
                </a:lnTo>
                <a:cubicBezTo>
                  <a:pt x="413435" y="409552"/>
                  <a:pt x="417462" y="409552"/>
                  <a:pt x="420481" y="409552"/>
                </a:cubicBezTo>
                <a:cubicBezTo>
                  <a:pt x="442624" y="407539"/>
                  <a:pt x="458729" y="388417"/>
                  <a:pt x="456716" y="366276"/>
                </a:cubicBezTo>
                <a:lnTo>
                  <a:pt x="456716" y="365270"/>
                </a:lnTo>
                <a:cubicBezTo>
                  <a:pt x="459736" y="366276"/>
                  <a:pt x="463762" y="366276"/>
                  <a:pt x="466781" y="366276"/>
                </a:cubicBezTo>
                <a:cubicBezTo>
                  <a:pt x="488925" y="364263"/>
                  <a:pt x="505030" y="345142"/>
                  <a:pt x="503017" y="323001"/>
                </a:cubicBezTo>
                <a:cubicBezTo>
                  <a:pt x="503017" y="320988"/>
                  <a:pt x="502010" y="318975"/>
                  <a:pt x="502010" y="316962"/>
                </a:cubicBezTo>
                <a:cubicBezTo>
                  <a:pt x="508049" y="319982"/>
                  <a:pt x="515095" y="321994"/>
                  <a:pt x="523147" y="320988"/>
                </a:cubicBezTo>
                <a:cubicBezTo>
                  <a:pt x="545291" y="318975"/>
                  <a:pt x="561395" y="299853"/>
                  <a:pt x="559382" y="277713"/>
                </a:cubicBezTo>
                <a:cubicBezTo>
                  <a:pt x="560389" y="266642"/>
                  <a:pt x="555356" y="257585"/>
                  <a:pt x="548311" y="250540"/>
                </a:cubicBezTo>
                <a:lnTo>
                  <a:pt x="548311" y="25054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2"> 
				</p:cNvPr>
          <p:cNvSpPr/>
          <p:nvPr/>
        </p:nvSpPr>
        <p:spPr>
          <a:xfrm>
            <a:off x="8861425" y="3400425"/>
            <a:ext cx="219075" cy="244475"/>
          </a:xfrm>
          <a:custGeom>
            <a:avLst/>
            <a:gdLst>
              <a:gd name="connsiteX0" fmla="*/ 223648 w 219075"/>
              <a:gd name="connsiteY0" fmla="*/ 207601 h 244475"/>
              <a:gd name="connsiteX1" fmla="*/ 146145 w 219075"/>
              <a:gd name="connsiteY1" fmla="*/ 254902 h 244475"/>
              <a:gd name="connsiteX2" fmla="*/ 118968 w 219075"/>
              <a:gd name="connsiteY2" fmla="*/ 247857 h 244475"/>
              <a:gd name="connsiteX3" fmla="*/ 25361 w 219075"/>
              <a:gd name="connsiteY3" fmla="*/ 92871 h 244475"/>
              <a:gd name="connsiteX4" fmla="*/ 32407 w 219075"/>
              <a:gd name="connsiteY4" fmla="*/ 65698 h 244475"/>
              <a:gd name="connsiteX5" fmla="*/ 109910 w 219075"/>
              <a:gd name="connsiteY5" fmla="*/ 18397 h 244475"/>
              <a:gd name="connsiteX6" fmla="*/ 223648 w 219075"/>
              <a:gd name="connsiteY6" fmla="*/ 207601 h 244475"/>
              <a:gd name="connsiteX7" fmla="*/ 223648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23648" y="207601"/>
                </a:moveTo>
                <a:lnTo>
                  <a:pt x="146145" y="254902"/>
                </a:lnTo>
                <a:cubicBezTo>
                  <a:pt x="137086" y="260940"/>
                  <a:pt x="124001" y="257921"/>
                  <a:pt x="118968" y="247857"/>
                </a:cubicBezTo>
                <a:lnTo>
                  <a:pt x="25361" y="92871"/>
                </a:lnTo>
                <a:cubicBezTo>
                  <a:pt x="19322" y="83813"/>
                  <a:pt x="22342" y="70730"/>
                  <a:pt x="32407" y="65698"/>
                </a:cubicBezTo>
                <a:lnTo>
                  <a:pt x="109910" y="18397"/>
                </a:lnTo>
                <a:lnTo>
                  <a:pt x="223648" y="207601"/>
                </a:lnTo>
                <a:lnTo>
                  <a:pt x="223648" y="20760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3"> 
				</p:cNvPr>
          <p:cNvSpPr/>
          <p:nvPr/>
        </p:nvSpPr>
        <p:spPr>
          <a:xfrm>
            <a:off x="8861425" y="3400425"/>
            <a:ext cx="219075" cy="244475"/>
          </a:xfrm>
          <a:custGeom>
            <a:avLst/>
            <a:gdLst>
              <a:gd name="connsiteX0" fmla="*/ 223648 w 219075"/>
              <a:gd name="connsiteY0" fmla="*/ 207601 h 244475"/>
              <a:gd name="connsiteX1" fmla="*/ 146145 w 219075"/>
              <a:gd name="connsiteY1" fmla="*/ 254902 h 244475"/>
              <a:gd name="connsiteX2" fmla="*/ 118968 w 219075"/>
              <a:gd name="connsiteY2" fmla="*/ 247857 h 244475"/>
              <a:gd name="connsiteX3" fmla="*/ 25361 w 219075"/>
              <a:gd name="connsiteY3" fmla="*/ 92871 h 244475"/>
              <a:gd name="connsiteX4" fmla="*/ 32407 w 219075"/>
              <a:gd name="connsiteY4" fmla="*/ 65698 h 244475"/>
              <a:gd name="connsiteX5" fmla="*/ 109910 w 219075"/>
              <a:gd name="connsiteY5" fmla="*/ 18397 h 244475"/>
              <a:gd name="connsiteX6" fmla="*/ 223648 w 219075"/>
              <a:gd name="connsiteY6" fmla="*/ 207601 h 244475"/>
              <a:gd name="connsiteX7" fmla="*/ 223648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23648" y="207601"/>
                </a:moveTo>
                <a:lnTo>
                  <a:pt x="146145" y="254902"/>
                </a:lnTo>
                <a:cubicBezTo>
                  <a:pt x="137086" y="260940"/>
                  <a:pt x="124001" y="257921"/>
                  <a:pt x="118968" y="247857"/>
                </a:cubicBezTo>
                <a:lnTo>
                  <a:pt x="25361" y="92871"/>
                </a:lnTo>
                <a:cubicBezTo>
                  <a:pt x="19322" y="83813"/>
                  <a:pt x="22342" y="70730"/>
                  <a:pt x="32407" y="65698"/>
                </a:cubicBezTo>
                <a:lnTo>
                  <a:pt x="109910" y="18397"/>
                </a:lnTo>
                <a:lnTo>
                  <a:pt x="223648" y="207601"/>
                </a:lnTo>
                <a:lnTo>
                  <a:pt x="223648" y="207601"/>
                </a:lnTo>
                <a:close/>
              </a:path>
            </a:pathLst>
          </a:custGeom>
          <a:solidFill>
            <a:srgbClr val="00002c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4"> 
				</p:cNvPr>
          <p:cNvSpPr/>
          <p:nvPr/>
        </p:nvSpPr>
        <p:spPr>
          <a:xfrm>
            <a:off x="8518525" y="3476625"/>
            <a:ext cx="434975" cy="257175"/>
          </a:xfrm>
          <a:custGeom>
            <a:avLst/>
            <a:gdLst>
              <a:gd name="connsiteX0" fmla="*/ 356182 w 434975"/>
              <a:gd name="connsiteY0" fmla="*/ 36799 h 257175"/>
              <a:gd name="connsiteX1" fmla="*/ 144810 w 434975"/>
              <a:gd name="connsiteY1" fmla="*/ 24722 h 257175"/>
              <a:gd name="connsiteX2" fmla="*/ 139778 w 434975"/>
              <a:gd name="connsiteY2" fmla="*/ 23715 h 257175"/>
              <a:gd name="connsiteX3" fmla="*/ 105556 w 434975"/>
              <a:gd name="connsiteY3" fmla="*/ 36799 h 257175"/>
              <a:gd name="connsiteX4" fmla="*/ 26040 w 434975"/>
              <a:gd name="connsiteY4" fmla="*/ 127375 h 257175"/>
              <a:gd name="connsiteX5" fmla="*/ 30066 w 434975"/>
              <a:gd name="connsiteY5" fmla="*/ 183734 h 257175"/>
              <a:gd name="connsiteX6" fmla="*/ 60262 w 434975"/>
              <a:gd name="connsiteY6" fmla="*/ 193798 h 257175"/>
              <a:gd name="connsiteX7" fmla="*/ 87438 w 434975"/>
              <a:gd name="connsiteY7" fmla="*/ 179708 h 257175"/>
              <a:gd name="connsiteX8" fmla="*/ 169974 w 434975"/>
              <a:gd name="connsiteY8" fmla="*/ 85106 h 257175"/>
              <a:gd name="connsiteX9" fmla="*/ 358195 w 434975"/>
              <a:gd name="connsiteY9" fmla="*/ 247137 h 257175"/>
              <a:gd name="connsiteX10" fmla="*/ 369268 w 434975"/>
              <a:gd name="connsiteY10" fmla="*/ 260220 h 257175"/>
              <a:gd name="connsiteX11" fmla="*/ 441738 w 434975"/>
              <a:gd name="connsiteY11" fmla="*/ 176689 h 257175"/>
              <a:gd name="connsiteX12" fmla="*/ 356182 w 434975"/>
              <a:gd name="connsiteY12" fmla="*/ 36799 h 257175"/>
              <a:gd name="connsiteX13" fmla="*/ 356182 w 434975"/>
              <a:gd name="connsiteY13" fmla="*/ 3679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975" h="257175">
                <a:moveTo>
                  <a:pt x="356182" y="36799"/>
                </a:moveTo>
                <a:cubicBezTo>
                  <a:pt x="272640" y="66991"/>
                  <a:pt x="212248" y="37805"/>
                  <a:pt x="144810" y="24722"/>
                </a:cubicBezTo>
                <a:cubicBezTo>
                  <a:pt x="143804" y="24722"/>
                  <a:pt x="139778" y="23715"/>
                  <a:pt x="139778" y="23715"/>
                </a:cubicBezTo>
                <a:cubicBezTo>
                  <a:pt x="127699" y="22709"/>
                  <a:pt x="114614" y="26735"/>
                  <a:pt x="105556" y="36799"/>
                </a:cubicBezTo>
                <a:lnTo>
                  <a:pt x="26040" y="127375"/>
                </a:lnTo>
                <a:cubicBezTo>
                  <a:pt x="10941" y="144484"/>
                  <a:pt x="12955" y="169644"/>
                  <a:pt x="30066" y="183734"/>
                </a:cubicBezTo>
                <a:cubicBezTo>
                  <a:pt x="39124" y="190779"/>
                  <a:pt x="49190" y="194804"/>
                  <a:pt x="60262" y="193798"/>
                </a:cubicBezTo>
                <a:cubicBezTo>
                  <a:pt x="70327" y="192792"/>
                  <a:pt x="80392" y="188766"/>
                  <a:pt x="87438" y="179708"/>
                </a:cubicBezTo>
                <a:lnTo>
                  <a:pt x="169974" y="85106"/>
                </a:lnTo>
                <a:lnTo>
                  <a:pt x="358195" y="247137"/>
                </a:lnTo>
                <a:cubicBezTo>
                  <a:pt x="363228" y="252169"/>
                  <a:pt x="365242" y="254182"/>
                  <a:pt x="369268" y="260220"/>
                </a:cubicBezTo>
                <a:lnTo>
                  <a:pt x="441738" y="176689"/>
                </a:lnTo>
                <a:lnTo>
                  <a:pt x="356182" y="36799"/>
                </a:lnTo>
                <a:lnTo>
                  <a:pt x="356182" y="36799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5"> 
				</p:cNvPr>
          <p:cNvSpPr/>
          <p:nvPr/>
        </p:nvSpPr>
        <p:spPr>
          <a:xfrm>
            <a:off x="8518525" y="3476625"/>
            <a:ext cx="434975" cy="257175"/>
          </a:xfrm>
          <a:custGeom>
            <a:avLst/>
            <a:gdLst>
              <a:gd name="connsiteX0" fmla="*/ 356182 w 434975"/>
              <a:gd name="connsiteY0" fmla="*/ 36799 h 257175"/>
              <a:gd name="connsiteX1" fmla="*/ 144810 w 434975"/>
              <a:gd name="connsiteY1" fmla="*/ 24722 h 257175"/>
              <a:gd name="connsiteX2" fmla="*/ 139778 w 434975"/>
              <a:gd name="connsiteY2" fmla="*/ 23715 h 257175"/>
              <a:gd name="connsiteX3" fmla="*/ 105556 w 434975"/>
              <a:gd name="connsiteY3" fmla="*/ 36799 h 257175"/>
              <a:gd name="connsiteX4" fmla="*/ 26040 w 434975"/>
              <a:gd name="connsiteY4" fmla="*/ 127375 h 257175"/>
              <a:gd name="connsiteX5" fmla="*/ 30066 w 434975"/>
              <a:gd name="connsiteY5" fmla="*/ 183734 h 257175"/>
              <a:gd name="connsiteX6" fmla="*/ 60262 w 434975"/>
              <a:gd name="connsiteY6" fmla="*/ 193798 h 257175"/>
              <a:gd name="connsiteX7" fmla="*/ 87438 w 434975"/>
              <a:gd name="connsiteY7" fmla="*/ 179708 h 257175"/>
              <a:gd name="connsiteX8" fmla="*/ 169974 w 434975"/>
              <a:gd name="connsiteY8" fmla="*/ 85106 h 257175"/>
              <a:gd name="connsiteX9" fmla="*/ 358195 w 434975"/>
              <a:gd name="connsiteY9" fmla="*/ 247137 h 257175"/>
              <a:gd name="connsiteX10" fmla="*/ 369268 w 434975"/>
              <a:gd name="connsiteY10" fmla="*/ 260220 h 257175"/>
              <a:gd name="connsiteX11" fmla="*/ 441738 w 434975"/>
              <a:gd name="connsiteY11" fmla="*/ 176689 h 257175"/>
              <a:gd name="connsiteX12" fmla="*/ 356182 w 434975"/>
              <a:gd name="connsiteY12" fmla="*/ 36799 h 257175"/>
              <a:gd name="connsiteX13" fmla="*/ 356182 w 434975"/>
              <a:gd name="connsiteY13" fmla="*/ 3679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975" h="257175">
                <a:moveTo>
                  <a:pt x="356182" y="36799"/>
                </a:moveTo>
                <a:cubicBezTo>
                  <a:pt x="272640" y="66991"/>
                  <a:pt x="212248" y="37805"/>
                  <a:pt x="144810" y="24722"/>
                </a:cubicBezTo>
                <a:cubicBezTo>
                  <a:pt x="143804" y="24722"/>
                  <a:pt x="139778" y="23715"/>
                  <a:pt x="139778" y="23715"/>
                </a:cubicBezTo>
                <a:cubicBezTo>
                  <a:pt x="127699" y="22709"/>
                  <a:pt x="114614" y="26735"/>
                  <a:pt x="105556" y="36799"/>
                </a:cubicBezTo>
                <a:lnTo>
                  <a:pt x="26040" y="127375"/>
                </a:lnTo>
                <a:cubicBezTo>
                  <a:pt x="10941" y="144484"/>
                  <a:pt x="12955" y="169644"/>
                  <a:pt x="30066" y="183734"/>
                </a:cubicBezTo>
                <a:cubicBezTo>
                  <a:pt x="39124" y="190779"/>
                  <a:pt x="49190" y="194804"/>
                  <a:pt x="60262" y="193798"/>
                </a:cubicBezTo>
                <a:cubicBezTo>
                  <a:pt x="70327" y="192792"/>
                  <a:pt x="80392" y="188766"/>
                  <a:pt x="87438" y="179708"/>
                </a:cubicBezTo>
                <a:lnTo>
                  <a:pt x="169974" y="85106"/>
                </a:lnTo>
                <a:lnTo>
                  <a:pt x="358195" y="247137"/>
                </a:lnTo>
                <a:cubicBezTo>
                  <a:pt x="363228" y="252169"/>
                  <a:pt x="365242" y="254182"/>
                  <a:pt x="369268" y="260220"/>
                </a:cubicBezTo>
                <a:lnTo>
                  <a:pt x="441738" y="176689"/>
                </a:lnTo>
                <a:lnTo>
                  <a:pt x="356182" y="36799"/>
                </a:lnTo>
                <a:lnTo>
                  <a:pt x="356182" y="36799"/>
                </a:lnTo>
                <a:close/>
              </a:path>
            </a:pathLst>
          </a:custGeom>
          <a:solidFill>
            <a:srgbClr val="000034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6"> 
				</p:cNvPr>
          <p:cNvSpPr/>
          <p:nvPr/>
        </p:nvSpPr>
        <p:spPr>
          <a:xfrm>
            <a:off x="8137525" y="3171825"/>
            <a:ext cx="993775" cy="993775"/>
          </a:xfrm>
          <a:custGeom>
            <a:avLst/>
            <a:gdLst>
              <a:gd name="connsiteX0" fmla="*/ 20446 w 993775"/>
              <a:gd name="connsiteY0" fmla="*/ 996315 h 993775"/>
              <a:gd name="connsiteX1" fmla="*/ 997330 w 993775"/>
              <a:gd name="connsiteY1" fmla="*/ 996315 h 993775"/>
              <a:gd name="connsiteX2" fmla="*/ 997330 w 993775"/>
              <a:gd name="connsiteY2" fmla="*/ 19431 h 993775"/>
              <a:gd name="connsiteX3" fmla="*/ 20446 w 993775"/>
              <a:gd name="connsiteY3" fmla="*/ 19431 h 993775"/>
              <a:gd name="connsiteX4" fmla="*/ 20446 w 993775"/>
              <a:gd name="connsiteY4" fmla="*/ 99631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0446" y="996315"/>
                </a:moveTo>
                <a:lnTo>
                  <a:pt x="997330" y="996315"/>
                </a:lnTo>
                <a:lnTo>
                  <a:pt x="997330" y="19431"/>
                </a:lnTo>
                <a:lnTo>
                  <a:pt x="20446" y="19431"/>
                </a:lnTo>
                <a:lnTo>
                  <a:pt x="20446" y="996315"/>
                </a:lnTo>
                <a:close/>
              </a:path>
            </a:pathLst>
          </a:custGeom>
          <a:solidFill>
            <a:srgbClr val="00003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7"/>
          <p:cNvSpPr txBox="1"/>
          <p:nvPr/>
        </p:nvSpPr>
        <p:spPr>
          <a:xfrm>
            <a:off x="3617340" y="987496"/>
            <a:ext cx="4939227" cy="1112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6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5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ESSENTIAL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</a:p>
          <a:p>
            <a:pPr marL="0" indent="823341">
              <a:lnSpc>
                <a:spcPct val="92083"/>
              </a:lnSpc>
            </a:pPr>
            <a:r>
              <a:rPr lang="en-US" altLang="zh-CN" sz="2500" spc="159" dirty="0">
                <a:solidFill>
                  <a:srgbClr val="242424"/>
                </a:solidFill>
                <a:latin typeface="Times New Roman"/>
                <a:ea typeface="Times New Roman"/>
              </a:rPr>
              <a:t>(COMMUNIC</a:t>
            </a:r>
            <a:r>
              <a:rPr lang="en-US" altLang="zh-CN" sz="2500" spc="154" dirty="0">
                <a:solidFill>
                  <a:srgbClr val="242424"/>
                </a:solidFill>
                <a:latin typeface="Times New Roman"/>
                <a:ea typeface="Times New Roman"/>
              </a:rPr>
              <a:t>ATION)</a:t>
            </a:r>
          </a:p>
          <a:p>
            <a:pPr marL="0" indent="597789">
              <a:lnSpc>
                <a:spcPct val="100000"/>
              </a:lnSpc>
            </a:pPr>
            <a:r>
              <a:rPr lang="en-US" altLang="zh-CN" sz="2500" spc="10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500" spc="4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2474086" y="4468362"/>
            <a:ext cx="2200974" cy="441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2004" indent="-32004">
              <a:lnSpc>
                <a:spcPct val="96249"/>
              </a:lnSpc>
            </a:pP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5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0" dirty="0">
                <a:solidFill>
                  <a:srgbClr val="000000"/>
                </a:solidFill>
                <a:latin typeface="Times New Roman"/>
                <a:ea typeface="Times New Roman"/>
              </a:rPr>
              <a:t>effective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0" dirty="0">
                <a:solidFill>
                  <a:srgbClr val="000000"/>
                </a:solidFill>
                <a:latin typeface="Times New Roman"/>
                <a:ea typeface="Times New Roman"/>
              </a:rPr>
              <a:t>communication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5020309" y="4466076"/>
            <a:ext cx="2203069" cy="45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8333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5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15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500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necessary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5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effective</a:t>
            </a:r>
            <a:r>
              <a:rPr lang="en-US" altLang="zh-CN" sz="15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communication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7616952" y="4460710"/>
            <a:ext cx="2072013" cy="681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50773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15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ability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</a:p>
          <a:p>
            <a:pPr marL="0" indent="106679">
              <a:lnSpc>
                <a:spcPct val="98333"/>
              </a:lnSpc>
            </a:pPr>
            <a:r>
              <a:rPr lang="en-US" altLang="zh-CN" sz="1500" spc="-20" dirty="0">
                <a:solidFill>
                  <a:srgbClr val="000000"/>
                </a:solidFill>
                <a:latin typeface="Times New Roman"/>
                <a:ea typeface="Times New Roman"/>
              </a:rPr>
              <a:t>communicate</a:t>
            </a:r>
            <a:r>
              <a:rPr lang="en-US" altLang="zh-CN" sz="15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5" dirty="0">
                <a:solidFill>
                  <a:srgbClr val="000000"/>
                </a:solidFill>
                <a:latin typeface="Times New Roman"/>
                <a:ea typeface="Times New Roman"/>
              </a:rPr>
              <a:t>effectively</a:t>
            </a:r>
          </a:p>
          <a:p>
            <a:pPr marL="0">
              <a:lnSpc>
                <a:spcPct val="100000"/>
              </a:lnSpc>
            </a:pPr>
            <a:r>
              <a:rPr lang="en-US" altLang="zh-CN" sz="1500" spc="1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peers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ea typeface="Times New Roman"/>
              </a:rPr>
              <a:t>adults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7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3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" name="Picture 17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3230880"/>
            <a:ext cx="480059" cy="114300"/>
          </a:xfrm>
          <a:prstGeom prst="rect">
            <a:avLst/>
          </a:prstGeom>
        </p:spPr>
      </p:pic>
      <p:sp>
        <p:nvSpPr>
          <p:cNvPr id="175" name="Freeform 175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6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0000b4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" name="Picture 17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3230880"/>
            <a:ext cx="480059" cy="114300"/>
          </a:xfrm>
          <a:prstGeom prst="rect">
            <a:avLst/>
          </a:prstGeom>
        </p:spPr>
      </p:pic>
      <p:sp>
        <p:nvSpPr>
          <p:cNvPr id="178" name="Freeform 178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86b5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9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0" y="3230880"/>
            <a:ext cx="487680" cy="114300"/>
          </a:xfrm>
          <a:prstGeom prst="rect">
            <a:avLst/>
          </a:prstGeom>
        </p:spPr>
      </p:pic>
      <p:sp>
        <p:nvSpPr>
          <p:cNvPr id="181" name="Freeform 181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73b7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2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" name="Picture 18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920" y="3931920"/>
            <a:ext cx="8084820" cy="480059"/>
          </a:xfrm>
          <a:prstGeom prst="rect">
            <a:avLst/>
          </a:prstGeom>
        </p:spPr>
      </p:pic>
      <p:sp>
        <p:nvSpPr>
          <p:cNvPr id="184" name="Freeform 184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8dbc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5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7" name="Picture 187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680" y="5021580"/>
            <a:ext cx="480059" cy="121920"/>
          </a:xfrm>
          <a:prstGeom prst="rect">
            <a:avLst/>
          </a:prstGeom>
        </p:spPr>
      </p:pic>
      <p:sp>
        <p:nvSpPr>
          <p:cNvPr id="187" name="Freeform 187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c3b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8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9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90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1"/>
          <p:cNvSpPr txBox="1"/>
          <p:nvPr/>
        </p:nvSpPr>
        <p:spPr>
          <a:xfrm>
            <a:off x="2835529" y="1126870"/>
            <a:ext cx="6507860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85" dirty="0">
                <a:solidFill>
                  <a:srgbClr val="242424"/>
                </a:solidFill>
                <a:latin typeface="Calibri"/>
                <a:ea typeface="Calibri"/>
              </a:rPr>
              <a:t>ESSENTIAL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15" dirty="0">
                <a:solidFill>
                  <a:srgbClr val="242424"/>
                </a:solidFill>
                <a:latin typeface="Calibri"/>
                <a:ea typeface="Calibri"/>
              </a:rPr>
              <a:t>(COMMUNICATION)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</a:p>
          <a:p>
            <a:pPr marL="0" indent="2370200">
              <a:lnSpc>
                <a:spcPct val="100000"/>
              </a:lnSpc>
            </a:pP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OVER</a:t>
            </a:r>
            <a:r>
              <a:rPr lang="en-US" altLang="zh-CN" sz="2800" spc="160" dirty="0">
                <a:solidFill>
                  <a:srgbClr val="242424"/>
                </a:solidFill>
                <a:latin typeface="Calibri"/>
                <a:ea typeface="Calibri"/>
              </a:rPr>
              <a:t>VIEW</a:t>
            </a:r>
          </a:p>
        </p:txBody>
      </p:sp>
      <p:sp>
        <p:nvSpPr>
          <p:cNvPr id="192" name="TextBox 192"/>
          <p:cNvSpPr txBox="1"/>
          <p:nvPr/>
        </p:nvSpPr>
        <p:spPr>
          <a:xfrm>
            <a:off x="1350010" y="3125089"/>
            <a:ext cx="1489606" cy="350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ntroduction</a:t>
            </a:r>
          </a:p>
        </p:txBody>
      </p:sp>
      <p:sp>
        <p:nvSpPr>
          <p:cNvPr id="193" name="TextBox 193"/>
          <p:cNvSpPr txBox="1"/>
          <p:nvPr/>
        </p:nvSpPr>
        <p:spPr>
          <a:xfrm>
            <a:off x="4134611" y="3125089"/>
            <a:ext cx="1264369" cy="350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15" dirty="0">
                <a:solidFill>
                  <a:srgbClr val="fefefe"/>
                </a:solidFill>
                <a:latin typeface="Calibri"/>
                <a:ea typeface="Calibri"/>
              </a:rPr>
              <a:t>Icebr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eaker</a:t>
            </a:r>
          </a:p>
        </p:txBody>
      </p:sp>
      <p:sp>
        <p:nvSpPr>
          <p:cNvPr id="194" name="TextBox 194"/>
          <p:cNvSpPr txBox="1"/>
          <p:nvPr/>
        </p:nvSpPr>
        <p:spPr>
          <a:xfrm>
            <a:off x="6714997" y="2804159"/>
            <a:ext cx="1447701" cy="1019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Overview</a:t>
            </a:r>
            <a:r>
              <a:rPr lang="en-US" altLang="zh-CN" sz="2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1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</a:p>
          <a:p>
            <a:pPr marL="0" indent="303657">
              <a:lnSpc>
                <a:spcPct val="90833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skills</a:t>
            </a:r>
            <a:r>
              <a:rPr lang="en-US" altLang="zh-CN" sz="2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&amp;</a:t>
            </a:r>
          </a:p>
          <a:p>
            <a:pPr marL="0" indent="114681">
              <a:lnSpc>
                <a:spcPct val="100000"/>
              </a:lnSpc>
            </a:pPr>
            <a:r>
              <a:rPr lang="en-US" altLang="zh-CN" sz="2300" spc="5" dirty="0">
                <a:solidFill>
                  <a:srgbClr val="fefefe"/>
                </a:solidFill>
                <a:latin typeface="Calibri"/>
                <a:ea typeface="Calibri"/>
              </a:rPr>
              <a:t>Bas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elining</a:t>
            </a:r>
          </a:p>
        </p:txBody>
      </p:sp>
      <p:sp>
        <p:nvSpPr>
          <p:cNvPr id="195" name="TextBox 195"/>
          <p:cNvSpPr txBox="1"/>
          <p:nvPr/>
        </p:nvSpPr>
        <p:spPr>
          <a:xfrm>
            <a:off x="9181465" y="2804159"/>
            <a:ext cx="1858291" cy="1019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194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does</a:t>
            </a:r>
          </a:p>
          <a:p>
            <a:pPr marL="0">
              <a:lnSpc>
                <a:spcPct val="90833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com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munication</a:t>
            </a:r>
          </a:p>
          <a:p>
            <a:pPr marL="0" indent="36575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look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like?</a:t>
            </a:r>
          </a:p>
        </p:txBody>
      </p:sp>
      <p:sp>
        <p:nvSpPr>
          <p:cNvPr id="196" name="TextBox 196"/>
          <p:cNvSpPr txBox="1"/>
          <p:nvPr/>
        </p:nvSpPr>
        <p:spPr>
          <a:xfrm>
            <a:off x="1148791" y="4578350"/>
            <a:ext cx="1893406" cy="1050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Communicati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</a:p>
          <a:p>
            <a:pPr marL="0" indent="45719">
              <a:lnSpc>
                <a:spcPct val="99583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skill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action!</a:t>
            </a:r>
            <a:r>
              <a:rPr lang="en-US" altLang="zh-CN" sz="2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530402">
              <a:lnSpc>
                <a:spcPct val="100000"/>
              </a:lnSpc>
            </a:pPr>
            <a:r>
              <a:rPr lang="en-US" altLang="zh-CN" sz="2300" spc="5" dirty="0">
                <a:solidFill>
                  <a:srgbClr val="fefefe"/>
                </a:solidFill>
                <a:latin typeface="Calibri"/>
                <a:ea typeface="Calibri"/>
              </a:rPr>
              <a:t>G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ames</a:t>
            </a:r>
          </a:p>
        </p:txBody>
      </p:sp>
      <p:sp>
        <p:nvSpPr>
          <p:cNvPr id="197" name="TextBox 197"/>
          <p:cNvSpPr txBox="1"/>
          <p:nvPr/>
        </p:nvSpPr>
        <p:spPr>
          <a:xfrm>
            <a:off x="4085844" y="4767960"/>
            <a:ext cx="1361690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Evaluatio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n/</a:t>
            </a:r>
          </a:p>
          <a:p>
            <a:pPr marL="0" indent="99059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9" name="TextBox 199"/>
          <p:cNvSpPr txBox="1"/>
          <p:nvPr/>
        </p:nvSpPr>
        <p:spPr>
          <a:xfrm>
            <a:off x="858011" y="837945"/>
            <a:ext cx="6281472" cy="5423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0291">
              <a:lnSpc>
                <a:spcPct val="100000"/>
              </a:lnSpc>
            </a:pPr>
            <a:r>
              <a:rPr lang="en-US" altLang="zh-CN" sz="2800" spc="204" dirty="0">
                <a:solidFill>
                  <a:srgbClr val="242424"/>
                </a:solidFill>
                <a:latin typeface="Calibri"/>
                <a:ea typeface="Calibri"/>
              </a:rPr>
              <a:t>IMPORTANT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64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15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89" dirty="0">
                <a:solidFill>
                  <a:srgbClr val="242424"/>
                </a:solidFill>
                <a:latin typeface="Calibri"/>
                <a:ea typeface="Calibri"/>
              </a:rPr>
              <a:t>HELP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Calibri"/>
                <a:ea typeface="Calibri"/>
              </a:rPr>
              <a:t>US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FULLY</a:t>
            </a:r>
          </a:p>
          <a:p>
            <a:pPr marL="0" indent="2013458">
              <a:lnSpc>
                <a:spcPct val="100000"/>
              </a:lnSpc>
            </a:pPr>
            <a:r>
              <a:rPr lang="en-US" altLang="zh-CN" sz="2800" spc="129" dirty="0">
                <a:solidFill>
                  <a:srgbClr val="242424"/>
                </a:solidFill>
                <a:latin typeface="Calibri"/>
                <a:ea typeface="Calibri"/>
              </a:rPr>
              <a:t>PARTICI</a:t>
            </a:r>
            <a:r>
              <a:rPr lang="en-US" altLang="zh-CN" sz="2800" spc="125" dirty="0">
                <a:solidFill>
                  <a:srgbClr val="242424"/>
                </a:solidFill>
                <a:latin typeface="Calibri"/>
                <a:ea typeface="Calibri"/>
              </a:rPr>
              <a:t>PATE…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8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Communication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: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understanding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connect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with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others</a:t>
            </a:r>
            <a:r>
              <a:rPr lang="en-US" altLang="zh-CN" sz="1700" spc="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make</a:t>
            </a:r>
            <a:r>
              <a:rPr lang="en-US" altLang="zh-CN" sz="17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7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idea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7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issue</a:t>
            </a:r>
            <a:r>
              <a:rPr lang="en-US" altLang="zh-CN" sz="17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clear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7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relevant</a:t>
            </a:r>
            <a:r>
              <a:rPr lang="en-US" altLang="zh-CN" sz="17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audience</a:t>
            </a:r>
          </a:p>
          <a:p>
            <a:pPr marL="0">
              <a:lnSpc>
                <a:spcPct val="100000"/>
              </a:lnSpc>
              <a:spcBef>
                <a:spcPts val="1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Teamwork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&amp;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Negotiation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: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working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together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finding</a:t>
            </a:r>
            <a:r>
              <a:rPr lang="en-US" altLang="zh-CN" sz="17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shared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spc="5" dirty="0">
                <a:solidFill>
                  <a:srgbClr val="242424"/>
                </a:solidFill>
                <a:latin typeface="Calibri"/>
                <a:ea typeface="Calibri"/>
              </a:rPr>
              <a:t>solu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tions</a:t>
            </a:r>
          </a:p>
          <a:p>
            <a:pPr marL="0">
              <a:lnSpc>
                <a:spcPct val="100000"/>
              </a:lnSpc>
              <a:spcBef>
                <a:spcPts val="195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Self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awareness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: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understanding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input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impact,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why</a:t>
            </a:r>
            <a:r>
              <a:rPr lang="en-US" altLang="zh-CN" sz="1700" spc="-5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joining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7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17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make</a:t>
            </a:r>
            <a:r>
              <a:rPr lang="en-US" altLang="zh-CN" sz="17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7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difference</a:t>
            </a:r>
          </a:p>
          <a:p>
            <a:pPr marL="0">
              <a:lnSpc>
                <a:spcPct val="100000"/>
              </a:lnSpc>
              <a:spcBef>
                <a:spcPts val="1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Community/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societal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awareness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: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understanding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17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communities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wider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world</a:t>
            </a:r>
            <a:r>
              <a:rPr lang="en-US" altLang="zh-CN" sz="17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work</a:t>
            </a:r>
          </a:p>
          <a:p>
            <a:pPr marL="0">
              <a:lnSpc>
                <a:spcPct val="100000"/>
              </a:lnSpc>
              <a:spcBef>
                <a:spcPts val="1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Advocacy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: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explaining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your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message,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getting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others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involved</a:t>
            </a:r>
            <a:r>
              <a:rPr lang="en-US" altLang="zh-CN" sz="1700" spc="-15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and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finding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a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goal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or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idea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for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you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to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work</a:t>
            </a:r>
            <a:r>
              <a:rPr lang="en-US" altLang="zh-CN" sz="1700" spc="-12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3f3f3f"/>
                </a:solidFill>
                <a:latin typeface="Calibri"/>
                <a:ea typeface="Calibri"/>
              </a:rPr>
              <a:t>together</a:t>
            </a:r>
          </a:p>
          <a:p>
            <a:pPr marL="0">
              <a:lnSpc>
                <a:spcPct val="100000"/>
              </a:lnSpc>
              <a:spcBef>
                <a:spcPts val="295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Leadership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:</a:t>
            </a:r>
            <a:r>
              <a:rPr lang="en-US" altLang="zh-CN" sz="170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leading</a:t>
            </a:r>
            <a:r>
              <a:rPr lang="en-US" altLang="zh-CN" sz="1700" spc="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700" spc="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Calibri"/>
                <a:ea typeface="Calibri"/>
              </a:rPr>
              <a:t>way</a:t>
            </a:r>
          </a:p>
          <a:p>
            <a:pPr>
              <a:lnSpc>
                <a:spcPts val="6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  <a:r>
              <a:rPr lang="en-US" altLang="zh-CN" sz="1700" spc="-34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will</a:t>
            </a:r>
            <a:r>
              <a:rPr lang="en-US" altLang="zh-CN" sz="1700" spc="-34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explore</a:t>
            </a:r>
            <a:r>
              <a:rPr lang="en-US" altLang="zh-CN" sz="1700" spc="-4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700" spc="-34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practise</a:t>
            </a:r>
            <a:r>
              <a:rPr lang="en-US" altLang="zh-CN" sz="1700" spc="-34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these</a:t>
            </a:r>
            <a:r>
              <a:rPr lang="en-US" altLang="zh-CN" sz="1700" spc="-4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1700" spc="-34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throughout</a:t>
            </a:r>
            <a:r>
              <a:rPr lang="en-US" altLang="zh-CN" sz="1700" spc="-34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700" spc="-4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next</a:t>
            </a:r>
            <a:r>
              <a:rPr lang="en-US" altLang="zh-CN" sz="1700" spc="-4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9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700" spc="-5" b="1" dirty="0">
                <a:solidFill>
                  <a:srgbClr val="242424"/>
                </a:solidFill>
                <a:latin typeface="Calibri"/>
                <a:ea typeface="Calibri"/>
              </a:rPr>
              <a:t>s</a:t>
            </a:r>
            <a:r>
              <a:rPr lang="en-US" altLang="zh-CN" sz="1700" b="1" dirty="0">
                <a:solidFill>
                  <a:srgbClr val="242424"/>
                </a:solidFill>
                <a:latin typeface="Calibri"/>
                <a:ea typeface="Calibri"/>
              </a:rPr>
              <a:t>essions!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reeform 200"> 
				</p:cNvPr>
          <p:cNvSpPr/>
          <p:nvPr/>
        </p:nvSpPr>
        <p:spPr>
          <a:xfrm>
            <a:off x="7537704" y="0"/>
            <a:ext cx="4654295" cy="6857999"/>
          </a:xfrm>
          <a:custGeom>
            <a:avLst/>
            <a:gdLst>
              <a:gd name="connsiteX0" fmla="*/ 0 w 4654295"/>
              <a:gd name="connsiteY0" fmla="*/ 6857999 h 6857999"/>
              <a:gd name="connsiteX1" fmla="*/ 4654295 w 4654295"/>
              <a:gd name="connsiteY1" fmla="*/ 6857999 h 6857999"/>
              <a:gd name="connsiteX2" fmla="*/ 4654295 w 4654295"/>
              <a:gd name="connsiteY2" fmla="*/ 0 h 6857999"/>
              <a:gd name="connsiteX3" fmla="*/ 0 w 4654295"/>
              <a:gd name="connsiteY3" fmla="*/ 0 h 6857999"/>
              <a:gd name="connsiteX4" fmla="*/ 0 w 4654295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295" h="6857999">
                <a:moveTo>
                  <a:pt x="0" y="6857999"/>
                </a:moveTo>
                <a:lnTo>
                  <a:pt x="4654295" y="6857999"/>
                </a:lnTo>
                <a:lnTo>
                  <a:pt x="4654295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1"> 
				</p:cNvPr>
          <p:cNvSpPr/>
          <p:nvPr/>
        </p:nvSpPr>
        <p:spPr>
          <a:xfrm>
            <a:off x="8162925" y="2663825"/>
            <a:ext cx="3381375" cy="1501775"/>
          </a:xfrm>
          <a:custGeom>
            <a:avLst/>
            <a:gdLst>
              <a:gd name="connsiteX0" fmla="*/ 18668 w 3381375"/>
              <a:gd name="connsiteY0" fmla="*/ 1514221 h 1501775"/>
              <a:gd name="connsiteX1" fmla="*/ 3383660 w 3381375"/>
              <a:gd name="connsiteY1" fmla="*/ 1514221 h 1501775"/>
              <a:gd name="connsiteX2" fmla="*/ 3383660 w 3381375"/>
              <a:gd name="connsiteY2" fmla="*/ 17653 h 1501775"/>
              <a:gd name="connsiteX3" fmla="*/ 18668 w 3381375"/>
              <a:gd name="connsiteY3" fmla="*/ 17653 h 1501775"/>
              <a:gd name="connsiteX4" fmla="*/ 18668 w 3381375"/>
              <a:gd name="connsiteY4" fmla="*/ 1514221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5" h="1501775">
                <a:moveTo>
                  <a:pt x="18668" y="1514221"/>
                </a:moveTo>
                <a:lnTo>
                  <a:pt x="3383660" y="1514221"/>
                </a:lnTo>
                <a:lnTo>
                  <a:pt x="3383660" y="17653"/>
                </a:lnTo>
                <a:lnTo>
                  <a:pt x="18668" y="17653"/>
                </a:lnTo>
                <a:lnTo>
                  <a:pt x="18668" y="151422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2"> 
				</p:cNvPr>
          <p:cNvSpPr/>
          <p:nvPr/>
        </p:nvSpPr>
        <p:spPr>
          <a:xfrm>
            <a:off x="898525" y="1749425"/>
            <a:ext cx="5667375" cy="1501775"/>
          </a:xfrm>
          <a:custGeom>
            <a:avLst/>
            <a:gdLst>
              <a:gd name="connsiteX0" fmla="*/ 21971 w 5667375"/>
              <a:gd name="connsiteY0" fmla="*/ 172085 h 1501775"/>
              <a:gd name="connsiteX1" fmla="*/ 171018 w 5667375"/>
              <a:gd name="connsiteY1" fmla="*/ 22987 h 1501775"/>
              <a:gd name="connsiteX2" fmla="*/ 5525389 w 5667375"/>
              <a:gd name="connsiteY2" fmla="*/ 22987 h 1501775"/>
              <a:gd name="connsiteX3" fmla="*/ 5674486 w 5667375"/>
              <a:gd name="connsiteY3" fmla="*/ 172085 h 1501775"/>
              <a:gd name="connsiteX4" fmla="*/ 5674486 w 5667375"/>
              <a:gd name="connsiteY4" fmla="*/ 1364361 h 1501775"/>
              <a:gd name="connsiteX5" fmla="*/ 5525389 w 5667375"/>
              <a:gd name="connsiteY5" fmla="*/ 1513459 h 1501775"/>
              <a:gd name="connsiteX6" fmla="*/ 171018 w 5667375"/>
              <a:gd name="connsiteY6" fmla="*/ 1513459 h 1501775"/>
              <a:gd name="connsiteX7" fmla="*/ 21971 w 5667375"/>
              <a:gd name="connsiteY7" fmla="*/ 1364361 h 1501775"/>
              <a:gd name="connsiteX8" fmla="*/ 21971 w 5667375"/>
              <a:gd name="connsiteY8" fmla="*/ 17208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67375" h="1501775">
                <a:moveTo>
                  <a:pt x="21971" y="172085"/>
                </a:moveTo>
                <a:cubicBezTo>
                  <a:pt x="21971" y="89662"/>
                  <a:pt x="88696" y="22987"/>
                  <a:pt x="171018" y="22987"/>
                </a:cubicBezTo>
                <a:lnTo>
                  <a:pt x="5525389" y="22987"/>
                </a:lnTo>
                <a:cubicBezTo>
                  <a:pt x="5607811" y="22987"/>
                  <a:pt x="5674486" y="89662"/>
                  <a:pt x="5674486" y="172085"/>
                </a:cubicBezTo>
                <a:lnTo>
                  <a:pt x="5674486" y="1364361"/>
                </a:lnTo>
                <a:cubicBezTo>
                  <a:pt x="5674486" y="1446784"/>
                  <a:pt x="5607811" y="1513459"/>
                  <a:pt x="5525389" y="1513459"/>
                </a:cubicBezTo>
                <a:lnTo>
                  <a:pt x="171018" y="1513459"/>
                </a:lnTo>
                <a:cubicBezTo>
                  <a:pt x="88696" y="1513459"/>
                  <a:pt x="21971" y="1446784"/>
                  <a:pt x="21971" y="1364361"/>
                </a:cubicBezTo>
                <a:lnTo>
                  <a:pt x="21971" y="172085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" name="Picture 20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2202180"/>
            <a:ext cx="464820" cy="617220"/>
          </a:xfrm>
          <a:prstGeom prst="rect">
            <a:avLst/>
          </a:prstGeom>
        </p:spPr>
      </p:pic>
      <p:sp>
        <p:nvSpPr>
          <p:cNvPr id="204" name="Freeform 204"> 
				</p:cNvPr>
          <p:cNvSpPr/>
          <p:nvPr/>
        </p:nvSpPr>
        <p:spPr>
          <a:xfrm>
            <a:off x="898525" y="3616325"/>
            <a:ext cx="5667375" cy="1501775"/>
          </a:xfrm>
          <a:custGeom>
            <a:avLst/>
            <a:gdLst>
              <a:gd name="connsiteX0" fmla="*/ 21971 w 5667375"/>
              <a:gd name="connsiteY0" fmla="*/ 169037 h 1501775"/>
              <a:gd name="connsiteX1" fmla="*/ 171018 w 5667375"/>
              <a:gd name="connsiteY1" fmla="*/ 19939 h 1501775"/>
              <a:gd name="connsiteX2" fmla="*/ 5525389 w 5667375"/>
              <a:gd name="connsiteY2" fmla="*/ 19939 h 1501775"/>
              <a:gd name="connsiteX3" fmla="*/ 5674486 w 5667375"/>
              <a:gd name="connsiteY3" fmla="*/ 169037 h 1501775"/>
              <a:gd name="connsiteX4" fmla="*/ 5674486 w 5667375"/>
              <a:gd name="connsiteY4" fmla="*/ 1361313 h 1501775"/>
              <a:gd name="connsiteX5" fmla="*/ 5525389 w 5667375"/>
              <a:gd name="connsiteY5" fmla="*/ 1510411 h 1501775"/>
              <a:gd name="connsiteX6" fmla="*/ 171018 w 5667375"/>
              <a:gd name="connsiteY6" fmla="*/ 1510411 h 1501775"/>
              <a:gd name="connsiteX7" fmla="*/ 21971 w 5667375"/>
              <a:gd name="connsiteY7" fmla="*/ 1361313 h 1501775"/>
              <a:gd name="connsiteX8" fmla="*/ 21971 w 5667375"/>
              <a:gd name="connsiteY8" fmla="*/ 169037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67375" h="1501775">
                <a:moveTo>
                  <a:pt x="21971" y="169037"/>
                </a:moveTo>
                <a:cubicBezTo>
                  <a:pt x="21971" y="86614"/>
                  <a:pt x="88696" y="19939"/>
                  <a:pt x="171018" y="19939"/>
                </a:cubicBezTo>
                <a:lnTo>
                  <a:pt x="5525389" y="19939"/>
                </a:lnTo>
                <a:cubicBezTo>
                  <a:pt x="5607811" y="19939"/>
                  <a:pt x="5674486" y="86614"/>
                  <a:pt x="5674486" y="169037"/>
                </a:cubicBezTo>
                <a:lnTo>
                  <a:pt x="5674486" y="1361313"/>
                </a:lnTo>
                <a:cubicBezTo>
                  <a:pt x="5674486" y="1443736"/>
                  <a:pt x="5607811" y="1510411"/>
                  <a:pt x="5525389" y="1510411"/>
                </a:cubicBezTo>
                <a:lnTo>
                  <a:pt x="171018" y="1510411"/>
                </a:lnTo>
                <a:cubicBezTo>
                  <a:pt x="88696" y="1510411"/>
                  <a:pt x="21971" y="1443736"/>
                  <a:pt x="21971" y="1361313"/>
                </a:cubicBezTo>
                <a:lnTo>
                  <a:pt x="21971" y="16903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" name="Picture 20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80" y="4107179"/>
            <a:ext cx="594359" cy="541020"/>
          </a:xfrm>
          <a:prstGeom prst="rect">
            <a:avLst/>
          </a:prstGeom>
        </p:spPr>
      </p:pic>
      <p:sp>
        <p:nvSpPr>
          <p:cNvPr id="206" name="TextBox 206"/>
          <p:cNvSpPr txBox="1"/>
          <p:nvPr/>
        </p:nvSpPr>
        <p:spPr>
          <a:xfrm>
            <a:off x="2800476" y="2145169"/>
            <a:ext cx="3618128" cy="788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Speaking,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listening,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reading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writing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vital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skills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8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expressing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ourselves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understanding</a:t>
            </a:r>
            <a:r>
              <a:rPr lang="en-US" altLang="zh-CN" sz="18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others.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8456930" y="3240531"/>
            <a:ext cx="2911728" cy="39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spc="169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2600" spc="164" dirty="0">
                <a:solidFill>
                  <a:srgbClr val="fefefe"/>
                </a:solidFill>
                <a:latin typeface="Calibri"/>
                <a:ea typeface="Calibri"/>
              </a:rPr>
              <a:t>OMMUNICATION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2800476" y="4140619"/>
            <a:ext cx="3435674" cy="525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Communication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exchange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information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8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reeform 20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10"> 
				</p:cNvPr>
          <p:cNvSpPr/>
          <p:nvPr/>
        </p:nvSpPr>
        <p:spPr>
          <a:xfrm>
            <a:off x="3803650" y="3727450"/>
            <a:ext cx="387350" cy="781050"/>
          </a:xfrm>
          <a:custGeom>
            <a:avLst/>
            <a:gdLst>
              <a:gd name="connsiteX0" fmla="*/ 394589 w 387350"/>
              <a:gd name="connsiteY0" fmla="*/ 45593 h 781050"/>
              <a:gd name="connsiteX1" fmla="*/ 284860 w 387350"/>
              <a:gd name="connsiteY1" fmla="*/ 624332 h 781050"/>
              <a:gd name="connsiteX2" fmla="*/ 374396 w 387350"/>
              <a:gd name="connsiteY2" fmla="*/ 641350 h 781050"/>
              <a:gd name="connsiteX3" fmla="*/ 161290 w 387350"/>
              <a:gd name="connsiteY3" fmla="*/ 786511 h 781050"/>
              <a:gd name="connsiteX4" fmla="*/ 16002 w 387350"/>
              <a:gd name="connsiteY4" fmla="*/ 573405 h 781050"/>
              <a:gd name="connsiteX5" fmla="*/ 105664 w 387350"/>
              <a:gd name="connsiteY5" fmla="*/ 590296 h 781050"/>
              <a:gd name="connsiteX6" fmla="*/ 215391 w 387350"/>
              <a:gd name="connsiteY6" fmla="*/ 11684 h 781050"/>
              <a:gd name="connsiteX7" fmla="*/ 394589 w 387350"/>
              <a:gd name="connsiteY7" fmla="*/ 45593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0" h="781050">
                <a:moveTo>
                  <a:pt x="394589" y="45593"/>
                </a:moveTo>
                <a:lnTo>
                  <a:pt x="284860" y="624332"/>
                </a:lnTo>
                <a:lnTo>
                  <a:pt x="374396" y="641350"/>
                </a:lnTo>
                <a:lnTo>
                  <a:pt x="161290" y="786511"/>
                </a:lnTo>
                <a:lnTo>
                  <a:pt x="16002" y="573405"/>
                </a:lnTo>
                <a:lnTo>
                  <a:pt x="105664" y="590296"/>
                </a:lnTo>
                <a:lnTo>
                  <a:pt x="215391" y="11684"/>
                </a:lnTo>
                <a:lnTo>
                  <a:pt x="394589" y="45593"/>
                </a:lnTo>
                <a:close/>
              </a:path>
            </a:pathLst>
          </a:custGeom>
          <a:solidFill>
            <a:srgbClr val="c47b0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1"> 
				</p:cNvPr>
          <p:cNvSpPr/>
          <p:nvPr/>
        </p:nvSpPr>
        <p:spPr>
          <a:xfrm>
            <a:off x="3803650" y="3727450"/>
            <a:ext cx="387350" cy="781050"/>
          </a:xfrm>
          <a:custGeom>
            <a:avLst/>
            <a:gdLst>
              <a:gd name="connsiteX0" fmla="*/ 394589 w 387350"/>
              <a:gd name="connsiteY0" fmla="*/ 45593 h 781050"/>
              <a:gd name="connsiteX1" fmla="*/ 284860 w 387350"/>
              <a:gd name="connsiteY1" fmla="*/ 624332 h 781050"/>
              <a:gd name="connsiteX2" fmla="*/ 374396 w 387350"/>
              <a:gd name="connsiteY2" fmla="*/ 641350 h 781050"/>
              <a:gd name="connsiteX3" fmla="*/ 161290 w 387350"/>
              <a:gd name="connsiteY3" fmla="*/ 786511 h 781050"/>
              <a:gd name="connsiteX4" fmla="*/ 16002 w 387350"/>
              <a:gd name="connsiteY4" fmla="*/ 573405 h 781050"/>
              <a:gd name="connsiteX5" fmla="*/ 105664 w 387350"/>
              <a:gd name="connsiteY5" fmla="*/ 590296 h 781050"/>
              <a:gd name="connsiteX6" fmla="*/ 215391 w 387350"/>
              <a:gd name="connsiteY6" fmla="*/ 11684 h 781050"/>
              <a:gd name="connsiteX7" fmla="*/ 394589 w 387350"/>
              <a:gd name="connsiteY7" fmla="*/ 45593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0" h="781050">
                <a:moveTo>
                  <a:pt x="394589" y="45593"/>
                </a:moveTo>
                <a:lnTo>
                  <a:pt x="284860" y="624332"/>
                </a:lnTo>
                <a:lnTo>
                  <a:pt x="374396" y="641350"/>
                </a:lnTo>
                <a:lnTo>
                  <a:pt x="161290" y="786511"/>
                </a:lnTo>
                <a:lnTo>
                  <a:pt x="16002" y="573405"/>
                </a:lnTo>
                <a:lnTo>
                  <a:pt x="105664" y="590296"/>
                </a:lnTo>
                <a:lnTo>
                  <a:pt x="215391" y="11684"/>
                </a:lnTo>
                <a:lnTo>
                  <a:pt x="394589" y="4559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b4751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2"> 
				</p:cNvPr>
          <p:cNvSpPr/>
          <p:nvPr/>
        </p:nvSpPr>
        <p:spPr>
          <a:xfrm>
            <a:off x="5988050" y="2609850"/>
            <a:ext cx="819150" cy="323850"/>
          </a:xfrm>
          <a:custGeom>
            <a:avLst/>
            <a:gdLst>
              <a:gd name="connsiteX0" fmla="*/ 7365 w 819150"/>
              <a:gd name="connsiteY0" fmla="*/ 94488 h 323850"/>
              <a:gd name="connsiteX1" fmla="*/ 668781 w 819150"/>
              <a:gd name="connsiteY1" fmla="*/ 94488 h 323850"/>
              <a:gd name="connsiteX2" fmla="*/ 668781 w 819150"/>
              <a:gd name="connsiteY2" fmla="*/ 17526 h 323850"/>
              <a:gd name="connsiteX3" fmla="*/ 822706 w 819150"/>
              <a:gd name="connsiteY3" fmla="*/ 171450 h 323850"/>
              <a:gd name="connsiteX4" fmla="*/ 668781 w 819150"/>
              <a:gd name="connsiteY4" fmla="*/ 325374 h 323850"/>
              <a:gd name="connsiteX5" fmla="*/ 668781 w 819150"/>
              <a:gd name="connsiteY5" fmla="*/ 248412 h 323850"/>
              <a:gd name="connsiteX6" fmla="*/ 7365 w 819150"/>
              <a:gd name="connsiteY6" fmla="*/ 248412 h 323850"/>
              <a:gd name="connsiteX7" fmla="*/ 7365 w 819150"/>
              <a:gd name="connsiteY7" fmla="*/ 94488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" h="323850">
                <a:moveTo>
                  <a:pt x="7365" y="94488"/>
                </a:moveTo>
                <a:lnTo>
                  <a:pt x="668781" y="94488"/>
                </a:lnTo>
                <a:lnTo>
                  <a:pt x="668781" y="17526"/>
                </a:lnTo>
                <a:lnTo>
                  <a:pt x="822706" y="171450"/>
                </a:lnTo>
                <a:lnTo>
                  <a:pt x="668781" y="325374"/>
                </a:lnTo>
                <a:lnTo>
                  <a:pt x="668781" y="248412"/>
                </a:lnTo>
                <a:lnTo>
                  <a:pt x="7365" y="248412"/>
                </a:lnTo>
                <a:lnTo>
                  <a:pt x="7365" y="94488"/>
                </a:lnTo>
                <a:close/>
              </a:path>
            </a:pathLst>
          </a:custGeom>
          <a:solidFill>
            <a:srgbClr val="c47b0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3"> 
				</p:cNvPr>
          <p:cNvSpPr/>
          <p:nvPr/>
        </p:nvSpPr>
        <p:spPr>
          <a:xfrm>
            <a:off x="5988050" y="2609850"/>
            <a:ext cx="819150" cy="323850"/>
          </a:xfrm>
          <a:custGeom>
            <a:avLst/>
            <a:gdLst>
              <a:gd name="connsiteX0" fmla="*/ 7365 w 819150"/>
              <a:gd name="connsiteY0" fmla="*/ 94488 h 323850"/>
              <a:gd name="connsiteX1" fmla="*/ 668781 w 819150"/>
              <a:gd name="connsiteY1" fmla="*/ 94488 h 323850"/>
              <a:gd name="connsiteX2" fmla="*/ 668781 w 819150"/>
              <a:gd name="connsiteY2" fmla="*/ 17526 h 323850"/>
              <a:gd name="connsiteX3" fmla="*/ 822706 w 819150"/>
              <a:gd name="connsiteY3" fmla="*/ 171450 h 323850"/>
              <a:gd name="connsiteX4" fmla="*/ 668781 w 819150"/>
              <a:gd name="connsiteY4" fmla="*/ 325374 h 323850"/>
              <a:gd name="connsiteX5" fmla="*/ 668781 w 819150"/>
              <a:gd name="connsiteY5" fmla="*/ 248412 h 323850"/>
              <a:gd name="connsiteX6" fmla="*/ 7365 w 819150"/>
              <a:gd name="connsiteY6" fmla="*/ 248412 h 323850"/>
              <a:gd name="connsiteX7" fmla="*/ 7365 w 819150"/>
              <a:gd name="connsiteY7" fmla="*/ 94488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" h="323850">
                <a:moveTo>
                  <a:pt x="7365" y="94488"/>
                </a:moveTo>
                <a:lnTo>
                  <a:pt x="668781" y="94488"/>
                </a:lnTo>
                <a:lnTo>
                  <a:pt x="668781" y="17526"/>
                </a:lnTo>
                <a:lnTo>
                  <a:pt x="822706" y="171450"/>
                </a:lnTo>
                <a:lnTo>
                  <a:pt x="668781" y="325374"/>
                </a:lnTo>
                <a:lnTo>
                  <a:pt x="668781" y="248412"/>
                </a:lnTo>
                <a:lnTo>
                  <a:pt x="7365" y="248412"/>
                </a:lnTo>
                <a:lnTo>
                  <a:pt x="7365" y="9448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b4751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4"> 
				</p:cNvPr>
          <p:cNvSpPr/>
          <p:nvPr/>
        </p:nvSpPr>
        <p:spPr>
          <a:xfrm>
            <a:off x="5619750" y="3575050"/>
            <a:ext cx="692150" cy="565150"/>
          </a:xfrm>
          <a:custGeom>
            <a:avLst/>
            <a:gdLst>
              <a:gd name="connsiteX0" fmla="*/ 109728 w 692150"/>
              <a:gd name="connsiteY0" fmla="*/ 7874 h 565150"/>
              <a:gd name="connsiteX1" fmla="*/ 595503 w 692150"/>
              <a:gd name="connsiteY1" fmla="*/ 340868 h 565150"/>
              <a:gd name="connsiteX2" fmla="*/ 647065 w 692150"/>
              <a:gd name="connsiteY2" fmla="*/ 265684 h 565150"/>
              <a:gd name="connsiteX3" fmla="*/ 694435 w 692150"/>
              <a:gd name="connsiteY3" fmla="*/ 519303 h 565150"/>
              <a:gd name="connsiteX4" fmla="*/ 440816 w 692150"/>
              <a:gd name="connsiteY4" fmla="*/ 566547 h 565150"/>
              <a:gd name="connsiteX5" fmla="*/ 492378 w 692150"/>
              <a:gd name="connsiteY5" fmla="*/ 491363 h 565150"/>
              <a:gd name="connsiteX6" fmla="*/ 6603 w 692150"/>
              <a:gd name="connsiteY6" fmla="*/ 158242 h 565150"/>
              <a:gd name="connsiteX7" fmla="*/ 109728 w 692150"/>
              <a:gd name="connsiteY7" fmla="*/ 7874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150" h="565150">
                <a:moveTo>
                  <a:pt x="109728" y="7874"/>
                </a:moveTo>
                <a:lnTo>
                  <a:pt x="595503" y="340868"/>
                </a:lnTo>
                <a:lnTo>
                  <a:pt x="647065" y="265684"/>
                </a:lnTo>
                <a:lnTo>
                  <a:pt x="694435" y="519303"/>
                </a:lnTo>
                <a:lnTo>
                  <a:pt x="440816" y="566547"/>
                </a:lnTo>
                <a:lnTo>
                  <a:pt x="492378" y="491363"/>
                </a:lnTo>
                <a:lnTo>
                  <a:pt x="6603" y="158242"/>
                </a:lnTo>
                <a:lnTo>
                  <a:pt x="109728" y="7874"/>
                </a:lnTo>
                <a:close/>
              </a:path>
            </a:pathLst>
          </a:custGeom>
          <a:solidFill>
            <a:srgbClr val="c47b0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5"> 
				</p:cNvPr>
          <p:cNvSpPr/>
          <p:nvPr/>
        </p:nvSpPr>
        <p:spPr>
          <a:xfrm>
            <a:off x="5619750" y="3575050"/>
            <a:ext cx="692150" cy="565150"/>
          </a:xfrm>
          <a:custGeom>
            <a:avLst/>
            <a:gdLst>
              <a:gd name="connsiteX0" fmla="*/ 109728 w 692150"/>
              <a:gd name="connsiteY0" fmla="*/ 7874 h 565150"/>
              <a:gd name="connsiteX1" fmla="*/ 595503 w 692150"/>
              <a:gd name="connsiteY1" fmla="*/ 340868 h 565150"/>
              <a:gd name="connsiteX2" fmla="*/ 647065 w 692150"/>
              <a:gd name="connsiteY2" fmla="*/ 265684 h 565150"/>
              <a:gd name="connsiteX3" fmla="*/ 694435 w 692150"/>
              <a:gd name="connsiteY3" fmla="*/ 519303 h 565150"/>
              <a:gd name="connsiteX4" fmla="*/ 440816 w 692150"/>
              <a:gd name="connsiteY4" fmla="*/ 566547 h 565150"/>
              <a:gd name="connsiteX5" fmla="*/ 492378 w 692150"/>
              <a:gd name="connsiteY5" fmla="*/ 491363 h 565150"/>
              <a:gd name="connsiteX6" fmla="*/ 6603 w 692150"/>
              <a:gd name="connsiteY6" fmla="*/ 158242 h 565150"/>
              <a:gd name="connsiteX7" fmla="*/ 109728 w 692150"/>
              <a:gd name="connsiteY7" fmla="*/ 7874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150" h="565150">
                <a:moveTo>
                  <a:pt x="109728" y="7874"/>
                </a:moveTo>
                <a:lnTo>
                  <a:pt x="595503" y="340868"/>
                </a:lnTo>
                <a:lnTo>
                  <a:pt x="647065" y="265684"/>
                </a:lnTo>
                <a:lnTo>
                  <a:pt x="694435" y="519303"/>
                </a:lnTo>
                <a:lnTo>
                  <a:pt x="440816" y="566547"/>
                </a:lnTo>
                <a:lnTo>
                  <a:pt x="492378" y="491363"/>
                </a:lnTo>
                <a:lnTo>
                  <a:pt x="6603" y="158242"/>
                </a:lnTo>
                <a:lnTo>
                  <a:pt x="109728" y="7874"/>
                </a:lnTo>
                <a:close/>
              </a:path>
            </a:pathLst>
          </a:custGeom>
          <a:solidFill>
            <a:srgbClr val="00008a">
              <a:alpha val="0"/>
            </a:srgbClr>
          </a:solidFill>
          <a:ln w="12700">
            <a:solidFill>
              <a:srgbClr val="b4751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6"> 
				</p:cNvPr>
          <p:cNvSpPr/>
          <p:nvPr/>
        </p:nvSpPr>
        <p:spPr>
          <a:xfrm>
            <a:off x="2787650" y="2838450"/>
            <a:ext cx="730250" cy="514350"/>
          </a:xfrm>
          <a:custGeom>
            <a:avLst/>
            <a:gdLst>
              <a:gd name="connsiteX0" fmla="*/ 741807 w 730250"/>
              <a:gd name="connsiteY0" fmla="*/ 171577 h 514350"/>
              <a:gd name="connsiteX1" fmla="*/ 220472 w 730250"/>
              <a:gd name="connsiteY1" fmla="*/ 445897 h 514350"/>
              <a:gd name="connsiteX2" fmla="*/ 263017 w 730250"/>
              <a:gd name="connsiteY2" fmla="*/ 526542 h 514350"/>
              <a:gd name="connsiteX3" fmla="*/ 16636 w 730250"/>
              <a:gd name="connsiteY3" fmla="*/ 450088 h 514350"/>
              <a:gd name="connsiteX4" fmla="*/ 93091 w 730250"/>
              <a:gd name="connsiteY4" fmla="*/ 203708 h 514350"/>
              <a:gd name="connsiteX5" fmla="*/ 135508 w 730250"/>
              <a:gd name="connsiteY5" fmla="*/ 284480 h 514350"/>
              <a:gd name="connsiteX6" fmla="*/ 656844 w 730250"/>
              <a:gd name="connsiteY6" fmla="*/ 10160 h 514350"/>
              <a:gd name="connsiteX7" fmla="*/ 741807 w 730250"/>
              <a:gd name="connsiteY7" fmla="*/ 171577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0250" h="514350">
                <a:moveTo>
                  <a:pt x="741807" y="171577"/>
                </a:moveTo>
                <a:lnTo>
                  <a:pt x="220472" y="445897"/>
                </a:lnTo>
                <a:lnTo>
                  <a:pt x="263017" y="526542"/>
                </a:lnTo>
                <a:lnTo>
                  <a:pt x="16636" y="450088"/>
                </a:lnTo>
                <a:lnTo>
                  <a:pt x="93091" y="203708"/>
                </a:lnTo>
                <a:lnTo>
                  <a:pt x="135508" y="284480"/>
                </a:lnTo>
                <a:lnTo>
                  <a:pt x="656844" y="10160"/>
                </a:lnTo>
                <a:lnTo>
                  <a:pt x="741807" y="171577"/>
                </a:lnTo>
                <a:close/>
              </a:path>
            </a:pathLst>
          </a:custGeom>
          <a:solidFill>
            <a:srgbClr val="c47b0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7"> 
				</p:cNvPr>
          <p:cNvSpPr/>
          <p:nvPr/>
        </p:nvSpPr>
        <p:spPr>
          <a:xfrm>
            <a:off x="2787650" y="2838450"/>
            <a:ext cx="730250" cy="514350"/>
          </a:xfrm>
          <a:custGeom>
            <a:avLst/>
            <a:gdLst>
              <a:gd name="connsiteX0" fmla="*/ 741807 w 730250"/>
              <a:gd name="connsiteY0" fmla="*/ 171577 h 514350"/>
              <a:gd name="connsiteX1" fmla="*/ 220472 w 730250"/>
              <a:gd name="connsiteY1" fmla="*/ 445897 h 514350"/>
              <a:gd name="connsiteX2" fmla="*/ 263017 w 730250"/>
              <a:gd name="connsiteY2" fmla="*/ 526542 h 514350"/>
              <a:gd name="connsiteX3" fmla="*/ 16636 w 730250"/>
              <a:gd name="connsiteY3" fmla="*/ 450088 h 514350"/>
              <a:gd name="connsiteX4" fmla="*/ 93091 w 730250"/>
              <a:gd name="connsiteY4" fmla="*/ 203708 h 514350"/>
              <a:gd name="connsiteX5" fmla="*/ 135508 w 730250"/>
              <a:gd name="connsiteY5" fmla="*/ 284480 h 514350"/>
              <a:gd name="connsiteX6" fmla="*/ 656844 w 730250"/>
              <a:gd name="connsiteY6" fmla="*/ 10160 h 514350"/>
              <a:gd name="connsiteX7" fmla="*/ 741807 w 730250"/>
              <a:gd name="connsiteY7" fmla="*/ 171577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0250" h="514350">
                <a:moveTo>
                  <a:pt x="741807" y="171577"/>
                </a:moveTo>
                <a:lnTo>
                  <a:pt x="220472" y="445897"/>
                </a:lnTo>
                <a:lnTo>
                  <a:pt x="263017" y="526542"/>
                </a:lnTo>
                <a:lnTo>
                  <a:pt x="16636" y="450088"/>
                </a:lnTo>
                <a:lnTo>
                  <a:pt x="93091" y="203708"/>
                </a:lnTo>
                <a:lnTo>
                  <a:pt x="135508" y="284480"/>
                </a:lnTo>
                <a:lnTo>
                  <a:pt x="656844" y="10160"/>
                </a:lnTo>
                <a:lnTo>
                  <a:pt x="741807" y="17157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b4751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8"> 
				</p:cNvPr>
          <p:cNvSpPr/>
          <p:nvPr/>
        </p:nvSpPr>
        <p:spPr>
          <a:xfrm>
            <a:off x="3511550" y="1924050"/>
            <a:ext cx="501650" cy="869950"/>
          </a:xfrm>
          <a:custGeom>
            <a:avLst/>
            <a:gdLst>
              <a:gd name="connsiteX0" fmla="*/ 306451 w 501650"/>
              <a:gd name="connsiteY0" fmla="*/ 882523 h 869950"/>
              <a:gd name="connsiteX1" fmla="*/ 112521 w 501650"/>
              <a:gd name="connsiteY1" fmla="*/ 254127 h 869950"/>
              <a:gd name="connsiteX2" fmla="*/ 9525 w 501650"/>
              <a:gd name="connsiteY2" fmla="*/ 285877 h 869950"/>
              <a:gd name="connsiteX3" fmla="*/ 151891 w 501650"/>
              <a:gd name="connsiteY3" fmla="*/ 16510 h 869950"/>
              <a:gd name="connsiteX4" fmla="*/ 421259 w 501650"/>
              <a:gd name="connsiteY4" fmla="*/ 158877 h 869950"/>
              <a:gd name="connsiteX5" fmla="*/ 318389 w 501650"/>
              <a:gd name="connsiteY5" fmla="*/ 190627 h 869950"/>
              <a:gd name="connsiteX6" fmla="*/ 512190 w 501650"/>
              <a:gd name="connsiteY6" fmla="*/ 819023 h 869950"/>
              <a:gd name="connsiteX7" fmla="*/ 306451 w 501650"/>
              <a:gd name="connsiteY7" fmla="*/ 882523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650" h="869950">
                <a:moveTo>
                  <a:pt x="306451" y="882523"/>
                </a:moveTo>
                <a:lnTo>
                  <a:pt x="112521" y="254127"/>
                </a:lnTo>
                <a:lnTo>
                  <a:pt x="9525" y="285877"/>
                </a:lnTo>
                <a:lnTo>
                  <a:pt x="151891" y="16510"/>
                </a:lnTo>
                <a:lnTo>
                  <a:pt x="421259" y="158877"/>
                </a:lnTo>
                <a:lnTo>
                  <a:pt x="318389" y="190627"/>
                </a:lnTo>
                <a:lnTo>
                  <a:pt x="512190" y="819023"/>
                </a:lnTo>
                <a:lnTo>
                  <a:pt x="306451" y="882523"/>
                </a:lnTo>
                <a:close/>
              </a:path>
            </a:pathLst>
          </a:custGeom>
          <a:solidFill>
            <a:srgbClr val="c47b0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9"> 
				</p:cNvPr>
          <p:cNvSpPr/>
          <p:nvPr/>
        </p:nvSpPr>
        <p:spPr>
          <a:xfrm>
            <a:off x="3511550" y="1924050"/>
            <a:ext cx="501650" cy="869950"/>
          </a:xfrm>
          <a:custGeom>
            <a:avLst/>
            <a:gdLst>
              <a:gd name="connsiteX0" fmla="*/ 306451 w 501650"/>
              <a:gd name="connsiteY0" fmla="*/ 882523 h 869950"/>
              <a:gd name="connsiteX1" fmla="*/ 112521 w 501650"/>
              <a:gd name="connsiteY1" fmla="*/ 254127 h 869950"/>
              <a:gd name="connsiteX2" fmla="*/ 9525 w 501650"/>
              <a:gd name="connsiteY2" fmla="*/ 285877 h 869950"/>
              <a:gd name="connsiteX3" fmla="*/ 151891 w 501650"/>
              <a:gd name="connsiteY3" fmla="*/ 16510 h 869950"/>
              <a:gd name="connsiteX4" fmla="*/ 421259 w 501650"/>
              <a:gd name="connsiteY4" fmla="*/ 158877 h 869950"/>
              <a:gd name="connsiteX5" fmla="*/ 318389 w 501650"/>
              <a:gd name="connsiteY5" fmla="*/ 190627 h 869950"/>
              <a:gd name="connsiteX6" fmla="*/ 512190 w 501650"/>
              <a:gd name="connsiteY6" fmla="*/ 819023 h 869950"/>
              <a:gd name="connsiteX7" fmla="*/ 306451 w 501650"/>
              <a:gd name="connsiteY7" fmla="*/ 882523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650" h="869950">
                <a:moveTo>
                  <a:pt x="306451" y="882523"/>
                </a:moveTo>
                <a:lnTo>
                  <a:pt x="112521" y="254127"/>
                </a:lnTo>
                <a:lnTo>
                  <a:pt x="9525" y="285877"/>
                </a:lnTo>
                <a:lnTo>
                  <a:pt x="151891" y="16510"/>
                </a:lnTo>
                <a:lnTo>
                  <a:pt x="421259" y="158877"/>
                </a:lnTo>
                <a:lnTo>
                  <a:pt x="318389" y="190627"/>
                </a:lnTo>
                <a:lnTo>
                  <a:pt x="512190" y="819023"/>
                </a:lnTo>
                <a:lnTo>
                  <a:pt x="306451" y="882523"/>
                </a:lnTo>
                <a:close/>
              </a:path>
            </a:pathLst>
          </a:custGeom>
          <a:solidFill>
            <a:srgbClr val="0000f9">
              <a:alpha val="0"/>
            </a:srgbClr>
          </a:solidFill>
          <a:ln w="12700">
            <a:solidFill>
              <a:srgbClr val="b4751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20"> 
				</p:cNvPr>
          <p:cNvSpPr/>
          <p:nvPr/>
        </p:nvSpPr>
        <p:spPr>
          <a:xfrm>
            <a:off x="4933950" y="1555750"/>
            <a:ext cx="552450" cy="704850"/>
          </a:xfrm>
          <a:custGeom>
            <a:avLst/>
            <a:gdLst>
              <a:gd name="connsiteX0" fmla="*/ 6984 w 552450"/>
              <a:gd name="connsiteY0" fmla="*/ 608203 h 704850"/>
              <a:gd name="connsiteX1" fmla="*/ 333628 w 552450"/>
              <a:gd name="connsiteY1" fmla="*/ 117983 h 704850"/>
              <a:gd name="connsiteX2" fmla="*/ 257683 w 552450"/>
              <a:gd name="connsiteY2" fmla="*/ 67437 h 704850"/>
              <a:gd name="connsiteX3" fmla="*/ 510666 w 552450"/>
              <a:gd name="connsiteY3" fmla="*/ 16764 h 704850"/>
              <a:gd name="connsiteX4" fmla="*/ 561213 w 552450"/>
              <a:gd name="connsiteY4" fmla="*/ 269748 h 704850"/>
              <a:gd name="connsiteX5" fmla="*/ 485394 w 552450"/>
              <a:gd name="connsiteY5" fmla="*/ 219202 h 704850"/>
              <a:gd name="connsiteX6" fmla="*/ 158750 w 552450"/>
              <a:gd name="connsiteY6" fmla="*/ 709295 h 704850"/>
              <a:gd name="connsiteX7" fmla="*/ 6984 w 552450"/>
              <a:gd name="connsiteY7" fmla="*/ 608203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" h="704850">
                <a:moveTo>
                  <a:pt x="6984" y="608203"/>
                </a:moveTo>
                <a:lnTo>
                  <a:pt x="333628" y="117983"/>
                </a:lnTo>
                <a:lnTo>
                  <a:pt x="257683" y="67437"/>
                </a:lnTo>
                <a:lnTo>
                  <a:pt x="510666" y="16764"/>
                </a:lnTo>
                <a:lnTo>
                  <a:pt x="561213" y="269748"/>
                </a:lnTo>
                <a:lnTo>
                  <a:pt x="485394" y="219202"/>
                </a:lnTo>
                <a:lnTo>
                  <a:pt x="158750" y="709295"/>
                </a:lnTo>
                <a:lnTo>
                  <a:pt x="6984" y="608203"/>
                </a:lnTo>
                <a:close/>
              </a:path>
            </a:pathLst>
          </a:custGeom>
          <a:solidFill>
            <a:srgbClr val="c47b0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1"> 
				</p:cNvPr>
          <p:cNvSpPr/>
          <p:nvPr/>
        </p:nvSpPr>
        <p:spPr>
          <a:xfrm>
            <a:off x="4933950" y="1555750"/>
            <a:ext cx="552450" cy="704850"/>
          </a:xfrm>
          <a:custGeom>
            <a:avLst/>
            <a:gdLst>
              <a:gd name="connsiteX0" fmla="*/ 6984 w 552450"/>
              <a:gd name="connsiteY0" fmla="*/ 608203 h 704850"/>
              <a:gd name="connsiteX1" fmla="*/ 333628 w 552450"/>
              <a:gd name="connsiteY1" fmla="*/ 117983 h 704850"/>
              <a:gd name="connsiteX2" fmla="*/ 257683 w 552450"/>
              <a:gd name="connsiteY2" fmla="*/ 67437 h 704850"/>
              <a:gd name="connsiteX3" fmla="*/ 510666 w 552450"/>
              <a:gd name="connsiteY3" fmla="*/ 16764 h 704850"/>
              <a:gd name="connsiteX4" fmla="*/ 561213 w 552450"/>
              <a:gd name="connsiteY4" fmla="*/ 269748 h 704850"/>
              <a:gd name="connsiteX5" fmla="*/ 485394 w 552450"/>
              <a:gd name="connsiteY5" fmla="*/ 219202 h 704850"/>
              <a:gd name="connsiteX6" fmla="*/ 158750 w 552450"/>
              <a:gd name="connsiteY6" fmla="*/ 709295 h 704850"/>
              <a:gd name="connsiteX7" fmla="*/ 6984 w 552450"/>
              <a:gd name="connsiteY7" fmla="*/ 608203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" h="704850">
                <a:moveTo>
                  <a:pt x="6984" y="608203"/>
                </a:moveTo>
                <a:lnTo>
                  <a:pt x="333628" y="117983"/>
                </a:lnTo>
                <a:lnTo>
                  <a:pt x="257683" y="67437"/>
                </a:lnTo>
                <a:lnTo>
                  <a:pt x="510666" y="16764"/>
                </a:lnTo>
                <a:lnTo>
                  <a:pt x="561213" y="269748"/>
                </a:lnTo>
                <a:lnTo>
                  <a:pt x="485394" y="219202"/>
                </a:lnTo>
                <a:lnTo>
                  <a:pt x="158750" y="709295"/>
                </a:lnTo>
                <a:lnTo>
                  <a:pt x="6984" y="60820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b4751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2"> 
				</p:cNvPr>
          <p:cNvSpPr/>
          <p:nvPr/>
        </p:nvSpPr>
        <p:spPr>
          <a:xfrm>
            <a:off x="3219450" y="2139950"/>
            <a:ext cx="3028950" cy="1962150"/>
          </a:xfrm>
          <a:custGeom>
            <a:avLst/>
            <a:gdLst>
              <a:gd name="connsiteX0" fmla="*/ 252221 w 3028950"/>
              <a:gd name="connsiteY0" fmla="*/ 646049 h 1962150"/>
              <a:gd name="connsiteX1" fmla="*/ 674496 w 3028950"/>
              <a:gd name="connsiteY1" fmla="*/ 165481 h 1962150"/>
              <a:gd name="connsiteX2" fmla="*/ 990472 w 3028950"/>
              <a:gd name="connsiteY2" fmla="*/ 220091 h 1962150"/>
              <a:gd name="connsiteX3" fmla="*/ 1517269 w 3028950"/>
              <a:gd name="connsiteY3" fmla="*/ 80264 h 1962150"/>
              <a:gd name="connsiteX4" fmla="*/ 1607820 w 3028950"/>
              <a:gd name="connsiteY4" fmla="*/ 137922 h 1962150"/>
              <a:gd name="connsiteX5" fmla="*/ 2035555 w 3028950"/>
              <a:gd name="connsiteY5" fmla="*/ 13970 h 1962150"/>
              <a:gd name="connsiteX6" fmla="*/ 2146808 w 3028950"/>
              <a:gd name="connsiteY6" fmla="*/ 93726 h 1962150"/>
              <a:gd name="connsiteX7" fmla="*/ 2646934 w 3028950"/>
              <a:gd name="connsiteY7" fmla="*/ 58039 h 1962150"/>
              <a:gd name="connsiteX8" fmla="*/ 2766821 w 3028950"/>
              <a:gd name="connsiteY8" fmla="*/ 237490 h 1962150"/>
              <a:gd name="connsiteX9" fmla="*/ 3040379 w 3028950"/>
              <a:gd name="connsiteY9" fmla="*/ 652272 h 1962150"/>
              <a:gd name="connsiteX10" fmla="*/ 3022472 w 3028950"/>
              <a:gd name="connsiteY10" fmla="*/ 696722 h 1962150"/>
              <a:gd name="connsiteX11" fmla="*/ 2931414 w 3028950"/>
              <a:gd name="connsiteY11" fmla="*/ 1297305 h 1962150"/>
              <a:gd name="connsiteX12" fmla="*/ 2700020 w 3028950"/>
              <a:gd name="connsiteY12" fmla="*/ 1381633 h 1962150"/>
              <a:gd name="connsiteX13" fmla="*/ 2273934 w 3028950"/>
              <a:gd name="connsiteY13" fmla="*/ 1744218 h 1962150"/>
              <a:gd name="connsiteX14" fmla="*/ 2053590 w 3028950"/>
              <a:gd name="connsiteY14" fmla="*/ 1688846 h 1962150"/>
              <a:gd name="connsiteX15" fmla="*/ 1438402 w 3028950"/>
              <a:gd name="connsiteY15" fmla="*/ 1974469 h 1962150"/>
              <a:gd name="connsiteX16" fmla="*/ 1171321 w 3028950"/>
              <a:gd name="connsiteY16" fmla="*/ 1802638 h 1962150"/>
              <a:gd name="connsiteX17" fmla="*/ 397255 w 3028950"/>
              <a:gd name="connsiteY17" fmla="*/ 1635252 h 1962150"/>
              <a:gd name="connsiteX18" fmla="*/ 391286 w 3028950"/>
              <a:gd name="connsiteY18" fmla="*/ 1626362 h 1962150"/>
              <a:gd name="connsiteX19" fmla="*/ 37846 w 3028950"/>
              <a:gd name="connsiteY19" fmla="*/ 1385316 h 1962150"/>
              <a:gd name="connsiteX20" fmla="*/ 121665 w 3028950"/>
              <a:gd name="connsiteY20" fmla="*/ 1165352 h 1962150"/>
              <a:gd name="connsiteX21" fmla="*/ 8127 w 3028950"/>
              <a:gd name="connsiteY21" fmla="*/ 787527 h 1962150"/>
              <a:gd name="connsiteX22" fmla="*/ 249554 w 3028950"/>
              <a:gd name="connsiteY22" fmla="*/ 652272 h 1962150"/>
              <a:gd name="connsiteX23" fmla="*/ 252221 w 3028950"/>
              <a:gd name="connsiteY23" fmla="*/ 646049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28950" h="1962150">
                <a:moveTo>
                  <a:pt x="252221" y="646049"/>
                </a:moveTo>
                <a:cubicBezTo>
                  <a:pt x="215391" y="412369"/>
                  <a:pt x="404495" y="197231"/>
                  <a:pt x="674496" y="165481"/>
                </a:cubicBezTo>
                <a:cubicBezTo>
                  <a:pt x="783971" y="152527"/>
                  <a:pt x="895222" y="171831"/>
                  <a:pt x="990472" y="220091"/>
                </a:cubicBezTo>
                <a:cubicBezTo>
                  <a:pt x="1091438" y="55372"/>
                  <a:pt x="1327277" y="-7111"/>
                  <a:pt x="1517269" y="80264"/>
                </a:cubicBezTo>
                <a:cubicBezTo>
                  <a:pt x="1550542" y="95631"/>
                  <a:pt x="1581022" y="114935"/>
                  <a:pt x="1607820" y="137922"/>
                </a:cubicBezTo>
                <a:cubicBezTo>
                  <a:pt x="1686433" y="1397"/>
                  <a:pt x="1877948" y="-54101"/>
                  <a:pt x="2035555" y="13970"/>
                </a:cubicBezTo>
                <a:cubicBezTo>
                  <a:pt x="2079244" y="32893"/>
                  <a:pt x="2117216" y="60071"/>
                  <a:pt x="2146808" y="93726"/>
                </a:cubicBezTo>
                <a:cubicBezTo>
                  <a:pt x="2273553" y="-35432"/>
                  <a:pt x="2497454" y="-51307"/>
                  <a:pt x="2646934" y="58039"/>
                </a:cubicBezTo>
                <a:cubicBezTo>
                  <a:pt x="2709798" y="104013"/>
                  <a:pt x="2752216" y="167513"/>
                  <a:pt x="2766821" y="237490"/>
                </a:cubicBezTo>
                <a:cubicBezTo>
                  <a:pt x="2974340" y="286512"/>
                  <a:pt x="3096895" y="472186"/>
                  <a:pt x="3040379" y="652272"/>
                </a:cubicBezTo>
                <a:cubicBezTo>
                  <a:pt x="3035553" y="667385"/>
                  <a:pt x="3029584" y="682244"/>
                  <a:pt x="3022472" y="696722"/>
                </a:cubicBezTo>
                <a:cubicBezTo>
                  <a:pt x="3188970" y="884301"/>
                  <a:pt x="3148203" y="1153287"/>
                  <a:pt x="2931414" y="1297305"/>
                </a:cubicBezTo>
                <a:cubicBezTo>
                  <a:pt x="2863977" y="1342263"/>
                  <a:pt x="2784221" y="1371219"/>
                  <a:pt x="2700020" y="1381633"/>
                </a:cubicBezTo>
                <a:cubicBezTo>
                  <a:pt x="2698115" y="1583563"/>
                  <a:pt x="2507360" y="1745869"/>
                  <a:pt x="2273934" y="1744218"/>
                </a:cubicBezTo>
                <a:cubicBezTo>
                  <a:pt x="2195957" y="1743710"/>
                  <a:pt x="2119757" y="1724533"/>
                  <a:pt x="2053590" y="1688846"/>
                </a:cubicBezTo>
                <a:cubicBezTo>
                  <a:pt x="1974596" y="1915033"/>
                  <a:pt x="1699259" y="2043049"/>
                  <a:pt x="1438402" y="1974469"/>
                </a:cubicBezTo>
                <a:cubicBezTo>
                  <a:pt x="1329182" y="1945767"/>
                  <a:pt x="1234694" y="1885061"/>
                  <a:pt x="1171321" y="1802638"/>
                </a:cubicBezTo>
                <a:cubicBezTo>
                  <a:pt x="904366" y="1942084"/>
                  <a:pt x="557784" y="1867027"/>
                  <a:pt x="397255" y="1635252"/>
                </a:cubicBezTo>
                <a:cubicBezTo>
                  <a:pt x="395223" y="1632331"/>
                  <a:pt x="393319" y="1629283"/>
                  <a:pt x="391286" y="1626362"/>
                </a:cubicBezTo>
                <a:cubicBezTo>
                  <a:pt x="216661" y="1644015"/>
                  <a:pt x="58292" y="1536192"/>
                  <a:pt x="37846" y="1385316"/>
                </a:cubicBezTo>
                <a:cubicBezTo>
                  <a:pt x="26923" y="1304925"/>
                  <a:pt x="57530" y="1224534"/>
                  <a:pt x="121665" y="1165352"/>
                </a:cubicBezTo>
                <a:cubicBezTo>
                  <a:pt x="-29591" y="1088263"/>
                  <a:pt x="-80517" y="919099"/>
                  <a:pt x="8127" y="787527"/>
                </a:cubicBezTo>
                <a:cubicBezTo>
                  <a:pt x="59309" y="711581"/>
                  <a:pt x="148844" y="661289"/>
                  <a:pt x="249554" y="652272"/>
                </a:cubicBezTo>
                <a:lnTo>
                  <a:pt x="252221" y="64604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3"> 
				</p:cNvPr>
          <p:cNvSpPr/>
          <p:nvPr/>
        </p:nvSpPr>
        <p:spPr>
          <a:xfrm>
            <a:off x="3197225" y="2117725"/>
            <a:ext cx="3051175" cy="1984375"/>
          </a:xfrm>
          <a:custGeom>
            <a:avLst/>
            <a:gdLst>
              <a:gd name="connsiteX0" fmla="*/ 274446 w 3051175"/>
              <a:gd name="connsiteY0" fmla="*/ 668274 h 1984375"/>
              <a:gd name="connsiteX1" fmla="*/ 696721 w 3051175"/>
              <a:gd name="connsiteY1" fmla="*/ 187706 h 1984375"/>
              <a:gd name="connsiteX2" fmla="*/ 1012697 w 3051175"/>
              <a:gd name="connsiteY2" fmla="*/ 242316 h 1984375"/>
              <a:gd name="connsiteX3" fmla="*/ 1539494 w 3051175"/>
              <a:gd name="connsiteY3" fmla="*/ 102489 h 1984375"/>
              <a:gd name="connsiteX4" fmla="*/ 1630045 w 3051175"/>
              <a:gd name="connsiteY4" fmla="*/ 160147 h 1984375"/>
              <a:gd name="connsiteX5" fmla="*/ 2057780 w 3051175"/>
              <a:gd name="connsiteY5" fmla="*/ 36195 h 1984375"/>
              <a:gd name="connsiteX6" fmla="*/ 2169033 w 3051175"/>
              <a:gd name="connsiteY6" fmla="*/ 115951 h 1984375"/>
              <a:gd name="connsiteX7" fmla="*/ 2669159 w 3051175"/>
              <a:gd name="connsiteY7" fmla="*/ 80264 h 1984375"/>
              <a:gd name="connsiteX8" fmla="*/ 2789046 w 3051175"/>
              <a:gd name="connsiteY8" fmla="*/ 259715 h 1984375"/>
              <a:gd name="connsiteX9" fmla="*/ 3062604 w 3051175"/>
              <a:gd name="connsiteY9" fmla="*/ 674497 h 1984375"/>
              <a:gd name="connsiteX10" fmla="*/ 3044697 w 3051175"/>
              <a:gd name="connsiteY10" fmla="*/ 718947 h 1984375"/>
              <a:gd name="connsiteX11" fmla="*/ 2953639 w 3051175"/>
              <a:gd name="connsiteY11" fmla="*/ 1319530 h 1984375"/>
              <a:gd name="connsiteX12" fmla="*/ 2722245 w 3051175"/>
              <a:gd name="connsiteY12" fmla="*/ 1403858 h 1984375"/>
              <a:gd name="connsiteX13" fmla="*/ 2296159 w 3051175"/>
              <a:gd name="connsiteY13" fmla="*/ 1766443 h 1984375"/>
              <a:gd name="connsiteX14" fmla="*/ 2075815 w 3051175"/>
              <a:gd name="connsiteY14" fmla="*/ 1711071 h 1984375"/>
              <a:gd name="connsiteX15" fmla="*/ 1460627 w 3051175"/>
              <a:gd name="connsiteY15" fmla="*/ 1996694 h 1984375"/>
              <a:gd name="connsiteX16" fmla="*/ 1193546 w 3051175"/>
              <a:gd name="connsiteY16" fmla="*/ 1824863 h 1984375"/>
              <a:gd name="connsiteX17" fmla="*/ 419480 w 3051175"/>
              <a:gd name="connsiteY17" fmla="*/ 1657477 h 1984375"/>
              <a:gd name="connsiteX18" fmla="*/ 413511 w 3051175"/>
              <a:gd name="connsiteY18" fmla="*/ 1648587 h 1984375"/>
              <a:gd name="connsiteX19" fmla="*/ 60071 w 3051175"/>
              <a:gd name="connsiteY19" fmla="*/ 1407541 h 1984375"/>
              <a:gd name="connsiteX20" fmla="*/ 143890 w 3051175"/>
              <a:gd name="connsiteY20" fmla="*/ 1187577 h 1984375"/>
              <a:gd name="connsiteX21" fmla="*/ 30352 w 3051175"/>
              <a:gd name="connsiteY21" fmla="*/ 809752 h 1984375"/>
              <a:gd name="connsiteX22" fmla="*/ 271779 w 3051175"/>
              <a:gd name="connsiteY22" fmla="*/ 674497 h 1984375"/>
              <a:gd name="connsiteX23" fmla="*/ 274446 w 3051175"/>
              <a:gd name="connsiteY23" fmla="*/ 668274 h 198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51175" h="1984375">
                <a:moveTo>
                  <a:pt x="274446" y="668274"/>
                </a:moveTo>
                <a:cubicBezTo>
                  <a:pt x="237616" y="434594"/>
                  <a:pt x="426720" y="219456"/>
                  <a:pt x="696721" y="187706"/>
                </a:cubicBezTo>
                <a:cubicBezTo>
                  <a:pt x="806196" y="174752"/>
                  <a:pt x="917447" y="194056"/>
                  <a:pt x="1012697" y="242316"/>
                </a:cubicBezTo>
                <a:cubicBezTo>
                  <a:pt x="1113663" y="77597"/>
                  <a:pt x="1349502" y="15113"/>
                  <a:pt x="1539494" y="102489"/>
                </a:cubicBezTo>
                <a:cubicBezTo>
                  <a:pt x="1572767" y="117856"/>
                  <a:pt x="1603247" y="137160"/>
                  <a:pt x="1630045" y="160147"/>
                </a:cubicBezTo>
                <a:cubicBezTo>
                  <a:pt x="1708658" y="23622"/>
                  <a:pt x="1900173" y="-31876"/>
                  <a:pt x="2057780" y="36195"/>
                </a:cubicBezTo>
                <a:cubicBezTo>
                  <a:pt x="2101469" y="55118"/>
                  <a:pt x="2139441" y="82296"/>
                  <a:pt x="2169033" y="115951"/>
                </a:cubicBezTo>
                <a:cubicBezTo>
                  <a:pt x="2295778" y="-13207"/>
                  <a:pt x="2519679" y="-29082"/>
                  <a:pt x="2669159" y="80264"/>
                </a:cubicBezTo>
                <a:cubicBezTo>
                  <a:pt x="2732023" y="126238"/>
                  <a:pt x="2774441" y="189738"/>
                  <a:pt x="2789046" y="259715"/>
                </a:cubicBezTo>
                <a:cubicBezTo>
                  <a:pt x="2996565" y="308737"/>
                  <a:pt x="3119120" y="494411"/>
                  <a:pt x="3062604" y="674497"/>
                </a:cubicBezTo>
                <a:cubicBezTo>
                  <a:pt x="3057778" y="689610"/>
                  <a:pt x="3051809" y="704469"/>
                  <a:pt x="3044697" y="718947"/>
                </a:cubicBezTo>
                <a:cubicBezTo>
                  <a:pt x="3211195" y="906526"/>
                  <a:pt x="3170428" y="1175512"/>
                  <a:pt x="2953639" y="1319530"/>
                </a:cubicBezTo>
                <a:cubicBezTo>
                  <a:pt x="2886202" y="1364488"/>
                  <a:pt x="2806446" y="1393444"/>
                  <a:pt x="2722245" y="1403858"/>
                </a:cubicBezTo>
                <a:cubicBezTo>
                  <a:pt x="2720340" y="1605788"/>
                  <a:pt x="2529585" y="1768094"/>
                  <a:pt x="2296159" y="1766443"/>
                </a:cubicBezTo>
                <a:cubicBezTo>
                  <a:pt x="2218182" y="1765935"/>
                  <a:pt x="2141982" y="1746758"/>
                  <a:pt x="2075815" y="1711071"/>
                </a:cubicBezTo>
                <a:cubicBezTo>
                  <a:pt x="1996821" y="1937258"/>
                  <a:pt x="1721484" y="2065274"/>
                  <a:pt x="1460627" y="1996694"/>
                </a:cubicBezTo>
                <a:cubicBezTo>
                  <a:pt x="1351407" y="1967992"/>
                  <a:pt x="1256919" y="1907286"/>
                  <a:pt x="1193546" y="1824863"/>
                </a:cubicBezTo>
                <a:cubicBezTo>
                  <a:pt x="926591" y="1964309"/>
                  <a:pt x="580009" y="1889252"/>
                  <a:pt x="419480" y="1657477"/>
                </a:cubicBezTo>
                <a:cubicBezTo>
                  <a:pt x="417448" y="1654556"/>
                  <a:pt x="415544" y="1651508"/>
                  <a:pt x="413511" y="1648587"/>
                </a:cubicBezTo>
                <a:cubicBezTo>
                  <a:pt x="238886" y="1666240"/>
                  <a:pt x="80517" y="1558417"/>
                  <a:pt x="60071" y="1407541"/>
                </a:cubicBezTo>
                <a:cubicBezTo>
                  <a:pt x="49148" y="1327150"/>
                  <a:pt x="79755" y="1246759"/>
                  <a:pt x="143890" y="1187577"/>
                </a:cubicBezTo>
                <a:cubicBezTo>
                  <a:pt x="-7366" y="1110488"/>
                  <a:pt x="-58292" y="941324"/>
                  <a:pt x="30352" y="809752"/>
                </a:cubicBezTo>
                <a:cubicBezTo>
                  <a:pt x="81534" y="733806"/>
                  <a:pt x="171069" y="683514"/>
                  <a:pt x="271779" y="674497"/>
                </a:cubicBezTo>
                <a:lnTo>
                  <a:pt x="274446" y="66827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4"> 
				</p:cNvPr>
          <p:cNvSpPr/>
          <p:nvPr/>
        </p:nvSpPr>
        <p:spPr>
          <a:xfrm>
            <a:off x="3311525" y="3260725"/>
            <a:ext cx="206375" cy="66675"/>
          </a:xfrm>
          <a:custGeom>
            <a:avLst/>
            <a:gdLst>
              <a:gd name="connsiteX0" fmla="*/ 218059 w 206375"/>
              <a:gd name="connsiteY0" fmla="*/ 73787 h 66675"/>
              <a:gd name="connsiteX1" fmla="*/ 33020 w 206375"/>
              <a:gd name="connsiteY1" fmla="*/ 3683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375" h="66675">
                <a:moveTo>
                  <a:pt x="218059" y="73787"/>
                </a:moveTo>
                <a:cubicBezTo>
                  <a:pt x="153415" y="78232"/>
                  <a:pt x="88900" y="65278"/>
                  <a:pt x="33020" y="36830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5"> 
				</p:cNvPr>
          <p:cNvSpPr/>
          <p:nvPr/>
        </p:nvSpPr>
        <p:spPr>
          <a:xfrm>
            <a:off x="3438525" y="2752725"/>
            <a:ext cx="41275" cy="92075"/>
          </a:xfrm>
          <a:custGeom>
            <a:avLst/>
            <a:gdLst>
              <a:gd name="connsiteX0" fmla="*/ 49657 w 41275"/>
              <a:gd name="connsiteY0" fmla="*/ 99187 h 92075"/>
              <a:gd name="connsiteX1" fmla="*/ 33146 w 41275"/>
              <a:gd name="connsiteY1" fmla="*/ 33274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92075">
                <a:moveTo>
                  <a:pt x="49657" y="99187"/>
                </a:moveTo>
                <a:cubicBezTo>
                  <a:pt x="42164" y="77597"/>
                  <a:pt x="36576" y="55626"/>
                  <a:pt x="33146" y="33274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6"> 
				</p:cNvPr>
          <p:cNvSpPr/>
          <p:nvPr/>
        </p:nvSpPr>
        <p:spPr>
          <a:xfrm>
            <a:off x="3578225" y="3705225"/>
            <a:ext cx="104775" cy="41275"/>
          </a:xfrm>
          <a:custGeom>
            <a:avLst/>
            <a:gdLst>
              <a:gd name="connsiteX0" fmla="*/ 114680 w 104775"/>
              <a:gd name="connsiteY0" fmla="*/ 34544 h 41275"/>
              <a:gd name="connsiteX1" fmla="*/ 33654 w 104775"/>
              <a:gd name="connsiteY1" fmla="*/ 52324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75" h="41275">
                <a:moveTo>
                  <a:pt x="114680" y="34544"/>
                </a:moveTo>
                <a:cubicBezTo>
                  <a:pt x="88646" y="43561"/>
                  <a:pt x="61467" y="49530"/>
                  <a:pt x="33654" y="52324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7"> 
				</p:cNvPr>
          <p:cNvSpPr/>
          <p:nvPr/>
        </p:nvSpPr>
        <p:spPr>
          <a:xfrm>
            <a:off x="4175125" y="2320925"/>
            <a:ext cx="117475" cy="92075"/>
          </a:xfrm>
          <a:custGeom>
            <a:avLst/>
            <a:gdLst>
              <a:gd name="connsiteX0" fmla="*/ 34416 w 117475"/>
              <a:gd name="connsiteY0" fmla="*/ 38608 h 92075"/>
              <a:gd name="connsiteX1" fmla="*/ 129413 w 117475"/>
              <a:gd name="connsiteY1" fmla="*/ 101346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92075">
                <a:moveTo>
                  <a:pt x="34416" y="38608"/>
                </a:moveTo>
                <a:cubicBezTo>
                  <a:pt x="68834" y="56134"/>
                  <a:pt x="100710" y="77216"/>
                  <a:pt x="129413" y="101346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8"> 
				</p:cNvPr>
          <p:cNvSpPr/>
          <p:nvPr/>
        </p:nvSpPr>
        <p:spPr>
          <a:xfrm>
            <a:off x="4302125" y="3819525"/>
            <a:ext cx="79375" cy="104775"/>
          </a:xfrm>
          <a:custGeom>
            <a:avLst/>
            <a:gdLst>
              <a:gd name="connsiteX0" fmla="*/ 88391 w 79375"/>
              <a:gd name="connsiteY0" fmla="*/ 114935 h 104775"/>
              <a:gd name="connsiteX1" fmla="*/ 39623 w 79375"/>
              <a:gd name="connsiteY1" fmla="*/ 34163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375" h="104775">
                <a:moveTo>
                  <a:pt x="88391" y="114935"/>
                </a:moveTo>
                <a:cubicBezTo>
                  <a:pt x="68960" y="89662"/>
                  <a:pt x="52578" y="62484"/>
                  <a:pt x="39623" y="34163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9"> 
				</p:cNvPr>
          <p:cNvSpPr/>
          <p:nvPr/>
        </p:nvSpPr>
        <p:spPr>
          <a:xfrm>
            <a:off x="4772025" y="2232025"/>
            <a:ext cx="53975" cy="104775"/>
          </a:xfrm>
          <a:custGeom>
            <a:avLst/>
            <a:gdLst>
              <a:gd name="connsiteX0" fmla="*/ 32258 w 53975"/>
              <a:gd name="connsiteY0" fmla="*/ 105664 h 104775"/>
              <a:gd name="connsiteX1" fmla="*/ 58546 w 53975"/>
              <a:gd name="connsiteY1" fmla="*/ 4102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975" h="104775">
                <a:moveTo>
                  <a:pt x="32258" y="105664"/>
                </a:moveTo>
                <a:cubicBezTo>
                  <a:pt x="37846" y="83185"/>
                  <a:pt x="46735" y="61595"/>
                  <a:pt x="58546" y="41021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30"> 
				</p:cNvPr>
          <p:cNvSpPr/>
          <p:nvPr/>
        </p:nvSpPr>
        <p:spPr>
          <a:xfrm>
            <a:off x="5241925" y="3692525"/>
            <a:ext cx="41275" cy="117475"/>
          </a:xfrm>
          <a:custGeom>
            <a:avLst/>
            <a:gdLst>
              <a:gd name="connsiteX0" fmla="*/ 50927 w 41275"/>
              <a:gd name="connsiteY0" fmla="*/ 40386 h 117475"/>
              <a:gd name="connsiteX1" fmla="*/ 31369 w 41275"/>
              <a:gd name="connsiteY1" fmla="*/ 129159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117475">
                <a:moveTo>
                  <a:pt x="50927" y="40386"/>
                </a:moveTo>
                <a:cubicBezTo>
                  <a:pt x="48005" y="70485"/>
                  <a:pt x="41402" y="100203"/>
                  <a:pt x="31369" y="129159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1"> 
				</p:cNvPr>
          <p:cNvSpPr/>
          <p:nvPr/>
        </p:nvSpPr>
        <p:spPr>
          <a:xfrm>
            <a:off x="5280025" y="2193925"/>
            <a:ext cx="79375" cy="104775"/>
          </a:xfrm>
          <a:custGeom>
            <a:avLst/>
            <a:gdLst>
              <a:gd name="connsiteX0" fmla="*/ 31115 w 79375"/>
              <a:gd name="connsiteY0" fmla="*/ 108077 h 104775"/>
              <a:gd name="connsiteX1" fmla="*/ 85344 w 79375"/>
              <a:gd name="connsiteY1" fmla="*/ 33147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375" h="104775">
                <a:moveTo>
                  <a:pt x="31115" y="108077"/>
                </a:moveTo>
                <a:cubicBezTo>
                  <a:pt x="44830" y="80899"/>
                  <a:pt x="63119" y="55753"/>
                  <a:pt x="85344" y="33147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2"> 
				</p:cNvPr>
          <p:cNvSpPr/>
          <p:nvPr/>
        </p:nvSpPr>
        <p:spPr>
          <a:xfrm>
            <a:off x="5648325" y="3146425"/>
            <a:ext cx="257175" cy="358775"/>
          </a:xfrm>
          <a:custGeom>
            <a:avLst/>
            <a:gdLst>
              <a:gd name="connsiteX0" fmla="*/ 31877 w 257175"/>
              <a:gd name="connsiteY0" fmla="*/ 38354 h 358775"/>
              <a:gd name="connsiteX1" fmla="*/ 269366 w 257175"/>
              <a:gd name="connsiteY1" fmla="*/ 369951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358775">
                <a:moveTo>
                  <a:pt x="31877" y="38354"/>
                </a:moveTo>
                <a:cubicBezTo>
                  <a:pt x="178308" y="100076"/>
                  <a:pt x="270636" y="229108"/>
                  <a:pt x="269366" y="369951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3"> 
				</p:cNvPr>
          <p:cNvSpPr/>
          <p:nvPr/>
        </p:nvSpPr>
        <p:spPr>
          <a:xfrm>
            <a:off x="5953125" y="2333625"/>
            <a:ext cx="28575" cy="92075"/>
          </a:xfrm>
          <a:custGeom>
            <a:avLst/>
            <a:gdLst>
              <a:gd name="connsiteX0" fmla="*/ 33528 w 28575"/>
              <a:gd name="connsiteY0" fmla="*/ 36830 h 92075"/>
              <a:gd name="connsiteX1" fmla="*/ 39115 w 28575"/>
              <a:gd name="connsiteY1" fmla="*/ 95504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" h="92075">
                <a:moveTo>
                  <a:pt x="33528" y="36830"/>
                </a:moveTo>
                <a:cubicBezTo>
                  <a:pt x="37591" y="56261"/>
                  <a:pt x="39370" y="75819"/>
                  <a:pt x="39115" y="95504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4"> 
				</p:cNvPr>
          <p:cNvSpPr/>
          <p:nvPr/>
        </p:nvSpPr>
        <p:spPr>
          <a:xfrm>
            <a:off x="6105525" y="2790825"/>
            <a:ext cx="130175" cy="155575"/>
          </a:xfrm>
          <a:custGeom>
            <a:avLst/>
            <a:gdLst>
              <a:gd name="connsiteX0" fmla="*/ 134873 w 130175"/>
              <a:gd name="connsiteY0" fmla="*/ 40894 h 155575"/>
              <a:gd name="connsiteX1" fmla="*/ 29209 w 130175"/>
              <a:gd name="connsiteY1" fmla="*/ 165227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175" h="155575">
                <a:moveTo>
                  <a:pt x="134873" y="40894"/>
                </a:moveTo>
                <a:cubicBezTo>
                  <a:pt x="111252" y="88900"/>
                  <a:pt x="75057" y="131445"/>
                  <a:pt x="29209" y="165227"/>
                </a:cubicBezTo>
              </a:path>
            </a:pathLst>
          </a:custGeom>
          <a:ln w="57150">
            <a:solidFill>
              <a:srgbClr val="c47b0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TextBox 235"/>
          <p:cNvSpPr txBox="1"/>
          <p:nvPr/>
        </p:nvSpPr>
        <p:spPr>
          <a:xfrm>
            <a:off x="1090269" y="673862"/>
            <a:ext cx="3299690" cy="12804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00937">
              <a:lnSpc>
                <a:spcPct val="100000"/>
              </a:lnSpc>
            </a:pPr>
            <a:r>
              <a:rPr lang="en-US" altLang="zh-CN" sz="1400" spc="5" b="1" dirty="0">
                <a:solidFill>
                  <a:srgbClr val="000000"/>
                </a:solidFill>
                <a:latin typeface="Calibri"/>
                <a:ea typeface="Calibri"/>
              </a:rPr>
              <a:t>Frien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dliness</a:t>
            </a:r>
          </a:p>
          <a:p>
            <a:pPr marL="0" indent="286537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Having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friendly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tone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voice</a:t>
            </a:r>
            <a:r>
              <a:rPr lang="en-US" altLang="zh-CN" sz="1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important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because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encourage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</a:p>
          <a:p>
            <a:pPr marL="0" indent="85344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engage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open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honest</a:t>
            </a:r>
            <a:r>
              <a:rPr lang="en-US" altLang="zh-CN" sz="1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communication</a:t>
            </a:r>
          </a:p>
          <a:p>
            <a:pPr marL="0" indent="155447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you.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Having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smile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z="1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</a:p>
          <a:p>
            <a:pPr marL="0" indent="193573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feel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appreciated.</a:t>
            </a:r>
          </a:p>
        </p:txBody>
      </p:sp>
      <p:sp>
        <p:nvSpPr>
          <p:cNvPr id="236" name="TextBox 236"/>
          <p:cNvSpPr txBox="1"/>
          <p:nvPr/>
        </p:nvSpPr>
        <p:spPr>
          <a:xfrm>
            <a:off x="5484621" y="644271"/>
            <a:ext cx="3903705" cy="1941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25322">
              <a:lnSpc>
                <a:spcPct val="10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1400" spc="-5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listener</a:t>
            </a:r>
          </a:p>
          <a:p>
            <a:pPr hangingPunct="0" marL="47244" indent="-47244">
              <a:lnSpc>
                <a:spcPct val="95416"/>
              </a:lnSpc>
              <a:spcBef>
                <a:spcPts val="100"/>
              </a:spcBef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best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communication</a:t>
            </a:r>
            <a:r>
              <a:rPr lang="en-US" altLang="zh-CN" sz="1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skills.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Take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time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listen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pay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close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attention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saying.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9"/>
              </a:lnSpc>
            </a:pPr>
            <a:endParaRPr lang="en-US" dirty="0" smtClean="0"/>
          </a:p>
          <a:p>
            <a:pPr marL="0" indent="1683004">
              <a:lnSpc>
                <a:spcPct val="10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Non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verbal</a:t>
            </a:r>
            <a:r>
              <a:rPr lang="en-US" altLang="zh-CN" sz="14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communication</a:t>
            </a:r>
          </a:p>
          <a:p>
            <a:pPr marL="0" indent="1490726">
              <a:lnSpc>
                <a:spcPct val="85833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body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language,</a:t>
            </a:r>
            <a:r>
              <a:rPr lang="en-US" altLang="zh-CN" sz="14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eye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</a:p>
        </p:txBody>
      </p:sp>
      <p:sp>
        <p:nvSpPr>
          <p:cNvPr id="237" name="TextBox 237"/>
          <p:cNvSpPr txBox="1"/>
          <p:nvPr/>
        </p:nvSpPr>
        <p:spPr>
          <a:xfrm>
            <a:off x="443788" y="2811398"/>
            <a:ext cx="2451192" cy="1280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23493">
              <a:lnSpc>
                <a:spcPct val="10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400" spc="-1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clear</a:t>
            </a:r>
          </a:p>
          <a:p>
            <a:pPr hangingPunct="0" marL="164591" indent="79248">
              <a:lnSpc>
                <a:spcPct val="95416"/>
              </a:lnSpc>
              <a:spcBef>
                <a:spcPts val="104"/>
              </a:spcBef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communicating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someone,</a:t>
            </a:r>
            <a:r>
              <a:rPr lang="en-US" altLang="zh-CN" sz="14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4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should</a:t>
            </a:r>
            <a:r>
              <a:rPr lang="en-US" altLang="zh-CN" sz="1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always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sure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clear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</a:p>
          <a:p>
            <a:pPr marL="0">
              <a:lnSpc>
                <a:spcPct val="100000"/>
              </a:lnSpc>
              <a:spcBef>
                <a:spcPts val="125"/>
              </a:spcBef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speaking,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</a:p>
          <a:p>
            <a:pPr marL="0" indent="44195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understand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saying.</a:t>
            </a:r>
          </a:p>
        </p:txBody>
      </p:sp>
      <p:sp>
        <p:nvSpPr>
          <p:cNvPr id="238" name="TextBox 238"/>
          <p:cNvSpPr txBox="1"/>
          <p:nvPr/>
        </p:nvSpPr>
        <p:spPr>
          <a:xfrm>
            <a:off x="3629278" y="2585846"/>
            <a:ext cx="1905875" cy="1097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24611">
              <a:lnSpc>
                <a:spcPct val="100000"/>
              </a:lnSpc>
            </a:pPr>
            <a:r>
              <a:rPr lang="en-US" altLang="zh-CN" sz="2400" spc="40" dirty="0">
                <a:solidFill>
                  <a:srgbClr val="000000"/>
                </a:solidFill>
                <a:latin typeface="Times New Roman"/>
                <a:ea typeface="Times New Roman"/>
              </a:rPr>
              <a:t>Impor</a:t>
            </a:r>
            <a:r>
              <a:rPr lang="en-US" altLang="zh-CN" sz="2400" spc="30" dirty="0">
                <a:solidFill>
                  <a:srgbClr val="000000"/>
                </a:solidFill>
                <a:latin typeface="Times New Roman"/>
                <a:ea typeface="Times New Roman"/>
              </a:rPr>
              <a:t>tant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Times New Roman"/>
                <a:ea typeface="Times New Roman"/>
              </a:rPr>
              <a:t>communi</a:t>
            </a:r>
            <a:r>
              <a:rPr lang="en-US" altLang="zh-CN" sz="2400" dirty="0">
                <a:solidFill>
                  <a:srgbClr val="000000"/>
                </a:solidFill>
                <a:latin typeface="Times New Roman"/>
                <a:ea typeface="Times New Roman"/>
              </a:rPr>
              <a:t>cation</a:t>
            </a:r>
          </a:p>
          <a:p>
            <a:pPr marL="0" indent="655320">
              <a:lnSpc>
                <a:spcPct val="100000"/>
              </a:lnSpc>
            </a:pPr>
            <a:r>
              <a:rPr lang="en-US" altLang="zh-CN" sz="2400" spc="-85" dirty="0">
                <a:solidFill>
                  <a:srgbClr val="000000"/>
                </a:solidFill>
                <a:latin typeface="Times New Roman"/>
                <a:ea typeface="Times New Roman"/>
              </a:rPr>
              <a:t>skil</a:t>
            </a:r>
            <a:r>
              <a:rPr lang="en-US" altLang="zh-CN" sz="2400" spc="-80" dirty="0">
                <a:solidFill>
                  <a:srgbClr val="000000"/>
                </a:solidFill>
                <a:latin typeface="Times New Roman"/>
                <a:ea typeface="Times New Roman"/>
              </a:rPr>
              <a:t>ls</a:t>
            </a:r>
          </a:p>
        </p:txBody>
      </p:sp>
      <p:sp>
        <p:nvSpPr>
          <p:cNvPr id="239" name="TextBox 239"/>
          <p:cNvSpPr txBox="1"/>
          <p:nvPr/>
        </p:nvSpPr>
        <p:spPr>
          <a:xfrm>
            <a:off x="6454394" y="2629420"/>
            <a:ext cx="3051574" cy="1994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443229" indent="153923">
              <a:lnSpc>
                <a:spcPct val="95416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contact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hand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gestures.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important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pay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attention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4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people's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non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verbal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signals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</a:p>
          <a:p>
            <a:pPr marL="0" indent="659637">
              <a:lnSpc>
                <a:spcPct val="100000"/>
              </a:lnSpc>
              <a:spcBef>
                <a:spcPts val="125"/>
              </a:spcBef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feeling.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0"/>
              </a:lnSpc>
            </a:pPr>
            <a:endParaRPr lang="en-US" dirty="0" smtClean="0"/>
          </a:p>
          <a:p>
            <a:pPr marL="0" indent="960500">
              <a:lnSpc>
                <a:spcPct val="100000"/>
              </a:lnSpc>
            </a:pPr>
            <a:r>
              <a:rPr lang="en-US" altLang="zh-CN" sz="1400" spc="5" b="1" dirty="0">
                <a:solidFill>
                  <a:srgbClr val="000000"/>
                </a:solidFill>
                <a:latin typeface="Calibri"/>
                <a:ea typeface="Calibri"/>
              </a:rPr>
              <a:t>Co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nfidence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Having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confidence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simple</a:t>
            </a:r>
            <a:r>
              <a:rPr lang="en-US" altLang="zh-CN" sz="1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</a:p>
        </p:txBody>
      </p:sp>
      <p:sp>
        <p:nvSpPr>
          <p:cNvPr id="240" name="TextBox 240"/>
          <p:cNvSpPr txBox="1"/>
          <p:nvPr/>
        </p:nvSpPr>
        <p:spPr>
          <a:xfrm>
            <a:off x="2697733" y="4673726"/>
            <a:ext cx="2502912" cy="12804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02207">
              <a:lnSpc>
                <a:spcPct val="100000"/>
              </a:lnSpc>
            </a:pPr>
            <a:r>
              <a:rPr lang="en-US" altLang="zh-CN" sz="1400" spc="-5" b="1" dirty="0">
                <a:solidFill>
                  <a:srgbClr val="000000"/>
                </a:solidFill>
                <a:latin typeface="Calibri"/>
                <a:ea typeface="Calibri"/>
              </a:rPr>
              <a:t>Empat</a:t>
            </a:r>
            <a:r>
              <a:rPr lang="en-US" altLang="zh-CN" sz="1400" b="1" dirty="0">
                <a:solidFill>
                  <a:srgbClr val="000000"/>
                </a:solidFill>
                <a:latin typeface="Calibri"/>
                <a:ea typeface="Calibri"/>
              </a:rPr>
              <a:t>hy</a:t>
            </a:r>
          </a:p>
          <a:p>
            <a:pPr hangingPunct="0" marL="0" indent="70104">
              <a:lnSpc>
                <a:spcPct val="95833"/>
              </a:lnSpc>
              <a:spcBef>
                <a:spcPts val="104"/>
              </a:spcBef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understanding</a:t>
            </a:r>
            <a:r>
              <a:rPr lang="en-US" altLang="zh-CN" sz="1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respecting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people’s</a:t>
            </a:r>
            <a:r>
              <a:rPr lang="en-US" altLang="zh-CN" sz="14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point</a:t>
            </a:r>
            <a:r>
              <a:rPr lang="en-US" altLang="zh-CN" sz="14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view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(putting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yourself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someone</a:t>
            </a:r>
          </a:p>
          <a:p>
            <a:pPr marL="0" indent="233172">
              <a:lnSpc>
                <a:spcPct val="100000"/>
              </a:lnSpc>
              <a:spcBef>
                <a:spcPts val="104"/>
              </a:spcBef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else’s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shoes).</a:t>
            </a:r>
            <a:r>
              <a:rPr lang="en-US" altLang="zh-CN" sz="1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Respect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</a:p>
          <a:p>
            <a:pPr marL="0" indent="574548">
              <a:lnSpc>
                <a:spcPct val="100000"/>
              </a:lnSpc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people’s</a:t>
            </a:r>
            <a:r>
              <a:rPr lang="en-US" altLang="zh-CN" sz="14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opinions.</a:t>
            </a:r>
          </a:p>
        </p:txBody>
      </p:sp>
      <p:sp>
        <p:nvSpPr>
          <p:cNvPr id="241" name="TextBox 241"/>
          <p:cNvSpPr txBox="1"/>
          <p:nvPr/>
        </p:nvSpPr>
        <p:spPr>
          <a:xfrm>
            <a:off x="6338570" y="4623435"/>
            <a:ext cx="2993009" cy="640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8767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making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eye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contact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using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firm</a:t>
            </a:r>
            <a:r>
              <a:rPr lang="en-US" altLang="zh-CN" sz="1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but</a:t>
            </a:r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friendly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tone,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but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careful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sound</a:t>
            </a:r>
          </a:p>
          <a:p>
            <a:pPr marL="0" indent="666369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arrogant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aggressive.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Freeform 24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3"> 
				</p:cNvPr>
          <p:cNvSpPr/>
          <p:nvPr/>
        </p:nvSpPr>
        <p:spPr>
          <a:xfrm>
            <a:off x="654050" y="1441450"/>
            <a:ext cx="4514850" cy="1835150"/>
          </a:xfrm>
          <a:custGeom>
            <a:avLst/>
            <a:gdLst>
              <a:gd name="connsiteX0" fmla="*/ 15748 w 4514850"/>
              <a:gd name="connsiteY0" fmla="*/ 1840484 h 1835150"/>
              <a:gd name="connsiteX1" fmla="*/ 4525263 w 4514850"/>
              <a:gd name="connsiteY1" fmla="*/ 1840484 h 1835150"/>
              <a:gd name="connsiteX2" fmla="*/ 4525263 w 4514850"/>
              <a:gd name="connsiteY2" fmla="*/ 8636 h 1835150"/>
              <a:gd name="connsiteX3" fmla="*/ 15748 w 4514850"/>
              <a:gd name="connsiteY3" fmla="*/ 8636 h 1835150"/>
              <a:gd name="connsiteX4" fmla="*/ 15748 w 4514850"/>
              <a:gd name="connsiteY4" fmla="*/ 1840484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4850" h="1835150">
                <a:moveTo>
                  <a:pt x="15748" y="1840484"/>
                </a:moveTo>
                <a:lnTo>
                  <a:pt x="4525263" y="1840484"/>
                </a:lnTo>
                <a:lnTo>
                  <a:pt x="4525263" y="8636"/>
                </a:lnTo>
                <a:lnTo>
                  <a:pt x="15748" y="8636"/>
                </a:lnTo>
                <a:lnTo>
                  <a:pt x="15748" y="184048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Freeform 244"> 
				</p:cNvPr>
          <p:cNvSpPr/>
          <p:nvPr/>
        </p:nvSpPr>
        <p:spPr>
          <a:xfrm>
            <a:off x="644525" y="1431925"/>
            <a:ext cx="4524375" cy="1844675"/>
          </a:xfrm>
          <a:custGeom>
            <a:avLst/>
            <a:gdLst>
              <a:gd name="connsiteX0" fmla="*/ 25273 w 4524375"/>
              <a:gd name="connsiteY0" fmla="*/ 1850009 h 1844675"/>
              <a:gd name="connsiteX1" fmla="*/ 4534788 w 4524375"/>
              <a:gd name="connsiteY1" fmla="*/ 1850009 h 1844675"/>
              <a:gd name="connsiteX2" fmla="*/ 4534788 w 4524375"/>
              <a:gd name="connsiteY2" fmla="*/ 18161 h 1844675"/>
              <a:gd name="connsiteX3" fmla="*/ 25273 w 4524375"/>
              <a:gd name="connsiteY3" fmla="*/ 18161 h 1844675"/>
              <a:gd name="connsiteX4" fmla="*/ 25273 w 4524375"/>
              <a:gd name="connsiteY4" fmla="*/ 1850009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1844675">
                <a:moveTo>
                  <a:pt x="25273" y="1850009"/>
                </a:moveTo>
                <a:lnTo>
                  <a:pt x="4534788" y="1850009"/>
                </a:lnTo>
                <a:lnTo>
                  <a:pt x="4534788" y="18161"/>
                </a:lnTo>
                <a:lnTo>
                  <a:pt x="25273" y="18161"/>
                </a:lnTo>
                <a:lnTo>
                  <a:pt x="25273" y="185000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" name="Picture 24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0"/>
            <a:ext cx="10393680" cy="6858000"/>
          </a:xfrm>
          <a:prstGeom prst="rect">
            <a:avLst/>
          </a:prstGeom>
        </p:spPr>
      </p:pic>
      <p:sp>
        <p:nvSpPr>
          <p:cNvPr id="246" name="TextBox 246"/>
          <p:cNvSpPr txBox="1"/>
          <p:nvPr/>
        </p:nvSpPr>
        <p:spPr>
          <a:xfrm>
            <a:off x="1145133" y="926083"/>
            <a:ext cx="3653830" cy="290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03629">
              <a:lnSpc>
                <a:spcPct val="100000"/>
              </a:lnSpc>
            </a:pPr>
            <a:r>
              <a:rPr lang="en-US" altLang="zh-CN" sz="4000" spc="89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</a:p>
          <a:p>
            <a:pPr hangingPunct="0" marL="521233" indent="-521233">
              <a:lnSpc>
                <a:spcPct val="92083"/>
              </a:lnSpc>
            </a:pPr>
            <a:r>
              <a:rPr lang="en-US" altLang="zh-CN" sz="4000" spc="150" dirty="0">
                <a:solidFill>
                  <a:srgbClr val="242424"/>
                </a:solidFill>
                <a:latin typeface="Calibri"/>
                <a:ea typeface="Calibri"/>
              </a:rPr>
              <a:t>COMMU</a:t>
            </a:r>
            <a:r>
              <a:rPr lang="en-US" altLang="zh-CN" sz="4000" spc="139" dirty="0">
                <a:solidFill>
                  <a:srgbClr val="242424"/>
                </a:solidFill>
                <a:latin typeface="Calibri"/>
                <a:ea typeface="Calibri"/>
              </a:rPr>
              <a:t>NICATE</a:t>
            </a:r>
            <a:r>
              <a:rPr lang="en-US" altLang="zh-CN" sz="4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4000" spc="154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40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4000" spc="175" dirty="0">
                <a:solidFill>
                  <a:srgbClr val="242424"/>
                </a:solidFill>
                <a:latin typeface="Calibri"/>
                <a:ea typeface="Calibri"/>
              </a:rPr>
              <a:t>LOTS</a:t>
            </a:r>
            <a:r>
              <a:rPr lang="en-US" altLang="zh-CN" sz="40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4000" spc="2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4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4000" spc="179" dirty="0">
                <a:solidFill>
                  <a:srgbClr val="242424"/>
                </a:solidFill>
                <a:latin typeface="Calibri"/>
                <a:ea typeface="Calibri"/>
              </a:rPr>
              <a:t>DI</a:t>
            </a:r>
            <a:r>
              <a:rPr lang="en-US" altLang="zh-CN" sz="4000" spc="175" dirty="0">
                <a:solidFill>
                  <a:srgbClr val="242424"/>
                </a:solidFill>
                <a:latin typeface="Calibri"/>
                <a:ea typeface="Calibri"/>
              </a:rPr>
              <a:t>FFERENT</a:t>
            </a:r>
          </a:p>
          <a:p>
            <a:pPr marL="0" indent="958621">
              <a:lnSpc>
                <a:spcPct val="100000"/>
              </a:lnSpc>
            </a:pPr>
            <a:r>
              <a:rPr lang="en-US" altLang="zh-CN" sz="4000" spc="60" dirty="0">
                <a:solidFill>
                  <a:srgbClr val="242424"/>
                </a:solidFill>
                <a:latin typeface="Calibri"/>
                <a:ea typeface="Calibri"/>
              </a:rPr>
              <a:t>WA</a:t>
            </a:r>
            <a:r>
              <a:rPr lang="en-US" altLang="zh-CN" sz="4000" spc="55" dirty="0">
                <a:solidFill>
                  <a:srgbClr val="242424"/>
                </a:solidFill>
                <a:latin typeface="Calibri"/>
                <a:ea typeface="Calibri"/>
              </a:rPr>
              <a:t>YS…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Freeform 24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Freeform 248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Freeform 249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Freeform 250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Freeform 251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 252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4" name="Picture 2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254" name="TextBox 254"/>
          <p:cNvSpPr txBox="1"/>
          <p:nvPr/>
        </p:nvSpPr>
        <p:spPr>
          <a:xfrm>
            <a:off x="896111" y="1452499"/>
            <a:ext cx="3740707" cy="2008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43382">
              <a:lnSpc>
                <a:spcPct val="100000"/>
              </a:lnSpc>
            </a:pP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COMMUN</a:t>
            </a:r>
            <a:r>
              <a:rPr lang="en-US" altLang="zh-CN" sz="2800" spc="160" dirty="0">
                <a:solidFill>
                  <a:srgbClr val="242424"/>
                </a:solidFill>
                <a:latin typeface="Calibri"/>
                <a:ea typeface="Calibri"/>
              </a:rPr>
              <a:t>ICATION</a:t>
            </a:r>
          </a:p>
          <a:p>
            <a:pPr marL="0" indent="536702">
              <a:lnSpc>
                <a:spcPct val="100000"/>
              </a:lnSpc>
            </a:pP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2800" spc="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34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1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95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2800" spc="1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5" dirty="0">
                <a:solidFill>
                  <a:srgbClr val="242424"/>
                </a:solidFill>
                <a:latin typeface="Calibri"/>
                <a:ea typeface="Calibri"/>
              </a:rPr>
              <a:t>ACTION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5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always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trying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improve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communication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skills,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even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8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adults!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Freeform 25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Freeform 25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 25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TextBox 258"/>
          <p:cNvSpPr txBox="1"/>
          <p:nvPr/>
        </p:nvSpPr>
        <p:spPr>
          <a:xfrm>
            <a:off x="2322829" y="1354632"/>
            <a:ext cx="7458791" cy="4254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08711">
              <a:lnSpc>
                <a:spcPct val="100000"/>
              </a:lnSpc>
            </a:pPr>
            <a:r>
              <a:rPr lang="en-US" altLang="zh-CN" sz="2800" spc="220" dirty="0">
                <a:solidFill>
                  <a:srgbClr val="242424"/>
                </a:solidFill>
                <a:latin typeface="Calibri"/>
                <a:ea typeface="Calibri"/>
              </a:rPr>
              <a:t>COMMUNICATION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64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95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0" dirty="0">
                <a:solidFill>
                  <a:srgbClr val="242424"/>
                </a:solidFill>
                <a:latin typeface="Calibri"/>
                <a:ea typeface="Calibri"/>
              </a:rPr>
              <a:t>ACTION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1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37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next</a:t>
            </a:r>
            <a:r>
              <a:rPr lang="en-US" altLang="zh-CN" sz="37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few</a:t>
            </a:r>
            <a:r>
              <a:rPr lang="en-US" altLang="zh-CN" sz="37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activities</a:t>
            </a:r>
            <a:r>
              <a:rPr lang="en-US" altLang="zh-CN" sz="3700" spc="-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3700" spc="-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provide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spc="60" dirty="0">
                <a:solidFill>
                  <a:srgbClr val="242424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3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spc="64" dirty="0">
                <a:solidFill>
                  <a:srgbClr val="242424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3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spc="69" dirty="0">
                <a:solidFill>
                  <a:srgbClr val="242424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3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spc="60" dirty="0">
                <a:solidFill>
                  <a:srgbClr val="242424"/>
                </a:solidFill>
                <a:latin typeface="Times New Roman"/>
                <a:ea typeface="Times New Roman"/>
              </a:rPr>
              <a:t>opportunity</a:t>
            </a:r>
            <a:r>
              <a:rPr lang="en-US" altLang="zh-CN" sz="3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spc="6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3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spc="55" dirty="0">
                <a:solidFill>
                  <a:srgbClr val="242424"/>
                </a:solidFill>
                <a:latin typeface="Times New Roman"/>
                <a:ea typeface="Times New Roman"/>
              </a:rPr>
              <a:t>practise</a:t>
            </a:r>
            <a:r>
              <a:rPr lang="en-US" altLang="zh-CN" sz="3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spc="64" dirty="0">
                <a:solidFill>
                  <a:srgbClr val="242424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3700" spc="-1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skills,</a:t>
            </a:r>
            <a:r>
              <a:rPr lang="en-US" altLang="zh-CN" sz="3700" spc="-1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3700" spc="-1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3700" spc="-15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3700" spc="2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3700" spc="20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3700" spc="2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methods</a:t>
            </a:r>
            <a:r>
              <a:rPr lang="en-US" altLang="zh-CN" sz="3700" spc="20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3700" spc="-25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using,</a:t>
            </a:r>
            <a:r>
              <a:rPr lang="en-US" altLang="zh-CN" sz="3700" spc="-2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3700" spc="-25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essentially</a:t>
            </a:r>
            <a:r>
              <a:rPr lang="en-US" altLang="zh-CN" sz="3700" spc="-27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3700" spc="17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700" dirty="0">
                <a:solidFill>
                  <a:srgbClr val="242424"/>
                </a:solidFill>
                <a:latin typeface="Times New Roman"/>
                <a:ea typeface="Times New Roman"/>
              </a:rPr>
              <a:t>group!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25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Freeform 260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Freeform 261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Freeform 262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reeform 263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Freeform 264"> 
				</p:cNvPr>
          <p:cNvSpPr/>
          <p:nvPr/>
        </p:nvSpPr>
        <p:spPr>
          <a:xfrm>
            <a:off x="6854825" y="784225"/>
            <a:ext cx="4524375" cy="4943475"/>
          </a:xfrm>
          <a:custGeom>
            <a:avLst/>
            <a:gdLst>
              <a:gd name="connsiteX0" fmla="*/ 22986 w 4524375"/>
              <a:gd name="connsiteY0" fmla="*/ 4950587 h 4943475"/>
              <a:gd name="connsiteX1" fmla="*/ 4534027 w 4524375"/>
              <a:gd name="connsiteY1" fmla="*/ 4950587 h 4943475"/>
              <a:gd name="connsiteX2" fmla="*/ 4534027 w 4524375"/>
              <a:gd name="connsiteY2" fmla="*/ 21971 h 4943475"/>
              <a:gd name="connsiteX3" fmla="*/ 22986 w 4524375"/>
              <a:gd name="connsiteY3" fmla="*/ 21971 h 4943475"/>
              <a:gd name="connsiteX4" fmla="*/ 22986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22986" y="4950587"/>
                </a:moveTo>
                <a:lnTo>
                  <a:pt x="4534027" y="4950587"/>
                </a:lnTo>
                <a:lnTo>
                  <a:pt x="4534027" y="21971"/>
                </a:lnTo>
                <a:lnTo>
                  <a:pt x="22986" y="21971"/>
                </a:lnTo>
                <a:lnTo>
                  <a:pt x="2298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" name="Picture 26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20" y="2217420"/>
            <a:ext cx="4175760" cy="2103120"/>
          </a:xfrm>
          <a:prstGeom prst="rect">
            <a:avLst/>
          </a:prstGeom>
        </p:spPr>
      </p:pic>
      <p:sp>
        <p:nvSpPr>
          <p:cNvPr id="266" name="TextBox 266"/>
          <p:cNvSpPr txBox="1"/>
          <p:nvPr/>
        </p:nvSpPr>
        <p:spPr>
          <a:xfrm>
            <a:off x="896111" y="1680337"/>
            <a:ext cx="4205598" cy="4068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25322">
              <a:lnSpc>
                <a:spcPct val="100000"/>
              </a:lnSpc>
            </a:pPr>
            <a:r>
              <a:rPr lang="en-US" altLang="zh-CN" sz="2800" spc="150" dirty="0">
                <a:solidFill>
                  <a:srgbClr val="242424"/>
                </a:solidFill>
                <a:latin typeface="Calibri"/>
                <a:ea typeface="Calibri"/>
              </a:rPr>
              <a:t>20</a:t>
            </a:r>
            <a:r>
              <a:rPr lang="en-US" altLang="zh-CN" sz="2800" spc="4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60" dirty="0">
                <a:solidFill>
                  <a:srgbClr val="242424"/>
                </a:solidFill>
                <a:latin typeface="Calibri"/>
                <a:ea typeface="Calibri"/>
              </a:rPr>
              <a:t>QUESTIONS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4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tand</a:t>
            </a:r>
            <a:r>
              <a:rPr lang="en-US" altLang="zh-CN" sz="1700" spc="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spc="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700" spc="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circle.</a:t>
            </a:r>
          </a:p>
          <a:p>
            <a:pPr>
              <a:lnSpc>
                <a:spcPts val="715"/>
              </a:lnSpc>
            </a:pPr>
            <a:endParaRPr lang="en-US" dirty="0" smtClean="0"/>
          </a:p>
          <a:p>
            <a:pPr hangingPunct="0" marL="228904" indent="-228904">
              <a:lnSpc>
                <a:spcPct val="95833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Let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stand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centre.</a:t>
            </a:r>
            <a:r>
              <a:rPr lang="en-US" altLang="zh-CN" sz="1700" spc="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think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famous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place</a:t>
            </a:r>
            <a:r>
              <a:rPr lang="en-US" altLang="zh-CN" sz="17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spc="-5" dirty="0">
                <a:solidFill>
                  <a:srgbClr val="fefefe"/>
                </a:solidFill>
                <a:latin typeface="Calibri"/>
                <a:ea typeface="Calibri"/>
              </a:rPr>
              <a:t>person/</a:t>
            </a:r>
            <a:r>
              <a:rPr lang="en-US" altLang="zh-CN" sz="17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spc="-5" dirty="0">
                <a:solidFill>
                  <a:srgbClr val="fefefe"/>
                </a:solidFill>
                <a:latin typeface="Calibri"/>
                <a:ea typeface="Calibri"/>
              </a:rPr>
              <a:t>celebrity.</a:t>
            </a:r>
          </a:p>
          <a:p>
            <a:pPr>
              <a:lnSpc>
                <a:spcPts val="70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Everyone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else</a:t>
            </a:r>
            <a:r>
              <a:rPr lang="en-US" altLang="zh-CN" sz="17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guess</a:t>
            </a:r>
            <a:r>
              <a:rPr lang="en-US" altLang="zh-CN" sz="17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asking</a:t>
            </a:r>
            <a:r>
              <a:rPr lang="en-US" altLang="zh-CN" sz="17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set</a:t>
            </a:r>
            <a:r>
              <a:rPr lang="en-US" altLang="zh-CN" sz="17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</a:p>
          <a:p>
            <a:pPr hangingPunct="0" marL="228904">
              <a:lnSpc>
                <a:spcPct val="95416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1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questions.</a:t>
            </a:r>
            <a:r>
              <a:rPr lang="en-US" altLang="zh-CN" sz="1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centre</a:t>
            </a:r>
            <a:r>
              <a:rPr lang="en-US" altLang="zh-CN" sz="17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only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answer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yes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7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no.</a:t>
            </a:r>
          </a:p>
          <a:p>
            <a:pPr>
              <a:lnSpc>
                <a:spcPts val="5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1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If</a:t>
            </a:r>
            <a:r>
              <a:rPr lang="en-US" altLang="zh-CN" sz="17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teammates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fail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guess,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centre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declared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winner!</a:t>
            </a:r>
          </a:p>
          <a:p>
            <a:pPr>
              <a:lnSpc>
                <a:spcPts val="5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Take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turns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standing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centre.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> 
				</p:cNvPr>
          <p:cNvSpPr/>
          <p:nvPr/>
        </p:nvSpPr>
        <p:spPr>
          <a:xfrm>
            <a:off x="0" y="0"/>
            <a:ext cx="4738115" cy="6857999"/>
          </a:xfrm>
          <a:custGeom>
            <a:avLst/>
            <a:gdLst>
              <a:gd name="connsiteX0" fmla="*/ 0 w 4738115"/>
              <a:gd name="connsiteY0" fmla="*/ 6857999 h 6857999"/>
              <a:gd name="connsiteX1" fmla="*/ 4738115 w 4738115"/>
              <a:gd name="connsiteY1" fmla="*/ 6857999 h 6857999"/>
              <a:gd name="connsiteX2" fmla="*/ 4738115 w 4738115"/>
              <a:gd name="connsiteY2" fmla="*/ 0 h 6857999"/>
              <a:gd name="connsiteX3" fmla="*/ 0 w 4738115"/>
              <a:gd name="connsiteY3" fmla="*/ 0 h 6857999"/>
              <a:gd name="connsiteX4" fmla="*/ 0 w 4738115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8115" h="6857999">
                <a:moveTo>
                  <a:pt x="0" y="6857999"/>
                </a:moveTo>
                <a:lnTo>
                  <a:pt x="4738115" y="6857999"/>
                </a:lnTo>
                <a:lnTo>
                  <a:pt x="4738115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c4c0b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0"> 
				</p:cNvPr>
          <p:cNvSpPr/>
          <p:nvPr/>
        </p:nvSpPr>
        <p:spPr>
          <a:xfrm>
            <a:off x="628650" y="2673350"/>
            <a:ext cx="3409950" cy="1492250"/>
          </a:xfrm>
          <a:custGeom>
            <a:avLst/>
            <a:gdLst>
              <a:gd name="connsiteX0" fmla="*/ 12191 w 3409950"/>
              <a:gd name="connsiteY0" fmla="*/ 1504696 h 1492250"/>
              <a:gd name="connsiteX1" fmla="*/ 3413759 w 3409950"/>
              <a:gd name="connsiteY1" fmla="*/ 1504696 h 1492250"/>
              <a:gd name="connsiteX2" fmla="*/ 3413759 w 3409950"/>
              <a:gd name="connsiteY2" fmla="*/ 8128 h 1492250"/>
              <a:gd name="connsiteX3" fmla="*/ 12191 w 3409950"/>
              <a:gd name="connsiteY3" fmla="*/ 8128 h 1492250"/>
              <a:gd name="connsiteX4" fmla="*/ 12191 w 3409950"/>
              <a:gd name="connsiteY4" fmla="*/ 1504696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950" h="1492250">
                <a:moveTo>
                  <a:pt x="12191" y="1504696"/>
                </a:moveTo>
                <a:lnTo>
                  <a:pt x="3413759" y="1504696"/>
                </a:lnTo>
                <a:lnTo>
                  <a:pt x="3413759" y="8128"/>
                </a:lnTo>
                <a:lnTo>
                  <a:pt x="12191" y="8128"/>
                </a:lnTo>
                <a:lnTo>
                  <a:pt x="12191" y="150469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1"> 
				</p:cNvPr>
          <p:cNvSpPr/>
          <p:nvPr/>
        </p:nvSpPr>
        <p:spPr>
          <a:xfrm>
            <a:off x="619125" y="2663825"/>
            <a:ext cx="3419475" cy="1501775"/>
          </a:xfrm>
          <a:custGeom>
            <a:avLst/>
            <a:gdLst>
              <a:gd name="connsiteX0" fmla="*/ 21716 w 3419475"/>
              <a:gd name="connsiteY0" fmla="*/ 1514221 h 1501775"/>
              <a:gd name="connsiteX1" fmla="*/ 3423284 w 3419475"/>
              <a:gd name="connsiteY1" fmla="*/ 1514221 h 1501775"/>
              <a:gd name="connsiteX2" fmla="*/ 3423284 w 3419475"/>
              <a:gd name="connsiteY2" fmla="*/ 17653 h 1501775"/>
              <a:gd name="connsiteX3" fmla="*/ 21716 w 3419475"/>
              <a:gd name="connsiteY3" fmla="*/ 17653 h 1501775"/>
              <a:gd name="connsiteX4" fmla="*/ 21716 w 3419475"/>
              <a:gd name="connsiteY4" fmla="*/ 1514221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475" h="1501775">
                <a:moveTo>
                  <a:pt x="21716" y="1514221"/>
                </a:moveTo>
                <a:lnTo>
                  <a:pt x="3423284" y="1514221"/>
                </a:lnTo>
                <a:lnTo>
                  <a:pt x="3423284" y="17653"/>
                </a:lnTo>
                <a:lnTo>
                  <a:pt x="21716" y="17653"/>
                </a:lnTo>
                <a:lnTo>
                  <a:pt x="21716" y="151422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24242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2"> 
				</p:cNvPr>
          <p:cNvSpPr/>
          <p:nvPr/>
        </p:nvSpPr>
        <p:spPr>
          <a:xfrm>
            <a:off x="5381625" y="669925"/>
            <a:ext cx="6162675" cy="676275"/>
          </a:xfrm>
          <a:custGeom>
            <a:avLst/>
            <a:gdLst>
              <a:gd name="connsiteX0" fmla="*/ 16383 w 6162675"/>
              <a:gd name="connsiteY0" fmla="*/ 132461 h 676275"/>
              <a:gd name="connsiteX1" fmla="*/ 125348 w 6162675"/>
              <a:gd name="connsiteY1" fmla="*/ 23495 h 676275"/>
              <a:gd name="connsiteX2" fmla="*/ 6058281 w 6162675"/>
              <a:gd name="connsiteY2" fmla="*/ 23495 h 676275"/>
              <a:gd name="connsiteX3" fmla="*/ 6167246 w 6162675"/>
              <a:gd name="connsiteY3" fmla="*/ 132461 h 676275"/>
              <a:gd name="connsiteX4" fmla="*/ 6167246 w 6162675"/>
              <a:gd name="connsiteY4" fmla="*/ 568325 h 676275"/>
              <a:gd name="connsiteX5" fmla="*/ 6058281 w 6162675"/>
              <a:gd name="connsiteY5" fmla="*/ 677291 h 676275"/>
              <a:gd name="connsiteX6" fmla="*/ 125348 w 6162675"/>
              <a:gd name="connsiteY6" fmla="*/ 677291 h 676275"/>
              <a:gd name="connsiteX7" fmla="*/ 16383 w 6162675"/>
              <a:gd name="connsiteY7" fmla="*/ 568325 h 676275"/>
              <a:gd name="connsiteX8" fmla="*/ 16383 w 6162675"/>
              <a:gd name="connsiteY8" fmla="*/ 132461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676275">
                <a:moveTo>
                  <a:pt x="16383" y="132461"/>
                </a:moveTo>
                <a:cubicBezTo>
                  <a:pt x="16383" y="72263"/>
                  <a:pt x="65151" y="23495"/>
                  <a:pt x="125348" y="23495"/>
                </a:cubicBezTo>
                <a:lnTo>
                  <a:pt x="6058281" y="23495"/>
                </a:lnTo>
                <a:cubicBezTo>
                  <a:pt x="6118479" y="23495"/>
                  <a:pt x="6167246" y="72263"/>
                  <a:pt x="6167246" y="132461"/>
                </a:cubicBezTo>
                <a:lnTo>
                  <a:pt x="6167246" y="568325"/>
                </a:lnTo>
                <a:cubicBezTo>
                  <a:pt x="6167246" y="628523"/>
                  <a:pt x="6118479" y="677291"/>
                  <a:pt x="6058281" y="677291"/>
                </a:cubicBezTo>
                <a:lnTo>
                  <a:pt x="125348" y="677291"/>
                </a:lnTo>
                <a:cubicBezTo>
                  <a:pt x="65151" y="677291"/>
                  <a:pt x="16383" y="628523"/>
                  <a:pt x="16383" y="568325"/>
                </a:cubicBezTo>
                <a:lnTo>
                  <a:pt x="16383" y="13246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3"> 
				</p:cNvPr>
          <p:cNvSpPr/>
          <p:nvPr/>
        </p:nvSpPr>
        <p:spPr>
          <a:xfrm>
            <a:off x="5381625" y="669925"/>
            <a:ext cx="6162675" cy="676275"/>
          </a:xfrm>
          <a:custGeom>
            <a:avLst/>
            <a:gdLst>
              <a:gd name="connsiteX0" fmla="*/ 16383 w 6162675"/>
              <a:gd name="connsiteY0" fmla="*/ 132461 h 676275"/>
              <a:gd name="connsiteX1" fmla="*/ 125348 w 6162675"/>
              <a:gd name="connsiteY1" fmla="*/ 23495 h 676275"/>
              <a:gd name="connsiteX2" fmla="*/ 6058281 w 6162675"/>
              <a:gd name="connsiteY2" fmla="*/ 23495 h 676275"/>
              <a:gd name="connsiteX3" fmla="*/ 6167246 w 6162675"/>
              <a:gd name="connsiteY3" fmla="*/ 132461 h 676275"/>
              <a:gd name="connsiteX4" fmla="*/ 6167246 w 6162675"/>
              <a:gd name="connsiteY4" fmla="*/ 568325 h 676275"/>
              <a:gd name="connsiteX5" fmla="*/ 6058281 w 6162675"/>
              <a:gd name="connsiteY5" fmla="*/ 677291 h 676275"/>
              <a:gd name="connsiteX6" fmla="*/ 125348 w 6162675"/>
              <a:gd name="connsiteY6" fmla="*/ 677291 h 676275"/>
              <a:gd name="connsiteX7" fmla="*/ 16383 w 6162675"/>
              <a:gd name="connsiteY7" fmla="*/ 568325 h 676275"/>
              <a:gd name="connsiteX8" fmla="*/ 16383 w 6162675"/>
              <a:gd name="connsiteY8" fmla="*/ 132461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676275">
                <a:moveTo>
                  <a:pt x="16383" y="132461"/>
                </a:moveTo>
                <a:cubicBezTo>
                  <a:pt x="16383" y="72263"/>
                  <a:pt x="65151" y="23495"/>
                  <a:pt x="125348" y="23495"/>
                </a:cubicBezTo>
                <a:lnTo>
                  <a:pt x="6058281" y="23495"/>
                </a:lnTo>
                <a:cubicBezTo>
                  <a:pt x="6118479" y="23495"/>
                  <a:pt x="6167246" y="72263"/>
                  <a:pt x="6167246" y="132461"/>
                </a:cubicBezTo>
                <a:lnTo>
                  <a:pt x="6167246" y="568325"/>
                </a:lnTo>
                <a:cubicBezTo>
                  <a:pt x="6167246" y="628523"/>
                  <a:pt x="6118479" y="677291"/>
                  <a:pt x="6058281" y="677291"/>
                </a:cubicBezTo>
                <a:lnTo>
                  <a:pt x="125348" y="677291"/>
                </a:lnTo>
                <a:cubicBezTo>
                  <a:pt x="65151" y="677291"/>
                  <a:pt x="16383" y="628523"/>
                  <a:pt x="16383" y="568325"/>
                </a:cubicBezTo>
                <a:lnTo>
                  <a:pt x="16383" y="1324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4"> 
				</p:cNvPr>
          <p:cNvSpPr/>
          <p:nvPr/>
        </p:nvSpPr>
        <p:spPr>
          <a:xfrm>
            <a:off x="5381625" y="1787525"/>
            <a:ext cx="6162675" cy="676275"/>
          </a:xfrm>
          <a:custGeom>
            <a:avLst/>
            <a:gdLst>
              <a:gd name="connsiteX0" fmla="*/ 16383 w 6162675"/>
              <a:gd name="connsiteY0" fmla="*/ 133731 h 676275"/>
              <a:gd name="connsiteX1" fmla="*/ 125603 w 6162675"/>
              <a:gd name="connsiteY1" fmla="*/ 24511 h 676275"/>
              <a:gd name="connsiteX2" fmla="*/ 6058027 w 6162675"/>
              <a:gd name="connsiteY2" fmla="*/ 24511 h 676275"/>
              <a:gd name="connsiteX3" fmla="*/ 6167246 w 6162675"/>
              <a:gd name="connsiteY3" fmla="*/ 133731 h 676275"/>
              <a:gd name="connsiteX4" fmla="*/ 6167246 w 6162675"/>
              <a:gd name="connsiteY4" fmla="*/ 570611 h 676275"/>
              <a:gd name="connsiteX5" fmla="*/ 6058027 w 6162675"/>
              <a:gd name="connsiteY5" fmla="*/ 679831 h 676275"/>
              <a:gd name="connsiteX6" fmla="*/ 125603 w 6162675"/>
              <a:gd name="connsiteY6" fmla="*/ 679831 h 676275"/>
              <a:gd name="connsiteX7" fmla="*/ 16383 w 6162675"/>
              <a:gd name="connsiteY7" fmla="*/ 570611 h 676275"/>
              <a:gd name="connsiteX8" fmla="*/ 16383 w 6162675"/>
              <a:gd name="connsiteY8" fmla="*/ 133731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676275">
                <a:moveTo>
                  <a:pt x="16383" y="133731"/>
                </a:moveTo>
                <a:cubicBezTo>
                  <a:pt x="16383" y="73406"/>
                  <a:pt x="65278" y="24511"/>
                  <a:pt x="125603" y="24511"/>
                </a:cubicBezTo>
                <a:lnTo>
                  <a:pt x="6058027" y="24511"/>
                </a:lnTo>
                <a:cubicBezTo>
                  <a:pt x="6118352" y="24511"/>
                  <a:pt x="6167246" y="73406"/>
                  <a:pt x="6167246" y="133731"/>
                </a:cubicBezTo>
                <a:lnTo>
                  <a:pt x="6167246" y="570611"/>
                </a:lnTo>
                <a:cubicBezTo>
                  <a:pt x="6167246" y="630936"/>
                  <a:pt x="6118352" y="679831"/>
                  <a:pt x="6058027" y="679831"/>
                </a:cubicBezTo>
                <a:lnTo>
                  <a:pt x="125603" y="679831"/>
                </a:lnTo>
                <a:cubicBezTo>
                  <a:pt x="65278" y="679831"/>
                  <a:pt x="16383" y="630936"/>
                  <a:pt x="16383" y="570611"/>
                </a:cubicBezTo>
                <a:lnTo>
                  <a:pt x="16383" y="133731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5"> 
				</p:cNvPr>
          <p:cNvSpPr/>
          <p:nvPr/>
        </p:nvSpPr>
        <p:spPr>
          <a:xfrm>
            <a:off x="5381625" y="1787525"/>
            <a:ext cx="6162675" cy="676275"/>
          </a:xfrm>
          <a:custGeom>
            <a:avLst/>
            <a:gdLst>
              <a:gd name="connsiteX0" fmla="*/ 16383 w 6162675"/>
              <a:gd name="connsiteY0" fmla="*/ 133731 h 676275"/>
              <a:gd name="connsiteX1" fmla="*/ 125603 w 6162675"/>
              <a:gd name="connsiteY1" fmla="*/ 24511 h 676275"/>
              <a:gd name="connsiteX2" fmla="*/ 6058027 w 6162675"/>
              <a:gd name="connsiteY2" fmla="*/ 24511 h 676275"/>
              <a:gd name="connsiteX3" fmla="*/ 6167246 w 6162675"/>
              <a:gd name="connsiteY3" fmla="*/ 133731 h 676275"/>
              <a:gd name="connsiteX4" fmla="*/ 6167246 w 6162675"/>
              <a:gd name="connsiteY4" fmla="*/ 570611 h 676275"/>
              <a:gd name="connsiteX5" fmla="*/ 6058027 w 6162675"/>
              <a:gd name="connsiteY5" fmla="*/ 679831 h 676275"/>
              <a:gd name="connsiteX6" fmla="*/ 125603 w 6162675"/>
              <a:gd name="connsiteY6" fmla="*/ 679831 h 676275"/>
              <a:gd name="connsiteX7" fmla="*/ 16383 w 6162675"/>
              <a:gd name="connsiteY7" fmla="*/ 570611 h 676275"/>
              <a:gd name="connsiteX8" fmla="*/ 16383 w 6162675"/>
              <a:gd name="connsiteY8" fmla="*/ 133731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676275">
                <a:moveTo>
                  <a:pt x="16383" y="133731"/>
                </a:moveTo>
                <a:cubicBezTo>
                  <a:pt x="16383" y="73406"/>
                  <a:pt x="65278" y="24511"/>
                  <a:pt x="125603" y="24511"/>
                </a:cubicBezTo>
                <a:lnTo>
                  <a:pt x="6058027" y="24511"/>
                </a:lnTo>
                <a:cubicBezTo>
                  <a:pt x="6118352" y="24511"/>
                  <a:pt x="6167246" y="73406"/>
                  <a:pt x="6167246" y="133731"/>
                </a:cubicBezTo>
                <a:lnTo>
                  <a:pt x="6167246" y="570611"/>
                </a:lnTo>
                <a:cubicBezTo>
                  <a:pt x="6167246" y="630936"/>
                  <a:pt x="6118352" y="679831"/>
                  <a:pt x="6058027" y="679831"/>
                </a:cubicBezTo>
                <a:lnTo>
                  <a:pt x="125603" y="679831"/>
                </a:lnTo>
                <a:cubicBezTo>
                  <a:pt x="65278" y="679831"/>
                  <a:pt x="16383" y="630936"/>
                  <a:pt x="16383" y="570611"/>
                </a:cubicBezTo>
                <a:lnTo>
                  <a:pt x="16383" y="13373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6"> 
				</p:cNvPr>
          <p:cNvSpPr/>
          <p:nvPr/>
        </p:nvSpPr>
        <p:spPr>
          <a:xfrm>
            <a:off x="5381625" y="2905125"/>
            <a:ext cx="6162675" cy="676275"/>
          </a:xfrm>
          <a:custGeom>
            <a:avLst/>
            <a:gdLst>
              <a:gd name="connsiteX0" fmla="*/ 16383 w 6162675"/>
              <a:gd name="connsiteY0" fmla="*/ 134747 h 676275"/>
              <a:gd name="connsiteX1" fmla="*/ 125603 w 6162675"/>
              <a:gd name="connsiteY1" fmla="*/ 25527 h 676275"/>
              <a:gd name="connsiteX2" fmla="*/ 6058027 w 6162675"/>
              <a:gd name="connsiteY2" fmla="*/ 25527 h 676275"/>
              <a:gd name="connsiteX3" fmla="*/ 6167246 w 6162675"/>
              <a:gd name="connsiteY3" fmla="*/ 134747 h 676275"/>
              <a:gd name="connsiteX4" fmla="*/ 6167246 w 6162675"/>
              <a:gd name="connsiteY4" fmla="*/ 571627 h 676275"/>
              <a:gd name="connsiteX5" fmla="*/ 6058027 w 6162675"/>
              <a:gd name="connsiteY5" fmla="*/ 680847 h 676275"/>
              <a:gd name="connsiteX6" fmla="*/ 125603 w 6162675"/>
              <a:gd name="connsiteY6" fmla="*/ 680847 h 676275"/>
              <a:gd name="connsiteX7" fmla="*/ 16383 w 6162675"/>
              <a:gd name="connsiteY7" fmla="*/ 571627 h 676275"/>
              <a:gd name="connsiteX8" fmla="*/ 16383 w 6162675"/>
              <a:gd name="connsiteY8" fmla="*/ 134747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676275">
                <a:moveTo>
                  <a:pt x="16383" y="134747"/>
                </a:moveTo>
                <a:cubicBezTo>
                  <a:pt x="16383" y="74422"/>
                  <a:pt x="65278" y="25527"/>
                  <a:pt x="125603" y="25527"/>
                </a:cubicBezTo>
                <a:lnTo>
                  <a:pt x="6058027" y="25527"/>
                </a:lnTo>
                <a:cubicBezTo>
                  <a:pt x="6118352" y="25527"/>
                  <a:pt x="6167246" y="74422"/>
                  <a:pt x="6167246" y="134747"/>
                </a:cubicBezTo>
                <a:lnTo>
                  <a:pt x="6167246" y="571627"/>
                </a:lnTo>
                <a:cubicBezTo>
                  <a:pt x="6167246" y="631952"/>
                  <a:pt x="6118352" y="680847"/>
                  <a:pt x="6058027" y="680847"/>
                </a:cubicBezTo>
                <a:lnTo>
                  <a:pt x="125603" y="680847"/>
                </a:lnTo>
                <a:cubicBezTo>
                  <a:pt x="65278" y="680847"/>
                  <a:pt x="16383" y="631952"/>
                  <a:pt x="16383" y="571627"/>
                </a:cubicBezTo>
                <a:lnTo>
                  <a:pt x="16383" y="134747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7"> 
				</p:cNvPr>
          <p:cNvSpPr/>
          <p:nvPr/>
        </p:nvSpPr>
        <p:spPr>
          <a:xfrm>
            <a:off x="5381625" y="2905125"/>
            <a:ext cx="6162675" cy="676275"/>
          </a:xfrm>
          <a:custGeom>
            <a:avLst/>
            <a:gdLst>
              <a:gd name="connsiteX0" fmla="*/ 16383 w 6162675"/>
              <a:gd name="connsiteY0" fmla="*/ 134747 h 676275"/>
              <a:gd name="connsiteX1" fmla="*/ 125603 w 6162675"/>
              <a:gd name="connsiteY1" fmla="*/ 25527 h 676275"/>
              <a:gd name="connsiteX2" fmla="*/ 6058027 w 6162675"/>
              <a:gd name="connsiteY2" fmla="*/ 25527 h 676275"/>
              <a:gd name="connsiteX3" fmla="*/ 6167246 w 6162675"/>
              <a:gd name="connsiteY3" fmla="*/ 134747 h 676275"/>
              <a:gd name="connsiteX4" fmla="*/ 6167246 w 6162675"/>
              <a:gd name="connsiteY4" fmla="*/ 571627 h 676275"/>
              <a:gd name="connsiteX5" fmla="*/ 6058027 w 6162675"/>
              <a:gd name="connsiteY5" fmla="*/ 680847 h 676275"/>
              <a:gd name="connsiteX6" fmla="*/ 125603 w 6162675"/>
              <a:gd name="connsiteY6" fmla="*/ 680847 h 676275"/>
              <a:gd name="connsiteX7" fmla="*/ 16383 w 6162675"/>
              <a:gd name="connsiteY7" fmla="*/ 571627 h 676275"/>
              <a:gd name="connsiteX8" fmla="*/ 16383 w 6162675"/>
              <a:gd name="connsiteY8" fmla="*/ 134747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676275">
                <a:moveTo>
                  <a:pt x="16383" y="134747"/>
                </a:moveTo>
                <a:cubicBezTo>
                  <a:pt x="16383" y="74422"/>
                  <a:pt x="65278" y="25527"/>
                  <a:pt x="125603" y="25527"/>
                </a:cubicBezTo>
                <a:lnTo>
                  <a:pt x="6058027" y="25527"/>
                </a:lnTo>
                <a:cubicBezTo>
                  <a:pt x="6118352" y="25527"/>
                  <a:pt x="6167246" y="74422"/>
                  <a:pt x="6167246" y="134747"/>
                </a:cubicBezTo>
                <a:lnTo>
                  <a:pt x="6167246" y="571627"/>
                </a:lnTo>
                <a:cubicBezTo>
                  <a:pt x="6167246" y="631952"/>
                  <a:pt x="6118352" y="680847"/>
                  <a:pt x="6058027" y="680847"/>
                </a:cubicBezTo>
                <a:lnTo>
                  <a:pt x="125603" y="680847"/>
                </a:lnTo>
                <a:cubicBezTo>
                  <a:pt x="65278" y="680847"/>
                  <a:pt x="16383" y="631952"/>
                  <a:pt x="16383" y="571627"/>
                </a:cubicBezTo>
                <a:lnTo>
                  <a:pt x="16383" y="1347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8"> 
				</p:cNvPr>
          <p:cNvSpPr/>
          <p:nvPr/>
        </p:nvSpPr>
        <p:spPr>
          <a:xfrm>
            <a:off x="5381625" y="4225925"/>
            <a:ext cx="6162675" cy="676275"/>
          </a:xfrm>
          <a:custGeom>
            <a:avLst/>
            <a:gdLst>
              <a:gd name="connsiteX0" fmla="*/ 16383 w 6162675"/>
              <a:gd name="connsiteY0" fmla="*/ 135255 h 676275"/>
              <a:gd name="connsiteX1" fmla="*/ 125603 w 6162675"/>
              <a:gd name="connsiteY1" fmla="*/ 26035 h 676275"/>
              <a:gd name="connsiteX2" fmla="*/ 6058027 w 6162675"/>
              <a:gd name="connsiteY2" fmla="*/ 26035 h 676275"/>
              <a:gd name="connsiteX3" fmla="*/ 6167246 w 6162675"/>
              <a:gd name="connsiteY3" fmla="*/ 135255 h 676275"/>
              <a:gd name="connsiteX4" fmla="*/ 6167246 w 6162675"/>
              <a:gd name="connsiteY4" fmla="*/ 572135 h 676275"/>
              <a:gd name="connsiteX5" fmla="*/ 6058027 w 6162675"/>
              <a:gd name="connsiteY5" fmla="*/ 681355 h 676275"/>
              <a:gd name="connsiteX6" fmla="*/ 125603 w 6162675"/>
              <a:gd name="connsiteY6" fmla="*/ 681355 h 676275"/>
              <a:gd name="connsiteX7" fmla="*/ 16383 w 6162675"/>
              <a:gd name="connsiteY7" fmla="*/ 572135 h 676275"/>
              <a:gd name="connsiteX8" fmla="*/ 16383 w 6162675"/>
              <a:gd name="connsiteY8" fmla="*/ 13525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676275">
                <a:moveTo>
                  <a:pt x="16383" y="135255"/>
                </a:moveTo>
                <a:cubicBezTo>
                  <a:pt x="16383" y="74930"/>
                  <a:pt x="65278" y="26035"/>
                  <a:pt x="125603" y="26035"/>
                </a:cubicBezTo>
                <a:lnTo>
                  <a:pt x="6058027" y="26035"/>
                </a:lnTo>
                <a:cubicBezTo>
                  <a:pt x="6118352" y="26035"/>
                  <a:pt x="6167246" y="74930"/>
                  <a:pt x="6167246" y="135255"/>
                </a:cubicBezTo>
                <a:lnTo>
                  <a:pt x="6167246" y="572135"/>
                </a:lnTo>
                <a:cubicBezTo>
                  <a:pt x="6167246" y="632460"/>
                  <a:pt x="6118352" y="681355"/>
                  <a:pt x="6058027" y="681355"/>
                </a:cubicBezTo>
                <a:lnTo>
                  <a:pt x="125603" y="681355"/>
                </a:lnTo>
                <a:cubicBezTo>
                  <a:pt x="65278" y="681355"/>
                  <a:pt x="16383" y="632460"/>
                  <a:pt x="16383" y="572135"/>
                </a:cubicBezTo>
                <a:lnTo>
                  <a:pt x="16383" y="1352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9"> 
				</p:cNvPr>
          <p:cNvSpPr/>
          <p:nvPr/>
        </p:nvSpPr>
        <p:spPr>
          <a:xfrm>
            <a:off x="5381625" y="4225925"/>
            <a:ext cx="6162675" cy="676275"/>
          </a:xfrm>
          <a:custGeom>
            <a:avLst/>
            <a:gdLst>
              <a:gd name="connsiteX0" fmla="*/ 16383 w 6162675"/>
              <a:gd name="connsiteY0" fmla="*/ 135255 h 676275"/>
              <a:gd name="connsiteX1" fmla="*/ 125603 w 6162675"/>
              <a:gd name="connsiteY1" fmla="*/ 26035 h 676275"/>
              <a:gd name="connsiteX2" fmla="*/ 6058027 w 6162675"/>
              <a:gd name="connsiteY2" fmla="*/ 26035 h 676275"/>
              <a:gd name="connsiteX3" fmla="*/ 6167246 w 6162675"/>
              <a:gd name="connsiteY3" fmla="*/ 135255 h 676275"/>
              <a:gd name="connsiteX4" fmla="*/ 6167246 w 6162675"/>
              <a:gd name="connsiteY4" fmla="*/ 572135 h 676275"/>
              <a:gd name="connsiteX5" fmla="*/ 6058027 w 6162675"/>
              <a:gd name="connsiteY5" fmla="*/ 681355 h 676275"/>
              <a:gd name="connsiteX6" fmla="*/ 125603 w 6162675"/>
              <a:gd name="connsiteY6" fmla="*/ 681355 h 676275"/>
              <a:gd name="connsiteX7" fmla="*/ 16383 w 6162675"/>
              <a:gd name="connsiteY7" fmla="*/ 572135 h 676275"/>
              <a:gd name="connsiteX8" fmla="*/ 16383 w 6162675"/>
              <a:gd name="connsiteY8" fmla="*/ 13525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62675" h="676275">
                <a:moveTo>
                  <a:pt x="16383" y="135255"/>
                </a:moveTo>
                <a:cubicBezTo>
                  <a:pt x="16383" y="74930"/>
                  <a:pt x="65278" y="26035"/>
                  <a:pt x="125603" y="26035"/>
                </a:cubicBezTo>
                <a:lnTo>
                  <a:pt x="6058027" y="26035"/>
                </a:lnTo>
                <a:cubicBezTo>
                  <a:pt x="6118352" y="26035"/>
                  <a:pt x="6167246" y="74930"/>
                  <a:pt x="6167246" y="135255"/>
                </a:cubicBezTo>
                <a:lnTo>
                  <a:pt x="6167246" y="572135"/>
                </a:lnTo>
                <a:cubicBezTo>
                  <a:pt x="6167246" y="632460"/>
                  <a:pt x="6118352" y="681355"/>
                  <a:pt x="6058027" y="681355"/>
                </a:cubicBezTo>
                <a:lnTo>
                  <a:pt x="125603" y="681355"/>
                </a:lnTo>
                <a:cubicBezTo>
                  <a:pt x="65278" y="681355"/>
                  <a:pt x="16383" y="632460"/>
                  <a:pt x="16383" y="572135"/>
                </a:cubicBezTo>
                <a:lnTo>
                  <a:pt x="16383" y="135255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094536" y="2997453"/>
            <a:ext cx="2476153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1602">
              <a:lnSpc>
                <a:spcPct val="100000"/>
              </a:lnSpc>
            </a:pP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800" spc="40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Calibri"/>
                <a:ea typeface="Calibri"/>
              </a:rPr>
              <a:t>TOPIC:</a:t>
            </a:r>
          </a:p>
          <a:p>
            <a:pPr marL="0">
              <a:lnSpc>
                <a:spcPct val="100000"/>
              </a:lnSpc>
            </a:pPr>
            <a:r>
              <a:rPr lang="en-US" altLang="zh-CN" sz="2800" spc="134" dirty="0">
                <a:solidFill>
                  <a:srgbClr val="242424"/>
                </a:solidFill>
                <a:latin typeface="Calibri"/>
                <a:ea typeface="Calibri"/>
              </a:rPr>
              <a:t>PARTICIPA</a:t>
            </a:r>
            <a:r>
              <a:rPr lang="en-US" altLang="zh-CN" sz="2800" spc="129" dirty="0">
                <a:solidFill>
                  <a:srgbClr val="242424"/>
                </a:solidFill>
                <a:latin typeface="Calibri"/>
                <a:ea typeface="Calibri"/>
              </a:rPr>
              <a:t>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536946" y="786934"/>
            <a:ext cx="5658303" cy="50606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-34" dirty="0">
                <a:solidFill>
                  <a:srgbClr val="fefefe"/>
                </a:solidFill>
                <a:latin typeface="Times New Roman"/>
                <a:ea typeface="Times New Roman"/>
              </a:rPr>
              <a:t>Sess</a:t>
            </a:r>
            <a:r>
              <a:rPr lang="en-US" altLang="zh-CN" sz="2800" spc="-25" dirty="0">
                <a:solidFill>
                  <a:srgbClr val="fefefe"/>
                </a:solidFill>
                <a:latin typeface="Times New Roman"/>
                <a:ea typeface="Times New Roman"/>
              </a:rPr>
              <a:t>ions</a:t>
            </a:r>
          </a:p>
          <a:p>
            <a:pPr>
              <a:lnSpc>
                <a:spcPts val="1039"/>
              </a:lnSpc>
            </a:pPr>
            <a:endParaRPr lang="en-US" dirty="0" smtClean="0"/>
          </a:p>
          <a:p>
            <a:pPr marL="0" indent="56388">
              <a:lnSpc>
                <a:spcPct val="100000"/>
              </a:lnSpc>
            </a:pPr>
            <a:r>
              <a:rPr lang="en-US" altLang="zh-CN" sz="2200" spc="1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200" spc="69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200" spc="145" dirty="0">
                <a:solidFill>
                  <a:srgbClr val="000000"/>
                </a:solidFill>
                <a:latin typeface="Times New Roman"/>
                <a:ea typeface="Times New Roman"/>
              </a:rPr>
              <a:t>10</a:t>
            </a:r>
          </a:p>
          <a:p>
            <a:pPr>
              <a:lnSpc>
                <a:spcPts val="177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fefefe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28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Times New Roman"/>
                <a:ea typeface="Times New Roman"/>
              </a:rPr>
              <a:t>date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spc="-50" dirty="0">
                <a:solidFill>
                  <a:srgbClr val="fefefe"/>
                </a:solidFill>
                <a:latin typeface="Times New Roman"/>
                <a:ea typeface="Times New Roman"/>
              </a:rPr>
              <a:t>Acti</a:t>
            </a:r>
            <a:r>
              <a:rPr lang="en-US" altLang="zh-CN" sz="2800" spc="-44" dirty="0">
                <a:solidFill>
                  <a:srgbClr val="fefefe"/>
                </a:solidFill>
                <a:latin typeface="Times New Roman"/>
                <a:ea typeface="Times New Roman"/>
              </a:rPr>
              <a:t>vities</a:t>
            </a:r>
          </a:p>
          <a:p>
            <a:pPr>
              <a:lnSpc>
                <a:spcPts val="864"/>
              </a:lnSpc>
            </a:pPr>
            <a:endParaRPr lang="en-US" dirty="0" smtClean="0"/>
          </a:p>
          <a:p>
            <a:pPr marL="0" indent="56388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200" spc="-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Small</a:t>
            </a:r>
            <a:r>
              <a:rPr lang="en-US" altLang="zh-CN" sz="2200" spc="-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large</a:t>
            </a:r>
            <a:r>
              <a:rPr lang="en-US" altLang="zh-CN" sz="2200" spc="-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2200" spc="-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discussions,</a:t>
            </a:r>
            <a:r>
              <a:rPr lang="en-US" altLang="zh-CN" sz="22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team</a:t>
            </a:r>
            <a:r>
              <a:rPr lang="en-US" altLang="zh-CN" sz="22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building</a:t>
            </a:r>
          </a:p>
          <a:p>
            <a:pPr marL="0" indent="285369">
              <a:lnSpc>
                <a:spcPct val="100000"/>
              </a:lnSpc>
            </a:pPr>
            <a:r>
              <a:rPr lang="en-US" altLang="zh-CN" sz="2200" spc="-35" dirty="0">
                <a:solidFill>
                  <a:srgbClr val="000000"/>
                </a:solidFill>
                <a:latin typeface="Times New Roman"/>
                <a:ea typeface="Times New Roman"/>
              </a:rPr>
              <a:t>games,</a:t>
            </a:r>
            <a:r>
              <a:rPr lang="en-US" altLang="zh-CN" sz="22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individual</a:t>
            </a:r>
            <a:r>
              <a:rPr lang="en-US" altLang="zh-CN" sz="22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4" dirty="0">
                <a:solidFill>
                  <a:srgbClr val="000000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22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25" dirty="0">
                <a:solidFill>
                  <a:srgbClr val="000000"/>
                </a:solidFill>
                <a:latin typeface="Times New Roman"/>
                <a:ea typeface="Times New Roman"/>
              </a:rPr>
              <a:t>activities</a:t>
            </a:r>
          </a:p>
          <a:p>
            <a:pPr>
              <a:lnSpc>
                <a:spcPts val="9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spc="-65" dirty="0">
                <a:solidFill>
                  <a:srgbClr val="fefefe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2800" spc="-60" dirty="0">
                <a:solidFill>
                  <a:srgbClr val="fefefe"/>
                </a:solidFill>
                <a:latin typeface="Times New Roman"/>
                <a:ea typeface="Times New Roman"/>
              </a:rPr>
              <a:t>ing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hangingPunct="0" marL="285369" indent="-228980">
              <a:lnSpc>
                <a:spcPct val="95833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2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22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22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receive</a:t>
            </a:r>
            <a:r>
              <a:rPr lang="en-US" altLang="zh-CN" sz="220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2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workbook</a:t>
            </a:r>
            <a:r>
              <a:rPr lang="en-US" altLang="zh-CN" sz="22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2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2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22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5" dirty="0">
                <a:solidFill>
                  <a:srgbClr val="000000"/>
                </a:solidFill>
                <a:latin typeface="Times New Roman"/>
                <a:ea typeface="Times New Roman"/>
              </a:rPr>
              <a:t>lear</a:t>
            </a: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ning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Freeform 26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Freeform 268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Freeform 269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Freeform 270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 271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Freeform 272"> 
				</p:cNvPr>
          <p:cNvSpPr/>
          <p:nvPr/>
        </p:nvSpPr>
        <p:spPr>
          <a:xfrm>
            <a:off x="6854825" y="784225"/>
            <a:ext cx="4524375" cy="4943475"/>
          </a:xfrm>
          <a:custGeom>
            <a:avLst/>
            <a:gdLst>
              <a:gd name="connsiteX0" fmla="*/ 22986 w 4524375"/>
              <a:gd name="connsiteY0" fmla="*/ 4950587 h 4943475"/>
              <a:gd name="connsiteX1" fmla="*/ 4534027 w 4524375"/>
              <a:gd name="connsiteY1" fmla="*/ 4950587 h 4943475"/>
              <a:gd name="connsiteX2" fmla="*/ 4534027 w 4524375"/>
              <a:gd name="connsiteY2" fmla="*/ 21971 h 4943475"/>
              <a:gd name="connsiteX3" fmla="*/ 22986 w 4524375"/>
              <a:gd name="connsiteY3" fmla="*/ 21971 h 4943475"/>
              <a:gd name="connsiteX4" fmla="*/ 22986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22986" y="4950587"/>
                </a:moveTo>
                <a:lnTo>
                  <a:pt x="4534027" y="4950587"/>
                </a:lnTo>
                <a:lnTo>
                  <a:pt x="4534027" y="21971"/>
                </a:lnTo>
                <a:lnTo>
                  <a:pt x="22986" y="21971"/>
                </a:lnTo>
                <a:lnTo>
                  <a:pt x="2298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4" name="Picture 27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20" y="1874520"/>
            <a:ext cx="4175760" cy="2804160"/>
          </a:xfrm>
          <a:prstGeom prst="rect">
            <a:avLst/>
          </a:prstGeom>
        </p:spPr>
      </p:pic>
      <p:sp>
        <p:nvSpPr>
          <p:cNvPr id="274" name="TextBox 274"/>
          <p:cNvSpPr txBox="1"/>
          <p:nvPr/>
        </p:nvSpPr>
        <p:spPr>
          <a:xfrm>
            <a:off x="896111" y="1680337"/>
            <a:ext cx="4135642" cy="4066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5114">
              <a:lnSpc>
                <a:spcPct val="100000"/>
              </a:lnSpc>
            </a:pPr>
            <a:r>
              <a:rPr lang="en-US" altLang="zh-CN" sz="2800" spc="2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DON’T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54" dirty="0">
                <a:solidFill>
                  <a:srgbClr val="242424"/>
                </a:solidFill>
                <a:latin typeface="Calibri"/>
                <a:ea typeface="Calibri"/>
              </a:rPr>
              <a:t>SAY!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each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receive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card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which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says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emotion/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feeling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e.g.,</a:t>
            </a:r>
            <a:r>
              <a:rPr lang="en-US" altLang="zh-CN" sz="17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happy,</a:t>
            </a:r>
            <a:r>
              <a:rPr lang="en-US" altLang="zh-CN" sz="17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sad.</a:t>
            </a:r>
          </a:p>
          <a:p>
            <a:pPr>
              <a:lnSpc>
                <a:spcPts val="5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not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show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anyone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else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7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7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written</a:t>
            </a:r>
            <a:r>
              <a:rPr lang="en-US" altLang="zh-CN" sz="17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7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7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card.</a:t>
            </a:r>
          </a:p>
          <a:p>
            <a:pPr>
              <a:lnSpc>
                <a:spcPts val="509"/>
              </a:lnSpc>
            </a:pPr>
            <a:endParaRPr lang="en-US" dirty="0" smtClean="0"/>
          </a:p>
          <a:p>
            <a:pPr hangingPunct="0" marL="228904" indent="-228904">
              <a:lnSpc>
                <a:spcPct val="95833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1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circle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take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turns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act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17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emotion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been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given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7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without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spc="5" dirty="0">
                <a:solidFill>
                  <a:srgbClr val="fefefe"/>
                </a:solidFill>
                <a:latin typeface="Calibri"/>
                <a:ea typeface="Calibri"/>
              </a:rPr>
              <a:t>sp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eaking!</a:t>
            </a:r>
          </a:p>
          <a:p>
            <a:pPr>
              <a:lnSpc>
                <a:spcPts val="7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rest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try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guess</a:t>
            </a:r>
            <a:r>
              <a:rPr lang="en-US" altLang="zh-CN" sz="17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7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is.</a:t>
            </a:r>
          </a:p>
          <a:p>
            <a:pPr>
              <a:lnSpc>
                <a:spcPts val="5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Some</a:t>
            </a:r>
            <a:r>
              <a:rPr lang="en-US" altLang="zh-CN" sz="1700" spc="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7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harder</a:t>
            </a:r>
            <a:r>
              <a:rPr lang="en-US" altLang="zh-CN" sz="17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than</a:t>
            </a:r>
            <a:r>
              <a:rPr lang="en-US" altLang="zh-CN" sz="17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others!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7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Freeform 276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Freeform 277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9" name="Picture 27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279" name="TextBox 279"/>
          <p:cNvSpPr txBox="1"/>
          <p:nvPr/>
        </p:nvSpPr>
        <p:spPr>
          <a:xfrm>
            <a:off x="896111" y="1680337"/>
            <a:ext cx="4303268" cy="41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38810">
              <a:lnSpc>
                <a:spcPct val="100000"/>
              </a:lnSpc>
            </a:pPr>
            <a:r>
              <a:rPr lang="en-US" altLang="zh-CN" sz="2800" spc="164" dirty="0">
                <a:solidFill>
                  <a:srgbClr val="242424"/>
                </a:solidFill>
                <a:latin typeface="Calibri"/>
                <a:ea typeface="Calibri"/>
              </a:rPr>
              <a:t>BLINDFOLD</a:t>
            </a:r>
            <a:r>
              <a:rPr lang="en-US" altLang="zh-CN" sz="2800" spc="40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64" dirty="0">
                <a:solidFill>
                  <a:srgbClr val="242424"/>
                </a:solidFill>
                <a:latin typeface="Calibri"/>
                <a:ea typeface="Calibri"/>
              </a:rPr>
              <a:t>LEADS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work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pairs.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each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pair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blindfo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lded.</a:t>
            </a:r>
          </a:p>
          <a:p>
            <a:pPr>
              <a:lnSpc>
                <a:spcPts val="6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sighted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help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blindfolded</a:t>
            </a:r>
            <a:r>
              <a:rPr lang="en-US" altLang="zh-CN" sz="14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partner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across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clear</a:t>
            </a:r>
            <a:r>
              <a:rPr lang="en-US" altLang="zh-CN" sz="1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area.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Some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obstacles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might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introduced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into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4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‘clear’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area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activity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progresses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mindful!</a:t>
            </a:r>
          </a:p>
          <a:p>
            <a:pPr>
              <a:lnSpc>
                <a:spcPts val="594"/>
              </a:lnSpc>
            </a:pPr>
            <a:endParaRPr lang="en-US" dirty="0" smtClean="0"/>
          </a:p>
          <a:p>
            <a:pPr hangingPunct="0" marL="228904" indent="-228904">
              <a:lnSpc>
                <a:spcPct val="95833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sighted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lead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physical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contact</a:t>
            </a:r>
            <a:r>
              <a:rPr lang="en-US" altLang="zh-CN" sz="14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first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e.g.,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guiding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by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arm,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but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stop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any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physical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contact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leader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says</a:t>
            </a:r>
            <a:r>
              <a:rPr lang="en-US" altLang="zh-CN" sz="1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so!</a:t>
            </a:r>
          </a:p>
          <a:p>
            <a:pPr>
              <a:lnSpc>
                <a:spcPts val="7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68528" algn="l"/>
              </a:tabLst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	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sighted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support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blindfolded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4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ensure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safe.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wap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roles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once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4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finished!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Freeform 28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Freeform 281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Freeform 282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4" name="Picture 28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284" name="TextBox 284"/>
          <p:cNvSpPr txBox="1"/>
          <p:nvPr/>
        </p:nvSpPr>
        <p:spPr>
          <a:xfrm>
            <a:off x="896111" y="1452499"/>
            <a:ext cx="4291705" cy="39647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46658">
              <a:lnSpc>
                <a:spcPct val="100000"/>
              </a:lnSpc>
            </a:pP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BACK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89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BACK</a:t>
            </a:r>
          </a:p>
          <a:p>
            <a:pPr marL="0" indent="1324610">
              <a:lnSpc>
                <a:spcPct val="100000"/>
              </a:lnSpc>
            </a:pPr>
            <a:r>
              <a:rPr lang="en-US" altLang="zh-CN" sz="2800" spc="154" dirty="0">
                <a:solidFill>
                  <a:srgbClr val="242424"/>
                </a:solidFill>
                <a:latin typeface="Calibri"/>
                <a:ea typeface="Calibri"/>
              </a:rPr>
              <a:t>DRAWI</a:t>
            </a:r>
            <a:r>
              <a:rPr lang="en-US" altLang="zh-CN" sz="2800" spc="150" dirty="0">
                <a:solidFill>
                  <a:srgbClr val="242424"/>
                </a:solidFill>
                <a:latin typeface="Calibri"/>
                <a:ea typeface="Calibri"/>
              </a:rPr>
              <a:t>NG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into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pairs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sit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back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back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partner</a:t>
            </a:r>
          </a:p>
          <a:p>
            <a:pPr>
              <a:lnSpc>
                <a:spcPts val="8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listener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speaker</a:t>
            </a:r>
          </a:p>
          <a:p>
            <a:pPr>
              <a:lnSpc>
                <a:spcPts val="8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speaker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provided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ima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ge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5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describe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image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5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detail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1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listener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5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attempt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5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recreate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image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blank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piece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paper,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based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upon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instructions</a:t>
            </a:r>
          </a:p>
          <a:p>
            <a:pPr>
              <a:lnSpc>
                <a:spcPts val="6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1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Neither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partner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others’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paper,</a:t>
            </a:r>
            <a:r>
              <a:rPr lang="en-US" altLang="zh-CN" sz="1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5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listener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may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communicate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speaker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Freeform 28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Freeform 286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Freeform 287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9" name="Picture 28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289" name="TextBox 289"/>
          <p:cNvSpPr txBox="1"/>
          <p:nvPr/>
        </p:nvSpPr>
        <p:spPr>
          <a:xfrm>
            <a:off x="896111" y="1680337"/>
            <a:ext cx="4277538" cy="4021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73733">
              <a:lnSpc>
                <a:spcPct val="100000"/>
              </a:lnSpc>
            </a:pP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T</a:t>
            </a:r>
            <a:r>
              <a:rPr lang="en-US" altLang="zh-CN" sz="2800" spc="175" dirty="0">
                <a:solidFill>
                  <a:srgbClr val="242424"/>
                </a:solidFill>
                <a:latin typeface="Calibri"/>
                <a:ea typeface="Calibri"/>
              </a:rPr>
              <a:t>ELEPHONE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3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Everyone</a:t>
            </a:r>
            <a:r>
              <a:rPr lang="en-US" altLang="zh-CN" sz="13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sit</a:t>
            </a:r>
            <a:r>
              <a:rPr lang="en-US" altLang="zh-CN" sz="13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3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3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circle!</a:t>
            </a:r>
          </a:p>
          <a:p>
            <a:pPr>
              <a:lnSpc>
                <a:spcPts val="8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2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3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chosen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say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into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ear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sitting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next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them.</a:t>
            </a:r>
          </a:p>
          <a:p>
            <a:pPr>
              <a:lnSpc>
                <a:spcPts val="6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2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then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relays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onto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next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person,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on.</a:t>
            </a:r>
          </a:p>
          <a:p>
            <a:pPr>
              <a:lnSpc>
                <a:spcPts val="6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1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3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allowed</a:t>
            </a:r>
            <a:r>
              <a:rPr lang="en-US" altLang="zh-CN" sz="13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say</a:t>
            </a:r>
            <a:r>
              <a:rPr lang="en-US" altLang="zh-CN" sz="13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once</a:t>
            </a:r>
            <a:r>
              <a:rPr lang="en-US" altLang="zh-CN" sz="13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13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say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quietly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sitting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next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3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hear.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hangingPunct="0" marL="228904" indent="-228904">
              <a:lnSpc>
                <a:spcPct val="95833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2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Once</a:t>
            </a:r>
            <a:r>
              <a:rPr lang="en-US" altLang="zh-CN" sz="13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gets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back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originator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(the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said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first),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asked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call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out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was</a:t>
            </a:r>
            <a:r>
              <a:rPr lang="en-US" altLang="zh-CN" sz="13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said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spc="-5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spc="-10" dirty="0">
                <a:solidFill>
                  <a:srgbClr val="000000"/>
                </a:solidFill>
                <a:latin typeface="Calibri"/>
                <a:ea typeface="Calibri"/>
              </a:rPr>
              <a:t>you.</a:t>
            </a:r>
          </a:p>
          <a:p>
            <a:pPr>
              <a:lnSpc>
                <a:spcPts val="7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2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3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3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passed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at</a:t>
            </a:r>
            <a:r>
              <a:rPr lang="en-US" altLang="zh-CN" sz="13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300" spc="-5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ginning?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reeform 290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Freeform 291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Freeform 292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4" name="Picture 29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294" name="TextBox 294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Freeform 29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 29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9" name="Picture 29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80" y="3246120"/>
            <a:ext cx="693420" cy="822960"/>
          </a:xfrm>
          <a:prstGeom prst="rect">
            <a:avLst/>
          </a:prstGeom>
        </p:spPr>
      </p:pic>
      <p:sp>
        <p:nvSpPr>
          <p:cNvPr id="299" name="Freeform 299"> 
				</p:cNvPr>
          <p:cNvSpPr/>
          <p:nvPr/>
        </p:nvSpPr>
        <p:spPr>
          <a:xfrm>
            <a:off x="3184525" y="3273425"/>
            <a:ext cx="688975" cy="790575"/>
          </a:xfrm>
          <a:custGeom>
            <a:avLst/>
            <a:gdLst>
              <a:gd name="connsiteX0" fmla="*/ 695040 w 688975"/>
              <a:gd name="connsiteY0" fmla="*/ 421152 h 790575"/>
              <a:gd name="connsiteX1" fmla="*/ 625590 w 688975"/>
              <a:gd name="connsiteY1" fmla="*/ 300383 h 790575"/>
              <a:gd name="connsiteX2" fmla="*/ 625590 w 688975"/>
              <a:gd name="connsiteY2" fmla="*/ 295351 h 790575"/>
              <a:gd name="connsiteX3" fmla="*/ 477629 w 688975"/>
              <a:gd name="connsiteY3" fmla="*/ 23589 h 790575"/>
              <a:gd name="connsiteX4" fmla="*/ 168623 w 688975"/>
              <a:gd name="connsiteY4" fmla="*/ 23589 h 790575"/>
              <a:gd name="connsiteX5" fmla="*/ 20663 w 688975"/>
              <a:gd name="connsiteY5" fmla="*/ 295351 h 790575"/>
              <a:gd name="connsiteX6" fmla="*/ 139434 w 688975"/>
              <a:gd name="connsiteY6" fmla="*/ 538901 h 790575"/>
              <a:gd name="connsiteX7" fmla="*/ 139434 w 688975"/>
              <a:gd name="connsiteY7" fmla="*/ 793521 h 790575"/>
              <a:gd name="connsiteX8" fmla="*/ 457498 w 688975"/>
              <a:gd name="connsiteY8" fmla="*/ 793521 h 790575"/>
              <a:gd name="connsiteX9" fmla="*/ 457498 w 688975"/>
              <a:gd name="connsiteY9" fmla="*/ 672752 h 790575"/>
              <a:gd name="connsiteX10" fmla="*/ 506819 w 688975"/>
              <a:gd name="connsiteY10" fmla="*/ 672752 h 790575"/>
              <a:gd name="connsiteX11" fmla="*/ 591367 w 688975"/>
              <a:gd name="connsiteY11" fmla="*/ 637528 h 790575"/>
              <a:gd name="connsiteX12" fmla="*/ 625590 w 688975"/>
              <a:gd name="connsiteY12" fmla="*/ 551984 h 790575"/>
              <a:gd name="connsiteX13" fmla="*/ 625590 w 688975"/>
              <a:gd name="connsiteY13" fmla="*/ 491600 h 790575"/>
              <a:gd name="connsiteX14" fmla="*/ 669877 w 688975"/>
              <a:gd name="connsiteY14" fmla="*/ 491600 h 790575"/>
              <a:gd name="connsiteX15" fmla="*/ 695040 w 688975"/>
              <a:gd name="connsiteY15" fmla="*/ 421152 h 790575"/>
              <a:gd name="connsiteX16" fmla="*/ 695040 w 688975"/>
              <a:gd name="connsiteY16" fmla="*/ 421152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8975" h="790575">
                <a:moveTo>
                  <a:pt x="695040" y="421152"/>
                </a:moveTo>
                <a:lnTo>
                  <a:pt x="625590" y="300383"/>
                </a:lnTo>
                <a:lnTo>
                  <a:pt x="625590" y="295351"/>
                </a:lnTo>
                <a:cubicBezTo>
                  <a:pt x="629616" y="184647"/>
                  <a:pt x="573250" y="80987"/>
                  <a:pt x="477629" y="23589"/>
                </a:cubicBezTo>
                <a:cubicBezTo>
                  <a:pt x="382008" y="-32769"/>
                  <a:pt x="264244" y="-32769"/>
                  <a:pt x="168623" y="23589"/>
                </a:cubicBezTo>
                <a:cubicBezTo>
                  <a:pt x="73002" y="79981"/>
                  <a:pt x="16637" y="184647"/>
                  <a:pt x="20663" y="295351"/>
                </a:cubicBezTo>
                <a:cubicBezTo>
                  <a:pt x="20663" y="390959"/>
                  <a:pt x="63944" y="480529"/>
                  <a:pt x="139434" y="538901"/>
                </a:cubicBezTo>
                <a:lnTo>
                  <a:pt x="139434" y="793521"/>
                </a:lnTo>
                <a:lnTo>
                  <a:pt x="457498" y="793521"/>
                </a:lnTo>
                <a:lnTo>
                  <a:pt x="457498" y="672752"/>
                </a:lnTo>
                <a:lnTo>
                  <a:pt x="506819" y="672752"/>
                </a:lnTo>
                <a:cubicBezTo>
                  <a:pt x="539028" y="672752"/>
                  <a:pt x="569224" y="659669"/>
                  <a:pt x="591367" y="637528"/>
                </a:cubicBezTo>
                <a:cubicBezTo>
                  <a:pt x="613511" y="614381"/>
                  <a:pt x="625590" y="584189"/>
                  <a:pt x="625590" y="551984"/>
                </a:cubicBezTo>
                <a:lnTo>
                  <a:pt x="625590" y="491600"/>
                </a:lnTo>
                <a:lnTo>
                  <a:pt x="669877" y="491600"/>
                </a:lnTo>
                <a:cubicBezTo>
                  <a:pt x="696047" y="488581"/>
                  <a:pt x="719197" y="458389"/>
                  <a:pt x="695040" y="421152"/>
                </a:cubicBezTo>
                <a:lnTo>
                  <a:pt x="695040" y="42115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Freeform 300"> 
				</p:cNvPr>
          <p:cNvSpPr/>
          <p:nvPr/>
        </p:nvSpPr>
        <p:spPr>
          <a:xfrm>
            <a:off x="3032125" y="3171825"/>
            <a:ext cx="993775" cy="993775"/>
          </a:xfrm>
          <a:custGeom>
            <a:avLst/>
            <a:gdLst>
              <a:gd name="connsiteX0" fmla="*/ 25019 w 993775"/>
              <a:gd name="connsiteY0" fmla="*/ 996315 h 993775"/>
              <a:gd name="connsiteX1" fmla="*/ 1001903 w 993775"/>
              <a:gd name="connsiteY1" fmla="*/ 996315 h 993775"/>
              <a:gd name="connsiteX2" fmla="*/ 1001903 w 993775"/>
              <a:gd name="connsiteY2" fmla="*/ 19431 h 993775"/>
              <a:gd name="connsiteX3" fmla="*/ 25019 w 993775"/>
              <a:gd name="connsiteY3" fmla="*/ 19431 h 993775"/>
              <a:gd name="connsiteX4" fmla="*/ 25019 w 993775"/>
              <a:gd name="connsiteY4" fmla="*/ 99631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5019" y="996315"/>
                </a:moveTo>
                <a:lnTo>
                  <a:pt x="1001903" y="996315"/>
                </a:lnTo>
                <a:lnTo>
                  <a:pt x="1001903" y="19431"/>
                </a:lnTo>
                <a:lnTo>
                  <a:pt x="25019" y="19431"/>
                </a:lnTo>
                <a:lnTo>
                  <a:pt x="25019" y="99631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Freeform 301"> 
				</p:cNvPr>
          <p:cNvSpPr/>
          <p:nvPr/>
        </p:nvSpPr>
        <p:spPr>
          <a:xfrm>
            <a:off x="5749925" y="3286125"/>
            <a:ext cx="257175" cy="257175"/>
          </a:xfrm>
          <a:custGeom>
            <a:avLst/>
            <a:gdLst>
              <a:gd name="connsiteX0" fmla="*/ 257273 w 257175"/>
              <a:gd name="connsiteY0" fmla="*/ 147951 h 257175"/>
              <a:gd name="connsiteX1" fmla="*/ 136770 w 257175"/>
              <a:gd name="connsiteY1" fmla="*/ 268618 h 257175"/>
              <a:gd name="connsiteX2" fmla="*/ 16267 w 257175"/>
              <a:gd name="connsiteY2" fmla="*/ 147951 h 257175"/>
              <a:gd name="connsiteX3" fmla="*/ 136770 w 257175"/>
              <a:gd name="connsiteY3" fmla="*/ 27283 h 257175"/>
              <a:gd name="connsiteX4" fmla="*/ 257273 w 257175"/>
              <a:gd name="connsiteY4" fmla="*/ 147951 h 257175"/>
              <a:gd name="connsiteX5" fmla="*/ 257273 w 257175"/>
              <a:gd name="connsiteY5" fmla="*/ 147951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257175">
                <a:moveTo>
                  <a:pt x="257273" y="147951"/>
                </a:moveTo>
                <a:cubicBezTo>
                  <a:pt x="257273" y="214591"/>
                  <a:pt x="203320" y="268618"/>
                  <a:pt x="136770" y="268618"/>
                </a:cubicBezTo>
                <a:cubicBezTo>
                  <a:pt x="70212" y="268618"/>
                  <a:pt x="16267" y="214591"/>
                  <a:pt x="16267" y="147951"/>
                </a:cubicBezTo>
                <a:cubicBezTo>
                  <a:pt x="16267" y="81302"/>
                  <a:pt x="70212" y="27283"/>
                  <a:pt x="136770" y="27283"/>
                </a:cubicBezTo>
                <a:cubicBezTo>
                  <a:pt x="203319" y="27283"/>
                  <a:pt x="257273" y="81302"/>
                  <a:pt x="257273" y="147951"/>
                </a:cubicBezTo>
                <a:lnTo>
                  <a:pt x="257273" y="147951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3" name="Picture 30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80" y="3322320"/>
            <a:ext cx="693420" cy="678180"/>
          </a:xfrm>
          <a:prstGeom prst="rect">
            <a:avLst/>
          </a:prstGeom>
        </p:spPr>
      </p:pic>
      <p:sp>
        <p:nvSpPr>
          <p:cNvPr id="303" name="Freeform 303"> 
				</p:cNvPr>
          <p:cNvSpPr/>
          <p:nvPr/>
        </p:nvSpPr>
        <p:spPr>
          <a:xfrm>
            <a:off x="5584825" y="3146425"/>
            <a:ext cx="993775" cy="993775"/>
          </a:xfrm>
          <a:custGeom>
            <a:avLst/>
            <a:gdLst>
              <a:gd name="connsiteX0" fmla="*/ 23495 w 993775"/>
              <a:gd name="connsiteY0" fmla="*/ 995807 h 993775"/>
              <a:gd name="connsiteX1" fmla="*/ 998855 w 993775"/>
              <a:gd name="connsiteY1" fmla="*/ 995807 h 993775"/>
              <a:gd name="connsiteX2" fmla="*/ 998855 w 993775"/>
              <a:gd name="connsiteY2" fmla="*/ 18923 h 993775"/>
              <a:gd name="connsiteX3" fmla="*/ 23495 w 993775"/>
              <a:gd name="connsiteY3" fmla="*/ 18923 h 993775"/>
              <a:gd name="connsiteX4" fmla="*/ 23495 w 993775"/>
              <a:gd name="connsiteY4" fmla="*/ 995807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3495" y="995807"/>
                </a:moveTo>
                <a:lnTo>
                  <a:pt x="998855" y="995807"/>
                </a:lnTo>
                <a:lnTo>
                  <a:pt x="998855" y="18923"/>
                </a:lnTo>
                <a:lnTo>
                  <a:pt x="23495" y="18923"/>
                </a:lnTo>
                <a:lnTo>
                  <a:pt x="23495" y="9958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Freeform 304"> 
				</p:cNvPr>
          <p:cNvSpPr/>
          <p:nvPr/>
        </p:nvSpPr>
        <p:spPr>
          <a:xfrm>
            <a:off x="8582025" y="3819525"/>
            <a:ext cx="79375" cy="104775"/>
          </a:xfrm>
          <a:custGeom>
            <a:avLst/>
            <a:gdLst>
              <a:gd name="connsiteX0" fmla="*/ 35010 w 79375"/>
              <a:gd name="connsiteY0" fmla="*/ 107531 h 104775"/>
              <a:gd name="connsiteX1" fmla="*/ 19912 w 79375"/>
              <a:gd name="connsiteY1" fmla="*/ 102499 h 104775"/>
              <a:gd name="connsiteX2" fmla="*/ 17899 w 79375"/>
              <a:gd name="connsiteY2" fmla="*/ 74319 h 104775"/>
              <a:gd name="connsiteX3" fmla="*/ 57153 w 79375"/>
              <a:gd name="connsiteY3" fmla="*/ 29031 h 104775"/>
              <a:gd name="connsiteX4" fmla="*/ 85337 w 79375"/>
              <a:gd name="connsiteY4" fmla="*/ 27018 h 104775"/>
              <a:gd name="connsiteX5" fmla="*/ 87350 w 79375"/>
              <a:gd name="connsiteY5" fmla="*/ 55198 h 104775"/>
              <a:gd name="connsiteX6" fmla="*/ 48095 w 79375"/>
              <a:gd name="connsiteY6" fmla="*/ 100486 h 104775"/>
              <a:gd name="connsiteX7" fmla="*/ 35010 w 79375"/>
              <a:gd name="connsiteY7" fmla="*/ 107531 h 104775"/>
              <a:gd name="connsiteX8" fmla="*/ 35010 w 79375"/>
              <a:gd name="connsiteY8" fmla="*/ 10753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104775">
                <a:moveTo>
                  <a:pt x="35010" y="107531"/>
                </a:moveTo>
                <a:cubicBezTo>
                  <a:pt x="29978" y="107531"/>
                  <a:pt x="23938" y="106524"/>
                  <a:pt x="19912" y="102499"/>
                </a:cubicBezTo>
                <a:cubicBezTo>
                  <a:pt x="11859" y="95454"/>
                  <a:pt x="10853" y="82371"/>
                  <a:pt x="17899" y="74319"/>
                </a:cubicBezTo>
                <a:lnTo>
                  <a:pt x="57153" y="29031"/>
                </a:lnTo>
                <a:cubicBezTo>
                  <a:pt x="64199" y="20980"/>
                  <a:pt x="77284" y="19973"/>
                  <a:pt x="85337" y="27018"/>
                </a:cubicBezTo>
                <a:cubicBezTo>
                  <a:pt x="93389" y="34063"/>
                  <a:pt x="94395" y="47147"/>
                  <a:pt x="87350" y="55198"/>
                </a:cubicBezTo>
                <a:lnTo>
                  <a:pt x="48095" y="100486"/>
                </a:lnTo>
                <a:cubicBezTo>
                  <a:pt x="45075" y="104511"/>
                  <a:pt x="40043" y="106524"/>
                  <a:pt x="35010" y="107531"/>
                </a:cubicBezTo>
                <a:lnTo>
                  <a:pt x="35010" y="10753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Freeform 305"> 
				</p:cNvPr>
          <p:cNvSpPr/>
          <p:nvPr/>
        </p:nvSpPr>
        <p:spPr>
          <a:xfrm>
            <a:off x="8582025" y="3819525"/>
            <a:ext cx="79375" cy="104775"/>
          </a:xfrm>
          <a:custGeom>
            <a:avLst/>
            <a:gdLst>
              <a:gd name="connsiteX0" fmla="*/ 35010 w 79375"/>
              <a:gd name="connsiteY0" fmla="*/ 107531 h 104775"/>
              <a:gd name="connsiteX1" fmla="*/ 19912 w 79375"/>
              <a:gd name="connsiteY1" fmla="*/ 102499 h 104775"/>
              <a:gd name="connsiteX2" fmla="*/ 17899 w 79375"/>
              <a:gd name="connsiteY2" fmla="*/ 74319 h 104775"/>
              <a:gd name="connsiteX3" fmla="*/ 57153 w 79375"/>
              <a:gd name="connsiteY3" fmla="*/ 29031 h 104775"/>
              <a:gd name="connsiteX4" fmla="*/ 85337 w 79375"/>
              <a:gd name="connsiteY4" fmla="*/ 27018 h 104775"/>
              <a:gd name="connsiteX5" fmla="*/ 87350 w 79375"/>
              <a:gd name="connsiteY5" fmla="*/ 55198 h 104775"/>
              <a:gd name="connsiteX6" fmla="*/ 48095 w 79375"/>
              <a:gd name="connsiteY6" fmla="*/ 100486 h 104775"/>
              <a:gd name="connsiteX7" fmla="*/ 35010 w 79375"/>
              <a:gd name="connsiteY7" fmla="*/ 107531 h 104775"/>
              <a:gd name="connsiteX8" fmla="*/ 35010 w 79375"/>
              <a:gd name="connsiteY8" fmla="*/ 10753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104775">
                <a:moveTo>
                  <a:pt x="35010" y="107531"/>
                </a:moveTo>
                <a:cubicBezTo>
                  <a:pt x="29978" y="107531"/>
                  <a:pt x="23938" y="106524"/>
                  <a:pt x="19912" y="102499"/>
                </a:cubicBezTo>
                <a:cubicBezTo>
                  <a:pt x="11859" y="95454"/>
                  <a:pt x="10853" y="82371"/>
                  <a:pt x="17899" y="74319"/>
                </a:cubicBezTo>
                <a:lnTo>
                  <a:pt x="57153" y="29031"/>
                </a:lnTo>
                <a:cubicBezTo>
                  <a:pt x="64199" y="20980"/>
                  <a:pt x="77284" y="19973"/>
                  <a:pt x="85337" y="27018"/>
                </a:cubicBezTo>
                <a:cubicBezTo>
                  <a:pt x="93389" y="34063"/>
                  <a:pt x="94395" y="47147"/>
                  <a:pt x="87350" y="55198"/>
                </a:cubicBezTo>
                <a:lnTo>
                  <a:pt x="48095" y="100486"/>
                </a:lnTo>
                <a:cubicBezTo>
                  <a:pt x="45075" y="104511"/>
                  <a:pt x="40043" y="106524"/>
                  <a:pt x="35010" y="107531"/>
                </a:cubicBezTo>
                <a:lnTo>
                  <a:pt x="35010" y="10753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Freeform 306"> 
				</p:cNvPr>
          <p:cNvSpPr/>
          <p:nvPr/>
        </p:nvSpPr>
        <p:spPr>
          <a:xfrm>
            <a:off x="8518525" y="3781425"/>
            <a:ext cx="92075" cy="117475"/>
          </a:xfrm>
          <a:custGeom>
            <a:avLst/>
            <a:gdLst>
              <a:gd name="connsiteX0" fmla="*/ 37111 w 92075"/>
              <a:gd name="connsiteY0" fmla="*/ 122483 h 117475"/>
              <a:gd name="connsiteX1" fmla="*/ 17988 w 92075"/>
              <a:gd name="connsiteY1" fmla="*/ 116445 h 117475"/>
              <a:gd name="connsiteX2" fmla="*/ 15974 w 92075"/>
              <a:gd name="connsiteY2" fmla="*/ 81221 h 117475"/>
              <a:gd name="connsiteX3" fmla="*/ 62275 w 92075"/>
              <a:gd name="connsiteY3" fmla="*/ 27882 h 117475"/>
              <a:gd name="connsiteX4" fmla="*/ 97504 w 92075"/>
              <a:gd name="connsiteY4" fmla="*/ 25869 h 117475"/>
              <a:gd name="connsiteX5" fmla="*/ 99517 w 92075"/>
              <a:gd name="connsiteY5" fmla="*/ 61093 h 117475"/>
              <a:gd name="connsiteX6" fmla="*/ 53216 w 92075"/>
              <a:gd name="connsiteY6" fmla="*/ 114432 h 117475"/>
              <a:gd name="connsiteX7" fmla="*/ 37111 w 92075"/>
              <a:gd name="connsiteY7" fmla="*/ 122483 h 117475"/>
              <a:gd name="connsiteX8" fmla="*/ 37111 w 92075"/>
              <a:gd name="connsiteY8" fmla="*/ 12248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75" h="117475">
                <a:moveTo>
                  <a:pt x="37111" y="122483"/>
                </a:moveTo>
                <a:cubicBezTo>
                  <a:pt x="30066" y="123490"/>
                  <a:pt x="24027" y="121477"/>
                  <a:pt x="17988" y="116445"/>
                </a:cubicBezTo>
                <a:cubicBezTo>
                  <a:pt x="7921" y="107388"/>
                  <a:pt x="6915" y="91285"/>
                  <a:pt x="15974" y="81221"/>
                </a:cubicBezTo>
                <a:lnTo>
                  <a:pt x="62275" y="27882"/>
                </a:lnTo>
                <a:cubicBezTo>
                  <a:pt x="71333" y="17817"/>
                  <a:pt x="87438" y="16811"/>
                  <a:pt x="97504" y="25869"/>
                </a:cubicBezTo>
                <a:cubicBezTo>
                  <a:pt x="107569" y="34926"/>
                  <a:pt x="108575" y="51029"/>
                  <a:pt x="99517" y="61093"/>
                </a:cubicBezTo>
                <a:lnTo>
                  <a:pt x="53216" y="114432"/>
                </a:lnTo>
                <a:cubicBezTo>
                  <a:pt x="49190" y="119464"/>
                  <a:pt x="43150" y="122483"/>
                  <a:pt x="37111" y="122483"/>
                </a:cubicBezTo>
                <a:lnTo>
                  <a:pt x="37111" y="122483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Freeform 307"> 
				</p:cNvPr>
          <p:cNvSpPr/>
          <p:nvPr/>
        </p:nvSpPr>
        <p:spPr>
          <a:xfrm>
            <a:off x="8518525" y="3781425"/>
            <a:ext cx="92075" cy="117475"/>
          </a:xfrm>
          <a:custGeom>
            <a:avLst/>
            <a:gdLst>
              <a:gd name="connsiteX0" fmla="*/ 37111 w 92075"/>
              <a:gd name="connsiteY0" fmla="*/ 122483 h 117475"/>
              <a:gd name="connsiteX1" fmla="*/ 17988 w 92075"/>
              <a:gd name="connsiteY1" fmla="*/ 116445 h 117475"/>
              <a:gd name="connsiteX2" fmla="*/ 15974 w 92075"/>
              <a:gd name="connsiteY2" fmla="*/ 81221 h 117475"/>
              <a:gd name="connsiteX3" fmla="*/ 62275 w 92075"/>
              <a:gd name="connsiteY3" fmla="*/ 27882 h 117475"/>
              <a:gd name="connsiteX4" fmla="*/ 97504 w 92075"/>
              <a:gd name="connsiteY4" fmla="*/ 25869 h 117475"/>
              <a:gd name="connsiteX5" fmla="*/ 99517 w 92075"/>
              <a:gd name="connsiteY5" fmla="*/ 61093 h 117475"/>
              <a:gd name="connsiteX6" fmla="*/ 53216 w 92075"/>
              <a:gd name="connsiteY6" fmla="*/ 114432 h 117475"/>
              <a:gd name="connsiteX7" fmla="*/ 37111 w 92075"/>
              <a:gd name="connsiteY7" fmla="*/ 122483 h 117475"/>
              <a:gd name="connsiteX8" fmla="*/ 37111 w 92075"/>
              <a:gd name="connsiteY8" fmla="*/ 12248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75" h="117475">
                <a:moveTo>
                  <a:pt x="37111" y="122483"/>
                </a:moveTo>
                <a:cubicBezTo>
                  <a:pt x="30066" y="123490"/>
                  <a:pt x="24027" y="121477"/>
                  <a:pt x="17988" y="116445"/>
                </a:cubicBezTo>
                <a:cubicBezTo>
                  <a:pt x="7921" y="107388"/>
                  <a:pt x="6915" y="91285"/>
                  <a:pt x="15974" y="81221"/>
                </a:cubicBezTo>
                <a:lnTo>
                  <a:pt x="62275" y="27882"/>
                </a:lnTo>
                <a:cubicBezTo>
                  <a:pt x="71333" y="17817"/>
                  <a:pt x="87438" y="16811"/>
                  <a:pt x="97504" y="25869"/>
                </a:cubicBezTo>
                <a:cubicBezTo>
                  <a:pt x="107569" y="34926"/>
                  <a:pt x="108575" y="51029"/>
                  <a:pt x="99517" y="61093"/>
                </a:cubicBezTo>
                <a:lnTo>
                  <a:pt x="53216" y="114432"/>
                </a:lnTo>
                <a:cubicBezTo>
                  <a:pt x="49190" y="119464"/>
                  <a:pt x="43150" y="122483"/>
                  <a:pt x="37111" y="122483"/>
                </a:cubicBezTo>
                <a:lnTo>
                  <a:pt x="37111" y="12248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Freeform 308"> 
				</p:cNvPr>
          <p:cNvSpPr/>
          <p:nvPr/>
        </p:nvSpPr>
        <p:spPr>
          <a:xfrm>
            <a:off x="8442325" y="3743325"/>
            <a:ext cx="104775" cy="117475"/>
          </a:xfrm>
          <a:custGeom>
            <a:avLst/>
            <a:gdLst>
              <a:gd name="connsiteX0" fmla="*/ 49900 w 104775"/>
              <a:gd name="connsiteY0" fmla="*/ 123347 h 117475"/>
              <a:gd name="connsiteX1" fmla="*/ 27756 w 104775"/>
              <a:gd name="connsiteY1" fmla="*/ 116302 h 117475"/>
              <a:gd name="connsiteX2" fmla="*/ 24736 w 104775"/>
              <a:gd name="connsiteY2" fmla="*/ 74033 h 117475"/>
              <a:gd name="connsiteX3" fmla="*/ 71037 w 104775"/>
              <a:gd name="connsiteY3" fmla="*/ 20693 h 117475"/>
              <a:gd name="connsiteX4" fmla="*/ 113311 w 104775"/>
              <a:gd name="connsiteY4" fmla="*/ 17674 h 117475"/>
              <a:gd name="connsiteX5" fmla="*/ 116331 w 104775"/>
              <a:gd name="connsiteY5" fmla="*/ 59943 h 117475"/>
              <a:gd name="connsiteX6" fmla="*/ 70030 w 104775"/>
              <a:gd name="connsiteY6" fmla="*/ 113283 h 117475"/>
              <a:gd name="connsiteX7" fmla="*/ 49900 w 104775"/>
              <a:gd name="connsiteY7" fmla="*/ 123347 h 117475"/>
              <a:gd name="connsiteX8" fmla="*/ 49900 w 104775"/>
              <a:gd name="connsiteY8" fmla="*/ 123347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9900" y="123347"/>
                </a:moveTo>
                <a:cubicBezTo>
                  <a:pt x="41847" y="124353"/>
                  <a:pt x="33795" y="121334"/>
                  <a:pt x="27756" y="116302"/>
                </a:cubicBezTo>
                <a:cubicBezTo>
                  <a:pt x="15678" y="105231"/>
                  <a:pt x="13665" y="86110"/>
                  <a:pt x="24736" y="74033"/>
                </a:cubicBezTo>
                <a:lnTo>
                  <a:pt x="71037" y="20693"/>
                </a:lnTo>
                <a:cubicBezTo>
                  <a:pt x="82108" y="8616"/>
                  <a:pt x="101233" y="6604"/>
                  <a:pt x="113311" y="17674"/>
                </a:cubicBezTo>
                <a:cubicBezTo>
                  <a:pt x="125390" y="28745"/>
                  <a:pt x="127403" y="47866"/>
                  <a:pt x="116331" y="59943"/>
                </a:cubicBezTo>
                <a:lnTo>
                  <a:pt x="70030" y="113283"/>
                </a:lnTo>
                <a:cubicBezTo>
                  <a:pt x="64998" y="119321"/>
                  <a:pt x="56946" y="123347"/>
                  <a:pt x="49900" y="123347"/>
                </a:cubicBezTo>
                <a:lnTo>
                  <a:pt x="49900" y="123347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Freeform 309"> 
				</p:cNvPr>
          <p:cNvSpPr/>
          <p:nvPr/>
        </p:nvSpPr>
        <p:spPr>
          <a:xfrm>
            <a:off x="8442325" y="3743325"/>
            <a:ext cx="104775" cy="117475"/>
          </a:xfrm>
          <a:custGeom>
            <a:avLst/>
            <a:gdLst>
              <a:gd name="connsiteX0" fmla="*/ 49900 w 104775"/>
              <a:gd name="connsiteY0" fmla="*/ 123347 h 117475"/>
              <a:gd name="connsiteX1" fmla="*/ 27756 w 104775"/>
              <a:gd name="connsiteY1" fmla="*/ 116302 h 117475"/>
              <a:gd name="connsiteX2" fmla="*/ 24736 w 104775"/>
              <a:gd name="connsiteY2" fmla="*/ 74033 h 117475"/>
              <a:gd name="connsiteX3" fmla="*/ 71037 w 104775"/>
              <a:gd name="connsiteY3" fmla="*/ 20693 h 117475"/>
              <a:gd name="connsiteX4" fmla="*/ 113311 w 104775"/>
              <a:gd name="connsiteY4" fmla="*/ 17674 h 117475"/>
              <a:gd name="connsiteX5" fmla="*/ 116331 w 104775"/>
              <a:gd name="connsiteY5" fmla="*/ 59943 h 117475"/>
              <a:gd name="connsiteX6" fmla="*/ 70030 w 104775"/>
              <a:gd name="connsiteY6" fmla="*/ 113283 h 117475"/>
              <a:gd name="connsiteX7" fmla="*/ 49900 w 104775"/>
              <a:gd name="connsiteY7" fmla="*/ 123347 h 117475"/>
              <a:gd name="connsiteX8" fmla="*/ 49900 w 104775"/>
              <a:gd name="connsiteY8" fmla="*/ 123347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9900" y="123347"/>
                </a:moveTo>
                <a:cubicBezTo>
                  <a:pt x="41847" y="124353"/>
                  <a:pt x="33795" y="121334"/>
                  <a:pt x="27756" y="116302"/>
                </a:cubicBezTo>
                <a:cubicBezTo>
                  <a:pt x="15678" y="105231"/>
                  <a:pt x="13665" y="86110"/>
                  <a:pt x="24736" y="74033"/>
                </a:cubicBezTo>
                <a:lnTo>
                  <a:pt x="71037" y="20693"/>
                </a:lnTo>
                <a:cubicBezTo>
                  <a:pt x="82108" y="8616"/>
                  <a:pt x="101233" y="6604"/>
                  <a:pt x="113311" y="17674"/>
                </a:cubicBezTo>
                <a:cubicBezTo>
                  <a:pt x="125390" y="28745"/>
                  <a:pt x="127403" y="47866"/>
                  <a:pt x="116331" y="59943"/>
                </a:cubicBezTo>
                <a:lnTo>
                  <a:pt x="70030" y="113283"/>
                </a:lnTo>
                <a:cubicBezTo>
                  <a:pt x="64998" y="119321"/>
                  <a:pt x="56946" y="123347"/>
                  <a:pt x="49900" y="123347"/>
                </a:cubicBezTo>
                <a:lnTo>
                  <a:pt x="49900" y="1233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Freeform 310"> 
				</p:cNvPr>
          <p:cNvSpPr/>
          <p:nvPr/>
        </p:nvSpPr>
        <p:spPr>
          <a:xfrm>
            <a:off x="8366125" y="3692525"/>
            <a:ext cx="117475" cy="130175"/>
          </a:xfrm>
          <a:custGeom>
            <a:avLst/>
            <a:gdLst>
              <a:gd name="connsiteX0" fmla="*/ 52623 w 117475"/>
              <a:gd name="connsiteY0" fmla="*/ 136910 h 130175"/>
              <a:gd name="connsiteX1" fmla="*/ 30479 w 117475"/>
              <a:gd name="connsiteY1" fmla="*/ 129865 h 130175"/>
              <a:gd name="connsiteX2" fmla="*/ 27459 w 117475"/>
              <a:gd name="connsiteY2" fmla="*/ 87596 h 130175"/>
              <a:gd name="connsiteX3" fmla="*/ 80805 w 117475"/>
              <a:gd name="connsiteY3" fmla="*/ 27212 h 130175"/>
              <a:gd name="connsiteX4" fmla="*/ 123080 w 117475"/>
              <a:gd name="connsiteY4" fmla="*/ 24193 h 130175"/>
              <a:gd name="connsiteX5" fmla="*/ 126100 w 117475"/>
              <a:gd name="connsiteY5" fmla="*/ 66461 h 130175"/>
              <a:gd name="connsiteX6" fmla="*/ 72753 w 117475"/>
              <a:gd name="connsiteY6" fmla="*/ 126846 h 130175"/>
              <a:gd name="connsiteX7" fmla="*/ 52623 w 117475"/>
              <a:gd name="connsiteY7" fmla="*/ 136910 h 130175"/>
              <a:gd name="connsiteX8" fmla="*/ 52623 w 117475"/>
              <a:gd name="connsiteY8" fmla="*/ 13691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130175">
                <a:moveTo>
                  <a:pt x="52623" y="136910"/>
                </a:moveTo>
                <a:cubicBezTo>
                  <a:pt x="44570" y="137916"/>
                  <a:pt x="36518" y="134897"/>
                  <a:pt x="30479" y="129865"/>
                </a:cubicBezTo>
                <a:cubicBezTo>
                  <a:pt x="18401" y="118794"/>
                  <a:pt x="16388" y="99672"/>
                  <a:pt x="27459" y="87596"/>
                </a:cubicBezTo>
                <a:lnTo>
                  <a:pt x="80805" y="27212"/>
                </a:lnTo>
                <a:cubicBezTo>
                  <a:pt x="91878" y="15135"/>
                  <a:pt x="111002" y="13122"/>
                  <a:pt x="123080" y="24193"/>
                </a:cubicBezTo>
                <a:cubicBezTo>
                  <a:pt x="135159" y="35263"/>
                  <a:pt x="137172" y="54385"/>
                  <a:pt x="126100" y="66461"/>
                </a:cubicBezTo>
                <a:lnTo>
                  <a:pt x="72753" y="126846"/>
                </a:lnTo>
                <a:cubicBezTo>
                  <a:pt x="66714" y="132884"/>
                  <a:pt x="59669" y="135903"/>
                  <a:pt x="52623" y="136910"/>
                </a:cubicBezTo>
                <a:lnTo>
                  <a:pt x="52623" y="13691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Freeform 311"> 
				</p:cNvPr>
          <p:cNvSpPr/>
          <p:nvPr/>
        </p:nvSpPr>
        <p:spPr>
          <a:xfrm>
            <a:off x="8366125" y="3692525"/>
            <a:ext cx="117475" cy="130175"/>
          </a:xfrm>
          <a:custGeom>
            <a:avLst/>
            <a:gdLst>
              <a:gd name="connsiteX0" fmla="*/ 52623 w 117475"/>
              <a:gd name="connsiteY0" fmla="*/ 136910 h 130175"/>
              <a:gd name="connsiteX1" fmla="*/ 30479 w 117475"/>
              <a:gd name="connsiteY1" fmla="*/ 129865 h 130175"/>
              <a:gd name="connsiteX2" fmla="*/ 27459 w 117475"/>
              <a:gd name="connsiteY2" fmla="*/ 87596 h 130175"/>
              <a:gd name="connsiteX3" fmla="*/ 80805 w 117475"/>
              <a:gd name="connsiteY3" fmla="*/ 27212 h 130175"/>
              <a:gd name="connsiteX4" fmla="*/ 123080 w 117475"/>
              <a:gd name="connsiteY4" fmla="*/ 24193 h 130175"/>
              <a:gd name="connsiteX5" fmla="*/ 126100 w 117475"/>
              <a:gd name="connsiteY5" fmla="*/ 66461 h 130175"/>
              <a:gd name="connsiteX6" fmla="*/ 72753 w 117475"/>
              <a:gd name="connsiteY6" fmla="*/ 126846 h 130175"/>
              <a:gd name="connsiteX7" fmla="*/ 52623 w 117475"/>
              <a:gd name="connsiteY7" fmla="*/ 136910 h 130175"/>
              <a:gd name="connsiteX8" fmla="*/ 52623 w 117475"/>
              <a:gd name="connsiteY8" fmla="*/ 13691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130175">
                <a:moveTo>
                  <a:pt x="52623" y="136910"/>
                </a:moveTo>
                <a:cubicBezTo>
                  <a:pt x="44570" y="137916"/>
                  <a:pt x="36518" y="134897"/>
                  <a:pt x="30479" y="129865"/>
                </a:cubicBezTo>
                <a:cubicBezTo>
                  <a:pt x="18401" y="118794"/>
                  <a:pt x="16388" y="99672"/>
                  <a:pt x="27459" y="87596"/>
                </a:cubicBezTo>
                <a:lnTo>
                  <a:pt x="80805" y="27212"/>
                </a:lnTo>
                <a:cubicBezTo>
                  <a:pt x="91878" y="15135"/>
                  <a:pt x="111002" y="13122"/>
                  <a:pt x="123080" y="24193"/>
                </a:cubicBezTo>
                <a:cubicBezTo>
                  <a:pt x="135159" y="35263"/>
                  <a:pt x="137172" y="54385"/>
                  <a:pt x="126100" y="66461"/>
                </a:cubicBezTo>
                <a:lnTo>
                  <a:pt x="72753" y="126846"/>
                </a:lnTo>
                <a:cubicBezTo>
                  <a:pt x="66714" y="132884"/>
                  <a:pt x="59669" y="135903"/>
                  <a:pt x="52623" y="136910"/>
                </a:cubicBezTo>
                <a:lnTo>
                  <a:pt x="52623" y="13691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Freeform 312"> 
				</p:cNvPr>
          <p:cNvSpPr/>
          <p:nvPr/>
        </p:nvSpPr>
        <p:spPr>
          <a:xfrm>
            <a:off x="8188325" y="3400425"/>
            <a:ext cx="219075" cy="244475"/>
          </a:xfrm>
          <a:custGeom>
            <a:avLst/>
            <a:gdLst>
              <a:gd name="connsiteX0" fmla="*/ 23073 w 219075"/>
              <a:gd name="connsiteY0" fmla="*/ 207601 h 244475"/>
              <a:gd name="connsiteX1" fmla="*/ 100580 w 219075"/>
              <a:gd name="connsiteY1" fmla="*/ 254902 h 244475"/>
              <a:gd name="connsiteX2" fmla="*/ 127756 w 219075"/>
              <a:gd name="connsiteY2" fmla="*/ 247857 h 244475"/>
              <a:gd name="connsiteX3" fmla="*/ 221364 w 219075"/>
              <a:gd name="connsiteY3" fmla="*/ 92871 h 244475"/>
              <a:gd name="connsiteX4" fmla="*/ 214318 w 219075"/>
              <a:gd name="connsiteY4" fmla="*/ 65698 h 244475"/>
              <a:gd name="connsiteX5" fmla="*/ 137821 w 219075"/>
              <a:gd name="connsiteY5" fmla="*/ 18397 h 244475"/>
              <a:gd name="connsiteX6" fmla="*/ 23073 w 219075"/>
              <a:gd name="connsiteY6" fmla="*/ 207601 h 244475"/>
              <a:gd name="connsiteX7" fmla="*/ 23073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3073" y="207601"/>
                </a:moveTo>
                <a:lnTo>
                  <a:pt x="100580" y="254902"/>
                </a:lnTo>
                <a:cubicBezTo>
                  <a:pt x="109639" y="260940"/>
                  <a:pt x="122724" y="257921"/>
                  <a:pt x="127756" y="247857"/>
                </a:cubicBezTo>
                <a:lnTo>
                  <a:pt x="221364" y="92871"/>
                </a:lnTo>
                <a:cubicBezTo>
                  <a:pt x="227403" y="83813"/>
                  <a:pt x="224383" y="70730"/>
                  <a:pt x="214318" y="65698"/>
                </a:cubicBezTo>
                <a:lnTo>
                  <a:pt x="137821" y="18397"/>
                </a:lnTo>
                <a:lnTo>
                  <a:pt x="23073" y="207601"/>
                </a:lnTo>
                <a:lnTo>
                  <a:pt x="23073" y="20760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Freeform 313"> 
				</p:cNvPr>
          <p:cNvSpPr/>
          <p:nvPr/>
        </p:nvSpPr>
        <p:spPr>
          <a:xfrm>
            <a:off x="8188325" y="3400425"/>
            <a:ext cx="219075" cy="244475"/>
          </a:xfrm>
          <a:custGeom>
            <a:avLst/>
            <a:gdLst>
              <a:gd name="connsiteX0" fmla="*/ 23073 w 219075"/>
              <a:gd name="connsiteY0" fmla="*/ 207601 h 244475"/>
              <a:gd name="connsiteX1" fmla="*/ 100580 w 219075"/>
              <a:gd name="connsiteY1" fmla="*/ 254902 h 244475"/>
              <a:gd name="connsiteX2" fmla="*/ 127756 w 219075"/>
              <a:gd name="connsiteY2" fmla="*/ 247857 h 244475"/>
              <a:gd name="connsiteX3" fmla="*/ 221364 w 219075"/>
              <a:gd name="connsiteY3" fmla="*/ 92871 h 244475"/>
              <a:gd name="connsiteX4" fmla="*/ 214318 w 219075"/>
              <a:gd name="connsiteY4" fmla="*/ 65698 h 244475"/>
              <a:gd name="connsiteX5" fmla="*/ 137821 w 219075"/>
              <a:gd name="connsiteY5" fmla="*/ 18397 h 244475"/>
              <a:gd name="connsiteX6" fmla="*/ 23073 w 219075"/>
              <a:gd name="connsiteY6" fmla="*/ 207601 h 244475"/>
              <a:gd name="connsiteX7" fmla="*/ 23073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3073" y="207601"/>
                </a:moveTo>
                <a:lnTo>
                  <a:pt x="100580" y="254902"/>
                </a:lnTo>
                <a:cubicBezTo>
                  <a:pt x="109639" y="260940"/>
                  <a:pt x="122724" y="257921"/>
                  <a:pt x="127756" y="247857"/>
                </a:cubicBezTo>
                <a:lnTo>
                  <a:pt x="221364" y="92871"/>
                </a:lnTo>
                <a:cubicBezTo>
                  <a:pt x="227403" y="83813"/>
                  <a:pt x="224383" y="70730"/>
                  <a:pt x="214318" y="65698"/>
                </a:cubicBezTo>
                <a:lnTo>
                  <a:pt x="137821" y="18397"/>
                </a:lnTo>
                <a:lnTo>
                  <a:pt x="23073" y="207601"/>
                </a:lnTo>
                <a:lnTo>
                  <a:pt x="23073" y="207601"/>
                </a:lnTo>
                <a:close/>
              </a:path>
            </a:pathLst>
          </a:custGeom>
          <a:solidFill>
            <a:srgbClr val="000039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Freeform 314"> 
				</p:cNvPr>
          <p:cNvSpPr/>
          <p:nvPr/>
        </p:nvSpPr>
        <p:spPr>
          <a:xfrm>
            <a:off x="8315325" y="3489325"/>
            <a:ext cx="549275" cy="447675"/>
          </a:xfrm>
          <a:custGeom>
            <a:avLst/>
            <a:gdLst>
              <a:gd name="connsiteX0" fmla="*/ 548311 w 549275"/>
              <a:gd name="connsiteY0" fmla="*/ 250540 h 447675"/>
              <a:gd name="connsiteX1" fmla="*/ 386259 w 549275"/>
              <a:gd name="connsiteY1" fmla="*/ 111656 h 447675"/>
              <a:gd name="connsiteX2" fmla="*/ 375187 w 549275"/>
              <a:gd name="connsiteY2" fmla="*/ 101592 h 447675"/>
              <a:gd name="connsiteX3" fmla="*/ 305736 w 549275"/>
              <a:gd name="connsiteY3" fmla="*/ 181098 h 447675"/>
              <a:gd name="connsiteX4" fmla="*/ 265475 w 549275"/>
              <a:gd name="connsiteY4" fmla="*/ 201226 h 447675"/>
              <a:gd name="connsiteX5" fmla="*/ 260442 w 549275"/>
              <a:gd name="connsiteY5" fmla="*/ 201226 h 447675"/>
              <a:gd name="connsiteX6" fmla="*/ 221188 w 549275"/>
              <a:gd name="connsiteY6" fmla="*/ 186130 h 447675"/>
              <a:gd name="connsiteX7" fmla="*/ 215148 w 549275"/>
              <a:gd name="connsiteY7" fmla="*/ 100586 h 447675"/>
              <a:gd name="connsiteX8" fmla="*/ 274533 w 549275"/>
              <a:gd name="connsiteY8" fmla="*/ 32150 h 447675"/>
              <a:gd name="connsiteX9" fmla="*/ 107449 w 549275"/>
              <a:gd name="connsiteY9" fmla="*/ 20073 h 447675"/>
              <a:gd name="connsiteX10" fmla="*/ 19880 w 549275"/>
              <a:gd name="connsiteY10" fmla="*/ 164996 h 447675"/>
              <a:gd name="connsiteX11" fmla="*/ 88324 w 549275"/>
              <a:gd name="connsiteY11" fmla="*/ 244501 h 447675"/>
              <a:gd name="connsiteX12" fmla="*/ 114495 w 549275"/>
              <a:gd name="connsiteY12" fmla="*/ 214309 h 447675"/>
              <a:gd name="connsiteX13" fmla="*/ 152743 w 549275"/>
              <a:gd name="connsiteY13" fmla="*/ 197200 h 447675"/>
              <a:gd name="connsiteX14" fmla="*/ 185959 w 549275"/>
              <a:gd name="connsiteY14" fmla="*/ 209277 h 447675"/>
              <a:gd name="connsiteX15" fmla="*/ 203069 w 549275"/>
              <a:gd name="connsiteY15" fmla="*/ 245508 h 447675"/>
              <a:gd name="connsiteX16" fmla="*/ 220181 w 549275"/>
              <a:gd name="connsiteY16" fmla="*/ 242489 h 447675"/>
              <a:gd name="connsiteX17" fmla="*/ 253396 w 549275"/>
              <a:gd name="connsiteY17" fmla="*/ 254565 h 447675"/>
              <a:gd name="connsiteX18" fmla="*/ 270507 w 549275"/>
              <a:gd name="connsiteY18" fmla="*/ 291802 h 447675"/>
              <a:gd name="connsiteX19" fmla="*/ 283592 w 549275"/>
              <a:gd name="connsiteY19" fmla="*/ 289790 h 447675"/>
              <a:gd name="connsiteX20" fmla="*/ 313788 w 549275"/>
              <a:gd name="connsiteY20" fmla="*/ 300860 h 447675"/>
              <a:gd name="connsiteX21" fmla="*/ 328886 w 549275"/>
              <a:gd name="connsiteY21" fmla="*/ 332058 h 447675"/>
              <a:gd name="connsiteX22" fmla="*/ 339958 w 549275"/>
              <a:gd name="connsiteY22" fmla="*/ 330046 h 447675"/>
              <a:gd name="connsiteX23" fmla="*/ 366128 w 549275"/>
              <a:gd name="connsiteY23" fmla="*/ 340110 h 447675"/>
              <a:gd name="connsiteX24" fmla="*/ 380220 w 549275"/>
              <a:gd name="connsiteY24" fmla="*/ 367283 h 447675"/>
              <a:gd name="connsiteX25" fmla="*/ 370154 w 549275"/>
              <a:gd name="connsiteY25" fmla="*/ 396468 h 447675"/>
              <a:gd name="connsiteX26" fmla="*/ 335932 w 549275"/>
              <a:gd name="connsiteY26" fmla="*/ 435718 h 447675"/>
              <a:gd name="connsiteX27" fmla="*/ 350023 w 549275"/>
              <a:gd name="connsiteY27" fmla="*/ 446789 h 447675"/>
              <a:gd name="connsiteX28" fmla="*/ 374181 w 549275"/>
              <a:gd name="connsiteY28" fmla="*/ 452827 h 447675"/>
              <a:gd name="connsiteX29" fmla="*/ 410416 w 549275"/>
              <a:gd name="connsiteY29" fmla="*/ 409552 h 447675"/>
              <a:gd name="connsiteX30" fmla="*/ 410416 w 549275"/>
              <a:gd name="connsiteY30" fmla="*/ 408545 h 447675"/>
              <a:gd name="connsiteX31" fmla="*/ 420481 w 549275"/>
              <a:gd name="connsiteY31" fmla="*/ 409552 h 447675"/>
              <a:gd name="connsiteX32" fmla="*/ 456716 w 549275"/>
              <a:gd name="connsiteY32" fmla="*/ 366276 h 447675"/>
              <a:gd name="connsiteX33" fmla="*/ 456716 w 549275"/>
              <a:gd name="connsiteY33" fmla="*/ 365270 h 447675"/>
              <a:gd name="connsiteX34" fmla="*/ 466781 w 549275"/>
              <a:gd name="connsiteY34" fmla="*/ 366276 h 447675"/>
              <a:gd name="connsiteX35" fmla="*/ 503017 w 549275"/>
              <a:gd name="connsiteY35" fmla="*/ 323001 h 447675"/>
              <a:gd name="connsiteX36" fmla="*/ 502010 w 549275"/>
              <a:gd name="connsiteY36" fmla="*/ 316962 h 447675"/>
              <a:gd name="connsiteX37" fmla="*/ 523147 w 549275"/>
              <a:gd name="connsiteY37" fmla="*/ 320988 h 447675"/>
              <a:gd name="connsiteX38" fmla="*/ 559382 w 549275"/>
              <a:gd name="connsiteY38" fmla="*/ 277713 h 447675"/>
              <a:gd name="connsiteX39" fmla="*/ 548311 w 549275"/>
              <a:gd name="connsiteY39" fmla="*/ 250540 h 447675"/>
              <a:gd name="connsiteX40" fmla="*/ 548311 w 549275"/>
              <a:gd name="connsiteY40" fmla="*/ 25054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9275" h="447675">
                <a:moveTo>
                  <a:pt x="548311" y="250540"/>
                </a:moveTo>
                <a:lnTo>
                  <a:pt x="386259" y="111656"/>
                </a:lnTo>
                <a:lnTo>
                  <a:pt x="375187" y="101592"/>
                </a:lnTo>
                <a:lnTo>
                  <a:pt x="305736" y="181098"/>
                </a:lnTo>
                <a:cubicBezTo>
                  <a:pt x="295671" y="193175"/>
                  <a:pt x="281579" y="200219"/>
                  <a:pt x="265475" y="201226"/>
                </a:cubicBezTo>
                <a:cubicBezTo>
                  <a:pt x="263462" y="201226"/>
                  <a:pt x="261449" y="201226"/>
                  <a:pt x="260442" y="201226"/>
                </a:cubicBezTo>
                <a:cubicBezTo>
                  <a:pt x="245344" y="201226"/>
                  <a:pt x="231253" y="196194"/>
                  <a:pt x="221188" y="186130"/>
                </a:cubicBezTo>
                <a:cubicBezTo>
                  <a:pt x="196024" y="163989"/>
                  <a:pt x="194011" y="125746"/>
                  <a:pt x="215148" y="100586"/>
                </a:cubicBezTo>
                <a:lnTo>
                  <a:pt x="274533" y="32150"/>
                </a:lnTo>
                <a:cubicBezTo>
                  <a:pt x="228233" y="26112"/>
                  <a:pt x="168847" y="50265"/>
                  <a:pt x="107449" y="20073"/>
                </a:cubicBezTo>
                <a:lnTo>
                  <a:pt x="19880" y="164996"/>
                </a:lnTo>
                <a:lnTo>
                  <a:pt x="88324" y="244501"/>
                </a:lnTo>
                <a:lnTo>
                  <a:pt x="114495" y="214309"/>
                </a:lnTo>
                <a:cubicBezTo>
                  <a:pt x="123553" y="203239"/>
                  <a:pt x="137645" y="197200"/>
                  <a:pt x="152743" y="197200"/>
                </a:cubicBezTo>
                <a:cubicBezTo>
                  <a:pt x="164821" y="197200"/>
                  <a:pt x="176900" y="201226"/>
                  <a:pt x="185959" y="209277"/>
                </a:cubicBezTo>
                <a:cubicBezTo>
                  <a:pt x="197030" y="218335"/>
                  <a:pt x="202063" y="231418"/>
                  <a:pt x="203069" y="245508"/>
                </a:cubicBezTo>
                <a:cubicBezTo>
                  <a:pt x="208102" y="243495"/>
                  <a:pt x="214141" y="242489"/>
                  <a:pt x="220181" y="242489"/>
                </a:cubicBezTo>
                <a:cubicBezTo>
                  <a:pt x="232259" y="242489"/>
                  <a:pt x="244337" y="246514"/>
                  <a:pt x="253396" y="254565"/>
                </a:cubicBezTo>
                <a:cubicBezTo>
                  <a:pt x="264468" y="264629"/>
                  <a:pt x="270507" y="277713"/>
                  <a:pt x="270507" y="291802"/>
                </a:cubicBezTo>
                <a:cubicBezTo>
                  <a:pt x="274533" y="290796"/>
                  <a:pt x="279566" y="289790"/>
                  <a:pt x="283592" y="289790"/>
                </a:cubicBezTo>
                <a:cubicBezTo>
                  <a:pt x="294664" y="289790"/>
                  <a:pt x="304730" y="293815"/>
                  <a:pt x="313788" y="300860"/>
                </a:cubicBezTo>
                <a:cubicBezTo>
                  <a:pt x="322847" y="308911"/>
                  <a:pt x="327879" y="319982"/>
                  <a:pt x="328886" y="332058"/>
                </a:cubicBezTo>
                <a:cubicBezTo>
                  <a:pt x="331906" y="331052"/>
                  <a:pt x="335932" y="330046"/>
                  <a:pt x="339958" y="330046"/>
                </a:cubicBezTo>
                <a:cubicBezTo>
                  <a:pt x="350023" y="330046"/>
                  <a:pt x="359082" y="333065"/>
                  <a:pt x="366128" y="340110"/>
                </a:cubicBezTo>
                <a:cubicBezTo>
                  <a:pt x="374181" y="347154"/>
                  <a:pt x="379213" y="357218"/>
                  <a:pt x="380220" y="367283"/>
                </a:cubicBezTo>
                <a:cubicBezTo>
                  <a:pt x="381226" y="378353"/>
                  <a:pt x="377200" y="388417"/>
                  <a:pt x="370154" y="396468"/>
                </a:cubicBezTo>
                <a:lnTo>
                  <a:pt x="335932" y="435718"/>
                </a:lnTo>
                <a:lnTo>
                  <a:pt x="350023" y="446789"/>
                </a:lnTo>
                <a:cubicBezTo>
                  <a:pt x="357069" y="450814"/>
                  <a:pt x="365121" y="453833"/>
                  <a:pt x="374181" y="452827"/>
                </a:cubicBezTo>
                <a:cubicBezTo>
                  <a:pt x="396324" y="450814"/>
                  <a:pt x="412429" y="431692"/>
                  <a:pt x="410416" y="409552"/>
                </a:cubicBezTo>
                <a:lnTo>
                  <a:pt x="410416" y="408545"/>
                </a:lnTo>
                <a:cubicBezTo>
                  <a:pt x="413435" y="409552"/>
                  <a:pt x="417462" y="409552"/>
                  <a:pt x="420481" y="409552"/>
                </a:cubicBezTo>
                <a:cubicBezTo>
                  <a:pt x="442624" y="407539"/>
                  <a:pt x="458729" y="388417"/>
                  <a:pt x="456716" y="366276"/>
                </a:cubicBezTo>
                <a:lnTo>
                  <a:pt x="456716" y="365270"/>
                </a:lnTo>
                <a:cubicBezTo>
                  <a:pt x="459736" y="366276"/>
                  <a:pt x="463762" y="366276"/>
                  <a:pt x="466781" y="366276"/>
                </a:cubicBezTo>
                <a:cubicBezTo>
                  <a:pt x="488925" y="364263"/>
                  <a:pt x="505030" y="345142"/>
                  <a:pt x="503017" y="323001"/>
                </a:cubicBezTo>
                <a:cubicBezTo>
                  <a:pt x="503017" y="320988"/>
                  <a:pt x="502010" y="318975"/>
                  <a:pt x="502010" y="316962"/>
                </a:cubicBezTo>
                <a:cubicBezTo>
                  <a:pt x="508049" y="319982"/>
                  <a:pt x="515095" y="321994"/>
                  <a:pt x="523147" y="320988"/>
                </a:cubicBezTo>
                <a:cubicBezTo>
                  <a:pt x="545291" y="318975"/>
                  <a:pt x="561395" y="299853"/>
                  <a:pt x="559382" y="277713"/>
                </a:cubicBezTo>
                <a:cubicBezTo>
                  <a:pt x="560389" y="266642"/>
                  <a:pt x="555356" y="257585"/>
                  <a:pt x="548311" y="250540"/>
                </a:cubicBezTo>
                <a:lnTo>
                  <a:pt x="548311" y="25054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Freeform 315"> 
				</p:cNvPr>
          <p:cNvSpPr/>
          <p:nvPr/>
        </p:nvSpPr>
        <p:spPr>
          <a:xfrm>
            <a:off x="8315325" y="3489325"/>
            <a:ext cx="549275" cy="447675"/>
          </a:xfrm>
          <a:custGeom>
            <a:avLst/>
            <a:gdLst>
              <a:gd name="connsiteX0" fmla="*/ 548311 w 549275"/>
              <a:gd name="connsiteY0" fmla="*/ 250540 h 447675"/>
              <a:gd name="connsiteX1" fmla="*/ 386259 w 549275"/>
              <a:gd name="connsiteY1" fmla="*/ 111656 h 447675"/>
              <a:gd name="connsiteX2" fmla="*/ 375187 w 549275"/>
              <a:gd name="connsiteY2" fmla="*/ 101592 h 447675"/>
              <a:gd name="connsiteX3" fmla="*/ 305736 w 549275"/>
              <a:gd name="connsiteY3" fmla="*/ 181098 h 447675"/>
              <a:gd name="connsiteX4" fmla="*/ 265475 w 549275"/>
              <a:gd name="connsiteY4" fmla="*/ 201226 h 447675"/>
              <a:gd name="connsiteX5" fmla="*/ 260442 w 549275"/>
              <a:gd name="connsiteY5" fmla="*/ 201226 h 447675"/>
              <a:gd name="connsiteX6" fmla="*/ 221188 w 549275"/>
              <a:gd name="connsiteY6" fmla="*/ 186130 h 447675"/>
              <a:gd name="connsiteX7" fmla="*/ 215148 w 549275"/>
              <a:gd name="connsiteY7" fmla="*/ 100586 h 447675"/>
              <a:gd name="connsiteX8" fmla="*/ 274533 w 549275"/>
              <a:gd name="connsiteY8" fmla="*/ 32150 h 447675"/>
              <a:gd name="connsiteX9" fmla="*/ 107449 w 549275"/>
              <a:gd name="connsiteY9" fmla="*/ 20073 h 447675"/>
              <a:gd name="connsiteX10" fmla="*/ 19880 w 549275"/>
              <a:gd name="connsiteY10" fmla="*/ 164996 h 447675"/>
              <a:gd name="connsiteX11" fmla="*/ 88324 w 549275"/>
              <a:gd name="connsiteY11" fmla="*/ 244501 h 447675"/>
              <a:gd name="connsiteX12" fmla="*/ 114495 w 549275"/>
              <a:gd name="connsiteY12" fmla="*/ 214309 h 447675"/>
              <a:gd name="connsiteX13" fmla="*/ 152743 w 549275"/>
              <a:gd name="connsiteY13" fmla="*/ 197200 h 447675"/>
              <a:gd name="connsiteX14" fmla="*/ 185959 w 549275"/>
              <a:gd name="connsiteY14" fmla="*/ 209277 h 447675"/>
              <a:gd name="connsiteX15" fmla="*/ 203069 w 549275"/>
              <a:gd name="connsiteY15" fmla="*/ 245508 h 447675"/>
              <a:gd name="connsiteX16" fmla="*/ 220181 w 549275"/>
              <a:gd name="connsiteY16" fmla="*/ 242489 h 447675"/>
              <a:gd name="connsiteX17" fmla="*/ 253396 w 549275"/>
              <a:gd name="connsiteY17" fmla="*/ 254565 h 447675"/>
              <a:gd name="connsiteX18" fmla="*/ 270507 w 549275"/>
              <a:gd name="connsiteY18" fmla="*/ 291802 h 447675"/>
              <a:gd name="connsiteX19" fmla="*/ 283592 w 549275"/>
              <a:gd name="connsiteY19" fmla="*/ 289790 h 447675"/>
              <a:gd name="connsiteX20" fmla="*/ 313788 w 549275"/>
              <a:gd name="connsiteY20" fmla="*/ 300860 h 447675"/>
              <a:gd name="connsiteX21" fmla="*/ 328886 w 549275"/>
              <a:gd name="connsiteY21" fmla="*/ 332058 h 447675"/>
              <a:gd name="connsiteX22" fmla="*/ 339958 w 549275"/>
              <a:gd name="connsiteY22" fmla="*/ 330046 h 447675"/>
              <a:gd name="connsiteX23" fmla="*/ 366128 w 549275"/>
              <a:gd name="connsiteY23" fmla="*/ 340110 h 447675"/>
              <a:gd name="connsiteX24" fmla="*/ 380220 w 549275"/>
              <a:gd name="connsiteY24" fmla="*/ 367283 h 447675"/>
              <a:gd name="connsiteX25" fmla="*/ 370154 w 549275"/>
              <a:gd name="connsiteY25" fmla="*/ 396468 h 447675"/>
              <a:gd name="connsiteX26" fmla="*/ 335932 w 549275"/>
              <a:gd name="connsiteY26" fmla="*/ 435718 h 447675"/>
              <a:gd name="connsiteX27" fmla="*/ 350023 w 549275"/>
              <a:gd name="connsiteY27" fmla="*/ 446789 h 447675"/>
              <a:gd name="connsiteX28" fmla="*/ 374181 w 549275"/>
              <a:gd name="connsiteY28" fmla="*/ 452827 h 447675"/>
              <a:gd name="connsiteX29" fmla="*/ 410416 w 549275"/>
              <a:gd name="connsiteY29" fmla="*/ 409552 h 447675"/>
              <a:gd name="connsiteX30" fmla="*/ 410416 w 549275"/>
              <a:gd name="connsiteY30" fmla="*/ 408545 h 447675"/>
              <a:gd name="connsiteX31" fmla="*/ 420481 w 549275"/>
              <a:gd name="connsiteY31" fmla="*/ 409552 h 447675"/>
              <a:gd name="connsiteX32" fmla="*/ 456716 w 549275"/>
              <a:gd name="connsiteY32" fmla="*/ 366276 h 447675"/>
              <a:gd name="connsiteX33" fmla="*/ 456716 w 549275"/>
              <a:gd name="connsiteY33" fmla="*/ 365270 h 447675"/>
              <a:gd name="connsiteX34" fmla="*/ 466781 w 549275"/>
              <a:gd name="connsiteY34" fmla="*/ 366276 h 447675"/>
              <a:gd name="connsiteX35" fmla="*/ 503017 w 549275"/>
              <a:gd name="connsiteY35" fmla="*/ 323001 h 447675"/>
              <a:gd name="connsiteX36" fmla="*/ 502010 w 549275"/>
              <a:gd name="connsiteY36" fmla="*/ 316962 h 447675"/>
              <a:gd name="connsiteX37" fmla="*/ 523147 w 549275"/>
              <a:gd name="connsiteY37" fmla="*/ 320988 h 447675"/>
              <a:gd name="connsiteX38" fmla="*/ 559382 w 549275"/>
              <a:gd name="connsiteY38" fmla="*/ 277713 h 447675"/>
              <a:gd name="connsiteX39" fmla="*/ 548311 w 549275"/>
              <a:gd name="connsiteY39" fmla="*/ 250540 h 447675"/>
              <a:gd name="connsiteX40" fmla="*/ 548311 w 549275"/>
              <a:gd name="connsiteY40" fmla="*/ 25054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9275" h="447675">
                <a:moveTo>
                  <a:pt x="548311" y="250540"/>
                </a:moveTo>
                <a:lnTo>
                  <a:pt x="386259" y="111656"/>
                </a:lnTo>
                <a:lnTo>
                  <a:pt x="375187" y="101592"/>
                </a:lnTo>
                <a:lnTo>
                  <a:pt x="305736" y="181098"/>
                </a:lnTo>
                <a:cubicBezTo>
                  <a:pt x="295671" y="193175"/>
                  <a:pt x="281579" y="200219"/>
                  <a:pt x="265475" y="201226"/>
                </a:cubicBezTo>
                <a:cubicBezTo>
                  <a:pt x="263462" y="201226"/>
                  <a:pt x="261449" y="201226"/>
                  <a:pt x="260442" y="201226"/>
                </a:cubicBezTo>
                <a:cubicBezTo>
                  <a:pt x="245344" y="201226"/>
                  <a:pt x="231253" y="196194"/>
                  <a:pt x="221188" y="186130"/>
                </a:cubicBezTo>
                <a:cubicBezTo>
                  <a:pt x="196024" y="163989"/>
                  <a:pt x="194011" y="125746"/>
                  <a:pt x="215148" y="100586"/>
                </a:cubicBezTo>
                <a:lnTo>
                  <a:pt x="274533" y="32150"/>
                </a:lnTo>
                <a:cubicBezTo>
                  <a:pt x="228233" y="26112"/>
                  <a:pt x="168847" y="50265"/>
                  <a:pt x="107449" y="20073"/>
                </a:cubicBezTo>
                <a:lnTo>
                  <a:pt x="19880" y="164996"/>
                </a:lnTo>
                <a:lnTo>
                  <a:pt x="88324" y="244501"/>
                </a:lnTo>
                <a:lnTo>
                  <a:pt x="114495" y="214309"/>
                </a:lnTo>
                <a:cubicBezTo>
                  <a:pt x="123553" y="203239"/>
                  <a:pt x="137645" y="197200"/>
                  <a:pt x="152743" y="197200"/>
                </a:cubicBezTo>
                <a:cubicBezTo>
                  <a:pt x="164821" y="197200"/>
                  <a:pt x="176900" y="201226"/>
                  <a:pt x="185959" y="209277"/>
                </a:cubicBezTo>
                <a:cubicBezTo>
                  <a:pt x="197030" y="218335"/>
                  <a:pt x="202063" y="231418"/>
                  <a:pt x="203069" y="245508"/>
                </a:cubicBezTo>
                <a:cubicBezTo>
                  <a:pt x="208102" y="243495"/>
                  <a:pt x="214141" y="242489"/>
                  <a:pt x="220181" y="242489"/>
                </a:cubicBezTo>
                <a:cubicBezTo>
                  <a:pt x="232259" y="242489"/>
                  <a:pt x="244337" y="246514"/>
                  <a:pt x="253396" y="254565"/>
                </a:cubicBezTo>
                <a:cubicBezTo>
                  <a:pt x="264468" y="264629"/>
                  <a:pt x="270507" y="277713"/>
                  <a:pt x="270507" y="291802"/>
                </a:cubicBezTo>
                <a:cubicBezTo>
                  <a:pt x="274533" y="290796"/>
                  <a:pt x="279566" y="289790"/>
                  <a:pt x="283592" y="289790"/>
                </a:cubicBezTo>
                <a:cubicBezTo>
                  <a:pt x="294664" y="289790"/>
                  <a:pt x="304730" y="293815"/>
                  <a:pt x="313788" y="300860"/>
                </a:cubicBezTo>
                <a:cubicBezTo>
                  <a:pt x="322847" y="308911"/>
                  <a:pt x="327879" y="319982"/>
                  <a:pt x="328886" y="332058"/>
                </a:cubicBezTo>
                <a:cubicBezTo>
                  <a:pt x="331906" y="331052"/>
                  <a:pt x="335932" y="330046"/>
                  <a:pt x="339958" y="330046"/>
                </a:cubicBezTo>
                <a:cubicBezTo>
                  <a:pt x="350023" y="330046"/>
                  <a:pt x="359082" y="333065"/>
                  <a:pt x="366128" y="340110"/>
                </a:cubicBezTo>
                <a:cubicBezTo>
                  <a:pt x="374181" y="347154"/>
                  <a:pt x="379213" y="357218"/>
                  <a:pt x="380220" y="367283"/>
                </a:cubicBezTo>
                <a:cubicBezTo>
                  <a:pt x="381226" y="378353"/>
                  <a:pt x="377200" y="388417"/>
                  <a:pt x="370154" y="396468"/>
                </a:cubicBezTo>
                <a:lnTo>
                  <a:pt x="335932" y="435718"/>
                </a:lnTo>
                <a:lnTo>
                  <a:pt x="350023" y="446789"/>
                </a:lnTo>
                <a:cubicBezTo>
                  <a:pt x="357069" y="450814"/>
                  <a:pt x="365121" y="453833"/>
                  <a:pt x="374181" y="452827"/>
                </a:cubicBezTo>
                <a:cubicBezTo>
                  <a:pt x="396324" y="450814"/>
                  <a:pt x="412429" y="431692"/>
                  <a:pt x="410416" y="409552"/>
                </a:cubicBezTo>
                <a:lnTo>
                  <a:pt x="410416" y="408545"/>
                </a:lnTo>
                <a:cubicBezTo>
                  <a:pt x="413435" y="409552"/>
                  <a:pt x="417462" y="409552"/>
                  <a:pt x="420481" y="409552"/>
                </a:cubicBezTo>
                <a:cubicBezTo>
                  <a:pt x="442624" y="407539"/>
                  <a:pt x="458729" y="388417"/>
                  <a:pt x="456716" y="366276"/>
                </a:cubicBezTo>
                <a:lnTo>
                  <a:pt x="456716" y="365270"/>
                </a:lnTo>
                <a:cubicBezTo>
                  <a:pt x="459736" y="366276"/>
                  <a:pt x="463762" y="366276"/>
                  <a:pt x="466781" y="366276"/>
                </a:cubicBezTo>
                <a:cubicBezTo>
                  <a:pt x="488925" y="364263"/>
                  <a:pt x="505030" y="345142"/>
                  <a:pt x="503017" y="323001"/>
                </a:cubicBezTo>
                <a:cubicBezTo>
                  <a:pt x="503017" y="320988"/>
                  <a:pt x="502010" y="318975"/>
                  <a:pt x="502010" y="316962"/>
                </a:cubicBezTo>
                <a:cubicBezTo>
                  <a:pt x="508049" y="319982"/>
                  <a:pt x="515095" y="321994"/>
                  <a:pt x="523147" y="320988"/>
                </a:cubicBezTo>
                <a:cubicBezTo>
                  <a:pt x="545291" y="318975"/>
                  <a:pt x="561395" y="299853"/>
                  <a:pt x="559382" y="277713"/>
                </a:cubicBezTo>
                <a:cubicBezTo>
                  <a:pt x="560389" y="266642"/>
                  <a:pt x="555356" y="257585"/>
                  <a:pt x="548311" y="250540"/>
                </a:cubicBezTo>
                <a:lnTo>
                  <a:pt x="548311" y="250540"/>
                </a:lnTo>
                <a:close/>
              </a:path>
            </a:pathLst>
          </a:custGeom>
          <a:solidFill>
            <a:srgbClr val="000015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Freeform 316"> 
				</p:cNvPr>
          <p:cNvSpPr/>
          <p:nvPr/>
        </p:nvSpPr>
        <p:spPr>
          <a:xfrm>
            <a:off x="8861425" y="3400425"/>
            <a:ext cx="219075" cy="244475"/>
          </a:xfrm>
          <a:custGeom>
            <a:avLst/>
            <a:gdLst>
              <a:gd name="connsiteX0" fmla="*/ 223648 w 219075"/>
              <a:gd name="connsiteY0" fmla="*/ 207601 h 244475"/>
              <a:gd name="connsiteX1" fmla="*/ 146145 w 219075"/>
              <a:gd name="connsiteY1" fmla="*/ 254902 h 244475"/>
              <a:gd name="connsiteX2" fmla="*/ 118968 w 219075"/>
              <a:gd name="connsiteY2" fmla="*/ 247857 h 244475"/>
              <a:gd name="connsiteX3" fmla="*/ 25361 w 219075"/>
              <a:gd name="connsiteY3" fmla="*/ 92871 h 244475"/>
              <a:gd name="connsiteX4" fmla="*/ 32407 w 219075"/>
              <a:gd name="connsiteY4" fmla="*/ 65698 h 244475"/>
              <a:gd name="connsiteX5" fmla="*/ 109910 w 219075"/>
              <a:gd name="connsiteY5" fmla="*/ 18397 h 244475"/>
              <a:gd name="connsiteX6" fmla="*/ 223648 w 219075"/>
              <a:gd name="connsiteY6" fmla="*/ 207601 h 244475"/>
              <a:gd name="connsiteX7" fmla="*/ 223648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23648" y="207601"/>
                </a:moveTo>
                <a:lnTo>
                  <a:pt x="146145" y="254902"/>
                </a:lnTo>
                <a:cubicBezTo>
                  <a:pt x="137086" y="260940"/>
                  <a:pt x="124001" y="257921"/>
                  <a:pt x="118968" y="247857"/>
                </a:cubicBezTo>
                <a:lnTo>
                  <a:pt x="25361" y="92871"/>
                </a:lnTo>
                <a:cubicBezTo>
                  <a:pt x="19322" y="83813"/>
                  <a:pt x="22342" y="70730"/>
                  <a:pt x="32407" y="65698"/>
                </a:cubicBezTo>
                <a:lnTo>
                  <a:pt x="109910" y="18397"/>
                </a:lnTo>
                <a:lnTo>
                  <a:pt x="223648" y="207601"/>
                </a:lnTo>
                <a:lnTo>
                  <a:pt x="223648" y="20760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Freeform 317"> 
				</p:cNvPr>
          <p:cNvSpPr/>
          <p:nvPr/>
        </p:nvSpPr>
        <p:spPr>
          <a:xfrm>
            <a:off x="8861425" y="3400425"/>
            <a:ext cx="219075" cy="244475"/>
          </a:xfrm>
          <a:custGeom>
            <a:avLst/>
            <a:gdLst>
              <a:gd name="connsiteX0" fmla="*/ 223648 w 219075"/>
              <a:gd name="connsiteY0" fmla="*/ 207601 h 244475"/>
              <a:gd name="connsiteX1" fmla="*/ 146145 w 219075"/>
              <a:gd name="connsiteY1" fmla="*/ 254902 h 244475"/>
              <a:gd name="connsiteX2" fmla="*/ 118968 w 219075"/>
              <a:gd name="connsiteY2" fmla="*/ 247857 h 244475"/>
              <a:gd name="connsiteX3" fmla="*/ 25361 w 219075"/>
              <a:gd name="connsiteY3" fmla="*/ 92871 h 244475"/>
              <a:gd name="connsiteX4" fmla="*/ 32407 w 219075"/>
              <a:gd name="connsiteY4" fmla="*/ 65698 h 244475"/>
              <a:gd name="connsiteX5" fmla="*/ 109910 w 219075"/>
              <a:gd name="connsiteY5" fmla="*/ 18397 h 244475"/>
              <a:gd name="connsiteX6" fmla="*/ 223648 w 219075"/>
              <a:gd name="connsiteY6" fmla="*/ 207601 h 244475"/>
              <a:gd name="connsiteX7" fmla="*/ 223648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23648" y="207601"/>
                </a:moveTo>
                <a:lnTo>
                  <a:pt x="146145" y="254902"/>
                </a:lnTo>
                <a:cubicBezTo>
                  <a:pt x="137086" y="260940"/>
                  <a:pt x="124001" y="257921"/>
                  <a:pt x="118968" y="247857"/>
                </a:cubicBezTo>
                <a:lnTo>
                  <a:pt x="25361" y="92871"/>
                </a:lnTo>
                <a:cubicBezTo>
                  <a:pt x="19322" y="83813"/>
                  <a:pt x="22342" y="70730"/>
                  <a:pt x="32407" y="65698"/>
                </a:cubicBezTo>
                <a:lnTo>
                  <a:pt x="109910" y="18397"/>
                </a:lnTo>
                <a:lnTo>
                  <a:pt x="223648" y="207601"/>
                </a:lnTo>
                <a:lnTo>
                  <a:pt x="223648" y="207601"/>
                </a:lnTo>
                <a:close/>
              </a:path>
            </a:pathLst>
          </a:custGeom>
          <a:solidFill>
            <a:srgbClr val="0000ab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Freeform 318"> 
				</p:cNvPr>
          <p:cNvSpPr/>
          <p:nvPr/>
        </p:nvSpPr>
        <p:spPr>
          <a:xfrm>
            <a:off x="8518525" y="3476625"/>
            <a:ext cx="434975" cy="257175"/>
          </a:xfrm>
          <a:custGeom>
            <a:avLst/>
            <a:gdLst>
              <a:gd name="connsiteX0" fmla="*/ 356182 w 434975"/>
              <a:gd name="connsiteY0" fmla="*/ 36799 h 257175"/>
              <a:gd name="connsiteX1" fmla="*/ 144810 w 434975"/>
              <a:gd name="connsiteY1" fmla="*/ 24722 h 257175"/>
              <a:gd name="connsiteX2" fmla="*/ 139778 w 434975"/>
              <a:gd name="connsiteY2" fmla="*/ 23715 h 257175"/>
              <a:gd name="connsiteX3" fmla="*/ 105556 w 434975"/>
              <a:gd name="connsiteY3" fmla="*/ 36799 h 257175"/>
              <a:gd name="connsiteX4" fmla="*/ 26040 w 434975"/>
              <a:gd name="connsiteY4" fmla="*/ 127375 h 257175"/>
              <a:gd name="connsiteX5" fmla="*/ 30066 w 434975"/>
              <a:gd name="connsiteY5" fmla="*/ 183734 h 257175"/>
              <a:gd name="connsiteX6" fmla="*/ 60262 w 434975"/>
              <a:gd name="connsiteY6" fmla="*/ 193798 h 257175"/>
              <a:gd name="connsiteX7" fmla="*/ 87438 w 434975"/>
              <a:gd name="connsiteY7" fmla="*/ 179708 h 257175"/>
              <a:gd name="connsiteX8" fmla="*/ 169974 w 434975"/>
              <a:gd name="connsiteY8" fmla="*/ 85106 h 257175"/>
              <a:gd name="connsiteX9" fmla="*/ 358195 w 434975"/>
              <a:gd name="connsiteY9" fmla="*/ 247137 h 257175"/>
              <a:gd name="connsiteX10" fmla="*/ 369268 w 434975"/>
              <a:gd name="connsiteY10" fmla="*/ 260220 h 257175"/>
              <a:gd name="connsiteX11" fmla="*/ 441738 w 434975"/>
              <a:gd name="connsiteY11" fmla="*/ 176689 h 257175"/>
              <a:gd name="connsiteX12" fmla="*/ 356182 w 434975"/>
              <a:gd name="connsiteY12" fmla="*/ 36799 h 257175"/>
              <a:gd name="connsiteX13" fmla="*/ 356182 w 434975"/>
              <a:gd name="connsiteY13" fmla="*/ 3679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975" h="257175">
                <a:moveTo>
                  <a:pt x="356182" y="36799"/>
                </a:moveTo>
                <a:cubicBezTo>
                  <a:pt x="272640" y="66991"/>
                  <a:pt x="212248" y="37805"/>
                  <a:pt x="144810" y="24722"/>
                </a:cubicBezTo>
                <a:cubicBezTo>
                  <a:pt x="143804" y="24722"/>
                  <a:pt x="139778" y="23715"/>
                  <a:pt x="139778" y="23715"/>
                </a:cubicBezTo>
                <a:cubicBezTo>
                  <a:pt x="127699" y="22709"/>
                  <a:pt x="114614" y="26735"/>
                  <a:pt x="105556" y="36799"/>
                </a:cubicBezTo>
                <a:lnTo>
                  <a:pt x="26040" y="127375"/>
                </a:lnTo>
                <a:cubicBezTo>
                  <a:pt x="10941" y="144484"/>
                  <a:pt x="12955" y="169644"/>
                  <a:pt x="30066" y="183734"/>
                </a:cubicBezTo>
                <a:cubicBezTo>
                  <a:pt x="39124" y="190779"/>
                  <a:pt x="49190" y="194804"/>
                  <a:pt x="60262" y="193798"/>
                </a:cubicBezTo>
                <a:cubicBezTo>
                  <a:pt x="70327" y="192792"/>
                  <a:pt x="80392" y="188766"/>
                  <a:pt x="87438" y="179708"/>
                </a:cubicBezTo>
                <a:lnTo>
                  <a:pt x="169974" y="85106"/>
                </a:lnTo>
                <a:lnTo>
                  <a:pt x="358195" y="247137"/>
                </a:lnTo>
                <a:cubicBezTo>
                  <a:pt x="363228" y="252169"/>
                  <a:pt x="365242" y="254182"/>
                  <a:pt x="369268" y="260220"/>
                </a:cubicBezTo>
                <a:lnTo>
                  <a:pt x="441738" y="176689"/>
                </a:lnTo>
                <a:lnTo>
                  <a:pt x="356182" y="36799"/>
                </a:lnTo>
                <a:lnTo>
                  <a:pt x="356182" y="36799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Freeform 319"> 
				</p:cNvPr>
          <p:cNvSpPr/>
          <p:nvPr/>
        </p:nvSpPr>
        <p:spPr>
          <a:xfrm>
            <a:off x="8518525" y="3476625"/>
            <a:ext cx="434975" cy="257175"/>
          </a:xfrm>
          <a:custGeom>
            <a:avLst/>
            <a:gdLst>
              <a:gd name="connsiteX0" fmla="*/ 356182 w 434975"/>
              <a:gd name="connsiteY0" fmla="*/ 36799 h 257175"/>
              <a:gd name="connsiteX1" fmla="*/ 144810 w 434975"/>
              <a:gd name="connsiteY1" fmla="*/ 24722 h 257175"/>
              <a:gd name="connsiteX2" fmla="*/ 139778 w 434975"/>
              <a:gd name="connsiteY2" fmla="*/ 23715 h 257175"/>
              <a:gd name="connsiteX3" fmla="*/ 105556 w 434975"/>
              <a:gd name="connsiteY3" fmla="*/ 36799 h 257175"/>
              <a:gd name="connsiteX4" fmla="*/ 26040 w 434975"/>
              <a:gd name="connsiteY4" fmla="*/ 127375 h 257175"/>
              <a:gd name="connsiteX5" fmla="*/ 30066 w 434975"/>
              <a:gd name="connsiteY5" fmla="*/ 183734 h 257175"/>
              <a:gd name="connsiteX6" fmla="*/ 60262 w 434975"/>
              <a:gd name="connsiteY6" fmla="*/ 193798 h 257175"/>
              <a:gd name="connsiteX7" fmla="*/ 87438 w 434975"/>
              <a:gd name="connsiteY7" fmla="*/ 179708 h 257175"/>
              <a:gd name="connsiteX8" fmla="*/ 169974 w 434975"/>
              <a:gd name="connsiteY8" fmla="*/ 85106 h 257175"/>
              <a:gd name="connsiteX9" fmla="*/ 358195 w 434975"/>
              <a:gd name="connsiteY9" fmla="*/ 247137 h 257175"/>
              <a:gd name="connsiteX10" fmla="*/ 369268 w 434975"/>
              <a:gd name="connsiteY10" fmla="*/ 260220 h 257175"/>
              <a:gd name="connsiteX11" fmla="*/ 441738 w 434975"/>
              <a:gd name="connsiteY11" fmla="*/ 176689 h 257175"/>
              <a:gd name="connsiteX12" fmla="*/ 356182 w 434975"/>
              <a:gd name="connsiteY12" fmla="*/ 36799 h 257175"/>
              <a:gd name="connsiteX13" fmla="*/ 356182 w 434975"/>
              <a:gd name="connsiteY13" fmla="*/ 3679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975" h="257175">
                <a:moveTo>
                  <a:pt x="356182" y="36799"/>
                </a:moveTo>
                <a:cubicBezTo>
                  <a:pt x="272640" y="66991"/>
                  <a:pt x="212248" y="37805"/>
                  <a:pt x="144810" y="24722"/>
                </a:cubicBezTo>
                <a:cubicBezTo>
                  <a:pt x="143804" y="24722"/>
                  <a:pt x="139778" y="23715"/>
                  <a:pt x="139778" y="23715"/>
                </a:cubicBezTo>
                <a:cubicBezTo>
                  <a:pt x="127699" y="22709"/>
                  <a:pt x="114614" y="26735"/>
                  <a:pt x="105556" y="36799"/>
                </a:cubicBezTo>
                <a:lnTo>
                  <a:pt x="26040" y="127375"/>
                </a:lnTo>
                <a:cubicBezTo>
                  <a:pt x="10941" y="144484"/>
                  <a:pt x="12955" y="169644"/>
                  <a:pt x="30066" y="183734"/>
                </a:cubicBezTo>
                <a:cubicBezTo>
                  <a:pt x="39124" y="190779"/>
                  <a:pt x="49190" y="194804"/>
                  <a:pt x="60262" y="193798"/>
                </a:cubicBezTo>
                <a:cubicBezTo>
                  <a:pt x="70327" y="192792"/>
                  <a:pt x="80392" y="188766"/>
                  <a:pt x="87438" y="179708"/>
                </a:cubicBezTo>
                <a:lnTo>
                  <a:pt x="169974" y="85106"/>
                </a:lnTo>
                <a:lnTo>
                  <a:pt x="358195" y="247137"/>
                </a:lnTo>
                <a:cubicBezTo>
                  <a:pt x="363228" y="252169"/>
                  <a:pt x="365242" y="254182"/>
                  <a:pt x="369268" y="260220"/>
                </a:cubicBezTo>
                <a:lnTo>
                  <a:pt x="441738" y="176689"/>
                </a:lnTo>
                <a:lnTo>
                  <a:pt x="356182" y="36799"/>
                </a:lnTo>
                <a:lnTo>
                  <a:pt x="356182" y="36799"/>
                </a:lnTo>
                <a:close/>
              </a:path>
            </a:pathLst>
          </a:custGeom>
          <a:solidFill>
            <a:srgbClr val="0000ab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Freeform 320"> 
				</p:cNvPr>
          <p:cNvSpPr/>
          <p:nvPr/>
        </p:nvSpPr>
        <p:spPr>
          <a:xfrm>
            <a:off x="8137525" y="3171825"/>
            <a:ext cx="993775" cy="993775"/>
          </a:xfrm>
          <a:custGeom>
            <a:avLst/>
            <a:gdLst>
              <a:gd name="connsiteX0" fmla="*/ 20446 w 993775"/>
              <a:gd name="connsiteY0" fmla="*/ 996315 h 993775"/>
              <a:gd name="connsiteX1" fmla="*/ 997330 w 993775"/>
              <a:gd name="connsiteY1" fmla="*/ 996315 h 993775"/>
              <a:gd name="connsiteX2" fmla="*/ 997330 w 993775"/>
              <a:gd name="connsiteY2" fmla="*/ 19431 h 993775"/>
              <a:gd name="connsiteX3" fmla="*/ 20446 w 993775"/>
              <a:gd name="connsiteY3" fmla="*/ 19431 h 993775"/>
              <a:gd name="connsiteX4" fmla="*/ 20446 w 993775"/>
              <a:gd name="connsiteY4" fmla="*/ 99631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0446" y="996315"/>
                </a:moveTo>
                <a:lnTo>
                  <a:pt x="997330" y="996315"/>
                </a:lnTo>
                <a:lnTo>
                  <a:pt x="997330" y="19431"/>
                </a:lnTo>
                <a:lnTo>
                  <a:pt x="20446" y="19431"/>
                </a:lnTo>
                <a:lnTo>
                  <a:pt x="20446" y="996315"/>
                </a:lnTo>
                <a:close/>
              </a:path>
            </a:pathLst>
          </a:custGeom>
          <a:solidFill>
            <a:srgbClr val="0000a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TextBox 321"/>
          <p:cNvSpPr txBox="1"/>
          <p:nvPr/>
        </p:nvSpPr>
        <p:spPr>
          <a:xfrm>
            <a:off x="2419476" y="1126870"/>
            <a:ext cx="7331700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00" dirty="0">
                <a:solidFill>
                  <a:srgbClr val="242424"/>
                </a:solidFill>
                <a:latin typeface="Calibri"/>
                <a:ea typeface="Calibri"/>
              </a:rPr>
              <a:t>SESSION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9" dirty="0">
                <a:solidFill>
                  <a:srgbClr val="242424"/>
                </a:solidFill>
                <a:latin typeface="Calibri"/>
                <a:ea typeface="Calibri"/>
              </a:rPr>
              <a:t>3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4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95" dirty="0">
                <a:solidFill>
                  <a:srgbClr val="242424"/>
                </a:solidFill>
                <a:latin typeface="Calibri"/>
                <a:ea typeface="Calibri"/>
              </a:rPr>
              <a:t>ESSENTIAL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5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5" dirty="0">
                <a:solidFill>
                  <a:srgbClr val="242424"/>
                </a:solidFill>
                <a:latin typeface="Calibri"/>
                <a:ea typeface="Calibri"/>
              </a:rPr>
              <a:t>(TEAM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75" dirty="0">
                <a:solidFill>
                  <a:srgbClr val="242424"/>
                </a:solidFill>
                <a:latin typeface="Calibri"/>
                <a:ea typeface="Calibri"/>
              </a:rPr>
              <a:t>WORK</a:t>
            </a:r>
          </a:p>
          <a:p>
            <a:pPr marL="0" indent="141732">
              <a:lnSpc>
                <a:spcPct val="100000"/>
              </a:lnSpc>
            </a:pPr>
            <a:r>
              <a:rPr lang="en-US" altLang="zh-CN" sz="2800" spc="209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Calibri"/>
                <a:ea typeface="Calibri"/>
              </a:rPr>
              <a:t>NEGOTIATION)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85" dirty="0">
                <a:solidFill>
                  <a:srgbClr val="242424"/>
                </a:solidFill>
                <a:latin typeface="Calibri"/>
                <a:ea typeface="Calibri"/>
              </a:rPr>
              <a:t>LEARNING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4" dirty="0">
                <a:solidFill>
                  <a:srgbClr val="242424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322" name="TextBox 322"/>
          <p:cNvSpPr txBox="1"/>
          <p:nvPr/>
        </p:nvSpPr>
        <p:spPr>
          <a:xfrm>
            <a:off x="2538095" y="4461784"/>
            <a:ext cx="2026191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1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working</a:t>
            </a:r>
          </a:p>
          <a:p>
            <a:pPr marL="0" indent="222503">
              <a:lnSpc>
                <a:spcPct val="10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cooperatively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team</a:t>
            </a:r>
          </a:p>
        </p:txBody>
      </p:sp>
      <p:sp>
        <p:nvSpPr>
          <p:cNvPr id="323" name="TextBox 323"/>
          <p:cNvSpPr txBox="1"/>
          <p:nvPr/>
        </p:nvSpPr>
        <p:spPr>
          <a:xfrm>
            <a:off x="5023358" y="4465358"/>
            <a:ext cx="2159002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ability</a:t>
            </a:r>
            <a:r>
              <a:rPr lang="en-US" altLang="zh-CN" sz="1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cooperatively</a:t>
            </a:r>
          </a:p>
          <a:p>
            <a:pPr marL="0" indent="689228">
              <a:lnSpc>
                <a:spcPct val="10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team</a:t>
            </a:r>
          </a:p>
        </p:txBody>
      </p:sp>
      <p:sp>
        <p:nvSpPr>
          <p:cNvPr id="324" name="TextBox 324"/>
          <p:cNvSpPr txBox="1"/>
          <p:nvPr/>
        </p:nvSpPr>
        <p:spPr>
          <a:xfrm>
            <a:off x="7922006" y="4468405"/>
            <a:ext cx="1578259" cy="167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11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11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form 32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Freeform 32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Freeform 32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9" name="Picture 32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3230880"/>
            <a:ext cx="480059" cy="114300"/>
          </a:xfrm>
          <a:prstGeom prst="rect">
            <a:avLst/>
          </a:prstGeom>
        </p:spPr>
      </p:pic>
      <p:sp>
        <p:nvSpPr>
          <p:cNvPr id="329" name="Freeform 329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Freeform 330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2" name="Picture 33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3230880"/>
            <a:ext cx="480059" cy="114300"/>
          </a:xfrm>
          <a:prstGeom prst="rect">
            <a:avLst/>
          </a:prstGeom>
        </p:spPr>
      </p:pic>
      <p:sp>
        <p:nvSpPr>
          <p:cNvPr id="332" name="Freeform 332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8ab5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Freeform 333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5" name="Picture 33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0" y="3230880"/>
            <a:ext cx="487680" cy="114300"/>
          </a:xfrm>
          <a:prstGeom prst="rect">
            <a:avLst/>
          </a:prstGeom>
        </p:spPr>
      </p:pic>
      <p:sp>
        <p:nvSpPr>
          <p:cNvPr id="335" name="Freeform 335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Freeform 336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8" name="Picture 33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920" y="3931920"/>
            <a:ext cx="8084820" cy="480059"/>
          </a:xfrm>
          <a:prstGeom prst="rect">
            <a:avLst/>
          </a:prstGeom>
        </p:spPr>
      </p:pic>
      <p:sp>
        <p:nvSpPr>
          <p:cNvPr id="338" name="Freeform 338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78ba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Freeform 339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1" name="Picture 34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680" y="5021580"/>
            <a:ext cx="480059" cy="121920"/>
          </a:xfrm>
          <a:prstGeom prst="rect">
            <a:avLst/>
          </a:prstGeom>
        </p:spPr>
      </p:pic>
      <p:sp>
        <p:nvSpPr>
          <p:cNvPr id="341" name="Freeform 341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Freeform 342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0000c3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4" name="Picture 344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6920" y="5021580"/>
            <a:ext cx="480059" cy="121920"/>
          </a:xfrm>
          <a:prstGeom prst="rect">
            <a:avLst/>
          </a:prstGeom>
        </p:spPr>
      </p:pic>
      <p:sp>
        <p:nvSpPr>
          <p:cNvPr id="344" name="Freeform 344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c4ae4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Freeform 345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Freeform 346"> 
				</p:cNvPr>
          <p:cNvSpPr/>
          <p:nvPr/>
        </p:nvSpPr>
        <p:spPr>
          <a:xfrm>
            <a:off x="6321425" y="4416425"/>
            <a:ext cx="2187575" cy="1323975"/>
          </a:xfrm>
          <a:custGeom>
            <a:avLst/>
            <a:gdLst>
              <a:gd name="connsiteX0" fmla="*/ 24510 w 2187575"/>
              <a:gd name="connsiteY0" fmla="*/ 1329055 h 1323975"/>
              <a:gd name="connsiteX1" fmla="*/ 2196210 w 2187575"/>
              <a:gd name="connsiteY1" fmla="*/ 1329055 h 1323975"/>
              <a:gd name="connsiteX2" fmla="*/ 2196210 w 2187575"/>
              <a:gd name="connsiteY2" fmla="*/ 26035 h 1323975"/>
              <a:gd name="connsiteX3" fmla="*/ 24510 w 2187575"/>
              <a:gd name="connsiteY3" fmla="*/ 26035 h 1323975"/>
              <a:gd name="connsiteX4" fmla="*/ 24510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055"/>
                </a:moveTo>
                <a:lnTo>
                  <a:pt x="2196210" y="1329055"/>
                </a:lnTo>
                <a:lnTo>
                  <a:pt x="2196210" y="26035"/>
                </a:lnTo>
                <a:lnTo>
                  <a:pt x="24510" y="26035"/>
                </a:lnTo>
                <a:lnTo>
                  <a:pt x="24510" y="13290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Freeform 347"> 
				</p:cNvPr>
          <p:cNvSpPr/>
          <p:nvPr/>
        </p:nvSpPr>
        <p:spPr>
          <a:xfrm>
            <a:off x="6321425" y="4416425"/>
            <a:ext cx="2187575" cy="1323975"/>
          </a:xfrm>
          <a:custGeom>
            <a:avLst/>
            <a:gdLst>
              <a:gd name="connsiteX0" fmla="*/ 24510 w 2187575"/>
              <a:gd name="connsiteY0" fmla="*/ 1329055 h 1323975"/>
              <a:gd name="connsiteX1" fmla="*/ 2196210 w 2187575"/>
              <a:gd name="connsiteY1" fmla="*/ 1329055 h 1323975"/>
              <a:gd name="connsiteX2" fmla="*/ 2196210 w 2187575"/>
              <a:gd name="connsiteY2" fmla="*/ 26035 h 1323975"/>
              <a:gd name="connsiteX3" fmla="*/ 24510 w 2187575"/>
              <a:gd name="connsiteY3" fmla="*/ 26035 h 1323975"/>
              <a:gd name="connsiteX4" fmla="*/ 24510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055"/>
                </a:moveTo>
                <a:lnTo>
                  <a:pt x="2196210" y="1329055"/>
                </a:lnTo>
                <a:lnTo>
                  <a:pt x="2196210" y="26035"/>
                </a:lnTo>
                <a:lnTo>
                  <a:pt x="24510" y="26035"/>
                </a:lnTo>
                <a:lnTo>
                  <a:pt x="24510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TextBox 348"/>
          <p:cNvSpPr txBox="1"/>
          <p:nvPr/>
        </p:nvSpPr>
        <p:spPr>
          <a:xfrm>
            <a:off x="3062604" y="1126870"/>
            <a:ext cx="6043666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85" dirty="0">
                <a:solidFill>
                  <a:srgbClr val="242424"/>
                </a:solidFill>
                <a:latin typeface="Calibri"/>
                <a:ea typeface="Calibri"/>
              </a:rPr>
              <a:t>ESSENTIAL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64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Calibri"/>
                <a:ea typeface="Calibri"/>
              </a:rPr>
              <a:t>(TEAM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54" dirty="0">
                <a:solidFill>
                  <a:srgbClr val="242424"/>
                </a:solidFill>
                <a:latin typeface="Calibri"/>
                <a:ea typeface="Calibri"/>
              </a:rPr>
              <a:t>WORK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4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</a:p>
          <a:p>
            <a:pPr marL="0" indent="754760">
              <a:lnSpc>
                <a:spcPct val="100000"/>
              </a:lnSpc>
            </a:pPr>
            <a:r>
              <a:rPr lang="en-US" altLang="zh-CN" sz="2800" spc="175" dirty="0">
                <a:solidFill>
                  <a:srgbClr val="242424"/>
                </a:solidFill>
                <a:latin typeface="Calibri"/>
                <a:ea typeface="Calibri"/>
              </a:rPr>
              <a:t>NEGOTIATION)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60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95" dirty="0">
                <a:solidFill>
                  <a:srgbClr val="242424"/>
                </a:solidFill>
                <a:latin typeface="Calibri"/>
                <a:ea typeface="Calibri"/>
              </a:rPr>
              <a:t>OVERVIEW</a:t>
            </a:r>
          </a:p>
        </p:txBody>
      </p:sp>
      <p:sp>
        <p:nvSpPr>
          <p:cNvPr id="349" name="TextBox 349"/>
          <p:cNvSpPr txBox="1"/>
          <p:nvPr/>
        </p:nvSpPr>
        <p:spPr>
          <a:xfrm>
            <a:off x="1481074" y="3153918"/>
            <a:ext cx="1229033" cy="289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spc="-10" dirty="0">
                <a:solidFill>
                  <a:srgbClr val="fefefe"/>
                </a:solidFill>
                <a:latin typeface="Calibri"/>
                <a:ea typeface="Calibri"/>
              </a:rPr>
              <a:t>Intro</a:t>
            </a:r>
            <a:r>
              <a:rPr lang="en-US" altLang="zh-CN" sz="1900" spc="-5" dirty="0">
                <a:solidFill>
                  <a:srgbClr val="fefefe"/>
                </a:solidFill>
                <a:latin typeface="Calibri"/>
                <a:ea typeface="Calibri"/>
              </a:rPr>
              <a:t>duction</a:t>
            </a:r>
          </a:p>
        </p:txBody>
      </p:sp>
      <p:sp>
        <p:nvSpPr>
          <p:cNvPr id="350" name="TextBox 350"/>
          <p:cNvSpPr txBox="1"/>
          <p:nvPr/>
        </p:nvSpPr>
        <p:spPr>
          <a:xfrm>
            <a:off x="4244340" y="3153918"/>
            <a:ext cx="1045127" cy="289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spc="-15" dirty="0">
                <a:solidFill>
                  <a:srgbClr val="fefefe"/>
                </a:solidFill>
                <a:latin typeface="Calibri"/>
                <a:ea typeface="Calibri"/>
              </a:rPr>
              <a:t>Icebr</a:t>
            </a:r>
            <a:r>
              <a:rPr lang="en-US" altLang="zh-CN" sz="1900" spc="-5" dirty="0">
                <a:solidFill>
                  <a:srgbClr val="fefefe"/>
                </a:solidFill>
                <a:latin typeface="Calibri"/>
                <a:ea typeface="Calibri"/>
              </a:rPr>
              <a:t>eaker</a:t>
            </a:r>
          </a:p>
        </p:txBody>
      </p:sp>
      <p:sp>
        <p:nvSpPr>
          <p:cNvPr id="351" name="TextBox 351"/>
          <p:cNvSpPr txBox="1"/>
          <p:nvPr/>
        </p:nvSpPr>
        <p:spPr>
          <a:xfrm>
            <a:off x="6458965" y="2888742"/>
            <a:ext cx="1960557" cy="843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8767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Brainstorm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9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</a:p>
          <a:p>
            <a:pPr marL="0" indent="161544">
              <a:lnSpc>
                <a:spcPct val="9125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teamwork</a:t>
            </a:r>
            <a:r>
              <a:rPr lang="en-US" altLang="zh-CN" sz="19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</a:p>
          <a:p>
            <a:pPr marL="0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9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important?</a:t>
            </a:r>
          </a:p>
        </p:txBody>
      </p:sp>
      <p:sp>
        <p:nvSpPr>
          <p:cNvPr id="352" name="TextBox 352"/>
          <p:cNvSpPr txBox="1"/>
          <p:nvPr/>
        </p:nvSpPr>
        <p:spPr>
          <a:xfrm>
            <a:off x="9219565" y="3021330"/>
            <a:ext cx="1782373" cy="579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Teamwork</a:t>
            </a:r>
            <a:r>
              <a:rPr lang="en-US" altLang="zh-CN" sz="19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skills</a:t>
            </a:r>
            <a:r>
              <a:rPr lang="en-US" altLang="zh-CN" sz="1900" spc="-1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</a:p>
          <a:p>
            <a:pPr marL="0" indent="112776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action!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9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Games</a:t>
            </a:r>
          </a:p>
        </p:txBody>
      </p:sp>
      <p:sp>
        <p:nvSpPr>
          <p:cNvPr id="353" name="TextBox 353"/>
          <p:cNvSpPr txBox="1"/>
          <p:nvPr/>
        </p:nvSpPr>
        <p:spPr>
          <a:xfrm>
            <a:off x="1115263" y="4691888"/>
            <a:ext cx="1960557" cy="843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8767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Brainstorm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9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</a:p>
          <a:p>
            <a:pPr marL="0" indent="96011">
              <a:lnSpc>
                <a:spcPct val="9125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negotiation</a:t>
            </a:r>
            <a:r>
              <a:rPr lang="en-US" altLang="zh-CN" sz="19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</a:p>
          <a:p>
            <a:pPr marL="0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9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important?</a:t>
            </a:r>
          </a:p>
        </p:txBody>
      </p:sp>
      <p:sp>
        <p:nvSpPr>
          <p:cNvPr id="354" name="TextBox 354"/>
          <p:cNvSpPr txBox="1"/>
          <p:nvPr/>
        </p:nvSpPr>
        <p:spPr>
          <a:xfrm>
            <a:off x="3805428" y="4800092"/>
            <a:ext cx="1922757" cy="579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Negotiation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skills</a:t>
            </a:r>
            <a:r>
              <a:rPr lang="en-US" altLang="zh-CN" sz="19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</a:p>
          <a:p>
            <a:pPr marL="0" indent="182879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action!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9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Calibri"/>
                <a:ea typeface="Calibri"/>
              </a:rPr>
              <a:t>Games</a:t>
            </a:r>
          </a:p>
        </p:txBody>
      </p:sp>
      <p:sp>
        <p:nvSpPr>
          <p:cNvPr id="355" name="TextBox 355"/>
          <p:cNvSpPr txBox="1"/>
          <p:nvPr/>
        </p:nvSpPr>
        <p:spPr>
          <a:xfrm>
            <a:off x="6569075" y="4800092"/>
            <a:ext cx="1738596" cy="579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spc="-10" dirty="0">
                <a:solidFill>
                  <a:srgbClr val="fefefe"/>
                </a:solidFill>
                <a:latin typeface="Calibri"/>
                <a:ea typeface="Calibri"/>
              </a:rPr>
              <a:t>Evaluation/</a:t>
            </a:r>
            <a:r>
              <a:rPr lang="en-US" altLang="zh-CN" sz="19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</a:p>
          <a:p>
            <a:pPr marL="0" indent="696468">
              <a:lnSpc>
                <a:spcPct val="100000"/>
              </a:lnSpc>
            </a:pPr>
            <a:r>
              <a:rPr lang="en-US" altLang="zh-CN" sz="1900" spc="-1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35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079" y="1706880"/>
            <a:ext cx="6743700" cy="3352800"/>
          </a:xfrm>
          <a:prstGeom prst="rect">
            <a:avLst/>
          </a:prstGeom>
        </p:spPr>
      </p:pic>
      <p:sp>
        <p:nvSpPr>
          <p:cNvPr id="357" name="Freeform 357"> 
				</p:cNvPr>
          <p:cNvSpPr/>
          <p:nvPr/>
        </p:nvSpPr>
        <p:spPr>
          <a:xfrm>
            <a:off x="631825" y="1355725"/>
            <a:ext cx="3559175" cy="4117975"/>
          </a:xfrm>
          <a:custGeom>
            <a:avLst/>
            <a:gdLst>
              <a:gd name="connsiteX0" fmla="*/ 21208 w 3559175"/>
              <a:gd name="connsiteY0" fmla="*/ 4120769 h 4117975"/>
              <a:gd name="connsiteX1" fmla="*/ 3569080 w 3559175"/>
              <a:gd name="connsiteY1" fmla="*/ 4120769 h 4117975"/>
              <a:gd name="connsiteX2" fmla="*/ 3569080 w 3559175"/>
              <a:gd name="connsiteY2" fmla="*/ 27305 h 4117975"/>
              <a:gd name="connsiteX3" fmla="*/ 21208 w 3559175"/>
              <a:gd name="connsiteY3" fmla="*/ 27305 h 4117975"/>
              <a:gd name="connsiteX4" fmla="*/ 21208 w 3559175"/>
              <a:gd name="connsiteY4" fmla="*/ 4120769 h 411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175" h="4117975">
                <a:moveTo>
                  <a:pt x="21208" y="4120769"/>
                </a:moveTo>
                <a:lnTo>
                  <a:pt x="3569080" y="4120769"/>
                </a:lnTo>
                <a:lnTo>
                  <a:pt x="3569080" y="27305"/>
                </a:lnTo>
                <a:lnTo>
                  <a:pt x="21208" y="27305"/>
                </a:lnTo>
                <a:lnTo>
                  <a:pt x="21208" y="412076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TextBox 358"/>
          <p:cNvSpPr txBox="1"/>
          <p:nvPr/>
        </p:nvSpPr>
        <p:spPr>
          <a:xfrm>
            <a:off x="6677914" y="2058416"/>
            <a:ext cx="4632780" cy="832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Teamwork</a:t>
            </a:r>
            <a:r>
              <a:rPr lang="en-US" altLang="zh-CN" sz="19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9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working</a:t>
            </a:r>
            <a:r>
              <a:rPr lang="en-US" altLang="zh-CN" sz="19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respectfully</a:t>
            </a:r>
            <a:r>
              <a:rPr lang="en-US" altLang="zh-CN" sz="19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9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doing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share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whole</a:t>
            </a:r>
            <a:r>
              <a:rPr lang="en-US" altLang="zh-CN" sz="19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team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achieve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common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goal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complete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task.</a:t>
            </a:r>
          </a:p>
        </p:txBody>
      </p:sp>
      <p:sp>
        <p:nvSpPr>
          <p:cNvPr id="359" name="TextBox 359"/>
          <p:cNvSpPr txBox="1"/>
          <p:nvPr/>
        </p:nvSpPr>
        <p:spPr>
          <a:xfrm>
            <a:off x="924153" y="3108705"/>
            <a:ext cx="3101697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164" dirty="0">
                <a:solidFill>
                  <a:srgbClr val="c47b07"/>
                </a:solidFill>
                <a:latin typeface="Calibri"/>
                <a:ea typeface="Calibri"/>
              </a:rPr>
              <a:t>TEAMWO</a:t>
            </a:r>
            <a:r>
              <a:rPr lang="en-US" altLang="zh-CN" sz="4400" spc="160" dirty="0">
                <a:solidFill>
                  <a:srgbClr val="c47b07"/>
                </a:solidFill>
                <a:latin typeface="Calibri"/>
                <a:ea typeface="Calibri"/>
              </a:rPr>
              <a:t>RK</a:t>
            </a:r>
          </a:p>
        </p:txBody>
      </p:sp>
      <p:sp>
        <p:nvSpPr>
          <p:cNvPr id="360" name="TextBox 360"/>
          <p:cNvSpPr txBox="1"/>
          <p:nvPr/>
        </p:nvSpPr>
        <p:spPr>
          <a:xfrm>
            <a:off x="6677914" y="3807472"/>
            <a:ext cx="4556789" cy="967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Working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team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recognises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9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members</a:t>
            </a:r>
            <a:r>
              <a:rPr lang="en-US" altLang="zh-CN" sz="19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at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skills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tasks.</a:t>
            </a:r>
          </a:p>
          <a:p>
            <a:pPr>
              <a:lnSpc>
                <a:spcPts val="98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learn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each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team.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36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2" name="TextBox 362"/>
          <p:cNvSpPr txBox="1"/>
          <p:nvPr/>
        </p:nvSpPr>
        <p:spPr>
          <a:xfrm>
            <a:off x="2322322" y="1328462"/>
            <a:ext cx="6052770" cy="4386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78280">
              <a:lnSpc>
                <a:spcPct val="100000"/>
              </a:lnSpc>
            </a:pPr>
            <a:r>
              <a:rPr lang="en-US" altLang="zh-CN" sz="2800" spc="64" dirty="0">
                <a:solidFill>
                  <a:srgbClr val="1c1c1c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2800" spc="34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1c1c1c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800" spc="40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1c1c1c"/>
                </a:solidFill>
                <a:latin typeface="Times New Roman"/>
                <a:ea typeface="Times New Roman"/>
              </a:rPr>
              <a:t>TEAMWORK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spc="-30" dirty="0">
                <a:solidFill>
                  <a:srgbClr val="fefefe"/>
                </a:solidFill>
                <a:latin typeface="Times New Roman"/>
                <a:ea typeface="Times New Roman"/>
              </a:rPr>
              <a:t>Builds</a:t>
            </a:r>
            <a:r>
              <a:rPr lang="en-US" altLang="zh-CN" sz="24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-30" dirty="0">
                <a:solidFill>
                  <a:srgbClr val="fefefe"/>
                </a:solidFill>
                <a:latin typeface="Times New Roman"/>
                <a:ea typeface="Times New Roman"/>
              </a:rPr>
              <a:t>relationships</a:t>
            </a:r>
          </a:p>
          <a:p>
            <a:pPr>
              <a:lnSpc>
                <a:spcPts val="594"/>
              </a:lnSpc>
            </a:pPr>
            <a:endParaRPr lang="en-US" dirty="0" smtClean="0"/>
          </a:p>
          <a:p>
            <a:pPr hangingPunct="0" marL="0">
              <a:lnSpc>
                <a:spcPct val="140833"/>
              </a:lnSpc>
            </a:pPr>
            <a:r>
              <a:rPr lang="en-US" altLang="zh-CN" sz="2400" spc="34" dirty="0">
                <a:solidFill>
                  <a:srgbClr val="fefefe"/>
                </a:solidFill>
                <a:latin typeface="Times New Roman"/>
                <a:ea typeface="Times New Roman"/>
              </a:rPr>
              <a:t>Provides</a:t>
            </a:r>
            <a:r>
              <a:rPr lang="en-US" altLang="zh-CN" sz="24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4" dirty="0">
                <a:solidFill>
                  <a:srgbClr val="fefefe"/>
                </a:solidFill>
                <a:latin typeface="Times New Roman"/>
                <a:ea typeface="Times New Roman"/>
              </a:rPr>
              <a:t>opportunities</a:t>
            </a:r>
            <a:r>
              <a:rPr lang="en-US" altLang="zh-CN" sz="24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4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4" dirty="0">
                <a:solidFill>
                  <a:srgbClr val="fefefe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24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40" dirty="0">
                <a:solidFill>
                  <a:srgbClr val="fefefe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2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4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2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-15" dirty="0">
                <a:solidFill>
                  <a:srgbClr val="fefefe"/>
                </a:solidFill>
                <a:latin typeface="Times New Roman"/>
                <a:ea typeface="Times New Roman"/>
              </a:rPr>
              <a:t>Sharpens</a:t>
            </a:r>
            <a:r>
              <a:rPr lang="en-US" altLang="zh-CN" sz="2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-20" dirty="0">
                <a:solidFill>
                  <a:srgbClr val="fefefe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24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-1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</a:p>
          <a:p>
            <a:pPr>
              <a:lnSpc>
                <a:spcPts val="60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spc="-20" dirty="0">
                <a:solidFill>
                  <a:srgbClr val="fefefe"/>
                </a:solidFill>
                <a:latin typeface="Times New Roman"/>
                <a:ea typeface="Times New Roman"/>
              </a:rPr>
              <a:t>Moti</a:t>
            </a:r>
            <a:r>
              <a:rPr lang="en-US" altLang="zh-CN" sz="2400" spc="-10" dirty="0">
                <a:solidFill>
                  <a:srgbClr val="fefefe"/>
                </a:solidFill>
                <a:latin typeface="Times New Roman"/>
                <a:ea typeface="Times New Roman"/>
              </a:rPr>
              <a:t>vates</a:t>
            </a:r>
          </a:p>
          <a:p>
            <a:pPr>
              <a:lnSpc>
                <a:spcPts val="590"/>
              </a:lnSpc>
            </a:pPr>
            <a:endParaRPr lang="en-US" dirty="0" smtClean="0"/>
          </a:p>
          <a:p>
            <a:pPr hangingPunct="0" marL="0">
              <a:lnSpc>
                <a:spcPct val="141250"/>
              </a:lnSpc>
            </a:pPr>
            <a:r>
              <a:rPr lang="en-US" altLang="zh-CN" sz="2400" spc="30" dirty="0">
                <a:solidFill>
                  <a:srgbClr val="fefefe"/>
                </a:solidFill>
                <a:latin typeface="Times New Roman"/>
                <a:ea typeface="Times New Roman"/>
              </a:rPr>
              <a:t>Enhances</a:t>
            </a:r>
            <a:r>
              <a:rPr lang="en-US" altLang="zh-CN" sz="24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0" dirty="0">
                <a:solidFill>
                  <a:srgbClr val="fefefe"/>
                </a:solidFill>
                <a:latin typeface="Times New Roman"/>
                <a:ea typeface="Times New Roman"/>
              </a:rPr>
              <a:t>co</a:t>
            </a:r>
            <a:r>
              <a:rPr lang="en-US" altLang="zh-CN" sz="2400" spc="3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400" spc="25" dirty="0">
                <a:solidFill>
                  <a:srgbClr val="fefefe"/>
                </a:solidFill>
                <a:latin typeface="Times New Roman"/>
                <a:ea typeface="Times New Roman"/>
              </a:rPr>
              <a:t>operation</a:t>
            </a:r>
            <a:r>
              <a:rPr lang="en-US" altLang="zh-CN" sz="2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3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24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5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24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400" spc="-15" dirty="0">
                <a:solidFill>
                  <a:srgbClr val="fefefe"/>
                </a:solidFill>
                <a:latin typeface="Times New Roman"/>
                <a:ea typeface="Times New Roman"/>
              </a:rPr>
              <a:t>Develops</a:t>
            </a:r>
            <a:r>
              <a:rPr lang="en-US" altLang="zh-CN" sz="24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-15" dirty="0">
                <a:solidFill>
                  <a:srgbClr val="fefefe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24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-15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Freeform 363"> 
				</p:cNvPr>
          <p:cNvSpPr/>
          <p:nvPr/>
        </p:nvSpPr>
        <p:spPr>
          <a:xfrm>
            <a:off x="568325" y="1431925"/>
            <a:ext cx="3838575" cy="1362075"/>
          </a:xfrm>
          <a:custGeom>
            <a:avLst/>
            <a:gdLst>
              <a:gd name="connsiteX0" fmla="*/ 26797 w 3838575"/>
              <a:gd name="connsiteY0" fmla="*/ 1362329 h 1362075"/>
              <a:gd name="connsiteX1" fmla="*/ 3848989 w 3838575"/>
              <a:gd name="connsiteY1" fmla="*/ 1362329 h 1362075"/>
              <a:gd name="connsiteX2" fmla="*/ 3848989 w 3838575"/>
              <a:gd name="connsiteY2" fmla="*/ 18161 h 1362075"/>
              <a:gd name="connsiteX3" fmla="*/ 26797 w 3838575"/>
              <a:gd name="connsiteY3" fmla="*/ 18161 h 1362075"/>
              <a:gd name="connsiteX4" fmla="*/ 26797 w 3838575"/>
              <a:gd name="connsiteY4" fmla="*/ 1362329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8575" h="1362075">
                <a:moveTo>
                  <a:pt x="26797" y="1362329"/>
                </a:moveTo>
                <a:lnTo>
                  <a:pt x="3848989" y="1362329"/>
                </a:lnTo>
                <a:lnTo>
                  <a:pt x="3848989" y="18161"/>
                </a:lnTo>
                <a:lnTo>
                  <a:pt x="26797" y="18161"/>
                </a:lnTo>
                <a:lnTo>
                  <a:pt x="26797" y="136232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5" name="Picture 36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3421379"/>
            <a:ext cx="4099560" cy="2118360"/>
          </a:xfrm>
          <a:prstGeom prst="rect">
            <a:avLst/>
          </a:prstGeom>
        </p:spPr>
      </p:pic>
      <p:sp>
        <p:nvSpPr>
          <p:cNvPr id="365" name="TextBox 365"/>
          <p:cNvSpPr txBox="1"/>
          <p:nvPr/>
        </p:nvSpPr>
        <p:spPr>
          <a:xfrm>
            <a:off x="789127" y="1629663"/>
            <a:ext cx="3411066" cy="975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94410">
              <a:lnSpc>
                <a:spcPct val="100000"/>
              </a:lnSpc>
            </a:pPr>
            <a:r>
              <a:rPr lang="en-US" altLang="zh-CN" sz="3200" spc="169" dirty="0">
                <a:solidFill>
                  <a:srgbClr val="000000"/>
                </a:solidFill>
                <a:latin typeface="Calibri"/>
                <a:ea typeface="Calibri"/>
              </a:rPr>
              <a:t>TEAMW</a:t>
            </a:r>
            <a:r>
              <a:rPr lang="en-US" altLang="zh-CN" sz="3200" spc="164" dirty="0">
                <a:solidFill>
                  <a:srgbClr val="000000"/>
                </a:solidFill>
                <a:latin typeface="Calibri"/>
                <a:ea typeface="Calibri"/>
              </a:rPr>
              <a:t>ORK</a:t>
            </a:r>
          </a:p>
          <a:p>
            <a:pPr marL="0">
              <a:lnSpc>
                <a:spcPct val="100000"/>
              </a:lnSpc>
            </a:pPr>
            <a:r>
              <a:rPr lang="en-US" altLang="zh-CN" sz="3200" spc="179" dirty="0">
                <a:solidFill>
                  <a:srgbClr val="000000"/>
                </a:solidFill>
                <a:latin typeface="Calibri"/>
                <a:ea typeface="Calibri"/>
              </a:rPr>
              <a:t>SKILLS</a:t>
            </a:r>
            <a:r>
              <a:rPr lang="en-US" altLang="zh-CN" sz="32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spc="2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32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spc="209" dirty="0">
                <a:solidFill>
                  <a:srgbClr val="000000"/>
                </a:solidFill>
                <a:latin typeface="Calibri"/>
                <a:ea typeface="Calibri"/>
              </a:rPr>
              <a:t>ACTION!</a:t>
            </a:r>
          </a:p>
        </p:txBody>
      </p:sp>
      <p:sp>
        <p:nvSpPr>
          <p:cNvPr id="366" name="TextBox 366"/>
          <p:cNvSpPr txBox="1"/>
          <p:nvPr/>
        </p:nvSpPr>
        <p:spPr>
          <a:xfrm>
            <a:off x="4818888" y="474865"/>
            <a:ext cx="4456910" cy="54753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Talking</a:t>
            </a:r>
            <a:r>
              <a:rPr lang="en-US" altLang="zh-CN" sz="2000" spc="-3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000" spc="-3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Circles</a:t>
            </a:r>
            <a:r>
              <a:rPr lang="en-US" altLang="zh-CN" sz="2000" spc="-3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Form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shape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leader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calls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out.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Trickier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than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sounds!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9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Minefield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members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0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take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turns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guess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sequence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by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walking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correct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markers.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If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take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wrong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step,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back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line.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allowed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walk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straight,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back,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forward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diagonally,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but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cross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over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than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row.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winning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team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first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teammates</a:t>
            </a:r>
          </a:p>
          <a:p>
            <a:pPr hangingPunct="0" marL="0">
              <a:lnSpc>
                <a:spcPct val="95416"/>
              </a:lnSpc>
              <a:spcBef>
                <a:spcPts val="10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successfully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through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sequence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wrong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steps!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9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Magic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Carpet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Flip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over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20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standing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side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0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it.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without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getting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off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mat</a:t>
            </a:r>
            <a:r>
              <a:rPr lang="en-US" altLang="zh-CN" sz="20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touching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ground!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4583557" y="2896765"/>
            <a:ext cx="3123195" cy="579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spc="80" dirty="0">
                <a:solidFill>
                  <a:srgbClr val="fefefe"/>
                </a:solidFill>
                <a:latin typeface="Times New Roman"/>
                <a:ea typeface="Times New Roman"/>
              </a:rPr>
              <a:t>QUESTIO</a:t>
            </a:r>
            <a:r>
              <a:rPr lang="en-US" altLang="zh-CN" sz="3800" spc="75" dirty="0">
                <a:solidFill>
                  <a:srgbClr val="fefefe"/>
                </a:solidFill>
                <a:latin typeface="Times New Roman"/>
                <a:ea typeface="Times New Roman"/>
              </a:rPr>
              <a:t>NS?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8" name="TextBox 368"/>
          <p:cNvSpPr txBox="1"/>
          <p:nvPr/>
        </p:nvSpPr>
        <p:spPr>
          <a:xfrm>
            <a:off x="2322829" y="1354632"/>
            <a:ext cx="7539705" cy="3194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06600">
              <a:lnSpc>
                <a:spcPct val="100000"/>
              </a:lnSpc>
            </a:pPr>
            <a:r>
              <a:rPr lang="en-US" altLang="zh-CN" sz="2800" spc="164" b="1" dirty="0">
                <a:solidFill>
                  <a:srgbClr val="000000"/>
                </a:solidFill>
                <a:latin typeface="Calibri"/>
                <a:ea typeface="Calibri"/>
              </a:rPr>
              <a:t>NEGOTIATION</a:t>
            </a:r>
            <a:r>
              <a:rPr lang="en-US" altLang="zh-CN" sz="2800" spc="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139" b="1" dirty="0">
                <a:solidFill>
                  <a:srgbClr val="000000"/>
                </a:solidFill>
                <a:latin typeface="Calibri"/>
                <a:ea typeface="Calibri"/>
              </a:rPr>
              <a:t>SKILLS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Negotiation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about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talking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someone</a:t>
            </a:r>
            <a:r>
              <a:rPr lang="en-US" altLang="zh-CN" sz="2800" spc="-1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</a:p>
          <a:p>
            <a:pPr marL="0" indent="228600">
              <a:lnSpc>
                <a:spcPct val="100000"/>
              </a:lnSpc>
              <a:spcBef>
                <a:spcPts val="215"/>
              </a:spcBef>
            </a:pP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coming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2800" spc="-14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agreement.</a:t>
            </a:r>
          </a:p>
          <a:p>
            <a:pPr>
              <a:lnSpc>
                <a:spcPts val="7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800" spc="-30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28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8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about</a:t>
            </a:r>
            <a:r>
              <a:rPr lang="en-US" altLang="zh-CN" sz="28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reaching</a:t>
            </a:r>
            <a:r>
              <a:rPr lang="en-US" altLang="zh-CN" sz="28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28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compromise</a:t>
            </a:r>
            <a:r>
              <a:rPr lang="en-US" altLang="zh-CN" sz="28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where</a:t>
            </a:r>
            <a:r>
              <a:rPr lang="en-US" altLang="zh-CN" sz="28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everyone</a:t>
            </a:r>
          </a:p>
          <a:p>
            <a:pPr marL="0" indent="228600">
              <a:lnSpc>
                <a:spcPct val="100000"/>
              </a:lnSpc>
              <a:spcBef>
                <a:spcPts val="215"/>
              </a:spcBef>
            </a:pP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involved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800" spc="-19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satisfied.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 36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c2ced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Freeform 370"> 
				</p:cNvPr>
          <p:cNvSpPr/>
          <p:nvPr/>
        </p:nvSpPr>
        <p:spPr>
          <a:xfrm>
            <a:off x="412750" y="603250"/>
            <a:ext cx="8858250" cy="755650"/>
          </a:xfrm>
          <a:custGeom>
            <a:avLst/>
            <a:gdLst>
              <a:gd name="connsiteX0" fmla="*/ 8636 w 8858250"/>
              <a:gd name="connsiteY0" fmla="*/ 764540 h 755650"/>
              <a:gd name="connsiteX1" fmla="*/ 8861552 w 8858250"/>
              <a:gd name="connsiteY1" fmla="*/ 764540 h 755650"/>
              <a:gd name="connsiteX2" fmla="*/ 8861552 w 8858250"/>
              <a:gd name="connsiteY2" fmla="*/ 7112 h 755650"/>
              <a:gd name="connsiteX3" fmla="*/ 8636 w 8858250"/>
              <a:gd name="connsiteY3" fmla="*/ 7112 h 755650"/>
              <a:gd name="connsiteX4" fmla="*/ 8636 w 8858250"/>
              <a:gd name="connsiteY4" fmla="*/ 76454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8250" h="755650">
                <a:moveTo>
                  <a:pt x="8636" y="764540"/>
                </a:moveTo>
                <a:lnTo>
                  <a:pt x="8861552" y="764540"/>
                </a:lnTo>
                <a:lnTo>
                  <a:pt x="8861552" y="7112"/>
                </a:lnTo>
                <a:lnTo>
                  <a:pt x="8636" y="7112"/>
                </a:lnTo>
                <a:lnTo>
                  <a:pt x="8636" y="76454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Freeform 371"> 
				</p:cNvPr>
          <p:cNvSpPr/>
          <p:nvPr/>
        </p:nvSpPr>
        <p:spPr>
          <a:xfrm>
            <a:off x="403225" y="593725"/>
            <a:ext cx="8867775" cy="765175"/>
          </a:xfrm>
          <a:custGeom>
            <a:avLst/>
            <a:gdLst>
              <a:gd name="connsiteX0" fmla="*/ 18161 w 8867775"/>
              <a:gd name="connsiteY0" fmla="*/ 774065 h 765175"/>
              <a:gd name="connsiteX1" fmla="*/ 8871077 w 8867775"/>
              <a:gd name="connsiteY1" fmla="*/ 774065 h 765175"/>
              <a:gd name="connsiteX2" fmla="*/ 8871077 w 8867775"/>
              <a:gd name="connsiteY2" fmla="*/ 16637 h 765175"/>
              <a:gd name="connsiteX3" fmla="*/ 18161 w 8867775"/>
              <a:gd name="connsiteY3" fmla="*/ 16637 h 765175"/>
              <a:gd name="connsiteX4" fmla="*/ 18161 w 8867775"/>
              <a:gd name="connsiteY4" fmla="*/ 774065 h 7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7775" h="765175">
                <a:moveTo>
                  <a:pt x="18161" y="774065"/>
                </a:moveTo>
                <a:lnTo>
                  <a:pt x="8871077" y="774065"/>
                </a:lnTo>
                <a:lnTo>
                  <a:pt x="8871077" y="16637"/>
                </a:lnTo>
                <a:lnTo>
                  <a:pt x="18161" y="16637"/>
                </a:lnTo>
                <a:lnTo>
                  <a:pt x="18161" y="7740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Freeform 372"> 
				</p:cNvPr>
          <p:cNvSpPr/>
          <p:nvPr/>
        </p:nvSpPr>
        <p:spPr>
          <a:xfrm>
            <a:off x="3743325" y="1635125"/>
            <a:ext cx="6111875" cy="777875"/>
          </a:xfrm>
          <a:custGeom>
            <a:avLst/>
            <a:gdLst>
              <a:gd name="connsiteX0" fmla="*/ 6112382 w 6111875"/>
              <a:gd name="connsiteY0" fmla="*/ 144653 h 777875"/>
              <a:gd name="connsiteX1" fmla="*/ 6112382 w 6111875"/>
              <a:gd name="connsiteY1" fmla="*/ 655701 h 777875"/>
              <a:gd name="connsiteX2" fmla="*/ 5984620 w 6111875"/>
              <a:gd name="connsiteY2" fmla="*/ 783463 h 777875"/>
              <a:gd name="connsiteX3" fmla="*/ 16383 w 6111875"/>
              <a:gd name="connsiteY3" fmla="*/ 783463 h 777875"/>
              <a:gd name="connsiteX4" fmla="*/ 16383 w 6111875"/>
              <a:gd name="connsiteY4" fmla="*/ 16891 h 777875"/>
              <a:gd name="connsiteX5" fmla="*/ 5984620 w 6111875"/>
              <a:gd name="connsiteY5" fmla="*/ 16891 h 777875"/>
              <a:gd name="connsiteX6" fmla="*/ 6112382 w 6111875"/>
              <a:gd name="connsiteY6" fmla="*/ 144653 h 777875"/>
              <a:gd name="connsiteX7" fmla="*/ 6112382 w 6111875"/>
              <a:gd name="connsiteY7" fmla="*/ 144653 h 7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77875">
                <a:moveTo>
                  <a:pt x="6112382" y="144653"/>
                </a:moveTo>
                <a:lnTo>
                  <a:pt x="6112382" y="655701"/>
                </a:lnTo>
                <a:cubicBezTo>
                  <a:pt x="6112382" y="726313"/>
                  <a:pt x="6055232" y="783463"/>
                  <a:pt x="5984620" y="783463"/>
                </a:cubicBezTo>
                <a:lnTo>
                  <a:pt x="16383" y="783463"/>
                </a:lnTo>
                <a:lnTo>
                  <a:pt x="16383" y="16891"/>
                </a:lnTo>
                <a:lnTo>
                  <a:pt x="5984620" y="16891"/>
                </a:lnTo>
                <a:cubicBezTo>
                  <a:pt x="6055232" y="16891"/>
                  <a:pt x="6112382" y="74041"/>
                  <a:pt x="6112382" y="144653"/>
                </a:cubicBezTo>
                <a:lnTo>
                  <a:pt x="6112382" y="144653"/>
                </a:lnTo>
                <a:close/>
              </a:path>
            </a:pathLst>
          </a:custGeom>
          <a:solidFill>
            <a:srgbClr val="e0e4e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Freeform 373"> 
				</p:cNvPr>
          <p:cNvSpPr/>
          <p:nvPr/>
        </p:nvSpPr>
        <p:spPr>
          <a:xfrm>
            <a:off x="3743325" y="1635125"/>
            <a:ext cx="6111875" cy="777875"/>
          </a:xfrm>
          <a:custGeom>
            <a:avLst/>
            <a:gdLst>
              <a:gd name="connsiteX0" fmla="*/ 6112382 w 6111875"/>
              <a:gd name="connsiteY0" fmla="*/ 144653 h 777875"/>
              <a:gd name="connsiteX1" fmla="*/ 6112382 w 6111875"/>
              <a:gd name="connsiteY1" fmla="*/ 655701 h 777875"/>
              <a:gd name="connsiteX2" fmla="*/ 5984620 w 6111875"/>
              <a:gd name="connsiteY2" fmla="*/ 783463 h 777875"/>
              <a:gd name="connsiteX3" fmla="*/ 16383 w 6111875"/>
              <a:gd name="connsiteY3" fmla="*/ 783463 h 777875"/>
              <a:gd name="connsiteX4" fmla="*/ 16383 w 6111875"/>
              <a:gd name="connsiteY4" fmla="*/ 16891 h 777875"/>
              <a:gd name="connsiteX5" fmla="*/ 5984620 w 6111875"/>
              <a:gd name="connsiteY5" fmla="*/ 16891 h 777875"/>
              <a:gd name="connsiteX6" fmla="*/ 6112382 w 6111875"/>
              <a:gd name="connsiteY6" fmla="*/ 144653 h 777875"/>
              <a:gd name="connsiteX7" fmla="*/ 6112382 w 6111875"/>
              <a:gd name="connsiteY7" fmla="*/ 144653 h 7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77875">
                <a:moveTo>
                  <a:pt x="6112382" y="144653"/>
                </a:moveTo>
                <a:lnTo>
                  <a:pt x="6112382" y="655701"/>
                </a:lnTo>
                <a:cubicBezTo>
                  <a:pt x="6112382" y="726313"/>
                  <a:pt x="6055232" y="783463"/>
                  <a:pt x="5984620" y="783463"/>
                </a:cubicBezTo>
                <a:lnTo>
                  <a:pt x="16383" y="783463"/>
                </a:lnTo>
                <a:lnTo>
                  <a:pt x="16383" y="16891"/>
                </a:lnTo>
                <a:lnTo>
                  <a:pt x="5984620" y="16891"/>
                </a:lnTo>
                <a:cubicBezTo>
                  <a:pt x="6055232" y="16891"/>
                  <a:pt x="6112382" y="74041"/>
                  <a:pt x="6112382" y="144653"/>
                </a:cubicBezTo>
                <a:lnTo>
                  <a:pt x="6112382" y="14465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6350">
            <a:solidFill>
              <a:srgbClr val="e0e4e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5" name="Picture 37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546860"/>
            <a:ext cx="3459479" cy="982980"/>
          </a:xfrm>
          <a:prstGeom prst="rect">
            <a:avLst/>
          </a:prstGeom>
        </p:spPr>
      </p:pic>
      <p:sp>
        <p:nvSpPr>
          <p:cNvPr id="375" name="Freeform 375"> 
				</p:cNvPr>
          <p:cNvSpPr/>
          <p:nvPr/>
        </p:nvSpPr>
        <p:spPr>
          <a:xfrm>
            <a:off x="3743325" y="2638425"/>
            <a:ext cx="6111875" cy="790575"/>
          </a:xfrm>
          <a:custGeom>
            <a:avLst/>
            <a:gdLst>
              <a:gd name="connsiteX0" fmla="*/ 6112382 w 6111875"/>
              <a:gd name="connsiteY0" fmla="*/ 151765 h 790575"/>
              <a:gd name="connsiteX1" fmla="*/ 6112382 w 6111875"/>
              <a:gd name="connsiteY1" fmla="*/ 662813 h 790575"/>
              <a:gd name="connsiteX2" fmla="*/ 5984620 w 6111875"/>
              <a:gd name="connsiteY2" fmla="*/ 790575 h 790575"/>
              <a:gd name="connsiteX3" fmla="*/ 16383 w 6111875"/>
              <a:gd name="connsiteY3" fmla="*/ 790575 h 790575"/>
              <a:gd name="connsiteX4" fmla="*/ 16383 w 6111875"/>
              <a:gd name="connsiteY4" fmla="*/ 24003 h 790575"/>
              <a:gd name="connsiteX5" fmla="*/ 5984620 w 6111875"/>
              <a:gd name="connsiteY5" fmla="*/ 24003 h 790575"/>
              <a:gd name="connsiteX6" fmla="*/ 6112382 w 6111875"/>
              <a:gd name="connsiteY6" fmla="*/ 151765 h 790575"/>
              <a:gd name="connsiteX7" fmla="*/ 6112382 w 6111875"/>
              <a:gd name="connsiteY7" fmla="*/ 15176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90575">
                <a:moveTo>
                  <a:pt x="6112382" y="151765"/>
                </a:moveTo>
                <a:lnTo>
                  <a:pt x="6112382" y="662813"/>
                </a:lnTo>
                <a:cubicBezTo>
                  <a:pt x="6112382" y="733425"/>
                  <a:pt x="6055232" y="790575"/>
                  <a:pt x="5984620" y="790575"/>
                </a:cubicBezTo>
                <a:lnTo>
                  <a:pt x="16383" y="790575"/>
                </a:lnTo>
                <a:lnTo>
                  <a:pt x="16383" y="24003"/>
                </a:lnTo>
                <a:lnTo>
                  <a:pt x="5984620" y="24003"/>
                </a:lnTo>
                <a:cubicBezTo>
                  <a:pt x="6055232" y="24003"/>
                  <a:pt x="6112382" y="81153"/>
                  <a:pt x="6112382" y="151765"/>
                </a:cubicBezTo>
                <a:lnTo>
                  <a:pt x="6112382" y="151765"/>
                </a:lnTo>
                <a:close/>
              </a:path>
            </a:pathLst>
          </a:custGeom>
          <a:solidFill>
            <a:srgbClr val="ecd5d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Freeform 376"> 
				</p:cNvPr>
          <p:cNvSpPr/>
          <p:nvPr/>
        </p:nvSpPr>
        <p:spPr>
          <a:xfrm>
            <a:off x="3743325" y="2638425"/>
            <a:ext cx="6111875" cy="790575"/>
          </a:xfrm>
          <a:custGeom>
            <a:avLst/>
            <a:gdLst>
              <a:gd name="connsiteX0" fmla="*/ 6112382 w 6111875"/>
              <a:gd name="connsiteY0" fmla="*/ 151765 h 790575"/>
              <a:gd name="connsiteX1" fmla="*/ 6112382 w 6111875"/>
              <a:gd name="connsiteY1" fmla="*/ 662813 h 790575"/>
              <a:gd name="connsiteX2" fmla="*/ 5984620 w 6111875"/>
              <a:gd name="connsiteY2" fmla="*/ 790575 h 790575"/>
              <a:gd name="connsiteX3" fmla="*/ 16383 w 6111875"/>
              <a:gd name="connsiteY3" fmla="*/ 790575 h 790575"/>
              <a:gd name="connsiteX4" fmla="*/ 16383 w 6111875"/>
              <a:gd name="connsiteY4" fmla="*/ 24003 h 790575"/>
              <a:gd name="connsiteX5" fmla="*/ 5984620 w 6111875"/>
              <a:gd name="connsiteY5" fmla="*/ 24003 h 790575"/>
              <a:gd name="connsiteX6" fmla="*/ 6112382 w 6111875"/>
              <a:gd name="connsiteY6" fmla="*/ 151765 h 790575"/>
              <a:gd name="connsiteX7" fmla="*/ 6112382 w 6111875"/>
              <a:gd name="connsiteY7" fmla="*/ 15176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90575">
                <a:moveTo>
                  <a:pt x="6112382" y="151765"/>
                </a:moveTo>
                <a:lnTo>
                  <a:pt x="6112382" y="662813"/>
                </a:lnTo>
                <a:cubicBezTo>
                  <a:pt x="6112382" y="733425"/>
                  <a:pt x="6055232" y="790575"/>
                  <a:pt x="5984620" y="790575"/>
                </a:cubicBezTo>
                <a:lnTo>
                  <a:pt x="16383" y="790575"/>
                </a:lnTo>
                <a:lnTo>
                  <a:pt x="16383" y="24003"/>
                </a:lnTo>
                <a:lnTo>
                  <a:pt x="5984620" y="24003"/>
                </a:lnTo>
                <a:cubicBezTo>
                  <a:pt x="6055232" y="24003"/>
                  <a:pt x="6112382" y="81153"/>
                  <a:pt x="6112382" y="151765"/>
                </a:cubicBezTo>
                <a:lnTo>
                  <a:pt x="6112382" y="1517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ecd5d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" name="Picture 37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2545080"/>
            <a:ext cx="3459479" cy="990600"/>
          </a:xfrm>
          <a:prstGeom prst="rect">
            <a:avLst/>
          </a:prstGeom>
        </p:spPr>
      </p:pic>
      <p:sp>
        <p:nvSpPr>
          <p:cNvPr id="378" name="Freeform 378"> 
				</p:cNvPr>
          <p:cNvSpPr/>
          <p:nvPr/>
        </p:nvSpPr>
        <p:spPr>
          <a:xfrm>
            <a:off x="3743325" y="3641725"/>
            <a:ext cx="6111875" cy="777875"/>
          </a:xfrm>
          <a:custGeom>
            <a:avLst/>
            <a:gdLst>
              <a:gd name="connsiteX0" fmla="*/ 6112382 w 6111875"/>
              <a:gd name="connsiteY0" fmla="*/ 148209 h 777875"/>
              <a:gd name="connsiteX1" fmla="*/ 6112382 w 6111875"/>
              <a:gd name="connsiteY1" fmla="*/ 659257 h 777875"/>
              <a:gd name="connsiteX2" fmla="*/ 5984620 w 6111875"/>
              <a:gd name="connsiteY2" fmla="*/ 787019 h 777875"/>
              <a:gd name="connsiteX3" fmla="*/ 16383 w 6111875"/>
              <a:gd name="connsiteY3" fmla="*/ 787019 h 777875"/>
              <a:gd name="connsiteX4" fmla="*/ 16383 w 6111875"/>
              <a:gd name="connsiteY4" fmla="*/ 20447 h 777875"/>
              <a:gd name="connsiteX5" fmla="*/ 5984620 w 6111875"/>
              <a:gd name="connsiteY5" fmla="*/ 20447 h 777875"/>
              <a:gd name="connsiteX6" fmla="*/ 6112382 w 6111875"/>
              <a:gd name="connsiteY6" fmla="*/ 148209 h 777875"/>
              <a:gd name="connsiteX7" fmla="*/ 6112382 w 6111875"/>
              <a:gd name="connsiteY7" fmla="*/ 148209 h 7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77875">
                <a:moveTo>
                  <a:pt x="6112382" y="148209"/>
                </a:moveTo>
                <a:lnTo>
                  <a:pt x="6112382" y="659257"/>
                </a:lnTo>
                <a:cubicBezTo>
                  <a:pt x="6112382" y="729869"/>
                  <a:pt x="6055232" y="787019"/>
                  <a:pt x="5984620" y="787019"/>
                </a:cubicBezTo>
                <a:lnTo>
                  <a:pt x="16383" y="787019"/>
                </a:lnTo>
                <a:lnTo>
                  <a:pt x="16383" y="20447"/>
                </a:lnTo>
                <a:lnTo>
                  <a:pt x="5984620" y="20447"/>
                </a:lnTo>
                <a:cubicBezTo>
                  <a:pt x="6055232" y="20447"/>
                  <a:pt x="6112382" y="77597"/>
                  <a:pt x="6112382" y="148209"/>
                </a:cubicBezTo>
                <a:lnTo>
                  <a:pt x="6112382" y="148209"/>
                </a:lnTo>
                <a:close/>
              </a:path>
            </a:pathLst>
          </a:custGeom>
          <a:solidFill>
            <a:srgbClr val="e0e1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Freeform 379"> 
				</p:cNvPr>
          <p:cNvSpPr/>
          <p:nvPr/>
        </p:nvSpPr>
        <p:spPr>
          <a:xfrm>
            <a:off x="3743325" y="3641725"/>
            <a:ext cx="6111875" cy="777875"/>
          </a:xfrm>
          <a:custGeom>
            <a:avLst/>
            <a:gdLst>
              <a:gd name="connsiteX0" fmla="*/ 6112382 w 6111875"/>
              <a:gd name="connsiteY0" fmla="*/ 148209 h 777875"/>
              <a:gd name="connsiteX1" fmla="*/ 6112382 w 6111875"/>
              <a:gd name="connsiteY1" fmla="*/ 659257 h 777875"/>
              <a:gd name="connsiteX2" fmla="*/ 5984620 w 6111875"/>
              <a:gd name="connsiteY2" fmla="*/ 787019 h 777875"/>
              <a:gd name="connsiteX3" fmla="*/ 16383 w 6111875"/>
              <a:gd name="connsiteY3" fmla="*/ 787019 h 777875"/>
              <a:gd name="connsiteX4" fmla="*/ 16383 w 6111875"/>
              <a:gd name="connsiteY4" fmla="*/ 20447 h 777875"/>
              <a:gd name="connsiteX5" fmla="*/ 5984620 w 6111875"/>
              <a:gd name="connsiteY5" fmla="*/ 20447 h 777875"/>
              <a:gd name="connsiteX6" fmla="*/ 6112382 w 6111875"/>
              <a:gd name="connsiteY6" fmla="*/ 148209 h 777875"/>
              <a:gd name="connsiteX7" fmla="*/ 6112382 w 6111875"/>
              <a:gd name="connsiteY7" fmla="*/ 148209 h 7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77875">
                <a:moveTo>
                  <a:pt x="6112382" y="148209"/>
                </a:moveTo>
                <a:lnTo>
                  <a:pt x="6112382" y="659257"/>
                </a:lnTo>
                <a:cubicBezTo>
                  <a:pt x="6112382" y="729869"/>
                  <a:pt x="6055232" y="787019"/>
                  <a:pt x="5984620" y="787019"/>
                </a:cubicBezTo>
                <a:lnTo>
                  <a:pt x="16383" y="787019"/>
                </a:lnTo>
                <a:lnTo>
                  <a:pt x="16383" y="20447"/>
                </a:lnTo>
                <a:lnTo>
                  <a:pt x="5984620" y="20447"/>
                </a:lnTo>
                <a:cubicBezTo>
                  <a:pt x="6055232" y="20447"/>
                  <a:pt x="6112382" y="77597"/>
                  <a:pt x="6112382" y="148209"/>
                </a:cubicBezTo>
                <a:lnTo>
                  <a:pt x="6112382" y="148209"/>
                </a:lnTo>
                <a:close/>
              </a:path>
            </a:pathLst>
          </a:custGeom>
          <a:solidFill>
            <a:srgbClr val="0000c2">
              <a:alpha val="0"/>
            </a:srgbClr>
          </a:solidFill>
          <a:ln w="6350">
            <a:solidFill>
              <a:srgbClr val="e0e1d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1" name="Picture 38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" y="3550920"/>
            <a:ext cx="3459479" cy="982980"/>
          </a:xfrm>
          <a:prstGeom prst="rect">
            <a:avLst/>
          </a:prstGeom>
        </p:spPr>
      </p:pic>
      <p:sp>
        <p:nvSpPr>
          <p:cNvPr id="381" name="Freeform 381"> 
				</p:cNvPr>
          <p:cNvSpPr/>
          <p:nvPr/>
        </p:nvSpPr>
        <p:spPr>
          <a:xfrm>
            <a:off x="3743325" y="4645025"/>
            <a:ext cx="6111875" cy="777875"/>
          </a:xfrm>
          <a:custGeom>
            <a:avLst/>
            <a:gdLst>
              <a:gd name="connsiteX0" fmla="*/ 6112382 w 6111875"/>
              <a:gd name="connsiteY0" fmla="*/ 150749 h 777875"/>
              <a:gd name="connsiteX1" fmla="*/ 6112382 w 6111875"/>
              <a:gd name="connsiteY1" fmla="*/ 661797 h 777875"/>
              <a:gd name="connsiteX2" fmla="*/ 5984620 w 6111875"/>
              <a:gd name="connsiteY2" fmla="*/ 789559 h 777875"/>
              <a:gd name="connsiteX3" fmla="*/ 16383 w 6111875"/>
              <a:gd name="connsiteY3" fmla="*/ 789559 h 777875"/>
              <a:gd name="connsiteX4" fmla="*/ 16383 w 6111875"/>
              <a:gd name="connsiteY4" fmla="*/ 22987 h 777875"/>
              <a:gd name="connsiteX5" fmla="*/ 5984620 w 6111875"/>
              <a:gd name="connsiteY5" fmla="*/ 22987 h 777875"/>
              <a:gd name="connsiteX6" fmla="*/ 6112382 w 6111875"/>
              <a:gd name="connsiteY6" fmla="*/ 150749 h 777875"/>
              <a:gd name="connsiteX7" fmla="*/ 6112382 w 6111875"/>
              <a:gd name="connsiteY7" fmla="*/ 150749 h 7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77875">
                <a:moveTo>
                  <a:pt x="6112382" y="150749"/>
                </a:moveTo>
                <a:lnTo>
                  <a:pt x="6112382" y="661797"/>
                </a:lnTo>
                <a:cubicBezTo>
                  <a:pt x="6112382" y="732409"/>
                  <a:pt x="6055232" y="789559"/>
                  <a:pt x="5984620" y="789559"/>
                </a:cubicBezTo>
                <a:lnTo>
                  <a:pt x="16383" y="789559"/>
                </a:lnTo>
                <a:lnTo>
                  <a:pt x="16383" y="22987"/>
                </a:lnTo>
                <a:lnTo>
                  <a:pt x="5984620" y="22987"/>
                </a:lnTo>
                <a:cubicBezTo>
                  <a:pt x="6055232" y="22987"/>
                  <a:pt x="6112382" y="80137"/>
                  <a:pt x="6112382" y="150749"/>
                </a:cubicBezTo>
                <a:lnTo>
                  <a:pt x="6112382" y="150749"/>
                </a:lnTo>
                <a:close/>
              </a:path>
            </a:pathLst>
          </a:custGeom>
          <a:solidFill>
            <a:srgbClr val="dbd9d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Freeform 382"> 
				</p:cNvPr>
          <p:cNvSpPr/>
          <p:nvPr/>
        </p:nvSpPr>
        <p:spPr>
          <a:xfrm>
            <a:off x="3743325" y="4645025"/>
            <a:ext cx="6111875" cy="777875"/>
          </a:xfrm>
          <a:custGeom>
            <a:avLst/>
            <a:gdLst>
              <a:gd name="connsiteX0" fmla="*/ 6112382 w 6111875"/>
              <a:gd name="connsiteY0" fmla="*/ 150749 h 777875"/>
              <a:gd name="connsiteX1" fmla="*/ 6112382 w 6111875"/>
              <a:gd name="connsiteY1" fmla="*/ 661797 h 777875"/>
              <a:gd name="connsiteX2" fmla="*/ 5984620 w 6111875"/>
              <a:gd name="connsiteY2" fmla="*/ 789559 h 777875"/>
              <a:gd name="connsiteX3" fmla="*/ 16383 w 6111875"/>
              <a:gd name="connsiteY3" fmla="*/ 789559 h 777875"/>
              <a:gd name="connsiteX4" fmla="*/ 16383 w 6111875"/>
              <a:gd name="connsiteY4" fmla="*/ 22987 h 777875"/>
              <a:gd name="connsiteX5" fmla="*/ 5984620 w 6111875"/>
              <a:gd name="connsiteY5" fmla="*/ 22987 h 777875"/>
              <a:gd name="connsiteX6" fmla="*/ 6112382 w 6111875"/>
              <a:gd name="connsiteY6" fmla="*/ 150749 h 777875"/>
              <a:gd name="connsiteX7" fmla="*/ 6112382 w 6111875"/>
              <a:gd name="connsiteY7" fmla="*/ 150749 h 7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77875">
                <a:moveTo>
                  <a:pt x="6112382" y="150749"/>
                </a:moveTo>
                <a:lnTo>
                  <a:pt x="6112382" y="661797"/>
                </a:lnTo>
                <a:cubicBezTo>
                  <a:pt x="6112382" y="732409"/>
                  <a:pt x="6055232" y="789559"/>
                  <a:pt x="5984620" y="789559"/>
                </a:cubicBezTo>
                <a:lnTo>
                  <a:pt x="16383" y="789559"/>
                </a:lnTo>
                <a:lnTo>
                  <a:pt x="16383" y="22987"/>
                </a:lnTo>
                <a:lnTo>
                  <a:pt x="5984620" y="22987"/>
                </a:lnTo>
                <a:cubicBezTo>
                  <a:pt x="6055232" y="22987"/>
                  <a:pt x="6112382" y="80137"/>
                  <a:pt x="6112382" y="150749"/>
                </a:cubicBezTo>
                <a:lnTo>
                  <a:pt x="6112382" y="1507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dbd9d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4" name="Picture 38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" y="4564379"/>
            <a:ext cx="3459479" cy="975360"/>
          </a:xfrm>
          <a:prstGeom prst="rect">
            <a:avLst/>
          </a:prstGeom>
        </p:spPr>
      </p:pic>
      <p:sp>
        <p:nvSpPr>
          <p:cNvPr id="384" name="Freeform 384"> 
				</p:cNvPr>
          <p:cNvSpPr/>
          <p:nvPr/>
        </p:nvSpPr>
        <p:spPr>
          <a:xfrm>
            <a:off x="3743325" y="5648325"/>
            <a:ext cx="6111875" cy="790575"/>
          </a:xfrm>
          <a:custGeom>
            <a:avLst/>
            <a:gdLst>
              <a:gd name="connsiteX0" fmla="*/ 6112382 w 6111875"/>
              <a:gd name="connsiteY0" fmla="*/ 153289 h 790575"/>
              <a:gd name="connsiteX1" fmla="*/ 6112382 w 6111875"/>
              <a:gd name="connsiteY1" fmla="*/ 664337 h 790575"/>
              <a:gd name="connsiteX2" fmla="*/ 5984620 w 6111875"/>
              <a:gd name="connsiteY2" fmla="*/ 792099 h 790575"/>
              <a:gd name="connsiteX3" fmla="*/ 16383 w 6111875"/>
              <a:gd name="connsiteY3" fmla="*/ 792099 h 790575"/>
              <a:gd name="connsiteX4" fmla="*/ 16383 w 6111875"/>
              <a:gd name="connsiteY4" fmla="*/ 25527 h 790575"/>
              <a:gd name="connsiteX5" fmla="*/ 5984620 w 6111875"/>
              <a:gd name="connsiteY5" fmla="*/ 25527 h 790575"/>
              <a:gd name="connsiteX6" fmla="*/ 6112382 w 6111875"/>
              <a:gd name="connsiteY6" fmla="*/ 153289 h 790575"/>
              <a:gd name="connsiteX7" fmla="*/ 6112382 w 6111875"/>
              <a:gd name="connsiteY7" fmla="*/ 153289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90575">
                <a:moveTo>
                  <a:pt x="6112382" y="153289"/>
                </a:moveTo>
                <a:lnTo>
                  <a:pt x="6112382" y="664337"/>
                </a:lnTo>
                <a:cubicBezTo>
                  <a:pt x="6112382" y="734898"/>
                  <a:pt x="6055232" y="792099"/>
                  <a:pt x="5984620" y="792099"/>
                </a:cubicBezTo>
                <a:lnTo>
                  <a:pt x="16383" y="792099"/>
                </a:lnTo>
                <a:lnTo>
                  <a:pt x="16383" y="25527"/>
                </a:lnTo>
                <a:lnTo>
                  <a:pt x="5984620" y="25527"/>
                </a:lnTo>
                <a:cubicBezTo>
                  <a:pt x="6055232" y="25527"/>
                  <a:pt x="6112382" y="82727"/>
                  <a:pt x="6112382" y="153289"/>
                </a:cubicBezTo>
                <a:lnTo>
                  <a:pt x="6112382" y="153289"/>
                </a:lnTo>
                <a:close/>
              </a:path>
            </a:pathLst>
          </a:custGeom>
          <a:solidFill>
            <a:srgbClr val="e1df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Freeform 385"> 
				</p:cNvPr>
          <p:cNvSpPr/>
          <p:nvPr/>
        </p:nvSpPr>
        <p:spPr>
          <a:xfrm>
            <a:off x="3743325" y="5648325"/>
            <a:ext cx="6111875" cy="790575"/>
          </a:xfrm>
          <a:custGeom>
            <a:avLst/>
            <a:gdLst>
              <a:gd name="connsiteX0" fmla="*/ 6112382 w 6111875"/>
              <a:gd name="connsiteY0" fmla="*/ 153289 h 790575"/>
              <a:gd name="connsiteX1" fmla="*/ 6112382 w 6111875"/>
              <a:gd name="connsiteY1" fmla="*/ 664337 h 790575"/>
              <a:gd name="connsiteX2" fmla="*/ 5984620 w 6111875"/>
              <a:gd name="connsiteY2" fmla="*/ 792099 h 790575"/>
              <a:gd name="connsiteX3" fmla="*/ 16383 w 6111875"/>
              <a:gd name="connsiteY3" fmla="*/ 792099 h 790575"/>
              <a:gd name="connsiteX4" fmla="*/ 16383 w 6111875"/>
              <a:gd name="connsiteY4" fmla="*/ 25527 h 790575"/>
              <a:gd name="connsiteX5" fmla="*/ 5984620 w 6111875"/>
              <a:gd name="connsiteY5" fmla="*/ 25527 h 790575"/>
              <a:gd name="connsiteX6" fmla="*/ 6112382 w 6111875"/>
              <a:gd name="connsiteY6" fmla="*/ 153289 h 790575"/>
              <a:gd name="connsiteX7" fmla="*/ 6112382 w 6111875"/>
              <a:gd name="connsiteY7" fmla="*/ 153289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1875" h="790575">
                <a:moveTo>
                  <a:pt x="6112382" y="153289"/>
                </a:moveTo>
                <a:lnTo>
                  <a:pt x="6112382" y="664337"/>
                </a:lnTo>
                <a:cubicBezTo>
                  <a:pt x="6112382" y="734898"/>
                  <a:pt x="6055232" y="792099"/>
                  <a:pt x="5984620" y="792099"/>
                </a:cubicBezTo>
                <a:lnTo>
                  <a:pt x="16383" y="792099"/>
                </a:lnTo>
                <a:lnTo>
                  <a:pt x="16383" y="25527"/>
                </a:lnTo>
                <a:lnTo>
                  <a:pt x="5984620" y="25527"/>
                </a:lnTo>
                <a:cubicBezTo>
                  <a:pt x="6055232" y="25527"/>
                  <a:pt x="6112382" y="82727"/>
                  <a:pt x="6112382" y="153289"/>
                </a:cubicBezTo>
                <a:lnTo>
                  <a:pt x="6112382" y="15328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e1dfd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7" name="Picture 387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" y="5570220"/>
            <a:ext cx="3459479" cy="975360"/>
          </a:xfrm>
          <a:prstGeom prst="rect">
            <a:avLst/>
          </a:prstGeom>
        </p:spPr>
      </p:pic>
      <p:sp>
        <p:nvSpPr>
          <p:cNvPr id="387" name="TextBox 387"/>
          <p:cNvSpPr txBox="1"/>
          <p:nvPr/>
        </p:nvSpPr>
        <p:spPr>
          <a:xfrm>
            <a:off x="1536827" y="784225"/>
            <a:ext cx="670950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54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8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95" dirty="0">
                <a:solidFill>
                  <a:srgbClr val="242424"/>
                </a:solidFill>
                <a:latin typeface="Calibri"/>
                <a:ea typeface="Calibri"/>
              </a:rPr>
              <a:t>IMPROVE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85" dirty="0">
                <a:solidFill>
                  <a:srgbClr val="242424"/>
                </a:solidFill>
                <a:latin typeface="Calibri"/>
                <a:ea typeface="Calibri"/>
              </a:rPr>
              <a:t>NEGOTIATION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</a:p>
        </p:txBody>
      </p:sp>
      <p:sp>
        <p:nvSpPr>
          <p:cNvPr id="388" name="TextBox 388"/>
          <p:cNvSpPr txBox="1"/>
          <p:nvPr/>
        </p:nvSpPr>
        <p:spPr>
          <a:xfrm>
            <a:off x="1153058" y="1709673"/>
            <a:ext cx="5065351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682849" algn="l"/>
              </a:tabLst>
            </a:pPr>
            <a:r>
              <a:rPr lang="en-US" altLang="zh-CN" sz="4500" spc="-5" dirty="0">
                <a:solidFill>
                  <a:srgbClr val="fefefe"/>
                </a:solidFill>
                <a:latin typeface="Calibri"/>
                <a:ea typeface="Calibri"/>
              </a:rPr>
              <a:t>Identify	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want?</a:t>
            </a:r>
          </a:p>
        </p:txBody>
      </p:sp>
      <p:sp>
        <p:nvSpPr>
          <p:cNvPr id="389" name="TextBox 389"/>
          <p:cNvSpPr txBox="1"/>
          <p:nvPr/>
        </p:nvSpPr>
        <p:spPr>
          <a:xfrm>
            <a:off x="1020470" y="2715514"/>
            <a:ext cx="5511493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15437" algn="l"/>
              </a:tabLst>
            </a:pPr>
            <a:r>
              <a:rPr lang="en-US" altLang="zh-CN" sz="4500" dirty="0">
                <a:solidFill>
                  <a:srgbClr val="fefefe"/>
                </a:solidFill>
                <a:latin typeface="Calibri"/>
                <a:ea typeface="Calibri"/>
              </a:rPr>
              <a:t>Consider	</a:t>
            </a:r>
            <a:r>
              <a:rPr lang="en-US" altLang="zh-CN" sz="2000" spc="25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000" spc="20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0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4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0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20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ea typeface="Times New Roman"/>
              </a:rPr>
              <a:t>think?</a:t>
            </a:r>
          </a:p>
        </p:txBody>
      </p:sp>
      <p:sp>
        <p:nvSpPr>
          <p:cNvPr id="390" name="TextBox 390"/>
          <p:cNvSpPr txBox="1"/>
          <p:nvPr/>
        </p:nvSpPr>
        <p:spPr>
          <a:xfrm>
            <a:off x="683666" y="3721354"/>
            <a:ext cx="2846420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0" spc="-2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4500" spc="-15" dirty="0">
                <a:solidFill>
                  <a:srgbClr val="fefefe"/>
                </a:solidFill>
                <a:latin typeface="Calibri"/>
                <a:ea typeface="Calibri"/>
              </a:rPr>
              <a:t>stand</a:t>
            </a:r>
          </a:p>
        </p:txBody>
      </p:sp>
      <p:sp>
        <p:nvSpPr>
          <p:cNvPr id="391" name="TextBox 391"/>
          <p:cNvSpPr txBox="1"/>
          <p:nvPr/>
        </p:nvSpPr>
        <p:spPr>
          <a:xfrm>
            <a:off x="3835908" y="3722607"/>
            <a:ext cx="5637123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at?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you?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0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spc="25" dirty="0">
                <a:solidFill>
                  <a:srgbClr val="000000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20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20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000000"/>
                </a:solidFill>
                <a:latin typeface="Times New Roman"/>
                <a:ea typeface="Times New Roman"/>
              </a:rPr>
              <a:t>around</a:t>
            </a:r>
            <a:r>
              <a:rPr lang="en-US" altLang="zh-CN" sz="20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000000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20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Times New Roman"/>
                <a:ea typeface="Times New Roman"/>
              </a:rPr>
              <a:t>at?</a:t>
            </a:r>
          </a:p>
        </p:txBody>
      </p:sp>
      <p:sp>
        <p:nvSpPr>
          <p:cNvPr id="392" name="TextBox 392"/>
          <p:cNvSpPr txBox="1"/>
          <p:nvPr/>
        </p:nvSpPr>
        <p:spPr>
          <a:xfrm>
            <a:off x="575462" y="4727194"/>
            <a:ext cx="3065059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0" spc="-1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45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500" spc="-10" dirty="0">
                <a:solidFill>
                  <a:srgbClr val="fefefe"/>
                </a:solidFill>
                <a:latin typeface="Calibri"/>
                <a:ea typeface="Calibri"/>
              </a:rPr>
              <a:t>confident</a:t>
            </a:r>
          </a:p>
        </p:txBody>
      </p:sp>
      <p:sp>
        <p:nvSpPr>
          <p:cNvPr id="393" name="TextBox 393"/>
          <p:cNvSpPr txBox="1"/>
          <p:nvPr/>
        </p:nvSpPr>
        <p:spPr>
          <a:xfrm>
            <a:off x="3835908" y="4768596"/>
            <a:ext cx="5927827" cy="584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28600" indent="-22860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•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Remember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communication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skills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last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week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speaking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clearly,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standing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tall,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using</a:t>
            </a:r>
            <a:r>
              <a:rPr lang="en-US" altLang="zh-CN" sz="2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eye</a:t>
            </a:r>
            <a:r>
              <a:rPr lang="en-US" altLang="zh-CN"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contact!</a:t>
            </a:r>
          </a:p>
        </p:txBody>
      </p:sp>
      <p:sp>
        <p:nvSpPr>
          <p:cNvPr id="394" name="TextBox 394"/>
          <p:cNvSpPr txBox="1"/>
          <p:nvPr/>
        </p:nvSpPr>
        <p:spPr>
          <a:xfrm>
            <a:off x="886358" y="5733059"/>
            <a:ext cx="2441394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500" spc="-40" dirty="0">
                <a:solidFill>
                  <a:srgbClr val="fefefe"/>
                </a:solidFill>
                <a:latin typeface="Calibri"/>
                <a:ea typeface="Calibri"/>
              </a:rPr>
              <a:t>Try</a:t>
            </a:r>
            <a:r>
              <a:rPr lang="en-US" altLang="zh-CN" sz="4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500" spc="-34" dirty="0">
                <a:solidFill>
                  <a:srgbClr val="fefefe"/>
                </a:solidFill>
                <a:latin typeface="Calibri"/>
                <a:ea typeface="Calibri"/>
              </a:rPr>
              <a:t>Again!</a:t>
            </a:r>
          </a:p>
        </p:txBody>
      </p:sp>
      <p:sp>
        <p:nvSpPr>
          <p:cNvPr id="395" name="TextBox 395"/>
          <p:cNvSpPr txBox="1"/>
          <p:nvPr/>
        </p:nvSpPr>
        <p:spPr>
          <a:xfrm>
            <a:off x="3835908" y="5734287"/>
            <a:ext cx="5699731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planned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20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0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0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mistake?</a:t>
            </a:r>
            <a:r>
              <a:rPr lang="en-US" altLang="zh-CN" sz="20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20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20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0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0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try</a:t>
            </a:r>
            <a:r>
              <a:rPr lang="en-US" altLang="zh-CN" sz="20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again!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39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7" name="TextBox 397"/>
          <p:cNvSpPr txBox="1"/>
          <p:nvPr/>
        </p:nvSpPr>
        <p:spPr>
          <a:xfrm>
            <a:off x="2322829" y="1328462"/>
            <a:ext cx="7499151" cy="3952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86435">
              <a:lnSpc>
                <a:spcPct val="100000"/>
              </a:lnSpc>
            </a:pPr>
            <a:r>
              <a:rPr lang="en-US" altLang="zh-CN" sz="2800" spc="120" dirty="0">
                <a:solidFill>
                  <a:srgbClr val="1c1c1c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2800" spc="44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1c1c1c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50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1c1c1c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50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1c1c1c"/>
                </a:solidFill>
                <a:latin typeface="Times New Roman"/>
                <a:ea typeface="Times New Roman"/>
              </a:rPr>
              <a:t>ACTION!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Barter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Puzzle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small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rovided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different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jigsaw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puzzle.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only</a:t>
            </a:r>
          </a:p>
          <a:p>
            <a:pPr marL="0" indent="228600">
              <a:lnSpc>
                <a:spcPct val="100000"/>
              </a:lnSpc>
              <a:spcBef>
                <a:spcPts val="135"/>
              </a:spcBef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problem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puzzle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pieces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mixed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other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groups’</a:t>
            </a:r>
            <a:r>
              <a:rPr lang="en-US" altLang="zh-CN" sz="18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jigsaws.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228600" indent="-228600">
              <a:lnSpc>
                <a:spcPct val="104166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team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come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ways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get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pieces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8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through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negotiation,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trading,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exchanging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team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members,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etc.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However,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should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decision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not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individual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choice.</a:t>
            </a:r>
          </a:p>
          <a:p>
            <a:pPr>
              <a:lnSpc>
                <a:spcPts val="8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team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able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put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pieces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together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least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possible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time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</a:p>
          <a:p>
            <a:pPr marL="0" indent="228600">
              <a:lnSpc>
                <a:spcPct val="100000"/>
              </a:lnSpc>
              <a:spcBef>
                <a:spcPts val="150"/>
              </a:spcBef>
            </a:pPr>
            <a:r>
              <a:rPr lang="en-US" altLang="zh-CN" sz="1800" spc="-2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ea typeface="Calibri"/>
              </a:rPr>
              <a:t>winner.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Freeform 398"> 
				</p:cNvPr>
          <p:cNvSpPr/>
          <p:nvPr/>
        </p:nvSpPr>
        <p:spPr>
          <a:xfrm>
            <a:off x="6321425" y="593725"/>
            <a:ext cx="3533775" cy="1336675"/>
          </a:xfrm>
          <a:custGeom>
            <a:avLst/>
            <a:gdLst>
              <a:gd name="connsiteX0" fmla="*/ 22225 w 3533775"/>
              <a:gd name="connsiteY0" fmla="*/ 1337945 h 1336675"/>
              <a:gd name="connsiteX1" fmla="*/ 3544189 w 3533775"/>
              <a:gd name="connsiteY1" fmla="*/ 1337945 h 1336675"/>
              <a:gd name="connsiteX2" fmla="*/ 3544189 w 3533775"/>
              <a:gd name="connsiteY2" fmla="*/ 16637 h 1336675"/>
              <a:gd name="connsiteX3" fmla="*/ 22225 w 3533775"/>
              <a:gd name="connsiteY3" fmla="*/ 16637 h 1336675"/>
              <a:gd name="connsiteX4" fmla="*/ 22225 w 3533775"/>
              <a:gd name="connsiteY4" fmla="*/ 1337945 h 133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3775" h="1336675">
                <a:moveTo>
                  <a:pt x="22225" y="1337945"/>
                </a:moveTo>
                <a:lnTo>
                  <a:pt x="3544189" y="1337945"/>
                </a:lnTo>
                <a:lnTo>
                  <a:pt x="3544189" y="16637"/>
                </a:lnTo>
                <a:lnTo>
                  <a:pt x="22225" y="16637"/>
                </a:lnTo>
                <a:lnTo>
                  <a:pt x="22225" y="133794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0" name="Picture 40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769620"/>
            <a:ext cx="2636520" cy="1760220"/>
          </a:xfrm>
          <a:prstGeom prst="rect">
            <a:avLst/>
          </a:prstGeom>
        </p:spPr>
      </p:pic>
      <p:pic>
        <p:nvPicPr>
          <p:cNvPr id="401" name="Picture 40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20" y="601980"/>
            <a:ext cx="2118360" cy="2095500"/>
          </a:xfrm>
          <a:prstGeom prst="rect">
            <a:avLst/>
          </a:prstGeom>
        </p:spPr>
      </p:pic>
      <p:pic>
        <p:nvPicPr>
          <p:cNvPr id="402" name="Picture 40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" y="3093720"/>
            <a:ext cx="5455920" cy="2766060"/>
          </a:xfrm>
          <a:prstGeom prst="rect">
            <a:avLst/>
          </a:prstGeom>
        </p:spPr>
      </p:pic>
      <p:sp>
        <p:nvSpPr>
          <p:cNvPr id="402" name="Freeform 402"> 
				</p:cNvPr>
          <p:cNvSpPr/>
          <p:nvPr/>
        </p:nvSpPr>
        <p:spPr>
          <a:xfrm>
            <a:off x="9496425" y="6638925"/>
            <a:ext cx="2695575" cy="206375"/>
          </a:xfrm>
          <a:custGeom>
            <a:avLst/>
            <a:gdLst>
              <a:gd name="connsiteX0" fmla="*/ 24003 w 2695575"/>
              <a:gd name="connsiteY0" fmla="*/ 219074 h 206375"/>
              <a:gd name="connsiteX1" fmla="*/ 2695575 w 2695575"/>
              <a:gd name="connsiteY1" fmla="*/ 219074 h 206375"/>
              <a:gd name="connsiteX2" fmla="*/ 2695575 w 2695575"/>
              <a:gd name="connsiteY2" fmla="*/ 19430 h 206375"/>
              <a:gd name="connsiteX3" fmla="*/ 24003 w 2695575"/>
              <a:gd name="connsiteY3" fmla="*/ 19430 h 206375"/>
              <a:gd name="connsiteX4" fmla="*/ 24003 w 2695575"/>
              <a:gd name="connsiteY4" fmla="*/ 219074 h 20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5575" h="206375">
                <a:moveTo>
                  <a:pt x="24003" y="219074"/>
                </a:moveTo>
                <a:lnTo>
                  <a:pt x="2695575" y="219074"/>
                </a:lnTo>
                <a:lnTo>
                  <a:pt x="2695575" y="19430"/>
                </a:lnTo>
                <a:lnTo>
                  <a:pt x="24003" y="19430"/>
                </a:lnTo>
                <a:lnTo>
                  <a:pt x="24003" y="219074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TextBox 403"/>
          <p:cNvSpPr txBox="1"/>
          <p:nvPr/>
        </p:nvSpPr>
        <p:spPr>
          <a:xfrm>
            <a:off x="6435852" y="639325"/>
            <a:ext cx="3066280" cy="4273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822959" indent="-478535">
              <a:lnSpc>
                <a:spcPct val="95416"/>
              </a:lnSpc>
            </a:pPr>
            <a:r>
              <a:rPr lang="en-US" altLang="zh-CN" sz="2800" spc="134" dirty="0">
                <a:solidFill>
                  <a:srgbClr val="242424"/>
                </a:solidFill>
                <a:latin typeface="Times New Roman"/>
                <a:ea typeface="Times New Roman"/>
              </a:rPr>
              <a:t>NEGOT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IATION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-10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4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CTION!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40" dirty="0">
                <a:solidFill>
                  <a:srgbClr val="242424"/>
                </a:solidFill>
                <a:latin typeface="Times New Roman"/>
                <a:ea typeface="Times New Roman"/>
              </a:rPr>
              <a:t>Fi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ea typeface="Times New Roman"/>
              </a:rPr>
              <a:t>sts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9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Follow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instructions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-75" dirty="0">
                <a:solidFill>
                  <a:srgbClr val="242424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800" spc="-69" dirty="0">
                <a:solidFill>
                  <a:srgbClr val="242424"/>
                </a:solidFill>
                <a:latin typeface="Times New Roman"/>
                <a:ea typeface="Times New Roman"/>
              </a:rPr>
              <a:t>n!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20" dirty="0">
                <a:solidFill>
                  <a:srgbClr val="242424"/>
                </a:solidFill>
                <a:latin typeface="Times New Roman"/>
                <a:ea typeface="Times New Roman"/>
              </a:rPr>
              <a:t>Drama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ea typeface="Times New Roman"/>
              </a:rPr>
              <a:t>activity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hangingPunct="0" marL="228600" indent="-228600">
              <a:lnSpc>
                <a:spcPct val="9958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2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</a:t>
            </a:r>
            <a:r>
              <a:rPr lang="en-US" altLang="zh-CN" sz="1800" spc="1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scenario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ea typeface="Times New Roman"/>
              </a:rPr>
              <a:t>come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agreed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5" dirty="0">
                <a:solidFill>
                  <a:srgbClr val="242424"/>
                </a:solidFill>
                <a:latin typeface="Times New Roman"/>
                <a:ea typeface="Times New Roman"/>
              </a:rPr>
              <a:t>sol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ution.</a:t>
            </a:r>
          </a:p>
        </p:txBody>
      </p:sp>
      <p:sp>
        <p:nvSpPr>
          <p:cNvPr id="404" name="TextBox 404"/>
          <p:cNvSpPr txBox="1"/>
          <p:nvPr/>
        </p:nvSpPr>
        <p:spPr>
          <a:xfrm>
            <a:off x="9726421" y="6706417"/>
            <a:ext cx="2501871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ea typeface="Times New Roman"/>
              </a:rPr>
              <a:t>This</a:t>
            </a:r>
            <a:r>
              <a:rPr lang="en-US" altLang="zh-CN" sz="700" spc="2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ea typeface="Times New Roman"/>
              </a:rPr>
              <a:t>Photo</a:t>
            </a:r>
            <a:r>
              <a:rPr lang="en-US" altLang="zh-CN" sz="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Times New Roman"/>
                <a:ea typeface="Times New Roman"/>
              </a:rPr>
              <a:t>Unknown</a:t>
            </a:r>
            <a:r>
              <a:rPr lang="en-US" altLang="zh-CN" sz="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Times New Roman"/>
                <a:ea typeface="Times New Roman"/>
              </a:rPr>
              <a:t>Author</a:t>
            </a:r>
            <a:r>
              <a:rPr lang="en-US" altLang="zh-CN" sz="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Times New Roman"/>
                <a:ea typeface="Times New Roman"/>
              </a:rPr>
              <a:t>licensed</a:t>
            </a:r>
            <a:r>
              <a:rPr lang="en-US" altLang="zh-CN" sz="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Times New Roman"/>
                <a:ea typeface="Times New Roman"/>
              </a:rPr>
              <a:t>under</a:t>
            </a:r>
            <a:r>
              <a:rPr lang="en-US" altLang="zh-CN" sz="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ea typeface="Times New Roman"/>
              </a:rPr>
              <a:t>CC</a:t>
            </a:r>
            <a:r>
              <a:rPr lang="en-US" altLang="zh-CN" sz="700" spc="2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ea typeface="Times New Roman"/>
              </a:rPr>
              <a:t>BY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ea typeface="Times New Roman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ea typeface="Times New Roman"/>
              </a:rPr>
              <a:t>SA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ea typeface="Times New Roman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Times New Roman"/>
                <a:ea typeface="Times New Roman"/>
              </a:rPr>
              <a:t>NC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Freeform 405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Freeform 406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Freeform 407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" name="Picture 40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409" name="TextBox 409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 41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Freeform 411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4" name="Picture 41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0" y="3078480"/>
            <a:ext cx="914400" cy="1089660"/>
          </a:xfrm>
          <a:prstGeom prst="rect">
            <a:avLst/>
          </a:prstGeom>
        </p:spPr>
      </p:pic>
      <p:sp>
        <p:nvSpPr>
          <p:cNvPr id="414" name="Freeform 414"> 
				</p:cNvPr>
          <p:cNvSpPr/>
          <p:nvPr/>
        </p:nvSpPr>
        <p:spPr>
          <a:xfrm>
            <a:off x="6346825" y="3806825"/>
            <a:ext cx="79375" cy="92075"/>
          </a:xfrm>
          <a:custGeom>
            <a:avLst/>
            <a:gdLst>
              <a:gd name="connsiteX0" fmla="*/ 89580 w 79375"/>
              <a:gd name="connsiteY0" fmla="*/ 61689 h 92075"/>
              <a:gd name="connsiteX1" fmla="*/ 56446 w 79375"/>
              <a:gd name="connsiteY1" fmla="*/ 94819 h 92075"/>
              <a:gd name="connsiteX2" fmla="*/ 23312 w 79375"/>
              <a:gd name="connsiteY2" fmla="*/ 61689 h 92075"/>
              <a:gd name="connsiteX3" fmla="*/ 56446 w 79375"/>
              <a:gd name="connsiteY3" fmla="*/ 28559 h 92075"/>
              <a:gd name="connsiteX4" fmla="*/ 89580 w 79375"/>
              <a:gd name="connsiteY4" fmla="*/ 61689 h 92075"/>
              <a:gd name="connsiteX5" fmla="*/ 89580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9580" y="61689"/>
                </a:moveTo>
                <a:cubicBezTo>
                  <a:pt x="89580" y="79988"/>
                  <a:pt x="74736" y="94819"/>
                  <a:pt x="56446" y="94819"/>
                </a:cubicBezTo>
                <a:cubicBezTo>
                  <a:pt x="38145" y="94819"/>
                  <a:pt x="23312" y="79988"/>
                  <a:pt x="23312" y="61689"/>
                </a:cubicBezTo>
                <a:cubicBezTo>
                  <a:pt x="23312" y="43390"/>
                  <a:pt x="38145" y="28559"/>
                  <a:pt x="56446" y="28559"/>
                </a:cubicBezTo>
                <a:cubicBezTo>
                  <a:pt x="74736" y="28559"/>
                  <a:pt x="89580" y="43390"/>
                  <a:pt x="89580" y="61689"/>
                </a:cubicBezTo>
                <a:lnTo>
                  <a:pt x="89580" y="61689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Freeform 415"> 
				</p:cNvPr>
          <p:cNvSpPr/>
          <p:nvPr/>
        </p:nvSpPr>
        <p:spPr>
          <a:xfrm>
            <a:off x="6499225" y="3806825"/>
            <a:ext cx="79375" cy="92075"/>
          </a:xfrm>
          <a:custGeom>
            <a:avLst/>
            <a:gdLst>
              <a:gd name="connsiteX0" fmla="*/ 82970 w 79375"/>
              <a:gd name="connsiteY0" fmla="*/ 61689 h 92075"/>
              <a:gd name="connsiteX1" fmla="*/ 49837 w 79375"/>
              <a:gd name="connsiteY1" fmla="*/ 94819 h 92075"/>
              <a:gd name="connsiteX2" fmla="*/ 16702 w 79375"/>
              <a:gd name="connsiteY2" fmla="*/ 61689 h 92075"/>
              <a:gd name="connsiteX3" fmla="*/ 49837 w 79375"/>
              <a:gd name="connsiteY3" fmla="*/ 28559 h 92075"/>
              <a:gd name="connsiteX4" fmla="*/ 82970 w 79375"/>
              <a:gd name="connsiteY4" fmla="*/ 61689 h 92075"/>
              <a:gd name="connsiteX5" fmla="*/ 82970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2970" y="61689"/>
                </a:moveTo>
                <a:cubicBezTo>
                  <a:pt x="82970" y="79988"/>
                  <a:pt x="68171" y="94819"/>
                  <a:pt x="49837" y="94819"/>
                </a:cubicBezTo>
                <a:cubicBezTo>
                  <a:pt x="31536" y="94819"/>
                  <a:pt x="16702" y="79988"/>
                  <a:pt x="16702" y="61689"/>
                </a:cubicBezTo>
                <a:cubicBezTo>
                  <a:pt x="16702" y="43390"/>
                  <a:pt x="31536" y="28559"/>
                  <a:pt x="49837" y="28559"/>
                </a:cubicBezTo>
                <a:cubicBezTo>
                  <a:pt x="68171" y="28559"/>
                  <a:pt x="82970" y="43390"/>
                  <a:pt x="82970" y="61689"/>
                </a:cubicBezTo>
                <a:lnTo>
                  <a:pt x="82970" y="61689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Freeform 416"> 
				</p:cNvPr>
          <p:cNvSpPr/>
          <p:nvPr/>
        </p:nvSpPr>
        <p:spPr>
          <a:xfrm>
            <a:off x="6054725" y="3806825"/>
            <a:ext cx="79375" cy="92075"/>
          </a:xfrm>
          <a:custGeom>
            <a:avLst/>
            <a:gdLst>
              <a:gd name="connsiteX0" fmla="*/ 90099 w 79375"/>
              <a:gd name="connsiteY0" fmla="*/ 61689 h 92075"/>
              <a:gd name="connsiteX1" fmla="*/ 56965 w 79375"/>
              <a:gd name="connsiteY1" fmla="*/ 94819 h 92075"/>
              <a:gd name="connsiteX2" fmla="*/ 23831 w 79375"/>
              <a:gd name="connsiteY2" fmla="*/ 61689 h 92075"/>
              <a:gd name="connsiteX3" fmla="*/ 56965 w 79375"/>
              <a:gd name="connsiteY3" fmla="*/ 28559 h 92075"/>
              <a:gd name="connsiteX4" fmla="*/ 90099 w 79375"/>
              <a:gd name="connsiteY4" fmla="*/ 61689 h 92075"/>
              <a:gd name="connsiteX5" fmla="*/ 90099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90099" y="61689"/>
                </a:moveTo>
                <a:cubicBezTo>
                  <a:pt x="90099" y="79988"/>
                  <a:pt x="75255" y="94819"/>
                  <a:pt x="56965" y="94819"/>
                </a:cubicBezTo>
                <a:cubicBezTo>
                  <a:pt x="38664" y="94819"/>
                  <a:pt x="23831" y="79988"/>
                  <a:pt x="23831" y="61689"/>
                </a:cubicBezTo>
                <a:cubicBezTo>
                  <a:pt x="23831" y="43390"/>
                  <a:pt x="38664" y="28559"/>
                  <a:pt x="56965" y="28559"/>
                </a:cubicBezTo>
                <a:cubicBezTo>
                  <a:pt x="75255" y="28559"/>
                  <a:pt x="90099" y="43390"/>
                  <a:pt x="90099" y="61689"/>
                </a:cubicBezTo>
                <a:lnTo>
                  <a:pt x="90099" y="61689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Freeform 417"> 
				</p:cNvPr>
          <p:cNvSpPr/>
          <p:nvPr/>
        </p:nvSpPr>
        <p:spPr>
          <a:xfrm>
            <a:off x="6207125" y="3806825"/>
            <a:ext cx="79375" cy="92075"/>
          </a:xfrm>
          <a:custGeom>
            <a:avLst/>
            <a:gdLst>
              <a:gd name="connsiteX0" fmla="*/ 83490 w 79375"/>
              <a:gd name="connsiteY0" fmla="*/ 61689 h 92075"/>
              <a:gd name="connsiteX1" fmla="*/ 50355 w 79375"/>
              <a:gd name="connsiteY1" fmla="*/ 94819 h 92075"/>
              <a:gd name="connsiteX2" fmla="*/ 17221 w 79375"/>
              <a:gd name="connsiteY2" fmla="*/ 61689 h 92075"/>
              <a:gd name="connsiteX3" fmla="*/ 50355 w 79375"/>
              <a:gd name="connsiteY3" fmla="*/ 28559 h 92075"/>
              <a:gd name="connsiteX4" fmla="*/ 83490 w 79375"/>
              <a:gd name="connsiteY4" fmla="*/ 61689 h 92075"/>
              <a:gd name="connsiteX5" fmla="*/ 83490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3490" y="61689"/>
                </a:moveTo>
                <a:cubicBezTo>
                  <a:pt x="83490" y="79988"/>
                  <a:pt x="68646" y="94819"/>
                  <a:pt x="50355" y="94819"/>
                </a:cubicBezTo>
                <a:cubicBezTo>
                  <a:pt x="32054" y="94819"/>
                  <a:pt x="17221" y="79988"/>
                  <a:pt x="17221" y="61689"/>
                </a:cubicBezTo>
                <a:cubicBezTo>
                  <a:pt x="17221" y="43390"/>
                  <a:pt x="32054" y="28559"/>
                  <a:pt x="50355" y="28559"/>
                </a:cubicBezTo>
                <a:cubicBezTo>
                  <a:pt x="68645" y="28559"/>
                  <a:pt x="83490" y="43390"/>
                  <a:pt x="83490" y="61689"/>
                </a:cubicBezTo>
                <a:lnTo>
                  <a:pt x="83490" y="61689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Freeform 418"> 
				</p:cNvPr>
          <p:cNvSpPr/>
          <p:nvPr/>
        </p:nvSpPr>
        <p:spPr>
          <a:xfrm>
            <a:off x="5762625" y="3806825"/>
            <a:ext cx="79375" cy="92075"/>
          </a:xfrm>
          <a:custGeom>
            <a:avLst/>
            <a:gdLst>
              <a:gd name="connsiteX0" fmla="*/ 90618 w 79375"/>
              <a:gd name="connsiteY0" fmla="*/ 61689 h 92075"/>
              <a:gd name="connsiteX1" fmla="*/ 57484 w 79375"/>
              <a:gd name="connsiteY1" fmla="*/ 94819 h 92075"/>
              <a:gd name="connsiteX2" fmla="*/ 24350 w 79375"/>
              <a:gd name="connsiteY2" fmla="*/ 61689 h 92075"/>
              <a:gd name="connsiteX3" fmla="*/ 57484 w 79375"/>
              <a:gd name="connsiteY3" fmla="*/ 28559 h 92075"/>
              <a:gd name="connsiteX4" fmla="*/ 90618 w 79375"/>
              <a:gd name="connsiteY4" fmla="*/ 61689 h 92075"/>
              <a:gd name="connsiteX5" fmla="*/ 90618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90618" y="61689"/>
                </a:moveTo>
                <a:cubicBezTo>
                  <a:pt x="90618" y="79988"/>
                  <a:pt x="75774" y="94819"/>
                  <a:pt x="57484" y="94819"/>
                </a:cubicBezTo>
                <a:cubicBezTo>
                  <a:pt x="39183" y="94819"/>
                  <a:pt x="24350" y="79988"/>
                  <a:pt x="24350" y="61689"/>
                </a:cubicBezTo>
                <a:cubicBezTo>
                  <a:pt x="24350" y="43390"/>
                  <a:pt x="39183" y="28559"/>
                  <a:pt x="57484" y="28559"/>
                </a:cubicBezTo>
                <a:cubicBezTo>
                  <a:pt x="75774" y="28559"/>
                  <a:pt x="90618" y="43390"/>
                  <a:pt x="90618" y="61689"/>
                </a:cubicBezTo>
                <a:lnTo>
                  <a:pt x="90618" y="61689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Freeform 419"> 
				</p:cNvPr>
          <p:cNvSpPr/>
          <p:nvPr/>
        </p:nvSpPr>
        <p:spPr>
          <a:xfrm>
            <a:off x="5915025" y="3806825"/>
            <a:ext cx="79375" cy="92075"/>
          </a:xfrm>
          <a:custGeom>
            <a:avLst/>
            <a:gdLst>
              <a:gd name="connsiteX0" fmla="*/ 84009 w 79375"/>
              <a:gd name="connsiteY0" fmla="*/ 61689 h 92075"/>
              <a:gd name="connsiteX1" fmla="*/ 50874 w 79375"/>
              <a:gd name="connsiteY1" fmla="*/ 94819 h 92075"/>
              <a:gd name="connsiteX2" fmla="*/ 17740 w 79375"/>
              <a:gd name="connsiteY2" fmla="*/ 61689 h 92075"/>
              <a:gd name="connsiteX3" fmla="*/ 50874 w 79375"/>
              <a:gd name="connsiteY3" fmla="*/ 28559 h 92075"/>
              <a:gd name="connsiteX4" fmla="*/ 84009 w 79375"/>
              <a:gd name="connsiteY4" fmla="*/ 61689 h 92075"/>
              <a:gd name="connsiteX5" fmla="*/ 84009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4009" y="61689"/>
                </a:moveTo>
                <a:cubicBezTo>
                  <a:pt x="84009" y="79988"/>
                  <a:pt x="69164" y="94819"/>
                  <a:pt x="50874" y="94819"/>
                </a:cubicBezTo>
                <a:cubicBezTo>
                  <a:pt x="32573" y="94819"/>
                  <a:pt x="17740" y="79988"/>
                  <a:pt x="17740" y="61689"/>
                </a:cubicBezTo>
                <a:cubicBezTo>
                  <a:pt x="17740" y="43390"/>
                  <a:pt x="32573" y="28559"/>
                  <a:pt x="50874" y="28559"/>
                </a:cubicBezTo>
                <a:cubicBezTo>
                  <a:pt x="69164" y="28559"/>
                  <a:pt x="84009" y="43390"/>
                  <a:pt x="84009" y="61689"/>
                </a:cubicBezTo>
                <a:lnTo>
                  <a:pt x="84009" y="61689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Freeform 420"> 
				</p:cNvPr>
          <p:cNvSpPr/>
          <p:nvPr/>
        </p:nvSpPr>
        <p:spPr>
          <a:xfrm>
            <a:off x="5622925" y="3806825"/>
            <a:ext cx="79375" cy="92075"/>
          </a:xfrm>
          <a:custGeom>
            <a:avLst/>
            <a:gdLst>
              <a:gd name="connsiteX0" fmla="*/ 84528 w 79375"/>
              <a:gd name="connsiteY0" fmla="*/ 61689 h 92075"/>
              <a:gd name="connsiteX1" fmla="*/ 51393 w 79375"/>
              <a:gd name="connsiteY1" fmla="*/ 94819 h 92075"/>
              <a:gd name="connsiteX2" fmla="*/ 18259 w 79375"/>
              <a:gd name="connsiteY2" fmla="*/ 61689 h 92075"/>
              <a:gd name="connsiteX3" fmla="*/ 51393 w 79375"/>
              <a:gd name="connsiteY3" fmla="*/ 28559 h 92075"/>
              <a:gd name="connsiteX4" fmla="*/ 84528 w 79375"/>
              <a:gd name="connsiteY4" fmla="*/ 61689 h 92075"/>
              <a:gd name="connsiteX5" fmla="*/ 84528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4528" y="61689"/>
                </a:moveTo>
                <a:cubicBezTo>
                  <a:pt x="84528" y="79988"/>
                  <a:pt x="69684" y="94819"/>
                  <a:pt x="51393" y="94819"/>
                </a:cubicBezTo>
                <a:cubicBezTo>
                  <a:pt x="33092" y="94819"/>
                  <a:pt x="18259" y="79988"/>
                  <a:pt x="18259" y="61689"/>
                </a:cubicBezTo>
                <a:cubicBezTo>
                  <a:pt x="18259" y="43390"/>
                  <a:pt x="33092" y="28559"/>
                  <a:pt x="51393" y="28559"/>
                </a:cubicBezTo>
                <a:cubicBezTo>
                  <a:pt x="69684" y="28559"/>
                  <a:pt x="84528" y="43390"/>
                  <a:pt x="84528" y="61689"/>
                </a:cubicBezTo>
                <a:lnTo>
                  <a:pt x="84528" y="61689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Freeform 421"> 
				</p:cNvPr>
          <p:cNvSpPr/>
          <p:nvPr/>
        </p:nvSpPr>
        <p:spPr>
          <a:xfrm>
            <a:off x="5572125" y="3895725"/>
            <a:ext cx="1057275" cy="307975"/>
          </a:xfrm>
          <a:custGeom>
            <a:avLst/>
            <a:gdLst>
              <a:gd name="connsiteX0" fmla="*/ 1062644 w 1057275"/>
              <a:gd name="connsiteY0" fmla="*/ 147185 h 307975"/>
              <a:gd name="connsiteX1" fmla="*/ 1037130 w 1057275"/>
              <a:gd name="connsiteY1" fmla="*/ 50711 h 307975"/>
              <a:gd name="connsiteX2" fmla="*/ 1033154 w 1057275"/>
              <a:gd name="connsiteY2" fmla="*/ 43289 h 307975"/>
              <a:gd name="connsiteX3" fmla="*/ 1001676 w 1057275"/>
              <a:gd name="connsiteY3" fmla="*/ 23279 h 307975"/>
              <a:gd name="connsiteX4" fmla="*/ 976937 w 1057275"/>
              <a:gd name="connsiteY4" fmla="*/ 19171 h 307975"/>
              <a:gd name="connsiteX5" fmla="*/ 952285 w 1057275"/>
              <a:gd name="connsiteY5" fmla="*/ 23279 h 307975"/>
              <a:gd name="connsiteX6" fmla="*/ 920741 w 1057275"/>
              <a:gd name="connsiteY6" fmla="*/ 43422 h 307975"/>
              <a:gd name="connsiteX7" fmla="*/ 917030 w 1057275"/>
              <a:gd name="connsiteY7" fmla="*/ 50843 h 307975"/>
              <a:gd name="connsiteX8" fmla="*/ 903776 w 1057275"/>
              <a:gd name="connsiteY8" fmla="*/ 100141 h 307975"/>
              <a:gd name="connsiteX9" fmla="*/ 890522 w 1057275"/>
              <a:gd name="connsiteY9" fmla="*/ 51241 h 307975"/>
              <a:gd name="connsiteX10" fmla="*/ 886679 w 1057275"/>
              <a:gd name="connsiteY10" fmla="*/ 43820 h 307975"/>
              <a:gd name="connsiteX11" fmla="*/ 855135 w 1057275"/>
              <a:gd name="connsiteY11" fmla="*/ 23809 h 307975"/>
              <a:gd name="connsiteX12" fmla="*/ 831146 w 1057275"/>
              <a:gd name="connsiteY12" fmla="*/ 19171 h 307975"/>
              <a:gd name="connsiteX13" fmla="*/ 806494 w 1057275"/>
              <a:gd name="connsiteY13" fmla="*/ 23279 h 307975"/>
              <a:gd name="connsiteX14" fmla="*/ 775083 w 1057275"/>
              <a:gd name="connsiteY14" fmla="*/ 43422 h 307975"/>
              <a:gd name="connsiteX15" fmla="*/ 771239 w 1057275"/>
              <a:gd name="connsiteY15" fmla="*/ 50843 h 307975"/>
              <a:gd name="connsiteX16" fmla="*/ 758251 w 1057275"/>
              <a:gd name="connsiteY16" fmla="*/ 98683 h 307975"/>
              <a:gd name="connsiteX17" fmla="*/ 744997 w 1057275"/>
              <a:gd name="connsiteY17" fmla="*/ 50711 h 307975"/>
              <a:gd name="connsiteX18" fmla="*/ 741021 w 1057275"/>
              <a:gd name="connsiteY18" fmla="*/ 43289 h 307975"/>
              <a:gd name="connsiteX19" fmla="*/ 709610 w 1057275"/>
              <a:gd name="connsiteY19" fmla="*/ 23279 h 307975"/>
              <a:gd name="connsiteX20" fmla="*/ 685355 w 1057275"/>
              <a:gd name="connsiteY20" fmla="*/ 19171 h 307975"/>
              <a:gd name="connsiteX21" fmla="*/ 660704 w 1057275"/>
              <a:gd name="connsiteY21" fmla="*/ 23279 h 307975"/>
              <a:gd name="connsiteX22" fmla="*/ 629160 w 1057275"/>
              <a:gd name="connsiteY22" fmla="*/ 43422 h 307975"/>
              <a:gd name="connsiteX23" fmla="*/ 625449 w 1057275"/>
              <a:gd name="connsiteY23" fmla="*/ 50843 h 307975"/>
              <a:gd name="connsiteX24" fmla="*/ 612195 w 1057275"/>
              <a:gd name="connsiteY24" fmla="*/ 100141 h 307975"/>
              <a:gd name="connsiteX25" fmla="*/ 598942 w 1057275"/>
              <a:gd name="connsiteY25" fmla="*/ 51241 h 307975"/>
              <a:gd name="connsiteX26" fmla="*/ 595098 w 1057275"/>
              <a:gd name="connsiteY26" fmla="*/ 43820 h 307975"/>
              <a:gd name="connsiteX27" fmla="*/ 563554 w 1057275"/>
              <a:gd name="connsiteY27" fmla="*/ 23809 h 307975"/>
              <a:gd name="connsiteX28" fmla="*/ 539565 w 1057275"/>
              <a:gd name="connsiteY28" fmla="*/ 19171 h 307975"/>
              <a:gd name="connsiteX29" fmla="*/ 514913 w 1057275"/>
              <a:gd name="connsiteY29" fmla="*/ 23279 h 307975"/>
              <a:gd name="connsiteX30" fmla="*/ 483502 w 1057275"/>
              <a:gd name="connsiteY30" fmla="*/ 43422 h 307975"/>
              <a:gd name="connsiteX31" fmla="*/ 479658 w 1057275"/>
              <a:gd name="connsiteY31" fmla="*/ 50843 h 307975"/>
              <a:gd name="connsiteX32" fmla="*/ 466669 w 1057275"/>
              <a:gd name="connsiteY32" fmla="*/ 98683 h 307975"/>
              <a:gd name="connsiteX33" fmla="*/ 453416 w 1057275"/>
              <a:gd name="connsiteY33" fmla="*/ 50711 h 307975"/>
              <a:gd name="connsiteX34" fmla="*/ 449440 w 1057275"/>
              <a:gd name="connsiteY34" fmla="*/ 43289 h 307975"/>
              <a:gd name="connsiteX35" fmla="*/ 418029 w 1057275"/>
              <a:gd name="connsiteY35" fmla="*/ 23279 h 307975"/>
              <a:gd name="connsiteX36" fmla="*/ 393774 w 1057275"/>
              <a:gd name="connsiteY36" fmla="*/ 19171 h 307975"/>
              <a:gd name="connsiteX37" fmla="*/ 369123 w 1057275"/>
              <a:gd name="connsiteY37" fmla="*/ 23279 h 307975"/>
              <a:gd name="connsiteX38" fmla="*/ 337579 w 1057275"/>
              <a:gd name="connsiteY38" fmla="*/ 43422 h 307975"/>
              <a:gd name="connsiteX39" fmla="*/ 333868 w 1057275"/>
              <a:gd name="connsiteY39" fmla="*/ 50843 h 307975"/>
              <a:gd name="connsiteX40" fmla="*/ 320614 w 1057275"/>
              <a:gd name="connsiteY40" fmla="*/ 100141 h 307975"/>
              <a:gd name="connsiteX41" fmla="*/ 307361 w 1057275"/>
              <a:gd name="connsiteY41" fmla="*/ 51241 h 307975"/>
              <a:gd name="connsiteX42" fmla="*/ 303517 w 1057275"/>
              <a:gd name="connsiteY42" fmla="*/ 43820 h 307975"/>
              <a:gd name="connsiteX43" fmla="*/ 271973 w 1057275"/>
              <a:gd name="connsiteY43" fmla="*/ 23809 h 307975"/>
              <a:gd name="connsiteX44" fmla="*/ 247984 w 1057275"/>
              <a:gd name="connsiteY44" fmla="*/ 19171 h 307975"/>
              <a:gd name="connsiteX45" fmla="*/ 223332 w 1057275"/>
              <a:gd name="connsiteY45" fmla="*/ 23279 h 307975"/>
              <a:gd name="connsiteX46" fmla="*/ 191921 w 1057275"/>
              <a:gd name="connsiteY46" fmla="*/ 43422 h 307975"/>
              <a:gd name="connsiteX47" fmla="*/ 188077 w 1057275"/>
              <a:gd name="connsiteY47" fmla="*/ 50843 h 307975"/>
              <a:gd name="connsiteX48" fmla="*/ 175089 w 1057275"/>
              <a:gd name="connsiteY48" fmla="*/ 98683 h 307975"/>
              <a:gd name="connsiteX49" fmla="*/ 161835 w 1057275"/>
              <a:gd name="connsiteY49" fmla="*/ 50711 h 307975"/>
              <a:gd name="connsiteX50" fmla="*/ 157859 w 1057275"/>
              <a:gd name="connsiteY50" fmla="*/ 43289 h 307975"/>
              <a:gd name="connsiteX51" fmla="*/ 126448 w 1057275"/>
              <a:gd name="connsiteY51" fmla="*/ 23279 h 307975"/>
              <a:gd name="connsiteX52" fmla="*/ 102193 w 1057275"/>
              <a:gd name="connsiteY52" fmla="*/ 19171 h 307975"/>
              <a:gd name="connsiteX53" fmla="*/ 77542 w 1057275"/>
              <a:gd name="connsiteY53" fmla="*/ 23279 h 307975"/>
              <a:gd name="connsiteX54" fmla="*/ 45998 w 1057275"/>
              <a:gd name="connsiteY54" fmla="*/ 43422 h 307975"/>
              <a:gd name="connsiteX55" fmla="*/ 42287 w 1057275"/>
              <a:gd name="connsiteY55" fmla="*/ 50843 h 307975"/>
              <a:gd name="connsiteX56" fmla="*/ 16707 w 1057275"/>
              <a:gd name="connsiteY56" fmla="*/ 147185 h 307975"/>
              <a:gd name="connsiteX57" fmla="*/ 27100 w 1057275"/>
              <a:gd name="connsiteY57" fmla="*/ 162767 h 307975"/>
              <a:gd name="connsiteX58" fmla="*/ 42287 w 1057275"/>
              <a:gd name="connsiteY58" fmla="*/ 153944 h 307975"/>
              <a:gd name="connsiteX59" fmla="*/ 62433 w 1057275"/>
              <a:gd name="connsiteY59" fmla="*/ 78009 h 307975"/>
              <a:gd name="connsiteX60" fmla="*/ 62433 w 1057275"/>
              <a:gd name="connsiteY60" fmla="*/ 119621 h 307975"/>
              <a:gd name="connsiteX61" fmla="*/ 39636 w 1057275"/>
              <a:gd name="connsiteY61" fmla="*/ 204699 h 307975"/>
              <a:gd name="connsiteX62" fmla="*/ 62433 w 1057275"/>
              <a:gd name="connsiteY62" fmla="*/ 204699 h 307975"/>
              <a:gd name="connsiteX63" fmla="*/ 62433 w 1057275"/>
              <a:gd name="connsiteY63" fmla="*/ 310711 h 307975"/>
              <a:gd name="connsiteX64" fmla="*/ 88940 w 1057275"/>
              <a:gd name="connsiteY64" fmla="*/ 310711 h 307975"/>
              <a:gd name="connsiteX65" fmla="*/ 88940 w 1057275"/>
              <a:gd name="connsiteY65" fmla="*/ 204699 h 307975"/>
              <a:gd name="connsiteX66" fmla="*/ 115447 w 1057275"/>
              <a:gd name="connsiteY66" fmla="*/ 204699 h 307975"/>
              <a:gd name="connsiteX67" fmla="*/ 115447 w 1057275"/>
              <a:gd name="connsiteY67" fmla="*/ 310711 h 307975"/>
              <a:gd name="connsiteX68" fmla="*/ 141954 w 1057275"/>
              <a:gd name="connsiteY68" fmla="*/ 310711 h 307975"/>
              <a:gd name="connsiteX69" fmla="*/ 141954 w 1057275"/>
              <a:gd name="connsiteY69" fmla="*/ 204699 h 307975"/>
              <a:gd name="connsiteX70" fmla="*/ 164751 w 1057275"/>
              <a:gd name="connsiteY70" fmla="*/ 204699 h 307975"/>
              <a:gd name="connsiteX71" fmla="*/ 141954 w 1057275"/>
              <a:gd name="connsiteY71" fmla="*/ 119621 h 307975"/>
              <a:gd name="connsiteX72" fmla="*/ 141954 w 1057275"/>
              <a:gd name="connsiteY72" fmla="*/ 77082 h 307975"/>
              <a:gd name="connsiteX73" fmla="*/ 162233 w 1057275"/>
              <a:gd name="connsiteY73" fmla="*/ 153944 h 307975"/>
              <a:gd name="connsiteX74" fmla="*/ 178303 w 1057275"/>
              <a:gd name="connsiteY74" fmla="*/ 163573 h 307975"/>
              <a:gd name="connsiteX75" fmla="*/ 187945 w 1057275"/>
              <a:gd name="connsiteY75" fmla="*/ 153944 h 307975"/>
              <a:gd name="connsiteX76" fmla="*/ 208223 w 1057275"/>
              <a:gd name="connsiteY76" fmla="*/ 77082 h 307975"/>
              <a:gd name="connsiteX77" fmla="*/ 208223 w 1057275"/>
              <a:gd name="connsiteY77" fmla="*/ 310711 h 307975"/>
              <a:gd name="connsiteX78" fmla="*/ 234730 w 1057275"/>
              <a:gd name="connsiteY78" fmla="*/ 310711 h 307975"/>
              <a:gd name="connsiteX79" fmla="*/ 234730 w 1057275"/>
              <a:gd name="connsiteY79" fmla="*/ 164943 h 307975"/>
              <a:gd name="connsiteX80" fmla="*/ 261237 w 1057275"/>
              <a:gd name="connsiteY80" fmla="*/ 164943 h 307975"/>
              <a:gd name="connsiteX81" fmla="*/ 261238 w 1057275"/>
              <a:gd name="connsiteY81" fmla="*/ 310711 h 307975"/>
              <a:gd name="connsiteX82" fmla="*/ 287745 w 1057275"/>
              <a:gd name="connsiteY82" fmla="*/ 310711 h 307975"/>
              <a:gd name="connsiteX83" fmla="*/ 287745 w 1057275"/>
              <a:gd name="connsiteY83" fmla="*/ 77877 h 307975"/>
              <a:gd name="connsiteX84" fmla="*/ 307890 w 1057275"/>
              <a:gd name="connsiteY84" fmla="*/ 153944 h 307975"/>
              <a:gd name="connsiteX85" fmla="*/ 321144 w 1057275"/>
              <a:gd name="connsiteY85" fmla="*/ 167195 h 307975"/>
              <a:gd name="connsiteX86" fmla="*/ 334398 w 1057275"/>
              <a:gd name="connsiteY86" fmla="*/ 153944 h 307975"/>
              <a:gd name="connsiteX87" fmla="*/ 354013 w 1057275"/>
              <a:gd name="connsiteY87" fmla="*/ 77877 h 307975"/>
              <a:gd name="connsiteX88" fmla="*/ 354014 w 1057275"/>
              <a:gd name="connsiteY88" fmla="*/ 119621 h 307975"/>
              <a:gd name="connsiteX89" fmla="*/ 331217 w 1057275"/>
              <a:gd name="connsiteY89" fmla="*/ 204699 h 307975"/>
              <a:gd name="connsiteX90" fmla="*/ 354014 w 1057275"/>
              <a:gd name="connsiteY90" fmla="*/ 204699 h 307975"/>
              <a:gd name="connsiteX91" fmla="*/ 354014 w 1057275"/>
              <a:gd name="connsiteY91" fmla="*/ 310711 h 307975"/>
              <a:gd name="connsiteX92" fmla="*/ 380521 w 1057275"/>
              <a:gd name="connsiteY92" fmla="*/ 310711 h 307975"/>
              <a:gd name="connsiteX93" fmla="*/ 380521 w 1057275"/>
              <a:gd name="connsiteY93" fmla="*/ 204699 h 307975"/>
              <a:gd name="connsiteX94" fmla="*/ 407028 w 1057275"/>
              <a:gd name="connsiteY94" fmla="*/ 204699 h 307975"/>
              <a:gd name="connsiteX95" fmla="*/ 407028 w 1057275"/>
              <a:gd name="connsiteY95" fmla="*/ 310711 h 307975"/>
              <a:gd name="connsiteX96" fmla="*/ 433535 w 1057275"/>
              <a:gd name="connsiteY96" fmla="*/ 310711 h 307975"/>
              <a:gd name="connsiteX97" fmla="*/ 433535 w 1057275"/>
              <a:gd name="connsiteY97" fmla="*/ 204699 h 307975"/>
              <a:gd name="connsiteX98" fmla="*/ 456332 w 1057275"/>
              <a:gd name="connsiteY98" fmla="*/ 204699 h 307975"/>
              <a:gd name="connsiteX99" fmla="*/ 433535 w 1057275"/>
              <a:gd name="connsiteY99" fmla="*/ 119621 h 307975"/>
              <a:gd name="connsiteX100" fmla="*/ 433535 w 1057275"/>
              <a:gd name="connsiteY100" fmla="*/ 77082 h 307975"/>
              <a:gd name="connsiteX101" fmla="*/ 453814 w 1057275"/>
              <a:gd name="connsiteY101" fmla="*/ 153944 h 307975"/>
              <a:gd name="connsiteX102" fmla="*/ 469884 w 1057275"/>
              <a:gd name="connsiteY102" fmla="*/ 163573 h 307975"/>
              <a:gd name="connsiteX103" fmla="*/ 479526 w 1057275"/>
              <a:gd name="connsiteY103" fmla="*/ 153944 h 307975"/>
              <a:gd name="connsiteX104" fmla="*/ 499804 w 1057275"/>
              <a:gd name="connsiteY104" fmla="*/ 77082 h 307975"/>
              <a:gd name="connsiteX105" fmla="*/ 499804 w 1057275"/>
              <a:gd name="connsiteY105" fmla="*/ 310711 h 307975"/>
              <a:gd name="connsiteX106" fmla="*/ 526311 w 1057275"/>
              <a:gd name="connsiteY106" fmla="*/ 310711 h 307975"/>
              <a:gd name="connsiteX107" fmla="*/ 526311 w 1057275"/>
              <a:gd name="connsiteY107" fmla="*/ 164943 h 307975"/>
              <a:gd name="connsiteX108" fmla="*/ 552818 w 1057275"/>
              <a:gd name="connsiteY108" fmla="*/ 164943 h 307975"/>
              <a:gd name="connsiteX109" fmla="*/ 552819 w 1057275"/>
              <a:gd name="connsiteY109" fmla="*/ 310711 h 307975"/>
              <a:gd name="connsiteX110" fmla="*/ 579326 w 1057275"/>
              <a:gd name="connsiteY110" fmla="*/ 310711 h 307975"/>
              <a:gd name="connsiteX111" fmla="*/ 579326 w 1057275"/>
              <a:gd name="connsiteY111" fmla="*/ 77877 h 307975"/>
              <a:gd name="connsiteX112" fmla="*/ 599471 w 1057275"/>
              <a:gd name="connsiteY112" fmla="*/ 153944 h 307975"/>
              <a:gd name="connsiteX113" fmla="*/ 612725 w 1057275"/>
              <a:gd name="connsiteY113" fmla="*/ 167195 h 307975"/>
              <a:gd name="connsiteX114" fmla="*/ 625979 w 1057275"/>
              <a:gd name="connsiteY114" fmla="*/ 153944 h 307975"/>
              <a:gd name="connsiteX115" fmla="*/ 645595 w 1057275"/>
              <a:gd name="connsiteY115" fmla="*/ 77877 h 307975"/>
              <a:gd name="connsiteX116" fmla="*/ 645595 w 1057275"/>
              <a:gd name="connsiteY116" fmla="*/ 119621 h 307975"/>
              <a:gd name="connsiteX117" fmla="*/ 622798 w 1057275"/>
              <a:gd name="connsiteY117" fmla="*/ 204699 h 307975"/>
              <a:gd name="connsiteX118" fmla="*/ 645595 w 1057275"/>
              <a:gd name="connsiteY118" fmla="*/ 204699 h 307975"/>
              <a:gd name="connsiteX119" fmla="*/ 645595 w 1057275"/>
              <a:gd name="connsiteY119" fmla="*/ 310711 h 307975"/>
              <a:gd name="connsiteX120" fmla="*/ 672102 w 1057275"/>
              <a:gd name="connsiteY120" fmla="*/ 310711 h 307975"/>
              <a:gd name="connsiteX121" fmla="*/ 672102 w 1057275"/>
              <a:gd name="connsiteY121" fmla="*/ 204699 h 307975"/>
              <a:gd name="connsiteX122" fmla="*/ 698609 w 1057275"/>
              <a:gd name="connsiteY122" fmla="*/ 204699 h 307975"/>
              <a:gd name="connsiteX123" fmla="*/ 698609 w 1057275"/>
              <a:gd name="connsiteY123" fmla="*/ 310711 h 307975"/>
              <a:gd name="connsiteX124" fmla="*/ 725116 w 1057275"/>
              <a:gd name="connsiteY124" fmla="*/ 310711 h 307975"/>
              <a:gd name="connsiteX125" fmla="*/ 725116 w 1057275"/>
              <a:gd name="connsiteY125" fmla="*/ 204699 h 307975"/>
              <a:gd name="connsiteX126" fmla="*/ 747913 w 1057275"/>
              <a:gd name="connsiteY126" fmla="*/ 204699 h 307975"/>
              <a:gd name="connsiteX127" fmla="*/ 725116 w 1057275"/>
              <a:gd name="connsiteY127" fmla="*/ 119621 h 307975"/>
              <a:gd name="connsiteX128" fmla="*/ 725116 w 1057275"/>
              <a:gd name="connsiteY128" fmla="*/ 77082 h 307975"/>
              <a:gd name="connsiteX129" fmla="*/ 745395 w 1057275"/>
              <a:gd name="connsiteY129" fmla="*/ 153944 h 307975"/>
              <a:gd name="connsiteX130" fmla="*/ 761465 w 1057275"/>
              <a:gd name="connsiteY130" fmla="*/ 163573 h 307975"/>
              <a:gd name="connsiteX131" fmla="*/ 771107 w 1057275"/>
              <a:gd name="connsiteY131" fmla="*/ 153944 h 307975"/>
              <a:gd name="connsiteX132" fmla="*/ 791385 w 1057275"/>
              <a:gd name="connsiteY132" fmla="*/ 77082 h 307975"/>
              <a:gd name="connsiteX133" fmla="*/ 791385 w 1057275"/>
              <a:gd name="connsiteY133" fmla="*/ 310711 h 307975"/>
              <a:gd name="connsiteX134" fmla="*/ 817892 w 1057275"/>
              <a:gd name="connsiteY134" fmla="*/ 310711 h 307975"/>
              <a:gd name="connsiteX135" fmla="*/ 817892 w 1057275"/>
              <a:gd name="connsiteY135" fmla="*/ 164943 h 307975"/>
              <a:gd name="connsiteX136" fmla="*/ 844400 w 1057275"/>
              <a:gd name="connsiteY136" fmla="*/ 164943 h 307975"/>
              <a:gd name="connsiteX137" fmla="*/ 844400 w 1057275"/>
              <a:gd name="connsiteY137" fmla="*/ 310711 h 307975"/>
              <a:gd name="connsiteX138" fmla="*/ 870907 w 1057275"/>
              <a:gd name="connsiteY138" fmla="*/ 310711 h 307975"/>
              <a:gd name="connsiteX139" fmla="*/ 870907 w 1057275"/>
              <a:gd name="connsiteY139" fmla="*/ 77877 h 307975"/>
              <a:gd name="connsiteX140" fmla="*/ 891052 w 1057275"/>
              <a:gd name="connsiteY140" fmla="*/ 153944 h 307975"/>
              <a:gd name="connsiteX141" fmla="*/ 904306 w 1057275"/>
              <a:gd name="connsiteY141" fmla="*/ 167195 h 307975"/>
              <a:gd name="connsiteX142" fmla="*/ 917560 w 1057275"/>
              <a:gd name="connsiteY142" fmla="*/ 153944 h 307975"/>
              <a:gd name="connsiteX143" fmla="*/ 937176 w 1057275"/>
              <a:gd name="connsiteY143" fmla="*/ 77877 h 307975"/>
              <a:gd name="connsiteX144" fmla="*/ 937176 w 1057275"/>
              <a:gd name="connsiteY144" fmla="*/ 119621 h 307975"/>
              <a:gd name="connsiteX145" fmla="*/ 914379 w 1057275"/>
              <a:gd name="connsiteY145" fmla="*/ 204699 h 307975"/>
              <a:gd name="connsiteX146" fmla="*/ 937176 w 1057275"/>
              <a:gd name="connsiteY146" fmla="*/ 204699 h 307975"/>
              <a:gd name="connsiteX147" fmla="*/ 937176 w 1057275"/>
              <a:gd name="connsiteY147" fmla="*/ 310711 h 307975"/>
              <a:gd name="connsiteX148" fmla="*/ 963683 w 1057275"/>
              <a:gd name="connsiteY148" fmla="*/ 310711 h 307975"/>
              <a:gd name="connsiteX149" fmla="*/ 963683 w 1057275"/>
              <a:gd name="connsiteY149" fmla="*/ 204699 h 307975"/>
              <a:gd name="connsiteX150" fmla="*/ 990190 w 1057275"/>
              <a:gd name="connsiteY150" fmla="*/ 204699 h 307975"/>
              <a:gd name="connsiteX151" fmla="*/ 990190 w 1057275"/>
              <a:gd name="connsiteY151" fmla="*/ 310711 h 307975"/>
              <a:gd name="connsiteX152" fmla="*/ 1016698 w 1057275"/>
              <a:gd name="connsiteY152" fmla="*/ 310711 h 307975"/>
              <a:gd name="connsiteX153" fmla="*/ 1016697 w 1057275"/>
              <a:gd name="connsiteY153" fmla="*/ 204699 h 307975"/>
              <a:gd name="connsiteX154" fmla="*/ 1039450 w 1057275"/>
              <a:gd name="connsiteY154" fmla="*/ 204699 h 307975"/>
              <a:gd name="connsiteX155" fmla="*/ 1016697 w 1057275"/>
              <a:gd name="connsiteY155" fmla="*/ 119621 h 307975"/>
              <a:gd name="connsiteX156" fmla="*/ 1016697 w 1057275"/>
              <a:gd name="connsiteY156" fmla="*/ 77082 h 307975"/>
              <a:gd name="connsiteX157" fmla="*/ 1037020 w 1057275"/>
              <a:gd name="connsiteY157" fmla="*/ 153944 h 307975"/>
              <a:gd name="connsiteX158" fmla="*/ 1050273 w 1057275"/>
              <a:gd name="connsiteY158" fmla="*/ 163750 h 307975"/>
              <a:gd name="connsiteX159" fmla="*/ 1063086 w 1057275"/>
              <a:gd name="connsiteY159" fmla="*/ 150123 h 307975"/>
              <a:gd name="connsiteX160" fmla="*/ 1062644 w 1057275"/>
              <a:gd name="connsiteY160" fmla="*/ 147185 h 307975"/>
              <a:gd name="connsiteX161" fmla="*/ 1062644 w 1057275"/>
              <a:gd name="connsiteY161" fmla="*/ 147185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1057275" h="307975">
                <a:moveTo>
                  <a:pt x="1062644" y="147185"/>
                </a:moveTo>
                <a:lnTo>
                  <a:pt x="1037130" y="50711"/>
                </a:lnTo>
                <a:cubicBezTo>
                  <a:pt x="1036357" y="47983"/>
                  <a:pt x="1034922" y="45454"/>
                  <a:pt x="1033154" y="43289"/>
                </a:cubicBezTo>
                <a:cubicBezTo>
                  <a:pt x="1024428" y="34201"/>
                  <a:pt x="1013605" y="27343"/>
                  <a:pt x="1001676" y="23279"/>
                </a:cubicBezTo>
                <a:cubicBezTo>
                  <a:pt x="993835" y="20297"/>
                  <a:pt x="985331" y="18906"/>
                  <a:pt x="976937" y="19171"/>
                </a:cubicBezTo>
                <a:cubicBezTo>
                  <a:pt x="968543" y="19149"/>
                  <a:pt x="960215" y="20540"/>
                  <a:pt x="952285" y="23279"/>
                </a:cubicBezTo>
                <a:cubicBezTo>
                  <a:pt x="940268" y="27288"/>
                  <a:pt x="929433" y="34212"/>
                  <a:pt x="920741" y="43422"/>
                </a:cubicBezTo>
                <a:cubicBezTo>
                  <a:pt x="919084" y="45664"/>
                  <a:pt x="917825" y="48171"/>
                  <a:pt x="917030" y="50843"/>
                </a:cubicBezTo>
                <a:lnTo>
                  <a:pt x="903776" y="100141"/>
                </a:lnTo>
                <a:lnTo>
                  <a:pt x="890522" y="51241"/>
                </a:lnTo>
                <a:cubicBezTo>
                  <a:pt x="889804" y="48513"/>
                  <a:pt x="888490" y="45973"/>
                  <a:pt x="886679" y="43820"/>
                </a:cubicBezTo>
                <a:cubicBezTo>
                  <a:pt x="877898" y="34731"/>
                  <a:pt x="867085" y="27873"/>
                  <a:pt x="855135" y="23809"/>
                </a:cubicBezTo>
                <a:cubicBezTo>
                  <a:pt x="847503" y="20728"/>
                  <a:pt x="839363" y="19149"/>
                  <a:pt x="831146" y="19171"/>
                </a:cubicBezTo>
                <a:cubicBezTo>
                  <a:pt x="822752" y="19171"/>
                  <a:pt x="814424" y="20563"/>
                  <a:pt x="806494" y="23279"/>
                </a:cubicBezTo>
                <a:cubicBezTo>
                  <a:pt x="794499" y="27255"/>
                  <a:pt x="783698" y="34179"/>
                  <a:pt x="775083" y="43422"/>
                </a:cubicBezTo>
                <a:cubicBezTo>
                  <a:pt x="773338" y="45620"/>
                  <a:pt x="772035" y="48148"/>
                  <a:pt x="771239" y="50843"/>
                </a:cubicBezTo>
                <a:lnTo>
                  <a:pt x="758251" y="98683"/>
                </a:lnTo>
                <a:lnTo>
                  <a:pt x="744997" y="50711"/>
                </a:lnTo>
                <a:cubicBezTo>
                  <a:pt x="744213" y="47983"/>
                  <a:pt x="742854" y="45454"/>
                  <a:pt x="741021" y="43289"/>
                </a:cubicBezTo>
                <a:cubicBezTo>
                  <a:pt x="732295" y="34201"/>
                  <a:pt x="721527" y="27343"/>
                  <a:pt x="709610" y="23279"/>
                </a:cubicBezTo>
                <a:cubicBezTo>
                  <a:pt x="701856" y="20364"/>
                  <a:pt x="693628" y="18972"/>
                  <a:pt x="685355" y="19171"/>
                </a:cubicBezTo>
                <a:cubicBezTo>
                  <a:pt x="676961" y="19149"/>
                  <a:pt x="668634" y="20540"/>
                  <a:pt x="660704" y="23279"/>
                </a:cubicBezTo>
                <a:cubicBezTo>
                  <a:pt x="648687" y="27288"/>
                  <a:pt x="637852" y="34212"/>
                  <a:pt x="629160" y="43422"/>
                </a:cubicBezTo>
                <a:cubicBezTo>
                  <a:pt x="627503" y="45664"/>
                  <a:pt x="626244" y="48171"/>
                  <a:pt x="625449" y="50843"/>
                </a:cubicBezTo>
                <a:lnTo>
                  <a:pt x="612195" y="100141"/>
                </a:lnTo>
                <a:lnTo>
                  <a:pt x="598942" y="51241"/>
                </a:lnTo>
                <a:cubicBezTo>
                  <a:pt x="598223" y="48513"/>
                  <a:pt x="596909" y="45973"/>
                  <a:pt x="595098" y="43820"/>
                </a:cubicBezTo>
                <a:cubicBezTo>
                  <a:pt x="586317" y="34731"/>
                  <a:pt x="575504" y="27873"/>
                  <a:pt x="563554" y="23809"/>
                </a:cubicBezTo>
                <a:cubicBezTo>
                  <a:pt x="555922" y="20728"/>
                  <a:pt x="547782" y="19149"/>
                  <a:pt x="539565" y="19171"/>
                </a:cubicBezTo>
                <a:cubicBezTo>
                  <a:pt x="531171" y="19171"/>
                  <a:pt x="522843" y="20563"/>
                  <a:pt x="514913" y="23279"/>
                </a:cubicBezTo>
                <a:cubicBezTo>
                  <a:pt x="502918" y="27255"/>
                  <a:pt x="492117" y="34179"/>
                  <a:pt x="483502" y="43422"/>
                </a:cubicBezTo>
                <a:cubicBezTo>
                  <a:pt x="481757" y="45620"/>
                  <a:pt x="480454" y="48148"/>
                  <a:pt x="479658" y="50843"/>
                </a:cubicBezTo>
                <a:lnTo>
                  <a:pt x="466669" y="98683"/>
                </a:lnTo>
                <a:lnTo>
                  <a:pt x="453416" y="50711"/>
                </a:lnTo>
                <a:cubicBezTo>
                  <a:pt x="452632" y="47983"/>
                  <a:pt x="451273" y="45454"/>
                  <a:pt x="449440" y="43289"/>
                </a:cubicBezTo>
                <a:cubicBezTo>
                  <a:pt x="440714" y="34201"/>
                  <a:pt x="429946" y="27343"/>
                  <a:pt x="418029" y="23279"/>
                </a:cubicBezTo>
                <a:cubicBezTo>
                  <a:pt x="410275" y="20364"/>
                  <a:pt x="402047" y="18972"/>
                  <a:pt x="393774" y="19171"/>
                </a:cubicBezTo>
                <a:cubicBezTo>
                  <a:pt x="385380" y="19149"/>
                  <a:pt x="377053" y="20540"/>
                  <a:pt x="369123" y="23279"/>
                </a:cubicBezTo>
                <a:cubicBezTo>
                  <a:pt x="357106" y="27288"/>
                  <a:pt x="346271" y="34212"/>
                  <a:pt x="337579" y="43422"/>
                </a:cubicBezTo>
                <a:cubicBezTo>
                  <a:pt x="335922" y="45664"/>
                  <a:pt x="334663" y="48171"/>
                  <a:pt x="333868" y="50843"/>
                </a:cubicBezTo>
                <a:lnTo>
                  <a:pt x="320614" y="100141"/>
                </a:lnTo>
                <a:lnTo>
                  <a:pt x="307361" y="51241"/>
                </a:lnTo>
                <a:cubicBezTo>
                  <a:pt x="306642" y="48513"/>
                  <a:pt x="305328" y="45973"/>
                  <a:pt x="303517" y="43820"/>
                </a:cubicBezTo>
                <a:cubicBezTo>
                  <a:pt x="294736" y="34731"/>
                  <a:pt x="283924" y="27873"/>
                  <a:pt x="271973" y="23809"/>
                </a:cubicBezTo>
                <a:cubicBezTo>
                  <a:pt x="264341" y="20728"/>
                  <a:pt x="256201" y="19149"/>
                  <a:pt x="247984" y="19171"/>
                </a:cubicBezTo>
                <a:cubicBezTo>
                  <a:pt x="239590" y="19171"/>
                  <a:pt x="231262" y="20563"/>
                  <a:pt x="223332" y="23279"/>
                </a:cubicBezTo>
                <a:cubicBezTo>
                  <a:pt x="211337" y="27255"/>
                  <a:pt x="200536" y="34179"/>
                  <a:pt x="191921" y="43422"/>
                </a:cubicBezTo>
                <a:cubicBezTo>
                  <a:pt x="190176" y="45620"/>
                  <a:pt x="188872" y="48148"/>
                  <a:pt x="188077" y="50843"/>
                </a:cubicBezTo>
                <a:lnTo>
                  <a:pt x="175089" y="98683"/>
                </a:lnTo>
                <a:lnTo>
                  <a:pt x="161835" y="50711"/>
                </a:lnTo>
                <a:cubicBezTo>
                  <a:pt x="161051" y="47983"/>
                  <a:pt x="159692" y="45454"/>
                  <a:pt x="157859" y="43289"/>
                </a:cubicBezTo>
                <a:cubicBezTo>
                  <a:pt x="149133" y="34201"/>
                  <a:pt x="138365" y="27343"/>
                  <a:pt x="126448" y="23279"/>
                </a:cubicBezTo>
                <a:cubicBezTo>
                  <a:pt x="118694" y="20364"/>
                  <a:pt x="110466" y="18972"/>
                  <a:pt x="102193" y="19171"/>
                </a:cubicBezTo>
                <a:cubicBezTo>
                  <a:pt x="93799" y="19149"/>
                  <a:pt x="85472" y="20540"/>
                  <a:pt x="77542" y="23279"/>
                </a:cubicBezTo>
                <a:cubicBezTo>
                  <a:pt x="65525" y="27288"/>
                  <a:pt x="54690" y="34212"/>
                  <a:pt x="45998" y="43422"/>
                </a:cubicBezTo>
                <a:cubicBezTo>
                  <a:pt x="44341" y="45664"/>
                  <a:pt x="43082" y="48171"/>
                  <a:pt x="42287" y="50843"/>
                </a:cubicBezTo>
                <a:lnTo>
                  <a:pt x="16707" y="147185"/>
                </a:lnTo>
                <a:cubicBezTo>
                  <a:pt x="15271" y="154363"/>
                  <a:pt x="19921" y="161342"/>
                  <a:pt x="27100" y="162767"/>
                </a:cubicBezTo>
                <a:cubicBezTo>
                  <a:pt x="33672" y="164081"/>
                  <a:pt x="40177" y="160293"/>
                  <a:pt x="42287" y="153944"/>
                </a:cubicBezTo>
                <a:lnTo>
                  <a:pt x="62433" y="78009"/>
                </a:lnTo>
                <a:lnTo>
                  <a:pt x="62433" y="119621"/>
                </a:lnTo>
                <a:lnTo>
                  <a:pt x="39636" y="204699"/>
                </a:lnTo>
                <a:lnTo>
                  <a:pt x="62433" y="204699"/>
                </a:lnTo>
                <a:lnTo>
                  <a:pt x="62433" y="310711"/>
                </a:lnTo>
                <a:lnTo>
                  <a:pt x="88940" y="310711"/>
                </a:lnTo>
                <a:lnTo>
                  <a:pt x="88940" y="204699"/>
                </a:lnTo>
                <a:lnTo>
                  <a:pt x="115447" y="204699"/>
                </a:lnTo>
                <a:lnTo>
                  <a:pt x="115447" y="310711"/>
                </a:lnTo>
                <a:lnTo>
                  <a:pt x="141954" y="310711"/>
                </a:lnTo>
                <a:lnTo>
                  <a:pt x="141954" y="204699"/>
                </a:lnTo>
                <a:lnTo>
                  <a:pt x="164751" y="204699"/>
                </a:lnTo>
                <a:lnTo>
                  <a:pt x="141954" y="119621"/>
                </a:lnTo>
                <a:lnTo>
                  <a:pt x="141954" y="77082"/>
                </a:lnTo>
                <a:lnTo>
                  <a:pt x="162233" y="153944"/>
                </a:lnTo>
                <a:cubicBezTo>
                  <a:pt x="164011" y="161044"/>
                  <a:pt x="171201" y="165351"/>
                  <a:pt x="178303" y="163573"/>
                </a:cubicBezTo>
                <a:cubicBezTo>
                  <a:pt x="183052" y="162381"/>
                  <a:pt x="186752" y="158681"/>
                  <a:pt x="187945" y="153944"/>
                </a:cubicBezTo>
                <a:lnTo>
                  <a:pt x="208223" y="77082"/>
                </a:lnTo>
                <a:lnTo>
                  <a:pt x="208223" y="310711"/>
                </a:lnTo>
                <a:lnTo>
                  <a:pt x="234730" y="310711"/>
                </a:lnTo>
                <a:lnTo>
                  <a:pt x="234730" y="164943"/>
                </a:lnTo>
                <a:lnTo>
                  <a:pt x="261237" y="164943"/>
                </a:lnTo>
                <a:lnTo>
                  <a:pt x="261238" y="310711"/>
                </a:lnTo>
                <a:lnTo>
                  <a:pt x="287745" y="310711"/>
                </a:lnTo>
                <a:lnTo>
                  <a:pt x="287745" y="77877"/>
                </a:lnTo>
                <a:lnTo>
                  <a:pt x="307890" y="153944"/>
                </a:lnTo>
                <a:cubicBezTo>
                  <a:pt x="307890" y="161254"/>
                  <a:pt x="313821" y="167195"/>
                  <a:pt x="321144" y="167195"/>
                </a:cubicBezTo>
                <a:cubicBezTo>
                  <a:pt x="328456" y="167195"/>
                  <a:pt x="334398" y="161254"/>
                  <a:pt x="334398" y="153944"/>
                </a:cubicBezTo>
                <a:lnTo>
                  <a:pt x="354013" y="77877"/>
                </a:lnTo>
                <a:lnTo>
                  <a:pt x="354014" y="119621"/>
                </a:lnTo>
                <a:lnTo>
                  <a:pt x="331217" y="204699"/>
                </a:lnTo>
                <a:lnTo>
                  <a:pt x="354014" y="204699"/>
                </a:lnTo>
                <a:lnTo>
                  <a:pt x="354014" y="310711"/>
                </a:lnTo>
                <a:lnTo>
                  <a:pt x="380521" y="310711"/>
                </a:lnTo>
                <a:lnTo>
                  <a:pt x="380521" y="204699"/>
                </a:lnTo>
                <a:lnTo>
                  <a:pt x="407028" y="204699"/>
                </a:lnTo>
                <a:lnTo>
                  <a:pt x="407028" y="310711"/>
                </a:lnTo>
                <a:lnTo>
                  <a:pt x="433535" y="310711"/>
                </a:lnTo>
                <a:lnTo>
                  <a:pt x="433535" y="204699"/>
                </a:lnTo>
                <a:lnTo>
                  <a:pt x="456332" y="204699"/>
                </a:lnTo>
                <a:lnTo>
                  <a:pt x="433535" y="119621"/>
                </a:lnTo>
                <a:lnTo>
                  <a:pt x="433535" y="77082"/>
                </a:lnTo>
                <a:lnTo>
                  <a:pt x="453814" y="153944"/>
                </a:lnTo>
                <a:cubicBezTo>
                  <a:pt x="455592" y="161044"/>
                  <a:pt x="462782" y="165351"/>
                  <a:pt x="469884" y="163573"/>
                </a:cubicBezTo>
                <a:cubicBezTo>
                  <a:pt x="474633" y="162381"/>
                  <a:pt x="478333" y="158681"/>
                  <a:pt x="479526" y="153944"/>
                </a:cubicBezTo>
                <a:lnTo>
                  <a:pt x="499804" y="77082"/>
                </a:lnTo>
                <a:lnTo>
                  <a:pt x="499804" y="310711"/>
                </a:lnTo>
                <a:lnTo>
                  <a:pt x="526311" y="310711"/>
                </a:lnTo>
                <a:lnTo>
                  <a:pt x="526311" y="164943"/>
                </a:lnTo>
                <a:lnTo>
                  <a:pt x="552818" y="164943"/>
                </a:lnTo>
                <a:lnTo>
                  <a:pt x="552819" y="310711"/>
                </a:lnTo>
                <a:lnTo>
                  <a:pt x="579326" y="310711"/>
                </a:lnTo>
                <a:lnTo>
                  <a:pt x="579326" y="77877"/>
                </a:lnTo>
                <a:lnTo>
                  <a:pt x="599471" y="153944"/>
                </a:lnTo>
                <a:cubicBezTo>
                  <a:pt x="599471" y="161254"/>
                  <a:pt x="605402" y="167195"/>
                  <a:pt x="612725" y="167195"/>
                </a:cubicBezTo>
                <a:cubicBezTo>
                  <a:pt x="620037" y="167195"/>
                  <a:pt x="625979" y="161254"/>
                  <a:pt x="625979" y="153944"/>
                </a:cubicBezTo>
                <a:lnTo>
                  <a:pt x="645595" y="77877"/>
                </a:lnTo>
                <a:lnTo>
                  <a:pt x="645595" y="119621"/>
                </a:lnTo>
                <a:lnTo>
                  <a:pt x="622798" y="204699"/>
                </a:lnTo>
                <a:lnTo>
                  <a:pt x="645595" y="204699"/>
                </a:lnTo>
                <a:lnTo>
                  <a:pt x="645595" y="310711"/>
                </a:lnTo>
                <a:lnTo>
                  <a:pt x="672102" y="310711"/>
                </a:lnTo>
                <a:lnTo>
                  <a:pt x="672102" y="204699"/>
                </a:lnTo>
                <a:lnTo>
                  <a:pt x="698609" y="204699"/>
                </a:lnTo>
                <a:lnTo>
                  <a:pt x="698609" y="310711"/>
                </a:lnTo>
                <a:lnTo>
                  <a:pt x="725116" y="310711"/>
                </a:lnTo>
                <a:lnTo>
                  <a:pt x="725116" y="204699"/>
                </a:lnTo>
                <a:lnTo>
                  <a:pt x="747913" y="204699"/>
                </a:lnTo>
                <a:lnTo>
                  <a:pt x="725116" y="119621"/>
                </a:lnTo>
                <a:lnTo>
                  <a:pt x="725116" y="77082"/>
                </a:lnTo>
                <a:lnTo>
                  <a:pt x="745395" y="153944"/>
                </a:lnTo>
                <a:cubicBezTo>
                  <a:pt x="747173" y="161044"/>
                  <a:pt x="754363" y="165351"/>
                  <a:pt x="761465" y="163573"/>
                </a:cubicBezTo>
                <a:cubicBezTo>
                  <a:pt x="766214" y="162381"/>
                  <a:pt x="769914" y="158681"/>
                  <a:pt x="771107" y="153944"/>
                </a:cubicBezTo>
                <a:lnTo>
                  <a:pt x="791385" y="77082"/>
                </a:lnTo>
                <a:lnTo>
                  <a:pt x="791385" y="310711"/>
                </a:lnTo>
                <a:lnTo>
                  <a:pt x="817892" y="310711"/>
                </a:lnTo>
                <a:lnTo>
                  <a:pt x="817892" y="164943"/>
                </a:lnTo>
                <a:lnTo>
                  <a:pt x="844400" y="164943"/>
                </a:lnTo>
                <a:lnTo>
                  <a:pt x="844400" y="310711"/>
                </a:lnTo>
                <a:lnTo>
                  <a:pt x="870907" y="310711"/>
                </a:lnTo>
                <a:lnTo>
                  <a:pt x="870907" y="77877"/>
                </a:lnTo>
                <a:lnTo>
                  <a:pt x="891052" y="153944"/>
                </a:lnTo>
                <a:cubicBezTo>
                  <a:pt x="891052" y="161254"/>
                  <a:pt x="896984" y="167195"/>
                  <a:pt x="904306" y="167195"/>
                </a:cubicBezTo>
                <a:cubicBezTo>
                  <a:pt x="911618" y="167195"/>
                  <a:pt x="917560" y="161254"/>
                  <a:pt x="917560" y="153944"/>
                </a:cubicBezTo>
                <a:lnTo>
                  <a:pt x="937176" y="77877"/>
                </a:lnTo>
                <a:lnTo>
                  <a:pt x="937176" y="119621"/>
                </a:lnTo>
                <a:lnTo>
                  <a:pt x="914379" y="204699"/>
                </a:lnTo>
                <a:lnTo>
                  <a:pt x="937176" y="204699"/>
                </a:lnTo>
                <a:lnTo>
                  <a:pt x="937176" y="310711"/>
                </a:lnTo>
                <a:lnTo>
                  <a:pt x="963683" y="310711"/>
                </a:lnTo>
                <a:lnTo>
                  <a:pt x="963683" y="204699"/>
                </a:lnTo>
                <a:lnTo>
                  <a:pt x="990190" y="204699"/>
                </a:lnTo>
                <a:lnTo>
                  <a:pt x="990190" y="310711"/>
                </a:lnTo>
                <a:lnTo>
                  <a:pt x="1016698" y="310711"/>
                </a:lnTo>
                <a:lnTo>
                  <a:pt x="1016697" y="204699"/>
                </a:lnTo>
                <a:lnTo>
                  <a:pt x="1039450" y="204699"/>
                </a:lnTo>
                <a:lnTo>
                  <a:pt x="1016697" y="119621"/>
                </a:lnTo>
                <a:lnTo>
                  <a:pt x="1016697" y="77082"/>
                </a:lnTo>
                <a:lnTo>
                  <a:pt x="1037020" y="153944"/>
                </a:lnTo>
                <a:cubicBezTo>
                  <a:pt x="1038566" y="159896"/>
                  <a:pt x="1044088" y="163960"/>
                  <a:pt x="1050273" y="163750"/>
                </a:cubicBezTo>
                <a:cubicBezTo>
                  <a:pt x="1057563" y="163540"/>
                  <a:pt x="1063306" y="157444"/>
                  <a:pt x="1063086" y="150123"/>
                </a:cubicBezTo>
                <a:cubicBezTo>
                  <a:pt x="1063086" y="149129"/>
                  <a:pt x="1062975" y="148146"/>
                  <a:pt x="1062644" y="147185"/>
                </a:cubicBezTo>
                <a:lnTo>
                  <a:pt x="1062644" y="147185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Freeform 422"> 
				</p:cNvPr>
          <p:cNvSpPr/>
          <p:nvPr/>
        </p:nvSpPr>
        <p:spPr>
          <a:xfrm>
            <a:off x="6346825" y="3413125"/>
            <a:ext cx="79375" cy="79375"/>
          </a:xfrm>
          <a:custGeom>
            <a:avLst/>
            <a:gdLst>
              <a:gd name="connsiteX0" fmla="*/ 56446 w 79375"/>
              <a:gd name="connsiteY0" fmla="*/ 90960 h 79375"/>
              <a:gd name="connsiteX1" fmla="*/ 89580 w 79375"/>
              <a:gd name="connsiteY1" fmla="*/ 57830 h 79375"/>
              <a:gd name="connsiteX2" fmla="*/ 56446 w 79375"/>
              <a:gd name="connsiteY2" fmla="*/ 24700 h 79375"/>
              <a:gd name="connsiteX3" fmla="*/ 23312 w 79375"/>
              <a:gd name="connsiteY3" fmla="*/ 57830 h 79375"/>
              <a:gd name="connsiteX4" fmla="*/ 56446 w 79375"/>
              <a:gd name="connsiteY4" fmla="*/ 90960 h 79375"/>
              <a:gd name="connsiteX5" fmla="*/ 56446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6446" y="90960"/>
                </a:moveTo>
                <a:cubicBezTo>
                  <a:pt x="74736" y="90960"/>
                  <a:pt x="89580" y="76129"/>
                  <a:pt x="89580" y="57830"/>
                </a:cubicBezTo>
                <a:cubicBezTo>
                  <a:pt x="89580" y="39532"/>
                  <a:pt x="74736" y="24700"/>
                  <a:pt x="56446" y="24700"/>
                </a:cubicBezTo>
                <a:cubicBezTo>
                  <a:pt x="38144" y="24700"/>
                  <a:pt x="23312" y="39532"/>
                  <a:pt x="23312" y="57830"/>
                </a:cubicBezTo>
                <a:cubicBezTo>
                  <a:pt x="23312" y="76129"/>
                  <a:pt x="38144" y="90960"/>
                  <a:pt x="56446" y="90960"/>
                </a:cubicBezTo>
                <a:lnTo>
                  <a:pt x="56446" y="90960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Freeform 423"> 
				</p:cNvPr>
          <p:cNvSpPr/>
          <p:nvPr/>
        </p:nvSpPr>
        <p:spPr>
          <a:xfrm>
            <a:off x="6054725" y="3413125"/>
            <a:ext cx="79375" cy="79375"/>
          </a:xfrm>
          <a:custGeom>
            <a:avLst/>
            <a:gdLst>
              <a:gd name="connsiteX0" fmla="*/ 56965 w 79375"/>
              <a:gd name="connsiteY0" fmla="*/ 90960 h 79375"/>
              <a:gd name="connsiteX1" fmla="*/ 90099 w 79375"/>
              <a:gd name="connsiteY1" fmla="*/ 57830 h 79375"/>
              <a:gd name="connsiteX2" fmla="*/ 56965 w 79375"/>
              <a:gd name="connsiteY2" fmla="*/ 24700 h 79375"/>
              <a:gd name="connsiteX3" fmla="*/ 23831 w 79375"/>
              <a:gd name="connsiteY3" fmla="*/ 57830 h 79375"/>
              <a:gd name="connsiteX4" fmla="*/ 56965 w 79375"/>
              <a:gd name="connsiteY4" fmla="*/ 90960 h 79375"/>
              <a:gd name="connsiteX5" fmla="*/ 56965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6965" y="90960"/>
                </a:moveTo>
                <a:cubicBezTo>
                  <a:pt x="75255" y="90960"/>
                  <a:pt x="90099" y="76129"/>
                  <a:pt x="90099" y="57830"/>
                </a:cubicBezTo>
                <a:cubicBezTo>
                  <a:pt x="90099" y="39531"/>
                  <a:pt x="75255" y="24700"/>
                  <a:pt x="56965" y="24700"/>
                </a:cubicBezTo>
                <a:cubicBezTo>
                  <a:pt x="38664" y="24700"/>
                  <a:pt x="23831" y="39531"/>
                  <a:pt x="23831" y="57830"/>
                </a:cubicBezTo>
                <a:cubicBezTo>
                  <a:pt x="23831" y="76129"/>
                  <a:pt x="38664" y="90960"/>
                  <a:pt x="56965" y="90960"/>
                </a:cubicBezTo>
                <a:lnTo>
                  <a:pt x="56965" y="90960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Freeform 424"> 
				</p:cNvPr>
          <p:cNvSpPr/>
          <p:nvPr/>
        </p:nvSpPr>
        <p:spPr>
          <a:xfrm>
            <a:off x="6207125" y="3413125"/>
            <a:ext cx="79375" cy="79375"/>
          </a:xfrm>
          <a:custGeom>
            <a:avLst/>
            <a:gdLst>
              <a:gd name="connsiteX0" fmla="*/ 50355 w 79375"/>
              <a:gd name="connsiteY0" fmla="*/ 90960 h 79375"/>
              <a:gd name="connsiteX1" fmla="*/ 83489 w 79375"/>
              <a:gd name="connsiteY1" fmla="*/ 57830 h 79375"/>
              <a:gd name="connsiteX2" fmla="*/ 50355 w 79375"/>
              <a:gd name="connsiteY2" fmla="*/ 24700 h 79375"/>
              <a:gd name="connsiteX3" fmla="*/ 17221 w 79375"/>
              <a:gd name="connsiteY3" fmla="*/ 57830 h 79375"/>
              <a:gd name="connsiteX4" fmla="*/ 50355 w 79375"/>
              <a:gd name="connsiteY4" fmla="*/ 90960 h 79375"/>
              <a:gd name="connsiteX5" fmla="*/ 50355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0355" y="90960"/>
                </a:moveTo>
                <a:cubicBezTo>
                  <a:pt x="68645" y="90960"/>
                  <a:pt x="83489" y="76129"/>
                  <a:pt x="83489" y="57830"/>
                </a:cubicBezTo>
                <a:cubicBezTo>
                  <a:pt x="83489" y="39532"/>
                  <a:pt x="68645" y="24700"/>
                  <a:pt x="50355" y="24700"/>
                </a:cubicBezTo>
                <a:cubicBezTo>
                  <a:pt x="32054" y="24700"/>
                  <a:pt x="17221" y="39531"/>
                  <a:pt x="17221" y="57830"/>
                </a:cubicBezTo>
                <a:cubicBezTo>
                  <a:pt x="17221" y="76129"/>
                  <a:pt x="32054" y="90960"/>
                  <a:pt x="50355" y="90960"/>
                </a:cubicBezTo>
                <a:lnTo>
                  <a:pt x="50355" y="90960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Freeform 425"> 
				</p:cNvPr>
          <p:cNvSpPr/>
          <p:nvPr/>
        </p:nvSpPr>
        <p:spPr>
          <a:xfrm>
            <a:off x="5762625" y="3413125"/>
            <a:ext cx="79375" cy="79375"/>
          </a:xfrm>
          <a:custGeom>
            <a:avLst/>
            <a:gdLst>
              <a:gd name="connsiteX0" fmla="*/ 57484 w 79375"/>
              <a:gd name="connsiteY0" fmla="*/ 90960 h 79375"/>
              <a:gd name="connsiteX1" fmla="*/ 90618 w 79375"/>
              <a:gd name="connsiteY1" fmla="*/ 57830 h 79375"/>
              <a:gd name="connsiteX2" fmla="*/ 57484 w 79375"/>
              <a:gd name="connsiteY2" fmla="*/ 24700 h 79375"/>
              <a:gd name="connsiteX3" fmla="*/ 24350 w 79375"/>
              <a:gd name="connsiteY3" fmla="*/ 57830 h 79375"/>
              <a:gd name="connsiteX4" fmla="*/ 57484 w 79375"/>
              <a:gd name="connsiteY4" fmla="*/ 90960 h 79375"/>
              <a:gd name="connsiteX5" fmla="*/ 57484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7484" y="90960"/>
                </a:moveTo>
                <a:cubicBezTo>
                  <a:pt x="75774" y="90960"/>
                  <a:pt x="90618" y="76129"/>
                  <a:pt x="90618" y="57830"/>
                </a:cubicBezTo>
                <a:cubicBezTo>
                  <a:pt x="90618" y="39531"/>
                  <a:pt x="75774" y="24700"/>
                  <a:pt x="57484" y="24700"/>
                </a:cubicBezTo>
                <a:cubicBezTo>
                  <a:pt x="39183" y="24700"/>
                  <a:pt x="24350" y="39531"/>
                  <a:pt x="24350" y="57830"/>
                </a:cubicBezTo>
                <a:cubicBezTo>
                  <a:pt x="24350" y="76129"/>
                  <a:pt x="39183" y="90960"/>
                  <a:pt x="57484" y="90960"/>
                </a:cubicBezTo>
                <a:lnTo>
                  <a:pt x="57484" y="90960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Freeform 426"> 
				</p:cNvPr>
          <p:cNvSpPr/>
          <p:nvPr/>
        </p:nvSpPr>
        <p:spPr>
          <a:xfrm>
            <a:off x="5915025" y="3413125"/>
            <a:ext cx="79375" cy="79375"/>
          </a:xfrm>
          <a:custGeom>
            <a:avLst/>
            <a:gdLst>
              <a:gd name="connsiteX0" fmla="*/ 50874 w 79375"/>
              <a:gd name="connsiteY0" fmla="*/ 90960 h 79375"/>
              <a:gd name="connsiteX1" fmla="*/ 84008 w 79375"/>
              <a:gd name="connsiteY1" fmla="*/ 57830 h 79375"/>
              <a:gd name="connsiteX2" fmla="*/ 50874 w 79375"/>
              <a:gd name="connsiteY2" fmla="*/ 24700 h 79375"/>
              <a:gd name="connsiteX3" fmla="*/ 17740 w 79375"/>
              <a:gd name="connsiteY3" fmla="*/ 57830 h 79375"/>
              <a:gd name="connsiteX4" fmla="*/ 50874 w 79375"/>
              <a:gd name="connsiteY4" fmla="*/ 90960 h 79375"/>
              <a:gd name="connsiteX5" fmla="*/ 50874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0874" y="90960"/>
                </a:moveTo>
                <a:cubicBezTo>
                  <a:pt x="69164" y="90960"/>
                  <a:pt x="84008" y="76129"/>
                  <a:pt x="84008" y="57830"/>
                </a:cubicBezTo>
                <a:cubicBezTo>
                  <a:pt x="84008" y="39531"/>
                  <a:pt x="69164" y="24700"/>
                  <a:pt x="50874" y="24700"/>
                </a:cubicBezTo>
                <a:cubicBezTo>
                  <a:pt x="32573" y="24700"/>
                  <a:pt x="17740" y="39531"/>
                  <a:pt x="17740" y="57830"/>
                </a:cubicBezTo>
                <a:cubicBezTo>
                  <a:pt x="17740" y="76129"/>
                  <a:pt x="32573" y="90960"/>
                  <a:pt x="50874" y="90960"/>
                </a:cubicBezTo>
                <a:lnTo>
                  <a:pt x="50874" y="90960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Freeform 427"> 
				</p:cNvPr>
          <p:cNvSpPr/>
          <p:nvPr/>
        </p:nvSpPr>
        <p:spPr>
          <a:xfrm>
            <a:off x="5711825" y="3489325"/>
            <a:ext cx="765175" cy="307975"/>
          </a:xfrm>
          <a:custGeom>
            <a:avLst/>
            <a:gdLst>
              <a:gd name="connsiteX0" fmla="*/ 776932 w 765175"/>
              <a:gd name="connsiteY0" fmla="*/ 156026 h 307975"/>
              <a:gd name="connsiteX1" fmla="*/ 751352 w 765175"/>
              <a:gd name="connsiteY1" fmla="*/ 59552 h 307975"/>
              <a:gd name="connsiteX2" fmla="*/ 747509 w 765175"/>
              <a:gd name="connsiteY2" fmla="*/ 52131 h 307975"/>
              <a:gd name="connsiteX3" fmla="*/ 715965 w 765175"/>
              <a:gd name="connsiteY3" fmla="*/ 32120 h 307975"/>
              <a:gd name="connsiteX4" fmla="*/ 691446 w 765175"/>
              <a:gd name="connsiteY4" fmla="*/ 28012 h 307975"/>
              <a:gd name="connsiteX5" fmla="*/ 666794 w 765175"/>
              <a:gd name="connsiteY5" fmla="*/ 32120 h 307975"/>
              <a:gd name="connsiteX6" fmla="*/ 635383 w 765175"/>
              <a:gd name="connsiteY6" fmla="*/ 52263 h 307975"/>
              <a:gd name="connsiteX7" fmla="*/ 631539 w 765175"/>
              <a:gd name="connsiteY7" fmla="*/ 59684 h 307975"/>
              <a:gd name="connsiteX8" fmla="*/ 618551 w 765175"/>
              <a:gd name="connsiteY8" fmla="*/ 107524 h 307975"/>
              <a:gd name="connsiteX9" fmla="*/ 605297 w 765175"/>
              <a:gd name="connsiteY9" fmla="*/ 59552 h 307975"/>
              <a:gd name="connsiteX10" fmla="*/ 601321 w 765175"/>
              <a:gd name="connsiteY10" fmla="*/ 52130 h 307975"/>
              <a:gd name="connsiteX11" fmla="*/ 569910 w 765175"/>
              <a:gd name="connsiteY11" fmla="*/ 32120 h 307975"/>
              <a:gd name="connsiteX12" fmla="*/ 545655 w 765175"/>
              <a:gd name="connsiteY12" fmla="*/ 28012 h 307975"/>
              <a:gd name="connsiteX13" fmla="*/ 521003 w 765175"/>
              <a:gd name="connsiteY13" fmla="*/ 32120 h 307975"/>
              <a:gd name="connsiteX14" fmla="*/ 489460 w 765175"/>
              <a:gd name="connsiteY14" fmla="*/ 52263 h 307975"/>
              <a:gd name="connsiteX15" fmla="*/ 485749 w 765175"/>
              <a:gd name="connsiteY15" fmla="*/ 59684 h 307975"/>
              <a:gd name="connsiteX16" fmla="*/ 472495 w 765175"/>
              <a:gd name="connsiteY16" fmla="*/ 108982 h 307975"/>
              <a:gd name="connsiteX17" fmla="*/ 459241 w 765175"/>
              <a:gd name="connsiteY17" fmla="*/ 60082 h 307975"/>
              <a:gd name="connsiteX18" fmla="*/ 455398 w 765175"/>
              <a:gd name="connsiteY18" fmla="*/ 52661 h 307975"/>
              <a:gd name="connsiteX19" fmla="*/ 423854 w 765175"/>
              <a:gd name="connsiteY19" fmla="*/ 32650 h 307975"/>
              <a:gd name="connsiteX20" fmla="*/ 399865 w 765175"/>
              <a:gd name="connsiteY20" fmla="*/ 28012 h 307975"/>
              <a:gd name="connsiteX21" fmla="*/ 375213 w 765175"/>
              <a:gd name="connsiteY21" fmla="*/ 32120 h 307975"/>
              <a:gd name="connsiteX22" fmla="*/ 343802 w 765175"/>
              <a:gd name="connsiteY22" fmla="*/ 52263 h 307975"/>
              <a:gd name="connsiteX23" fmla="*/ 339958 w 765175"/>
              <a:gd name="connsiteY23" fmla="*/ 59684 h 307975"/>
              <a:gd name="connsiteX24" fmla="*/ 326969 w 765175"/>
              <a:gd name="connsiteY24" fmla="*/ 107524 h 307975"/>
              <a:gd name="connsiteX25" fmla="*/ 313716 w 765175"/>
              <a:gd name="connsiteY25" fmla="*/ 59552 h 307975"/>
              <a:gd name="connsiteX26" fmla="*/ 309740 w 765175"/>
              <a:gd name="connsiteY26" fmla="*/ 52130 h 307975"/>
              <a:gd name="connsiteX27" fmla="*/ 278329 w 765175"/>
              <a:gd name="connsiteY27" fmla="*/ 32120 h 307975"/>
              <a:gd name="connsiteX28" fmla="*/ 254074 w 765175"/>
              <a:gd name="connsiteY28" fmla="*/ 28012 h 307975"/>
              <a:gd name="connsiteX29" fmla="*/ 229422 w 765175"/>
              <a:gd name="connsiteY29" fmla="*/ 32120 h 307975"/>
              <a:gd name="connsiteX30" fmla="*/ 197879 w 765175"/>
              <a:gd name="connsiteY30" fmla="*/ 52263 h 307975"/>
              <a:gd name="connsiteX31" fmla="*/ 194167 w 765175"/>
              <a:gd name="connsiteY31" fmla="*/ 59684 h 307975"/>
              <a:gd name="connsiteX32" fmla="*/ 180914 w 765175"/>
              <a:gd name="connsiteY32" fmla="*/ 108982 h 307975"/>
              <a:gd name="connsiteX33" fmla="*/ 167660 w 765175"/>
              <a:gd name="connsiteY33" fmla="*/ 60082 h 307975"/>
              <a:gd name="connsiteX34" fmla="*/ 163817 w 765175"/>
              <a:gd name="connsiteY34" fmla="*/ 52661 h 307975"/>
              <a:gd name="connsiteX35" fmla="*/ 132273 w 765175"/>
              <a:gd name="connsiteY35" fmla="*/ 32650 h 307975"/>
              <a:gd name="connsiteX36" fmla="*/ 108284 w 765175"/>
              <a:gd name="connsiteY36" fmla="*/ 28012 h 307975"/>
              <a:gd name="connsiteX37" fmla="*/ 83632 w 765175"/>
              <a:gd name="connsiteY37" fmla="*/ 32120 h 307975"/>
              <a:gd name="connsiteX38" fmla="*/ 52221 w 765175"/>
              <a:gd name="connsiteY38" fmla="*/ 52263 h 307975"/>
              <a:gd name="connsiteX39" fmla="*/ 48377 w 765175"/>
              <a:gd name="connsiteY39" fmla="*/ 59684 h 307975"/>
              <a:gd name="connsiteX40" fmla="*/ 22665 w 765175"/>
              <a:gd name="connsiteY40" fmla="*/ 156556 h 307975"/>
              <a:gd name="connsiteX41" fmla="*/ 32075 w 765175"/>
              <a:gd name="connsiteY41" fmla="*/ 172723 h 307975"/>
              <a:gd name="connsiteX42" fmla="*/ 35521 w 765175"/>
              <a:gd name="connsiteY42" fmla="*/ 172723 h 307975"/>
              <a:gd name="connsiteX43" fmla="*/ 48775 w 765175"/>
              <a:gd name="connsiteY43" fmla="*/ 162917 h 307975"/>
              <a:gd name="connsiteX44" fmla="*/ 68523 w 765175"/>
              <a:gd name="connsiteY44" fmla="*/ 85923 h 307975"/>
              <a:gd name="connsiteX45" fmla="*/ 68523 w 765175"/>
              <a:gd name="connsiteY45" fmla="*/ 319555 h 307975"/>
              <a:gd name="connsiteX46" fmla="*/ 95030 w 765175"/>
              <a:gd name="connsiteY46" fmla="*/ 319555 h 307975"/>
              <a:gd name="connsiteX47" fmla="*/ 95030 w 765175"/>
              <a:gd name="connsiteY47" fmla="*/ 173783 h 307975"/>
              <a:gd name="connsiteX48" fmla="*/ 121537 w 765175"/>
              <a:gd name="connsiteY48" fmla="*/ 173783 h 307975"/>
              <a:gd name="connsiteX49" fmla="*/ 121537 w 765175"/>
              <a:gd name="connsiteY49" fmla="*/ 319555 h 307975"/>
              <a:gd name="connsiteX50" fmla="*/ 148045 w 765175"/>
              <a:gd name="connsiteY50" fmla="*/ 319555 h 307975"/>
              <a:gd name="connsiteX51" fmla="*/ 148045 w 765175"/>
              <a:gd name="connsiteY51" fmla="*/ 86718 h 307975"/>
              <a:gd name="connsiteX52" fmla="*/ 168190 w 765175"/>
              <a:gd name="connsiteY52" fmla="*/ 162785 h 307975"/>
              <a:gd name="connsiteX53" fmla="*/ 181444 w 765175"/>
              <a:gd name="connsiteY53" fmla="*/ 176036 h 307975"/>
              <a:gd name="connsiteX54" fmla="*/ 194698 w 765175"/>
              <a:gd name="connsiteY54" fmla="*/ 162785 h 307975"/>
              <a:gd name="connsiteX55" fmla="*/ 214313 w 765175"/>
              <a:gd name="connsiteY55" fmla="*/ 86718 h 307975"/>
              <a:gd name="connsiteX56" fmla="*/ 214313 w 765175"/>
              <a:gd name="connsiteY56" fmla="*/ 128462 h 307975"/>
              <a:gd name="connsiteX57" fmla="*/ 191517 w 765175"/>
              <a:gd name="connsiteY57" fmla="*/ 213540 h 307975"/>
              <a:gd name="connsiteX58" fmla="*/ 214313 w 765175"/>
              <a:gd name="connsiteY58" fmla="*/ 213540 h 307975"/>
              <a:gd name="connsiteX59" fmla="*/ 214313 w 765175"/>
              <a:gd name="connsiteY59" fmla="*/ 319555 h 307975"/>
              <a:gd name="connsiteX60" fmla="*/ 240821 w 765175"/>
              <a:gd name="connsiteY60" fmla="*/ 319555 h 307975"/>
              <a:gd name="connsiteX61" fmla="*/ 240821 w 765175"/>
              <a:gd name="connsiteY61" fmla="*/ 213540 h 307975"/>
              <a:gd name="connsiteX62" fmla="*/ 267328 w 765175"/>
              <a:gd name="connsiteY62" fmla="*/ 213540 h 307975"/>
              <a:gd name="connsiteX63" fmla="*/ 267328 w 765175"/>
              <a:gd name="connsiteY63" fmla="*/ 319555 h 307975"/>
              <a:gd name="connsiteX64" fmla="*/ 293835 w 765175"/>
              <a:gd name="connsiteY64" fmla="*/ 319555 h 307975"/>
              <a:gd name="connsiteX65" fmla="*/ 293835 w 765175"/>
              <a:gd name="connsiteY65" fmla="*/ 213540 h 307975"/>
              <a:gd name="connsiteX66" fmla="*/ 316632 w 765175"/>
              <a:gd name="connsiteY66" fmla="*/ 213540 h 307975"/>
              <a:gd name="connsiteX67" fmla="*/ 293835 w 765175"/>
              <a:gd name="connsiteY67" fmla="*/ 128462 h 307975"/>
              <a:gd name="connsiteX68" fmla="*/ 293835 w 765175"/>
              <a:gd name="connsiteY68" fmla="*/ 85923 h 307975"/>
              <a:gd name="connsiteX69" fmla="*/ 314114 w 765175"/>
              <a:gd name="connsiteY69" fmla="*/ 162785 h 307975"/>
              <a:gd name="connsiteX70" fmla="*/ 330184 w 765175"/>
              <a:gd name="connsiteY70" fmla="*/ 172414 h 307975"/>
              <a:gd name="connsiteX71" fmla="*/ 339826 w 765175"/>
              <a:gd name="connsiteY71" fmla="*/ 162785 h 307975"/>
              <a:gd name="connsiteX72" fmla="*/ 360104 w 765175"/>
              <a:gd name="connsiteY72" fmla="*/ 85923 h 307975"/>
              <a:gd name="connsiteX73" fmla="*/ 360104 w 765175"/>
              <a:gd name="connsiteY73" fmla="*/ 319555 h 307975"/>
              <a:gd name="connsiteX74" fmla="*/ 386611 w 765175"/>
              <a:gd name="connsiteY74" fmla="*/ 319555 h 307975"/>
              <a:gd name="connsiteX75" fmla="*/ 386611 w 765175"/>
              <a:gd name="connsiteY75" fmla="*/ 173784 h 307975"/>
              <a:gd name="connsiteX76" fmla="*/ 413118 w 765175"/>
              <a:gd name="connsiteY76" fmla="*/ 173784 h 307975"/>
              <a:gd name="connsiteX77" fmla="*/ 413118 w 765175"/>
              <a:gd name="connsiteY77" fmla="*/ 319555 h 307975"/>
              <a:gd name="connsiteX78" fmla="*/ 439626 w 765175"/>
              <a:gd name="connsiteY78" fmla="*/ 319555 h 307975"/>
              <a:gd name="connsiteX79" fmla="*/ 439626 w 765175"/>
              <a:gd name="connsiteY79" fmla="*/ 86718 h 307975"/>
              <a:gd name="connsiteX80" fmla="*/ 459771 w 765175"/>
              <a:gd name="connsiteY80" fmla="*/ 162785 h 307975"/>
              <a:gd name="connsiteX81" fmla="*/ 473025 w 765175"/>
              <a:gd name="connsiteY81" fmla="*/ 176036 h 307975"/>
              <a:gd name="connsiteX82" fmla="*/ 486279 w 765175"/>
              <a:gd name="connsiteY82" fmla="*/ 162785 h 307975"/>
              <a:gd name="connsiteX83" fmla="*/ 505894 w 765175"/>
              <a:gd name="connsiteY83" fmla="*/ 86718 h 307975"/>
              <a:gd name="connsiteX84" fmla="*/ 505894 w 765175"/>
              <a:gd name="connsiteY84" fmla="*/ 128462 h 307975"/>
              <a:gd name="connsiteX85" fmla="*/ 483098 w 765175"/>
              <a:gd name="connsiteY85" fmla="*/ 213540 h 307975"/>
              <a:gd name="connsiteX86" fmla="*/ 505894 w 765175"/>
              <a:gd name="connsiteY86" fmla="*/ 213540 h 307975"/>
              <a:gd name="connsiteX87" fmla="*/ 505894 w 765175"/>
              <a:gd name="connsiteY87" fmla="*/ 319555 h 307975"/>
              <a:gd name="connsiteX88" fmla="*/ 532402 w 765175"/>
              <a:gd name="connsiteY88" fmla="*/ 319555 h 307975"/>
              <a:gd name="connsiteX89" fmla="*/ 532401 w 765175"/>
              <a:gd name="connsiteY89" fmla="*/ 213540 h 307975"/>
              <a:gd name="connsiteX90" fmla="*/ 558909 w 765175"/>
              <a:gd name="connsiteY90" fmla="*/ 213540 h 307975"/>
              <a:gd name="connsiteX91" fmla="*/ 558909 w 765175"/>
              <a:gd name="connsiteY91" fmla="*/ 319555 h 307975"/>
              <a:gd name="connsiteX92" fmla="*/ 585416 w 765175"/>
              <a:gd name="connsiteY92" fmla="*/ 319555 h 307975"/>
              <a:gd name="connsiteX93" fmla="*/ 585416 w 765175"/>
              <a:gd name="connsiteY93" fmla="*/ 213540 h 307975"/>
              <a:gd name="connsiteX94" fmla="*/ 608213 w 765175"/>
              <a:gd name="connsiteY94" fmla="*/ 213540 h 307975"/>
              <a:gd name="connsiteX95" fmla="*/ 585416 w 765175"/>
              <a:gd name="connsiteY95" fmla="*/ 128462 h 307975"/>
              <a:gd name="connsiteX96" fmla="*/ 585416 w 765175"/>
              <a:gd name="connsiteY96" fmla="*/ 85923 h 307975"/>
              <a:gd name="connsiteX97" fmla="*/ 605695 w 765175"/>
              <a:gd name="connsiteY97" fmla="*/ 162785 h 307975"/>
              <a:gd name="connsiteX98" fmla="*/ 621765 w 765175"/>
              <a:gd name="connsiteY98" fmla="*/ 172414 h 307975"/>
              <a:gd name="connsiteX99" fmla="*/ 631407 w 765175"/>
              <a:gd name="connsiteY99" fmla="*/ 162785 h 307975"/>
              <a:gd name="connsiteX100" fmla="*/ 651685 w 765175"/>
              <a:gd name="connsiteY100" fmla="*/ 85923 h 307975"/>
              <a:gd name="connsiteX101" fmla="*/ 651685 w 765175"/>
              <a:gd name="connsiteY101" fmla="*/ 319555 h 307975"/>
              <a:gd name="connsiteX102" fmla="*/ 678192 w 765175"/>
              <a:gd name="connsiteY102" fmla="*/ 319555 h 307975"/>
              <a:gd name="connsiteX103" fmla="*/ 678192 w 765175"/>
              <a:gd name="connsiteY103" fmla="*/ 173784 h 307975"/>
              <a:gd name="connsiteX104" fmla="*/ 704700 w 765175"/>
              <a:gd name="connsiteY104" fmla="*/ 173784 h 307975"/>
              <a:gd name="connsiteX105" fmla="*/ 704700 w 765175"/>
              <a:gd name="connsiteY105" fmla="*/ 319555 h 307975"/>
              <a:gd name="connsiteX106" fmla="*/ 731207 w 765175"/>
              <a:gd name="connsiteY106" fmla="*/ 319555 h 307975"/>
              <a:gd name="connsiteX107" fmla="*/ 731207 w 765175"/>
              <a:gd name="connsiteY107" fmla="*/ 86718 h 307975"/>
              <a:gd name="connsiteX108" fmla="*/ 751352 w 765175"/>
              <a:gd name="connsiteY108" fmla="*/ 162785 h 307975"/>
              <a:gd name="connsiteX109" fmla="*/ 764606 w 765175"/>
              <a:gd name="connsiteY109" fmla="*/ 172591 h 307975"/>
              <a:gd name="connsiteX110" fmla="*/ 768052 w 765175"/>
              <a:gd name="connsiteY110" fmla="*/ 172591 h 307975"/>
              <a:gd name="connsiteX111" fmla="*/ 776954 w 765175"/>
              <a:gd name="connsiteY111" fmla="*/ 156092 h 307975"/>
              <a:gd name="connsiteX112" fmla="*/ 776932 w 765175"/>
              <a:gd name="connsiteY112" fmla="*/ 156026 h 307975"/>
              <a:gd name="connsiteX113" fmla="*/ 776932 w 765175"/>
              <a:gd name="connsiteY113" fmla="*/ 156026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65175" h="307975">
                <a:moveTo>
                  <a:pt x="776932" y="156026"/>
                </a:moveTo>
                <a:lnTo>
                  <a:pt x="751352" y="59552"/>
                </a:lnTo>
                <a:cubicBezTo>
                  <a:pt x="750635" y="56824"/>
                  <a:pt x="749320" y="54284"/>
                  <a:pt x="747509" y="52131"/>
                </a:cubicBezTo>
                <a:cubicBezTo>
                  <a:pt x="738728" y="43042"/>
                  <a:pt x="727916" y="36184"/>
                  <a:pt x="715965" y="32120"/>
                </a:cubicBezTo>
                <a:cubicBezTo>
                  <a:pt x="708135" y="29150"/>
                  <a:pt x="699807" y="27758"/>
                  <a:pt x="691446" y="28012"/>
                </a:cubicBezTo>
                <a:cubicBezTo>
                  <a:pt x="683052" y="28012"/>
                  <a:pt x="674724" y="29404"/>
                  <a:pt x="666794" y="32120"/>
                </a:cubicBezTo>
                <a:cubicBezTo>
                  <a:pt x="654799" y="36096"/>
                  <a:pt x="643998" y="43020"/>
                  <a:pt x="635383" y="52263"/>
                </a:cubicBezTo>
                <a:cubicBezTo>
                  <a:pt x="633638" y="54461"/>
                  <a:pt x="632335" y="56990"/>
                  <a:pt x="631539" y="59684"/>
                </a:cubicBezTo>
                <a:lnTo>
                  <a:pt x="618551" y="107524"/>
                </a:lnTo>
                <a:lnTo>
                  <a:pt x="605297" y="59552"/>
                </a:lnTo>
                <a:cubicBezTo>
                  <a:pt x="604513" y="56824"/>
                  <a:pt x="603154" y="54295"/>
                  <a:pt x="601321" y="52130"/>
                </a:cubicBezTo>
                <a:cubicBezTo>
                  <a:pt x="592595" y="43042"/>
                  <a:pt x="581827" y="36184"/>
                  <a:pt x="569910" y="32120"/>
                </a:cubicBezTo>
                <a:cubicBezTo>
                  <a:pt x="562156" y="29205"/>
                  <a:pt x="553928" y="27813"/>
                  <a:pt x="545655" y="28012"/>
                </a:cubicBezTo>
                <a:cubicBezTo>
                  <a:pt x="537261" y="27990"/>
                  <a:pt x="528933" y="29381"/>
                  <a:pt x="521003" y="32120"/>
                </a:cubicBezTo>
                <a:cubicBezTo>
                  <a:pt x="508987" y="36129"/>
                  <a:pt x="498152" y="43053"/>
                  <a:pt x="489460" y="52263"/>
                </a:cubicBezTo>
                <a:cubicBezTo>
                  <a:pt x="487803" y="54505"/>
                  <a:pt x="486544" y="57012"/>
                  <a:pt x="485749" y="59684"/>
                </a:cubicBezTo>
                <a:lnTo>
                  <a:pt x="472495" y="108982"/>
                </a:lnTo>
                <a:lnTo>
                  <a:pt x="459241" y="60082"/>
                </a:lnTo>
                <a:cubicBezTo>
                  <a:pt x="458523" y="57354"/>
                  <a:pt x="457209" y="54814"/>
                  <a:pt x="455398" y="52661"/>
                </a:cubicBezTo>
                <a:cubicBezTo>
                  <a:pt x="446617" y="43572"/>
                  <a:pt x="435804" y="36714"/>
                  <a:pt x="423854" y="32650"/>
                </a:cubicBezTo>
                <a:cubicBezTo>
                  <a:pt x="416222" y="29569"/>
                  <a:pt x="408082" y="27990"/>
                  <a:pt x="399865" y="28012"/>
                </a:cubicBezTo>
                <a:cubicBezTo>
                  <a:pt x="391471" y="28012"/>
                  <a:pt x="383143" y="29404"/>
                  <a:pt x="375213" y="32120"/>
                </a:cubicBezTo>
                <a:cubicBezTo>
                  <a:pt x="363218" y="36096"/>
                  <a:pt x="352417" y="43020"/>
                  <a:pt x="343802" y="52263"/>
                </a:cubicBezTo>
                <a:cubicBezTo>
                  <a:pt x="342057" y="54461"/>
                  <a:pt x="340754" y="56990"/>
                  <a:pt x="339958" y="59684"/>
                </a:cubicBezTo>
                <a:lnTo>
                  <a:pt x="326969" y="107524"/>
                </a:lnTo>
                <a:lnTo>
                  <a:pt x="313716" y="59552"/>
                </a:lnTo>
                <a:cubicBezTo>
                  <a:pt x="312932" y="56824"/>
                  <a:pt x="311573" y="54295"/>
                  <a:pt x="309740" y="52130"/>
                </a:cubicBezTo>
                <a:cubicBezTo>
                  <a:pt x="301014" y="43042"/>
                  <a:pt x="290246" y="36184"/>
                  <a:pt x="278329" y="32120"/>
                </a:cubicBezTo>
                <a:cubicBezTo>
                  <a:pt x="270575" y="29205"/>
                  <a:pt x="262347" y="27813"/>
                  <a:pt x="254074" y="28012"/>
                </a:cubicBezTo>
                <a:cubicBezTo>
                  <a:pt x="245680" y="27990"/>
                  <a:pt x="237352" y="29381"/>
                  <a:pt x="229422" y="32120"/>
                </a:cubicBezTo>
                <a:cubicBezTo>
                  <a:pt x="217406" y="36129"/>
                  <a:pt x="206571" y="43053"/>
                  <a:pt x="197879" y="52263"/>
                </a:cubicBezTo>
                <a:cubicBezTo>
                  <a:pt x="196222" y="54505"/>
                  <a:pt x="194963" y="57012"/>
                  <a:pt x="194167" y="59684"/>
                </a:cubicBezTo>
                <a:lnTo>
                  <a:pt x="180914" y="108982"/>
                </a:lnTo>
                <a:lnTo>
                  <a:pt x="167660" y="60082"/>
                </a:lnTo>
                <a:cubicBezTo>
                  <a:pt x="166942" y="57354"/>
                  <a:pt x="165628" y="54814"/>
                  <a:pt x="163817" y="52661"/>
                </a:cubicBezTo>
                <a:cubicBezTo>
                  <a:pt x="155036" y="43572"/>
                  <a:pt x="144223" y="36714"/>
                  <a:pt x="132273" y="32650"/>
                </a:cubicBezTo>
                <a:cubicBezTo>
                  <a:pt x="124641" y="29569"/>
                  <a:pt x="116501" y="27990"/>
                  <a:pt x="108284" y="28012"/>
                </a:cubicBezTo>
                <a:cubicBezTo>
                  <a:pt x="99890" y="28012"/>
                  <a:pt x="91562" y="29404"/>
                  <a:pt x="83632" y="32120"/>
                </a:cubicBezTo>
                <a:cubicBezTo>
                  <a:pt x="71637" y="36096"/>
                  <a:pt x="60836" y="43020"/>
                  <a:pt x="52221" y="52263"/>
                </a:cubicBezTo>
                <a:cubicBezTo>
                  <a:pt x="50475" y="54461"/>
                  <a:pt x="49172" y="56989"/>
                  <a:pt x="48377" y="59684"/>
                </a:cubicBezTo>
                <a:lnTo>
                  <a:pt x="22665" y="156556"/>
                </a:lnTo>
                <a:cubicBezTo>
                  <a:pt x="20809" y="163613"/>
                  <a:pt x="25018" y="170846"/>
                  <a:pt x="32075" y="172723"/>
                </a:cubicBezTo>
                <a:lnTo>
                  <a:pt x="35521" y="172723"/>
                </a:lnTo>
                <a:cubicBezTo>
                  <a:pt x="41673" y="172933"/>
                  <a:pt x="47173" y="168869"/>
                  <a:pt x="48775" y="162917"/>
                </a:cubicBezTo>
                <a:lnTo>
                  <a:pt x="68523" y="85923"/>
                </a:lnTo>
                <a:lnTo>
                  <a:pt x="68523" y="319555"/>
                </a:lnTo>
                <a:lnTo>
                  <a:pt x="95030" y="319555"/>
                </a:lnTo>
                <a:lnTo>
                  <a:pt x="95030" y="173783"/>
                </a:lnTo>
                <a:lnTo>
                  <a:pt x="121537" y="173783"/>
                </a:lnTo>
                <a:lnTo>
                  <a:pt x="121537" y="319555"/>
                </a:lnTo>
                <a:lnTo>
                  <a:pt x="148045" y="319555"/>
                </a:lnTo>
                <a:lnTo>
                  <a:pt x="148045" y="86718"/>
                </a:lnTo>
                <a:lnTo>
                  <a:pt x="168190" y="162785"/>
                </a:lnTo>
                <a:cubicBezTo>
                  <a:pt x="168190" y="170095"/>
                  <a:pt x="174121" y="176036"/>
                  <a:pt x="181444" y="176036"/>
                </a:cubicBezTo>
                <a:cubicBezTo>
                  <a:pt x="188756" y="176036"/>
                  <a:pt x="194698" y="170095"/>
                  <a:pt x="194698" y="162785"/>
                </a:cubicBezTo>
                <a:lnTo>
                  <a:pt x="214313" y="86718"/>
                </a:lnTo>
                <a:lnTo>
                  <a:pt x="214313" y="128462"/>
                </a:lnTo>
                <a:lnTo>
                  <a:pt x="191517" y="213540"/>
                </a:lnTo>
                <a:lnTo>
                  <a:pt x="214313" y="213540"/>
                </a:lnTo>
                <a:lnTo>
                  <a:pt x="214313" y="319555"/>
                </a:lnTo>
                <a:lnTo>
                  <a:pt x="240821" y="319555"/>
                </a:lnTo>
                <a:lnTo>
                  <a:pt x="240821" y="213540"/>
                </a:lnTo>
                <a:lnTo>
                  <a:pt x="267328" y="213540"/>
                </a:lnTo>
                <a:lnTo>
                  <a:pt x="267328" y="319555"/>
                </a:lnTo>
                <a:lnTo>
                  <a:pt x="293835" y="319555"/>
                </a:lnTo>
                <a:lnTo>
                  <a:pt x="293835" y="213540"/>
                </a:lnTo>
                <a:lnTo>
                  <a:pt x="316632" y="213540"/>
                </a:lnTo>
                <a:lnTo>
                  <a:pt x="293835" y="128462"/>
                </a:lnTo>
                <a:lnTo>
                  <a:pt x="293835" y="85923"/>
                </a:lnTo>
                <a:lnTo>
                  <a:pt x="314114" y="162785"/>
                </a:lnTo>
                <a:cubicBezTo>
                  <a:pt x="315892" y="169885"/>
                  <a:pt x="323082" y="174192"/>
                  <a:pt x="330184" y="172414"/>
                </a:cubicBezTo>
                <a:cubicBezTo>
                  <a:pt x="334933" y="171222"/>
                  <a:pt x="338633" y="167522"/>
                  <a:pt x="339826" y="162785"/>
                </a:cubicBezTo>
                <a:lnTo>
                  <a:pt x="360104" y="85923"/>
                </a:lnTo>
                <a:lnTo>
                  <a:pt x="360104" y="319555"/>
                </a:lnTo>
                <a:lnTo>
                  <a:pt x="386611" y="319555"/>
                </a:lnTo>
                <a:lnTo>
                  <a:pt x="386611" y="173784"/>
                </a:lnTo>
                <a:lnTo>
                  <a:pt x="413118" y="173784"/>
                </a:lnTo>
                <a:lnTo>
                  <a:pt x="413118" y="319555"/>
                </a:lnTo>
                <a:lnTo>
                  <a:pt x="439626" y="319555"/>
                </a:lnTo>
                <a:lnTo>
                  <a:pt x="439626" y="86718"/>
                </a:lnTo>
                <a:lnTo>
                  <a:pt x="459771" y="162785"/>
                </a:lnTo>
                <a:cubicBezTo>
                  <a:pt x="459771" y="170095"/>
                  <a:pt x="465702" y="176036"/>
                  <a:pt x="473025" y="176036"/>
                </a:cubicBezTo>
                <a:cubicBezTo>
                  <a:pt x="480337" y="176036"/>
                  <a:pt x="486279" y="170095"/>
                  <a:pt x="486279" y="162785"/>
                </a:cubicBezTo>
                <a:lnTo>
                  <a:pt x="505894" y="86718"/>
                </a:lnTo>
                <a:lnTo>
                  <a:pt x="505894" y="128462"/>
                </a:lnTo>
                <a:lnTo>
                  <a:pt x="483098" y="213540"/>
                </a:lnTo>
                <a:lnTo>
                  <a:pt x="505894" y="213540"/>
                </a:lnTo>
                <a:lnTo>
                  <a:pt x="505894" y="319555"/>
                </a:lnTo>
                <a:lnTo>
                  <a:pt x="532402" y="319555"/>
                </a:lnTo>
                <a:lnTo>
                  <a:pt x="532401" y="213540"/>
                </a:lnTo>
                <a:lnTo>
                  <a:pt x="558909" y="213540"/>
                </a:lnTo>
                <a:lnTo>
                  <a:pt x="558909" y="319555"/>
                </a:lnTo>
                <a:lnTo>
                  <a:pt x="585416" y="319555"/>
                </a:lnTo>
                <a:lnTo>
                  <a:pt x="585416" y="213540"/>
                </a:lnTo>
                <a:lnTo>
                  <a:pt x="608213" y="213540"/>
                </a:lnTo>
                <a:lnTo>
                  <a:pt x="585416" y="128462"/>
                </a:lnTo>
                <a:lnTo>
                  <a:pt x="585416" y="85923"/>
                </a:lnTo>
                <a:lnTo>
                  <a:pt x="605695" y="162785"/>
                </a:lnTo>
                <a:cubicBezTo>
                  <a:pt x="607473" y="169885"/>
                  <a:pt x="614663" y="174192"/>
                  <a:pt x="621765" y="172414"/>
                </a:cubicBezTo>
                <a:cubicBezTo>
                  <a:pt x="626514" y="171222"/>
                  <a:pt x="630214" y="167522"/>
                  <a:pt x="631407" y="162785"/>
                </a:cubicBezTo>
                <a:lnTo>
                  <a:pt x="651685" y="85923"/>
                </a:lnTo>
                <a:lnTo>
                  <a:pt x="651685" y="319555"/>
                </a:lnTo>
                <a:lnTo>
                  <a:pt x="678192" y="319555"/>
                </a:lnTo>
                <a:lnTo>
                  <a:pt x="678192" y="173784"/>
                </a:lnTo>
                <a:lnTo>
                  <a:pt x="704700" y="173784"/>
                </a:lnTo>
                <a:lnTo>
                  <a:pt x="704700" y="319555"/>
                </a:lnTo>
                <a:lnTo>
                  <a:pt x="731207" y="319555"/>
                </a:lnTo>
                <a:lnTo>
                  <a:pt x="731207" y="86718"/>
                </a:lnTo>
                <a:lnTo>
                  <a:pt x="751352" y="162785"/>
                </a:lnTo>
                <a:cubicBezTo>
                  <a:pt x="752943" y="168737"/>
                  <a:pt x="758443" y="172801"/>
                  <a:pt x="764606" y="172591"/>
                </a:cubicBezTo>
                <a:cubicBezTo>
                  <a:pt x="765744" y="172713"/>
                  <a:pt x="766903" y="172713"/>
                  <a:pt x="768052" y="172591"/>
                </a:cubicBezTo>
                <a:cubicBezTo>
                  <a:pt x="775065" y="170493"/>
                  <a:pt x="779041" y="163105"/>
                  <a:pt x="776954" y="156092"/>
                </a:cubicBezTo>
                <a:cubicBezTo>
                  <a:pt x="776943" y="156070"/>
                  <a:pt x="776932" y="156048"/>
                  <a:pt x="776932" y="156026"/>
                </a:cubicBezTo>
                <a:lnTo>
                  <a:pt x="776932" y="156026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Freeform 428"> 
				</p:cNvPr>
          <p:cNvSpPr/>
          <p:nvPr/>
        </p:nvSpPr>
        <p:spPr>
          <a:xfrm>
            <a:off x="6054725" y="3019425"/>
            <a:ext cx="79375" cy="79375"/>
          </a:xfrm>
          <a:custGeom>
            <a:avLst/>
            <a:gdLst>
              <a:gd name="connsiteX0" fmla="*/ 56965 w 79375"/>
              <a:gd name="connsiteY0" fmla="*/ 87057 h 79375"/>
              <a:gd name="connsiteX1" fmla="*/ 90099 w 79375"/>
              <a:gd name="connsiteY1" fmla="*/ 53927 h 79375"/>
              <a:gd name="connsiteX2" fmla="*/ 56965 w 79375"/>
              <a:gd name="connsiteY2" fmla="*/ 20797 h 79375"/>
              <a:gd name="connsiteX3" fmla="*/ 23831 w 79375"/>
              <a:gd name="connsiteY3" fmla="*/ 53927 h 79375"/>
              <a:gd name="connsiteX4" fmla="*/ 56965 w 79375"/>
              <a:gd name="connsiteY4" fmla="*/ 87057 h 79375"/>
              <a:gd name="connsiteX5" fmla="*/ 56965 w 79375"/>
              <a:gd name="connsiteY5" fmla="*/ 87057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6965" y="87057"/>
                </a:moveTo>
                <a:cubicBezTo>
                  <a:pt x="75255" y="87057"/>
                  <a:pt x="90099" y="72259"/>
                  <a:pt x="90099" y="53927"/>
                </a:cubicBezTo>
                <a:cubicBezTo>
                  <a:pt x="90099" y="35705"/>
                  <a:pt x="75255" y="20797"/>
                  <a:pt x="56965" y="20797"/>
                </a:cubicBezTo>
                <a:cubicBezTo>
                  <a:pt x="38663" y="20797"/>
                  <a:pt x="23831" y="35705"/>
                  <a:pt x="23831" y="53927"/>
                </a:cubicBezTo>
                <a:cubicBezTo>
                  <a:pt x="23831" y="72259"/>
                  <a:pt x="38663" y="87057"/>
                  <a:pt x="56965" y="87057"/>
                </a:cubicBezTo>
                <a:lnTo>
                  <a:pt x="56965" y="87057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Freeform 429"> 
				</p:cNvPr>
          <p:cNvSpPr/>
          <p:nvPr/>
        </p:nvSpPr>
        <p:spPr>
          <a:xfrm>
            <a:off x="6207125" y="3019425"/>
            <a:ext cx="79375" cy="79375"/>
          </a:xfrm>
          <a:custGeom>
            <a:avLst/>
            <a:gdLst>
              <a:gd name="connsiteX0" fmla="*/ 50355 w 79375"/>
              <a:gd name="connsiteY0" fmla="*/ 87057 h 79375"/>
              <a:gd name="connsiteX1" fmla="*/ 83489 w 79375"/>
              <a:gd name="connsiteY1" fmla="*/ 53927 h 79375"/>
              <a:gd name="connsiteX2" fmla="*/ 50355 w 79375"/>
              <a:gd name="connsiteY2" fmla="*/ 20797 h 79375"/>
              <a:gd name="connsiteX3" fmla="*/ 17221 w 79375"/>
              <a:gd name="connsiteY3" fmla="*/ 53927 h 79375"/>
              <a:gd name="connsiteX4" fmla="*/ 50355 w 79375"/>
              <a:gd name="connsiteY4" fmla="*/ 87057 h 79375"/>
              <a:gd name="connsiteX5" fmla="*/ 50355 w 79375"/>
              <a:gd name="connsiteY5" fmla="*/ 87057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0355" y="87057"/>
                </a:moveTo>
                <a:cubicBezTo>
                  <a:pt x="68645" y="87057"/>
                  <a:pt x="83489" y="72259"/>
                  <a:pt x="83489" y="53927"/>
                </a:cubicBezTo>
                <a:cubicBezTo>
                  <a:pt x="83489" y="35705"/>
                  <a:pt x="68645" y="20797"/>
                  <a:pt x="50355" y="20797"/>
                </a:cubicBezTo>
                <a:cubicBezTo>
                  <a:pt x="32054" y="20797"/>
                  <a:pt x="17221" y="35705"/>
                  <a:pt x="17221" y="53927"/>
                </a:cubicBezTo>
                <a:cubicBezTo>
                  <a:pt x="17221" y="72259"/>
                  <a:pt x="32054" y="87057"/>
                  <a:pt x="50355" y="87057"/>
                </a:cubicBezTo>
                <a:lnTo>
                  <a:pt x="50355" y="87057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Freeform 430"> 
				</p:cNvPr>
          <p:cNvSpPr/>
          <p:nvPr/>
        </p:nvSpPr>
        <p:spPr>
          <a:xfrm>
            <a:off x="5915025" y="3019425"/>
            <a:ext cx="79375" cy="79375"/>
          </a:xfrm>
          <a:custGeom>
            <a:avLst/>
            <a:gdLst>
              <a:gd name="connsiteX0" fmla="*/ 50874 w 79375"/>
              <a:gd name="connsiteY0" fmla="*/ 87057 h 79375"/>
              <a:gd name="connsiteX1" fmla="*/ 84008 w 79375"/>
              <a:gd name="connsiteY1" fmla="*/ 53927 h 79375"/>
              <a:gd name="connsiteX2" fmla="*/ 50874 w 79375"/>
              <a:gd name="connsiteY2" fmla="*/ 20797 h 79375"/>
              <a:gd name="connsiteX3" fmla="*/ 17740 w 79375"/>
              <a:gd name="connsiteY3" fmla="*/ 53927 h 79375"/>
              <a:gd name="connsiteX4" fmla="*/ 50874 w 79375"/>
              <a:gd name="connsiteY4" fmla="*/ 87057 h 79375"/>
              <a:gd name="connsiteX5" fmla="*/ 50874 w 79375"/>
              <a:gd name="connsiteY5" fmla="*/ 87057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0874" y="87057"/>
                </a:moveTo>
                <a:cubicBezTo>
                  <a:pt x="69164" y="87057"/>
                  <a:pt x="84008" y="72259"/>
                  <a:pt x="84008" y="53927"/>
                </a:cubicBezTo>
                <a:cubicBezTo>
                  <a:pt x="84008" y="35705"/>
                  <a:pt x="69164" y="20797"/>
                  <a:pt x="50874" y="20797"/>
                </a:cubicBezTo>
                <a:cubicBezTo>
                  <a:pt x="32573" y="20797"/>
                  <a:pt x="17740" y="35705"/>
                  <a:pt x="17740" y="53927"/>
                </a:cubicBezTo>
                <a:cubicBezTo>
                  <a:pt x="17740" y="72259"/>
                  <a:pt x="32573" y="87057"/>
                  <a:pt x="50874" y="87057"/>
                </a:cubicBezTo>
                <a:lnTo>
                  <a:pt x="50874" y="87057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Freeform 431"> 
				</p:cNvPr>
          <p:cNvSpPr/>
          <p:nvPr/>
        </p:nvSpPr>
        <p:spPr>
          <a:xfrm>
            <a:off x="5864225" y="3095625"/>
            <a:ext cx="473075" cy="307975"/>
          </a:xfrm>
          <a:custGeom>
            <a:avLst/>
            <a:gdLst>
              <a:gd name="connsiteX0" fmla="*/ 479007 w 473075"/>
              <a:gd name="connsiteY0" fmla="*/ 152167 h 307975"/>
              <a:gd name="connsiteX1" fmla="*/ 453427 w 473075"/>
              <a:gd name="connsiteY1" fmla="*/ 55693 h 307975"/>
              <a:gd name="connsiteX2" fmla="*/ 449451 w 473075"/>
              <a:gd name="connsiteY2" fmla="*/ 48294 h 307975"/>
              <a:gd name="connsiteX3" fmla="*/ 418039 w 473075"/>
              <a:gd name="connsiteY3" fmla="*/ 28305 h 307975"/>
              <a:gd name="connsiteX4" fmla="*/ 393255 w 473075"/>
              <a:gd name="connsiteY4" fmla="*/ 24109 h 307975"/>
              <a:gd name="connsiteX5" fmla="*/ 368603 w 473075"/>
              <a:gd name="connsiteY5" fmla="*/ 28305 h 307975"/>
              <a:gd name="connsiteX6" fmla="*/ 337060 w 473075"/>
              <a:gd name="connsiteY6" fmla="*/ 48404 h 307975"/>
              <a:gd name="connsiteX7" fmla="*/ 333349 w 473075"/>
              <a:gd name="connsiteY7" fmla="*/ 55803 h 307975"/>
              <a:gd name="connsiteX8" fmla="*/ 320095 w 473075"/>
              <a:gd name="connsiteY8" fmla="*/ 105123 h 307975"/>
              <a:gd name="connsiteX9" fmla="*/ 306841 w 473075"/>
              <a:gd name="connsiteY9" fmla="*/ 56245 h 307975"/>
              <a:gd name="connsiteX10" fmla="*/ 302998 w 473075"/>
              <a:gd name="connsiteY10" fmla="*/ 48846 h 307975"/>
              <a:gd name="connsiteX11" fmla="*/ 271454 w 473075"/>
              <a:gd name="connsiteY11" fmla="*/ 28747 h 307975"/>
              <a:gd name="connsiteX12" fmla="*/ 247465 w 473075"/>
              <a:gd name="connsiteY12" fmla="*/ 24109 h 307975"/>
              <a:gd name="connsiteX13" fmla="*/ 222813 w 473075"/>
              <a:gd name="connsiteY13" fmla="*/ 28305 h 307975"/>
              <a:gd name="connsiteX14" fmla="*/ 191402 w 473075"/>
              <a:gd name="connsiteY14" fmla="*/ 48404 h 307975"/>
              <a:gd name="connsiteX15" fmla="*/ 187558 w 473075"/>
              <a:gd name="connsiteY15" fmla="*/ 55803 h 307975"/>
              <a:gd name="connsiteX16" fmla="*/ 174569 w 473075"/>
              <a:gd name="connsiteY16" fmla="*/ 103665 h 307975"/>
              <a:gd name="connsiteX17" fmla="*/ 161316 w 473075"/>
              <a:gd name="connsiteY17" fmla="*/ 55693 h 307975"/>
              <a:gd name="connsiteX18" fmla="*/ 157340 w 473075"/>
              <a:gd name="connsiteY18" fmla="*/ 48294 h 307975"/>
              <a:gd name="connsiteX19" fmla="*/ 125929 w 473075"/>
              <a:gd name="connsiteY19" fmla="*/ 28305 h 307975"/>
              <a:gd name="connsiteX20" fmla="*/ 101674 w 473075"/>
              <a:gd name="connsiteY20" fmla="*/ 24109 h 307975"/>
              <a:gd name="connsiteX21" fmla="*/ 77022 w 473075"/>
              <a:gd name="connsiteY21" fmla="*/ 28305 h 307975"/>
              <a:gd name="connsiteX22" fmla="*/ 45479 w 473075"/>
              <a:gd name="connsiteY22" fmla="*/ 48404 h 307975"/>
              <a:gd name="connsiteX23" fmla="*/ 41767 w 473075"/>
              <a:gd name="connsiteY23" fmla="*/ 55803 h 307975"/>
              <a:gd name="connsiteX24" fmla="*/ 16055 w 473075"/>
              <a:gd name="connsiteY24" fmla="*/ 152697 h 307975"/>
              <a:gd name="connsiteX25" fmla="*/ 25465 w 473075"/>
              <a:gd name="connsiteY25" fmla="*/ 168864 h 307975"/>
              <a:gd name="connsiteX26" fmla="*/ 28912 w 473075"/>
              <a:gd name="connsiteY26" fmla="*/ 168864 h 307975"/>
              <a:gd name="connsiteX27" fmla="*/ 42165 w 473075"/>
              <a:gd name="connsiteY27" fmla="*/ 159058 h 307975"/>
              <a:gd name="connsiteX28" fmla="*/ 61913 w 473075"/>
              <a:gd name="connsiteY28" fmla="*/ 82859 h 307975"/>
              <a:gd name="connsiteX29" fmla="*/ 61913 w 473075"/>
              <a:gd name="connsiteY29" fmla="*/ 124603 h 307975"/>
              <a:gd name="connsiteX30" fmla="*/ 39117 w 473075"/>
              <a:gd name="connsiteY30" fmla="*/ 209680 h 307975"/>
              <a:gd name="connsiteX31" fmla="*/ 61913 w 473075"/>
              <a:gd name="connsiteY31" fmla="*/ 209680 h 307975"/>
              <a:gd name="connsiteX32" fmla="*/ 61913 w 473075"/>
              <a:gd name="connsiteY32" fmla="*/ 315696 h 307975"/>
              <a:gd name="connsiteX33" fmla="*/ 88420 w 473075"/>
              <a:gd name="connsiteY33" fmla="*/ 315696 h 307975"/>
              <a:gd name="connsiteX34" fmla="*/ 88420 w 473075"/>
              <a:gd name="connsiteY34" fmla="*/ 209680 h 307975"/>
              <a:gd name="connsiteX35" fmla="*/ 114928 w 473075"/>
              <a:gd name="connsiteY35" fmla="*/ 209680 h 307975"/>
              <a:gd name="connsiteX36" fmla="*/ 114928 w 473075"/>
              <a:gd name="connsiteY36" fmla="*/ 315696 h 307975"/>
              <a:gd name="connsiteX37" fmla="*/ 141435 w 473075"/>
              <a:gd name="connsiteY37" fmla="*/ 315696 h 307975"/>
              <a:gd name="connsiteX38" fmla="*/ 141435 w 473075"/>
              <a:gd name="connsiteY38" fmla="*/ 209680 h 307975"/>
              <a:gd name="connsiteX39" fmla="*/ 164232 w 473075"/>
              <a:gd name="connsiteY39" fmla="*/ 209680 h 307975"/>
              <a:gd name="connsiteX40" fmla="*/ 141435 w 473075"/>
              <a:gd name="connsiteY40" fmla="*/ 124603 h 307975"/>
              <a:gd name="connsiteX41" fmla="*/ 141435 w 473075"/>
              <a:gd name="connsiteY41" fmla="*/ 82064 h 307975"/>
              <a:gd name="connsiteX42" fmla="*/ 161713 w 473075"/>
              <a:gd name="connsiteY42" fmla="*/ 158925 h 307975"/>
              <a:gd name="connsiteX43" fmla="*/ 177784 w 473075"/>
              <a:gd name="connsiteY43" fmla="*/ 168555 h 307975"/>
              <a:gd name="connsiteX44" fmla="*/ 187426 w 473075"/>
              <a:gd name="connsiteY44" fmla="*/ 158925 h 307975"/>
              <a:gd name="connsiteX45" fmla="*/ 207703 w 473075"/>
              <a:gd name="connsiteY45" fmla="*/ 82064 h 307975"/>
              <a:gd name="connsiteX46" fmla="*/ 207704 w 473075"/>
              <a:gd name="connsiteY46" fmla="*/ 315696 h 307975"/>
              <a:gd name="connsiteX47" fmla="*/ 234211 w 473075"/>
              <a:gd name="connsiteY47" fmla="*/ 315696 h 307975"/>
              <a:gd name="connsiteX48" fmla="*/ 234211 w 473075"/>
              <a:gd name="connsiteY48" fmla="*/ 169925 h 307975"/>
              <a:gd name="connsiteX49" fmla="*/ 260718 w 473075"/>
              <a:gd name="connsiteY49" fmla="*/ 169925 h 307975"/>
              <a:gd name="connsiteX50" fmla="*/ 260718 w 473075"/>
              <a:gd name="connsiteY50" fmla="*/ 315696 h 307975"/>
              <a:gd name="connsiteX51" fmla="*/ 287226 w 473075"/>
              <a:gd name="connsiteY51" fmla="*/ 315696 h 307975"/>
              <a:gd name="connsiteX52" fmla="*/ 287226 w 473075"/>
              <a:gd name="connsiteY52" fmla="*/ 82859 h 307975"/>
              <a:gd name="connsiteX53" fmla="*/ 307371 w 473075"/>
              <a:gd name="connsiteY53" fmla="*/ 158925 h 307975"/>
              <a:gd name="connsiteX54" fmla="*/ 320625 w 473075"/>
              <a:gd name="connsiteY54" fmla="*/ 172177 h 307975"/>
              <a:gd name="connsiteX55" fmla="*/ 333879 w 473075"/>
              <a:gd name="connsiteY55" fmla="*/ 158925 h 307975"/>
              <a:gd name="connsiteX56" fmla="*/ 353494 w 473075"/>
              <a:gd name="connsiteY56" fmla="*/ 82859 h 307975"/>
              <a:gd name="connsiteX57" fmla="*/ 353494 w 473075"/>
              <a:gd name="connsiteY57" fmla="*/ 124603 h 307975"/>
              <a:gd name="connsiteX58" fmla="*/ 330698 w 473075"/>
              <a:gd name="connsiteY58" fmla="*/ 209680 h 307975"/>
              <a:gd name="connsiteX59" fmla="*/ 353494 w 473075"/>
              <a:gd name="connsiteY59" fmla="*/ 209680 h 307975"/>
              <a:gd name="connsiteX60" fmla="*/ 353494 w 473075"/>
              <a:gd name="connsiteY60" fmla="*/ 315696 h 307975"/>
              <a:gd name="connsiteX61" fmla="*/ 380001 w 473075"/>
              <a:gd name="connsiteY61" fmla="*/ 315696 h 307975"/>
              <a:gd name="connsiteX62" fmla="*/ 380001 w 473075"/>
              <a:gd name="connsiteY62" fmla="*/ 209680 h 307975"/>
              <a:gd name="connsiteX63" fmla="*/ 406509 w 473075"/>
              <a:gd name="connsiteY63" fmla="*/ 209680 h 307975"/>
              <a:gd name="connsiteX64" fmla="*/ 406509 w 473075"/>
              <a:gd name="connsiteY64" fmla="*/ 315696 h 307975"/>
              <a:gd name="connsiteX65" fmla="*/ 433016 w 473075"/>
              <a:gd name="connsiteY65" fmla="*/ 315696 h 307975"/>
              <a:gd name="connsiteX66" fmla="*/ 433016 w 473075"/>
              <a:gd name="connsiteY66" fmla="*/ 209680 h 307975"/>
              <a:gd name="connsiteX67" fmla="*/ 455813 w 473075"/>
              <a:gd name="connsiteY67" fmla="*/ 209680 h 307975"/>
              <a:gd name="connsiteX68" fmla="*/ 433016 w 473075"/>
              <a:gd name="connsiteY68" fmla="*/ 124603 h 307975"/>
              <a:gd name="connsiteX69" fmla="*/ 433016 w 473075"/>
              <a:gd name="connsiteY69" fmla="*/ 82064 h 307975"/>
              <a:gd name="connsiteX70" fmla="*/ 453294 w 473075"/>
              <a:gd name="connsiteY70" fmla="*/ 158925 h 307975"/>
              <a:gd name="connsiteX71" fmla="*/ 466548 w 473075"/>
              <a:gd name="connsiteY71" fmla="*/ 168732 h 307975"/>
              <a:gd name="connsiteX72" fmla="*/ 469994 w 473075"/>
              <a:gd name="connsiteY72" fmla="*/ 168732 h 307975"/>
              <a:gd name="connsiteX73" fmla="*/ 479051 w 473075"/>
              <a:gd name="connsiteY73" fmla="*/ 152322 h 307975"/>
              <a:gd name="connsiteX74" fmla="*/ 479007 w 473075"/>
              <a:gd name="connsiteY74" fmla="*/ 152167 h 307975"/>
              <a:gd name="connsiteX75" fmla="*/ 479007 w 473075"/>
              <a:gd name="connsiteY75" fmla="*/ 152167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73075" h="307975">
                <a:moveTo>
                  <a:pt x="479007" y="152167"/>
                </a:moveTo>
                <a:lnTo>
                  <a:pt x="453427" y="55693"/>
                </a:lnTo>
                <a:cubicBezTo>
                  <a:pt x="452643" y="52932"/>
                  <a:pt x="451284" y="50392"/>
                  <a:pt x="449451" y="48294"/>
                </a:cubicBezTo>
                <a:cubicBezTo>
                  <a:pt x="440725" y="39238"/>
                  <a:pt x="429957" y="32281"/>
                  <a:pt x="418039" y="28305"/>
                </a:cubicBezTo>
                <a:cubicBezTo>
                  <a:pt x="410121" y="25324"/>
                  <a:pt x="401704" y="23888"/>
                  <a:pt x="393255" y="24109"/>
                </a:cubicBezTo>
                <a:cubicBezTo>
                  <a:pt x="384861" y="24109"/>
                  <a:pt x="376533" y="25544"/>
                  <a:pt x="368603" y="28305"/>
                </a:cubicBezTo>
                <a:cubicBezTo>
                  <a:pt x="356587" y="32281"/>
                  <a:pt x="345752" y="39238"/>
                  <a:pt x="337060" y="48404"/>
                </a:cubicBezTo>
                <a:cubicBezTo>
                  <a:pt x="335403" y="50613"/>
                  <a:pt x="334144" y="53153"/>
                  <a:pt x="333349" y="55803"/>
                </a:cubicBezTo>
                <a:lnTo>
                  <a:pt x="320095" y="105123"/>
                </a:lnTo>
                <a:lnTo>
                  <a:pt x="306841" y="56245"/>
                </a:lnTo>
                <a:cubicBezTo>
                  <a:pt x="306123" y="53484"/>
                  <a:pt x="304809" y="50944"/>
                  <a:pt x="302998" y="48846"/>
                </a:cubicBezTo>
                <a:cubicBezTo>
                  <a:pt x="294217" y="39680"/>
                  <a:pt x="283404" y="32833"/>
                  <a:pt x="271454" y="28747"/>
                </a:cubicBezTo>
                <a:cubicBezTo>
                  <a:pt x="263822" y="25655"/>
                  <a:pt x="255682" y="24109"/>
                  <a:pt x="247465" y="24109"/>
                </a:cubicBezTo>
                <a:cubicBezTo>
                  <a:pt x="239071" y="24109"/>
                  <a:pt x="230743" y="25544"/>
                  <a:pt x="222813" y="28305"/>
                </a:cubicBezTo>
                <a:cubicBezTo>
                  <a:pt x="210818" y="32281"/>
                  <a:pt x="200016" y="39128"/>
                  <a:pt x="191402" y="48404"/>
                </a:cubicBezTo>
                <a:cubicBezTo>
                  <a:pt x="189657" y="50613"/>
                  <a:pt x="188353" y="53153"/>
                  <a:pt x="187558" y="55803"/>
                </a:cubicBezTo>
                <a:lnTo>
                  <a:pt x="174569" y="103665"/>
                </a:lnTo>
                <a:lnTo>
                  <a:pt x="161316" y="55693"/>
                </a:lnTo>
                <a:cubicBezTo>
                  <a:pt x="160532" y="52932"/>
                  <a:pt x="159173" y="50392"/>
                  <a:pt x="157340" y="48294"/>
                </a:cubicBezTo>
                <a:cubicBezTo>
                  <a:pt x="148614" y="39238"/>
                  <a:pt x="137846" y="32281"/>
                  <a:pt x="125929" y="28305"/>
                </a:cubicBezTo>
                <a:cubicBezTo>
                  <a:pt x="118175" y="25324"/>
                  <a:pt x="109947" y="23998"/>
                  <a:pt x="101674" y="24109"/>
                </a:cubicBezTo>
                <a:cubicBezTo>
                  <a:pt x="93280" y="24109"/>
                  <a:pt x="84952" y="25544"/>
                  <a:pt x="77022" y="28305"/>
                </a:cubicBezTo>
                <a:cubicBezTo>
                  <a:pt x="65006" y="32281"/>
                  <a:pt x="54171" y="39238"/>
                  <a:pt x="45479" y="48404"/>
                </a:cubicBezTo>
                <a:cubicBezTo>
                  <a:pt x="43822" y="50613"/>
                  <a:pt x="42563" y="53153"/>
                  <a:pt x="41767" y="55803"/>
                </a:cubicBezTo>
                <a:lnTo>
                  <a:pt x="16055" y="152697"/>
                </a:lnTo>
                <a:cubicBezTo>
                  <a:pt x="14200" y="159754"/>
                  <a:pt x="18408" y="166987"/>
                  <a:pt x="25465" y="168864"/>
                </a:cubicBezTo>
                <a:cubicBezTo>
                  <a:pt x="26603" y="168986"/>
                  <a:pt x="27763" y="168986"/>
                  <a:pt x="28912" y="168864"/>
                </a:cubicBezTo>
                <a:cubicBezTo>
                  <a:pt x="35063" y="169074"/>
                  <a:pt x="40564" y="165010"/>
                  <a:pt x="42165" y="159058"/>
                </a:cubicBezTo>
                <a:lnTo>
                  <a:pt x="61913" y="82859"/>
                </a:lnTo>
                <a:lnTo>
                  <a:pt x="61913" y="124603"/>
                </a:lnTo>
                <a:lnTo>
                  <a:pt x="39117" y="209680"/>
                </a:lnTo>
                <a:lnTo>
                  <a:pt x="61913" y="209680"/>
                </a:lnTo>
                <a:lnTo>
                  <a:pt x="61913" y="315696"/>
                </a:lnTo>
                <a:lnTo>
                  <a:pt x="88420" y="315696"/>
                </a:lnTo>
                <a:lnTo>
                  <a:pt x="88420" y="209680"/>
                </a:lnTo>
                <a:lnTo>
                  <a:pt x="114928" y="209680"/>
                </a:lnTo>
                <a:lnTo>
                  <a:pt x="114928" y="315696"/>
                </a:lnTo>
                <a:lnTo>
                  <a:pt x="141435" y="315696"/>
                </a:lnTo>
                <a:lnTo>
                  <a:pt x="141435" y="209680"/>
                </a:lnTo>
                <a:lnTo>
                  <a:pt x="164232" y="209680"/>
                </a:lnTo>
                <a:lnTo>
                  <a:pt x="141435" y="124603"/>
                </a:lnTo>
                <a:lnTo>
                  <a:pt x="141435" y="82064"/>
                </a:lnTo>
                <a:lnTo>
                  <a:pt x="161713" y="158925"/>
                </a:lnTo>
                <a:cubicBezTo>
                  <a:pt x="163491" y="166026"/>
                  <a:pt x="170682" y="170333"/>
                  <a:pt x="177784" y="168555"/>
                </a:cubicBezTo>
                <a:cubicBezTo>
                  <a:pt x="182533" y="167363"/>
                  <a:pt x="186233" y="163663"/>
                  <a:pt x="187426" y="158925"/>
                </a:cubicBezTo>
                <a:lnTo>
                  <a:pt x="207703" y="82064"/>
                </a:lnTo>
                <a:lnTo>
                  <a:pt x="207704" y="315696"/>
                </a:lnTo>
                <a:lnTo>
                  <a:pt x="234211" y="315696"/>
                </a:lnTo>
                <a:lnTo>
                  <a:pt x="234211" y="169925"/>
                </a:lnTo>
                <a:lnTo>
                  <a:pt x="260718" y="169925"/>
                </a:lnTo>
                <a:lnTo>
                  <a:pt x="260718" y="315696"/>
                </a:lnTo>
                <a:lnTo>
                  <a:pt x="287226" y="315696"/>
                </a:lnTo>
                <a:lnTo>
                  <a:pt x="287226" y="82859"/>
                </a:lnTo>
                <a:lnTo>
                  <a:pt x="307371" y="158925"/>
                </a:lnTo>
                <a:cubicBezTo>
                  <a:pt x="307371" y="166236"/>
                  <a:pt x="313302" y="172177"/>
                  <a:pt x="320625" y="172177"/>
                </a:cubicBezTo>
                <a:cubicBezTo>
                  <a:pt x="327937" y="172177"/>
                  <a:pt x="333879" y="166236"/>
                  <a:pt x="333879" y="158925"/>
                </a:cubicBezTo>
                <a:lnTo>
                  <a:pt x="353494" y="82859"/>
                </a:lnTo>
                <a:lnTo>
                  <a:pt x="353494" y="124603"/>
                </a:lnTo>
                <a:lnTo>
                  <a:pt x="330698" y="209680"/>
                </a:lnTo>
                <a:lnTo>
                  <a:pt x="353494" y="209680"/>
                </a:lnTo>
                <a:lnTo>
                  <a:pt x="353494" y="315696"/>
                </a:lnTo>
                <a:lnTo>
                  <a:pt x="380001" y="315696"/>
                </a:lnTo>
                <a:lnTo>
                  <a:pt x="380001" y="209680"/>
                </a:lnTo>
                <a:lnTo>
                  <a:pt x="406509" y="209680"/>
                </a:lnTo>
                <a:lnTo>
                  <a:pt x="406509" y="315696"/>
                </a:lnTo>
                <a:lnTo>
                  <a:pt x="433016" y="315696"/>
                </a:lnTo>
                <a:lnTo>
                  <a:pt x="433016" y="209680"/>
                </a:lnTo>
                <a:lnTo>
                  <a:pt x="455813" y="209680"/>
                </a:lnTo>
                <a:lnTo>
                  <a:pt x="433016" y="124603"/>
                </a:lnTo>
                <a:lnTo>
                  <a:pt x="433016" y="82064"/>
                </a:lnTo>
                <a:lnTo>
                  <a:pt x="453294" y="158925"/>
                </a:lnTo>
                <a:cubicBezTo>
                  <a:pt x="454885" y="164878"/>
                  <a:pt x="460385" y="168942"/>
                  <a:pt x="466548" y="168732"/>
                </a:cubicBezTo>
                <a:lnTo>
                  <a:pt x="469994" y="168732"/>
                </a:lnTo>
                <a:cubicBezTo>
                  <a:pt x="477018" y="166700"/>
                  <a:pt x="481083" y="159356"/>
                  <a:pt x="479051" y="152322"/>
                </a:cubicBezTo>
                <a:cubicBezTo>
                  <a:pt x="479029" y="152266"/>
                  <a:pt x="479018" y="152222"/>
                  <a:pt x="479007" y="152167"/>
                </a:cubicBezTo>
                <a:lnTo>
                  <a:pt x="479007" y="152167"/>
                </a:lnTo>
                <a:close/>
              </a:path>
            </a:pathLst>
          </a:custGeom>
          <a:solidFill>
            <a:srgbClr val="9387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Freeform 432"> 
				</p:cNvPr>
          <p:cNvSpPr/>
          <p:nvPr/>
        </p:nvSpPr>
        <p:spPr>
          <a:xfrm>
            <a:off x="9001125" y="3108325"/>
            <a:ext cx="193675" cy="193675"/>
          </a:xfrm>
          <a:custGeom>
            <a:avLst/>
            <a:gdLst>
              <a:gd name="connsiteX0" fmla="*/ 202863 w 193675"/>
              <a:gd name="connsiteY0" fmla="*/ 112544 h 193675"/>
              <a:gd name="connsiteX1" fmla="*/ 110087 w 193675"/>
              <a:gd name="connsiteY1" fmla="*/ 205196 h 193675"/>
              <a:gd name="connsiteX2" fmla="*/ 17311 w 193675"/>
              <a:gd name="connsiteY2" fmla="*/ 112544 h 193675"/>
              <a:gd name="connsiteX3" fmla="*/ 110087 w 193675"/>
              <a:gd name="connsiteY3" fmla="*/ 19848 h 193675"/>
              <a:gd name="connsiteX4" fmla="*/ 202863 w 193675"/>
              <a:gd name="connsiteY4" fmla="*/ 112544 h 193675"/>
              <a:gd name="connsiteX5" fmla="*/ 202863 w 193675"/>
              <a:gd name="connsiteY5" fmla="*/ 112544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75" h="193675">
                <a:moveTo>
                  <a:pt x="202863" y="112544"/>
                </a:moveTo>
                <a:cubicBezTo>
                  <a:pt x="202863" y="163712"/>
                  <a:pt x="161324" y="205196"/>
                  <a:pt x="110087" y="205196"/>
                </a:cubicBezTo>
                <a:cubicBezTo>
                  <a:pt x="58839" y="205196"/>
                  <a:pt x="17311" y="163712"/>
                  <a:pt x="17311" y="112544"/>
                </a:cubicBezTo>
                <a:cubicBezTo>
                  <a:pt x="17311" y="61321"/>
                  <a:pt x="58839" y="19848"/>
                  <a:pt x="110087" y="19848"/>
                </a:cubicBezTo>
                <a:cubicBezTo>
                  <a:pt x="161324" y="19848"/>
                  <a:pt x="202862" y="61321"/>
                  <a:pt x="202863" y="112544"/>
                </a:cubicBezTo>
                <a:lnTo>
                  <a:pt x="202863" y="112544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Freeform 433"> 
				</p:cNvPr>
          <p:cNvSpPr/>
          <p:nvPr/>
        </p:nvSpPr>
        <p:spPr>
          <a:xfrm>
            <a:off x="8836025" y="3311525"/>
            <a:ext cx="523875" cy="866775"/>
          </a:xfrm>
          <a:custGeom>
            <a:avLst/>
            <a:gdLst>
              <a:gd name="connsiteX0" fmla="*/ 525019 w 523875"/>
              <a:gd name="connsiteY0" fmla="*/ 400795 h 866775"/>
              <a:gd name="connsiteX1" fmla="*/ 451329 w 523875"/>
              <a:gd name="connsiteY1" fmla="*/ 122178 h 866775"/>
              <a:gd name="connsiteX2" fmla="*/ 438075 w 523875"/>
              <a:gd name="connsiteY2" fmla="*/ 99941 h 866775"/>
              <a:gd name="connsiteX3" fmla="*/ 346757 w 523875"/>
              <a:gd name="connsiteY3" fmla="*/ 41704 h 866775"/>
              <a:gd name="connsiteX4" fmla="*/ 275187 w 523875"/>
              <a:gd name="connsiteY4" fmla="*/ 28468 h 866775"/>
              <a:gd name="connsiteX5" fmla="*/ 203617 w 523875"/>
              <a:gd name="connsiteY5" fmla="*/ 40380 h 866775"/>
              <a:gd name="connsiteX6" fmla="*/ 112167 w 523875"/>
              <a:gd name="connsiteY6" fmla="*/ 98618 h 866775"/>
              <a:gd name="connsiteX7" fmla="*/ 98913 w 523875"/>
              <a:gd name="connsiteY7" fmla="*/ 122178 h 866775"/>
              <a:gd name="connsiteX8" fmla="*/ 25351 w 523875"/>
              <a:gd name="connsiteY8" fmla="*/ 400795 h 866775"/>
              <a:gd name="connsiteX9" fmla="*/ 53714 w 523875"/>
              <a:gd name="connsiteY9" fmla="*/ 449238 h 866775"/>
              <a:gd name="connsiteX10" fmla="*/ 63786 w 523875"/>
              <a:gd name="connsiteY10" fmla="*/ 450562 h 866775"/>
              <a:gd name="connsiteX11" fmla="*/ 102889 w 523875"/>
              <a:gd name="connsiteY11" fmla="*/ 421046 h 866775"/>
              <a:gd name="connsiteX12" fmla="*/ 169157 w 523875"/>
              <a:gd name="connsiteY12" fmla="*/ 168239 h 866775"/>
              <a:gd name="connsiteX13" fmla="*/ 169158 w 523875"/>
              <a:gd name="connsiteY13" fmla="*/ 875568 h 866775"/>
              <a:gd name="connsiteX14" fmla="*/ 248680 w 523875"/>
              <a:gd name="connsiteY14" fmla="*/ 875568 h 866775"/>
              <a:gd name="connsiteX15" fmla="*/ 248680 w 523875"/>
              <a:gd name="connsiteY15" fmla="*/ 465254 h 866775"/>
              <a:gd name="connsiteX16" fmla="*/ 301694 w 523875"/>
              <a:gd name="connsiteY16" fmla="*/ 465254 h 866775"/>
              <a:gd name="connsiteX17" fmla="*/ 301695 w 523875"/>
              <a:gd name="connsiteY17" fmla="*/ 875569 h 866775"/>
              <a:gd name="connsiteX18" fmla="*/ 381217 w 523875"/>
              <a:gd name="connsiteY18" fmla="*/ 875569 h 866775"/>
              <a:gd name="connsiteX19" fmla="*/ 381217 w 523875"/>
              <a:gd name="connsiteY19" fmla="*/ 168239 h 866775"/>
              <a:gd name="connsiteX20" fmla="*/ 447485 w 523875"/>
              <a:gd name="connsiteY20" fmla="*/ 421046 h 866775"/>
              <a:gd name="connsiteX21" fmla="*/ 487247 w 523875"/>
              <a:gd name="connsiteY21" fmla="*/ 450562 h 866775"/>
              <a:gd name="connsiteX22" fmla="*/ 497319 w 523875"/>
              <a:gd name="connsiteY22" fmla="*/ 449238 h 866775"/>
              <a:gd name="connsiteX23" fmla="*/ 525019 w 523875"/>
              <a:gd name="connsiteY23" fmla="*/ 400795 h 866775"/>
              <a:gd name="connsiteX24" fmla="*/ 525019 w 523875"/>
              <a:gd name="connsiteY24" fmla="*/ 40079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3875" h="866775">
                <a:moveTo>
                  <a:pt x="525019" y="400795"/>
                </a:moveTo>
                <a:lnTo>
                  <a:pt x="451329" y="122178"/>
                </a:lnTo>
                <a:cubicBezTo>
                  <a:pt x="448822" y="113784"/>
                  <a:pt x="444260" y="106140"/>
                  <a:pt x="438075" y="99941"/>
                </a:cubicBezTo>
                <a:cubicBezTo>
                  <a:pt x="412705" y="73547"/>
                  <a:pt x="381393" y="53583"/>
                  <a:pt x="346757" y="41704"/>
                </a:cubicBezTo>
                <a:cubicBezTo>
                  <a:pt x="324005" y="32615"/>
                  <a:pt x="299684" y="28114"/>
                  <a:pt x="275187" y="28468"/>
                </a:cubicBezTo>
                <a:cubicBezTo>
                  <a:pt x="250822" y="28324"/>
                  <a:pt x="226612" y="32361"/>
                  <a:pt x="203617" y="40380"/>
                </a:cubicBezTo>
                <a:cubicBezTo>
                  <a:pt x="168760" y="51917"/>
                  <a:pt x="137338" y="71925"/>
                  <a:pt x="112167" y="98618"/>
                </a:cubicBezTo>
                <a:cubicBezTo>
                  <a:pt x="106247" y="105534"/>
                  <a:pt x="101751" y="113531"/>
                  <a:pt x="98913" y="122178"/>
                </a:cubicBezTo>
                <a:lnTo>
                  <a:pt x="25351" y="400795"/>
                </a:lnTo>
                <a:cubicBezTo>
                  <a:pt x="19804" y="421994"/>
                  <a:pt x="32496" y="443668"/>
                  <a:pt x="53714" y="449238"/>
                </a:cubicBezTo>
                <a:cubicBezTo>
                  <a:pt x="56996" y="450132"/>
                  <a:pt x="60385" y="450573"/>
                  <a:pt x="63786" y="450562"/>
                </a:cubicBezTo>
                <a:cubicBezTo>
                  <a:pt x="82063" y="450871"/>
                  <a:pt x="98195" y="438683"/>
                  <a:pt x="102889" y="421046"/>
                </a:cubicBezTo>
                <a:lnTo>
                  <a:pt x="169157" y="168239"/>
                </a:lnTo>
                <a:lnTo>
                  <a:pt x="169158" y="875568"/>
                </a:lnTo>
                <a:lnTo>
                  <a:pt x="248680" y="875568"/>
                </a:lnTo>
                <a:lnTo>
                  <a:pt x="248680" y="465254"/>
                </a:lnTo>
                <a:lnTo>
                  <a:pt x="301694" y="465254"/>
                </a:lnTo>
                <a:lnTo>
                  <a:pt x="301695" y="875569"/>
                </a:lnTo>
                <a:lnTo>
                  <a:pt x="381217" y="875569"/>
                </a:lnTo>
                <a:lnTo>
                  <a:pt x="381217" y="168239"/>
                </a:lnTo>
                <a:lnTo>
                  <a:pt x="447485" y="421046"/>
                </a:lnTo>
                <a:cubicBezTo>
                  <a:pt x="452223" y="438936"/>
                  <a:pt x="468724" y="451180"/>
                  <a:pt x="487247" y="450562"/>
                </a:cubicBezTo>
                <a:cubicBezTo>
                  <a:pt x="490648" y="450573"/>
                  <a:pt x="494027" y="450132"/>
                  <a:pt x="497319" y="449238"/>
                </a:cubicBezTo>
                <a:cubicBezTo>
                  <a:pt x="518260" y="443370"/>
                  <a:pt x="530607" y="421785"/>
                  <a:pt x="525019" y="400795"/>
                </a:cubicBezTo>
                <a:lnTo>
                  <a:pt x="525019" y="400795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Freeform 434"> 
				</p:cNvPr>
          <p:cNvSpPr/>
          <p:nvPr/>
        </p:nvSpPr>
        <p:spPr>
          <a:xfrm>
            <a:off x="9686925" y="3108325"/>
            <a:ext cx="193675" cy="193675"/>
          </a:xfrm>
          <a:custGeom>
            <a:avLst/>
            <a:gdLst>
              <a:gd name="connsiteX0" fmla="*/ 206254 w 193675"/>
              <a:gd name="connsiteY0" fmla="*/ 112544 h 193675"/>
              <a:gd name="connsiteX1" fmla="*/ 113479 w 193675"/>
              <a:gd name="connsiteY1" fmla="*/ 205196 h 193675"/>
              <a:gd name="connsiteX2" fmla="*/ 20703 w 193675"/>
              <a:gd name="connsiteY2" fmla="*/ 112544 h 193675"/>
              <a:gd name="connsiteX3" fmla="*/ 113479 w 193675"/>
              <a:gd name="connsiteY3" fmla="*/ 19848 h 193675"/>
              <a:gd name="connsiteX4" fmla="*/ 206254 w 193675"/>
              <a:gd name="connsiteY4" fmla="*/ 112544 h 193675"/>
              <a:gd name="connsiteX5" fmla="*/ 206254 w 193675"/>
              <a:gd name="connsiteY5" fmla="*/ 112544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75" h="193675">
                <a:moveTo>
                  <a:pt x="206254" y="112544"/>
                </a:moveTo>
                <a:cubicBezTo>
                  <a:pt x="206254" y="163712"/>
                  <a:pt x="164715" y="205196"/>
                  <a:pt x="113479" y="205196"/>
                </a:cubicBezTo>
                <a:cubicBezTo>
                  <a:pt x="62231" y="205196"/>
                  <a:pt x="20703" y="163712"/>
                  <a:pt x="20703" y="112544"/>
                </a:cubicBezTo>
                <a:cubicBezTo>
                  <a:pt x="20703" y="61321"/>
                  <a:pt x="62231" y="19848"/>
                  <a:pt x="113479" y="19848"/>
                </a:cubicBezTo>
                <a:cubicBezTo>
                  <a:pt x="164715" y="19848"/>
                  <a:pt x="206254" y="61321"/>
                  <a:pt x="206254" y="112544"/>
                </a:cubicBezTo>
                <a:lnTo>
                  <a:pt x="206254" y="112544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Freeform 435"> 
				</p:cNvPr>
          <p:cNvSpPr/>
          <p:nvPr/>
        </p:nvSpPr>
        <p:spPr>
          <a:xfrm>
            <a:off x="9534525" y="3311525"/>
            <a:ext cx="511175" cy="866775"/>
          </a:xfrm>
          <a:custGeom>
            <a:avLst/>
            <a:gdLst>
              <a:gd name="connsiteX0" fmla="*/ 515711 w 511175"/>
              <a:gd name="connsiteY0" fmla="*/ 400795 h 866775"/>
              <a:gd name="connsiteX1" fmla="*/ 442042 w 511175"/>
              <a:gd name="connsiteY1" fmla="*/ 122178 h 866775"/>
              <a:gd name="connsiteX2" fmla="*/ 428788 w 511175"/>
              <a:gd name="connsiteY2" fmla="*/ 99942 h 866775"/>
              <a:gd name="connsiteX3" fmla="*/ 337449 w 511175"/>
              <a:gd name="connsiteY3" fmla="*/ 41704 h 866775"/>
              <a:gd name="connsiteX4" fmla="*/ 265879 w 511175"/>
              <a:gd name="connsiteY4" fmla="*/ 28468 h 866775"/>
              <a:gd name="connsiteX5" fmla="*/ 194309 w 511175"/>
              <a:gd name="connsiteY5" fmla="*/ 40380 h 866775"/>
              <a:gd name="connsiteX6" fmla="*/ 102858 w 511175"/>
              <a:gd name="connsiteY6" fmla="*/ 98618 h 866775"/>
              <a:gd name="connsiteX7" fmla="*/ 89605 w 511175"/>
              <a:gd name="connsiteY7" fmla="*/ 122178 h 866775"/>
              <a:gd name="connsiteX8" fmla="*/ 16047 w 511175"/>
              <a:gd name="connsiteY8" fmla="*/ 400795 h 866775"/>
              <a:gd name="connsiteX9" fmla="*/ 44410 w 511175"/>
              <a:gd name="connsiteY9" fmla="*/ 449238 h 866775"/>
              <a:gd name="connsiteX10" fmla="*/ 54482 w 511175"/>
              <a:gd name="connsiteY10" fmla="*/ 450562 h 866775"/>
              <a:gd name="connsiteX11" fmla="*/ 93581 w 511175"/>
              <a:gd name="connsiteY11" fmla="*/ 421046 h 866775"/>
              <a:gd name="connsiteX12" fmla="*/ 159849 w 511175"/>
              <a:gd name="connsiteY12" fmla="*/ 168239 h 866775"/>
              <a:gd name="connsiteX13" fmla="*/ 159849 w 511175"/>
              <a:gd name="connsiteY13" fmla="*/ 249243 h 866775"/>
              <a:gd name="connsiteX14" fmla="*/ 77146 w 511175"/>
              <a:gd name="connsiteY14" fmla="*/ 557906 h 866775"/>
              <a:gd name="connsiteX15" fmla="*/ 159849 w 511175"/>
              <a:gd name="connsiteY15" fmla="*/ 557906 h 866775"/>
              <a:gd name="connsiteX16" fmla="*/ 159849 w 511175"/>
              <a:gd name="connsiteY16" fmla="*/ 875569 h 866775"/>
              <a:gd name="connsiteX17" fmla="*/ 239372 w 511175"/>
              <a:gd name="connsiteY17" fmla="*/ 875569 h 866775"/>
              <a:gd name="connsiteX18" fmla="*/ 239372 w 511175"/>
              <a:gd name="connsiteY18" fmla="*/ 557906 h 866775"/>
              <a:gd name="connsiteX19" fmla="*/ 292386 w 511175"/>
              <a:gd name="connsiteY19" fmla="*/ 557906 h 866775"/>
              <a:gd name="connsiteX20" fmla="*/ 292386 w 511175"/>
              <a:gd name="connsiteY20" fmla="*/ 875569 h 866775"/>
              <a:gd name="connsiteX21" fmla="*/ 371909 w 511175"/>
              <a:gd name="connsiteY21" fmla="*/ 875569 h 866775"/>
              <a:gd name="connsiteX22" fmla="*/ 371909 w 511175"/>
              <a:gd name="connsiteY22" fmla="*/ 557906 h 866775"/>
              <a:gd name="connsiteX23" fmla="*/ 440275 w 511175"/>
              <a:gd name="connsiteY23" fmla="*/ 557906 h 866775"/>
              <a:gd name="connsiteX24" fmla="*/ 371908 w 511175"/>
              <a:gd name="connsiteY24" fmla="*/ 302584 h 866775"/>
              <a:gd name="connsiteX25" fmla="*/ 371908 w 511175"/>
              <a:gd name="connsiteY25" fmla="*/ 168239 h 866775"/>
              <a:gd name="connsiteX26" fmla="*/ 438177 w 511175"/>
              <a:gd name="connsiteY26" fmla="*/ 421046 h 866775"/>
              <a:gd name="connsiteX27" fmla="*/ 477938 w 511175"/>
              <a:gd name="connsiteY27" fmla="*/ 450562 h 866775"/>
              <a:gd name="connsiteX28" fmla="*/ 487988 w 511175"/>
              <a:gd name="connsiteY28" fmla="*/ 449238 h 866775"/>
              <a:gd name="connsiteX29" fmla="*/ 515711 w 511175"/>
              <a:gd name="connsiteY29" fmla="*/ 400795 h 866775"/>
              <a:gd name="connsiteX30" fmla="*/ 515711 w 511175"/>
              <a:gd name="connsiteY30" fmla="*/ 40079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1175" h="866775">
                <a:moveTo>
                  <a:pt x="515711" y="400795"/>
                </a:moveTo>
                <a:lnTo>
                  <a:pt x="442042" y="122178"/>
                </a:lnTo>
                <a:cubicBezTo>
                  <a:pt x="439391" y="113839"/>
                  <a:pt x="434863" y="106229"/>
                  <a:pt x="428788" y="99942"/>
                </a:cubicBezTo>
                <a:cubicBezTo>
                  <a:pt x="403386" y="73547"/>
                  <a:pt x="372085" y="53583"/>
                  <a:pt x="337449" y="41704"/>
                </a:cubicBezTo>
                <a:cubicBezTo>
                  <a:pt x="314697" y="32615"/>
                  <a:pt x="290376" y="28114"/>
                  <a:pt x="265879" y="28468"/>
                </a:cubicBezTo>
                <a:cubicBezTo>
                  <a:pt x="241513" y="28324"/>
                  <a:pt x="217304" y="32361"/>
                  <a:pt x="194309" y="40380"/>
                </a:cubicBezTo>
                <a:cubicBezTo>
                  <a:pt x="159452" y="51917"/>
                  <a:pt x="128029" y="71926"/>
                  <a:pt x="102858" y="98618"/>
                </a:cubicBezTo>
                <a:cubicBezTo>
                  <a:pt x="96939" y="105534"/>
                  <a:pt x="92443" y="113531"/>
                  <a:pt x="89605" y="122178"/>
                </a:cubicBezTo>
                <a:lnTo>
                  <a:pt x="16047" y="400795"/>
                </a:lnTo>
                <a:cubicBezTo>
                  <a:pt x="10491" y="421994"/>
                  <a:pt x="23193" y="443668"/>
                  <a:pt x="44410" y="449238"/>
                </a:cubicBezTo>
                <a:cubicBezTo>
                  <a:pt x="47690" y="450132"/>
                  <a:pt x="51081" y="450573"/>
                  <a:pt x="54482" y="450562"/>
                </a:cubicBezTo>
                <a:cubicBezTo>
                  <a:pt x="72751" y="450871"/>
                  <a:pt x="88887" y="438683"/>
                  <a:pt x="93581" y="421046"/>
                </a:cubicBezTo>
                <a:lnTo>
                  <a:pt x="159849" y="168239"/>
                </a:lnTo>
                <a:lnTo>
                  <a:pt x="159849" y="249243"/>
                </a:lnTo>
                <a:lnTo>
                  <a:pt x="77146" y="557906"/>
                </a:lnTo>
                <a:lnTo>
                  <a:pt x="159849" y="557906"/>
                </a:lnTo>
                <a:lnTo>
                  <a:pt x="159849" y="875569"/>
                </a:lnTo>
                <a:lnTo>
                  <a:pt x="239372" y="875569"/>
                </a:lnTo>
                <a:lnTo>
                  <a:pt x="239372" y="557906"/>
                </a:lnTo>
                <a:lnTo>
                  <a:pt x="292386" y="557906"/>
                </a:lnTo>
                <a:lnTo>
                  <a:pt x="292386" y="875569"/>
                </a:lnTo>
                <a:lnTo>
                  <a:pt x="371909" y="875569"/>
                </a:lnTo>
                <a:lnTo>
                  <a:pt x="371909" y="557906"/>
                </a:lnTo>
                <a:lnTo>
                  <a:pt x="440275" y="557906"/>
                </a:lnTo>
                <a:lnTo>
                  <a:pt x="371908" y="302584"/>
                </a:lnTo>
                <a:lnTo>
                  <a:pt x="371908" y="168239"/>
                </a:lnTo>
                <a:lnTo>
                  <a:pt x="438177" y="421046"/>
                </a:lnTo>
                <a:cubicBezTo>
                  <a:pt x="442926" y="438936"/>
                  <a:pt x="459382" y="451180"/>
                  <a:pt x="477938" y="450562"/>
                </a:cubicBezTo>
                <a:cubicBezTo>
                  <a:pt x="481362" y="450573"/>
                  <a:pt x="484675" y="450132"/>
                  <a:pt x="487988" y="449238"/>
                </a:cubicBezTo>
                <a:cubicBezTo>
                  <a:pt x="508973" y="443370"/>
                  <a:pt x="521344" y="421785"/>
                  <a:pt x="515711" y="400795"/>
                </a:cubicBezTo>
                <a:lnTo>
                  <a:pt x="515711" y="400795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Freeform 436"> 
				</p:cNvPr>
          <p:cNvSpPr/>
          <p:nvPr/>
        </p:nvSpPr>
        <p:spPr>
          <a:xfrm>
            <a:off x="9407525" y="3082925"/>
            <a:ext cx="66675" cy="1120775"/>
          </a:xfrm>
          <a:custGeom>
            <a:avLst/>
            <a:gdLst>
              <a:gd name="connsiteX0" fmla="*/ 48283 w 66675"/>
              <a:gd name="connsiteY0" fmla="*/ 1130637 h 1120775"/>
              <a:gd name="connsiteX1" fmla="*/ 21776 w 66675"/>
              <a:gd name="connsiteY1" fmla="*/ 1104169 h 1120775"/>
              <a:gd name="connsiteX2" fmla="*/ 21775 w 66675"/>
              <a:gd name="connsiteY2" fmla="*/ 45248 h 1120775"/>
              <a:gd name="connsiteX3" fmla="*/ 48283 w 66675"/>
              <a:gd name="connsiteY3" fmla="*/ 18776 h 1120775"/>
              <a:gd name="connsiteX4" fmla="*/ 74790 w 66675"/>
              <a:gd name="connsiteY4" fmla="*/ 45248 h 1120775"/>
              <a:gd name="connsiteX5" fmla="*/ 74790 w 66675"/>
              <a:gd name="connsiteY5" fmla="*/ 1104169 h 1120775"/>
              <a:gd name="connsiteX6" fmla="*/ 48283 w 66675"/>
              <a:gd name="connsiteY6" fmla="*/ 1130637 h 1120775"/>
              <a:gd name="connsiteX7" fmla="*/ 48283 w 66675"/>
              <a:gd name="connsiteY7" fmla="*/ 1130637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5" h="1120775">
                <a:moveTo>
                  <a:pt x="48283" y="1130637"/>
                </a:moveTo>
                <a:cubicBezTo>
                  <a:pt x="33638" y="1130637"/>
                  <a:pt x="21776" y="1118785"/>
                  <a:pt x="21776" y="1104169"/>
                </a:cubicBezTo>
                <a:lnTo>
                  <a:pt x="21775" y="45248"/>
                </a:lnTo>
                <a:cubicBezTo>
                  <a:pt x="21775" y="30689"/>
                  <a:pt x="33637" y="18776"/>
                  <a:pt x="48283" y="18776"/>
                </a:cubicBezTo>
                <a:cubicBezTo>
                  <a:pt x="62917" y="18776"/>
                  <a:pt x="74790" y="30689"/>
                  <a:pt x="74790" y="45248"/>
                </a:cubicBezTo>
                <a:lnTo>
                  <a:pt x="74790" y="1104169"/>
                </a:lnTo>
                <a:cubicBezTo>
                  <a:pt x="74790" y="1118785"/>
                  <a:pt x="62917" y="1130637"/>
                  <a:pt x="48283" y="1130637"/>
                </a:cubicBezTo>
                <a:lnTo>
                  <a:pt x="48283" y="1130637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TextBox 437"/>
          <p:cNvSpPr txBox="1"/>
          <p:nvPr/>
        </p:nvSpPr>
        <p:spPr>
          <a:xfrm>
            <a:off x="4070350" y="1126870"/>
            <a:ext cx="4037077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95" dirty="0">
                <a:solidFill>
                  <a:srgbClr val="242424"/>
                </a:solidFill>
                <a:latin typeface="Calibri"/>
                <a:ea typeface="Calibri"/>
              </a:rPr>
              <a:t>SESSION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5" dirty="0">
                <a:solidFill>
                  <a:srgbClr val="242424"/>
                </a:solidFill>
                <a:latin typeface="Calibri"/>
                <a:ea typeface="Calibri"/>
              </a:rPr>
              <a:t>4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90" dirty="0">
                <a:solidFill>
                  <a:srgbClr val="242424"/>
                </a:solidFill>
                <a:latin typeface="Calibri"/>
                <a:ea typeface="Calibri"/>
              </a:rPr>
              <a:t>WHO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95" dirty="0">
                <a:solidFill>
                  <a:srgbClr val="242424"/>
                </a:solidFill>
                <a:latin typeface="Calibri"/>
                <a:ea typeface="Calibri"/>
              </a:rPr>
              <a:t>AM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Calibri"/>
                <a:ea typeface="Calibri"/>
              </a:rPr>
              <a:t>I?</a:t>
            </a:r>
          </a:p>
          <a:p>
            <a:pPr marL="0" indent="178308">
              <a:lnSpc>
                <a:spcPct val="100000"/>
              </a:lnSpc>
            </a:pPr>
            <a:r>
              <a:rPr lang="en-US" altLang="zh-CN" sz="2800" spc="150" dirty="0">
                <a:solidFill>
                  <a:srgbClr val="242424"/>
                </a:solidFill>
                <a:latin typeface="Calibri"/>
                <a:ea typeface="Calibri"/>
              </a:rPr>
              <a:t>LEARNING</a:t>
            </a:r>
            <a:r>
              <a:rPr lang="en-US" altLang="zh-CN" sz="2800" spc="37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438" name="TextBox 438"/>
          <p:cNvSpPr txBox="1"/>
          <p:nvPr/>
        </p:nvSpPr>
        <p:spPr>
          <a:xfrm>
            <a:off x="1353566" y="4614229"/>
            <a:ext cx="2787052" cy="7405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152780">
              <a:lnSpc>
                <a:spcPct val="92916"/>
              </a:lnSpc>
            </a:pP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7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7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feelings</a:t>
            </a:r>
            <a:r>
              <a:rPr lang="en-US" altLang="zh-CN" sz="17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thoughts,</a:t>
            </a:r>
            <a:r>
              <a:rPr lang="en-US" altLang="zh-CN" sz="17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7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7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impact</a:t>
            </a:r>
          </a:p>
          <a:p>
            <a:pPr marL="0" indent="309752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7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decisions/</a:t>
            </a:r>
            <a:r>
              <a:rPr lang="en-US" altLang="zh-CN" sz="17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</a:p>
        </p:txBody>
      </p:sp>
      <p:sp>
        <p:nvSpPr>
          <p:cNvPr id="439" name="TextBox 439"/>
          <p:cNvSpPr txBox="1"/>
          <p:nvPr/>
        </p:nvSpPr>
        <p:spPr>
          <a:xfrm>
            <a:off x="4742434" y="4608267"/>
            <a:ext cx="2720309" cy="518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7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awareness</a:t>
            </a:r>
            <a:r>
              <a:rPr lang="en-US" altLang="zh-CN" sz="17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7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</a:p>
          <a:p>
            <a:pPr marL="0" indent="888745">
              <a:lnSpc>
                <a:spcPct val="100000"/>
              </a:lnSpc>
            </a:pPr>
            <a:r>
              <a:rPr lang="en-US" altLang="zh-CN" sz="1700" spc="25" dirty="0">
                <a:solidFill>
                  <a:srgbClr val="000000"/>
                </a:solidFill>
                <a:latin typeface="Times New Roman"/>
                <a:ea typeface="Times New Roman"/>
              </a:rPr>
              <a:t>care</a:t>
            </a:r>
            <a:r>
              <a:rPr lang="en-US" altLang="zh-CN" sz="17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</a:p>
        </p:txBody>
      </p:sp>
      <p:sp>
        <p:nvSpPr>
          <p:cNvPr id="440" name="TextBox 440"/>
          <p:cNvSpPr txBox="1"/>
          <p:nvPr/>
        </p:nvSpPr>
        <p:spPr>
          <a:xfrm>
            <a:off x="8115934" y="4603434"/>
            <a:ext cx="2690317" cy="7524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8788">
              <a:lnSpc>
                <a:spcPct val="100000"/>
              </a:lnSpc>
            </a:pPr>
            <a:r>
              <a:rPr lang="en-US" altLang="zh-CN" sz="1700" spc="1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7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15" dirty="0">
                <a:solidFill>
                  <a:srgbClr val="000000"/>
                </a:solidFill>
                <a:latin typeface="Times New Roman"/>
                <a:ea typeface="Times New Roman"/>
              </a:rPr>
              <a:t>factors</a:t>
            </a:r>
            <a:r>
              <a:rPr lang="en-US" altLang="zh-CN" sz="17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15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</a:p>
          <a:p>
            <a:pPr marL="0">
              <a:lnSpc>
                <a:spcPct val="90416"/>
              </a:lnSpc>
            </a:pP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7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7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identity/</a:t>
            </a:r>
            <a:r>
              <a:rPr lang="en-US" altLang="zh-CN" sz="17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7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</a:p>
          <a:p>
            <a:pPr marL="0" indent="1199642">
              <a:lnSpc>
                <a:spcPct val="100000"/>
              </a:lnSpc>
            </a:pPr>
            <a:r>
              <a:rPr lang="en-US" altLang="zh-CN" sz="1700" spc="3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Freeform 44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Freeform 442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Freeform 443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Freeform 444"> 
				</p:cNvPr>
          <p:cNvSpPr/>
          <p:nvPr/>
        </p:nvSpPr>
        <p:spPr>
          <a:xfrm>
            <a:off x="949325" y="2625725"/>
            <a:ext cx="2403475" cy="1438275"/>
          </a:xfrm>
          <a:custGeom>
            <a:avLst/>
            <a:gdLst>
              <a:gd name="connsiteX0" fmla="*/ 18414 w 2403475"/>
              <a:gd name="connsiteY0" fmla="*/ 1447927 h 1438275"/>
              <a:gd name="connsiteX1" fmla="*/ 2403475 w 2403475"/>
              <a:gd name="connsiteY1" fmla="*/ 1447927 h 1438275"/>
              <a:gd name="connsiteX2" fmla="*/ 2403475 w 2403475"/>
              <a:gd name="connsiteY2" fmla="*/ 16891 h 1438275"/>
              <a:gd name="connsiteX3" fmla="*/ 18414 w 2403475"/>
              <a:gd name="connsiteY3" fmla="*/ 16891 h 1438275"/>
              <a:gd name="connsiteX4" fmla="*/ 18414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18414" y="1447927"/>
                </a:moveTo>
                <a:lnTo>
                  <a:pt x="2403475" y="1447927"/>
                </a:lnTo>
                <a:lnTo>
                  <a:pt x="2403475" y="16891"/>
                </a:lnTo>
                <a:lnTo>
                  <a:pt x="18414" y="16891"/>
                </a:lnTo>
                <a:lnTo>
                  <a:pt x="18414" y="1447927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Freeform 445"> 
				</p:cNvPr>
          <p:cNvSpPr/>
          <p:nvPr/>
        </p:nvSpPr>
        <p:spPr>
          <a:xfrm>
            <a:off x="949325" y="2625725"/>
            <a:ext cx="2403475" cy="1438275"/>
          </a:xfrm>
          <a:custGeom>
            <a:avLst/>
            <a:gdLst>
              <a:gd name="connsiteX0" fmla="*/ 18414 w 2403475"/>
              <a:gd name="connsiteY0" fmla="*/ 1447927 h 1438275"/>
              <a:gd name="connsiteX1" fmla="*/ 2403475 w 2403475"/>
              <a:gd name="connsiteY1" fmla="*/ 1447927 h 1438275"/>
              <a:gd name="connsiteX2" fmla="*/ 2403475 w 2403475"/>
              <a:gd name="connsiteY2" fmla="*/ 16891 h 1438275"/>
              <a:gd name="connsiteX3" fmla="*/ 18414 w 2403475"/>
              <a:gd name="connsiteY3" fmla="*/ 16891 h 1438275"/>
              <a:gd name="connsiteX4" fmla="*/ 18414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18414" y="1447927"/>
                </a:moveTo>
                <a:lnTo>
                  <a:pt x="2403475" y="1447927"/>
                </a:lnTo>
                <a:lnTo>
                  <a:pt x="2403475" y="16891"/>
                </a:lnTo>
                <a:lnTo>
                  <a:pt x="18414" y="16891"/>
                </a:lnTo>
                <a:lnTo>
                  <a:pt x="18414" y="1447927"/>
                </a:lnTo>
                <a:close/>
              </a:path>
            </a:pathLst>
          </a:custGeom>
          <a:solidFill>
            <a:srgbClr val="0000d6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Freeform 446"> 
				</p:cNvPr>
          <p:cNvSpPr/>
          <p:nvPr/>
        </p:nvSpPr>
        <p:spPr>
          <a:xfrm>
            <a:off x="3565525" y="2625725"/>
            <a:ext cx="2403475" cy="1438275"/>
          </a:xfrm>
          <a:custGeom>
            <a:avLst/>
            <a:gdLst>
              <a:gd name="connsiteX0" fmla="*/ 26542 w 2403475"/>
              <a:gd name="connsiteY0" fmla="*/ 1447927 h 1438275"/>
              <a:gd name="connsiteX1" fmla="*/ 2411603 w 2403475"/>
              <a:gd name="connsiteY1" fmla="*/ 1447927 h 1438275"/>
              <a:gd name="connsiteX2" fmla="*/ 2411603 w 2403475"/>
              <a:gd name="connsiteY2" fmla="*/ 16891 h 1438275"/>
              <a:gd name="connsiteX3" fmla="*/ 26542 w 2403475"/>
              <a:gd name="connsiteY3" fmla="*/ 16891 h 1438275"/>
              <a:gd name="connsiteX4" fmla="*/ 26542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7927"/>
                </a:moveTo>
                <a:lnTo>
                  <a:pt x="2411603" y="1447927"/>
                </a:lnTo>
                <a:lnTo>
                  <a:pt x="2411603" y="16891"/>
                </a:lnTo>
                <a:lnTo>
                  <a:pt x="26542" y="16891"/>
                </a:lnTo>
                <a:lnTo>
                  <a:pt x="26542" y="1447927"/>
                </a:lnTo>
                <a:close/>
              </a:path>
            </a:pathLst>
          </a:custGeom>
          <a:solidFill>
            <a:srgbClr val="8ab5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Freeform 447"> 
				</p:cNvPr>
          <p:cNvSpPr/>
          <p:nvPr/>
        </p:nvSpPr>
        <p:spPr>
          <a:xfrm>
            <a:off x="3565525" y="2625725"/>
            <a:ext cx="2403475" cy="1438275"/>
          </a:xfrm>
          <a:custGeom>
            <a:avLst/>
            <a:gdLst>
              <a:gd name="connsiteX0" fmla="*/ 26542 w 2403475"/>
              <a:gd name="connsiteY0" fmla="*/ 1447927 h 1438275"/>
              <a:gd name="connsiteX1" fmla="*/ 2411603 w 2403475"/>
              <a:gd name="connsiteY1" fmla="*/ 1447927 h 1438275"/>
              <a:gd name="connsiteX2" fmla="*/ 2411603 w 2403475"/>
              <a:gd name="connsiteY2" fmla="*/ 16891 h 1438275"/>
              <a:gd name="connsiteX3" fmla="*/ 26542 w 2403475"/>
              <a:gd name="connsiteY3" fmla="*/ 16891 h 1438275"/>
              <a:gd name="connsiteX4" fmla="*/ 26542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7927"/>
                </a:moveTo>
                <a:lnTo>
                  <a:pt x="2411603" y="1447927"/>
                </a:lnTo>
                <a:lnTo>
                  <a:pt x="2411603" y="16891"/>
                </a:lnTo>
                <a:lnTo>
                  <a:pt x="26542" y="16891"/>
                </a:lnTo>
                <a:lnTo>
                  <a:pt x="26542" y="144792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Freeform 448"> 
				</p:cNvPr>
          <p:cNvSpPr/>
          <p:nvPr/>
        </p:nvSpPr>
        <p:spPr>
          <a:xfrm>
            <a:off x="6194425" y="2625725"/>
            <a:ext cx="2403475" cy="1438275"/>
          </a:xfrm>
          <a:custGeom>
            <a:avLst/>
            <a:gdLst>
              <a:gd name="connsiteX0" fmla="*/ 20446 w 2403475"/>
              <a:gd name="connsiteY0" fmla="*/ 1447927 h 1438275"/>
              <a:gd name="connsiteX1" fmla="*/ 2405506 w 2403475"/>
              <a:gd name="connsiteY1" fmla="*/ 1447927 h 1438275"/>
              <a:gd name="connsiteX2" fmla="*/ 2405506 w 2403475"/>
              <a:gd name="connsiteY2" fmla="*/ 16891 h 1438275"/>
              <a:gd name="connsiteX3" fmla="*/ 20446 w 2403475"/>
              <a:gd name="connsiteY3" fmla="*/ 16891 h 1438275"/>
              <a:gd name="connsiteX4" fmla="*/ 20446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7927"/>
                </a:moveTo>
                <a:lnTo>
                  <a:pt x="2405506" y="1447927"/>
                </a:lnTo>
                <a:lnTo>
                  <a:pt x="2405506" y="16891"/>
                </a:lnTo>
                <a:lnTo>
                  <a:pt x="20446" y="16891"/>
                </a:lnTo>
                <a:lnTo>
                  <a:pt x="20446" y="1447927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Freeform 449"> 
				</p:cNvPr>
          <p:cNvSpPr/>
          <p:nvPr/>
        </p:nvSpPr>
        <p:spPr>
          <a:xfrm>
            <a:off x="6194425" y="2625725"/>
            <a:ext cx="2403475" cy="1438275"/>
          </a:xfrm>
          <a:custGeom>
            <a:avLst/>
            <a:gdLst>
              <a:gd name="connsiteX0" fmla="*/ 20446 w 2403475"/>
              <a:gd name="connsiteY0" fmla="*/ 1447927 h 1438275"/>
              <a:gd name="connsiteX1" fmla="*/ 2405506 w 2403475"/>
              <a:gd name="connsiteY1" fmla="*/ 1447927 h 1438275"/>
              <a:gd name="connsiteX2" fmla="*/ 2405506 w 2403475"/>
              <a:gd name="connsiteY2" fmla="*/ 16891 h 1438275"/>
              <a:gd name="connsiteX3" fmla="*/ 20446 w 2403475"/>
              <a:gd name="connsiteY3" fmla="*/ 16891 h 1438275"/>
              <a:gd name="connsiteX4" fmla="*/ 20446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7927"/>
                </a:moveTo>
                <a:lnTo>
                  <a:pt x="2405506" y="1447927"/>
                </a:lnTo>
                <a:lnTo>
                  <a:pt x="2405506" y="16891"/>
                </a:lnTo>
                <a:lnTo>
                  <a:pt x="20446" y="16891"/>
                </a:lnTo>
                <a:lnTo>
                  <a:pt x="20446" y="1447927"/>
                </a:lnTo>
                <a:close/>
              </a:path>
            </a:pathLst>
          </a:custGeom>
          <a:solidFill>
            <a:srgbClr val="0000ca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Freeform 450"> 
				</p:cNvPr>
          <p:cNvSpPr/>
          <p:nvPr/>
        </p:nvSpPr>
        <p:spPr>
          <a:xfrm>
            <a:off x="8823325" y="2625725"/>
            <a:ext cx="2390775" cy="1438275"/>
          </a:xfrm>
          <a:custGeom>
            <a:avLst/>
            <a:gdLst>
              <a:gd name="connsiteX0" fmla="*/ 15875 w 2390775"/>
              <a:gd name="connsiteY0" fmla="*/ 1447927 h 1438275"/>
              <a:gd name="connsiteX1" fmla="*/ 2400934 w 2390775"/>
              <a:gd name="connsiteY1" fmla="*/ 1447927 h 1438275"/>
              <a:gd name="connsiteX2" fmla="*/ 2400934 w 2390775"/>
              <a:gd name="connsiteY2" fmla="*/ 16891 h 1438275"/>
              <a:gd name="connsiteX3" fmla="*/ 15875 w 2390775"/>
              <a:gd name="connsiteY3" fmla="*/ 16891 h 1438275"/>
              <a:gd name="connsiteX4" fmla="*/ 15875 w 23907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5875" y="1447927"/>
                </a:moveTo>
                <a:lnTo>
                  <a:pt x="2400934" y="1447927"/>
                </a:lnTo>
                <a:lnTo>
                  <a:pt x="2400934" y="16891"/>
                </a:lnTo>
                <a:lnTo>
                  <a:pt x="15875" y="16891"/>
                </a:lnTo>
                <a:lnTo>
                  <a:pt x="15875" y="1447927"/>
                </a:lnTo>
                <a:close/>
              </a:path>
            </a:pathLst>
          </a:custGeom>
          <a:solidFill>
            <a:srgbClr val="78ba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Freeform 451"> 
				</p:cNvPr>
          <p:cNvSpPr/>
          <p:nvPr/>
        </p:nvSpPr>
        <p:spPr>
          <a:xfrm>
            <a:off x="8823325" y="2625725"/>
            <a:ext cx="2390775" cy="1438275"/>
          </a:xfrm>
          <a:custGeom>
            <a:avLst/>
            <a:gdLst>
              <a:gd name="connsiteX0" fmla="*/ 15875 w 2390775"/>
              <a:gd name="connsiteY0" fmla="*/ 1447927 h 1438275"/>
              <a:gd name="connsiteX1" fmla="*/ 2400934 w 2390775"/>
              <a:gd name="connsiteY1" fmla="*/ 1447927 h 1438275"/>
              <a:gd name="connsiteX2" fmla="*/ 2400934 w 2390775"/>
              <a:gd name="connsiteY2" fmla="*/ 16891 h 1438275"/>
              <a:gd name="connsiteX3" fmla="*/ 15875 w 2390775"/>
              <a:gd name="connsiteY3" fmla="*/ 16891 h 1438275"/>
              <a:gd name="connsiteX4" fmla="*/ 15875 w 23907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5875" y="1447927"/>
                </a:moveTo>
                <a:lnTo>
                  <a:pt x="2400934" y="1447927"/>
                </a:lnTo>
                <a:lnTo>
                  <a:pt x="2400934" y="16891"/>
                </a:lnTo>
                <a:lnTo>
                  <a:pt x="15875" y="16891"/>
                </a:lnTo>
                <a:lnTo>
                  <a:pt x="15875" y="144792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Freeform 452"> 
				</p:cNvPr>
          <p:cNvSpPr/>
          <p:nvPr/>
        </p:nvSpPr>
        <p:spPr>
          <a:xfrm>
            <a:off x="2257425" y="4289425"/>
            <a:ext cx="2403475" cy="1450975"/>
          </a:xfrm>
          <a:custGeom>
            <a:avLst/>
            <a:gdLst>
              <a:gd name="connsiteX0" fmla="*/ 22479 w 2403475"/>
              <a:gd name="connsiteY0" fmla="*/ 1453007 h 1450975"/>
              <a:gd name="connsiteX1" fmla="*/ 2407539 w 2403475"/>
              <a:gd name="connsiteY1" fmla="*/ 1453007 h 1450975"/>
              <a:gd name="connsiteX2" fmla="*/ 2407539 w 2403475"/>
              <a:gd name="connsiteY2" fmla="*/ 21971 h 1450975"/>
              <a:gd name="connsiteX3" fmla="*/ 22479 w 2403475"/>
              <a:gd name="connsiteY3" fmla="*/ 21971 h 1450975"/>
              <a:gd name="connsiteX4" fmla="*/ 22479 w 24034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2479" y="1453007"/>
                </a:moveTo>
                <a:lnTo>
                  <a:pt x="2407539" y="1453007"/>
                </a:lnTo>
                <a:lnTo>
                  <a:pt x="2407539" y="21971"/>
                </a:lnTo>
                <a:lnTo>
                  <a:pt x="22479" y="21971"/>
                </a:lnTo>
                <a:lnTo>
                  <a:pt x="22479" y="1453007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Freeform 453"> 
				</p:cNvPr>
          <p:cNvSpPr/>
          <p:nvPr/>
        </p:nvSpPr>
        <p:spPr>
          <a:xfrm>
            <a:off x="2257425" y="4289425"/>
            <a:ext cx="2403475" cy="1450975"/>
          </a:xfrm>
          <a:custGeom>
            <a:avLst/>
            <a:gdLst>
              <a:gd name="connsiteX0" fmla="*/ 22479 w 2403475"/>
              <a:gd name="connsiteY0" fmla="*/ 1453007 h 1450975"/>
              <a:gd name="connsiteX1" fmla="*/ 2407539 w 2403475"/>
              <a:gd name="connsiteY1" fmla="*/ 1453007 h 1450975"/>
              <a:gd name="connsiteX2" fmla="*/ 2407539 w 2403475"/>
              <a:gd name="connsiteY2" fmla="*/ 21971 h 1450975"/>
              <a:gd name="connsiteX3" fmla="*/ 22479 w 2403475"/>
              <a:gd name="connsiteY3" fmla="*/ 21971 h 1450975"/>
              <a:gd name="connsiteX4" fmla="*/ 22479 w 24034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2479" y="1453007"/>
                </a:moveTo>
                <a:lnTo>
                  <a:pt x="2407539" y="1453007"/>
                </a:lnTo>
                <a:lnTo>
                  <a:pt x="2407539" y="21971"/>
                </a:lnTo>
                <a:lnTo>
                  <a:pt x="22479" y="21971"/>
                </a:lnTo>
                <a:lnTo>
                  <a:pt x="22479" y="1453007"/>
                </a:lnTo>
                <a:close/>
              </a:path>
            </a:pathLst>
          </a:custGeom>
          <a:solidFill>
            <a:srgbClr val="0000e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Freeform 454"> 
				</p:cNvPr>
          <p:cNvSpPr/>
          <p:nvPr/>
        </p:nvSpPr>
        <p:spPr>
          <a:xfrm>
            <a:off x="4886325" y="4289425"/>
            <a:ext cx="2390775" cy="1450975"/>
          </a:xfrm>
          <a:custGeom>
            <a:avLst/>
            <a:gdLst>
              <a:gd name="connsiteX0" fmla="*/ 17907 w 2390775"/>
              <a:gd name="connsiteY0" fmla="*/ 1453007 h 1450975"/>
              <a:gd name="connsiteX1" fmla="*/ 2401442 w 2390775"/>
              <a:gd name="connsiteY1" fmla="*/ 1453007 h 1450975"/>
              <a:gd name="connsiteX2" fmla="*/ 2401442 w 2390775"/>
              <a:gd name="connsiteY2" fmla="*/ 21971 h 1450975"/>
              <a:gd name="connsiteX3" fmla="*/ 17907 w 2390775"/>
              <a:gd name="connsiteY3" fmla="*/ 21971 h 1450975"/>
              <a:gd name="connsiteX4" fmla="*/ 17907 w 23907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7907" y="1453007"/>
                </a:moveTo>
                <a:lnTo>
                  <a:pt x="2401442" y="1453007"/>
                </a:lnTo>
                <a:lnTo>
                  <a:pt x="2401442" y="21971"/>
                </a:lnTo>
                <a:lnTo>
                  <a:pt x="17907" y="21971"/>
                </a:lnTo>
                <a:lnTo>
                  <a:pt x="17907" y="1453007"/>
                </a:lnTo>
                <a:close/>
              </a:path>
            </a:pathLst>
          </a:custGeom>
          <a:solidFill>
            <a:srgbClr val="c4ae4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Freeform 455"> 
				</p:cNvPr>
          <p:cNvSpPr/>
          <p:nvPr/>
        </p:nvSpPr>
        <p:spPr>
          <a:xfrm>
            <a:off x="4886325" y="4289425"/>
            <a:ext cx="2390775" cy="1450975"/>
          </a:xfrm>
          <a:custGeom>
            <a:avLst/>
            <a:gdLst>
              <a:gd name="connsiteX0" fmla="*/ 17907 w 2390775"/>
              <a:gd name="connsiteY0" fmla="*/ 1453007 h 1450975"/>
              <a:gd name="connsiteX1" fmla="*/ 2401442 w 2390775"/>
              <a:gd name="connsiteY1" fmla="*/ 1453007 h 1450975"/>
              <a:gd name="connsiteX2" fmla="*/ 2401442 w 2390775"/>
              <a:gd name="connsiteY2" fmla="*/ 21971 h 1450975"/>
              <a:gd name="connsiteX3" fmla="*/ 17907 w 2390775"/>
              <a:gd name="connsiteY3" fmla="*/ 21971 h 1450975"/>
              <a:gd name="connsiteX4" fmla="*/ 17907 w 23907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7907" y="1453007"/>
                </a:moveTo>
                <a:lnTo>
                  <a:pt x="2401442" y="1453007"/>
                </a:lnTo>
                <a:lnTo>
                  <a:pt x="2401442" y="21971"/>
                </a:lnTo>
                <a:lnTo>
                  <a:pt x="17907" y="21971"/>
                </a:lnTo>
                <a:lnTo>
                  <a:pt x="17907" y="1453007"/>
                </a:lnTo>
                <a:close/>
              </a:path>
            </a:pathLst>
          </a:custGeom>
          <a:solidFill>
            <a:srgbClr val="0000c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Freeform 456"> 
				</p:cNvPr>
          <p:cNvSpPr/>
          <p:nvPr/>
        </p:nvSpPr>
        <p:spPr>
          <a:xfrm>
            <a:off x="7502525" y="4289425"/>
            <a:ext cx="2403475" cy="1450975"/>
          </a:xfrm>
          <a:custGeom>
            <a:avLst/>
            <a:gdLst>
              <a:gd name="connsiteX0" fmla="*/ 24510 w 2403475"/>
              <a:gd name="connsiteY0" fmla="*/ 1453007 h 1450975"/>
              <a:gd name="connsiteX1" fmla="*/ 2409570 w 2403475"/>
              <a:gd name="connsiteY1" fmla="*/ 1453007 h 1450975"/>
              <a:gd name="connsiteX2" fmla="*/ 2409570 w 2403475"/>
              <a:gd name="connsiteY2" fmla="*/ 21971 h 1450975"/>
              <a:gd name="connsiteX3" fmla="*/ 24510 w 2403475"/>
              <a:gd name="connsiteY3" fmla="*/ 21971 h 1450975"/>
              <a:gd name="connsiteX4" fmla="*/ 24510 w 24034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4510" y="1453007"/>
                </a:moveTo>
                <a:lnTo>
                  <a:pt x="2409570" y="1453007"/>
                </a:lnTo>
                <a:lnTo>
                  <a:pt x="2409570" y="21971"/>
                </a:lnTo>
                <a:lnTo>
                  <a:pt x="24510" y="21971"/>
                </a:lnTo>
                <a:lnTo>
                  <a:pt x="24510" y="1453007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Freeform 457"> 
				</p:cNvPr>
          <p:cNvSpPr/>
          <p:nvPr/>
        </p:nvSpPr>
        <p:spPr>
          <a:xfrm>
            <a:off x="7502525" y="4289425"/>
            <a:ext cx="2403475" cy="1450975"/>
          </a:xfrm>
          <a:custGeom>
            <a:avLst/>
            <a:gdLst>
              <a:gd name="connsiteX0" fmla="*/ 24510 w 2403475"/>
              <a:gd name="connsiteY0" fmla="*/ 1453007 h 1450975"/>
              <a:gd name="connsiteX1" fmla="*/ 2409570 w 2403475"/>
              <a:gd name="connsiteY1" fmla="*/ 1453007 h 1450975"/>
              <a:gd name="connsiteX2" fmla="*/ 2409570 w 2403475"/>
              <a:gd name="connsiteY2" fmla="*/ 21971 h 1450975"/>
              <a:gd name="connsiteX3" fmla="*/ 24510 w 2403475"/>
              <a:gd name="connsiteY3" fmla="*/ 21971 h 1450975"/>
              <a:gd name="connsiteX4" fmla="*/ 24510 w 24034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4510" y="1453007"/>
                </a:moveTo>
                <a:lnTo>
                  <a:pt x="2409570" y="1453007"/>
                </a:lnTo>
                <a:lnTo>
                  <a:pt x="2409570" y="21971"/>
                </a:lnTo>
                <a:lnTo>
                  <a:pt x="24510" y="21971"/>
                </a:lnTo>
                <a:lnTo>
                  <a:pt x="24510" y="14530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TextBox 458"/>
          <p:cNvSpPr txBox="1"/>
          <p:nvPr/>
        </p:nvSpPr>
        <p:spPr>
          <a:xfrm>
            <a:off x="4067302" y="1354632"/>
            <a:ext cx="4158224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70" dirty="0">
                <a:solidFill>
                  <a:srgbClr val="242424"/>
                </a:solidFill>
                <a:latin typeface="Calibri"/>
                <a:ea typeface="Calibri"/>
              </a:rPr>
              <a:t>WHO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70" dirty="0">
                <a:solidFill>
                  <a:srgbClr val="242424"/>
                </a:solidFill>
                <a:latin typeface="Calibri"/>
                <a:ea typeface="Calibri"/>
              </a:rPr>
              <a:t>AM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35" dirty="0">
                <a:solidFill>
                  <a:srgbClr val="242424"/>
                </a:solidFill>
                <a:latin typeface="Calibri"/>
                <a:ea typeface="Calibri"/>
              </a:rPr>
              <a:t>I?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4" dirty="0">
                <a:solidFill>
                  <a:srgbClr val="242424"/>
                </a:solidFill>
                <a:latin typeface="Calibri"/>
                <a:ea typeface="Calibri"/>
              </a:rPr>
              <a:t>OVERVIEW</a:t>
            </a:r>
          </a:p>
        </p:txBody>
      </p:sp>
      <p:sp>
        <p:nvSpPr>
          <p:cNvPr id="459" name="TextBox 459"/>
          <p:cNvSpPr txBox="1"/>
          <p:nvPr/>
        </p:nvSpPr>
        <p:spPr>
          <a:xfrm>
            <a:off x="1196949" y="3107170"/>
            <a:ext cx="193903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30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</p:txBody>
      </p:sp>
      <p:sp>
        <p:nvSpPr>
          <p:cNvPr id="460" name="TextBox 460"/>
          <p:cNvSpPr txBox="1"/>
          <p:nvPr/>
        </p:nvSpPr>
        <p:spPr>
          <a:xfrm>
            <a:off x="3968750" y="3107170"/>
            <a:ext cx="164299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20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3000" spc="15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461" name="TextBox 461"/>
          <p:cNvSpPr txBox="1"/>
          <p:nvPr/>
        </p:nvSpPr>
        <p:spPr>
          <a:xfrm>
            <a:off x="6764781" y="2878823"/>
            <a:ext cx="1299209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3444">
              <a:lnSpc>
                <a:spcPct val="100000"/>
              </a:lnSpc>
            </a:pPr>
            <a:r>
              <a:rPr lang="en-US" altLang="zh-CN" sz="3000" spc="-270" dirty="0">
                <a:solidFill>
                  <a:srgbClr val="fefefe"/>
                </a:solidFill>
                <a:latin typeface="Times New Roman"/>
                <a:ea typeface="Times New Roman"/>
              </a:rPr>
              <a:t>PA</a:t>
            </a:r>
            <a:r>
              <a:rPr lang="en-US" altLang="zh-CN" sz="3000" spc="-265" dirty="0">
                <a:solidFill>
                  <a:srgbClr val="fefefe"/>
                </a:solidFill>
                <a:latin typeface="Times New Roman"/>
                <a:ea typeface="Times New Roman"/>
              </a:rPr>
              <a:t>STA</a:t>
            </a:r>
          </a:p>
          <a:p>
            <a:pPr marL="0">
              <a:lnSpc>
                <a:spcPct val="100000"/>
              </a:lnSpc>
            </a:pPr>
            <a:r>
              <a:rPr lang="en-US" altLang="zh-CN" sz="3000" spc="-3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000" spc="-1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3000" spc="-2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</a:p>
        </p:txBody>
      </p:sp>
      <p:sp>
        <p:nvSpPr>
          <p:cNvPr id="462" name="TextBox 462"/>
          <p:cNvSpPr txBox="1"/>
          <p:nvPr/>
        </p:nvSpPr>
        <p:spPr>
          <a:xfrm>
            <a:off x="9283572" y="2672469"/>
            <a:ext cx="1510412" cy="1325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35" dirty="0">
                <a:solidFill>
                  <a:srgbClr val="fefefe"/>
                </a:solidFill>
                <a:latin typeface="Times New Roman"/>
                <a:ea typeface="Times New Roman"/>
              </a:rPr>
              <a:t>Intr</a:t>
            </a:r>
            <a:r>
              <a:rPr lang="en-US" altLang="zh-CN" sz="3000" spc="30" dirty="0">
                <a:solidFill>
                  <a:srgbClr val="fefefe"/>
                </a:solidFill>
                <a:latin typeface="Times New Roman"/>
                <a:ea typeface="Times New Roman"/>
              </a:rPr>
              <a:t>oduce</a:t>
            </a:r>
          </a:p>
          <a:p>
            <a:pPr marL="0" indent="138683">
              <a:lnSpc>
                <a:spcPct val="89999"/>
              </a:lnSpc>
            </a:pPr>
            <a:r>
              <a:rPr lang="en-US" altLang="zh-CN" sz="3000" spc="-35" dirty="0">
                <a:solidFill>
                  <a:srgbClr val="fefefe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000" spc="-30" dirty="0">
                <a:solidFill>
                  <a:srgbClr val="fefefe"/>
                </a:solidFill>
                <a:latin typeface="Times New Roman"/>
                <a:ea typeface="Times New Roman"/>
              </a:rPr>
              <a:t>ourself</a:t>
            </a:r>
          </a:p>
          <a:p>
            <a:pPr marL="0" indent="207264">
              <a:lnSpc>
                <a:spcPct val="100000"/>
              </a:lnSpc>
            </a:pPr>
            <a:r>
              <a:rPr lang="en-US" altLang="zh-CN" sz="3000" spc="-65" dirty="0">
                <a:solidFill>
                  <a:srgbClr val="fefefe"/>
                </a:solidFill>
                <a:latin typeface="Times New Roman"/>
                <a:ea typeface="Times New Roman"/>
              </a:rPr>
              <a:t>acti</a:t>
            </a:r>
            <a:r>
              <a:rPr lang="en-US" altLang="zh-CN" sz="3000" spc="-55" dirty="0">
                <a:solidFill>
                  <a:srgbClr val="fefefe"/>
                </a:solidFill>
                <a:latin typeface="Times New Roman"/>
                <a:ea typeface="Times New Roman"/>
              </a:rPr>
              <a:t>vity</a:t>
            </a:r>
          </a:p>
        </p:txBody>
      </p:sp>
      <p:sp>
        <p:nvSpPr>
          <p:cNvPr id="463" name="TextBox 463"/>
          <p:cNvSpPr txBox="1"/>
          <p:nvPr/>
        </p:nvSpPr>
        <p:spPr>
          <a:xfrm>
            <a:off x="2493517" y="4777220"/>
            <a:ext cx="197028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30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30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that?</a:t>
            </a:r>
          </a:p>
        </p:txBody>
      </p:sp>
      <p:sp>
        <p:nvSpPr>
          <p:cNvPr id="464" name="TextBox 464"/>
          <p:cNvSpPr txBox="1"/>
          <p:nvPr/>
        </p:nvSpPr>
        <p:spPr>
          <a:xfrm>
            <a:off x="5055108" y="4777220"/>
            <a:ext cx="2093432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109" dirty="0">
                <a:solidFill>
                  <a:srgbClr val="fefefe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30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89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30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80" dirty="0">
                <a:solidFill>
                  <a:srgbClr val="fefefe"/>
                </a:solidFill>
                <a:latin typeface="Times New Roman"/>
                <a:ea typeface="Times New Roman"/>
              </a:rPr>
              <a:t>Tell</a:t>
            </a:r>
          </a:p>
        </p:txBody>
      </p:sp>
      <p:sp>
        <p:nvSpPr>
          <p:cNvPr id="465" name="TextBox 465"/>
          <p:cNvSpPr txBox="1"/>
          <p:nvPr/>
        </p:nvSpPr>
        <p:spPr>
          <a:xfrm>
            <a:off x="7883017" y="4548478"/>
            <a:ext cx="1688825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60" dirty="0">
                <a:solidFill>
                  <a:srgbClr val="fefefe"/>
                </a:solidFill>
                <a:latin typeface="Times New Roman"/>
                <a:ea typeface="Times New Roman"/>
              </a:rPr>
              <a:t>Evaluati</a:t>
            </a:r>
            <a:r>
              <a:rPr lang="en-US" altLang="zh-CN" sz="3000" spc="-55" dirty="0">
                <a:solidFill>
                  <a:srgbClr val="fefefe"/>
                </a:solidFill>
                <a:latin typeface="Times New Roman"/>
                <a:ea typeface="Times New Roman"/>
              </a:rPr>
              <a:t>on/</a:t>
            </a:r>
          </a:p>
          <a:p>
            <a:pPr marL="0" indent="76200">
              <a:lnSpc>
                <a:spcPct val="100000"/>
              </a:lnSpc>
            </a:pPr>
            <a:r>
              <a:rPr lang="en-US" altLang="zh-CN" sz="3000" spc="4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0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34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Freeform 466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Freeform 467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Freeform 468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0" name="Picture 47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990600"/>
            <a:ext cx="2240280" cy="2667000"/>
          </a:xfrm>
          <a:prstGeom prst="rect">
            <a:avLst/>
          </a:prstGeom>
        </p:spPr>
      </p:pic>
      <p:sp>
        <p:nvSpPr>
          <p:cNvPr id="470" name="TextBox 470"/>
          <p:cNvSpPr txBox="1"/>
          <p:nvPr/>
        </p:nvSpPr>
        <p:spPr>
          <a:xfrm>
            <a:off x="2344547" y="4394773"/>
            <a:ext cx="7477724" cy="975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64" dirty="0">
                <a:solidFill>
                  <a:srgbClr val="242424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32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60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32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64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32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9" dirty="0">
                <a:solidFill>
                  <a:srgbClr val="242424"/>
                </a:solidFill>
                <a:latin typeface="Times New Roman"/>
                <a:ea typeface="Times New Roman"/>
              </a:rPr>
              <a:t>SPEND</a:t>
            </a:r>
            <a:r>
              <a:rPr lang="en-US" altLang="zh-CN" sz="32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4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32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45" dirty="0">
                <a:solidFill>
                  <a:srgbClr val="242424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32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9" dirty="0">
                <a:solidFill>
                  <a:srgbClr val="242424"/>
                </a:solidFill>
                <a:latin typeface="Times New Roman"/>
                <a:ea typeface="Times New Roman"/>
              </a:rPr>
              <a:t>TIME</a:t>
            </a:r>
          </a:p>
          <a:p>
            <a:pPr marL="0" indent="308483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WI</a:t>
            </a:r>
            <a:r>
              <a:rPr lang="en-US" altLang="zh-CN" sz="3200" spc="100" dirty="0">
                <a:solidFill>
                  <a:srgbClr val="242424"/>
                </a:solidFill>
                <a:latin typeface="Times New Roman"/>
                <a:ea typeface="Times New Roman"/>
              </a:rPr>
              <a:t>TH?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Freeform 47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Freeform 472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Freeform 473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Freeform 474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Freeform 475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Freeform 476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8" name="Picture 47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478" name="TextBox 478"/>
          <p:cNvSpPr txBox="1"/>
          <p:nvPr/>
        </p:nvSpPr>
        <p:spPr>
          <a:xfrm>
            <a:off x="896111" y="1654197"/>
            <a:ext cx="4331261" cy="38284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16405">
              <a:lnSpc>
                <a:spcPct val="100000"/>
              </a:lnSpc>
            </a:pP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2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recognize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500" spc="-55" dirty="0">
                <a:solidFill>
                  <a:srgbClr val="fefefe"/>
                </a:solidFill>
                <a:latin typeface="Times New Roman"/>
                <a:ea typeface="Times New Roman"/>
              </a:rPr>
              <a:t>feelin</a:t>
            </a:r>
            <a:r>
              <a:rPr lang="en-US" altLang="zh-CN" sz="1500" spc="-50" dirty="0">
                <a:solidFill>
                  <a:srgbClr val="fefefe"/>
                </a:solidFill>
                <a:latin typeface="Times New Roman"/>
                <a:ea typeface="Times New Roman"/>
              </a:rPr>
              <a:t>g!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5"/>
              </a:lnSpc>
            </a:pPr>
            <a:endParaRPr lang="en-US" dirty="0" smtClean="0"/>
          </a:p>
          <a:p>
            <a:pPr hangingPunct="0" marL="228904" indent="-228904">
              <a:lnSpc>
                <a:spcPct val="95416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5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Practise</a:t>
            </a:r>
            <a:r>
              <a:rPr lang="en-US" altLang="zh-CN" sz="1500" spc="-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PASTA</a:t>
            </a:r>
            <a:r>
              <a:rPr lang="en-US" altLang="zh-CN" sz="15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5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15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5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can.</a:t>
            </a:r>
            <a:r>
              <a:rPr lang="en-US" altLang="zh-CN" sz="15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5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5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500" spc="-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useful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during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times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feeling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bit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unsure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something,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anxious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overwhelmed!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0"/>
              </a:lnSpc>
            </a:pPr>
            <a:endParaRPr lang="en-US" dirty="0" smtClean="0"/>
          </a:p>
          <a:p>
            <a:pPr hangingPunct="0" marL="228904" indent="-228904">
              <a:lnSpc>
                <a:spcPct val="95416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6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500" spc="-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human</a:t>
            </a:r>
            <a:r>
              <a:rPr lang="en-US" altLang="zh-CN" sz="15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beings,</a:t>
            </a:r>
            <a:r>
              <a:rPr lang="en-US" altLang="zh-CN" sz="15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500" spc="-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experience</a:t>
            </a:r>
            <a:r>
              <a:rPr lang="en-US" altLang="zh-CN" sz="15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500" spc="-6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feelings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emotions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react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5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5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important.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Freeform 47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Freeform 480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Freeform 481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Freeform 482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Freeform 483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7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Freeform 484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6" name="Picture 48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486" name="TextBox 486"/>
          <p:cNvSpPr txBox="1"/>
          <p:nvPr/>
        </p:nvSpPr>
        <p:spPr>
          <a:xfrm>
            <a:off x="896111" y="1680337"/>
            <a:ext cx="4064841" cy="3800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9092">
              <a:lnSpc>
                <a:spcPct val="100000"/>
              </a:lnSpc>
            </a:pPr>
            <a:r>
              <a:rPr lang="en-US" altLang="zh-CN" sz="2800" spc="175" dirty="0">
                <a:solidFill>
                  <a:srgbClr val="242424"/>
                </a:solidFill>
                <a:latin typeface="Calibri"/>
                <a:ea typeface="Calibri"/>
              </a:rPr>
              <a:t>INTRODUCE</a:t>
            </a:r>
            <a:r>
              <a:rPr lang="en-US" altLang="zh-CN" sz="2800" spc="40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60" dirty="0">
                <a:solidFill>
                  <a:srgbClr val="242424"/>
                </a:solidFill>
                <a:latin typeface="Calibri"/>
                <a:ea typeface="Calibri"/>
              </a:rPr>
              <a:t>YOURSELF!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pairs,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introduce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yourself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using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ea typeface="Calibri"/>
              </a:rPr>
              <a:t>phra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ses:</a:t>
            </a:r>
          </a:p>
          <a:p>
            <a:pPr>
              <a:lnSpc>
                <a:spcPts val="11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AM…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LIKE…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BELIEVE…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THINK…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open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creative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can!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2780410" y="2607347"/>
            <a:ext cx="6611472" cy="115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spc="60" dirty="0">
                <a:solidFill>
                  <a:srgbClr val="fefefe"/>
                </a:solidFill>
                <a:latin typeface="Times New Roman"/>
                <a:ea typeface="Times New Roman"/>
              </a:rPr>
              <a:t>HOPES</a:t>
            </a:r>
            <a:r>
              <a:rPr lang="en-US" altLang="zh-CN" sz="3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64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3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60" dirty="0">
                <a:solidFill>
                  <a:srgbClr val="fefefe"/>
                </a:solidFill>
                <a:latin typeface="Times New Roman"/>
                <a:ea typeface="Times New Roman"/>
              </a:rPr>
              <a:t>FEARS</a:t>
            </a:r>
            <a:r>
              <a:rPr lang="en-US" altLang="zh-CN" sz="3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64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3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6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1722373">
              <a:lnSpc>
                <a:spcPct val="100000"/>
              </a:lnSpc>
            </a:pPr>
            <a:r>
              <a:rPr lang="en-US" altLang="zh-CN" sz="3800" spc="-25" dirty="0">
                <a:solidFill>
                  <a:srgbClr val="fefefe"/>
                </a:solidFill>
                <a:latin typeface="Times New Roman"/>
                <a:ea typeface="Times New Roman"/>
              </a:rPr>
              <a:t>PR</a:t>
            </a:r>
            <a:r>
              <a:rPr lang="en-US" altLang="zh-CN" sz="3800" spc="-20" dirty="0">
                <a:solidFill>
                  <a:srgbClr val="fefefe"/>
                </a:solidFill>
                <a:latin typeface="Times New Roman"/>
                <a:ea typeface="Times New Roman"/>
              </a:rPr>
              <a:t>OGRAMME.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Freeform 48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Freeform 488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Freeform 489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Freeform 490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Freeform 491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Freeform 492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Freeform 493"> 
				</p:cNvPr>
          <p:cNvSpPr/>
          <p:nvPr/>
        </p:nvSpPr>
        <p:spPr>
          <a:xfrm>
            <a:off x="8607425" y="2828925"/>
            <a:ext cx="638175" cy="638175"/>
          </a:xfrm>
          <a:custGeom>
            <a:avLst/>
            <a:gdLst>
              <a:gd name="connsiteX0" fmla="*/ 648266 w 638175"/>
              <a:gd name="connsiteY0" fmla="*/ 330145 h 638175"/>
              <a:gd name="connsiteX1" fmla="*/ 337063 w 638175"/>
              <a:gd name="connsiteY1" fmla="*/ 641308 h 638175"/>
              <a:gd name="connsiteX2" fmla="*/ 25860 w 638175"/>
              <a:gd name="connsiteY2" fmla="*/ 330145 h 638175"/>
              <a:gd name="connsiteX3" fmla="*/ 337063 w 638175"/>
              <a:gd name="connsiteY3" fmla="*/ 18982 h 638175"/>
              <a:gd name="connsiteX4" fmla="*/ 648266 w 638175"/>
              <a:gd name="connsiteY4" fmla="*/ 330145 h 638175"/>
              <a:gd name="connsiteX5" fmla="*/ 648266 w 638175"/>
              <a:gd name="connsiteY5" fmla="*/ 33014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175" h="638175">
                <a:moveTo>
                  <a:pt x="648266" y="330145"/>
                </a:moveTo>
                <a:cubicBezTo>
                  <a:pt x="648266" y="501976"/>
                  <a:pt x="508916" y="641308"/>
                  <a:pt x="337063" y="641308"/>
                </a:cubicBezTo>
                <a:cubicBezTo>
                  <a:pt x="165181" y="641308"/>
                  <a:pt x="25860" y="501976"/>
                  <a:pt x="25860" y="330145"/>
                </a:cubicBezTo>
                <a:cubicBezTo>
                  <a:pt x="25860" y="158285"/>
                  <a:pt x="165181" y="18982"/>
                  <a:pt x="337063" y="18982"/>
                </a:cubicBezTo>
                <a:cubicBezTo>
                  <a:pt x="508916" y="18982"/>
                  <a:pt x="648265" y="158285"/>
                  <a:pt x="648266" y="330145"/>
                </a:cubicBezTo>
                <a:lnTo>
                  <a:pt x="648266" y="330145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Freeform 494"> 
				</p:cNvPr>
          <p:cNvSpPr/>
          <p:nvPr/>
        </p:nvSpPr>
        <p:spPr>
          <a:xfrm>
            <a:off x="8603130" y="2824630"/>
            <a:ext cx="642469" cy="642469"/>
          </a:xfrm>
          <a:custGeom>
            <a:avLst/>
            <a:gdLst>
              <a:gd name="connsiteX0" fmla="*/ 652560 w 642469"/>
              <a:gd name="connsiteY0" fmla="*/ 334439 h 642469"/>
              <a:gd name="connsiteX1" fmla="*/ 341357 w 642469"/>
              <a:gd name="connsiteY1" fmla="*/ 645602 h 642469"/>
              <a:gd name="connsiteX2" fmla="*/ 30154 w 642469"/>
              <a:gd name="connsiteY2" fmla="*/ 334439 h 642469"/>
              <a:gd name="connsiteX3" fmla="*/ 341357 w 642469"/>
              <a:gd name="connsiteY3" fmla="*/ 23277 h 642469"/>
              <a:gd name="connsiteX4" fmla="*/ 652560 w 642469"/>
              <a:gd name="connsiteY4" fmla="*/ 334439 h 642469"/>
              <a:gd name="connsiteX5" fmla="*/ 652560 w 642469"/>
              <a:gd name="connsiteY5" fmla="*/ 334439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469" h="642469">
                <a:moveTo>
                  <a:pt x="652560" y="334439"/>
                </a:moveTo>
                <a:cubicBezTo>
                  <a:pt x="652560" y="506270"/>
                  <a:pt x="513211" y="645602"/>
                  <a:pt x="341357" y="645602"/>
                </a:cubicBezTo>
                <a:cubicBezTo>
                  <a:pt x="169475" y="645602"/>
                  <a:pt x="30154" y="506270"/>
                  <a:pt x="30154" y="334439"/>
                </a:cubicBezTo>
                <a:cubicBezTo>
                  <a:pt x="30154" y="162579"/>
                  <a:pt x="169475" y="23277"/>
                  <a:pt x="341357" y="23277"/>
                </a:cubicBezTo>
                <a:cubicBezTo>
                  <a:pt x="513210" y="23277"/>
                  <a:pt x="652560" y="162579"/>
                  <a:pt x="652560" y="334439"/>
                </a:cubicBezTo>
                <a:lnTo>
                  <a:pt x="652560" y="33443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Freeform 495"> 
				</p:cNvPr>
          <p:cNvSpPr/>
          <p:nvPr/>
        </p:nvSpPr>
        <p:spPr>
          <a:xfrm>
            <a:off x="9123830" y="4005730"/>
            <a:ext cx="1264769" cy="642469"/>
          </a:xfrm>
          <a:custGeom>
            <a:avLst/>
            <a:gdLst>
              <a:gd name="connsiteX0" fmla="*/ 1272937 w 1264769"/>
              <a:gd name="connsiteY0" fmla="*/ 653835 h 642469"/>
              <a:gd name="connsiteX1" fmla="*/ 1272937 w 1264769"/>
              <a:gd name="connsiteY1" fmla="*/ 342672 h 642469"/>
              <a:gd name="connsiteX2" fmla="*/ 1210697 w 1264769"/>
              <a:gd name="connsiteY2" fmla="*/ 218207 h 642469"/>
              <a:gd name="connsiteX3" fmla="*/ 906410 w 1264769"/>
              <a:gd name="connsiteY3" fmla="*/ 72998 h 642469"/>
              <a:gd name="connsiteX4" fmla="*/ 650532 w 1264769"/>
              <a:gd name="connsiteY4" fmla="*/ 31509 h 642469"/>
              <a:gd name="connsiteX5" fmla="*/ 394654 w 1264769"/>
              <a:gd name="connsiteY5" fmla="*/ 72998 h 642469"/>
              <a:gd name="connsiteX6" fmla="*/ 90367 w 1264769"/>
              <a:gd name="connsiteY6" fmla="*/ 218207 h 642469"/>
              <a:gd name="connsiteX7" fmla="*/ 28126 w 1264769"/>
              <a:gd name="connsiteY7" fmla="*/ 342672 h 642469"/>
              <a:gd name="connsiteX8" fmla="*/ 28126 w 1264769"/>
              <a:gd name="connsiteY8" fmla="*/ 653835 h 642469"/>
              <a:gd name="connsiteX9" fmla="*/ 1272937 w 1264769"/>
              <a:gd name="connsiteY9" fmla="*/ 653835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4769" h="642469">
                <a:moveTo>
                  <a:pt x="1272937" y="653835"/>
                </a:moveTo>
                <a:lnTo>
                  <a:pt x="1272937" y="342672"/>
                </a:lnTo>
                <a:cubicBezTo>
                  <a:pt x="1274205" y="293404"/>
                  <a:pt x="1250865" y="246730"/>
                  <a:pt x="1210697" y="218207"/>
                </a:cubicBezTo>
                <a:cubicBezTo>
                  <a:pt x="1121111" y="148109"/>
                  <a:pt x="1017233" y="98524"/>
                  <a:pt x="906410" y="72998"/>
                </a:cubicBezTo>
                <a:cubicBezTo>
                  <a:pt x="823307" y="48018"/>
                  <a:pt x="737265" y="34073"/>
                  <a:pt x="650532" y="31509"/>
                </a:cubicBezTo>
                <a:cubicBezTo>
                  <a:pt x="563568" y="31768"/>
                  <a:pt x="477209" y="45771"/>
                  <a:pt x="394654" y="72998"/>
                </a:cubicBezTo>
                <a:cubicBezTo>
                  <a:pt x="285387" y="102904"/>
                  <a:pt x="182316" y="152085"/>
                  <a:pt x="90367" y="218207"/>
                </a:cubicBezTo>
                <a:cubicBezTo>
                  <a:pt x="51351" y="247710"/>
                  <a:pt x="28328" y="293750"/>
                  <a:pt x="28126" y="342672"/>
                </a:cubicBezTo>
                <a:lnTo>
                  <a:pt x="28126" y="653835"/>
                </a:lnTo>
                <a:lnTo>
                  <a:pt x="1272937" y="653835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Freeform 496"> 
				</p:cNvPr>
          <p:cNvSpPr/>
          <p:nvPr/>
        </p:nvSpPr>
        <p:spPr>
          <a:xfrm>
            <a:off x="9123830" y="4005730"/>
            <a:ext cx="1264769" cy="642469"/>
          </a:xfrm>
          <a:custGeom>
            <a:avLst/>
            <a:gdLst>
              <a:gd name="connsiteX0" fmla="*/ 1272937 w 1264769"/>
              <a:gd name="connsiteY0" fmla="*/ 653835 h 642469"/>
              <a:gd name="connsiteX1" fmla="*/ 1272937 w 1264769"/>
              <a:gd name="connsiteY1" fmla="*/ 342672 h 642469"/>
              <a:gd name="connsiteX2" fmla="*/ 1210697 w 1264769"/>
              <a:gd name="connsiteY2" fmla="*/ 218207 h 642469"/>
              <a:gd name="connsiteX3" fmla="*/ 906410 w 1264769"/>
              <a:gd name="connsiteY3" fmla="*/ 72998 h 642469"/>
              <a:gd name="connsiteX4" fmla="*/ 650532 w 1264769"/>
              <a:gd name="connsiteY4" fmla="*/ 31509 h 642469"/>
              <a:gd name="connsiteX5" fmla="*/ 394654 w 1264769"/>
              <a:gd name="connsiteY5" fmla="*/ 72998 h 642469"/>
              <a:gd name="connsiteX6" fmla="*/ 90367 w 1264769"/>
              <a:gd name="connsiteY6" fmla="*/ 218207 h 642469"/>
              <a:gd name="connsiteX7" fmla="*/ 28126 w 1264769"/>
              <a:gd name="connsiteY7" fmla="*/ 342672 h 642469"/>
              <a:gd name="connsiteX8" fmla="*/ 28126 w 1264769"/>
              <a:gd name="connsiteY8" fmla="*/ 653835 h 642469"/>
              <a:gd name="connsiteX9" fmla="*/ 1272937 w 1264769"/>
              <a:gd name="connsiteY9" fmla="*/ 653835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4769" h="642469">
                <a:moveTo>
                  <a:pt x="1272937" y="653835"/>
                </a:moveTo>
                <a:lnTo>
                  <a:pt x="1272937" y="342672"/>
                </a:lnTo>
                <a:cubicBezTo>
                  <a:pt x="1274205" y="293404"/>
                  <a:pt x="1250865" y="246730"/>
                  <a:pt x="1210697" y="218207"/>
                </a:cubicBezTo>
                <a:cubicBezTo>
                  <a:pt x="1121111" y="148109"/>
                  <a:pt x="1017233" y="98524"/>
                  <a:pt x="906410" y="72998"/>
                </a:cubicBezTo>
                <a:cubicBezTo>
                  <a:pt x="823307" y="48018"/>
                  <a:pt x="737265" y="34073"/>
                  <a:pt x="650532" y="31509"/>
                </a:cubicBezTo>
                <a:cubicBezTo>
                  <a:pt x="563568" y="31768"/>
                  <a:pt x="477209" y="45771"/>
                  <a:pt x="394654" y="72998"/>
                </a:cubicBezTo>
                <a:cubicBezTo>
                  <a:pt x="285387" y="102904"/>
                  <a:pt x="182316" y="152085"/>
                  <a:pt x="90367" y="218207"/>
                </a:cubicBezTo>
                <a:cubicBezTo>
                  <a:pt x="51351" y="247710"/>
                  <a:pt x="28328" y="293750"/>
                  <a:pt x="28126" y="342672"/>
                </a:cubicBezTo>
                <a:lnTo>
                  <a:pt x="28126" y="653835"/>
                </a:lnTo>
                <a:lnTo>
                  <a:pt x="1272937" y="6538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Freeform 497"> 
				</p:cNvPr>
          <p:cNvSpPr/>
          <p:nvPr/>
        </p:nvSpPr>
        <p:spPr>
          <a:xfrm>
            <a:off x="9441330" y="3307230"/>
            <a:ext cx="642469" cy="642469"/>
          </a:xfrm>
          <a:custGeom>
            <a:avLst/>
            <a:gdLst>
              <a:gd name="connsiteX0" fmla="*/ 644235 w 642469"/>
              <a:gd name="connsiteY0" fmla="*/ 335870 h 642469"/>
              <a:gd name="connsiteX1" fmla="*/ 333032 w 642469"/>
              <a:gd name="connsiteY1" fmla="*/ 647032 h 642469"/>
              <a:gd name="connsiteX2" fmla="*/ 21829 w 642469"/>
              <a:gd name="connsiteY2" fmla="*/ 335870 h 642469"/>
              <a:gd name="connsiteX3" fmla="*/ 333032 w 642469"/>
              <a:gd name="connsiteY3" fmla="*/ 24707 h 642469"/>
              <a:gd name="connsiteX4" fmla="*/ 644235 w 642469"/>
              <a:gd name="connsiteY4" fmla="*/ 335870 h 642469"/>
              <a:gd name="connsiteX5" fmla="*/ 644235 w 642469"/>
              <a:gd name="connsiteY5" fmla="*/ 335870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469" h="642469">
                <a:moveTo>
                  <a:pt x="644235" y="335870"/>
                </a:moveTo>
                <a:cubicBezTo>
                  <a:pt x="644235" y="507701"/>
                  <a:pt x="504885" y="647032"/>
                  <a:pt x="333032" y="647032"/>
                </a:cubicBezTo>
                <a:cubicBezTo>
                  <a:pt x="161150" y="647032"/>
                  <a:pt x="21829" y="507701"/>
                  <a:pt x="21829" y="335870"/>
                </a:cubicBezTo>
                <a:cubicBezTo>
                  <a:pt x="21829" y="164010"/>
                  <a:pt x="161149" y="24707"/>
                  <a:pt x="333032" y="24707"/>
                </a:cubicBezTo>
                <a:cubicBezTo>
                  <a:pt x="504885" y="24707"/>
                  <a:pt x="644235" y="164010"/>
                  <a:pt x="644235" y="335870"/>
                </a:cubicBezTo>
                <a:lnTo>
                  <a:pt x="644235" y="335870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Freeform 498"> 
				</p:cNvPr>
          <p:cNvSpPr/>
          <p:nvPr/>
        </p:nvSpPr>
        <p:spPr>
          <a:xfrm>
            <a:off x="9441330" y="3307230"/>
            <a:ext cx="642469" cy="642469"/>
          </a:xfrm>
          <a:custGeom>
            <a:avLst/>
            <a:gdLst>
              <a:gd name="connsiteX0" fmla="*/ 644235 w 642469"/>
              <a:gd name="connsiteY0" fmla="*/ 335870 h 642469"/>
              <a:gd name="connsiteX1" fmla="*/ 333032 w 642469"/>
              <a:gd name="connsiteY1" fmla="*/ 647032 h 642469"/>
              <a:gd name="connsiteX2" fmla="*/ 21829 w 642469"/>
              <a:gd name="connsiteY2" fmla="*/ 335870 h 642469"/>
              <a:gd name="connsiteX3" fmla="*/ 333032 w 642469"/>
              <a:gd name="connsiteY3" fmla="*/ 24707 h 642469"/>
              <a:gd name="connsiteX4" fmla="*/ 644235 w 642469"/>
              <a:gd name="connsiteY4" fmla="*/ 335870 h 642469"/>
              <a:gd name="connsiteX5" fmla="*/ 644235 w 642469"/>
              <a:gd name="connsiteY5" fmla="*/ 335870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469" h="642469">
                <a:moveTo>
                  <a:pt x="644235" y="335870"/>
                </a:moveTo>
                <a:cubicBezTo>
                  <a:pt x="644235" y="507701"/>
                  <a:pt x="504885" y="647032"/>
                  <a:pt x="333032" y="647032"/>
                </a:cubicBezTo>
                <a:cubicBezTo>
                  <a:pt x="161150" y="647032"/>
                  <a:pt x="21829" y="507701"/>
                  <a:pt x="21829" y="335870"/>
                </a:cubicBezTo>
                <a:cubicBezTo>
                  <a:pt x="21829" y="164010"/>
                  <a:pt x="161149" y="24707"/>
                  <a:pt x="333032" y="24707"/>
                </a:cubicBezTo>
                <a:cubicBezTo>
                  <a:pt x="504885" y="24707"/>
                  <a:pt x="644235" y="164010"/>
                  <a:pt x="644235" y="335870"/>
                </a:cubicBezTo>
                <a:lnTo>
                  <a:pt x="644235" y="33587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Freeform 499"> 
				</p:cNvPr>
          <p:cNvSpPr/>
          <p:nvPr/>
        </p:nvSpPr>
        <p:spPr>
          <a:xfrm>
            <a:off x="8298330" y="3523130"/>
            <a:ext cx="1150469" cy="642469"/>
          </a:xfrm>
          <a:custGeom>
            <a:avLst/>
            <a:gdLst>
              <a:gd name="connsiteX0" fmla="*/ 832879 w 1150469"/>
              <a:gd name="connsiteY0" fmla="*/ 590171 h 642469"/>
              <a:gd name="connsiteX1" fmla="*/ 832879 w 1150469"/>
              <a:gd name="connsiteY1" fmla="*/ 590171 h 642469"/>
              <a:gd name="connsiteX2" fmla="*/ 1150997 w 1150469"/>
              <a:gd name="connsiteY2" fmla="*/ 431132 h 642469"/>
              <a:gd name="connsiteX3" fmla="*/ 1026517 w 1150469"/>
              <a:gd name="connsiteY3" fmla="*/ 126885 h 642469"/>
              <a:gd name="connsiteX4" fmla="*/ 1026517 w 1150469"/>
              <a:gd name="connsiteY4" fmla="*/ 113055 h 642469"/>
              <a:gd name="connsiteX5" fmla="*/ 902035 w 1150469"/>
              <a:gd name="connsiteY5" fmla="*/ 71567 h 642469"/>
              <a:gd name="connsiteX6" fmla="*/ 646157 w 1150469"/>
              <a:gd name="connsiteY6" fmla="*/ 30079 h 642469"/>
              <a:gd name="connsiteX7" fmla="*/ 390280 w 1150469"/>
              <a:gd name="connsiteY7" fmla="*/ 71567 h 642469"/>
              <a:gd name="connsiteX8" fmla="*/ 85992 w 1150469"/>
              <a:gd name="connsiteY8" fmla="*/ 216776 h 642469"/>
              <a:gd name="connsiteX9" fmla="*/ 23752 w 1150469"/>
              <a:gd name="connsiteY9" fmla="*/ 341241 h 642469"/>
              <a:gd name="connsiteX10" fmla="*/ 23752 w 1150469"/>
              <a:gd name="connsiteY10" fmla="*/ 652404 h 642469"/>
              <a:gd name="connsiteX11" fmla="*/ 770639 w 1150469"/>
              <a:gd name="connsiteY11" fmla="*/ 652404 h 642469"/>
              <a:gd name="connsiteX12" fmla="*/ 832879 w 1150469"/>
              <a:gd name="connsiteY12" fmla="*/ 590171 h 642469"/>
              <a:gd name="connsiteX13" fmla="*/ 832879 w 1150469"/>
              <a:gd name="connsiteY13" fmla="*/ 590171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0469" h="642469">
                <a:moveTo>
                  <a:pt x="832879" y="590171"/>
                </a:moveTo>
                <a:lnTo>
                  <a:pt x="832879" y="590171"/>
                </a:lnTo>
                <a:cubicBezTo>
                  <a:pt x="929957" y="520880"/>
                  <a:pt x="1037294" y="467233"/>
                  <a:pt x="1150997" y="431132"/>
                </a:cubicBezTo>
                <a:cubicBezTo>
                  <a:pt x="1072361" y="349193"/>
                  <a:pt x="1027842" y="240430"/>
                  <a:pt x="1026517" y="126885"/>
                </a:cubicBezTo>
                <a:lnTo>
                  <a:pt x="1026517" y="113055"/>
                </a:lnTo>
                <a:cubicBezTo>
                  <a:pt x="986118" y="96114"/>
                  <a:pt x="944509" y="82256"/>
                  <a:pt x="902035" y="71567"/>
                </a:cubicBezTo>
                <a:cubicBezTo>
                  <a:pt x="818932" y="46587"/>
                  <a:pt x="732890" y="32643"/>
                  <a:pt x="646157" y="30079"/>
                </a:cubicBezTo>
                <a:cubicBezTo>
                  <a:pt x="559193" y="30338"/>
                  <a:pt x="472835" y="44340"/>
                  <a:pt x="390280" y="71567"/>
                </a:cubicBezTo>
                <a:cubicBezTo>
                  <a:pt x="282108" y="104383"/>
                  <a:pt x="179526" y="153334"/>
                  <a:pt x="85992" y="216776"/>
                </a:cubicBezTo>
                <a:cubicBezTo>
                  <a:pt x="45795" y="245299"/>
                  <a:pt x="22455" y="291974"/>
                  <a:pt x="23752" y="341241"/>
                </a:cubicBezTo>
                <a:lnTo>
                  <a:pt x="23752" y="652404"/>
                </a:lnTo>
                <a:lnTo>
                  <a:pt x="770639" y="652404"/>
                </a:lnTo>
                <a:cubicBezTo>
                  <a:pt x="787783" y="628346"/>
                  <a:pt x="808818" y="607314"/>
                  <a:pt x="832879" y="590171"/>
                </a:cubicBezTo>
                <a:lnTo>
                  <a:pt x="832879" y="590171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Freeform 500"> 
				</p:cNvPr>
          <p:cNvSpPr/>
          <p:nvPr/>
        </p:nvSpPr>
        <p:spPr>
          <a:xfrm>
            <a:off x="8298330" y="3523130"/>
            <a:ext cx="1150469" cy="642469"/>
          </a:xfrm>
          <a:custGeom>
            <a:avLst/>
            <a:gdLst>
              <a:gd name="connsiteX0" fmla="*/ 832879 w 1150469"/>
              <a:gd name="connsiteY0" fmla="*/ 590171 h 642469"/>
              <a:gd name="connsiteX1" fmla="*/ 832879 w 1150469"/>
              <a:gd name="connsiteY1" fmla="*/ 590171 h 642469"/>
              <a:gd name="connsiteX2" fmla="*/ 1150997 w 1150469"/>
              <a:gd name="connsiteY2" fmla="*/ 431132 h 642469"/>
              <a:gd name="connsiteX3" fmla="*/ 1026517 w 1150469"/>
              <a:gd name="connsiteY3" fmla="*/ 126885 h 642469"/>
              <a:gd name="connsiteX4" fmla="*/ 1026517 w 1150469"/>
              <a:gd name="connsiteY4" fmla="*/ 113055 h 642469"/>
              <a:gd name="connsiteX5" fmla="*/ 902035 w 1150469"/>
              <a:gd name="connsiteY5" fmla="*/ 71567 h 642469"/>
              <a:gd name="connsiteX6" fmla="*/ 646157 w 1150469"/>
              <a:gd name="connsiteY6" fmla="*/ 30079 h 642469"/>
              <a:gd name="connsiteX7" fmla="*/ 390280 w 1150469"/>
              <a:gd name="connsiteY7" fmla="*/ 71567 h 642469"/>
              <a:gd name="connsiteX8" fmla="*/ 85992 w 1150469"/>
              <a:gd name="connsiteY8" fmla="*/ 216776 h 642469"/>
              <a:gd name="connsiteX9" fmla="*/ 23752 w 1150469"/>
              <a:gd name="connsiteY9" fmla="*/ 341241 h 642469"/>
              <a:gd name="connsiteX10" fmla="*/ 23752 w 1150469"/>
              <a:gd name="connsiteY10" fmla="*/ 652404 h 642469"/>
              <a:gd name="connsiteX11" fmla="*/ 770639 w 1150469"/>
              <a:gd name="connsiteY11" fmla="*/ 652404 h 642469"/>
              <a:gd name="connsiteX12" fmla="*/ 832879 w 1150469"/>
              <a:gd name="connsiteY12" fmla="*/ 590171 h 642469"/>
              <a:gd name="connsiteX13" fmla="*/ 832879 w 1150469"/>
              <a:gd name="connsiteY13" fmla="*/ 590171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0469" h="642469">
                <a:moveTo>
                  <a:pt x="832879" y="590171"/>
                </a:moveTo>
                <a:lnTo>
                  <a:pt x="832879" y="590171"/>
                </a:lnTo>
                <a:cubicBezTo>
                  <a:pt x="929957" y="520880"/>
                  <a:pt x="1037294" y="467233"/>
                  <a:pt x="1150997" y="431132"/>
                </a:cubicBezTo>
                <a:cubicBezTo>
                  <a:pt x="1072361" y="349193"/>
                  <a:pt x="1027842" y="240430"/>
                  <a:pt x="1026517" y="126885"/>
                </a:cubicBezTo>
                <a:lnTo>
                  <a:pt x="1026517" y="113055"/>
                </a:lnTo>
                <a:cubicBezTo>
                  <a:pt x="986118" y="96114"/>
                  <a:pt x="944509" y="82256"/>
                  <a:pt x="902035" y="71567"/>
                </a:cubicBezTo>
                <a:cubicBezTo>
                  <a:pt x="818932" y="46587"/>
                  <a:pt x="732890" y="32643"/>
                  <a:pt x="646157" y="30079"/>
                </a:cubicBezTo>
                <a:cubicBezTo>
                  <a:pt x="559193" y="30338"/>
                  <a:pt x="472835" y="44340"/>
                  <a:pt x="390280" y="71567"/>
                </a:cubicBezTo>
                <a:cubicBezTo>
                  <a:pt x="282108" y="104383"/>
                  <a:pt x="179526" y="153334"/>
                  <a:pt x="85992" y="216776"/>
                </a:cubicBezTo>
                <a:cubicBezTo>
                  <a:pt x="45795" y="245299"/>
                  <a:pt x="22455" y="291974"/>
                  <a:pt x="23752" y="341241"/>
                </a:cubicBezTo>
                <a:lnTo>
                  <a:pt x="23752" y="652404"/>
                </a:lnTo>
                <a:lnTo>
                  <a:pt x="770639" y="652404"/>
                </a:lnTo>
                <a:cubicBezTo>
                  <a:pt x="787783" y="628346"/>
                  <a:pt x="808818" y="607314"/>
                  <a:pt x="832879" y="590171"/>
                </a:cubicBezTo>
                <a:lnTo>
                  <a:pt x="832879" y="59017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2" name="Picture 50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1866900"/>
            <a:ext cx="1485900" cy="1348740"/>
          </a:xfrm>
          <a:prstGeom prst="rect">
            <a:avLst/>
          </a:prstGeom>
        </p:spPr>
      </p:pic>
      <p:sp>
        <p:nvSpPr>
          <p:cNvPr id="502" name="TextBox 502"/>
          <p:cNvSpPr txBox="1"/>
          <p:nvPr/>
        </p:nvSpPr>
        <p:spPr>
          <a:xfrm>
            <a:off x="896111" y="1452499"/>
            <a:ext cx="5043348" cy="22948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33781">
              <a:lnSpc>
                <a:spcPct val="100000"/>
              </a:lnSpc>
            </a:pPr>
            <a:r>
              <a:rPr lang="en-US" altLang="zh-CN" sz="2800" spc="189" dirty="0">
                <a:solidFill>
                  <a:srgbClr val="242424"/>
                </a:solidFill>
                <a:latin typeface="Calibri"/>
                <a:ea typeface="Calibri"/>
              </a:rPr>
              <a:t>EXPLORING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34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5" dirty="0">
                <a:solidFill>
                  <a:srgbClr val="242424"/>
                </a:solidFill>
                <a:latin typeface="Calibri"/>
                <a:ea typeface="Calibri"/>
              </a:rPr>
              <a:t>IDEAS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9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</a:p>
          <a:p>
            <a:pPr marL="0" indent="1697101">
              <a:lnSpc>
                <a:spcPct val="100000"/>
              </a:lnSpc>
            </a:pP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FEE</a:t>
            </a:r>
            <a:r>
              <a:rPr lang="en-US" altLang="zh-CN" sz="2800" spc="175" dirty="0">
                <a:solidFill>
                  <a:srgbClr val="242424"/>
                </a:solidFill>
                <a:latin typeface="Calibri"/>
                <a:ea typeface="Calibri"/>
              </a:rPr>
              <a:t>LINGS!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9"/>
              </a:lnSpc>
            </a:pPr>
            <a:endParaRPr lang="en-US" dirty="0" smtClean="0"/>
          </a:p>
          <a:p>
            <a:pPr hangingPunct="0" marL="228600" indent="-228600">
              <a:lnSpc>
                <a:spcPct val="10458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b="1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18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8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Pick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which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pick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Would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Rather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statements.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Try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answer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honestly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quickly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800" spc="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possible!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50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4" name="TextBox 504"/>
          <p:cNvSpPr txBox="1"/>
          <p:nvPr/>
        </p:nvSpPr>
        <p:spPr>
          <a:xfrm>
            <a:off x="4576317" y="1328462"/>
            <a:ext cx="3139070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TELL</a:t>
            </a:r>
          </a:p>
        </p:txBody>
      </p:sp>
      <p:sp>
        <p:nvSpPr>
          <p:cNvPr id="505" name="TextBox 505"/>
          <p:cNvSpPr txBox="1"/>
          <p:nvPr/>
        </p:nvSpPr>
        <p:spPr>
          <a:xfrm>
            <a:off x="2322829" y="2617909"/>
            <a:ext cx="209014" cy="218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1720"/>
              </a:lnSpc>
            </a:pPr>
            <a:r>
              <a:rPr lang="en-US" altLang="zh-CN" sz="1400" spc="-204" dirty="0">
                <a:solidFill>
                  <a:srgbClr val="9aadb4"/>
                </a:solidFill>
                <a:latin typeface="Symbol"/>
                <a:ea typeface="Symbol"/>
              </a:rPr>
              <a:t>•</a:t>
            </a:r>
          </a:p>
        </p:txBody>
      </p:sp>
      <p:sp>
        <p:nvSpPr>
          <p:cNvPr id="506" name="TextBox 506"/>
          <p:cNvSpPr txBox="1"/>
          <p:nvPr/>
        </p:nvSpPr>
        <p:spPr>
          <a:xfrm>
            <a:off x="2665729" y="2622803"/>
            <a:ext cx="7083335" cy="408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will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15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minutes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think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place,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person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thing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value.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This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will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likely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very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important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something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that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passionate</a:t>
            </a:r>
            <a:r>
              <a:rPr lang="en-US" altLang="zh-CN" sz="14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about.</a:t>
            </a:r>
          </a:p>
        </p:txBody>
      </p:sp>
      <p:sp>
        <p:nvSpPr>
          <p:cNvPr id="507" name="TextBox 507"/>
          <p:cNvSpPr txBox="1"/>
          <p:nvPr/>
        </p:nvSpPr>
        <p:spPr>
          <a:xfrm>
            <a:off x="2322829" y="3043359"/>
            <a:ext cx="7497098" cy="2238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1760"/>
              </a:lnSpc>
              <a:tabLst>
                <a:tab pos="342900" algn="l"/>
              </a:tabLst>
            </a:pPr>
            <a:r>
              <a:rPr lang="en-US" altLang="zh-CN" sz="1400" spc="-194" dirty="0">
                <a:solidFill>
                  <a:srgbClr val="9aadb4"/>
                </a:solidFill>
                <a:latin typeface="Symbol"/>
                <a:ea typeface="Symbol"/>
              </a:rPr>
              <a:t>•	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will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each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three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minutes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talk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about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this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place,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person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thing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rest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group.</a:t>
            </a:r>
          </a:p>
        </p:txBody>
      </p:sp>
      <p:sp>
        <p:nvSpPr>
          <p:cNvPr id="508" name="TextBox 508"/>
          <p:cNvSpPr txBox="1"/>
          <p:nvPr/>
        </p:nvSpPr>
        <p:spPr>
          <a:xfrm>
            <a:off x="2322829" y="3319203"/>
            <a:ext cx="209014" cy="218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1720"/>
              </a:lnSpc>
            </a:pPr>
            <a:r>
              <a:rPr lang="en-US" altLang="zh-CN" sz="1400" spc="-204" dirty="0">
                <a:solidFill>
                  <a:srgbClr val="9aadb4"/>
                </a:solidFill>
                <a:latin typeface="Symbol"/>
                <a:ea typeface="Symbol"/>
              </a:rPr>
              <a:t>•</a:t>
            </a:r>
          </a:p>
        </p:txBody>
      </p:sp>
      <p:sp>
        <p:nvSpPr>
          <p:cNvPr id="509" name="TextBox 509"/>
          <p:cNvSpPr txBox="1"/>
          <p:nvPr/>
        </p:nvSpPr>
        <p:spPr>
          <a:xfrm>
            <a:off x="2665729" y="3324097"/>
            <a:ext cx="7139407" cy="408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Tell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them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key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facts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about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it,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but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also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why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chosen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this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person,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place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thing/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why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important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you.</a:t>
            </a:r>
          </a:p>
        </p:txBody>
      </p:sp>
      <p:sp>
        <p:nvSpPr>
          <p:cNvPr id="510" name="TextBox 510"/>
          <p:cNvSpPr txBox="1"/>
          <p:nvPr/>
        </p:nvSpPr>
        <p:spPr>
          <a:xfrm>
            <a:off x="2322829" y="3745923"/>
            <a:ext cx="209014" cy="218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1720"/>
              </a:lnSpc>
            </a:pPr>
            <a:r>
              <a:rPr lang="en-US" altLang="zh-CN" sz="1400" spc="-204" dirty="0">
                <a:solidFill>
                  <a:srgbClr val="9aadb4"/>
                </a:solidFill>
                <a:latin typeface="Symbol"/>
                <a:ea typeface="Symbol"/>
              </a:rPr>
              <a:t>•</a:t>
            </a:r>
          </a:p>
        </p:txBody>
      </p:sp>
      <p:sp>
        <p:nvSpPr>
          <p:cNvPr id="511" name="TextBox 511"/>
          <p:cNvSpPr txBox="1"/>
          <p:nvPr/>
        </p:nvSpPr>
        <p:spPr>
          <a:xfrm>
            <a:off x="2665729" y="3750817"/>
            <a:ext cx="7025699" cy="408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Draw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picture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chosen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item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showcase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rest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group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(if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picture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phone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item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with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you,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show</a:t>
            </a:r>
            <a:r>
              <a:rPr lang="en-US" altLang="zh-CN" sz="1400" spc="-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this).</a:t>
            </a:r>
          </a:p>
        </p:txBody>
      </p:sp>
      <p:sp>
        <p:nvSpPr>
          <p:cNvPr id="512" name="TextBox 512"/>
          <p:cNvSpPr txBox="1"/>
          <p:nvPr/>
        </p:nvSpPr>
        <p:spPr>
          <a:xfrm>
            <a:off x="2322829" y="4170812"/>
            <a:ext cx="209154" cy="2188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1720"/>
              </a:lnSpc>
            </a:pPr>
            <a:r>
              <a:rPr lang="en-US" altLang="zh-CN" sz="1400" spc="-234" dirty="0">
                <a:solidFill>
                  <a:srgbClr val="9aadb4"/>
                </a:solidFill>
                <a:latin typeface="Symbol"/>
                <a:ea typeface="Symbol"/>
              </a:rPr>
              <a:t>•</a:t>
            </a:r>
          </a:p>
        </p:txBody>
      </p:sp>
      <p:sp>
        <p:nvSpPr>
          <p:cNvPr id="513" name="TextBox 513"/>
          <p:cNvSpPr txBox="1"/>
          <p:nvPr/>
        </p:nvSpPr>
        <p:spPr>
          <a:xfrm>
            <a:off x="2437129" y="4199051"/>
            <a:ext cx="5463303" cy="1304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28600">
              <a:lnSpc>
                <a:spcPct val="100000"/>
              </a:lnSpc>
            </a:pP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rest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group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two</a:t>
            </a:r>
            <a:r>
              <a:rPr lang="en-US" altLang="zh-CN" sz="14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minutes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ask</a:t>
            </a:r>
            <a:r>
              <a:rPr lang="en-US" altLang="zh-CN" sz="14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questions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about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item.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spc="-5" dirty="0">
                <a:solidFill>
                  <a:srgbClr val="242424"/>
                </a:solidFill>
                <a:latin typeface="Calibri"/>
                <a:ea typeface="Calibri"/>
              </a:rPr>
              <a:t>Rememb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er:</a:t>
            </a:r>
          </a:p>
          <a:p>
            <a:pPr marL="0">
              <a:lnSpc>
                <a:spcPct val="100000"/>
              </a:lnSpc>
              <a:spcBef>
                <a:spcPts val="379"/>
              </a:spcBef>
              <a:tabLst>
                <a:tab pos="286512" algn="l"/>
              </a:tabLst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	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respectful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all</a:t>
            </a:r>
            <a:r>
              <a:rPr lang="en-US" altLang="zh-CN" sz="1400" spc="-4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times</a:t>
            </a:r>
          </a:p>
          <a:p>
            <a:pPr>
              <a:lnSpc>
                <a:spcPts val="4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86512" algn="l"/>
              </a:tabLst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	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All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communication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learned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session</a:t>
            </a:r>
            <a:r>
              <a:rPr lang="en-US" altLang="zh-CN" sz="14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three!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Freeform 51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Freeform 515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Freeform 516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Freeform 517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9" name="Picture 51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519" name="TextBox 519"/>
          <p:cNvSpPr txBox="1"/>
          <p:nvPr/>
        </p:nvSpPr>
        <p:spPr>
          <a:xfrm>
            <a:off x="896111" y="2923651"/>
            <a:ext cx="4352092" cy="2164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learnt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today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8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about,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18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impact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around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environment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which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live.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6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Take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notice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yourself,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but</a:t>
            </a:r>
            <a:r>
              <a:rPr lang="en-US" altLang="zh-CN" sz="18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also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  <a:r>
              <a:rPr lang="en-US" altLang="zh-CN" sz="1800" spc="-6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around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ea typeface="Calibri"/>
              </a:rPr>
              <a:t>yo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u.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Freeform 520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Freeform 521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Freeform 522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4" name="Picture 52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524" name="TextBox 524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Freeform 52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Freeform 52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Freeform 52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9" name="Picture 52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0" y="3078480"/>
            <a:ext cx="914400" cy="1089660"/>
          </a:xfrm>
          <a:prstGeom prst="rect">
            <a:avLst/>
          </a:prstGeom>
        </p:spPr>
      </p:pic>
      <p:sp>
        <p:nvSpPr>
          <p:cNvPr id="529" name="Freeform 529"> 
				</p:cNvPr>
          <p:cNvSpPr/>
          <p:nvPr/>
        </p:nvSpPr>
        <p:spPr>
          <a:xfrm>
            <a:off x="5622925" y="3260725"/>
            <a:ext cx="955675" cy="904875"/>
          </a:xfrm>
          <a:custGeom>
            <a:avLst/>
            <a:gdLst>
              <a:gd name="connsiteX0" fmla="*/ 437815 w 955675"/>
              <a:gd name="connsiteY0" fmla="*/ 905955 h 904875"/>
              <a:gd name="connsiteX1" fmla="*/ 967995 w 955675"/>
              <a:gd name="connsiteY1" fmla="*/ 71085 h 904875"/>
              <a:gd name="connsiteX2" fmla="*/ 967995 w 955675"/>
              <a:gd name="connsiteY2" fmla="*/ 18077 h 904875"/>
              <a:gd name="connsiteX3" fmla="*/ 26951 w 955675"/>
              <a:gd name="connsiteY3" fmla="*/ 905955 h 904875"/>
              <a:gd name="connsiteX4" fmla="*/ 437815 w 955675"/>
              <a:gd name="connsiteY4" fmla="*/ 90595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675" h="904875">
                <a:moveTo>
                  <a:pt x="437815" y="905955"/>
                </a:moveTo>
                <a:cubicBezTo>
                  <a:pt x="490830" y="508399"/>
                  <a:pt x="716143" y="150596"/>
                  <a:pt x="967995" y="71085"/>
                </a:cubicBezTo>
                <a:lnTo>
                  <a:pt x="967995" y="18077"/>
                </a:lnTo>
                <a:cubicBezTo>
                  <a:pt x="702889" y="71084"/>
                  <a:pt x="265518" y="389132"/>
                  <a:pt x="26951" y="905955"/>
                </a:cubicBezTo>
                <a:lnTo>
                  <a:pt x="437815" y="9059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Freeform 530"> 
				</p:cNvPr>
          <p:cNvSpPr/>
          <p:nvPr/>
        </p:nvSpPr>
        <p:spPr>
          <a:xfrm>
            <a:off x="6130925" y="3667125"/>
            <a:ext cx="561975" cy="307975"/>
          </a:xfrm>
          <a:custGeom>
            <a:avLst/>
            <a:gdLst>
              <a:gd name="connsiteX0" fmla="*/ 452375 w 561975"/>
              <a:gd name="connsiteY0" fmla="*/ 173560 h 307975"/>
              <a:gd name="connsiteX1" fmla="*/ 452375 w 561975"/>
              <a:gd name="connsiteY1" fmla="*/ 62243 h 307975"/>
              <a:gd name="connsiteX2" fmla="*/ 400001 w 561975"/>
              <a:gd name="connsiteY2" fmla="*/ 62243 h 307975"/>
              <a:gd name="connsiteX3" fmla="*/ 400001 w 561975"/>
              <a:gd name="connsiteY3" fmla="*/ 123202 h 307975"/>
              <a:gd name="connsiteX4" fmla="*/ 295308 w 561975"/>
              <a:gd name="connsiteY4" fmla="*/ 22488 h 307975"/>
              <a:gd name="connsiteX5" fmla="*/ 20526 w 561975"/>
              <a:gd name="connsiteY5" fmla="*/ 287527 h 307975"/>
              <a:gd name="connsiteX6" fmla="*/ 49960 w 561975"/>
              <a:gd name="connsiteY6" fmla="*/ 312706 h 307975"/>
              <a:gd name="connsiteX7" fmla="*/ 295308 w 561975"/>
              <a:gd name="connsiteY7" fmla="*/ 76821 h 307975"/>
              <a:gd name="connsiteX8" fmla="*/ 540622 w 561975"/>
              <a:gd name="connsiteY8" fmla="*/ 312706 h 307975"/>
              <a:gd name="connsiteX9" fmla="*/ 570112 w 561975"/>
              <a:gd name="connsiteY9" fmla="*/ 287527 h 307975"/>
              <a:gd name="connsiteX10" fmla="*/ 452375 w 561975"/>
              <a:gd name="connsiteY10" fmla="*/ 173560 h 307975"/>
              <a:gd name="connsiteX11" fmla="*/ 452375 w 561975"/>
              <a:gd name="connsiteY11" fmla="*/ 173560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1975" h="307975">
                <a:moveTo>
                  <a:pt x="452375" y="173560"/>
                </a:moveTo>
                <a:lnTo>
                  <a:pt x="452375" y="62243"/>
                </a:lnTo>
                <a:lnTo>
                  <a:pt x="400001" y="62243"/>
                </a:lnTo>
                <a:lnTo>
                  <a:pt x="400001" y="123202"/>
                </a:lnTo>
                <a:lnTo>
                  <a:pt x="295308" y="22488"/>
                </a:lnTo>
                <a:lnTo>
                  <a:pt x="20526" y="287527"/>
                </a:lnTo>
                <a:lnTo>
                  <a:pt x="49960" y="312706"/>
                </a:lnTo>
                <a:lnTo>
                  <a:pt x="295308" y="76821"/>
                </a:lnTo>
                <a:lnTo>
                  <a:pt x="540622" y="312706"/>
                </a:lnTo>
                <a:lnTo>
                  <a:pt x="570112" y="287527"/>
                </a:lnTo>
                <a:lnTo>
                  <a:pt x="452375" y="173560"/>
                </a:lnTo>
                <a:lnTo>
                  <a:pt x="452375" y="1735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Freeform 531"> 
				</p:cNvPr>
          <p:cNvSpPr/>
          <p:nvPr/>
        </p:nvSpPr>
        <p:spPr>
          <a:xfrm>
            <a:off x="5483225" y="3273425"/>
            <a:ext cx="485775" cy="257175"/>
          </a:xfrm>
          <a:custGeom>
            <a:avLst/>
            <a:gdLst>
              <a:gd name="connsiteX0" fmla="*/ 394504 w 485775"/>
              <a:gd name="connsiteY0" fmla="*/ 148719 h 257175"/>
              <a:gd name="connsiteX1" fmla="*/ 394504 w 485775"/>
              <a:gd name="connsiteY1" fmla="*/ 52852 h 257175"/>
              <a:gd name="connsiteX2" fmla="*/ 349442 w 485775"/>
              <a:gd name="connsiteY2" fmla="*/ 52852 h 257175"/>
              <a:gd name="connsiteX3" fmla="*/ 349442 w 485775"/>
              <a:gd name="connsiteY3" fmla="*/ 105352 h 257175"/>
              <a:gd name="connsiteX4" fmla="*/ 259295 w 485775"/>
              <a:gd name="connsiteY4" fmla="*/ 18629 h 257175"/>
              <a:gd name="connsiteX5" fmla="*/ 22661 w 485775"/>
              <a:gd name="connsiteY5" fmla="*/ 246850 h 257175"/>
              <a:gd name="connsiteX6" fmla="*/ 48015 w 485775"/>
              <a:gd name="connsiteY6" fmla="*/ 268527 h 257175"/>
              <a:gd name="connsiteX7" fmla="*/ 259295 w 485775"/>
              <a:gd name="connsiteY7" fmla="*/ 65419 h 257175"/>
              <a:gd name="connsiteX8" fmla="*/ 470569 w 485775"/>
              <a:gd name="connsiteY8" fmla="*/ 268528 h 257175"/>
              <a:gd name="connsiteX9" fmla="*/ 495928 w 485775"/>
              <a:gd name="connsiteY9" fmla="*/ 246850 h 257175"/>
              <a:gd name="connsiteX10" fmla="*/ 394504 w 485775"/>
              <a:gd name="connsiteY10" fmla="*/ 148719 h 257175"/>
              <a:gd name="connsiteX11" fmla="*/ 394504 w 485775"/>
              <a:gd name="connsiteY11" fmla="*/ 14871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5775" h="257175">
                <a:moveTo>
                  <a:pt x="394504" y="148719"/>
                </a:moveTo>
                <a:lnTo>
                  <a:pt x="394504" y="52852"/>
                </a:lnTo>
                <a:lnTo>
                  <a:pt x="349442" y="52852"/>
                </a:lnTo>
                <a:lnTo>
                  <a:pt x="349442" y="105352"/>
                </a:lnTo>
                <a:lnTo>
                  <a:pt x="259295" y="18629"/>
                </a:lnTo>
                <a:lnTo>
                  <a:pt x="22661" y="246850"/>
                </a:lnTo>
                <a:lnTo>
                  <a:pt x="48015" y="268527"/>
                </a:lnTo>
                <a:lnTo>
                  <a:pt x="259295" y="65419"/>
                </a:lnTo>
                <a:lnTo>
                  <a:pt x="470569" y="268528"/>
                </a:lnTo>
                <a:lnTo>
                  <a:pt x="495928" y="246850"/>
                </a:lnTo>
                <a:lnTo>
                  <a:pt x="394504" y="148719"/>
                </a:lnTo>
                <a:lnTo>
                  <a:pt x="394504" y="14871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3" name="Picture 53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980" y="3360420"/>
            <a:ext cx="350520" cy="335280"/>
          </a:xfrm>
          <a:prstGeom prst="rect">
            <a:avLst/>
          </a:prstGeom>
        </p:spPr>
      </p:pic>
      <p:sp>
        <p:nvSpPr>
          <p:cNvPr id="533" name="Freeform 533"> 
				</p:cNvPr>
          <p:cNvSpPr/>
          <p:nvPr/>
        </p:nvSpPr>
        <p:spPr>
          <a:xfrm>
            <a:off x="5978525" y="3044825"/>
            <a:ext cx="371475" cy="206375"/>
          </a:xfrm>
          <a:custGeom>
            <a:avLst/>
            <a:gdLst>
              <a:gd name="connsiteX0" fmla="*/ 296483 w 371475"/>
              <a:gd name="connsiteY0" fmla="*/ 118453 h 206375"/>
              <a:gd name="connsiteX1" fmla="*/ 296483 w 371475"/>
              <a:gd name="connsiteY1" fmla="*/ 47301 h 206375"/>
              <a:gd name="connsiteX2" fmla="*/ 263051 w 371475"/>
              <a:gd name="connsiteY2" fmla="*/ 47301 h 206375"/>
              <a:gd name="connsiteX3" fmla="*/ 263051 w 371475"/>
              <a:gd name="connsiteY3" fmla="*/ 86283 h 206375"/>
              <a:gd name="connsiteX4" fmla="*/ 196164 w 371475"/>
              <a:gd name="connsiteY4" fmla="*/ 21901 h 206375"/>
              <a:gd name="connsiteX5" fmla="*/ 20597 w 371475"/>
              <a:gd name="connsiteY5" fmla="*/ 191272 h 206375"/>
              <a:gd name="connsiteX6" fmla="*/ 39417 w 371475"/>
              <a:gd name="connsiteY6" fmla="*/ 207362 h 206375"/>
              <a:gd name="connsiteX7" fmla="*/ 196164 w 371475"/>
              <a:gd name="connsiteY7" fmla="*/ 56687 h 206375"/>
              <a:gd name="connsiteX8" fmla="*/ 352922 w 371475"/>
              <a:gd name="connsiteY8" fmla="*/ 207362 h 206375"/>
              <a:gd name="connsiteX9" fmla="*/ 371731 w 371475"/>
              <a:gd name="connsiteY9" fmla="*/ 191272 h 206375"/>
              <a:gd name="connsiteX10" fmla="*/ 296483 w 371475"/>
              <a:gd name="connsiteY10" fmla="*/ 118453 h 206375"/>
              <a:gd name="connsiteX11" fmla="*/ 296483 w 371475"/>
              <a:gd name="connsiteY11" fmla="*/ 118453 h 20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1475" h="206375">
                <a:moveTo>
                  <a:pt x="296483" y="118453"/>
                </a:moveTo>
                <a:lnTo>
                  <a:pt x="296483" y="47301"/>
                </a:lnTo>
                <a:lnTo>
                  <a:pt x="263051" y="47301"/>
                </a:lnTo>
                <a:lnTo>
                  <a:pt x="263051" y="86283"/>
                </a:lnTo>
                <a:lnTo>
                  <a:pt x="196164" y="21901"/>
                </a:lnTo>
                <a:lnTo>
                  <a:pt x="20597" y="191272"/>
                </a:lnTo>
                <a:lnTo>
                  <a:pt x="39417" y="207362"/>
                </a:lnTo>
                <a:lnTo>
                  <a:pt x="196164" y="56687"/>
                </a:lnTo>
                <a:lnTo>
                  <a:pt x="352922" y="207362"/>
                </a:lnTo>
                <a:lnTo>
                  <a:pt x="371731" y="191272"/>
                </a:lnTo>
                <a:lnTo>
                  <a:pt x="296483" y="118453"/>
                </a:lnTo>
                <a:lnTo>
                  <a:pt x="296483" y="11845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" name="Picture 53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420" y="3116580"/>
            <a:ext cx="601980" cy="1051560"/>
          </a:xfrm>
          <a:prstGeom prst="rect">
            <a:avLst/>
          </a:prstGeom>
        </p:spPr>
      </p:pic>
      <p:sp>
        <p:nvSpPr>
          <p:cNvPr id="535" name="Freeform 535"> 
				</p:cNvPr>
          <p:cNvSpPr/>
          <p:nvPr/>
        </p:nvSpPr>
        <p:spPr>
          <a:xfrm>
            <a:off x="9763125" y="3260725"/>
            <a:ext cx="155575" cy="155575"/>
          </a:xfrm>
          <a:custGeom>
            <a:avLst/>
            <a:gdLst>
              <a:gd name="connsiteX0" fmla="*/ 156562 w 155575"/>
              <a:gd name="connsiteY0" fmla="*/ 92504 h 155575"/>
              <a:gd name="connsiteX1" fmla="*/ 90293 w 155575"/>
              <a:gd name="connsiteY1" fmla="*/ 158683 h 155575"/>
              <a:gd name="connsiteX2" fmla="*/ 24025 w 155575"/>
              <a:gd name="connsiteY2" fmla="*/ 92504 h 155575"/>
              <a:gd name="connsiteX3" fmla="*/ 90293 w 155575"/>
              <a:gd name="connsiteY3" fmla="*/ 26324 h 155575"/>
              <a:gd name="connsiteX4" fmla="*/ 156562 w 155575"/>
              <a:gd name="connsiteY4" fmla="*/ 92504 h 155575"/>
              <a:gd name="connsiteX5" fmla="*/ 156562 w 155575"/>
              <a:gd name="connsiteY5" fmla="*/ 92504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575" h="155575">
                <a:moveTo>
                  <a:pt x="156562" y="92504"/>
                </a:moveTo>
                <a:cubicBezTo>
                  <a:pt x="156562" y="129046"/>
                  <a:pt x="126885" y="158683"/>
                  <a:pt x="90293" y="158683"/>
                </a:cubicBezTo>
                <a:cubicBezTo>
                  <a:pt x="53691" y="158683"/>
                  <a:pt x="24025" y="129046"/>
                  <a:pt x="24025" y="92504"/>
                </a:cubicBezTo>
                <a:cubicBezTo>
                  <a:pt x="24025" y="55950"/>
                  <a:pt x="53691" y="26324"/>
                  <a:pt x="90293" y="26324"/>
                </a:cubicBezTo>
                <a:cubicBezTo>
                  <a:pt x="126885" y="26324"/>
                  <a:pt x="156561" y="55950"/>
                  <a:pt x="156562" y="92504"/>
                </a:cubicBezTo>
                <a:lnTo>
                  <a:pt x="156562" y="92504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Freeform 536"> 
				</p:cNvPr>
          <p:cNvSpPr/>
          <p:nvPr/>
        </p:nvSpPr>
        <p:spPr>
          <a:xfrm>
            <a:off x="8975725" y="3260725"/>
            <a:ext cx="142875" cy="155575"/>
          </a:xfrm>
          <a:custGeom>
            <a:avLst/>
            <a:gdLst>
              <a:gd name="connsiteX0" fmla="*/ 148741 w 142875"/>
              <a:gd name="connsiteY0" fmla="*/ 92504 h 155575"/>
              <a:gd name="connsiteX1" fmla="*/ 82472 w 142875"/>
              <a:gd name="connsiteY1" fmla="*/ 158683 h 155575"/>
              <a:gd name="connsiteX2" fmla="*/ 16204 w 142875"/>
              <a:gd name="connsiteY2" fmla="*/ 92504 h 155575"/>
              <a:gd name="connsiteX3" fmla="*/ 82472 w 142875"/>
              <a:gd name="connsiteY3" fmla="*/ 26324 h 155575"/>
              <a:gd name="connsiteX4" fmla="*/ 148741 w 142875"/>
              <a:gd name="connsiteY4" fmla="*/ 92504 h 155575"/>
              <a:gd name="connsiteX5" fmla="*/ 148741 w 142875"/>
              <a:gd name="connsiteY5" fmla="*/ 92504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55575">
                <a:moveTo>
                  <a:pt x="148741" y="92504"/>
                </a:moveTo>
                <a:cubicBezTo>
                  <a:pt x="148741" y="129045"/>
                  <a:pt x="119064" y="158683"/>
                  <a:pt x="82472" y="158683"/>
                </a:cubicBezTo>
                <a:cubicBezTo>
                  <a:pt x="45870" y="158683"/>
                  <a:pt x="16204" y="129045"/>
                  <a:pt x="16204" y="92504"/>
                </a:cubicBezTo>
                <a:cubicBezTo>
                  <a:pt x="16204" y="55950"/>
                  <a:pt x="45870" y="26324"/>
                  <a:pt x="82472" y="26324"/>
                </a:cubicBezTo>
                <a:cubicBezTo>
                  <a:pt x="119064" y="26324"/>
                  <a:pt x="148741" y="55950"/>
                  <a:pt x="148741" y="92504"/>
                </a:cubicBezTo>
                <a:lnTo>
                  <a:pt x="148741" y="92504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Freeform 537"> 
				</p:cNvPr>
          <p:cNvSpPr/>
          <p:nvPr/>
        </p:nvSpPr>
        <p:spPr>
          <a:xfrm>
            <a:off x="9496425" y="3260725"/>
            <a:ext cx="155575" cy="155575"/>
          </a:xfrm>
          <a:custGeom>
            <a:avLst/>
            <a:gdLst>
              <a:gd name="connsiteX0" fmla="*/ 158188 w 155575"/>
              <a:gd name="connsiteY0" fmla="*/ 92504 h 155575"/>
              <a:gd name="connsiteX1" fmla="*/ 91919 w 155575"/>
              <a:gd name="connsiteY1" fmla="*/ 158683 h 155575"/>
              <a:gd name="connsiteX2" fmla="*/ 25651 w 155575"/>
              <a:gd name="connsiteY2" fmla="*/ 92504 h 155575"/>
              <a:gd name="connsiteX3" fmla="*/ 91919 w 155575"/>
              <a:gd name="connsiteY3" fmla="*/ 26324 h 155575"/>
              <a:gd name="connsiteX4" fmla="*/ 158188 w 155575"/>
              <a:gd name="connsiteY4" fmla="*/ 92504 h 155575"/>
              <a:gd name="connsiteX5" fmla="*/ 158188 w 155575"/>
              <a:gd name="connsiteY5" fmla="*/ 92504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575" h="155575">
                <a:moveTo>
                  <a:pt x="158188" y="92504"/>
                </a:moveTo>
                <a:cubicBezTo>
                  <a:pt x="158188" y="129045"/>
                  <a:pt x="128511" y="158683"/>
                  <a:pt x="91919" y="158683"/>
                </a:cubicBezTo>
                <a:cubicBezTo>
                  <a:pt x="55317" y="158683"/>
                  <a:pt x="25651" y="129045"/>
                  <a:pt x="25651" y="92504"/>
                </a:cubicBezTo>
                <a:cubicBezTo>
                  <a:pt x="25651" y="55950"/>
                  <a:pt x="55317" y="26324"/>
                  <a:pt x="91919" y="26324"/>
                </a:cubicBezTo>
                <a:cubicBezTo>
                  <a:pt x="128511" y="26324"/>
                  <a:pt x="158188" y="55950"/>
                  <a:pt x="158188" y="92504"/>
                </a:cubicBezTo>
                <a:lnTo>
                  <a:pt x="158188" y="92504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Freeform 538"> 
				</p:cNvPr>
          <p:cNvSpPr/>
          <p:nvPr/>
        </p:nvSpPr>
        <p:spPr>
          <a:xfrm>
            <a:off x="9229725" y="3260725"/>
            <a:ext cx="155575" cy="155575"/>
          </a:xfrm>
          <a:custGeom>
            <a:avLst/>
            <a:gdLst>
              <a:gd name="connsiteX0" fmla="*/ 159815 w 155575"/>
              <a:gd name="connsiteY0" fmla="*/ 92504 h 155575"/>
              <a:gd name="connsiteX1" fmla="*/ 93546 w 155575"/>
              <a:gd name="connsiteY1" fmla="*/ 158683 h 155575"/>
              <a:gd name="connsiteX2" fmla="*/ 27278 w 155575"/>
              <a:gd name="connsiteY2" fmla="*/ 92504 h 155575"/>
              <a:gd name="connsiteX3" fmla="*/ 93546 w 155575"/>
              <a:gd name="connsiteY3" fmla="*/ 26324 h 155575"/>
              <a:gd name="connsiteX4" fmla="*/ 159815 w 155575"/>
              <a:gd name="connsiteY4" fmla="*/ 92504 h 155575"/>
              <a:gd name="connsiteX5" fmla="*/ 159815 w 155575"/>
              <a:gd name="connsiteY5" fmla="*/ 92504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575" h="155575">
                <a:moveTo>
                  <a:pt x="159815" y="92504"/>
                </a:moveTo>
                <a:cubicBezTo>
                  <a:pt x="159815" y="129045"/>
                  <a:pt x="130137" y="158683"/>
                  <a:pt x="93546" y="158683"/>
                </a:cubicBezTo>
                <a:cubicBezTo>
                  <a:pt x="56944" y="158683"/>
                  <a:pt x="27278" y="129045"/>
                  <a:pt x="27278" y="92504"/>
                </a:cubicBezTo>
                <a:cubicBezTo>
                  <a:pt x="27278" y="55950"/>
                  <a:pt x="56943" y="26324"/>
                  <a:pt x="93546" y="26324"/>
                </a:cubicBezTo>
                <a:cubicBezTo>
                  <a:pt x="130137" y="26324"/>
                  <a:pt x="159815" y="55950"/>
                  <a:pt x="159815" y="92504"/>
                </a:cubicBezTo>
                <a:lnTo>
                  <a:pt x="159815" y="92504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Freeform 539"> 
				</p:cNvPr>
          <p:cNvSpPr/>
          <p:nvPr/>
        </p:nvSpPr>
        <p:spPr>
          <a:xfrm>
            <a:off x="8874125" y="3413125"/>
            <a:ext cx="1133475" cy="612775"/>
          </a:xfrm>
          <a:custGeom>
            <a:avLst/>
            <a:gdLst>
              <a:gd name="connsiteX0" fmla="*/ 1137012 w 1133475"/>
              <a:gd name="connsiteY0" fmla="*/ 264384 h 612775"/>
              <a:gd name="connsiteX1" fmla="*/ 1094600 w 1133475"/>
              <a:gd name="connsiteY1" fmla="*/ 71139 h 612775"/>
              <a:gd name="connsiteX2" fmla="*/ 1085322 w 1133475"/>
              <a:gd name="connsiteY2" fmla="*/ 56580 h 612775"/>
              <a:gd name="connsiteX3" fmla="*/ 1032308 w 1133475"/>
              <a:gd name="connsiteY3" fmla="*/ 28784 h 612775"/>
              <a:gd name="connsiteX4" fmla="*/ 979293 w 1133475"/>
              <a:gd name="connsiteY4" fmla="*/ 19519 h 612775"/>
              <a:gd name="connsiteX5" fmla="*/ 926279 w 1133475"/>
              <a:gd name="connsiteY5" fmla="*/ 28784 h 612775"/>
              <a:gd name="connsiteX6" fmla="*/ 873264 w 1133475"/>
              <a:gd name="connsiteY6" fmla="*/ 56580 h 612775"/>
              <a:gd name="connsiteX7" fmla="*/ 863986 w 1133475"/>
              <a:gd name="connsiteY7" fmla="*/ 71139 h 612775"/>
              <a:gd name="connsiteX8" fmla="*/ 846756 w 1133475"/>
              <a:gd name="connsiteY8" fmla="*/ 149231 h 612775"/>
              <a:gd name="connsiteX9" fmla="*/ 829526 w 1133475"/>
              <a:gd name="connsiteY9" fmla="*/ 71139 h 612775"/>
              <a:gd name="connsiteX10" fmla="*/ 820249 w 1133475"/>
              <a:gd name="connsiteY10" fmla="*/ 56580 h 612775"/>
              <a:gd name="connsiteX11" fmla="*/ 767234 w 1133475"/>
              <a:gd name="connsiteY11" fmla="*/ 28784 h 612775"/>
              <a:gd name="connsiteX12" fmla="*/ 714219 w 1133475"/>
              <a:gd name="connsiteY12" fmla="*/ 19519 h 612775"/>
              <a:gd name="connsiteX13" fmla="*/ 661205 w 1133475"/>
              <a:gd name="connsiteY13" fmla="*/ 28784 h 612775"/>
              <a:gd name="connsiteX14" fmla="*/ 608190 w 1133475"/>
              <a:gd name="connsiteY14" fmla="*/ 56580 h 612775"/>
              <a:gd name="connsiteX15" fmla="*/ 598913 w 1133475"/>
              <a:gd name="connsiteY15" fmla="*/ 71139 h 612775"/>
              <a:gd name="connsiteX16" fmla="*/ 581683 w 1133475"/>
              <a:gd name="connsiteY16" fmla="*/ 147908 h 612775"/>
              <a:gd name="connsiteX17" fmla="*/ 581683 w 1133475"/>
              <a:gd name="connsiteY17" fmla="*/ 149231 h 612775"/>
              <a:gd name="connsiteX18" fmla="*/ 564453 w 1133475"/>
              <a:gd name="connsiteY18" fmla="*/ 71139 h 612775"/>
              <a:gd name="connsiteX19" fmla="*/ 555176 w 1133475"/>
              <a:gd name="connsiteY19" fmla="*/ 56580 h 612775"/>
              <a:gd name="connsiteX20" fmla="*/ 502161 w 1133475"/>
              <a:gd name="connsiteY20" fmla="*/ 28784 h 612775"/>
              <a:gd name="connsiteX21" fmla="*/ 449146 w 1133475"/>
              <a:gd name="connsiteY21" fmla="*/ 19519 h 612775"/>
              <a:gd name="connsiteX22" fmla="*/ 396131 w 1133475"/>
              <a:gd name="connsiteY22" fmla="*/ 28784 h 612775"/>
              <a:gd name="connsiteX23" fmla="*/ 343117 w 1133475"/>
              <a:gd name="connsiteY23" fmla="*/ 56580 h 612775"/>
              <a:gd name="connsiteX24" fmla="*/ 333839 w 1133475"/>
              <a:gd name="connsiteY24" fmla="*/ 71139 h 612775"/>
              <a:gd name="connsiteX25" fmla="*/ 316609 w 1133475"/>
              <a:gd name="connsiteY25" fmla="*/ 147908 h 612775"/>
              <a:gd name="connsiteX26" fmla="*/ 299380 w 1133475"/>
              <a:gd name="connsiteY26" fmla="*/ 71139 h 612775"/>
              <a:gd name="connsiteX27" fmla="*/ 290102 w 1133475"/>
              <a:gd name="connsiteY27" fmla="*/ 56580 h 612775"/>
              <a:gd name="connsiteX28" fmla="*/ 237087 w 1133475"/>
              <a:gd name="connsiteY28" fmla="*/ 28784 h 612775"/>
              <a:gd name="connsiteX29" fmla="*/ 184072 w 1133475"/>
              <a:gd name="connsiteY29" fmla="*/ 19519 h 612775"/>
              <a:gd name="connsiteX30" fmla="*/ 131057 w 1133475"/>
              <a:gd name="connsiteY30" fmla="*/ 28784 h 612775"/>
              <a:gd name="connsiteX31" fmla="*/ 78043 w 1133475"/>
              <a:gd name="connsiteY31" fmla="*/ 56580 h 612775"/>
              <a:gd name="connsiteX32" fmla="*/ 68765 w 1133475"/>
              <a:gd name="connsiteY32" fmla="*/ 71139 h 612775"/>
              <a:gd name="connsiteX33" fmla="*/ 26349 w 1133475"/>
              <a:gd name="connsiteY33" fmla="*/ 263061 h 612775"/>
              <a:gd name="connsiteX34" fmla="*/ 47559 w 1133475"/>
              <a:gd name="connsiteY34" fmla="*/ 296150 h 612775"/>
              <a:gd name="connsiteX35" fmla="*/ 51536 w 1133475"/>
              <a:gd name="connsiteY35" fmla="*/ 296150 h 612775"/>
              <a:gd name="connsiteX36" fmla="*/ 78043 w 1133475"/>
              <a:gd name="connsiteY36" fmla="*/ 274973 h 612775"/>
              <a:gd name="connsiteX37" fmla="*/ 117804 w 1133475"/>
              <a:gd name="connsiteY37" fmla="*/ 98935 h 612775"/>
              <a:gd name="connsiteX38" fmla="*/ 117804 w 1133475"/>
              <a:gd name="connsiteY38" fmla="*/ 192910 h 612775"/>
              <a:gd name="connsiteX39" fmla="*/ 78043 w 1133475"/>
              <a:gd name="connsiteY39" fmla="*/ 390126 h 612775"/>
              <a:gd name="connsiteX40" fmla="*/ 117804 w 1133475"/>
              <a:gd name="connsiteY40" fmla="*/ 390126 h 612775"/>
              <a:gd name="connsiteX41" fmla="*/ 117804 w 1133475"/>
              <a:gd name="connsiteY41" fmla="*/ 615137 h 612775"/>
              <a:gd name="connsiteX42" fmla="*/ 170819 w 1133475"/>
              <a:gd name="connsiteY42" fmla="*/ 615137 h 612775"/>
              <a:gd name="connsiteX43" fmla="*/ 170819 w 1133475"/>
              <a:gd name="connsiteY43" fmla="*/ 390126 h 612775"/>
              <a:gd name="connsiteX44" fmla="*/ 197326 w 1133475"/>
              <a:gd name="connsiteY44" fmla="*/ 390126 h 612775"/>
              <a:gd name="connsiteX45" fmla="*/ 197326 w 1133475"/>
              <a:gd name="connsiteY45" fmla="*/ 615137 h 612775"/>
              <a:gd name="connsiteX46" fmla="*/ 250341 w 1133475"/>
              <a:gd name="connsiteY46" fmla="*/ 615137 h 612775"/>
              <a:gd name="connsiteX47" fmla="*/ 250341 w 1133475"/>
              <a:gd name="connsiteY47" fmla="*/ 390126 h 612775"/>
              <a:gd name="connsiteX48" fmla="*/ 290102 w 1133475"/>
              <a:gd name="connsiteY48" fmla="*/ 390126 h 612775"/>
              <a:gd name="connsiteX49" fmla="*/ 250341 w 1133475"/>
              <a:gd name="connsiteY49" fmla="*/ 192910 h 612775"/>
              <a:gd name="connsiteX50" fmla="*/ 250341 w 1133475"/>
              <a:gd name="connsiteY50" fmla="*/ 98935 h 612775"/>
              <a:gd name="connsiteX51" fmla="*/ 290102 w 1133475"/>
              <a:gd name="connsiteY51" fmla="*/ 276297 h 612775"/>
              <a:gd name="connsiteX52" fmla="*/ 315284 w 1133475"/>
              <a:gd name="connsiteY52" fmla="*/ 297474 h 612775"/>
              <a:gd name="connsiteX53" fmla="*/ 340466 w 1133475"/>
              <a:gd name="connsiteY53" fmla="*/ 276297 h 612775"/>
              <a:gd name="connsiteX54" fmla="*/ 382878 w 1133475"/>
              <a:gd name="connsiteY54" fmla="*/ 98935 h 612775"/>
              <a:gd name="connsiteX55" fmla="*/ 382878 w 1133475"/>
              <a:gd name="connsiteY55" fmla="*/ 310710 h 612775"/>
              <a:gd name="connsiteX56" fmla="*/ 382878 w 1133475"/>
              <a:gd name="connsiteY56" fmla="*/ 615137 h 612775"/>
              <a:gd name="connsiteX57" fmla="*/ 435892 w 1133475"/>
              <a:gd name="connsiteY57" fmla="*/ 615137 h 612775"/>
              <a:gd name="connsiteX58" fmla="*/ 435892 w 1133475"/>
              <a:gd name="connsiteY58" fmla="*/ 310710 h 612775"/>
              <a:gd name="connsiteX59" fmla="*/ 462400 w 1133475"/>
              <a:gd name="connsiteY59" fmla="*/ 310710 h 612775"/>
              <a:gd name="connsiteX60" fmla="*/ 462400 w 1133475"/>
              <a:gd name="connsiteY60" fmla="*/ 615137 h 612775"/>
              <a:gd name="connsiteX61" fmla="*/ 515415 w 1133475"/>
              <a:gd name="connsiteY61" fmla="*/ 615137 h 612775"/>
              <a:gd name="connsiteX62" fmla="*/ 515415 w 1133475"/>
              <a:gd name="connsiteY62" fmla="*/ 310710 h 612775"/>
              <a:gd name="connsiteX63" fmla="*/ 515415 w 1133475"/>
              <a:gd name="connsiteY63" fmla="*/ 98935 h 612775"/>
              <a:gd name="connsiteX64" fmla="*/ 555176 w 1133475"/>
              <a:gd name="connsiteY64" fmla="*/ 276297 h 612775"/>
              <a:gd name="connsiteX65" fmla="*/ 581683 w 1133475"/>
              <a:gd name="connsiteY65" fmla="*/ 297474 h 612775"/>
              <a:gd name="connsiteX66" fmla="*/ 606865 w 1133475"/>
              <a:gd name="connsiteY66" fmla="*/ 276297 h 612775"/>
              <a:gd name="connsiteX67" fmla="*/ 647951 w 1133475"/>
              <a:gd name="connsiteY67" fmla="*/ 98935 h 612775"/>
              <a:gd name="connsiteX68" fmla="*/ 647951 w 1133475"/>
              <a:gd name="connsiteY68" fmla="*/ 194234 h 612775"/>
              <a:gd name="connsiteX69" fmla="*/ 608190 w 1133475"/>
              <a:gd name="connsiteY69" fmla="*/ 390126 h 612775"/>
              <a:gd name="connsiteX70" fmla="*/ 647951 w 1133475"/>
              <a:gd name="connsiteY70" fmla="*/ 390126 h 612775"/>
              <a:gd name="connsiteX71" fmla="*/ 647951 w 1133475"/>
              <a:gd name="connsiteY71" fmla="*/ 615137 h 612775"/>
              <a:gd name="connsiteX72" fmla="*/ 700966 w 1133475"/>
              <a:gd name="connsiteY72" fmla="*/ 615137 h 612775"/>
              <a:gd name="connsiteX73" fmla="*/ 700966 w 1133475"/>
              <a:gd name="connsiteY73" fmla="*/ 390126 h 612775"/>
              <a:gd name="connsiteX74" fmla="*/ 727474 w 1133475"/>
              <a:gd name="connsiteY74" fmla="*/ 390126 h 612775"/>
              <a:gd name="connsiteX75" fmla="*/ 727474 w 1133475"/>
              <a:gd name="connsiteY75" fmla="*/ 615137 h 612775"/>
              <a:gd name="connsiteX76" fmla="*/ 780488 w 1133475"/>
              <a:gd name="connsiteY76" fmla="*/ 615137 h 612775"/>
              <a:gd name="connsiteX77" fmla="*/ 780488 w 1133475"/>
              <a:gd name="connsiteY77" fmla="*/ 390126 h 612775"/>
              <a:gd name="connsiteX78" fmla="*/ 820249 w 1133475"/>
              <a:gd name="connsiteY78" fmla="*/ 390126 h 612775"/>
              <a:gd name="connsiteX79" fmla="*/ 780488 w 1133475"/>
              <a:gd name="connsiteY79" fmla="*/ 191587 h 612775"/>
              <a:gd name="connsiteX80" fmla="*/ 780488 w 1133475"/>
              <a:gd name="connsiteY80" fmla="*/ 98935 h 612775"/>
              <a:gd name="connsiteX81" fmla="*/ 820249 w 1133475"/>
              <a:gd name="connsiteY81" fmla="*/ 276297 h 612775"/>
              <a:gd name="connsiteX82" fmla="*/ 846756 w 1133475"/>
              <a:gd name="connsiteY82" fmla="*/ 297474 h 612775"/>
              <a:gd name="connsiteX83" fmla="*/ 873264 w 1133475"/>
              <a:gd name="connsiteY83" fmla="*/ 276297 h 612775"/>
              <a:gd name="connsiteX84" fmla="*/ 913025 w 1133475"/>
              <a:gd name="connsiteY84" fmla="*/ 98935 h 612775"/>
              <a:gd name="connsiteX85" fmla="*/ 913025 w 1133475"/>
              <a:gd name="connsiteY85" fmla="*/ 310710 h 612775"/>
              <a:gd name="connsiteX86" fmla="*/ 913025 w 1133475"/>
              <a:gd name="connsiteY86" fmla="*/ 615137 h 612775"/>
              <a:gd name="connsiteX87" fmla="*/ 966040 w 1133475"/>
              <a:gd name="connsiteY87" fmla="*/ 615137 h 612775"/>
              <a:gd name="connsiteX88" fmla="*/ 966040 w 1133475"/>
              <a:gd name="connsiteY88" fmla="*/ 310710 h 612775"/>
              <a:gd name="connsiteX89" fmla="*/ 992547 w 1133475"/>
              <a:gd name="connsiteY89" fmla="*/ 310710 h 612775"/>
              <a:gd name="connsiteX90" fmla="*/ 992547 w 1133475"/>
              <a:gd name="connsiteY90" fmla="*/ 615137 h 612775"/>
              <a:gd name="connsiteX91" fmla="*/ 1045562 w 1133475"/>
              <a:gd name="connsiteY91" fmla="*/ 615137 h 612775"/>
              <a:gd name="connsiteX92" fmla="*/ 1045562 w 1133475"/>
              <a:gd name="connsiteY92" fmla="*/ 310710 h 612775"/>
              <a:gd name="connsiteX93" fmla="*/ 1045562 w 1133475"/>
              <a:gd name="connsiteY93" fmla="*/ 98935 h 612775"/>
              <a:gd name="connsiteX94" fmla="*/ 1085323 w 1133475"/>
              <a:gd name="connsiteY94" fmla="*/ 276297 h 612775"/>
              <a:gd name="connsiteX95" fmla="*/ 1111830 w 1133475"/>
              <a:gd name="connsiteY95" fmla="*/ 297474 h 612775"/>
              <a:gd name="connsiteX96" fmla="*/ 1121108 w 1133475"/>
              <a:gd name="connsiteY96" fmla="*/ 296151 h 612775"/>
              <a:gd name="connsiteX97" fmla="*/ 1137012 w 1133475"/>
              <a:gd name="connsiteY97" fmla="*/ 264384 h 612775"/>
              <a:gd name="connsiteX98" fmla="*/ 1137012 w 1133475"/>
              <a:gd name="connsiteY98" fmla="*/ 264384 h 61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133475" h="612775">
                <a:moveTo>
                  <a:pt x="1137012" y="264384"/>
                </a:moveTo>
                <a:lnTo>
                  <a:pt x="1094600" y="71139"/>
                </a:lnTo>
                <a:cubicBezTo>
                  <a:pt x="1093275" y="65845"/>
                  <a:pt x="1090624" y="60551"/>
                  <a:pt x="1085322" y="56580"/>
                </a:cubicBezTo>
                <a:cubicBezTo>
                  <a:pt x="1069418" y="44668"/>
                  <a:pt x="1052189" y="34079"/>
                  <a:pt x="1032308" y="28784"/>
                </a:cubicBezTo>
                <a:cubicBezTo>
                  <a:pt x="1015078" y="23490"/>
                  <a:pt x="997849" y="19519"/>
                  <a:pt x="979293" y="19519"/>
                </a:cubicBezTo>
                <a:cubicBezTo>
                  <a:pt x="960739" y="19519"/>
                  <a:pt x="942183" y="22166"/>
                  <a:pt x="926279" y="28784"/>
                </a:cubicBezTo>
                <a:cubicBezTo>
                  <a:pt x="906398" y="35402"/>
                  <a:pt x="889168" y="44667"/>
                  <a:pt x="873264" y="56580"/>
                </a:cubicBezTo>
                <a:cubicBezTo>
                  <a:pt x="867962" y="60550"/>
                  <a:pt x="865312" y="65845"/>
                  <a:pt x="863986" y="71139"/>
                </a:cubicBezTo>
                <a:lnTo>
                  <a:pt x="846756" y="149231"/>
                </a:lnTo>
                <a:lnTo>
                  <a:pt x="829526" y="71139"/>
                </a:lnTo>
                <a:cubicBezTo>
                  <a:pt x="828202" y="65845"/>
                  <a:pt x="825551" y="60550"/>
                  <a:pt x="820249" y="56580"/>
                </a:cubicBezTo>
                <a:cubicBezTo>
                  <a:pt x="804345" y="44667"/>
                  <a:pt x="787115" y="34079"/>
                  <a:pt x="767234" y="28784"/>
                </a:cubicBezTo>
                <a:cubicBezTo>
                  <a:pt x="750005" y="23490"/>
                  <a:pt x="732775" y="19519"/>
                  <a:pt x="714219" y="19519"/>
                </a:cubicBezTo>
                <a:cubicBezTo>
                  <a:pt x="695665" y="19519"/>
                  <a:pt x="677109" y="22166"/>
                  <a:pt x="661205" y="28784"/>
                </a:cubicBezTo>
                <a:cubicBezTo>
                  <a:pt x="641325" y="35402"/>
                  <a:pt x="624095" y="44667"/>
                  <a:pt x="608190" y="56580"/>
                </a:cubicBezTo>
                <a:cubicBezTo>
                  <a:pt x="602889" y="60550"/>
                  <a:pt x="600238" y="65845"/>
                  <a:pt x="598913" y="71139"/>
                </a:cubicBezTo>
                <a:lnTo>
                  <a:pt x="581683" y="147908"/>
                </a:lnTo>
                <a:lnTo>
                  <a:pt x="581683" y="149231"/>
                </a:lnTo>
                <a:lnTo>
                  <a:pt x="564453" y="71139"/>
                </a:lnTo>
                <a:cubicBezTo>
                  <a:pt x="563128" y="65845"/>
                  <a:pt x="560477" y="60550"/>
                  <a:pt x="555176" y="56580"/>
                </a:cubicBezTo>
                <a:cubicBezTo>
                  <a:pt x="539271" y="44667"/>
                  <a:pt x="522041" y="34079"/>
                  <a:pt x="502161" y="28784"/>
                </a:cubicBezTo>
                <a:cubicBezTo>
                  <a:pt x="484931" y="23490"/>
                  <a:pt x="467701" y="19519"/>
                  <a:pt x="449146" y="19519"/>
                </a:cubicBezTo>
                <a:cubicBezTo>
                  <a:pt x="430591" y="19519"/>
                  <a:pt x="412036" y="22166"/>
                  <a:pt x="396131" y="28784"/>
                </a:cubicBezTo>
                <a:cubicBezTo>
                  <a:pt x="376251" y="35402"/>
                  <a:pt x="359021" y="44667"/>
                  <a:pt x="343117" y="56580"/>
                </a:cubicBezTo>
                <a:cubicBezTo>
                  <a:pt x="337815" y="60550"/>
                  <a:pt x="335164" y="65845"/>
                  <a:pt x="333839" y="71139"/>
                </a:cubicBezTo>
                <a:lnTo>
                  <a:pt x="316609" y="147908"/>
                </a:lnTo>
                <a:lnTo>
                  <a:pt x="299380" y="71139"/>
                </a:lnTo>
                <a:cubicBezTo>
                  <a:pt x="298054" y="65845"/>
                  <a:pt x="295403" y="60550"/>
                  <a:pt x="290102" y="56580"/>
                </a:cubicBezTo>
                <a:cubicBezTo>
                  <a:pt x="274197" y="44667"/>
                  <a:pt x="256968" y="34079"/>
                  <a:pt x="237087" y="28784"/>
                </a:cubicBezTo>
                <a:cubicBezTo>
                  <a:pt x="219857" y="23490"/>
                  <a:pt x="202627" y="19519"/>
                  <a:pt x="184072" y="19519"/>
                </a:cubicBezTo>
                <a:cubicBezTo>
                  <a:pt x="165517" y="19519"/>
                  <a:pt x="146962" y="22166"/>
                  <a:pt x="131057" y="28784"/>
                </a:cubicBezTo>
                <a:cubicBezTo>
                  <a:pt x="111177" y="35402"/>
                  <a:pt x="93947" y="44667"/>
                  <a:pt x="78043" y="56580"/>
                </a:cubicBezTo>
                <a:cubicBezTo>
                  <a:pt x="72742" y="60550"/>
                  <a:pt x="70091" y="65845"/>
                  <a:pt x="68765" y="71139"/>
                </a:cubicBezTo>
                <a:lnTo>
                  <a:pt x="26349" y="263061"/>
                </a:lnTo>
                <a:cubicBezTo>
                  <a:pt x="22373" y="277620"/>
                  <a:pt x="31651" y="293503"/>
                  <a:pt x="47559" y="296150"/>
                </a:cubicBezTo>
                <a:cubicBezTo>
                  <a:pt x="48885" y="296150"/>
                  <a:pt x="50210" y="296150"/>
                  <a:pt x="51536" y="296150"/>
                </a:cubicBezTo>
                <a:cubicBezTo>
                  <a:pt x="63464" y="296150"/>
                  <a:pt x="74067" y="288209"/>
                  <a:pt x="78043" y="274973"/>
                </a:cubicBezTo>
                <a:lnTo>
                  <a:pt x="117804" y="98935"/>
                </a:lnTo>
                <a:lnTo>
                  <a:pt x="117804" y="192910"/>
                </a:lnTo>
                <a:lnTo>
                  <a:pt x="78043" y="390126"/>
                </a:lnTo>
                <a:lnTo>
                  <a:pt x="117804" y="390126"/>
                </a:lnTo>
                <a:lnTo>
                  <a:pt x="117804" y="615137"/>
                </a:lnTo>
                <a:lnTo>
                  <a:pt x="170819" y="615137"/>
                </a:lnTo>
                <a:lnTo>
                  <a:pt x="170819" y="390126"/>
                </a:lnTo>
                <a:lnTo>
                  <a:pt x="197326" y="390126"/>
                </a:lnTo>
                <a:lnTo>
                  <a:pt x="197326" y="615137"/>
                </a:lnTo>
                <a:lnTo>
                  <a:pt x="250341" y="615137"/>
                </a:lnTo>
                <a:lnTo>
                  <a:pt x="250341" y="390126"/>
                </a:lnTo>
                <a:lnTo>
                  <a:pt x="290102" y="390126"/>
                </a:lnTo>
                <a:lnTo>
                  <a:pt x="250341" y="192910"/>
                </a:lnTo>
                <a:lnTo>
                  <a:pt x="250341" y="98935"/>
                </a:lnTo>
                <a:lnTo>
                  <a:pt x="290102" y="276297"/>
                </a:lnTo>
                <a:cubicBezTo>
                  <a:pt x="292753" y="288209"/>
                  <a:pt x="303355" y="297474"/>
                  <a:pt x="315284" y="297474"/>
                </a:cubicBezTo>
                <a:cubicBezTo>
                  <a:pt x="327212" y="297474"/>
                  <a:pt x="337815" y="289533"/>
                  <a:pt x="340466" y="276297"/>
                </a:cubicBezTo>
                <a:lnTo>
                  <a:pt x="382878" y="98935"/>
                </a:lnTo>
                <a:lnTo>
                  <a:pt x="382878" y="310710"/>
                </a:lnTo>
                <a:lnTo>
                  <a:pt x="382878" y="615137"/>
                </a:lnTo>
                <a:lnTo>
                  <a:pt x="435892" y="615137"/>
                </a:lnTo>
                <a:lnTo>
                  <a:pt x="435892" y="310710"/>
                </a:lnTo>
                <a:lnTo>
                  <a:pt x="462400" y="310710"/>
                </a:lnTo>
                <a:lnTo>
                  <a:pt x="462400" y="615137"/>
                </a:lnTo>
                <a:lnTo>
                  <a:pt x="515415" y="615137"/>
                </a:lnTo>
                <a:lnTo>
                  <a:pt x="515415" y="310710"/>
                </a:lnTo>
                <a:lnTo>
                  <a:pt x="515415" y="98935"/>
                </a:lnTo>
                <a:lnTo>
                  <a:pt x="555176" y="276297"/>
                </a:lnTo>
                <a:cubicBezTo>
                  <a:pt x="557827" y="288209"/>
                  <a:pt x="568429" y="297474"/>
                  <a:pt x="581683" y="297474"/>
                </a:cubicBezTo>
                <a:cubicBezTo>
                  <a:pt x="593611" y="297474"/>
                  <a:pt x="604215" y="289533"/>
                  <a:pt x="606865" y="276297"/>
                </a:cubicBezTo>
                <a:lnTo>
                  <a:pt x="647951" y="98935"/>
                </a:lnTo>
                <a:lnTo>
                  <a:pt x="647951" y="194234"/>
                </a:lnTo>
                <a:lnTo>
                  <a:pt x="608190" y="390126"/>
                </a:lnTo>
                <a:lnTo>
                  <a:pt x="647951" y="390126"/>
                </a:lnTo>
                <a:lnTo>
                  <a:pt x="647951" y="615137"/>
                </a:lnTo>
                <a:lnTo>
                  <a:pt x="700966" y="615137"/>
                </a:lnTo>
                <a:lnTo>
                  <a:pt x="700966" y="390126"/>
                </a:lnTo>
                <a:lnTo>
                  <a:pt x="727474" y="390126"/>
                </a:lnTo>
                <a:lnTo>
                  <a:pt x="727474" y="615137"/>
                </a:lnTo>
                <a:lnTo>
                  <a:pt x="780488" y="615137"/>
                </a:lnTo>
                <a:lnTo>
                  <a:pt x="780488" y="390126"/>
                </a:lnTo>
                <a:lnTo>
                  <a:pt x="820249" y="390126"/>
                </a:lnTo>
                <a:lnTo>
                  <a:pt x="780488" y="191587"/>
                </a:lnTo>
                <a:lnTo>
                  <a:pt x="780488" y="98935"/>
                </a:lnTo>
                <a:lnTo>
                  <a:pt x="820249" y="276297"/>
                </a:lnTo>
                <a:cubicBezTo>
                  <a:pt x="822900" y="288209"/>
                  <a:pt x="833503" y="297474"/>
                  <a:pt x="846756" y="297474"/>
                </a:cubicBezTo>
                <a:cubicBezTo>
                  <a:pt x="858685" y="297474"/>
                  <a:pt x="869288" y="289533"/>
                  <a:pt x="873264" y="276297"/>
                </a:cubicBezTo>
                <a:lnTo>
                  <a:pt x="913025" y="98935"/>
                </a:lnTo>
                <a:lnTo>
                  <a:pt x="913025" y="310710"/>
                </a:lnTo>
                <a:lnTo>
                  <a:pt x="913025" y="615137"/>
                </a:lnTo>
                <a:lnTo>
                  <a:pt x="966040" y="615137"/>
                </a:lnTo>
                <a:lnTo>
                  <a:pt x="966040" y="310710"/>
                </a:lnTo>
                <a:lnTo>
                  <a:pt x="992547" y="310710"/>
                </a:lnTo>
                <a:lnTo>
                  <a:pt x="992547" y="615137"/>
                </a:lnTo>
                <a:lnTo>
                  <a:pt x="1045562" y="615137"/>
                </a:lnTo>
                <a:lnTo>
                  <a:pt x="1045562" y="310710"/>
                </a:lnTo>
                <a:lnTo>
                  <a:pt x="1045562" y="98935"/>
                </a:lnTo>
                <a:lnTo>
                  <a:pt x="1085323" y="276297"/>
                </a:lnTo>
                <a:cubicBezTo>
                  <a:pt x="1087973" y="288209"/>
                  <a:pt x="1098577" y="297474"/>
                  <a:pt x="1111830" y="297474"/>
                </a:cubicBezTo>
                <a:cubicBezTo>
                  <a:pt x="1114481" y="297474"/>
                  <a:pt x="1118457" y="297474"/>
                  <a:pt x="1121108" y="296151"/>
                </a:cubicBezTo>
                <a:cubicBezTo>
                  <a:pt x="1133036" y="290856"/>
                  <a:pt x="1139663" y="277620"/>
                  <a:pt x="1137012" y="264384"/>
                </a:cubicBezTo>
                <a:lnTo>
                  <a:pt x="1137012" y="264384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TextBox 540"/>
          <p:cNvSpPr txBox="1"/>
          <p:nvPr/>
        </p:nvSpPr>
        <p:spPr>
          <a:xfrm>
            <a:off x="3640201" y="1126870"/>
            <a:ext cx="4892848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SESSION</a:t>
            </a:r>
            <a:r>
              <a:rPr lang="en-US" altLang="zh-CN" sz="28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15" dirty="0">
                <a:solidFill>
                  <a:srgbClr val="242424"/>
                </a:solidFill>
                <a:latin typeface="Calibri"/>
                <a:ea typeface="Calibri"/>
              </a:rPr>
              <a:t>5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89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50" dirty="0">
                <a:solidFill>
                  <a:srgbClr val="242424"/>
                </a:solidFill>
                <a:latin typeface="Calibri"/>
                <a:ea typeface="Calibri"/>
              </a:rPr>
              <a:t>MY</a:t>
            </a:r>
            <a:r>
              <a:rPr lang="en-US" altLang="zh-CN" sz="2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5" dirty="0">
                <a:solidFill>
                  <a:srgbClr val="242424"/>
                </a:solidFill>
                <a:latin typeface="Calibri"/>
                <a:ea typeface="Calibri"/>
              </a:rPr>
              <a:t>COMMUNITY</a:t>
            </a:r>
          </a:p>
          <a:p>
            <a:pPr marL="0" indent="608457">
              <a:lnSpc>
                <a:spcPct val="100000"/>
              </a:lnSpc>
            </a:pPr>
            <a:r>
              <a:rPr lang="en-US" altLang="zh-CN" sz="2800" spc="150" dirty="0">
                <a:solidFill>
                  <a:srgbClr val="242424"/>
                </a:solidFill>
                <a:latin typeface="Calibri"/>
                <a:ea typeface="Calibri"/>
              </a:rPr>
              <a:t>LEARNING</a:t>
            </a:r>
            <a:r>
              <a:rPr lang="en-US" altLang="zh-CN" sz="2800" spc="37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541" name="TextBox 541"/>
          <p:cNvSpPr txBox="1"/>
          <p:nvPr/>
        </p:nvSpPr>
        <p:spPr>
          <a:xfrm>
            <a:off x="1715135" y="4612746"/>
            <a:ext cx="2057364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500" spc="1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5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 indent="592835">
              <a:lnSpc>
                <a:spcPct val="100000"/>
              </a:lnSpc>
            </a:pPr>
            <a:r>
              <a:rPr lang="en-US" altLang="zh-CN" sz="1500" spc="-10" dirty="0">
                <a:solidFill>
                  <a:srgbClr val="000000"/>
                </a:solidFill>
                <a:latin typeface="Times New Roman"/>
                <a:ea typeface="Times New Roman"/>
              </a:rPr>
              <a:t>commu</a:t>
            </a:r>
            <a:r>
              <a:rPr lang="en-US" altLang="zh-CN" sz="1500" spc="-5" dirty="0">
                <a:solidFill>
                  <a:srgbClr val="000000"/>
                </a:solidFill>
                <a:latin typeface="Times New Roman"/>
                <a:ea typeface="Times New Roman"/>
              </a:rPr>
              <a:t>nity</a:t>
            </a:r>
          </a:p>
        </p:txBody>
      </p:sp>
      <p:sp>
        <p:nvSpPr>
          <p:cNvPr id="542" name="TextBox 542"/>
          <p:cNvSpPr txBox="1"/>
          <p:nvPr/>
        </p:nvSpPr>
        <p:spPr>
          <a:xfrm>
            <a:off x="4971034" y="4619905"/>
            <a:ext cx="2309342" cy="653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2191" indent="-12191">
              <a:lnSpc>
                <a:spcPct val="92916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5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motivated</a:t>
            </a:r>
            <a:r>
              <a:rPr lang="en-US" altLang="zh-CN" sz="15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5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opportunities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5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695197">
              <a:lnSpc>
                <a:spcPct val="100000"/>
              </a:lnSpc>
            </a:pPr>
            <a:r>
              <a:rPr lang="en-US" altLang="zh-CN" sz="1500" spc="-10" dirty="0">
                <a:solidFill>
                  <a:srgbClr val="000000"/>
                </a:solidFill>
                <a:latin typeface="Times New Roman"/>
                <a:ea typeface="Times New Roman"/>
              </a:rPr>
              <a:t>commu</a:t>
            </a:r>
            <a:r>
              <a:rPr lang="en-US" altLang="zh-CN" sz="1500" spc="-5" dirty="0">
                <a:solidFill>
                  <a:srgbClr val="000000"/>
                </a:solidFill>
                <a:latin typeface="Times New Roman"/>
                <a:ea typeface="Times New Roman"/>
              </a:rPr>
              <a:t>nity</a:t>
            </a:r>
          </a:p>
        </p:txBody>
      </p:sp>
      <p:sp>
        <p:nvSpPr>
          <p:cNvPr id="543" name="TextBox 543"/>
          <p:cNvSpPr txBox="1"/>
          <p:nvPr/>
        </p:nvSpPr>
        <p:spPr>
          <a:xfrm>
            <a:off x="8036686" y="4614270"/>
            <a:ext cx="284729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500" spc="2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ea typeface="Times New Roman"/>
              </a:rPr>
              <a:t>connection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</a:p>
          <a:p>
            <a:pPr marL="0" indent="438911">
              <a:lnSpc>
                <a:spcPct val="100000"/>
              </a:lnSpc>
            </a:pPr>
            <a:r>
              <a:rPr lang="en-US" altLang="zh-CN" sz="1500" spc="-15" dirty="0">
                <a:solidFill>
                  <a:srgbClr val="000000"/>
                </a:solidFill>
                <a:latin typeface="Times New Roman"/>
                <a:ea typeface="Times New Roman"/>
              </a:rPr>
              <a:t>individual</a:t>
            </a:r>
            <a:r>
              <a:rPr lang="en-US" altLang="zh-CN" sz="15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2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20" dirty="0">
                <a:solidFill>
                  <a:srgbClr val="000000"/>
                </a:solidFill>
                <a:latin typeface="Times New Roman"/>
                <a:ea typeface="Times New Roman"/>
              </a:rPr>
              <a:t>community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Freeform 54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Freeform 545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Freeform 546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Freeform 547"> 
				</p:cNvPr>
          <p:cNvSpPr/>
          <p:nvPr/>
        </p:nvSpPr>
        <p:spPr>
          <a:xfrm>
            <a:off x="949325" y="2613025"/>
            <a:ext cx="2403475" cy="1450975"/>
          </a:xfrm>
          <a:custGeom>
            <a:avLst/>
            <a:gdLst>
              <a:gd name="connsiteX0" fmla="*/ 18414 w 2403475"/>
              <a:gd name="connsiteY0" fmla="*/ 1457579 h 1450975"/>
              <a:gd name="connsiteX1" fmla="*/ 2403475 w 2403475"/>
              <a:gd name="connsiteY1" fmla="*/ 1457579 h 1450975"/>
              <a:gd name="connsiteX2" fmla="*/ 2403475 w 2403475"/>
              <a:gd name="connsiteY2" fmla="*/ 26543 h 1450975"/>
              <a:gd name="connsiteX3" fmla="*/ 18414 w 2403475"/>
              <a:gd name="connsiteY3" fmla="*/ 26543 h 1450975"/>
              <a:gd name="connsiteX4" fmla="*/ 18414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18414" y="1457579"/>
                </a:moveTo>
                <a:lnTo>
                  <a:pt x="2403475" y="1457579"/>
                </a:lnTo>
                <a:lnTo>
                  <a:pt x="2403475" y="26543"/>
                </a:lnTo>
                <a:lnTo>
                  <a:pt x="18414" y="26543"/>
                </a:lnTo>
                <a:lnTo>
                  <a:pt x="18414" y="145757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Freeform 548"> 
				</p:cNvPr>
          <p:cNvSpPr/>
          <p:nvPr/>
        </p:nvSpPr>
        <p:spPr>
          <a:xfrm>
            <a:off x="949325" y="2613025"/>
            <a:ext cx="2403475" cy="1450975"/>
          </a:xfrm>
          <a:custGeom>
            <a:avLst/>
            <a:gdLst>
              <a:gd name="connsiteX0" fmla="*/ 18414 w 2403475"/>
              <a:gd name="connsiteY0" fmla="*/ 1457579 h 1450975"/>
              <a:gd name="connsiteX1" fmla="*/ 2403475 w 2403475"/>
              <a:gd name="connsiteY1" fmla="*/ 1457579 h 1450975"/>
              <a:gd name="connsiteX2" fmla="*/ 2403475 w 2403475"/>
              <a:gd name="connsiteY2" fmla="*/ 26543 h 1450975"/>
              <a:gd name="connsiteX3" fmla="*/ 18414 w 2403475"/>
              <a:gd name="connsiteY3" fmla="*/ 26543 h 1450975"/>
              <a:gd name="connsiteX4" fmla="*/ 18414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18414" y="1457579"/>
                </a:moveTo>
                <a:lnTo>
                  <a:pt x="2403475" y="1457579"/>
                </a:lnTo>
                <a:lnTo>
                  <a:pt x="2403475" y="26543"/>
                </a:lnTo>
                <a:lnTo>
                  <a:pt x="18414" y="26543"/>
                </a:lnTo>
                <a:lnTo>
                  <a:pt x="18414" y="1457579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Freeform 549"> 
				</p:cNvPr>
          <p:cNvSpPr/>
          <p:nvPr/>
        </p:nvSpPr>
        <p:spPr>
          <a:xfrm>
            <a:off x="3565525" y="2613025"/>
            <a:ext cx="2403475" cy="1450975"/>
          </a:xfrm>
          <a:custGeom>
            <a:avLst/>
            <a:gdLst>
              <a:gd name="connsiteX0" fmla="*/ 26542 w 2403475"/>
              <a:gd name="connsiteY0" fmla="*/ 1457579 h 1450975"/>
              <a:gd name="connsiteX1" fmla="*/ 2411603 w 2403475"/>
              <a:gd name="connsiteY1" fmla="*/ 1457579 h 1450975"/>
              <a:gd name="connsiteX2" fmla="*/ 2411603 w 2403475"/>
              <a:gd name="connsiteY2" fmla="*/ 26543 h 1450975"/>
              <a:gd name="connsiteX3" fmla="*/ 26542 w 2403475"/>
              <a:gd name="connsiteY3" fmla="*/ 26543 h 1450975"/>
              <a:gd name="connsiteX4" fmla="*/ 26542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6542" y="1457579"/>
                </a:moveTo>
                <a:lnTo>
                  <a:pt x="2411603" y="1457579"/>
                </a:lnTo>
                <a:lnTo>
                  <a:pt x="2411603" y="26543"/>
                </a:lnTo>
                <a:lnTo>
                  <a:pt x="26542" y="26543"/>
                </a:lnTo>
                <a:lnTo>
                  <a:pt x="26542" y="145757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Freeform 550"> 
				</p:cNvPr>
          <p:cNvSpPr/>
          <p:nvPr/>
        </p:nvSpPr>
        <p:spPr>
          <a:xfrm>
            <a:off x="3565525" y="2613025"/>
            <a:ext cx="2403475" cy="1450975"/>
          </a:xfrm>
          <a:custGeom>
            <a:avLst/>
            <a:gdLst>
              <a:gd name="connsiteX0" fmla="*/ 26542 w 2403475"/>
              <a:gd name="connsiteY0" fmla="*/ 1457579 h 1450975"/>
              <a:gd name="connsiteX1" fmla="*/ 2411603 w 2403475"/>
              <a:gd name="connsiteY1" fmla="*/ 1457579 h 1450975"/>
              <a:gd name="connsiteX2" fmla="*/ 2411603 w 2403475"/>
              <a:gd name="connsiteY2" fmla="*/ 26543 h 1450975"/>
              <a:gd name="connsiteX3" fmla="*/ 26542 w 2403475"/>
              <a:gd name="connsiteY3" fmla="*/ 26543 h 1450975"/>
              <a:gd name="connsiteX4" fmla="*/ 26542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6542" y="1457579"/>
                </a:moveTo>
                <a:lnTo>
                  <a:pt x="2411603" y="1457579"/>
                </a:lnTo>
                <a:lnTo>
                  <a:pt x="2411603" y="26543"/>
                </a:lnTo>
                <a:lnTo>
                  <a:pt x="26542" y="26543"/>
                </a:lnTo>
                <a:lnTo>
                  <a:pt x="26542" y="1457579"/>
                </a:lnTo>
                <a:close/>
              </a:path>
            </a:pathLst>
          </a:custGeom>
          <a:solidFill>
            <a:srgbClr val="000082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Freeform 551"> 
				</p:cNvPr>
          <p:cNvSpPr/>
          <p:nvPr/>
        </p:nvSpPr>
        <p:spPr>
          <a:xfrm>
            <a:off x="6194425" y="2613025"/>
            <a:ext cx="2403475" cy="1450975"/>
          </a:xfrm>
          <a:custGeom>
            <a:avLst/>
            <a:gdLst>
              <a:gd name="connsiteX0" fmla="*/ 20446 w 2403475"/>
              <a:gd name="connsiteY0" fmla="*/ 1457579 h 1450975"/>
              <a:gd name="connsiteX1" fmla="*/ 2405506 w 2403475"/>
              <a:gd name="connsiteY1" fmla="*/ 1457579 h 1450975"/>
              <a:gd name="connsiteX2" fmla="*/ 2405506 w 2403475"/>
              <a:gd name="connsiteY2" fmla="*/ 26543 h 1450975"/>
              <a:gd name="connsiteX3" fmla="*/ 20446 w 2403475"/>
              <a:gd name="connsiteY3" fmla="*/ 26543 h 1450975"/>
              <a:gd name="connsiteX4" fmla="*/ 20446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0446" y="1457579"/>
                </a:moveTo>
                <a:lnTo>
                  <a:pt x="2405506" y="1457579"/>
                </a:lnTo>
                <a:lnTo>
                  <a:pt x="2405506" y="26543"/>
                </a:lnTo>
                <a:lnTo>
                  <a:pt x="20446" y="26543"/>
                </a:lnTo>
                <a:lnTo>
                  <a:pt x="20446" y="1457579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Freeform 552"> 
				</p:cNvPr>
          <p:cNvSpPr/>
          <p:nvPr/>
        </p:nvSpPr>
        <p:spPr>
          <a:xfrm>
            <a:off x="6194425" y="2613025"/>
            <a:ext cx="2403475" cy="1450975"/>
          </a:xfrm>
          <a:custGeom>
            <a:avLst/>
            <a:gdLst>
              <a:gd name="connsiteX0" fmla="*/ 20446 w 2403475"/>
              <a:gd name="connsiteY0" fmla="*/ 1457579 h 1450975"/>
              <a:gd name="connsiteX1" fmla="*/ 2405506 w 2403475"/>
              <a:gd name="connsiteY1" fmla="*/ 1457579 h 1450975"/>
              <a:gd name="connsiteX2" fmla="*/ 2405506 w 2403475"/>
              <a:gd name="connsiteY2" fmla="*/ 26543 h 1450975"/>
              <a:gd name="connsiteX3" fmla="*/ 20446 w 2403475"/>
              <a:gd name="connsiteY3" fmla="*/ 26543 h 1450975"/>
              <a:gd name="connsiteX4" fmla="*/ 20446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0446" y="1457579"/>
                </a:moveTo>
                <a:lnTo>
                  <a:pt x="2405506" y="1457579"/>
                </a:lnTo>
                <a:lnTo>
                  <a:pt x="2405506" y="26543"/>
                </a:lnTo>
                <a:lnTo>
                  <a:pt x="20446" y="26543"/>
                </a:lnTo>
                <a:lnTo>
                  <a:pt x="20446" y="14575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Freeform 553"> 
				</p:cNvPr>
          <p:cNvSpPr/>
          <p:nvPr/>
        </p:nvSpPr>
        <p:spPr>
          <a:xfrm>
            <a:off x="8823325" y="2613025"/>
            <a:ext cx="2390775" cy="1450975"/>
          </a:xfrm>
          <a:custGeom>
            <a:avLst/>
            <a:gdLst>
              <a:gd name="connsiteX0" fmla="*/ 15875 w 2390775"/>
              <a:gd name="connsiteY0" fmla="*/ 1457579 h 1450975"/>
              <a:gd name="connsiteX1" fmla="*/ 2400934 w 2390775"/>
              <a:gd name="connsiteY1" fmla="*/ 1457579 h 1450975"/>
              <a:gd name="connsiteX2" fmla="*/ 2400934 w 2390775"/>
              <a:gd name="connsiteY2" fmla="*/ 26543 h 1450975"/>
              <a:gd name="connsiteX3" fmla="*/ 15875 w 2390775"/>
              <a:gd name="connsiteY3" fmla="*/ 26543 h 1450975"/>
              <a:gd name="connsiteX4" fmla="*/ 15875 w 23907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5875" y="1457579"/>
                </a:moveTo>
                <a:lnTo>
                  <a:pt x="2400934" y="1457579"/>
                </a:lnTo>
                <a:lnTo>
                  <a:pt x="2400934" y="26543"/>
                </a:lnTo>
                <a:lnTo>
                  <a:pt x="15875" y="26543"/>
                </a:lnTo>
                <a:lnTo>
                  <a:pt x="15875" y="1457579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Freeform 554"> 
				</p:cNvPr>
          <p:cNvSpPr/>
          <p:nvPr/>
        </p:nvSpPr>
        <p:spPr>
          <a:xfrm>
            <a:off x="8823325" y="2613025"/>
            <a:ext cx="2390775" cy="1450975"/>
          </a:xfrm>
          <a:custGeom>
            <a:avLst/>
            <a:gdLst>
              <a:gd name="connsiteX0" fmla="*/ 15875 w 2390775"/>
              <a:gd name="connsiteY0" fmla="*/ 1457579 h 1450975"/>
              <a:gd name="connsiteX1" fmla="*/ 2400934 w 2390775"/>
              <a:gd name="connsiteY1" fmla="*/ 1457579 h 1450975"/>
              <a:gd name="connsiteX2" fmla="*/ 2400934 w 2390775"/>
              <a:gd name="connsiteY2" fmla="*/ 26543 h 1450975"/>
              <a:gd name="connsiteX3" fmla="*/ 15875 w 2390775"/>
              <a:gd name="connsiteY3" fmla="*/ 26543 h 1450975"/>
              <a:gd name="connsiteX4" fmla="*/ 15875 w 23907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5875" y="1457579"/>
                </a:moveTo>
                <a:lnTo>
                  <a:pt x="2400934" y="1457579"/>
                </a:lnTo>
                <a:lnTo>
                  <a:pt x="2400934" y="26543"/>
                </a:lnTo>
                <a:lnTo>
                  <a:pt x="15875" y="26543"/>
                </a:lnTo>
                <a:lnTo>
                  <a:pt x="15875" y="14575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Freeform 555"> 
				</p:cNvPr>
          <p:cNvSpPr/>
          <p:nvPr/>
        </p:nvSpPr>
        <p:spPr>
          <a:xfrm>
            <a:off x="3565525" y="4289425"/>
            <a:ext cx="2403475" cy="1438275"/>
          </a:xfrm>
          <a:custGeom>
            <a:avLst/>
            <a:gdLst>
              <a:gd name="connsiteX0" fmla="*/ 26542 w 2403475"/>
              <a:gd name="connsiteY0" fmla="*/ 1449959 h 1438275"/>
              <a:gd name="connsiteX1" fmla="*/ 2411603 w 2403475"/>
              <a:gd name="connsiteY1" fmla="*/ 1449959 h 1438275"/>
              <a:gd name="connsiteX2" fmla="*/ 2411603 w 2403475"/>
              <a:gd name="connsiteY2" fmla="*/ 18923 h 1438275"/>
              <a:gd name="connsiteX3" fmla="*/ 26542 w 2403475"/>
              <a:gd name="connsiteY3" fmla="*/ 18923 h 1438275"/>
              <a:gd name="connsiteX4" fmla="*/ 26542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9959"/>
                </a:moveTo>
                <a:lnTo>
                  <a:pt x="2411603" y="1449959"/>
                </a:lnTo>
                <a:lnTo>
                  <a:pt x="2411603" y="18923"/>
                </a:lnTo>
                <a:lnTo>
                  <a:pt x="26542" y="18923"/>
                </a:lnTo>
                <a:lnTo>
                  <a:pt x="26542" y="1449959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Freeform 556"> 
				</p:cNvPr>
          <p:cNvSpPr/>
          <p:nvPr/>
        </p:nvSpPr>
        <p:spPr>
          <a:xfrm>
            <a:off x="3565525" y="4289425"/>
            <a:ext cx="2403475" cy="1438275"/>
          </a:xfrm>
          <a:custGeom>
            <a:avLst/>
            <a:gdLst>
              <a:gd name="connsiteX0" fmla="*/ 26542 w 2403475"/>
              <a:gd name="connsiteY0" fmla="*/ 1449959 h 1438275"/>
              <a:gd name="connsiteX1" fmla="*/ 2411603 w 2403475"/>
              <a:gd name="connsiteY1" fmla="*/ 1449959 h 1438275"/>
              <a:gd name="connsiteX2" fmla="*/ 2411603 w 2403475"/>
              <a:gd name="connsiteY2" fmla="*/ 18923 h 1438275"/>
              <a:gd name="connsiteX3" fmla="*/ 26542 w 2403475"/>
              <a:gd name="connsiteY3" fmla="*/ 18923 h 1438275"/>
              <a:gd name="connsiteX4" fmla="*/ 26542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9959"/>
                </a:moveTo>
                <a:lnTo>
                  <a:pt x="2411603" y="1449959"/>
                </a:lnTo>
                <a:lnTo>
                  <a:pt x="2411603" y="18923"/>
                </a:lnTo>
                <a:lnTo>
                  <a:pt x="26542" y="18923"/>
                </a:lnTo>
                <a:lnTo>
                  <a:pt x="26542" y="144995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Freeform 557"> 
				</p:cNvPr>
          <p:cNvSpPr/>
          <p:nvPr/>
        </p:nvSpPr>
        <p:spPr>
          <a:xfrm>
            <a:off x="6194425" y="4289425"/>
            <a:ext cx="2403475" cy="1438275"/>
          </a:xfrm>
          <a:custGeom>
            <a:avLst/>
            <a:gdLst>
              <a:gd name="connsiteX0" fmla="*/ 20446 w 2403475"/>
              <a:gd name="connsiteY0" fmla="*/ 1449959 h 1438275"/>
              <a:gd name="connsiteX1" fmla="*/ 2405506 w 2403475"/>
              <a:gd name="connsiteY1" fmla="*/ 1449959 h 1438275"/>
              <a:gd name="connsiteX2" fmla="*/ 2405506 w 2403475"/>
              <a:gd name="connsiteY2" fmla="*/ 18923 h 1438275"/>
              <a:gd name="connsiteX3" fmla="*/ 20446 w 2403475"/>
              <a:gd name="connsiteY3" fmla="*/ 18923 h 1438275"/>
              <a:gd name="connsiteX4" fmla="*/ 20446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9959"/>
                </a:moveTo>
                <a:lnTo>
                  <a:pt x="2405506" y="1449959"/>
                </a:lnTo>
                <a:lnTo>
                  <a:pt x="2405506" y="18923"/>
                </a:lnTo>
                <a:lnTo>
                  <a:pt x="20446" y="18923"/>
                </a:lnTo>
                <a:lnTo>
                  <a:pt x="20446" y="144995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Freeform 558"> 
				</p:cNvPr>
          <p:cNvSpPr/>
          <p:nvPr/>
        </p:nvSpPr>
        <p:spPr>
          <a:xfrm>
            <a:off x="6194425" y="4289425"/>
            <a:ext cx="2403475" cy="1438275"/>
          </a:xfrm>
          <a:custGeom>
            <a:avLst/>
            <a:gdLst>
              <a:gd name="connsiteX0" fmla="*/ 20446 w 2403475"/>
              <a:gd name="connsiteY0" fmla="*/ 1449959 h 1438275"/>
              <a:gd name="connsiteX1" fmla="*/ 2405506 w 2403475"/>
              <a:gd name="connsiteY1" fmla="*/ 1449959 h 1438275"/>
              <a:gd name="connsiteX2" fmla="*/ 2405506 w 2403475"/>
              <a:gd name="connsiteY2" fmla="*/ 18923 h 1438275"/>
              <a:gd name="connsiteX3" fmla="*/ 20446 w 2403475"/>
              <a:gd name="connsiteY3" fmla="*/ 18923 h 1438275"/>
              <a:gd name="connsiteX4" fmla="*/ 20446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9959"/>
                </a:moveTo>
                <a:lnTo>
                  <a:pt x="2405506" y="1449959"/>
                </a:lnTo>
                <a:lnTo>
                  <a:pt x="2405506" y="18923"/>
                </a:lnTo>
                <a:lnTo>
                  <a:pt x="20446" y="18923"/>
                </a:lnTo>
                <a:lnTo>
                  <a:pt x="20446" y="144995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TextBox 559"/>
          <p:cNvSpPr txBox="1"/>
          <p:nvPr/>
        </p:nvSpPr>
        <p:spPr>
          <a:xfrm>
            <a:off x="3423792" y="1328462"/>
            <a:ext cx="5446380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MY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OVERVIEW</a:t>
            </a:r>
          </a:p>
        </p:txBody>
      </p:sp>
      <p:sp>
        <p:nvSpPr>
          <p:cNvPr id="560" name="TextBox 560"/>
          <p:cNvSpPr txBox="1"/>
          <p:nvPr/>
        </p:nvSpPr>
        <p:spPr>
          <a:xfrm>
            <a:off x="1196949" y="3104502"/>
            <a:ext cx="193903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30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</p:txBody>
      </p:sp>
      <p:sp>
        <p:nvSpPr>
          <p:cNvPr id="561" name="TextBox 561"/>
          <p:cNvSpPr txBox="1"/>
          <p:nvPr/>
        </p:nvSpPr>
        <p:spPr>
          <a:xfrm>
            <a:off x="3968750" y="3104502"/>
            <a:ext cx="164299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20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3000" spc="15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562" name="TextBox 562"/>
          <p:cNvSpPr txBox="1"/>
          <p:nvPr/>
        </p:nvSpPr>
        <p:spPr>
          <a:xfrm>
            <a:off x="6648957" y="2875811"/>
            <a:ext cx="1531746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65" dirty="0">
                <a:solidFill>
                  <a:srgbClr val="fefefe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3000" spc="-60" dirty="0">
                <a:solidFill>
                  <a:srgbClr val="fefefe"/>
                </a:solidFill>
                <a:latin typeface="Times New Roman"/>
                <a:ea typeface="Times New Roman"/>
              </a:rPr>
              <a:t>cavenger</a:t>
            </a:r>
          </a:p>
          <a:p>
            <a:pPr marL="0" indent="367284">
              <a:lnSpc>
                <a:spcPct val="100000"/>
              </a:lnSpc>
            </a:pPr>
            <a:r>
              <a:rPr lang="en-US" altLang="zh-CN" sz="3000" spc="50" dirty="0">
                <a:solidFill>
                  <a:srgbClr val="fefefe"/>
                </a:solidFill>
                <a:latin typeface="Times New Roman"/>
                <a:ea typeface="Times New Roman"/>
              </a:rPr>
              <a:t>H</a:t>
            </a:r>
            <a:r>
              <a:rPr lang="en-US" altLang="zh-CN" sz="3000" spc="44" dirty="0">
                <a:solidFill>
                  <a:srgbClr val="fefefe"/>
                </a:solidFill>
                <a:latin typeface="Times New Roman"/>
                <a:ea typeface="Times New Roman"/>
              </a:rPr>
              <a:t>unt</a:t>
            </a:r>
          </a:p>
        </p:txBody>
      </p:sp>
      <p:sp>
        <p:nvSpPr>
          <p:cNvPr id="563" name="TextBox 563"/>
          <p:cNvSpPr txBox="1"/>
          <p:nvPr/>
        </p:nvSpPr>
        <p:spPr>
          <a:xfrm>
            <a:off x="9298813" y="2875811"/>
            <a:ext cx="1479579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25552">
              <a:lnSpc>
                <a:spcPct val="100000"/>
              </a:lnSpc>
            </a:pPr>
            <a:r>
              <a:rPr lang="en-US" altLang="zh-CN" sz="3000" spc="70" dirty="0">
                <a:solidFill>
                  <a:srgbClr val="fefefe"/>
                </a:solidFill>
                <a:latin typeface="Times New Roman"/>
                <a:ea typeface="Times New Roman"/>
              </a:rPr>
              <a:t>Gr</a:t>
            </a:r>
            <a:r>
              <a:rPr lang="en-US" altLang="zh-CN" sz="3000" spc="60" dirty="0">
                <a:solidFill>
                  <a:srgbClr val="fefefe"/>
                </a:solidFill>
                <a:latin typeface="Times New Roman"/>
                <a:ea typeface="Times New Roman"/>
              </a:rPr>
              <a:t>oup</a:t>
            </a:r>
          </a:p>
          <a:p>
            <a:pPr marL="0">
              <a:lnSpc>
                <a:spcPct val="100000"/>
              </a:lnSpc>
            </a:pPr>
            <a:r>
              <a:rPr lang="en-US" altLang="zh-CN" sz="3000" spc="10" dirty="0">
                <a:solidFill>
                  <a:srgbClr val="fefefe"/>
                </a:solidFill>
                <a:latin typeface="Times New Roman"/>
                <a:ea typeface="Times New Roman"/>
              </a:rPr>
              <a:t>refle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ction</a:t>
            </a:r>
          </a:p>
        </p:txBody>
      </p:sp>
      <p:sp>
        <p:nvSpPr>
          <p:cNvPr id="564" name="TextBox 564"/>
          <p:cNvSpPr txBox="1"/>
          <p:nvPr/>
        </p:nvSpPr>
        <p:spPr>
          <a:xfrm>
            <a:off x="3735578" y="4545698"/>
            <a:ext cx="2110777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75" dirty="0">
                <a:solidFill>
                  <a:srgbClr val="fefefe"/>
                </a:solidFill>
                <a:latin typeface="Times New Roman"/>
                <a:ea typeface="Times New Roman"/>
              </a:rPr>
              <a:t>Individual</a:t>
            </a:r>
            <a:r>
              <a:rPr lang="en-US" altLang="zh-CN" sz="30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8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188975">
              <a:lnSpc>
                <a:spcPct val="100000"/>
              </a:lnSpc>
            </a:pPr>
            <a:r>
              <a:rPr lang="en-US" altLang="zh-CN" sz="3000" spc="-20" dirty="0">
                <a:solidFill>
                  <a:srgbClr val="fefefe"/>
                </a:solidFill>
                <a:latin typeface="Times New Roman"/>
                <a:ea typeface="Times New Roman"/>
              </a:rPr>
              <a:t>commu</a:t>
            </a:r>
            <a:r>
              <a:rPr lang="en-US" altLang="zh-CN" sz="3000" spc="-10" dirty="0">
                <a:solidFill>
                  <a:srgbClr val="fefefe"/>
                </a:solidFill>
                <a:latin typeface="Times New Roman"/>
                <a:ea typeface="Times New Roman"/>
              </a:rPr>
              <a:t>nity</a:t>
            </a:r>
          </a:p>
        </p:txBody>
      </p:sp>
      <p:sp>
        <p:nvSpPr>
          <p:cNvPr id="565" name="TextBox 565"/>
          <p:cNvSpPr txBox="1"/>
          <p:nvPr/>
        </p:nvSpPr>
        <p:spPr>
          <a:xfrm>
            <a:off x="6571233" y="4545698"/>
            <a:ext cx="1687485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65" dirty="0">
                <a:solidFill>
                  <a:srgbClr val="fefefe"/>
                </a:solidFill>
                <a:latin typeface="Times New Roman"/>
                <a:ea typeface="Times New Roman"/>
              </a:rPr>
              <a:t>Evalu</a:t>
            </a:r>
            <a:r>
              <a:rPr lang="en-US" altLang="zh-CN" sz="3000" spc="-55" dirty="0">
                <a:solidFill>
                  <a:srgbClr val="fefefe"/>
                </a:solidFill>
                <a:latin typeface="Times New Roman"/>
                <a:ea typeface="Times New Roman"/>
              </a:rPr>
              <a:t>ation/</a:t>
            </a:r>
          </a:p>
          <a:p>
            <a:pPr marL="0" indent="76200">
              <a:lnSpc>
                <a:spcPct val="100000"/>
              </a:lnSpc>
            </a:pPr>
            <a:r>
              <a:rPr lang="en-US" altLang="zh-CN" sz="3000" spc="4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0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34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Freeform 566"> 
				</p:cNvPr>
          <p:cNvSpPr/>
          <p:nvPr/>
        </p:nvSpPr>
        <p:spPr>
          <a:xfrm>
            <a:off x="3819525" y="923925"/>
            <a:ext cx="6848475" cy="879475"/>
          </a:xfrm>
          <a:custGeom>
            <a:avLst/>
            <a:gdLst>
              <a:gd name="connsiteX0" fmla="*/ 23240 w 6848475"/>
              <a:gd name="connsiteY0" fmla="*/ 884301 h 879475"/>
              <a:gd name="connsiteX1" fmla="*/ 6852284 w 6848475"/>
              <a:gd name="connsiteY1" fmla="*/ 884301 h 879475"/>
              <a:gd name="connsiteX2" fmla="*/ 6852284 w 6848475"/>
              <a:gd name="connsiteY2" fmla="*/ 21717 h 879475"/>
              <a:gd name="connsiteX3" fmla="*/ 23240 w 6848475"/>
              <a:gd name="connsiteY3" fmla="*/ 21717 h 879475"/>
              <a:gd name="connsiteX4" fmla="*/ 23240 w 6848475"/>
              <a:gd name="connsiteY4" fmla="*/ 884301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475" h="879475">
                <a:moveTo>
                  <a:pt x="23240" y="884301"/>
                </a:moveTo>
                <a:lnTo>
                  <a:pt x="6852284" y="884301"/>
                </a:lnTo>
                <a:lnTo>
                  <a:pt x="6852284" y="21717"/>
                </a:lnTo>
                <a:lnTo>
                  <a:pt x="23240" y="21717"/>
                </a:lnTo>
                <a:lnTo>
                  <a:pt x="23240" y="88430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8" name="Picture 56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580" y="754380"/>
            <a:ext cx="3832860" cy="3246120"/>
          </a:xfrm>
          <a:prstGeom prst="rect">
            <a:avLst/>
          </a:prstGeom>
        </p:spPr>
      </p:pic>
      <p:pic>
        <p:nvPicPr>
          <p:cNvPr id="569" name="Picture 56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" y="449580"/>
            <a:ext cx="7475220" cy="4000500"/>
          </a:xfrm>
          <a:prstGeom prst="rect">
            <a:avLst/>
          </a:prstGeom>
        </p:spPr>
      </p:pic>
      <p:pic>
        <p:nvPicPr>
          <p:cNvPr id="570" name="Picture 57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" y="4518660"/>
            <a:ext cx="3055620" cy="2026920"/>
          </a:xfrm>
          <a:prstGeom prst="rect">
            <a:avLst/>
          </a:prstGeom>
        </p:spPr>
      </p:pic>
      <p:sp>
        <p:nvSpPr>
          <p:cNvPr id="570" name="TextBox 570"/>
          <p:cNvSpPr txBox="1"/>
          <p:nvPr/>
        </p:nvSpPr>
        <p:spPr>
          <a:xfrm>
            <a:off x="4100195" y="1159395"/>
            <a:ext cx="6290595" cy="5151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spc="64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40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0" spc="44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40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0" spc="64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40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0" spc="60" dirty="0">
                <a:solidFill>
                  <a:srgbClr val="fefefe"/>
                </a:solidFill>
                <a:latin typeface="Times New Roman"/>
                <a:ea typeface="Times New Roman"/>
              </a:rPr>
              <a:t>COMMUNITY?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60"/>
              </a:lnSpc>
            </a:pPr>
            <a:endParaRPr lang="en-US" dirty="0" smtClean="0"/>
          </a:p>
          <a:p>
            <a:pPr marL="0" indent="2217673">
              <a:lnSpc>
                <a:spcPct val="100000"/>
              </a:lnSpc>
            </a:pPr>
            <a:r>
              <a:rPr lang="en-US" altLang="zh-CN" sz="4500" spc="270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4500" spc="11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500" spc="160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4500" spc="11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500" spc="229" b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</a:p>
          <a:p>
            <a:pPr marL="0" indent="1858009">
              <a:lnSpc>
                <a:spcPct val="100000"/>
              </a:lnSpc>
            </a:pPr>
            <a:r>
              <a:rPr lang="en-US" altLang="zh-CN" sz="4500" spc="179" b="1" dirty="0">
                <a:solidFill>
                  <a:srgbClr val="000000"/>
                </a:solidFill>
                <a:latin typeface="Times New Roman"/>
                <a:ea typeface="Times New Roman"/>
              </a:rPr>
              <a:t>commu</a:t>
            </a:r>
            <a:r>
              <a:rPr lang="en-US" altLang="zh-CN" sz="4500" spc="175" b="1" dirty="0">
                <a:solidFill>
                  <a:srgbClr val="000000"/>
                </a:solidFill>
                <a:latin typeface="Times New Roman"/>
                <a:ea typeface="Times New Roman"/>
              </a:rPr>
              <a:t>nity?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icture 57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26179"/>
          </a:xfrm>
          <a:prstGeom prst="rect">
            <a:avLst/>
          </a:prstGeom>
        </p:spPr>
      </p:pic>
      <p:sp>
        <p:nvSpPr>
          <p:cNvPr id="572" name="TextBox 572"/>
          <p:cNvSpPr txBox="1"/>
          <p:nvPr/>
        </p:nvSpPr>
        <p:spPr>
          <a:xfrm>
            <a:off x="572414" y="4718303"/>
            <a:ext cx="2957159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spc="-25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3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600" spc="-25" dirty="0">
                <a:solidFill>
                  <a:srgbClr val="000000"/>
                </a:solidFill>
                <a:latin typeface="Calibri"/>
                <a:ea typeface="Calibri"/>
              </a:rPr>
              <a:t>is…</a:t>
            </a:r>
          </a:p>
        </p:txBody>
      </p:sp>
      <p:sp>
        <p:nvSpPr>
          <p:cNvPr id="573" name="TextBox 573"/>
          <p:cNvSpPr txBox="1"/>
          <p:nvPr/>
        </p:nvSpPr>
        <p:spPr>
          <a:xfrm>
            <a:off x="4315967" y="4707414"/>
            <a:ext cx="6155100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spc="1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living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same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having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particular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characteristic,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attitude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interest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8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common.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Freeform 57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Freeform 575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Freeform 576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Freeform 577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Freeform 578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Freeform 579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1" name="Picture 58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581" name="TextBox 581"/>
          <p:cNvSpPr txBox="1"/>
          <p:nvPr/>
        </p:nvSpPr>
        <p:spPr>
          <a:xfrm>
            <a:off x="896111" y="1654197"/>
            <a:ext cx="4217986" cy="2221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37641">
              <a:lnSpc>
                <a:spcPct val="100000"/>
              </a:lnSpc>
            </a:pP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SCAVENGER</a:t>
            </a:r>
            <a:r>
              <a:rPr lang="en-US" altLang="zh-CN" sz="2800" spc="45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HUNT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Whoever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finds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everything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their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list,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8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shortest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time,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winner!</a:t>
            </a:r>
          </a:p>
          <a:p>
            <a:pPr>
              <a:lnSpc>
                <a:spcPts val="11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Answers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accurate!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Freeform 58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Freeform 583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Freeform 584"> 
				</p:cNvPr>
          <p:cNvSpPr/>
          <p:nvPr/>
        </p:nvSpPr>
        <p:spPr>
          <a:xfrm>
            <a:off x="869950" y="768350"/>
            <a:ext cx="5302250" cy="1200150"/>
          </a:xfrm>
          <a:custGeom>
            <a:avLst/>
            <a:gdLst>
              <a:gd name="connsiteX0" fmla="*/ 15494 w 5302250"/>
              <a:gd name="connsiteY0" fmla="*/ 1206754 h 1200150"/>
              <a:gd name="connsiteX1" fmla="*/ 5306822 w 5302250"/>
              <a:gd name="connsiteY1" fmla="*/ 1206754 h 1200150"/>
              <a:gd name="connsiteX2" fmla="*/ 5306822 w 5302250"/>
              <a:gd name="connsiteY2" fmla="*/ 18033 h 1200150"/>
              <a:gd name="connsiteX3" fmla="*/ 15494 w 5302250"/>
              <a:gd name="connsiteY3" fmla="*/ 18033 h 1200150"/>
              <a:gd name="connsiteX4" fmla="*/ 15494 w 5302250"/>
              <a:gd name="connsiteY4" fmla="*/ 1206754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5494" y="1206754"/>
                </a:moveTo>
                <a:lnTo>
                  <a:pt x="5306822" y="1206754"/>
                </a:lnTo>
                <a:lnTo>
                  <a:pt x="5306822" y="18033"/>
                </a:lnTo>
                <a:lnTo>
                  <a:pt x="15494" y="18033"/>
                </a:lnTo>
                <a:lnTo>
                  <a:pt x="15494" y="120675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Freeform 585"> 
				</p:cNvPr>
          <p:cNvSpPr/>
          <p:nvPr/>
        </p:nvSpPr>
        <p:spPr>
          <a:xfrm>
            <a:off x="869950" y="768350"/>
            <a:ext cx="5302250" cy="1200150"/>
          </a:xfrm>
          <a:custGeom>
            <a:avLst/>
            <a:gdLst>
              <a:gd name="connsiteX0" fmla="*/ 15494 w 5302250"/>
              <a:gd name="connsiteY0" fmla="*/ 1206754 h 1200150"/>
              <a:gd name="connsiteX1" fmla="*/ 5306822 w 5302250"/>
              <a:gd name="connsiteY1" fmla="*/ 1206754 h 1200150"/>
              <a:gd name="connsiteX2" fmla="*/ 5306822 w 5302250"/>
              <a:gd name="connsiteY2" fmla="*/ 18033 h 1200150"/>
              <a:gd name="connsiteX3" fmla="*/ 15494 w 5302250"/>
              <a:gd name="connsiteY3" fmla="*/ 18033 h 1200150"/>
              <a:gd name="connsiteX4" fmla="*/ 15494 w 5302250"/>
              <a:gd name="connsiteY4" fmla="*/ 1206754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5494" y="1206754"/>
                </a:moveTo>
                <a:lnTo>
                  <a:pt x="5306822" y="1206754"/>
                </a:lnTo>
                <a:lnTo>
                  <a:pt x="5306822" y="18033"/>
                </a:lnTo>
                <a:lnTo>
                  <a:pt x="15494" y="18033"/>
                </a:lnTo>
                <a:lnTo>
                  <a:pt x="15494" y="120675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525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Freeform 586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Freeform 587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Freeform 588"> 
				</p:cNvPr>
          <p:cNvSpPr/>
          <p:nvPr/>
        </p:nvSpPr>
        <p:spPr>
          <a:xfrm>
            <a:off x="8150225" y="2041525"/>
            <a:ext cx="2771775" cy="2530475"/>
          </a:xfrm>
          <a:custGeom>
            <a:avLst/>
            <a:gdLst>
              <a:gd name="connsiteX0" fmla="*/ 2782503 w 2771775"/>
              <a:gd name="connsiteY0" fmla="*/ 24903 h 2530475"/>
              <a:gd name="connsiteX1" fmla="*/ 2782504 w 2771775"/>
              <a:gd name="connsiteY1" fmla="*/ 1926568 h 2530475"/>
              <a:gd name="connsiteX2" fmla="*/ 967154 w 2771775"/>
              <a:gd name="connsiteY2" fmla="*/ 1926568 h 2530475"/>
              <a:gd name="connsiteX3" fmla="*/ 362037 w 2771775"/>
              <a:gd name="connsiteY3" fmla="*/ 2531606 h 2530475"/>
              <a:gd name="connsiteX4" fmla="*/ 362037 w 2771775"/>
              <a:gd name="connsiteY4" fmla="*/ 1926568 h 2530475"/>
              <a:gd name="connsiteX5" fmla="*/ 16256 w 2771775"/>
              <a:gd name="connsiteY5" fmla="*/ 1926568 h 2530475"/>
              <a:gd name="connsiteX6" fmla="*/ 16255 w 2771775"/>
              <a:gd name="connsiteY6" fmla="*/ 24903 h 2530475"/>
              <a:gd name="connsiteX7" fmla="*/ 2782503 w 2771775"/>
              <a:gd name="connsiteY7" fmla="*/ 24903 h 2530475"/>
              <a:gd name="connsiteX8" fmla="*/ 2782503 w 2771775"/>
              <a:gd name="connsiteY8" fmla="*/ 24903 h 253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1775" h="2530475">
                <a:moveTo>
                  <a:pt x="2782503" y="24903"/>
                </a:moveTo>
                <a:lnTo>
                  <a:pt x="2782504" y="1926568"/>
                </a:lnTo>
                <a:lnTo>
                  <a:pt x="967154" y="1926568"/>
                </a:lnTo>
                <a:lnTo>
                  <a:pt x="362037" y="2531606"/>
                </a:lnTo>
                <a:lnTo>
                  <a:pt x="362037" y="1926568"/>
                </a:lnTo>
                <a:lnTo>
                  <a:pt x="16256" y="1926568"/>
                </a:lnTo>
                <a:lnTo>
                  <a:pt x="16255" y="24903"/>
                </a:lnTo>
                <a:lnTo>
                  <a:pt x="2782503" y="24903"/>
                </a:lnTo>
                <a:lnTo>
                  <a:pt x="2782503" y="24903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Freeform 589"> 
				</p:cNvPr>
          <p:cNvSpPr/>
          <p:nvPr/>
        </p:nvSpPr>
        <p:spPr>
          <a:xfrm>
            <a:off x="8145930" y="2037230"/>
            <a:ext cx="2776069" cy="2534769"/>
          </a:xfrm>
          <a:custGeom>
            <a:avLst/>
            <a:gdLst>
              <a:gd name="connsiteX0" fmla="*/ 2786798 w 2776069"/>
              <a:gd name="connsiteY0" fmla="*/ 29197 h 2534769"/>
              <a:gd name="connsiteX1" fmla="*/ 2786798 w 2776069"/>
              <a:gd name="connsiteY1" fmla="*/ 1930862 h 2534769"/>
              <a:gd name="connsiteX2" fmla="*/ 971448 w 2776069"/>
              <a:gd name="connsiteY2" fmla="*/ 1930862 h 2534769"/>
              <a:gd name="connsiteX3" fmla="*/ 366331 w 2776069"/>
              <a:gd name="connsiteY3" fmla="*/ 2535901 h 2534769"/>
              <a:gd name="connsiteX4" fmla="*/ 366331 w 2776069"/>
              <a:gd name="connsiteY4" fmla="*/ 1930862 h 2534769"/>
              <a:gd name="connsiteX5" fmla="*/ 20550 w 2776069"/>
              <a:gd name="connsiteY5" fmla="*/ 1930862 h 2534769"/>
              <a:gd name="connsiteX6" fmla="*/ 20549 w 2776069"/>
              <a:gd name="connsiteY6" fmla="*/ 29197 h 2534769"/>
              <a:gd name="connsiteX7" fmla="*/ 2786798 w 2776069"/>
              <a:gd name="connsiteY7" fmla="*/ 29197 h 2534769"/>
              <a:gd name="connsiteX8" fmla="*/ 2786798 w 2776069"/>
              <a:gd name="connsiteY8" fmla="*/ 29197 h 253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069" h="2534769">
                <a:moveTo>
                  <a:pt x="2786798" y="29197"/>
                </a:moveTo>
                <a:lnTo>
                  <a:pt x="2786798" y="1930862"/>
                </a:lnTo>
                <a:lnTo>
                  <a:pt x="971448" y="1930862"/>
                </a:lnTo>
                <a:lnTo>
                  <a:pt x="366331" y="2535901"/>
                </a:lnTo>
                <a:lnTo>
                  <a:pt x="366331" y="1930862"/>
                </a:lnTo>
                <a:lnTo>
                  <a:pt x="20550" y="1930862"/>
                </a:lnTo>
                <a:lnTo>
                  <a:pt x="20549" y="29197"/>
                </a:lnTo>
                <a:lnTo>
                  <a:pt x="2786798" y="29197"/>
                </a:lnTo>
                <a:lnTo>
                  <a:pt x="2786798" y="2919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TextBox 590"/>
          <p:cNvSpPr txBox="1"/>
          <p:nvPr/>
        </p:nvSpPr>
        <p:spPr>
          <a:xfrm>
            <a:off x="1010411" y="936393"/>
            <a:ext cx="5126406" cy="52067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08050">
              <a:lnSpc>
                <a:spcPct val="100000"/>
              </a:lnSpc>
            </a:pP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GROUPS,</a:t>
            </a:r>
          </a:p>
          <a:p>
            <a:pPr marL="0" indent="1566672">
              <a:lnSpc>
                <a:spcPct val="100000"/>
              </a:lnSpc>
            </a:pPr>
            <a:r>
              <a:rPr lang="en-US" altLang="zh-CN" sz="2800" spc="65" dirty="0">
                <a:solidFill>
                  <a:srgbClr val="242424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ISCUSS…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positive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living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area?</a:t>
            </a:r>
          </a:p>
          <a:p>
            <a:pPr>
              <a:lnSpc>
                <a:spcPts val="4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3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proud?</a:t>
            </a:r>
          </a:p>
          <a:p>
            <a:pPr>
              <a:lnSpc>
                <a:spcPts val="4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1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well</a:t>
            </a:r>
            <a:r>
              <a:rPr lang="en-US" altLang="zh-CN" sz="15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looked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after</a:t>
            </a:r>
            <a:r>
              <a:rPr lang="en-US" altLang="zh-CN" sz="15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it?</a:t>
            </a:r>
          </a:p>
          <a:p>
            <a:pPr>
              <a:lnSpc>
                <a:spcPts val="4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diverse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population?</a:t>
            </a:r>
          </a:p>
          <a:p>
            <a:pPr>
              <a:lnSpc>
                <a:spcPts val="4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6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5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5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15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5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area?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negative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living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area?</a:t>
            </a:r>
          </a:p>
          <a:p>
            <a:pPr marL="0">
              <a:lnSpc>
                <a:spcPct val="100000"/>
              </a:lnSpc>
              <a:spcBef>
                <a:spcPts val="185"/>
              </a:spcBef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feel.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500" spc="-35" dirty="0">
                <a:solidFill>
                  <a:srgbClr val="fefefe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40" dirty="0">
                <a:solidFill>
                  <a:srgbClr val="fefefe"/>
                </a:solidFill>
                <a:latin typeface="Times New Roman"/>
                <a:ea typeface="Times New Roman"/>
              </a:rPr>
              <a:t>unsafe?</a:t>
            </a:r>
          </a:p>
          <a:p>
            <a:pPr marL="0">
              <a:lnSpc>
                <a:spcPct val="100000"/>
              </a:lnSpc>
              <a:spcBef>
                <a:spcPts val="185"/>
              </a:spcBef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affect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personal</a:t>
            </a:r>
            <a:r>
              <a:rPr lang="en-US" altLang="zh-CN" sz="1500" spc="-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well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being?</a:t>
            </a:r>
          </a:p>
          <a:p>
            <a:pPr>
              <a:lnSpc>
                <a:spcPts val="4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2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responsible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negative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issues?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2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further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opportunities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ea typeface="Times New Roman"/>
              </a:rPr>
              <a:t>present?</a:t>
            </a:r>
          </a:p>
          <a:p>
            <a:pPr>
              <a:lnSpc>
                <a:spcPts val="4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4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better?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1363980"/>
            <a:ext cx="10927080" cy="412242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Freeform 59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Freeform 592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Freeform 593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Freeform 594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6" name="Picture 59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1798320"/>
            <a:ext cx="3375660" cy="2941320"/>
          </a:xfrm>
          <a:prstGeom prst="rect">
            <a:avLst/>
          </a:prstGeom>
        </p:spPr>
      </p:pic>
      <p:sp>
        <p:nvSpPr>
          <p:cNvPr id="596" name="TextBox 596"/>
          <p:cNvSpPr txBox="1"/>
          <p:nvPr/>
        </p:nvSpPr>
        <p:spPr>
          <a:xfrm>
            <a:off x="896111" y="2906987"/>
            <a:ext cx="5082867" cy="8237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live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impact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do,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say,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think,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feel,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believe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become.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Freeform 597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Freeform 598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Freeform 599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1" name="Picture 6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601" name="TextBox 601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Freeform 60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Freeform 603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Freeform 604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Freeform 605"> 
				</p:cNvPr>
          <p:cNvSpPr/>
          <p:nvPr/>
        </p:nvSpPr>
        <p:spPr>
          <a:xfrm>
            <a:off x="2524125" y="3438525"/>
            <a:ext cx="130175" cy="92075"/>
          </a:xfrm>
          <a:custGeom>
            <a:avLst/>
            <a:gdLst>
              <a:gd name="connsiteX0" fmla="*/ 48242 w 130175"/>
              <a:gd name="connsiteY0" fmla="*/ 76857 h 92075"/>
              <a:gd name="connsiteX1" fmla="*/ 137163 w 130175"/>
              <a:gd name="connsiteY1" fmla="*/ 102456 h 92075"/>
              <a:gd name="connsiteX2" fmla="*/ 139781 w 130175"/>
              <a:gd name="connsiteY2" fmla="*/ 102279 h 92075"/>
              <a:gd name="connsiteX3" fmla="*/ 140145 w 130175"/>
              <a:gd name="connsiteY3" fmla="*/ 100468 h 92075"/>
              <a:gd name="connsiteX4" fmla="*/ 96750 w 130175"/>
              <a:gd name="connsiteY4" fmla="*/ 21243 h 92075"/>
              <a:gd name="connsiteX5" fmla="*/ 26760 w 130175"/>
              <a:gd name="connsiteY5" fmla="*/ 22568 h 92075"/>
              <a:gd name="connsiteX6" fmla="*/ 48242 w 130175"/>
              <a:gd name="connsiteY6" fmla="*/ 76857 h 92075"/>
              <a:gd name="connsiteX7" fmla="*/ 48242 w 130175"/>
              <a:gd name="connsiteY7" fmla="*/ 76857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175" h="92075">
                <a:moveTo>
                  <a:pt x="48242" y="76857"/>
                </a:moveTo>
                <a:cubicBezTo>
                  <a:pt x="100506" y="76857"/>
                  <a:pt x="126759" y="93445"/>
                  <a:pt x="137163" y="102456"/>
                </a:cubicBezTo>
                <a:cubicBezTo>
                  <a:pt x="137936" y="103129"/>
                  <a:pt x="139107" y="103052"/>
                  <a:pt x="139781" y="102279"/>
                </a:cubicBezTo>
                <a:cubicBezTo>
                  <a:pt x="140211" y="101782"/>
                  <a:pt x="140355" y="101086"/>
                  <a:pt x="140145" y="100468"/>
                </a:cubicBezTo>
                <a:cubicBezTo>
                  <a:pt x="133706" y="82003"/>
                  <a:pt x="116012" y="35445"/>
                  <a:pt x="96750" y="21243"/>
                </a:cubicBezTo>
                <a:cubicBezTo>
                  <a:pt x="76594" y="5617"/>
                  <a:pt x="43150" y="349"/>
                  <a:pt x="26760" y="22568"/>
                </a:cubicBezTo>
                <a:cubicBezTo>
                  <a:pt x="11949" y="42623"/>
                  <a:pt x="22729" y="76879"/>
                  <a:pt x="48242" y="76857"/>
                </a:cubicBezTo>
                <a:lnTo>
                  <a:pt x="48242" y="76857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Freeform 606"> 
				</p:cNvPr>
          <p:cNvSpPr/>
          <p:nvPr/>
        </p:nvSpPr>
        <p:spPr>
          <a:xfrm>
            <a:off x="2816225" y="3400425"/>
            <a:ext cx="92075" cy="79375"/>
          </a:xfrm>
          <a:custGeom>
            <a:avLst/>
            <a:gdLst>
              <a:gd name="connsiteX0" fmla="*/ 25214 w 92075"/>
              <a:gd name="connsiteY0" fmla="*/ 87658 h 79375"/>
              <a:gd name="connsiteX1" fmla="*/ 91339 w 92075"/>
              <a:gd name="connsiteY1" fmla="*/ 60823 h 79375"/>
              <a:gd name="connsiteX2" fmla="*/ 103267 w 92075"/>
              <a:gd name="connsiteY2" fmla="*/ 16396 h 79375"/>
              <a:gd name="connsiteX3" fmla="*/ 48364 w 92075"/>
              <a:gd name="connsiteY3" fmla="*/ 21697 h 79375"/>
              <a:gd name="connsiteX4" fmla="*/ 21934 w 92075"/>
              <a:gd name="connsiteY4" fmla="*/ 85936 h 79375"/>
              <a:gd name="connsiteX5" fmla="*/ 23391 w 92075"/>
              <a:gd name="connsiteY5" fmla="*/ 88232 h 79375"/>
              <a:gd name="connsiteX6" fmla="*/ 25214 w 92075"/>
              <a:gd name="connsiteY6" fmla="*/ 87658 h 79375"/>
              <a:gd name="connsiteX7" fmla="*/ 25214 w 92075"/>
              <a:gd name="connsiteY7" fmla="*/ 87658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075" h="79375">
                <a:moveTo>
                  <a:pt x="25214" y="87658"/>
                </a:moveTo>
                <a:cubicBezTo>
                  <a:pt x="43515" y="71380"/>
                  <a:pt x="66874" y="61905"/>
                  <a:pt x="91339" y="60823"/>
                </a:cubicBezTo>
                <a:cubicBezTo>
                  <a:pt x="111319" y="58537"/>
                  <a:pt x="116664" y="30763"/>
                  <a:pt x="103267" y="16396"/>
                </a:cubicBezTo>
                <a:cubicBezTo>
                  <a:pt x="88423" y="494"/>
                  <a:pt x="62722" y="7616"/>
                  <a:pt x="48364" y="21697"/>
                </a:cubicBezTo>
                <a:cubicBezTo>
                  <a:pt x="35110" y="34098"/>
                  <a:pt x="25600" y="69934"/>
                  <a:pt x="21934" y="85936"/>
                </a:cubicBezTo>
                <a:cubicBezTo>
                  <a:pt x="21702" y="86974"/>
                  <a:pt x="22353" y="88001"/>
                  <a:pt x="23391" y="88232"/>
                </a:cubicBezTo>
                <a:cubicBezTo>
                  <a:pt x="24054" y="88376"/>
                  <a:pt x="24750" y="88166"/>
                  <a:pt x="25214" y="87658"/>
                </a:cubicBezTo>
                <a:lnTo>
                  <a:pt x="25214" y="87658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Freeform 607"> 
				</p:cNvPr>
          <p:cNvSpPr/>
          <p:nvPr/>
        </p:nvSpPr>
        <p:spPr>
          <a:xfrm>
            <a:off x="2320925" y="3603625"/>
            <a:ext cx="815975" cy="269875"/>
          </a:xfrm>
          <a:custGeom>
            <a:avLst/>
            <a:gdLst>
              <a:gd name="connsiteX0" fmla="*/ 314861 w 815975"/>
              <a:gd name="connsiteY0" fmla="*/ 39197 h 269875"/>
              <a:gd name="connsiteX1" fmla="*/ 346261 w 815975"/>
              <a:gd name="connsiteY1" fmla="*/ 18071 h 269875"/>
              <a:gd name="connsiteX2" fmla="*/ 15902 w 815975"/>
              <a:gd name="connsiteY2" fmla="*/ 145047 h 269875"/>
              <a:gd name="connsiteX3" fmla="*/ 420139 w 815975"/>
              <a:gd name="connsiteY3" fmla="*/ 274165 h 269875"/>
              <a:gd name="connsiteX4" fmla="*/ 824377 w 815975"/>
              <a:gd name="connsiteY4" fmla="*/ 145014 h 269875"/>
              <a:gd name="connsiteX5" fmla="*/ 494117 w 815975"/>
              <a:gd name="connsiteY5" fmla="*/ 18038 h 269875"/>
              <a:gd name="connsiteX6" fmla="*/ 525583 w 815975"/>
              <a:gd name="connsiteY6" fmla="*/ 39175 h 269875"/>
              <a:gd name="connsiteX7" fmla="*/ 717375 w 815975"/>
              <a:gd name="connsiteY7" fmla="*/ 125556 h 269875"/>
              <a:gd name="connsiteX8" fmla="*/ 717044 w 815975"/>
              <a:gd name="connsiteY8" fmla="*/ 129454 h 269875"/>
              <a:gd name="connsiteX9" fmla="*/ 715255 w 815975"/>
              <a:gd name="connsiteY9" fmla="*/ 136577 h 269875"/>
              <a:gd name="connsiteX10" fmla="*/ 420139 w 815975"/>
              <a:gd name="connsiteY10" fmla="*/ 218099 h 269875"/>
              <a:gd name="connsiteX11" fmla="*/ 122892 w 815975"/>
              <a:gd name="connsiteY11" fmla="*/ 125600 h 269875"/>
              <a:gd name="connsiteX12" fmla="*/ 314861 w 815975"/>
              <a:gd name="connsiteY12" fmla="*/ 39197 h 269875"/>
              <a:gd name="connsiteX13" fmla="*/ 314861 w 815975"/>
              <a:gd name="connsiteY13" fmla="*/ 39197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5975" h="269875">
                <a:moveTo>
                  <a:pt x="314861" y="39197"/>
                </a:moveTo>
                <a:cubicBezTo>
                  <a:pt x="327132" y="35288"/>
                  <a:pt x="338022" y="27955"/>
                  <a:pt x="346261" y="18071"/>
                </a:cubicBezTo>
                <a:cubicBezTo>
                  <a:pt x="158313" y="29170"/>
                  <a:pt x="15902" y="81780"/>
                  <a:pt x="15902" y="145047"/>
                </a:cubicBezTo>
                <a:cubicBezTo>
                  <a:pt x="15902" y="216376"/>
                  <a:pt x="196881" y="274165"/>
                  <a:pt x="420139" y="274165"/>
                </a:cubicBezTo>
                <a:cubicBezTo>
                  <a:pt x="643398" y="274166"/>
                  <a:pt x="824377" y="216332"/>
                  <a:pt x="824377" y="145014"/>
                </a:cubicBezTo>
                <a:cubicBezTo>
                  <a:pt x="824377" y="81747"/>
                  <a:pt x="682010" y="29148"/>
                  <a:pt x="494117" y="18038"/>
                </a:cubicBezTo>
                <a:cubicBezTo>
                  <a:pt x="502378" y="27944"/>
                  <a:pt x="513291" y="35277"/>
                  <a:pt x="525583" y="39175"/>
                </a:cubicBezTo>
                <a:cubicBezTo>
                  <a:pt x="637235" y="52537"/>
                  <a:pt x="717375" y="86352"/>
                  <a:pt x="717375" y="125556"/>
                </a:cubicBezTo>
                <a:lnTo>
                  <a:pt x="717044" y="129454"/>
                </a:lnTo>
                <a:lnTo>
                  <a:pt x="715255" y="136577"/>
                </a:lnTo>
                <a:cubicBezTo>
                  <a:pt x="697406" y="182882"/>
                  <a:pt x="569906" y="218099"/>
                  <a:pt x="420139" y="218099"/>
                </a:cubicBezTo>
                <a:cubicBezTo>
                  <a:pt x="257119" y="218099"/>
                  <a:pt x="122892" y="176333"/>
                  <a:pt x="122892" y="125600"/>
                </a:cubicBezTo>
                <a:cubicBezTo>
                  <a:pt x="122892" y="86374"/>
                  <a:pt x="203121" y="52537"/>
                  <a:pt x="314861" y="39197"/>
                </a:cubicBezTo>
                <a:lnTo>
                  <a:pt x="314861" y="39197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Freeform 608"> 
				</p:cNvPr>
          <p:cNvSpPr/>
          <p:nvPr/>
        </p:nvSpPr>
        <p:spPr>
          <a:xfrm>
            <a:off x="2105025" y="3552825"/>
            <a:ext cx="1235075" cy="422275"/>
          </a:xfrm>
          <a:custGeom>
            <a:avLst/>
            <a:gdLst>
              <a:gd name="connsiteX0" fmla="*/ 690379 w 1235075"/>
              <a:gd name="connsiteY0" fmla="*/ 25858 h 422275"/>
              <a:gd name="connsiteX1" fmla="*/ 693704 w 1235075"/>
              <a:gd name="connsiteY1" fmla="*/ 38955 h 422275"/>
              <a:gd name="connsiteX2" fmla="*/ 695151 w 1235075"/>
              <a:gd name="connsiteY2" fmla="*/ 42853 h 422275"/>
              <a:gd name="connsiteX3" fmla="*/ 1133052 w 1235075"/>
              <a:gd name="connsiteY3" fmla="*/ 197492 h 422275"/>
              <a:gd name="connsiteX4" fmla="*/ 636039 w 1235075"/>
              <a:gd name="connsiteY4" fmla="*/ 353645 h 422275"/>
              <a:gd name="connsiteX5" fmla="*/ 139026 w 1235075"/>
              <a:gd name="connsiteY5" fmla="*/ 197492 h 422275"/>
              <a:gd name="connsiteX6" fmla="*/ 577082 w 1235075"/>
              <a:gd name="connsiteY6" fmla="*/ 42853 h 422275"/>
              <a:gd name="connsiteX7" fmla="*/ 578518 w 1235075"/>
              <a:gd name="connsiteY7" fmla="*/ 38955 h 422275"/>
              <a:gd name="connsiteX8" fmla="*/ 581843 w 1235075"/>
              <a:gd name="connsiteY8" fmla="*/ 25858 h 422275"/>
              <a:gd name="connsiteX9" fmla="*/ 26366 w 1235075"/>
              <a:gd name="connsiteY9" fmla="*/ 221677 h 422275"/>
              <a:gd name="connsiteX10" fmla="*/ 636039 w 1235075"/>
              <a:gd name="connsiteY10" fmla="*/ 428331 h 422275"/>
              <a:gd name="connsiteX11" fmla="*/ 1245709 w 1235075"/>
              <a:gd name="connsiteY11" fmla="*/ 221677 h 422275"/>
              <a:gd name="connsiteX12" fmla="*/ 690379 w 1235075"/>
              <a:gd name="connsiteY12" fmla="*/ 25858 h 422275"/>
              <a:gd name="connsiteX13" fmla="*/ 690379 w 1235075"/>
              <a:gd name="connsiteY13" fmla="*/ 25858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5075" h="422275">
                <a:moveTo>
                  <a:pt x="690379" y="25858"/>
                </a:moveTo>
                <a:cubicBezTo>
                  <a:pt x="691351" y="30441"/>
                  <a:pt x="692456" y="34825"/>
                  <a:pt x="693704" y="38955"/>
                </a:cubicBezTo>
                <a:cubicBezTo>
                  <a:pt x="694113" y="40280"/>
                  <a:pt x="694665" y="41605"/>
                  <a:pt x="695151" y="42853"/>
                </a:cubicBezTo>
                <a:cubicBezTo>
                  <a:pt x="880249" y="51842"/>
                  <a:pt x="1133052" y="101372"/>
                  <a:pt x="1133052" y="197492"/>
                </a:cubicBezTo>
                <a:cubicBezTo>
                  <a:pt x="1133052" y="304325"/>
                  <a:pt x="820630" y="353645"/>
                  <a:pt x="636039" y="353645"/>
                </a:cubicBezTo>
                <a:cubicBezTo>
                  <a:pt x="451438" y="353645"/>
                  <a:pt x="139026" y="304325"/>
                  <a:pt x="139026" y="197492"/>
                </a:cubicBezTo>
                <a:cubicBezTo>
                  <a:pt x="139026" y="101361"/>
                  <a:pt x="391917" y="51831"/>
                  <a:pt x="577082" y="42853"/>
                </a:cubicBezTo>
                <a:cubicBezTo>
                  <a:pt x="577546" y="41528"/>
                  <a:pt x="578121" y="40302"/>
                  <a:pt x="578518" y="38955"/>
                </a:cubicBezTo>
                <a:cubicBezTo>
                  <a:pt x="579844" y="34825"/>
                  <a:pt x="580871" y="30441"/>
                  <a:pt x="581843" y="25858"/>
                </a:cubicBezTo>
                <a:cubicBezTo>
                  <a:pt x="270536" y="34173"/>
                  <a:pt x="26366" y="113740"/>
                  <a:pt x="26366" y="221677"/>
                </a:cubicBezTo>
                <a:cubicBezTo>
                  <a:pt x="26366" y="335799"/>
                  <a:pt x="299396" y="428331"/>
                  <a:pt x="636039" y="428331"/>
                </a:cubicBezTo>
                <a:cubicBezTo>
                  <a:pt x="972683" y="428331"/>
                  <a:pt x="1245709" y="335799"/>
                  <a:pt x="1245709" y="221677"/>
                </a:cubicBezTo>
                <a:cubicBezTo>
                  <a:pt x="1245709" y="113751"/>
                  <a:pt x="1001587" y="34184"/>
                  <a:pt x="690379" y="25858"/>
                </a:cubicBezTo>
                <a:lnTo>
                  <a:pt x="690379" y="25858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Freeform 609"> 
				</p:cNvPr>
          <p:cNvSpPr/>
          <p:nvPr/>
        </p:nvSpPr>
        <p:spPr>
          <a:xfrm>
            <a:off x="2511425" y="3235325"/>
            <a:ext cx="434975" cy="549275"/>
          </a:xfrm>
          <a:custGeom>
            <a:avLst/>
            <a:gdLst>
              <a:gd name="connsiteX0" fmla="*/ 342914 w 434975"/>
              <a:gd name="connsiteY0" fmla="*/ 428060 h 549275"/>
              <a:gd name="connsiteX1" fmla="*/ 331317 w 434975"/>
              <a:gd name="connsiteY1" fmla="*/ 425674 h 549275"/>
              <a:gd name="connsiteX2" fmla="*/ 262586 w 434975"/>
              <a:gd name="connsiteY2" fmla="*/ 369773 h 549275"/>
              <a:gd name="connsiteX3" fmla="*/ 252369 w 434975"/>
              <a:gd name="connsiteY3" fmla="*/ 311994 h 549275"/>
              <a:gd name="connsiteX4" fmla="*/ 298426 w 434975"/>
              <a:gd name="connsiteY4" fmla="*/ 156781 h 549275"/>
              <a:gd name="connsiteX5" fmla="*/ 316550 w 434975"/>
              <a:gd name="connsiteY5" fmla="*/ 103873 h 549275"/>
              <a:gd name="connsiteX6" fmla="*/ 229849 w 434975"/>
              <a:gd name="connsiteY6" fmla="*/ 16973 h 549275"/>
              <a:gd name="connsiteX7" fmla="*/ 229540 w 434975"/>
              <a:gd name="connsiteY7" fmla="*/ 16973 h 549275"/>
              <a:gd name="connsiteX8" fmla="*/ 142828 w 434975"/>
              <a:gd name="connsiteY8" fmla="*/ 103873 h 549275"/>
              <a:gd name="connsiteX9" fmla="*/ 160952 w 434975"/>
              <a:gd name="connsiteY9" fmla="*/ 156781 h 549275"/>
              <a:gd name="connsiteX10" fmla="*/ 207009 w 434975"/>
              <a:gd name="connsiteY10" fmla="*/ 311994 h 549275"/>
              <a:gd name="connsiteX11" fmla="*/ 196781 w 434975"/>
              <a:gd name="connsiteY11" fmla="*/ 369773 h 549275"/>
              <a:gd name="connsiteX12" fmla="*/ 128061 w 434975"/>
              <a:gd name="connsiteY12" fmla="*/ 425674 h 549275"/>
              <a:gd name="connsiteX13" fmla="*/ 116464 w 434975"/>
              <a:gd name="connsiteY13" fmla="*/ 428060 h 549275"/>
              <a:gd name="connsiteX14" fmla="*/ 108843 w 434975"/>
              <a:gd name="connsiteY14" fmla="*/ 429727 h 549275"/>
              <a:gd name="connsiteX15" fmla="*/ 96804 w 434975"/>
              <a:gd name="connsiteY15" fmla="*/ 432775 h 549275"/>
              <a:gd name="connsiteX16" fmla="*/ 92972 w 434975"/>
              <a:gd name="connsiteY16" fmla="*/ 433835 h 549275"/>
              <a:gd name="connsiteX17" fmla="*/ 88057 w 434975"/>
              <a:gd name="connsiteY17" fmla="*/ 435348 h 549275"/>
              <a:gd name="connsiteX18" fmla="*/ 17580 w 434975"/>
              <a:gd name="connsiteY18" fmla="*/ 488610 h 549275"/>
              <a:gd name="connsiteX19" fmla="*/ 229639 w 434975"/>
              <a:gd name="connsiteY19" fmla="*/ 560303 h 549275"/>
              <a:gd name="connsiteX20" fmla="*/ 441698 w 434975"/>
              <a:gd name="connsiteY20" fmla="*/ 488610 h 549275"/>
              <a:gd name="connsiteX21" fmla="*/ 371266 w 434975"/>
              <a:gd name="connsiteY21" fmla="*/ 435348 h 549275"/>
              <a:gd name="connsiteX22" fmla="*/ 366329 w 434975"/>
              <a:gd name="connsiteY22" fmla="*/ 433835 h 549275"/>
              <a:gd name="connsiteX23" fmla="*/ 362518 w 434975"/>
              <a:gd name="connsiteY23" fmla="*/ 432775 h 549275"/>
              <a:gd name="connsiteX24" fmla="*/ 350480 w 434975"/>
              <a:gd name="connsiteY24" fmla="*/ 429727 h 549275"/>
              <a:gd name="connsiteX25" fmla="*/ 342914 w 434975"/>
              <a:gd name="connsiteY25" fmla="*/ 428060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4975" h="549275">
                <a:moveTo>
                  <a:pt x="342914" y="428060"/>
                </a:moveTo>
                <a:cubicBezTo>
                  <a:pt x="339093" y="427242"/>
                  <a:pt x="335293" y="426414"/>
                  <a:pt x="331317" y="425674"/>
                </a:cubicBezTo>
                <a:cubicBezTo>
                  <a:pt x="300469" y="419777"/>
                  <a:pt x="274646" y="398773"/>
                  <a:pt x="262586" y="369773"/>
                </a:cubicBezTo>
                <a:cubicBezTo>
                  <a:pt x="255782" y="351276"/>
                  <a:pt x="252325" y="331707"/>
                  <a:pt x="252369" y="311994"/>
                </a:cubicBezTo>
                <a:cubicBezTo>
                  <a:pt x="251386" y="236127"/>
                  <a:pt x="268914" y="207028"/>
                  <a:pt x="298426" y="156781"/>
                </a:cubicBezTo>
                <a:cubicBezTo>
                  <a:pt x="309150" y="141111"/>
                  <a:pt x="315424" y="122834"/>
                  <a:pt x="316550" y="103873"/>
                </a:cubicBezTo>
                <a:cubicBezTo>
                  <a:pt x="316606" y="55945"/>
                  <a:pt x="277783" y="17039"/>
                  <a:pt x="229849" y="16973"/>
                </a:cubicBezTo>
                <a:lnTo>
                  <a:pt x="229540" y="16973"/>
                </a:lnTo>
                <a:cubicBezTo>
                  <a:pt x="181595" y="17028"/>
                  <a:pt x="142772" y="55933"/>
                  <a:pt x="142828" y="103873"/>
                </a:cubicBezTo>
                <a:cubicBezTo>
                  <a:pt x="143943" y="122834"/>
                  <a:pt x="150216" y="141122"/>
                  <a:pt x="160952" y="156781"/>
                </a:cubicBezTo>
                <a:cubicBezTo>
                  <a:pt x="190453" y="207028"/>
                  <a:pt x="207992" y="236127"/>
                  <a:pt x="207009" y="311994"/>
                </a:cubicBezTo>
                <a:cubicBezTo>
                  <a:pt x="207042" y="331707"/>
                  <a:pt x="203585" y="351276"/>
                  <a:pt x="196781" y="369773"/>
                </a:cubicBezTo>
                <a:cubicBezTo>
                  <a:pt x="184720" y="398773"/>
                  <a:pt x="158909" y="419766"/>
                  <a:pt x="128061" y="425674"/>
                </a:cubicBezTo>
                <a:lnTo>
                  <a:pt x="116464" y="428060"/>
                </a:lnTo>
                <a:cubicBezTo>
                  <a:pt x="113890" y="428612"/>
                  <a:pt x="111317" y="429142"/>
                  <a:pt x="108843" y="429727"/>
                </a:cubicBezTo>
                <a:cubicBezTo>
                  <a:pt x="104657" y="430699"/>
                  <a:pt x="100648" y="431715"/>
                  <a:pt x="96804" y="432775"/>
                </a:cubicBezTo>
                <a:lnTo>
                  <a:pt x="92972" y="433835"/>
                </a:lnTo>
                <a:cubicBezTo>
                  <a:pt x="91293" y="434332"/>
                  <a:pt x="89680" y="434840"/>
                  <a:pt x="88057" y="435348"/>
                </a:cubicBezTo>
                <a:cubicBezTo>
                  <a:pt x="44916" y="448479"/>
                  <a:pt x="17580" y="467440"/>
                  <a:pt x="17580" y="488610"/>
                </a:cubicBezTo>
                <a:cubicBezTo>
                  <a:pt x="17580" y="528200"/>
                  <a:pt x="112565" y="560303"/>
                  <a:pt x="229639" y="560303"/>
                </a:cubicBezTo>
                <a:cubicBezTo>
                  <a:pt x="346703" y="560303"/>
                  <a:pt x="441698" y="528201"/>
                  <a:pt x="441698" y="488610"/>
                </a:cubicBezTo>
                <a:cubicBezTo>
                  <a:pt x="441698" y="467407"/>
                  <a:pt x="414407" y="448479"/>
                  <a:pt x="371266" y="435348"/>
                </a:cubicBezTo>
                <a:cubicBezTo>
                  <a:pt x="369642" y="434840"/>
                  <a:pt x="368030" y="434332"/>
                  <a:pt x="366329" y="433835"/>
                </a:cubicBezTo>
                <a:lnTo>
                  <a:pt x="362518" y="432775"/>
                </a:lnTo>
                <a:cubicBezTo>
                  <a:pt x="358664" y="431715"/>
                  <a:pt x="354666" y="430699"/>
                  <a:pt x="350480" y="429727"/>
                </a:cubicBezTo>
                <a:lnTo>
                  <a:pt x="342914" y="428060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1" name="Picture 6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20" y="3208020"/>
            <a:ext cx="1127760" cy="883919"/>
          </a:xfrm>
          <a:prstGeom prst="rect">
            <a:avLst/>
          </a:prstGeom>
        </p:spPr>
      </p:pic>
      <p:pic>
        <p:nvPicPr>
          <p:cNvPr id="612" name="Picture 61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59" y="3093720"/>
            <a:ext cx="1097280" cy="1051560"/>
          </a:xfrm>
          <a:prstGeom prst="rect">
            <a:avLst/>
          </a:prstGeom>
        </p:spPr>
      </p:pic>
      <p:sp>
        <p:nvSpPr>
          <p:cNvPr id="612" name="TextBox 612"/>
          <p:cNvSpPr txBox="1"/>
          <p:nvPr/>
        </p:nvSpPr>
        <p:spPr>
          <a:xfrm>
            <a:off x="3936238" y="1115244"/>
            <a:ext cx="4303252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6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ADVOCACY</a:t>
            </a:r>
          </a:p>
          <a:p>
            <a:pPr marL="0" indent="76200">
              <a:lnSpc>
                <a:spcPct val="100000"/>
              </a:lnSpc>
            </a:pP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613" name="TextBox 613"/>
          <p:cNvSpPr txBox="1"/>
          <p:nvPr/>
        </p:nvSpPr>
        <p:spPr>
          <a:xfrm>
            <a:off x="1379474" y="4604769"/>
            <a:ext cx="273483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meant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</a:p>
          <a:p>
            <a:pPr marL="0" indent="501777">
              <a:lnSpc>
                <a:spcPct val="100000"/>
              </a:lnSpc>
            </a:pP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term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advocacy</a:t>
            </a:r>
          </a:p>
        </p:txBody>
      </p:sp>
      <p:sp>
        <p:nvSpPr>
          <p:cNvPr id="614" name="TextBox 614"/>
          <p:cNvSpPr txBox="1"/>
          <p:nvPr/>
        </p:nvSpPr>
        <p:spPr>
          <a:xfrm>
            <a:off x="4681473" y="4599866"/>
            <a:ext cx="2839568" cy="79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09372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</a:p>
          <a:p>
            <a:pPr marL="0">
              <a:lnSpc>
                <a:spcPct val="89999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awareness</a:t>
            </a:r>
            <a:r>
              <a:rPr lang="en-US" altLang="zh-CN" sz="18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influential</a:t>
            </a:r>
            <a:r>
              <a:rPr lang="en-US" altLang="zh-CN" sz="18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</a:p>
          <a:p>
            <a:pPr marL="0" indent="172211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advocacy</a:t>
            </a:r>
            <a:r>
              <a:rPr lang="en-US" altLang="zh-CN" sz="18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role</a:t>
            </a:r>
          </a:p>
        </p:txBody>
      </p:sp>
      <p:sp>
        <p:nvSpPr>
          <p:cNvPr id="615" name="TextBox 615"/>
          <p:cNvSpPr txBox="1"/>
          <p:nvPr/>
        </p:nvSpPr>
        <p:spPr>
          <a:xfrm>
            <a:off x="8114410" y="4604769"/>
            <a:ext cx="2694267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confidence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496823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ability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advocate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Freeform 61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Freeform 617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Freeform 618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Freeform 619"> 
				</p:cNvPr>
          <p:cNvSpPr/>
          <p:nvPr/>
        </p:nvSpPr>
        <p:spPr>
          <a:xfrm>
            <a:off x="949325" y="2625725"/>
            <a:ext cx="2403475" cy="1438275"/>
          </a:xfrm>
          <a:custGeom>
            <a:avLst/>
            <a:gdLst>
              <a:gd name="connsiteX0" fmla="*/ 18414 w 2403475"/>
              <a:gd name="connsiteY0" fmla="*/ 1447927 h 1438275"/>
              <a:gd name="connsiteX1" fmla="*/ 2403475 w 2403475"/>
              <a:gd name="connsiteY1" fmla="*/ 1447927 h 1438275"/>
              <a:gd name="connsiteX2" fmla="*/ 2403475 w 2403475"/>
              <a:gd name="connsiteY2" fmla="*/ 16891 h 1438275"/>
              <a:gd name="connsiteX3" fmla="*/ 18414 w 2403475"/>
              <a:gd name="connsiteY3" fmla="*/ 16891 h 1438275"/>
              <a:gd name="connsiteX4" fmla="*/ 18414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18414" y="1447927"/>
                </a:moveTo>
                <a:lnTo>
                  <a:pt x="2403475" y="1447927"/>
                </a:lnTo>
                <a:lnTo>
                  <a:pt x="2403475" y="16891"/>
                </a:lnTo>
                <a:lnTo>
                  <a:pt x="18414" y="16891"/>
                </a:lnTo>
                <a:lnTo>
                  <a:pt x="18414" y="1447927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Freeform 620"> 
				</p:cNvPr>
          <p:cNvSpPr/>
          <p:nvPr/>
        </p:nvSpPr>
        <p:spPr>
          <a:xfrm>
            <a:off x="949325" y="2625725"/>
            <a:ext cx="2403475" cy="1438275"/>
          </a:xfrm>
          <a:custGeom>
            <a:avLst/>
            <a:gdLst>
              <a:gd name="connsiteX0" fmla="*/ 18414 w 2403475"/>
              <a:gd name="connsiteY0" fmla="*/ 1447927 h 1438275"/>
              <a:gd name="connsiteX1" fmla="*/ 2403475 w 2403475"/>
              <a:gd name="connsiteY1" fmla="*/ 1447927 h 1438275"/>
              <a:gd name="connsiteX2" fmla="*/ 2403475 w 2403475"/>
              <a:gd name="connsiteY2" fmla="*/ 16891 h 1438275"/>
              <a:gd name="connsiteX3" fmla="*/ 18414 w 2403475"/>
              <a:gd name="connsiteY3" fmla="*/ 16891 h 1438275"/>
              <a:gd name="connsiteX4" fmla="*/ 18414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18414" y="1447927"/>
                </a:moveTo>
                <a:lnTo>
                  <a:pt x="2403475" y="1447927"/>
                </a:lnTo>
                <a:lnTo>
                  <a:pt x="2403475" y="16891"/>
                </a:lnTo>
                <a:lnTo>
                  <a:pt x="18414" y="16891"/>
                </a:lnTo>
                <a:lnTo>
                  <a:pt x="18414" y="14479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Freeform 621"> 
				</p:cNvPr>
          <p:cNvSpPr/>
          <p:nvPr/>
        </p:nvSpPr>
        <p:spPr>
          <a:xfrm>
            <a:off x="3565525" y="2625725"/>
            <a:ext cx="2403475" cy="1438275"/>
          </a:xfrm>
          <a:custGeom>
            <a:avLst/>
            <a:gdLst>
              <a:gd name="connsiteX0" fmla="*/ 26542 w 2403475"/>
              <a:gd name="connsiteY0" fmla="*/ 1447927 h 1438275"/>
              <a:gd name="connsiteX1" fmla="*/ 2411603 w 2403475"/>
              <a:gd name="connsiteY1" fmla="*/ 1447927 h 1438275"/>
              <a:gd name="connsiteX2" fmla="*/ 2411603 w 2403475"/>
              <a:gd name="connsiteY2" fmla="*/ 16891 h 1438275"/>
              <a:gd name="connsiteX3" fmla="*/ 26542 w 2403475"/>
              <a:gd name="connsiteY3" fmla="*/ 16891 h 1438275"/>
              <a:gd name="connsiteX4" fmla="*/ 26542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7927"/>
                </a:moveTo>
                <a:lnTo>
                  <a:pt x="2411603" y="1447927"/>
                </a:lnTo>
                <a:lnTo>
                  <a:pt x="2411603" y="16891"/>
                </a:lnTo>
                <a:lnTo>
                  <a:pt x="26542" y="16891"/>
                </a:lnTo>
                <a:lnTo>
                  <a:pt x="26542" y="1447927"/>
                </a:lnTo>
                <a:close/>
              </a:path>
            </a:pathLst>
          </a:custGeom>
          <a:solidFill>
            <a:srgbClr val="8ab5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Freeform 622"> 
				</p:cNvPr>
          <p:cNvSpPr/>
          <p:nvPr/>
        </p:nvSpPr>
        <p:spPr>
          <a:xfrm>
            <a:off x="3565525" y="2625725"/>
            <a:ext cx="2403475" cy="1438275"/>
          </a:xfrm>
          <a:custGeom>
            <a:avLst/>
            <a:gdLst>
              <a:gd name="connsiteX0" fmla="*/ 26542 w 2403475"/>
              <a:gd name="connsiteY0" fmla="*/ 1447927 h 1438275"/>
              <a:gd name="connsiteX1" fmla="*/ 2411603 w 2403475"/>
              <a:gd name="connsiteY1" fmla="*/ 1447927 h 1438275"/>
              <a:gd name="connsiteX2" fmla="*/ 2411603 w 2403475"/>
              <a:gd name="connsiteY2" fmla="*/ 16891 h 1438275"/>
              <a:gd name="connsiteX3" fmla="*/ 26542 w 2403475"/>
              <a:gd name="connsiteY3" fmla="*/ 16891 h 1438275"/>
              <a:gd name="connsiteX4" fmla="*/ 26542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7927"/>
                </a:moveTo>
                <a:lnTo>
                  <a:pt x="2411603" y="1447927"/>
                </a:lnTo>
                <a:lnTo>
                  <a:pt x="2411603" y="16891"/>
                </a:lnTo>
                <a:lnTo>
                  <a:pt x="26542" y="16891"/>
                </a:lnTo>
                <a:lnTo>
                  <a:pt x="26542" y="14479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Freeform 623"> 
				</p:cNvPr>
          <p:cNvSpPr/>
          <p:nvPr/>
        </p:nvSpPr>
        <p:spPr>
          <a:xfrm>
            <a:off x="6194425" y="2625725"/>
            <a:ext cx="2403475" cy="1438275"/>
          </a:xfrm>
          <a:custGeom>
            <a:avLst/>
            <a:gdLst>
              <a:gd name="connsiteX0" fmla="*/ 20446 w 2403475"/>
              <a:gd name="connsiteY0" fmla="*/ 1447927 h 1438275"/>
              <a:gd name="connsiteX1" fmla="*/ 2405506 w 2403475"/>
              <a:gd name="connsiteY1" fmla="*/ 1447927 h 1438275"/>
              <a:gd name="connsiteX2" fmla="*/ 2405506 w 2403475"/>
              <a:gd name="connsiteY2" fmla="*/ 16891 h 1438275"/>
              <a:gd name="connsiteX3" fmla="*/ 20446 w 2403475"/>
              <a:gd name="connsiteY3" fmla="*/ 16891 h 1438275"/>
              <a:gd name="connsiteX4" fmla="*/ 20446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7927"/>
                </a:moveTo>
                <a:lnTo>
                  <a:pt x="2405506" y="1447927"/>
                </a:lnTo>
                <a:lnTo>
                  <a:pt x="2405506" y="16891"/>
                </a:lnTo>
                <a:lnTo>
                  <a:pt x="20446" y="16891"/>
                </a:lnTo>
                <a:lnTo>
                  <a:pt x="20446" y="1447927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Freeform 624"> 
				</p:cNvPr>
          <p:cNvSpPr/>
          <p:nvPr/>
        </p:nvSpPr>
        <p:spPr>
          <a:xfrm>
            <a:off x="6194425" y="2625725"/>
            <a:ext cx="2403475" cy="1438275"/>
          </a:xfrm>
          <a:custGeom>
            <a:avLst/>
            <a:gdLst>
              <a:gd name="connsiteX0" fmla="*/ 20446 w 2403475"/>
              <a:gd name="connsiteY0" fmla="*/ 1447927 h 1438275"/>
              <a:gd name="connsiteX1" fmla="*/ 2405506 w 2403475"/>
              <a:gd name="connsiteY1" fmla="*/ 1447927 h 1438275"/>
              <a:gd name="connsiteX2" fmla="*/ 2405506 w 2403475"/>
              <a:gd name="connsiteY2" fmla="*/ 16891 h 1438275"/>
              <a:gd name="connsiteX3" fmla="*/ 20446 w 2403475"/>
              <a:gd name="connsiteY3" fmla="*/ 16891 h 1438275"/>
              <a:gd name="connsiteX4" fmla="*/ 20446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7927"/>
                </a:moveTo>
                <a:lnTo>
                  <a:pt x="2405506" y="1447927"/>
                </a:lnTo>
                <a:lnTo>
                  <a:pt x="2405506" y="16891"/>
                </a:lnTo>
                <a:lnTo>
                  <a:pt x="20446" y="16891"/>
                </a:lnTo>
                <a:lnTo>
                  <a:pt x="20446" y="14479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Freeform 625"> 
				</p:cNvPr>
          <p:cNvSpPr/>
          <p:nvPr/>
        </p:nvSpPr>
        <p:spPr>
          <a:xfrm>
            <a:off x="8823325" y="2625725"/>
            <a:ext cx="2390775" cy="1438275"/>
          </a:xfrm>
          <a:custGeom>
            <a:avLst/>
            <a:gdLst>
              <a:gd name="connsiteX0" fmla="*/ 15875 w 2390775"/>
              <a:gd name="connsiteY0" fmla="*/ 1447927 h 1438275"/>
              <a:gd name="connsiteX1" fmla="*/ 2400934 w 2390775"/>
              <a:gd name="connsiteY1" fmla="*/ 1447927 h 1438275"/>
              <a:gd name="connsiteX2" fmla="*/ 2400934 w 2390775"/>
              <a:gd name="connsiteY2" fmla="*/ 16891 h 1438275"/>
              <a:gd name="connsiteX3" fmla="*/ 15875 w 2390775"/>
              <a:gd name="connsiteY3" fmla="*/ 16891 h 1438275"/>
              <a:gd name="connsiteX4" fmla="*/ 15875 w 23907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5875" y="1447927"/>
                </a:moveTo>
                <a:lnTo>
                  <a:pt x="2400934" y="1447927"/>
                </a:lnTo>
                <a:lnTo>
                  <a:pt x="2400934" y="16891"/>
                </a:lnTo>
                <a:lnTo>
                  <a:pt x="15875" y="16891"/>
                </a:lnTo>
                <a:lnTo>
                  <a:pt x="15875" y="1447927"/>
                </a:lnTo>
                <a:close/>
              </a:path>
            </a:pathLst>
          </a:custGeom>
          <a:solidFill>
            <a:srgbClr val="78ba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Freeform 626"> 
				</p:cNvPr>
          <p:cNvSpPr/>
          <p:nvPr/>
        </p:nvSpPr>
        <p:spPr>
          <a:xfrm>
            <a:off x="8823325" y="2625725"/>
            <a:ext cx="2390775" cy="1438275"/>
          </a:xfrm>
          <a:custGeom>
            <a:avLst/>
            <a:gdLst>
              <a:gd name="connsiteX0" fmla="*/ 15875 w 2390775"/>
              <a:gd name="connsiteY0" fmla="*/ 1447927 h 1438275"/>
              <a:gd name="connsiteX1" fmla="*/ 2400934 w 2390775"/>
              <a:gd name="connsiteY1" fmla="*/ 1447927 h 1438275"/>
              <a:gd name="connsiteX2" fmla="*/ 2400934 w 2390775"/>
              <a:gd name="connsiteY2" fmla="*/ 16891 h 1438275"/>
              <a:gd name="connsiteX3" fmla="*/ 15875 w 2390775"/>
              <a:gd name="connsiteY3" fmla="*/ 16891 h 1438275"/>
              <a:gd name="connsiteX4" fmla="*/ 15875 w 23907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5875" y="1447927"/>
                </a:moveTo>
                <a:lnTo>
                  <a:pt x="2400934" y="1447927"/>
                </a:lnTo>
                <a:lnTo>
                  <a:pt x="2400934" y="16891"/>
                </a:lnTo>
                <a:lnTo>
                  <a:pt x="15875" y="16891"/>
                </a:lnTo>
                <a:lnTo>
                  <a:pt x="15875" y="14479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Freeform 627"> 
				</p:cNvPr>
          <p:cNvSpPr/>
          <p:nvPr/>
        </p:nvSpPr>
        <p:spPr>
          <a:xfrm>
            <a:off x="7477125" y="4213225"/>
            <a:ext cx="2403475" cy="1438275"/>
          </a:xfrm>
          <a:custGeom>
            <a:avLst/>
            <a:gdLst>
              <a:gd name="connsiteX0" fmla="*/ 24003 w 2403475"/>
              <a:gd name="connsiteY0" fmla="*/ 1448435 h 1438275"/>
              <a:gd name="connsiteX1" fmla="*/ 2409063 w 2403475"/>
              <a:gd name="connsiteY1" fmla="*/ 1448435 h 1438275"/>
              <a:gd name="connsiteX2" fmla="*/ 2409063 w 2403475"/>
              <a:gd name="connsiteY2" fmla="*/ 17399 h 1438275"/>
              <a:gd name="connsiteX3" fmla="*/ 24003 w 2403475"/>
              <a:gd name="connsiteY3" fmla="*/ 17399 h 1438275"/>
              <a:gd name="connsiteX4" fmla="*/ 24003 w 2403475"/>
              <a:gd name="connsiteY4" fmla="*/ 144843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4003" y="1448435"/>
                </a:moveTo>
                <a:lnTo>
                  <a:pt x="2409063" y="1448435"/>
                </a:lnTo>
                <a:lnTo>
                  <a:pt x="2409063" y="17399"/>
                </a:lnTo>
                <a:lnTo>
                  <a:pt x="24003" y="17399"/>
                </a:lnTo>
                <a:lnTo>
                  <a:pt x="24003" y="1448435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Freeform 628"> 
				</p:cNvPr>
          <p:cNvSpPr/>
          <p:nvPr/>
        </p:nvSpPr>
        <p:spPr>
          <a:xfrm>
            <a:off x="7477125" y="4213225"/>
            <a:ext cx="2403475" cy="1438275"/>
          </a:xfrm>
          <a:custGeom>
            <a:avLst/>
            <a:gdLst>
              <a:gd name="connsiteX0" fmla="*/ 24003 w 2403475"/>
              <a:gd name="connsiteY0" fmla="*/ 1448435 h 1438275"/>
              <a:gd name="connsiteX1" fmla="*/ 2409063 w 2403475"/>
              <a:gd name="connsiteY1" fmla="*/ 1448435 h 1438275"/>
              <a:gd name="connsiteX2" fmla="*/ 2409063 w 2403475"/>
              <a:gd name="connsiteY2" fmla="*/ 17399 h 1438275"/>
              <a:gd name="connsiteX3" fmla="*/ 24003 w 2403475"/>
              <a:gd name="connsiteY3" fmla="*/ 17399 h 1438275"/>
              <a:gd name="connsiteX4" fmla="*/ 24003 w 2403475"/>
              <a:gd name="connsiteY4" fmla="*/ 144843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4003" y="1448435"/>
                </a:moveTo>
                <a:lnTo>
                  <a:pt x="2409063" y="1448435"/>
                </a:lnTo>
                <a:lnTo>
                  <a:pt x="2409063" y="17399"/>
                </a:lnTo>
                <a:lnTo>
                  <a:pt x="24003" y="17399"/>
                </a:lnTo>
                <a:lnTo>
                  <a:pt x="24003" y="14484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Freeform 629"> 
				</p:cNvPr>
          <p:cNvSpPr/>
          <p:nvPr/>
        </p:nvSpPr>
        <p:spPr>
          <a:xfrm>
            <a:off x="2308225" y="4225925"/>
            <a:ext cx="2403475" cy="1450975"/>
          </a:xfrm>
          <a:custGeom>
            <a:avLst/>
            <a:gdLst>
              <a:gd name="connsiteX0" fmla="*/ 25019 w 2403475"/>
              <a:gd name="connsiteY0" fmla="*/ 1455547 h 1450975"/>
              <a:gd name="connsiteX1" fmla="*/ 2410079 w 2403475"/>
              <a:gd name="connsiteY1" fmla="*/ 1455547 h 1450975"/>
              <a:gd name="connsiteX2" fmla="*/ 2410079 w 2403475"/>
              <a:gd name="connsiteY2" fmla="*/ 24511 h 1450975"/>
              <a:gd name="connsiteX3" fmla="*/ 25019 w 2403475"/>
              <a:gd name="connsiteY3" fmla="*/ 24511 h 1450975"/>
              <a:gd name="connsiteX4" fmla="*/ 25019 w 2403475"/>
              <a:gd name="connsiteY4" fmla="*/ 145554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5019" y="1455547"/>
                </a:moveTo>
                <a:lnTo>
                  <a:pt x="2410079" y="1455547"/>
                </a:lnTo>
                <a:lnTo>
                  <a:pt x="2410079" y="24511"/>
                </a:lnTo>
                <a:lnTo>
                  <a:pt x="25019" y="24511"/>
                </a:lnTo>
                <a:lnTo>
                  <a:pt x="25019" y="1455547"/>
                </a:lnTo>
                <a:close/>
              </a:path>
            </a:pathLst>
          </a:custGeom>
          <a:solidFill>
            <a:srgbClr val="c4ae4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Freeform 630"> 
				</p:cNvPr>
          <p:cNvSpPr/>
          <p:nvPr/>
        </p:nvSpPr>
        <p:spPr>
          <a:xfrm>
            <a:off x="2308225" y="4225925"/>
            <a:ext cx="2403475" cy="1450975"/>
          </a:xfrm>
          <a:custGeom>
            <a:avLst/>
            <a:gdLst>
              <a:gd name="connsiteX0" fmla="*/ 25019 w 2403475"/>
              <a:gd name="connsiteY0" fmla="*/ 1455547 h 1450975"/>
              <a:gd name="connsiteX1" fmla="*/ 2410079 w 2403475"/>
              <a:gd name="connsiteY1" fmla="*/ 1455547 h 1450975"/>
              <a:gd name="connsiteX2" fmla="*/ 2410079 w 2403475"/>
              <a:gd name="connsiteY2" fmla="*/ 24511 h 1450975"/>
              <a:gd name="connsiteX3" fmla="*/ 25019 w 2403475"/>
              <a:gd name="connsiteY3" fmla="*/ 24511 h 1450975"/>
              <a:gd name="connsiteX4" fmla="*/ 25019 w 2403475"/>
              <a:gd name="connsiteY4" fmla="*/ 145554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5019" y="1455547"/>
                </a:moveTo>
                <a:lnTo>
                  <a:pt x="2410079" y="1455547"/>
                </a:lnTo>
                <a:lnTo>
                  <a:pt x="2410079" y="24511"/>
                </a:lnTo>
                <a:lnTo>
                  <a:pt x="25019" y="24511"/>
                </a:lnTo>
                <a:lnTo>
                  <a:pt x="25019" y="14555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Freeform 631"> 
				</p:cNvPr>
          <p:cNvSpPr/>
          <p:nvPr/>
        </p:nvSpPr>
        <p:spPr>
          <a:xfrm>
            <a:off x="4886325" y="4213225"/>
            <a:ext cx="2390775" cy="1438275"/>
          </a:xfrm>
          <a:custGeom>
            <a:avLst/>
            <a:gdLst>
              <a:gd name="connsiteX0" fmla="*/ 17907 w 2390775"/>
              <a:gd name="connsiteY0" fmla="*/ 1448435 h 1438275"/>
              <a:gd name="connsiteX1" fmla="*/ 2401442 w 2390775"/>
              <a:gd name="connsiteY1" fmla="*/ 1448435 h 1438275"/>
              <a:gd name="connsiteX2" fmla="*/ 2401442 w 2390775"/>
              <a:gd name="connsiteY2" fmla="*/ 17399 h 1438275"/>
              <a:gd name="connsiteX3" fmla="*/ 17907 w 2390775"/>
              <a:gd name="connsiteY3" fmla="*/ 17399 h 1438275"/>
              <a:gd name="connsiteX4" fmla="*/ 17907 w 2390775"/>
              <a:gd name="connsiteY4" fmla="*/ 144843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7907" y="1448435"/>
                </a:moveTo>
                <a:lnTo>
                  <a:pt x="2401442" y="1448435"/>
                </a:lnTo>
                <a:lnTo>
                  <a:pt x="2401442" y="17399"/>
                </a:lnTo>
                <a:lnTo>
                  <a:pt x="17907" y="17399"/>
                </a:lnTo>
                <a:lnTo>
                  <a:pt x="17907" y="144843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Freeform 632"> 
				</p:cNvPr>
          <p:cNvSpPr/>
          <p:nvPr/>
        </p:nvSpPr>
        <p:spPr>
          <a:xfrm>
            <a:off x="4886325" y="4213225"/>
            <a:ext cx="2390775" cy="1438275"/>
          </a:xfrm>
          <a:custGeom>
            <a:avLst/>
            <a:gdLst>
              <a:gd name="connsiteX0" fmla="*/ 17907 w 2390775"/>
              <a:gd name="connsiteY0" fmla="*/ 1448435 h 1438275"/>
              <a:gd name="connsiteX1" fmla="*/ 2401442 w 2390775"/>
              <a:gd name="connsiteY1" fmla="*/ 1448435 h 1438275"/>
              <a:gd name="connsiteX2" fmla="*/ 2401442 w 2390775"/>
              <a:gd name="connsiteY2" fmla="*/ 17399 h 1438275"/>
              <a:gd name="connsiteX3" fmla="*/ 17907 w 2390775"/>
              <a:gd name="connsiteY3" fmla="*/ 17399 h 1438275"/>
              <a:gd name="connsiteX4" fmla="*/ 17907 w 2390775"/>
              <a:gd name="connsiteY4" fmla="*/ 144843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7907" y="1448435"/>
                </a:moveTo>
                <a:lnTo>
                  <a:pt x="2401442" y="1448435"/>
                </a:lnTo>
                <a:lnTo>
                  <a:pt x="2401442" y="17399"/>
                </a:lnTo>
                <a:lnTo>
                  <a:pt x="17907" y="17399"/>
                </a:lnTo>
                <a:lnTo>
                  <a:pt x="17907" y="14484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TextBox 633"/>
          <p:cNvSpPr txBox="1"/>
          <p:nvPr/>
        </p:nvSpPr>
        <p:spPr>
          <a:xfrm>
            <a:off x="3879850" y="1328462"/>
            <a:ext cx="4532869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ADVOCACY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OVERVIEW</a:t>
            </a:r>
          </a:p>
        </p:txBody>
      </p:sp>
      <p:sp>
        <p:nvSpPr>
          <p:cNvPr id="634" name="TextBox 634"/>
          <p:cNvSpPr txBox="1"/>
          <p:nvPr/>
        </p:nvSpPr>
        <p:spPr>
          <a:xfrm>
            <a:off x="1226819" y="3116636"/>
            <a:ext cx="1879606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34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2900" spc="2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</p:txBody>
      </p:sp>
      <p:sp>
        <p:nvSpPr>
          <p:cNvPr id="635" name="TextBox 635"/>
          <p:cNvSpPr txBox="1"/>
          <p:nvPr/>
        </p:nvSpPr>
        <p:spPr>
          <a:xfrm>
            <a:off x="3995292" y="3116636"/>
            <a:ext cx="1589352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20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2900" spc="15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636" name="TextBox 636"/>
          <p:cNvSpPr txBox="1"/>
          <p:nvPr/>
        </p:nvSpPr>
        <p:spPr>
          <a:xfrm>
            <a:off x="6674231" y="2895437"/>
            <a:ext cx="1480295" cy="883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7827">
              <a:lnSpc>
                <a:spcPct val="100000"/>
              </a:lnSpc>
            </a:pPr>
            <a:r>
              <a:rPr lang="en-US" altLang="zh-CN" sz="2900" spc="4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9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25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</a:p>
          <a:p>
            <a:pPr marL="0">
              <a:lnSpc>
                <a:spcPct val="100000"/>
              </a:lnSpc>
            </a:pPr>
            <a:r>
              <a:rPr lang="en-US" altLang="zh-CN" sz="2900" spc="-80" dirty="0">
                <a:solidFill>
                  <a:srgbClr val="fefefe"/>
                </a:solidFill>
                <a:latin typeface="Times New Roman"/>
                <a:ea typeface="Times New Roman"/>
              </a:rPr>
              <a:t>adv</a:t>
            </a:r>
            <a:r>
              <a:rPr lang="en-US" altLang="zh-CN" sz="2900" spc="-75" dirty="0">
                <a:solidFill>
                  <a:srgbClr val="fefefe"/>
                </a:solidFill>
                <a:latin typeface="Times New Roman"/>
                <a:ea typeface="Times New Roman"/>
              </a:rPr>
              <a:t>ocacy?</a:t>
            </a:r>
          </a:p>
        </p:txBody>
      </p:sp>
      <p:sp>
        <p:nvSpPr>
          <p:cNvPr id="637" name="TextBox 637"/>
          <p:cNvSpPr txBox="1"/>
          <p:nvPr/>
        </p:nvSpPr>
        <p:spPr>
          <a:xfrm>
            <a:off x="9157716" y="2695660"/>
            <a:ext cx="1760981" cy="12816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5447">
              <a:lnSpc>
                <a:spcPct val="100000"/>
              </a:lnSpc>
            </a:pPr>
            <a:r>
              <a:rPr lang="en-US" altLang="zh-CN" sz="2900" spc="-69" dirty="0">
                <a:solidFill>
                  <a:srgbClr val="fefefe"/>
                </a:solidFill>
                <a:latin typeface="Times New Roman"/>
                <a:ea typeface="Times New Roman"/>
              </a:rPr>
              <a:t>Influenti</a:t>
            </a:r>
            <a:r>
              <a:rPr lang="en-US" altLang="zh-CN" sz="2900" spc="-64" dirty="0">
                <a:solidFill>
                  <a:srgbClr val="fefefe"/>
                </a:solidFill>
                <a:latin typeface="Times New Roman"/>
                <a:ea typeface="Times New Roman"/>
              </a:rPr>
              <a:t>al</a:t>
            </a:r>
          </a:p>
          <a:p>
            <a:pPr marL="0">
              <a:lnSpc>
                <a:spcPct val="89999"/>
              </a:lnSpc>
            </a:pPr>
            <a:r>
              <a:rPr lang="en-US" altLang="zh-CN" sz="2900" spc="5" dirty="0">
                <a:solidFill>
                  <a:srgbClr val="fefefe"/>
                </a:solidFill>
                <a:latin typeface="Times New Roman"/>
                <a:ea typeface="Times New Roman"/>
              </a:rPr>
              <a:t>advocates</a:t>
            </a:r>
            <a:r>
              <a:rPr lang="en-US" altLang="zh-CN" sz="29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25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</a:p>
          <a:p>
            <a:pPr marL="0" indent="463295">
              <a:lnSpc>
                <a:spcPct val="100000"/>
              </a:lnSpc>
            </a:pPr>
            <a:r>
              <a:rPr lang="en-US" altLang="zh-CN" sz="2900" spc="-30" dirty="0">
                <a:solidFill>
                  <a:srgbClr val="fefefe"/>
                </a:solidFill>
                <a:latin typeface="Times New Roman"/>
                <a:ea typeface="Times New Roman"/>
              </a:rPr>
              <a:t>Qui</a:t>
            </a:r>
            <a:r>
              <a:rPr lang="en-US" altLang="zh-CN" sz="2900" spc="-25" dirty="0">
                <a:solidFill>
                  <a:srgbClr val="fefefe"/>
                </a:solidFill>
                <a:latin typeface="Times New Roman"/>
                <a:ea typeface="Times New Roman"/>
              </a:rPr>
              <a:t>z!</a:t>
            </a:r>
          </a:p>
        </p:txBody>
      </p:sp>
      <p:sp>
        <p:nvSpPr>
          <p:cNvPr id="638" name="TextBox 638"/>
          <p:cNvSpPr txBox="1"/>
          <p:nvPr/>
        </p:nvSpPr>
        <p:spPr>
          <a:xfrm>
            <a:off x="2760852" y="4725238"/>
            <a:ext cx="1542303" cy="441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-5" dirty="0">
                <a:solidFill>
                  <a:srgbClr val="fefefe"/>
                </a:solidFill>
                <a:latin typeface="Times New Roman"/>
                <a:ea typeface="Times New Roman"/>
              </a:rPr>
              <a:t>Round</a:t>
            </a:r>
            <a:r>
              <a:rPr lang="en-US" altLang="zh-CN" sz="29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dirty="0">
                <a:solidFill>
                  <a:srgbClr val="fefefe"/>
                </a:solidFill>
                <a:latin typeface="Times New Roman"/>
                <a:ea typeface="Times New Roman"/>
              </a:rPr>
              <a:t>Up</a:t>
            </a:r>
          </a:p>
        </p:txBody>
      </p:sp>
      <p:sp>
        <p:nvSpPr>
          <p:cNvPr id="639" name="TextBox 639"/>
          <p:cNvSpPr txBox="1"/>
          <p:nvPr/>
        </p:nvSpPr>
        <p:spPr>
          <a:xfrm>
            <a:off x="5045075" y="4284303"/>
            <a:ext cx="2115274" cy="12816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2400">
              <a:lnSpc>
                <a:spcPct val="100000"/>
              </a:lnSpc>
            </a:pPr>
            <a:r>
              <a:rPr lang="en-US" altLang="zh-CN" sz="2900" spc="-69" dirty="0">
                <a:solidFill>
                  <a:srgbClr val="fefefe"/>
                </a:solidFill>
                <a:latin typeface="Times New Roman"/>
                <a:ea typeface="Times New Roman"/>
              </a:rPr>
              <a:t>Advocacy</a:t>
            </a:r>
            <a:r>
              <a:rPr lang="en-US" altLang="zh-CN" sz="29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-4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</a:p>
          <a:p>
            <a:pPr marL="0" indent="452628">
              <a:lnSpc>
                <a:spcPct val="89999"/>
              </a:lnSpc>
            </a:pPr>
            <a:r>
              <a:rPr lang="en-US" altLang="zh-CN" sz="2900" spc="1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9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15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</a:p>
          <a:p>
            <a:pPr marL="0">
              <a:lnSpc>
                <a:spcPct val="100000"/>
              </a:lnSpc>
            </a:pPr>
            <a:r>
              <a:rPr lang="en-US" altLang="zh-CN" sz="2900" spc="-40" dirty="0">
                <a:solidFill>
                  <a:srgbClr val="fefefe"/>
                </a:solidFill>
                <a:latin typeface="Times New Roman"/>
                <a:ea typeface="Times New Roman"/>
              </a:rPr>
              <a:t>Teacher’s</a:t>
            </a:r>
            <a:r>
              <a:rPr lang="en-US" altLang="zh-CN" sz="29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-50" dirty="0">
                <a:solidFill>
                  <a:srgbClr val="fefefe"/>
                </a:solidFill>
                <a:latin typeface="Times New Roman"/>
                <a:ea typeface="Times New Roman"/>
              </a:rPr>
              <a:t>Den</a:t>
            </a:r>
          </a:p>
        </p:txBody>
      </p:sp>
      <p:sp>
        <p:nvSpPr>
          <p:cNvPr id="640" name="TextBox 640"/>
          <p:cNvSpPr txBox="1"/>
          <p:nvPr/>
        </p:nvSpPr>
        <p:spPr>
          <a:xfrm>
            <a:off x="7883397" y="4484080"/>
            <a:ext cx="1633893" cy="8839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900" spc="-60" dirty="0">
                <a:solidFill>
                  <a:srgbClr val="fefefe"/>
                </a:solidFill>
                <a:latin typeface="Times New Roman"/>
                <a:ea typeface="Times New Roman"/>
              </a:rPr>
              <a:t>Ev</a:t>
            </a:r>
            <a:r>
              <a:rPr lang="en-US" altLang="zh-CN" sz="2900" spc="-55" dirty="0">
                <a:solidFill>
                  <a:srgbClr val="fefefe"/>
                </a:solidFill>
                <a:latin typeface="Times New Roman"/>
                <a:ea typeface="Times New Roman"/>
              </a:rPr>
              <a:t>aluation/</a:t>
            </a:r>
          </a:p>
          <a:p>
            <a:pPr marL="0" indent="73152">
              <a:lnSpc>
                <a:spcPct val="100000"/>
              </a:lnSpc>
            </a:pPr>
            <a:r>
              <a:rPr lang="en-US" altLang="zh-CN" sz="2900" spc="4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9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900" spc="4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Freeform 64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Freeform 642"> 
				</p:cNvPr>
          <p:cNvSpPr/>
          <p:nvPr/>
        </p:nvSpPr>
        <p:spPr>
          <a:xfrm>
            <a:off x="565150" y="958850"/>
            <a:ext cx="3295650" cy="1187450"/>
          </a:xfrm>
          <a:custGeom>
            <a:avLst/>
            <a:gdLst>
              <a:gd name="connsiteX0" fmla="*/ 10159 w 3295650"/>
              <a:gd name="connsiteY0" fmla="*/ 1195324 h 1187450"/>
              <a:gd name="connsiteX1" fmla="*/ 3306571 w 3295650"/>
              <a:gd name="connsiteY1" fmla="*/ 1195324 h 1187450"/>
              <a:gd name="connsiteX2" fmla="*/ 3306571 w 3295650"/>
              <a:gd name="connsiteY2" fmla="*/ 6604 h 1187450"/>
              <a:gd name="connsiteX3" fmla="*/ 10159 w 3295650"/>
              <a:gd name="connsiteY3" fmla="*/ 6604 h 1187450"/>
              <a:gd name="connsiteX4" fmla="*/ 10159 w 3295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187450">
                <a:moveTo>
                  <a:pt x="10159" y="1195324"/>
                </a:moveTo>
                <a:lnTo>
                  <a:pt x="3306571" y="1195324"/>
                </a:lnTo>
                <a:lnTo>
                  <a:pt x="3306571" y="6604"/>
                </a:lnTo>
                <a:lnTo>
                  <a:pt x="10159" y="6604"/>
                </a:lnTo>
                <a:lnTo>
                  <a:pt x="10159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Freeform 643"> 
				</p:cNvPr>
          <p:cNvSpPr/>
          <p:nvPr/>
        </p:nvSpPr>
        <p:spPr>
          <a:xfrm>
            <a:off x="555625" y="949325"/>
            <a:ext cx="3305175" cy="1196975"/>
          </a:xfrm>
          <a:custGeom>
            <a:avLst/>
            <a:gdLst>
              <a:gd name="connsiteX0" fmla="*/ 19684 w 3305175"/>
              <a:gd name="connsiteY0" fmla="*/ 1204849 h 1196975"/>
              <a:gd name="connsiteX1" fmla="*/ 3316096 w 3305175"/>
              <a:gd name="connsiteY1" fmla="*/ 1204849 h 1196975"/>
              <a:gd name="connsiteX2" fmla="*/ 3316096 w 3305175"/>
              <a:gd name="connsiteY2" fmla="*/ 16129 h 1196975"/>
              <a:gd name="connsiteX3" fmla="*/ 19684 w 3305175"/>
              <a:gd name="connsiteY3" fmla="*/ 16129 h 1196975"/>
              <a:gd name="connsiteX4" fmla="*/ 19684 w 3305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1196975">
                <a:moveTo>
                  <a:pt x="19684" y="1204849"/>
                </a:moveTo>
                <a:lnTo>
                  <a:pt x="3316096" y="1204849"/>
                </a:lnTo>
                <a:lnTo>
                  <a:pt x="3316096" y="16129"/>
                </a:lnTo>
                <a:lnTo>
                  <a:pt x="19684" y="16129"/>
                </a:lnTo>
                <a:lnTo>
                  <a:pt x="19684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" name="Picture 64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1623060"/>
            <a:ext cx="6256020" cy="3627120"/>
          </a:xfrm>
          <a:prstGeom prst="rect">
            <a:avLst/>
          </a:prstGeom>
        </p:spPr>
      </p:pic>
      <p:sp>
        <p:nvSpPr>
          <p:cNvPr id="645" name="TextBox 645"/>
          <p:cNvSpPr txBox="1"/>
          <p:nvPr/>
        </p:nvSpPr>
        <p:spPr>
          <a:xfrm>
            <a:off x="733044" y="1115244"/>
            <a:ext cx="3747977" cy="49665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03198">
              <a:lnSpc>
                <a:spcPct val="100000"/>
              </a:lnSpc>
            </a:pP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4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</a:p>
          <a:p>
            <a:pPr marL="0" indent="349605">
              <a:lnSpc>
                <a:spcPct val="100000"/>
              </a:lnSpc>
            </a:pP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ADVO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CACY?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dvocacy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arguing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supporting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idea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spc="-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spc="-5" dirty="0">
                <a:solidFill>
                  <a:srgbClr val="242424"/>
                </a:solidFill>
                <a:latin typeface="Calibri"/>
                <a:ea typeface="Calibri"/>
              </a:rPr>
              <a:t>pla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n.</a:t>
            </a:r>
          </a:p>
          <a:p>
            <a:pPr>
              <a:lnSpc>
                <a:spcPts val="72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This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self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advocacy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(arguing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supporting</a:t>
            </a:r>
            <a:r>
              <a:rPr lang="en-US" altLang="zh-CN" sz="14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idea/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plan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own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behalf)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4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peer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advocacy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(arguing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supporting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idea/plan</a:t>
            </a:r>
            <a:r>
              <a:rPr lang="en-US" altLang="zh-CN" sz="14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behalf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4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others).</a:t>
            </a:r>
          </a:p>
          <a:p>
            <a:pPr>
              <a:lnSpc>
                <a:spcPts val="68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Advocacy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important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skill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order</a:t>
            </a:r>
            <a:r>
              <a:rPr lang="en-US" altLang="zh-CN" sz="14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support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ourselves,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others,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achieve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14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believe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right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400" spc="-4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needed.</a:t>
            </a:r>
          </a:p>
          <a:p>
            <a:pPr>
              <a:lnSpc>
                <a:spcPts val="7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successful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advocate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need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able</a:t>
            </a:r>
            <a:r>
              <a:rPr lang="en-US" altLang="zh-CN" sz="14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to: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400" dirty="0">
                <a:solidFill>
                  <a:srgbClr val="9aadb4"/>
                </a:solidFill>
                <a:latin typeface="Calibri"/>
                <a:ea typeface="Calibri"/>
              </a:rPr>
              <a:t>-	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D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efine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problem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concerned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about</a:t>
            </a:r>
          </a:p>
          <a:p>
            <a:pPr>
              <a:lnSpc>
                <a:spcPts val="8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400" dirty="0">
                <a:solidFill>
                  <a:srgbClr val="9aadb4"/>
                </a:solidFill>
                <a:latin typeface="Calibri"/>
                <a:ea typeface="Calibri"/>
              </a:rPr>
              <a:t>-	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esearch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issue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understand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detail</a:t>
            </a:r>
          </a:p>
          <a:p>
            <a:pPr>
              <a:lnSpc>
                <a:spcPts val="6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400" dirty="0">
                <a:solidFill>
                  <a:srgbClr val="9aadb4"/>
                </a:solidFill>
                <a:latin typeface="Calibri"/>
                <a:ea typeface="Calibri"/>
              </a:rPr>
              <a:t>-	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R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emain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confident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firm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when</a:t>
            </a:r>
            <a:r>
              <a:rPr lang="en-US" altLang="zh-CN" sz="14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challenged</a:t>
            </a:r>
            <a:r>
              <a:rPr lang="en-US" altLang="zh-CN" sz="14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by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400" spc="-10" dirty="0">
                <a:solidFill>
                  <a:srgbClr val="242424"/>
                </a:solidFill>
                <a:latin typeface="Calibri"/>
                <a:ea typeface="Calibri"/>
              </a:rPr>
              <a:t>oth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ers</a:t>
            </a:r>
          </a:p>
          <a:p>
            <a:pPr>
              <a:lnSpc>
                <a:spcPts val="8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400" dirty="0">
                <a:solidFill>
                  <a:srgbClr val="9aadb4"/>
                </a:solidFill>
                <a:latin typeface="Calibri"/>
                <a:ea typeface="Calibri"/>
              </a:rPr>
              <a:t>-	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B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e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persistent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(don’t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give</a:t>
            </a:r>
            <a:r>
              <a:rPr lang="en-US" altLang="zh-CN" sz="14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242424"/>
                </a:solidFill>
                <a:latin typeface="Calibri"/>
                <a:ea typeface="Calibri"/>
              </a:rPr>
              <a:t>up!)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Freeform 64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7" name="Freeform 647"> 
				</p:cNvPr>
          <p:cNvSpPr/>
          <p:nvPr/>
        </p:nvSpPr>
        <p:spPr>
          <a:xfrm>
            <a:off x="793750" y="958850"/>
            <a:ext cx="4476750" cy="1187450"/>
          </a:xfrm>
          <a:custGeom>
            <a:avLst/>
            <a:gdLst>
              <a:gd name="connsiteX0" fmla="*/ 11683 w 4476750"/>
              <a:gd name="connsiteY0" fmla="*/ 1195324 h 1187450"/>
              <a:gd name="connsiteX1" fmla="*/ 4489195 w 4476750"/>
              <a:gd name="connsiteY1" fmla="*/ 1195324 h 1187450"/>
              <a:gd name="connsiteX2" fmla="*/ 4489195 w 4476750"/>
              <a:gd name="connsiteY2" fmla="*/ 6604 h 1187450"/>
              <a:gd name="connsiteX3" fmla="*/ 11683 w 4476750"/>
              <a:gd name="connsiteY3" fmla="*/ 6604 h 1187450"/>
              <a:gd name="connsiteX4" fmla="*/ 11683 w 44767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187450">
                <a:moveTo>
                  <a:pt x="11683" y="1195324"/>
                </a:moveTo>
                <a:lnTo>
                  <a:pt x="4489195" y="1195324"/>
                </a:lnTo>
                <a:lnTo>
                  <a:pt x="4489195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Freeform 648"> 
				</p:cNvPr>
          <p:cNvSpPr/>
          <p:nvPr/>
        </p:nvSpPr>
        <p:spPr>
          <a:xfrm>
            <a:off x="784225" y="949325"/>
            <a:ext cx="4486275" cy="1196975"/>
          </a:xfrm>
          <a:custGeom>
            <a:avLst/>
            <a:gdLst>
              <a:gd name="connsiteX0" fmla="*/ 21208 w 4486275"/>
              <a:gd name="connsiteY0" fmla="*/ 1204849 h 1196975"/>
              <a:gd name="connsiteX1" fmla="*/ 4498720 w 4486275"/>
              <a:gd name="connsiteY1" fmla="*/ 1204849 h 1196975"/>
              <a:gd name="connsiteX2" fmla="*/ 4498720 w 4486275"/>
              <a:gd name="connsiteY2" fmla="*/ 16129 h 1196975"/>
              <a:gd name="connsiteX3" fmla="*/ 21208 w 4486275"/>
              <a:gd name="connsiteY3" fmla="*/ 16129 h 1196975"/>
              <a:gd name="connsiteX4" fmla="*/ 21208 w 44862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196975">
                <a:moveTo>
                  <a:pt x="21208" y="1204849"/>
                </a:moveTo>
                <a:lnTo>
                  <a:pt x="4498720" y="1204849"/>
                </a:lnTo>
                <a:lnTo>
                  <a:pt x="4498720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Freeform 649"> 
				</p:cNvPr>
          <p:cNvSpPr/>
          <p:nvPr/>
        </p:nvSpPr>
        <p:spPr>
          <a:xfrm>
            <a:off x="5927725" y="949325"/>
            <a:ext cx="5451475" cy="4943475"/>
          </a:xfrm>
          <a:custGeom>
            <a:avLst/>
            <a:gdLst>
              <a:gd name="connsiteX0" fmla="*/ 16636 w 5451475"/>
              <a:gd name="connsiteY0" fmla="*/ 4952365 h 4943475"/>
              <a:gd name="connsiteX1" fmla="*/ 5457316 w 5451475"/>
              <a:gd name="connsiteY1" fmla="*/ 4952365 h 4943475"/>
              <a:gd name="connsiteX2" fmla="*/ 5457316 w 5451475"/>
              <a:gd name="connsiteY2" fmla="*/ 16129 h 4943475"/>
              <a:gd name="connsiteX3" fmla="*/ 16636 w 5451475"/>
              <a:gd name="connsiteY3" fmla="*/ 16129 h 4943475"/>
              <a:gd name="connsiteX4" fmla="*/ 16636 w 54514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1475" h="4943475">
                <a:moveTo>
                  <a:pt x="16636" y="4952365"/>
                </a:moveTo>
                <a:lnTo>
                  <a:pt x="5457316" y="4952365"/>
                </a:lnTo>
                <a:lnTo>
                  <a:pt x="5457316" y="16129"/>
                </a:lnTo>
                <a:lnTo>
                  <a:pt x="16636" y="16129"/>
                </a:lnTo>
                <a:lnTo>
                  <a:pt x="16636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Freeform 650"> 
				</p:cNvPr>
          <p:cNvSpPr/>
          <p:nvPr/>
        </p:nvSpPr>
        <p:spPr>
          <a:xfrm>
            <a:off x="6092825" y="1101725"/>
            <a:ext cx="5121275" cy="4625975"/>
          </a:xfrm>
          <a:custGeom>
            <a:avLst/>
            <a:gdLst>
              <a:gd name="connsiteX0" fmla="*/ 18415 w 5121275"/>
              <a:gd name="connsiteY0" fmla="*/ 4636135 h 4625975"/>
              <a:gd name="connsiteX1" fmla="*/ 5123815 w 5121275"/>
              <a:gd name="connsiteY1" fmla="*/ 4636135 h 4625975"/>
              <a:gd name="connsiteX2" fmla="*/ 5123815 w 5121275"/>
              <a:gd name="connsiteY2" fmla="*/ 27558 h 4625975"/>
              <a:gd name="connsiteX3" fmla="*/ 18415 w 5121275"/>
              <a:gd name="connsiteY3" fmla="*/ 27558 h 4625975"/>
              <a:gd name="connsiteX4" fmla="*/ 18415 w 51212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275" h="4625975">
                <a:moveTo>
                  <a:pt x="18415" y="4636135"/>
                </a:moveTo>
                <a:lnTo>
                  <a:pt x="5123815" y="4636135"/>
                </a:lnTo>
                <a:lnTo>
                  <a:pt x="5123815" y="27558"/>
                </a:lnTo>
                <a:lnTo>
                  <a:pt x="18415" y="27558"/>
                </a:lnTo>
                <a:lnTo>
                  <a:pt x="18415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2" name="Picture 65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20" y="2735580"/>
            <a:ext cx="4808220" cy="1394460"/>
          </a:xfrm>
          <a:prstGeom prst="rect">
            <a:avLst/>
          </a:prstGeom>
        </p:spPr>
      </p:pic>
      <p:sp>
        <p:nvSpPr>
          <p:cNvPr id="652" name="TextBox 652"/>
          <p:cNvSpPr txBox="1"/>
          <p:nvPr/>
        </p:nvSpPr>
        <p:spPr>
          <a:xfrm>
            <a:off x="894892" y="1115244"/>
            <a:ext cx="4180251" cy="5459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7840">
              <a:lnSpc>
                <a:spcPct val="100000"/>
              </a:lnSpc>
            </a:pPr>
            <a:r>
              <a:rPr lang="en-US" altLang="zh-CN" sz="2800" spc="195" dirty="0">
                <a:solidFill>
                  <a:srgbClr val="242424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Times New Roman"/>
                <a:ea typeface="Times New Roman"/>
              </a:rPr>
              <a:t>ADVOCATE</a:t>
            </a:r>
          </a:p>
          <a:p>
            <a:pPr marL="0" indent="539826">
              <a:lnSpc>
                <a:spcPct val="100000"/>
              </a:lnSpc>
            </a:pPr>
            <a:r>
              <a:rPr lang="en-US" altLang="zh-CN" sz="2800" spc="135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BEHALF?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9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Friends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-12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Family</a:t>
            </a:r>
          </a:p>
          <a:p>
            <a:pPr marL="0">
              <a:lnSpc>
                <a:spcPct val="100000"/>
              </a:lnSpc>
              <a:spcBef>
                <a:spcPts val="384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8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Teachers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8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17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workers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ea typeface="Times New Roman"/>
              </a:rPr>
              <a:t>Sports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ea typeface="Times New Roman"/>
              </a:rPr>
              <a:t>coaches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7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workers</a:t>
            </a:r>
          </a:p>
          <a:p>
            <a:pPr marL="0">
              <a:lnSpc>
                <a:spcPct val="100000"/>
              </a:lnSpc>
              <a:spcBef>
                <a:spcPts val="384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Police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ea typeface="Times New Roman"/>
              </a:rPr>
              <a:t>Charities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spc="1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ea typeface="Times New Roman"/>
              </a:rPr>
              <a:t>Councillors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-1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MLAs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-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MPs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0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anymore?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Freeform 65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Freeform 654"> 
				</p:cNvPr>
          <p:cNvSpPr/>
          <p:nvPr/>
        </p:nvSpPr>
        <p:spPr>
          <a:xfrm>
            <a:off x="793750" y="793750"/>
            <a:ext cx="10585450" cy="5251450"/>
          </a:xfrm>
          <a:custGeom>
            <a:avLst/>
            <a:gdLst>
              <a:gd name="connsiteX0" fmla="*/ 11683 w 10585450"/>
              <a:gd name="connsiteY0" fmla="*/ 5260340 h 5251450"/>
              <a:gd name="connsiteX1" fmla="*/ 10594340 w 10585450"/>
              <a:gd name="connsiteY1" fmla="*/ 5260340 h 5251450"/>
              <a:gd name="connsiteX2" fmla="*/ 10594340 w 10585450"/>
              <a:gd name="connsiteY2" fmla="*/ 11684 h 5251450"/>
              <a:gd name="connsiteX3" fmla="*/ 11683 w 10585450"/>
              <a:gd name="connsiteY3" fmla="*/ 11684 h 5251450"/>
              <a:gd name="connsiteX4" fmla="*/ 11683 w 10585450"/>
              <a:gd name="connsiteY4" fmla="*/ 5260340 h 525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450" h="5251450">
                <a:moveTo>
                  <a:pt x="11683" y="5260340"/>
                </a:moveTo>
                <a:lnTo>
                  <a:pt x="10594340" y="5260340"/>
                </a:lnTo>
                <a:lnTo>
                  <a:pt x="10594340" y="11684"/>
                </a:lnTo>
                <a:lnTo>
                  <a:pt x="11683" y="11684"/>
                </a:lnTo>
                <a:lnTo>
                  <a:pt x="11683" y="526034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Freeform 655"> 
				</p:cNvPr>
          <p:cNvSpPr/>
          <p:nvPr/>
        </p:nvSpPr>
        <p:spPr>
          <a:xfrm>
            <a:off x="790575" y="790575"/>
            <a:ext cx="10588625" cy="5254625"/>
          </a:xfrm>
          <a:custGeom>
            <a:avLst/>
            <a:gdLst>
              <a:gd name="connsiteX0" fmla="*/ 14858 w 10588625"/>
              <a:gd name="connsiteY0" fmla="*/ 5263515 h 5254625"/>
              <a:gd name="connsiteX1" fmla="*/ 10597515 w 10588625"/>
              <a:gd name="connsiteY1" fmla="*/ 5263515 h 5254625"/>
              <a:gd name="connsiteX2" fmla="*/ 10597515 w 10588625"/>
              <a:gd name="connsiteY2" fmla="*/ 14859 h 5254625"/>
              <a:gd name="connsiteX3" fmla="*/ 14858 w 10588625"/>
              <a:gd name="connsiteY3" fmla="*/ 14859 h 5254625"/>
              <a:gd name="connsiteX4" fmla="*/ 14858 w 10588625"/>
              <a:gd name="connsiteY4" fmla="*/ 5263515 h 52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625" h="5254625">
                <a:moveTo>
                  <a:pt x="14858" y="5263515"/>
                </a:moveTo>
                <a:lnTo>
                  <a:pt x="10597515" y="5263515"/>
                </a:lnTo>
                <a:lnTo>
                  <a:pt x="10597515" y="14859"/>
                </a:lnTo>
                <a:lnTo>
                  <a:pt x="14858" y="14859"/>
                </a:lnTo>
                <a:lnTo>
                  <a:pt x="14858" y="526351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7" name="Picture 65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20" y="1112519"/>
            <a:ext cx="8366759" cy="463296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Freeform 65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Freeform 658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Freeform 659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TextBox 660"/>
          <p:cNvSpPr txBox="1"/>
          <p:nvPr/>
        </p:nvSpPr>
        <p:spPr>
          <a:xfrm>
            <a:off x="2322829" y="1115244"/>
            <a:ext cx="7194895" cy="3815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28295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AGE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VOTE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</a:p>
          <a:p>
            <a:pPr marL="0" indent="3492500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NI?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44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spc="55" dirty="0">
                <a:solidFill>
                  <a:srgbClr val="242424"/>
                </a:solidFill>
                <a:latin typeface="Calibri"/>
                <a:ea typeface="Calibri"/>
              </a:rPr>
              <a:t>16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36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17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33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18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2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spc="25" dirty="0">
                <a:solidFill>
                  <a:srgbClr val="242424"/>
                </a:solidFill>
                <a:latin typeface="Calibri"/>
                <a:ea typeface="Calibri"/>
              </a:rPr>
              <a:t>21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Freeform 66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Freeform 662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Freeform 663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TextBox 664"/>
          <p:cNvSpPr txBox="1"/>
          <p:nvPr/>
        </p:nvSpPr>
        <p:spPr>
          <a:xfrm>
            <a:off x="2322829" y="1002538"/>
            <a:ext cx="7025457" cy="3989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97459">
              <a:lnSpc>
                <a:spcPct val="100000"/>
              </a:lnSpc>
            </a:pP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2.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54" dirty="0">
                <a:solidFill>
                  <a:srgbClr val="242424"/>
                </a:solidFill>
                <a:latin typeface="Calibri"/>
                <a:ea typeface="Calibri"/>
              </a:rPr>
              <a:t>WHO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29" dirty="0">
                <a:solidFill>
                  <a:srgbClr val="242424"/>
                </a:solidFill>
                <a:latin typeface="Calibri"/>
                <a:ea typeface="Calibri"/>
              </a:rPr>
              <a:t>WOULD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CONTACT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IF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4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5" dirty="0">
                <a:solidFill>
                  <a:srgbClr val="242424"/>
                </a:solidFill>
                <a:latin typeface="Calibri"/>
                <a:ea typeface="Calibri"/>
              </a:rPr>
              <a:t>BIN</a:t>
            </a:r>
          </a:p>
          <a:p>
            <a:pPr marL="0" indent="2366264">
              <a:lnSpc>
                <a:spcPct val="100000"/>
              </a:lnSpc>
            </a:pPr>
            <a:r>
              <a:rPr lang="en-US" altLang="zh-CN" sz="2500" spc="164" dirty="0">
                <a:solidFill>
                  <a:srgbClr val="242424"/>
                </a:solidFill>
                <a:latin typeface="Calibri"/>
                <a:ea typeface="Calibri"/>
              </a:rPr>
              <a:t>WASN’T</a:t>
            </a:r>
            <a:r>
              <a:rPr lang="en-US" altLang="zh-CN" sz="2500" spc="3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60" dirty="0">
                <a:solidFill>
                  <a:srgbClr val="242424"/>
                </a:solidFill>
                <a:latin typeface="Calibri"/>
                <a:ea typeface="Calibri"/>
              </a:rPr>
              <a:t>EMPTIED?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1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spc="1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spc="10" dirty="0">
                <a:solidFill>
                  <a:srgbClr val="242424"/>
                </a:solidFill>
                <a:latin typeface="Calibri"/>
                <a:ea typeface="Calibri"/>
              </a:rPr>
              <a:t>Council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129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3000" spc="-12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NI</a:t>
            </a:r>
            <a:r>
              <a:rPr lang="en-US" altLang="zh-CN" sz="3000" spc="-1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Assembly</a:t>
            </a:r>
          </a:p>
          <a:p>
            <a:pPr>
              <a:lnSpc>
                <a:spcPts val="490"/>
              </a:lnSpc>
            </a:pPr>
            <a:endParaRPr lang="en-US" dirty="0" smtClean="0"/>
          </a:p>
          <a:p>
            <a:pPr hangingPunct="0" marL="0">
              <a:lnSpc>
                <a:spcPct val="127499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14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3000" spc="-1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-1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waste</a:t>
            </a:r>
            <a:r>
              <a:rPr lang="en-US" altLang="zh-CN" sz="3000" spc="-1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disposal</a:t>
            </a:r>
            <a:r>
              <a:rPr lang="en-US" altLang="zh-CN" sz="3000" spc="-15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unit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community</a:t>
            </a:r>
            <a:r>
              <a:rPr lang="en-US" altLang="zh-CN" sz="3000" spc="-4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centre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Freeform 66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6" name="Freeform 66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Freeform 66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8" name="TextBox 668"/>
          <p:cNvSpPr txBox="1"/>
          <p:nvPr/>
        </p:nvSpPr>
        <p:spPr>
          <a:xfrm>
            <a:off x="2322829" y="1328462"/>
            <a:ext cx="6704050" cy="3664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20547">
              <a:lnSpc>
                <a:spcPct val="100000"/>
              </a:lnSpc>
            </a:pP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MLA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STAND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FOR?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Member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1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Area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10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Member</a:t>
            </a:r>
            <a:r>
              <a:rPr lang="en-US" altLang="zh-CN" sz="30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-10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Authority</a:t>
            </a:r>
          </a:p>
          <a:p>
            <a:pPr>
              <a:lnSpc>
                <a:spcPts val="490"/>
              </a:lnSpc>
            </a:pPr>
            <a:endParaRPr lang="en-US" dirty="0" smtClean="0"/>
          </a:p>
          <a:p>
            <a:pPr hangingPunct="0" marL="0">
              <a:lnSpc>
                <a:spcPct val="127499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11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Member</a:t>
            </a:r>
            <a:r>
              <a:rPr lang="en-US" altLang="zh-CN" sz="3000" spc="-1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spc="-1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Legislative</a:t>
            </a:r>
            <a:r>
              <a:rPr lang="en-US" altLang="zh-CN" sz="3000" spc="-11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Assembly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Member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Legal</a:t>
            </a:r>
            <a:r>
              <a:rPr lang="en-US" altLang="zh-CN" sz="30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Action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8"> 
				</p:cNvPr>
          <p:cNvSpPr/>
          <p:nvPr/>
        </p:nvSpPr>
        <p:spPr>
          <a:xfrm>
            <a:off x="793750" y="971550"/>
            <a:ext cx="3054350" cy="1174750"/>
          </a:xfrm>
          <a:custGeom>
            <a:avLst/>
            <a:gdLst>
              <a:gd name="connsiteX0" fmla="*/ 11683 w 3054350"/>
              <a:gd name="connsiteY0" fmla="*/ 1182624 h 1174750"/>
              <a:gd name="connsiteX1" fmla="*/ 3056635 w 3054350"/>
              <a:gd name="connsiteY1" fmla="*/ 1182624 h 1174750"/>
              <a:gd name="connsiteX2" fmla="*/ 3056635 w 3054350"/>
              <a:gd name="connsiteY2" fmla="*/ 7620 h 1174750"/>
              <a:gd name="connsiteX3" fmla="*/ 11683 w 3054350"/>
              <a:gd name="connsiteY3" fmla="*/ 7620 h 1174750"/>
              <a:gd name="connsiteX4" fmla="*/ 11683 w 3054350"/>
              <a:gd name="connsiteY4" fmla="*/ 1182624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1174750">
                <a:moveTo>
                  <a:pt x="11683" y="1182624"/>
                </a:moveTo>
                <a:lnTo>
                  <a:pt x="3056635" y="1182624"/>
                </a:lnTo>
                <a:lnTo>
                  <a:pt x="3056635" y="7620"/>
                </a:lnTo>
                <a:lnTo>
                  <a:pt x="11683" y="7620"/>
                </a:lnTo>
                <a:lnTo>
                  <a:pt x="11683" y="11826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9"> 
				</p:cNvPr>
          <p:cNvSpPr/>
          <p:nvPr/>
        </p:nvSpPr>
        <p:spPr>
          <a:xfrm>
            <a:off x="784225" y="962025"/>
            <a:ext cx="3063875" cy="1184275"/>
          </a:xfrm>
          <a:custGeom>
            <a:avLst/>
            <a:gdLst>
              <a:gd name="connsiteX0" fmla="*/ 21208 w 3063875"/>
              <a:gd name="connsiteY0" fmla="*/ 1192149 h 1184275"/>
              <a:gd name="connsiteX1" fmla="*/ 3066160 w 3063875"/>
              <a:gd name="connsiteY1" fmla="*/ 1192149 h 1184275"/>
              <a:gd name="connsiteX2" fmla="*/ 3066160 w 3063875"/>
              <a:gd name="connsiteY2" fmla="*/ 17145 h 1184275"/>
              <a:gd name="connsiteX3" fmla="*/ 21208 w 3063875"/>
              <a:gd name="connsiteY3" fmla="*/ 17145 h 1184275"/>
              <a:gd name="connsiteX4" fmla="*/ 21208 w 3063875"/>
              <a:gd name="connsiteY4" fmla="*/ 1192149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875" h="1184275">
                <a:moveTo>
                  <a:pt x="21208" y="1192149"/>
                </a:moveTo>
                <a:lnTo>
                  <a:pt x="3066160" y="1192149"/>
                </a:lnTo>
                <a:lnTo>
                  <a:pt x="3066160" y="17145"/>
                </a:lnTo>
                <a:lnTo>
                  <a:pt x="21208" y="17145"/>
                </a:lnTo>
                <a:lnTo>
                  <a:pt x="21208" y="11921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79" y="0"/>
            <a:ext cx="7551420" cy="6858000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896111" y="1249155"/>
            <a:ext cx="2739598" cy="4135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70152">
              <a:lnSpc>
                <a:spcPct val="100000"/>
              </a:lnSpc>
            </a:pPr>
            <a:r>
              <a:rPr lang="en-US" altLang="zh-CN" sz="2000" spc="75" dirty="0">
                <a:solidFill>
                  <a:srgbClr val="242424"/>
                </a:solidFill>
                <a:latin typeface="Times New Roman"/>
                <a:ea typeface="Times New Roman"/>
              </a:rPr>
              <a:t>SWE</a:t>
            </a:r>
            <a:r>
              <a:rPr lang="en-US" altLang="zh-CN" sz="2000" spc="69" dirty="0">
                <a:solidFill>
                  <a:srgbClr val="242424"/>
                </a:solidFill>
                <a:latin typeface="Times New Roman"/>
                <a:ea typeface="Times New Roman"/>
              </a:rPr>
              <a:t>ET</a:t>
            </a:r>
          </a:p>
          <a:p>
            <a:pPr marL="0" indent="235305">
              <a:lnSpc>
                <a:spcPct val="100000"/>
              </a:lnSpc>
            </a:pPr>
            <a:r>
              <a:rPr lang="en-US" altLang="zh-CN" sz="2000" spc="184" dirty="0">
                <a:solidFill>
                  <a:srgbClr val="242424"/>
                </a:solidFill>
                <a:latin typeface="Times New Roman"/>
                <a:ea typeface="Times New Roman"/>
              </a:rPr>
              <a:t>INTR</a:t>
            </a:r>
            <a:r>
              <a:rPr lang="en-US" altLang="zh-CN" sz="2000" spc="179" dirty="0">
                <a:solidFill>
                  <a:srgbClr val="242424"/>
                </a:solidFill>
                <a:latin typeface="Times New Roman"/>
                <a:ea typeface="Times New Roman"/>
              </a:rPr>
              <a:t>ODUCTIONS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5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25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500" spc="25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500" spc="34" dirty="0">
                <a:solidFill>
                  <a:srgbClr val="242424"/>
                </a:solidFill>
                <a:latin typeface="Times New Roman"/>
                <a:ea typeface="Times New Roman"/>
              </a:rPr>
              <a:t>Pick</a:t>
            </a:r>
            <a:r>
              <a:rPr lang="en-US" altLang="zh-CN" sz="25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40" dirty="0">
                <a:solidFill>
                  <a:srgbClr val="242424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25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44" dirty="0">
                <a:solidFill>
                  <a:srgbClr val="242424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ea typeface="Times New Roman"/>
              </a:rPr>
              <a:t>five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ea typeface="Times New Roman"/>
              </a:rPr>
              <a:t>sweets</a:t>
            </a:r>
            <a:r>
              <a:rPr lang="en-US" altLang="zh-CN" sz="2500" spc="-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-1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5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-15" dirty="0">
                <a:solidFill>
                  <a:srgbClr val="242424"/>
                </a:solidFill>
                <a:latin typeface="Times New Roman"/>
                <a:ea typeface="Times New Roman"/>
              </a:rPr>
              <a:t>bag.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5"/>
              </a:lnSpc>
            </a:pPr>
            <a:endParaRPr lang="en-US" dirty="0" smtClean="0"/>
          </a:p>
          <a:p>
            <a:pPr hangingPunct="0" marL="0">
              <a:lnSpc>
                <a:spcPct val="99583"/>
              </a:lnSpc>
            </a:pPr>
            <a:r>
              <a:rPr lang="en-US" altLang="zh-CN" sz="2500" spc="6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500" spc="55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500" spc="110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5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25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eat</a:t>
            </a:r>
            <a:r>
              <a:rPr lang="en-US" altLang="zh-CN" sz="25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89" dirty="0">
                <a:solidFill>
                  <a:srgbClr val="242424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25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-44" dirty="0">
                <a:solidFill>
                  <a:srgbClr val="242424"/>
                </a:solidFill>
                <a:latin typeface="Times New Roman"/>
                <a:ea typeface="Times New Roman"/>
              </a:rPr>
              <a:t>ye</a:t>
            </a:r>
            <a:r>
              <a:rPr lang="en-US" altLang="zh-CN" sz="2500" spc="-34" dirty="0">
                <a:solidFill>
                  <a:srgbClr val="242424"/>
                </a:solidFill>
                <a:latin typeface="Times New Roman"/>
                <a:ea typeface="Times New Roman"/>
              </a:rPr>
              <a:t>t!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Freeform 66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Freeform 670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Freeform 671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TextBox 672"/>
          <p:cNvSpPr txBox="1"/>
          <p:nvPr/>
        </p:nvSpPr>
        <p:spPr>
          <a:xfrm>
            <a:off x="2322829" y="1115244"/>
            <a:ext cx="7366393" cy="3813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4559">
              <a:lnSpc>
                <a:spcPct val="100000"/>
              </a:lnSpc>
            </a:pP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4.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MLA’S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MEET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</a:p>
          <a:p>
            <a:pPr marL="0" indent="3192272">
              <a:lnSpc>
                <a:spcPct val="100000"/>
              </a:lnSpc>
            </a:pPr>
            <a:r>
              <a:rPr lang="en-US" altLang="zh-CN" sz="2800" spc="-55" dirty="0">
                <a:solidFill>
                  <a:srgbClr val="242424"/>
                </a:solidFill>
                <a:latin typeface="Times New Roman"/>
                <a:ea typeface="Times New Roman"/>
              </a:rPr>
              <a:t>LA</a:t>
            </a:r>
            <a:r>
              <a:rPr lang="en-US" altLang="zh-CN" sz="2800" spc="-44" dirty="0">
                <a:solidFill>
                  <a:srgbClr val="242424"/>
                </a:solidFill>
                <a:latin typeface="Times New Roman"/>
                <a:ea typeface="Times New Roman"/>
              </a:rPr>
              <a:t>WS?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Belfast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City</a:t>
            </a:r>
            <a:r>
              <a:rPr lang="en-US" altLang="zh-CN" sz="30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Hall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-2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1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20" dirty="0">
                <a:solidFill>
                  <a:srgbClr val="242424"/>
                </a:solidFill>
                <a:latin typeface="Calibri"/>
                <a:ea typeface="Calibri"/>
              </a:rPr>
              <a:t>Enniskillen</a:t>
            </a:r>
            <a:r>
              <a:rPr lang="en-US" altLang="zh-CN" sz="30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spc="-25" dirty="0">
                <a:solidFill>
                  <a:srgbClr val="242424"/>
                </a:solidFill>
                <a:latin typeface="Calibri"/>
                <a:ea typeface="Calibri"/>
              </a:rPr>
              <a:t>Castle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-2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1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30" dirty="0">
                <a:solidFill>
                  <a:srgbClr val="242424"/>
                </a:solidFill>
                <a:latin typeface="Calibri"/>
                <a:ea typeface="Calibri"/>
              </a:rPr>
              <a:t>Newry</a:t>
            </a:r>
            <a:r>
              <a:rPr lang="en-US" altLang="zh-CN" sz="30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spc="-25" dirty="0">
                <a:solidFill>
                  <a:srgbClr val="242424"/>
                </a:solidFill>
                <a:latin typeface="Calibri"/>
                <a:ea typeface="Calibri"/>
              </a:rPr>
              <a:t>Cathedral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Parliament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Buildings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(Stormont)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Freeform 67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Freeform 674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Freeform 675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TextBox 676"/>
          <p:cNvSpPr txBox="1"/>
          <p:nvPr/>
        </p:nvSpPr>
        <p:spPr>
          <a:xfrm>
            <a:off x="2322829" y="1328462"/>
            <a:ext cx="7287183" cy="5207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42951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5.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MLA’S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NI?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44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spc="55" dirty="0">
                <a:solidFill>
                  <a:srgbClr val="242424"/>
                </a:solidFill>
                <a:latin typeface="Calibri"/>
                <a:ea typeface="Calibri"/>
              </a:rPr>
              <a:t>18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36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30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33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90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15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spc="20" dirty="0">
                <a:solidFill>
                  <a:srgbClr val="242424"/>
                </a:solidFill>
                <a:latin typeface="Calibri"/>
                <a:ea typeface="Calibri"/>
              </a:rPr>
              <a:t>230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Hint:</a:t>
            </a:r>
            <a:r>
              <a:rPr lang="en-US" altLang="zh-CN" sz="30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There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5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MLAs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every</a:t>
            </a:r>
            <a:r>
              <a:rPr lang="en-US" altLang="zh-CN" sz="30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area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do</a:t>
            </a:r>
            <a:r>
              <a:rPr lang="en-US" altLang="zh-CN" sz="30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know</a:t>
            </a:r>
            <a:r>
              <a:rPr lang="en-US" altLang="zh-CN" sz="3000" spc="-1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3000" spc="-1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-1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MLA’s?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Freeform 67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8" name="Freeform 678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9" name="Freeform 679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0" name="TextBox 680"/>
          <p:cNvSpPr txBox="1"/>
          <p:nvPr/>
        </p:nvSpPr>
        <p:spPr>
          <a:xfrm>
            <a:off x="2322829" y="1115244"/>
            <a:ext cx="7456875" cy="4483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34391">
              <a:lnSpc>
                <a:spcPct val="100000"/>
              </a:lnSpc>
            </a:pP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6.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5" dirty="0">
                <a:solidFill>
                  <a:srgbClr val="242424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LOCAL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COUNCILS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</a:p>
          <a:p>
            <a:pPr marL="0" indent="3114548">
              <a:lnSpc>
                <a:spcPct val="100000"/>
              </a:lnSpc>
            </a:pPr>
            <a:r>
              <a:rPr lang="en-US" altLang="zh-CN" sz="2800" spc="-20" dirty="0">
                <a:solidFill>
                  <a:srgbClr val="242424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2800" spc="-15" dirty="0">
                <a:solidFill>
                  <a:srgbClr val="242424"/>
                </a:solidFill>
                <a:latin typeface="Times New Roman"/>
                <a:ea typeface="Times New Roman"/>
              </a:rPr>
              <a:t>ERE?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6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2600" spc="-5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11</a:t>
            </a:r>
          </a:p>
          <a:p>
            <a:pPr marL="0">
              <a:lnSpc>
                <a:spcPct val="100000"/>
              </a:lnSpc>
              <a:spcBef>
                <a:spcPts val="370"/>
              </a:spcBef>
            </a:pPr>
            <a:r>
              <a:rPr lang="en-US" altLang="zh-CN" sz="26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2600" spc="3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21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26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2600" spc="6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31</a:t>
            </a:r>
          </a:p>
          <a:p>
            <a:pPr marL="0">
              <a:lnSpc>
                <a:spcPct val="100000"/>
              </a:lnSpc>
              <a:spcBef>
                <a:spcPts val="370"/>
              </a:spcBef>
            </a:pPr>
            <a:r>
              <a:rPr lang="en-US" altLang="zh-CN" sz="26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2600" spc="-15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50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9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Extra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point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if</a:t>
            </a:r>
            <a:r>
              <a:rPr lang="en-US" altLang="zh-CN" sz="26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26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name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w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hich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Council</a:t>
            </a:r>
            <a:r>
              <a:rPr lang="en-US" altLang="zh-CN" sz="26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area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6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live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242424"/>
                </a:solidFill>
                <a:latin typeface="Calibri"/>
                <a:ea typeface="Calibri"/>
              </a:rPr>
              <a:t>in!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Freeform 68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2" name="Freeform 682"> 
				</p:cNvPr>
          <p:cNvSpPr/>
          <p:nvPr/>
        </p:nvSpPr>
        <p:spPr>
          <a:xfrm>
            <a:off x="2216150" y="628650"/>
            <a:ext cx="7740650" cy="1517650"/>
          </a:xfrm>
          <a:custGeom>
            <a:avLst/>
            <a:gdLst>
              <a:gd name="connsiteX0" fmla="*/ 15748 w 7740650"/>
              <a:gd name="connsiteY0" fmla="*/ 1525524 h 1517650"/>
              <a:gd name="connsiteX1" fmla="*/ 7745476 w 7740650"/>
              <a:gd name="connsiteY1" fmla="*/ 1525524 h 1517650"/>
              <a:gd name="connsiteX2" fmla="*/ 7745476 w 7740650"/>
              <a:gd name="connsiteY2" fmla="*/ 12192 h 1517650"/>
              <a:gd name="connsiteX3" fmla="*/ 15748 w 7740650"/>
              <a:gd name="connsiteY3" fmla="*/ 12192 h 1517650"/>
              <a:gd name="connsiteX4" fmla="*/ 15748 w 7740650"/>
              <a:gd name="connsiteY4" fmla="*/ 1525524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517650">
                <a:moveTo>
                  <a:pt x="15748" y="1525524"/>
                </a:moveTo>
                <a:lnTo>
                  <a:pt x="7745476" y="1525524"/>
                </a:lnTo>
                <a:lnTo>
                  <a:pt x="7745476" y="12192"/>
                </a:lnTo>
                <a:lnTo>
                  <a:pt x="15748" y="12192"/>
                </a:lnTo>
                <a:lnTo>
                  <a:pt x="15748" y="15255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3" name="Freeform 683"> 
				</p:cNvPr>
          <p:cNvSpPr/>
          <p:nvPr/>
        </p:nvSpPr>
        <p:spPr>
          <a:xfrm>
            <a:off x="2206625" y="619125"/>
            <a:ext cx="7750175" cy="1527175"/>
          </a:xfrm>
          <a:custGeom>
            <a:avLst/>
            <a:gdLst>
              <a:gd name="connsiteX0" fmla="*/ 25273 w 7750175"/>
              <a:gd name="connsiteY0" fmla="*/ 1535049 h 1527175"/>
              <a:gd name="connsiteX1" fmla="*/ 7755001 w 7750175"/>
              <a:gd name="connsiteY1" fmla="*/ 1535049 h 1527175"/>
              <a:gd name="connsiteX2" fmla="*/ 7755001 w 7750175"/>
              <a:gd name="connsiteY2" fmla="*/ 21717 h 1527175"/>
              <a:gd name="connsiteX3" fmla="*/ 25273 w 7750175"/>
              <a:gd name="connsiteY3" fmla="*/ 21717 h 1527175"/>
              <a:gd name="connsiteX4" fmla="*/ 25273 w 7750175"/>
              <a:gd name="connsiteY4" fmla="*/ 1535049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527175">
                <a:moveTo>
                  <a:pt x="25273" y="1535049"/>
                </a:moveTo>
                <a:lnTo>
                  <a:pt x="7755001" y="1535049"/>
                </a:lnTo>
                <a:lnTo>
                  <a:pt x="7755001" y="21717"/>
                </a:lnTo>
                <a:lnTo>
                  <a:pt x="25273" y="21717"/>
                </a:lnTo>
                <a:lnTo>
                  <a:pt x="25273" y="15350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4" name="TextBox 684"/>
          <p:cNvSpPr txBox="1"/>
          <p:nvPr/>
        </p:nvSpPr>
        <p:spPr>
          <a:xfrm>
            <a:off x="2322829" y="670001"/>
            <a:ext cx="7288996" cy="4867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43051">
              <a:lnSpc>
                <a:spcPct val="100000"/>
              </a:lnSpc>
            </a:pP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7.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STATEMENT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45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TRUE?</a:t>
            </a:r>
          </a:p>
          <a:p>
            <a:pPr marL="0" indent="491363">
              <a:lnSpc>
                <a:spcPct val="96666"/>
              </a:lnSpc>
            </a:pPr>
            <a:r>
              <a:rPr lang="en-US" altLang="zh-CN" sz="2500" spc="254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95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20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GOVERNMENT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5" dirty="0">
                <a:solidFill>
                  <a:srgbClr val="242424"/>
                </a:solidFill>
                <a:latin typeface="Calibri"/>
                <a:ea typeface="Calibri"/>
              </a:rPr>
              <a:t>AFFECT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</a:p>
          <a:p>
            <a:pPr marL="0" indent="2573528">
              <a:lnSpc>
                <a:spcPct val="100000"/>
              </a:lnSpc>
            </a:pPr>
            <a:r>
              <a:rPr lang="en-US" altLang="zh-CN" sz="2500" spc="179" dirty="0">
                <a:solidFill>
                  <a:srgbClr val="242424"/>
                </a:solidFill>
                <a:latin typeface="Calibri"/>
                <a:ea typeface="Calibri"/>
              </a:rPr>
              <a:t>FOOD</a:t>
            </a:r>
            <a:r>
              <a:rPr lang="en-US" altLang="zh-CN" sz="25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9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5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50" dirty="0">
                <a:solidFill>
                  <a:srgbClr val="242424"/>
                </a:solidFill>
                <a:latin typeface="Calibri"/>
                <a:ea typeface="Calibri"/>
              </a:rPr>
              <a:t>EAT?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2800" spc="-6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Controls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“sell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by”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“best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before”</a:t>
            </a:r>
            <a:r>
              <a:rPr lang="en-US" altLang="zh-CN" sz="2800" spc="-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dating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2800" spc="-30" dirty="0">
                <a:solidFill>
                  <a:srgbClr val="242424"/>
                </a:solidFill>
                <a:latin typeface="Calibri"/>
                <a:ea typeface="Calibri"/>
              </a:rPr>
              <a:t>sys</a:t>
            </a:r>
            <a:r>
              <a:rPr lang="en-US" altLang="zh-CN" sz="2800" spc="-25" dirty="0">
                <a:solidFill>
                  <a:srgbClr val="242424"/>
                </a:solidFill>
                <a:latin typeface="Calibri"/>
                <a:ea typeface="Calibri"/>
              </a:rPr>
              <a:t>tem</a:t>
            </a:r>
          </a:p>
          <a:p>
            <a:pPr marL="0">
              <a:lnSpc>
                <a:spcPct val="89583"/>
              </a:lnSpc>
            </a:pPr>
            <a:r>
              <a:rPr lang="en-US" altLang="zh-CN" sz="28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2800" spc="-8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Tells</a:t>
            </a:r>
            <a:r>
              <a:rPr lang="en-US" altLang="zh-CN" sz="28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restaurants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28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prices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they</a:t>
            </a:r>
            <a:r>
              <a:rPr lang="en-US" altLang="zh-CN" sz="28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must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sell</a:t>
            </a:r>
            <a:r>
              <a:rPr lang="en-US" altLang="zh-CN" sz="2800" spc="-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their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2800" spc="-25" dirty="0">
                <a:solidFill>
                  <a:srgbClr val="242424"/>
                </a:solidFill>
                <a:latin typeface="Calibri"/>
                <a:ea typeface="Calibri"/>
              </a:rPr>
              <a:t>food</a:t>
            </a:r>
            <a:r>
              <a:rPr lang="en-US" altLang="zh-CN" sz="2800" spc="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2800" spc="-10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Sets</a:t>
            </a:r>
            <a:r>
              <a:rPr lang="en-US" altLang="zh-CN" sz="28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hygiene</a:t>
            </a:r>
            <a:r>
              <a:rPr lang="en-US" altLang="zh-CN" sz="28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standards</a:t>
            </a:r>
            <a:r>
              <a:rPr lang="en-US" altLang="zh-CN" sz="28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  <a:r>
              <a:rPr lang="en-US" altLang="zh-CN" sz="28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food</a:t>
            </a:r>
            <a:r>
              <a:rPr lang="en-US" altLang="zh-CN" sz="28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2800" spc="-10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takeaways</a:t>
            </a:r>
          </a:p>
          <a:p>
            <a:pPr marL="0">
              <a:lnSpc>
                <a:spcPct val="99583"/>
              </a:lnSpc>
            </a:pPr>
            <a:r>
              <a:rPr lang="en-US" altLang="zh-CN" sz="28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2800" spc="-8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Determines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artificial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additives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2800" spc="-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can’t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used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28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foods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Freeform 68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Freeform 686"> 
				</p:cNvPr>
          <p:cNvSpPr/>
          <p:nvPr/>
        </p:nvSpPr>
        <p:spPr>
          <a:xfrm>
            <a:off x="2216150" y="666750"/>
            <a:ext cx="7740650" cy="1479550"/>
          </a:xfrm>
          <a:custGeom>
            <a:avLst/>
            <a:gdLst>
              <a:gd name="connsiteX0" fmla="*/ 15748 w 7740650"/>
              <a:gd name="connsiteY0" fmla="*/ 1487424 h 1479550"/>
              <a:gd name="connsiteX1" fmla="*/ 7745476 w 7740650"/>
              <a:gd name="connsiteY1" fmla="*/ 1487424 h 1479550"/>
              <a:gd name="connsiteX2" fmla="*/ 7745476 w 7740650"/>
              <a:gd name="connsiteY2" fmla="*/ 15240 h 1479550"/>
              <a:gd name="connsiteX3" fmla="*/ 15748 w 7740650"/>
              <a:gd name="connsiteY3" fmla="*/ 15240 h 1479550"/>
              <a:gd name="connsiteX4" fmla="*/ 15748 w 7740650"/>
              <a:gd name="connsiteY4" fmla="*/ 1487424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479550">
                <a:moveTo>
                  <a:pt x="15748" y="1487424"/>
                </a:moveTo>
                <a:lnTo>
                  <a:pt x="7745476" y="1487424"/>
                </a:lnTo>
                <a:lnTo>
                  <a:pt x="7745476" y="15240"/>
                </a:lnTo>
                <a:lnTo>
                  <a:pt x="15748" y="15240"/>
                </a:lnTo>
                <a:lnTo>
                  <a:pt x="15748" y="14874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Freeform 687"> 
				</p:cNvPr>
          <p:cNvSpPr/>
          <p:nvPr/>
        </p:nvSpPr>
        <p:spPr>
          <a:xfrm>
            <a:off x="2206625" y="657225"/>
            <a:ext cx="7750175" cy="1489075"/>
          </a:xfrm>
          <a:custGeom>
            <a:avLst/>
            <a:gdLst>
              <a:gd name="connsiteX0" fmla="*/ 25273 w 7750175"/>
              <a:gd name="connsiteY0" fmla="*/ 1496949 h 1489075"/>
              <a:gd name="connsiteX1" fmla="*/ 7755001 w 7750175"/>
              <a:gd name="connsiteY1" fmla="*/ 1496949 h 1489075"/>
              <a:gd name="connsiteX2" fmla="*/ 7755001 w 7750175"/>
              <a:gd name="connsiteY2" fmla="*/ 24765 h 1489075"/>
              <a:gd name="connsiteX3" fmla="*/ 25273 w 7750175"/>
              <a:gd name="connsiteY3" fmla="*/ 24765 h 1489075"/>
              <a:gd name="connsiteX4" fmla="*/ 25273 w 7750175"/>
              <a:gd name="connsiteY4" fmla="*/ 1496949 h 148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489075">
                <a:moveTo>
                  <a:pt x="25273" y="1496949"/>
                </a:moveTo>
                <a:lnTo>
                  <a:pt x="7755001" y="1496949"/>
                </a:lnTo>
                <a:lnTo>
                  <a:pt x="7755001" y="24765"/>
                </a:lnTo>
                <a:lnTo>
                  <a:pt x="25273" y="24765"/>
                </a:lnTo>
                <a:lnTo>
                  <a:pt x="25273" y="14969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TextBox 688"/>
          <p:cNvSpPr txBox="1"/>
          <p:nvPr/>
        </p:nvSpPr>
        <p:spPr>
          <a:xfrm>
            <a:off x="2322829" y="690371"/>
            <a:ext cx="7261773" cy="4878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43051">
              <a:lnSpc>
                <a:spcPct val="100000"/>
              </a:lnSpc>
            </a:pP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8.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STATEMENT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TRUE?</a:t>
            </a:r>
          </a:p>
          <a:p>
            <a:pPr marL="0" indent="367919">
              <a:lnSpc>
                <a:spcPct val="96666"/>
              </a:lnSpc>
            </a:pPr>
            <a:r>
              <a:rPr lang="en-US" altLang="zh-CN" sz="2500" spc="25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4" dirty="0">
                <a:solidFill>
                  <a:srgbClr val="242424"/>
                </a:solidFill>
                <a:latin typeface="Calibri"/>
                <a:ea typeface="Calibri"/>
              </a:rPr>
              <a:t>GOVERNMENT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9" dirty="0">
                <a:solidFill>
                  <a:srgbClr val="242424"/>
                </a:solidFill>
                <a:latin typeface="Calibri"/>
                <a:ea typeface="Calibri"/>
              </a:rPr>
              <a:t>AFFECT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</a:p>
          <a:p>
            <a:pPr marL="0" indent="3187700">
              <a:lnSpc>
                <a:spcPct val="100000"/>
              </a:lnSpc>
            </a:pPr>
            <a:r>
              <a:rPr lang="en-US" altLang="zh-CN" sz="2500" spc="170" dirty="0">
                <a:solidFill>
                  <a:srgbClr val="242424"/>
                </a:solidFill>
                <a:latin typeface="Calibri"/>
                <a:ea typeface="Calibri"/>
              </a:rPr>
              <a:t>MUS</a:t>
            </a:r>
            <a:r>
              <a:rPr lang="en-US" altLang="zh-CN" sz="2500" spc="160" dirty="0">
                <a:solidFill>
                  <a:srgbClr val="242424"/>
                </a:solidFill>
                <a:latin typeface="Calibri"/>
                <a:ea typeface="Calibri"/>
              </a:rPr>
              <a:t>IC?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Says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cannot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play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music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school</a:t>
            </a:r>
            <a:r>
              <a:rPr lang="en-US" altLang="zh-CN" sz="3000" spc="-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night</a:t>
            </a:r>
          </a:p>
          <a:p>
            <a:pPr marL="0">
              <a:lnSpc>
                <a:spcPct val="100000"/>
              </a:lnSpc>
              <a:spcBef>
                <a:spcPts val="309"/>
              </a:spcBef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7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Says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whether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legal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download</a:t>
            </a:r>
            <a:r>
              <a:rPr lang="en-US" altLang="zh-CN" sz="30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music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from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3000" spc="-17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internet</a:t>
            </a:r>
          </a:p>
          <a:p>
            <a:pPr marL="0">
              <a:lnSpc>
                <a:spcPct val="100000"/>
              </a:lnSpc>
              <a:spcBef>
                <a:spcPts val="290"/>
              </a:spcBef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6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Limits</a:t>
            </a:r>
            <a:r>
              <a:rPr lang="en-US" altLang="zh-CN" sz="30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loudly</a:t>
            </a:r>
            <a:r>
              <a:rPr lang="en-US" altLang="zh-CN" sz="30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music</a:t>
            </a:r>
            <a:r>
              <a:rPr lang="en-US" altLang="zh-CN" sz="30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played</a:t>
            </a:r>
            <a:r>
              <a:rPr lang="en-US" altLang="zh-CN" sz="30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3000" spc="-6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public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plac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es</a:t>
            </a:r>
          </a:p>
          <a:p>
            <a:pPr>
              <a:lnSpc>
                <a:spcPts val="5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Licenses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music</a:t>
            </a:r>
            <a:r>
              <a:rPr lang="en-US" altLang="zh-CN" sz="30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festivals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Freeform 68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Freeform 690"> 
				</p:cNvPr>
          <p:cNvSpPr/>
          <p:nvPr/>
        </p:nvSpPr>
        <p:spPr>
          <a:xfrm>
            <a:off x="2216150" y="704850"/>
            <a:ext cx="7740650" cy="1352550"/>
          </a:xfrm>
          <a:custGeom>
            <a:avLst/>
            <a:gdLst>
              <a:gd name="connsiteX0" fmla="*/ 15748 w 7740650"/>
              <a:gd name="connsiteY0" fmla="*/ 1357884 h 1352550"/>
              <a:gd name="connsiteX1" fmla="*/ 7745476 w 7740650"/>
              <a:gd name="connsiteY1" fmla="*/ 1357884 h 1352550"/>
              <a:gd name="connsiteX2" fmla="*/ 7745476 w 7740650"/>
              <a:gd name="connsiteY2" fmla="*/ 7620 h 1352550"/>
              <a:gd name="connsiteX3" fmla="*/ 15748 w 7740650"/>
              <a:gd name="connsiteY3" fmla="*/ 7620 h 1352550"/>
              <a:gd name="connsiteX4" fmla="*/ 15748 w 7740650"/>
              <a:gd name="connsiteY4" fmla="*/ 1357884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352550">
                <a:moveTo>
                  <a:pt x="15748" y="1357884"/>
                </a:moveTo>
                <a:lnTo>
                  <a:pt x="7745476" y="1357884"/>
                </a:lnTo>
                <a:lnTo>
                  <a:pt x="7745476" y="7620"/>
                </a:lnTo>
                <a:lnTo>
                  <a:pt x="15748" y="7620"/>
                </a:lnTo>
                <a:lnTo>
                  <a:pt x="15748" y="135788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1" name="Freeform 691"> 
				</p:cNvPr>
          <p:cNvSpPr/>
          <p:nvPr/>
        </p:nvSpPr>
        <p:spPr>
          <a:xfrm>
            <a:off x="2206625" y="695325"/>
            <a:ext cx="7750175" cy="1362075"/>
          </a:xfrm>
          <a:custGeom>
            <a:avLst/>
            <a:gdLst>
              <a:gd name="connsiteX0" fmla="*/ 25273 w 7750175"/>
              <a:gd name="connsiteY0" fmla="*/ 1367409 h 1362075"/>
              <a:gd name="connsiteX1" fmla="*/ 7755001 w 7750175"/>
              <a:gd name="connsiteY1" fmla="*/ 1367409 h 1362075"/>
              <a:gd name="connsiteX2" fmla="*/ 7755001 w 7750175"/>
              <a:gd name="connsiteY2" fmla="*/ 17145 h 1362075"/>
              <a:gd name="connsiteX3" fmla="*/ 25273 w 7750175"/>
              <a:gd name="connsiteY3" fmla="*/ 17145 h 1362075"/>
              <a:gd name="connsiteX4" fmla="*/ 25273 w 7750175"/>
              <a:gd name="connsiteY4" fmla="*/ 1367409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362075">
                <a:moveTo>
                  <a:pt x="25273" y="1367409"/>
                </a:moveTo>
                <a:lnTo>
                  <a:pt x="7755001" y="1367409"/>
                </a:lnTo>
                <a:lnTo>
                  <a:pt x="7755001" y="17145"/>
                </a:lnTo>
                <a:lnTo>
                  <a:pt x="25273" y="17145"/>
                </a:lnTo>
                <a:lnTo>
                  <a:pt x="25273" y="136740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2" name="TextBox 692"/>
          <p:cNvSpPr txBox="1"/>
          <p:nvPr/>
        </p:nvSpPr>
        <p:spPr>
          <a:xfrm>
            <a:off x="2322829" y="719582"/>
            <a:ext cx="7118787" cy="4729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22883">
              <a:lnSpc>
                <a:spcPct val="100000"/>
              </a:lnSpc>
            </a:pPr>
            <a:r>
              <a:rPr lang="en-US" altLang="zh-CN" sz="2300" spc="139" dirty="0">
                <a:solidFill>
                  <a:srgbClr val="242424"/>
                </a:solidFill>
                <a:latin typeface="Calibri"/>
                <a:ea typeface="Calibri"/>
              </a:rPr>
              <a:t>9.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215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204" dirty="0">
                <a:solidFill>
                  <a:srgbClr val="242424"/>
                </a:solidFill>
                <a:latin typeface="Calibri"/>
                <a:ea typeface="Calibri"/>
              </a:rPr>
              <a:t>STATEMENT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145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225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195" dirty="0">
                <a:solidFill>
                  <a:srgbClr val="242424"/>
                </a:solidFill>
                <a:latin typeface="Calibri"/>
                <a:ea typeface="Calibri"/>
              </a:rPr>
              <a:t>TRUE?</a:t>
            </a:r>
          </a:p>
          <a:p>
            <a:pPr marL="0" indent="598043">
              <a:lnSpc>
                <a:spcPct val="96249"/>
              </a:lnSpc>
            </a:pPr>
            <a:r>
              <a:rPr lang="en-US" altLang="zh-CN" sz="2300" spc="254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3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200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220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215" dirty="0">
                <a:solidFill>
                  <a:srgbClr val="242424"/>
                </a:solidFill>
                <a:latin typeface="Calibri"/>
                <a:ea typeface="Calibri"/>
              </a:rPr>
              <a:t>GOVERNMENT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179" dirty="0">
                <a:solidFill>
                  <a:srgbClr val="242424"/>
                </a:solidFill>
                <a:latin typeface="Calibri"/>
                <a:ea typeface="Calibri"/>
              </a:rPr>
              <a:t>AFFECT</a:t>
            </a:r>
            <a:r>
              <a:rPr lang="en-US" altLang="zh-CN" sz="23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300" spc="204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</a:p>
          <a:p>
            <a:pPr marL="0" indent="3239516">
              <a:lnSpc>
                <a:spcPct val="100000"/>
              </a:lnSpc>
            </a:pPr>
            <a:r>
              <a:rPr lang="en-US" altLang="zh-CN" sz="2300" spc="170" dirty="0">
                <a:solidFill>
                  <a:srgbClr val="242424"/>
                </a:solidFill>
                <a:latin typeface="Calibri"/>
                <a:ea typeface="Calibri"/>
              </a:rPr>
              <a:t>SPO</a:t>
            </a:r>
            <a:r>
              <a:rPr lang="en-US" altLang="zh-CN" sz="2300" spc="160" dirty="0">
                <a:solidFill>
                  <a:srgbClr val="242424"/>
                </a:solidFill>
                <a:latin typeface="Calibri"/>
                <a:ea typeface="Calibri"/>
              </a:rPr>
              <a:t>RT?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Says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much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Lottery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money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will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30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spent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30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sport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8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Decides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sports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facilities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spc="-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get</a:t>
            </a:r>
          </a:p>
          <a:p>
            <a:pPr>
              <a:lnSpc>
                <a:spcPts val="500"/>
              </a:lnSpc>
            </a:pPr>
            <a:endParaRPr lang="en-US" dirty="0" smtClean="0"/>
          </a:p>
          <a:p>
            <a:pPr hangingPunct="0" marL="0">
              <a:lnSpc>
                <a:spcPct val="127499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8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Says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cannot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play</a:t>
            </a:r>
            <a:r>
              <a:rPr lang="en-US" altLang="zh-CN" sz="30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sport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30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3000" spc="-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Sunday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Decides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sports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30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supported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Freeform 69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4" name="Freeform 694"> 
				</p:cNvPr>
          <p:cNvSpPr/>
          <p:nvPr/>
        </p:nvSpPr>
        <p:spPr>
          <a:xfrm>
            <a:off x="2216150" y="717550"/>
            <a:ext cx="7740650" cy="1428750"/>
          </a:xfrm>
          <a:custGeom>
            <a:avLst/>
            <a:gdLst>
              <a:gd name="connsiteX0" fmla="*/ 15748 w 7740650"/>
              <a:gd name="connsiteY0" fmla="*/ 1436624 h 1428750"/>
              <a:gd name="connsiteX1" fmla="*/ 7745476 w 7740650"/>
              <a:gd name="connsiteY1" fmla="*/ 1436624 h 1428750"/>
              <a:gd name="connsiteX2" fmla="*/ 7745476 w 7740650"/>
              <a:gd name="connsiteY2" fmla="*/ 14732 h 1428750"/>
              <a:gd name="connsiteX3" fmla="*/ 15748 w 7740650"/>
              <a:gd name="connsiteY3" fmla="*/ 14732 h 1428750"/>
              <a:gd name="connsiteX4" fmla="*/ 15748 w 7740650"/>
              <a:gd name="connsiteY4" fmla="*/ 1436624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428750">
                <a:moveTo>
                  <a:pt x="15748" y="1436624"/>
                </a:moveTo>
                <a:lnTo>
                  <a:pt x="7745476" y="1436624"/>
                </a:lnTo>
                <a:lnTo>
                  <a:pt x="7745476" y="14732"/>
                </a:lnTo>
                <a:lnTo>
                  <a:pt x="15748" y="14732"/>
                </a:lnTo>
                <a:lnTo>
                  <a:pt x="15748" y="14366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5" name="Freeform 695"> 
				</p:cNvPr>
          <p:cNvSpPr/>
          <p:nvPr/>
        </p:nvSpPr>
        <p:spPr>
          <a:xfrm>
            <a:off x="2206625" y="708025"/>
            <a:ext cx="7750175" cy="1438275"/>
          </a:xfrm>
          <a:custGeom>
            <a:avLst/>
            <a:gdLst>
              <a:gd name="connsiteX0" fmla="*/ 25273 w 7750175"/>
              <a:gd name="connsiteY0" fmla="*/ 1446149 h 1438275"/>
              <a:gd name="connsiteX1" fmla="*/ 7755001 w 7750175"/>
              <a:gd name="connsiteY1" fmla="*/ 1446149 h 1438275"/>
              <a:gd name="connsiteX2" fmla="*/ 7755001 w 7750175"/>
              <a:gd name="connsiteY2" fmla="*/ 24257 h 1438275"/>
              <a:gd name="connsiteX3" fmla="*/ 25273 w 7750175"/>
              <a:gd name="connsiteY3" fmla="*/ 24257 h 1438275"/>
              <a:gd name="connsiteX4" fmla="*/ 25273 w 7750175"/>
              <a:gd name="connsiteY4" fmla="*/ 144614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438275">
                <a:moveTo>
                  <a:pt x="25273" y="1446149"/>
                </a:moveTo>
                <a:lnTo>
                  <a:pt x="7755001" y="1446149"/>
                </a:lnTo>
                <a:lnTo>
                  <a:pt x="7755001" y="24257"/>
                </a:lnTo>
                <a:lnTo>
                  <a:pt x="25273" y="24257"/>
                </a:lnTo>
                <a:lnTo>
                  <a:pt x="25273" y="14461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TextBox 696"/>
          <p:cNvSpPr txBox="1"/>
          <p:nvPr/>
        </p:nvSpPr>
        <p:spPr>
          <a:xfrm>
            <a:off x="2322829" y="715721"/>
            <a:ext cx="7370294" cy="4672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50086">
              <a:lnSpc>
                <a:spcPct val="100000"/>
              </a:lnSpc>
            </a:pPr>
            <a:r>
              <a:rPr lang="en-US" altLang="zh-CN" sz="2500" spc="150" dirty="0">
                <a:solidFill>
                  <a:srgbClr val="242424"/>
                </a:solidFill>
                <a:latin typeface="Calibri"/>
                <a:ea typeface="Calibri"/>
              </a:rPr>
              <a:t>10.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STATEMENT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45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TRUE?</a:t>
            </a:r>
          </a:p>
          <a:p>
            <a:pPr marL="0" indent="352679">
              <a:lnSpc>
                <a:spcPct val="96666"/>
              </a:lnSpc>
            </a:pPr>
            <a:r>
              <a:rPr lang="en-US" altLang="zh-CN" sz="2500" spc="25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 </a:t>
            </a:r>
            <a:r>
              <a:rPr lang="en-US" altLang="zh-CN" sz="2500" spc="195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GOVERNMENT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5" dirty="0">
                <a:solidFill>
                  <a:srgbClr val="242424"/>
                </a:solidFill>
                <a:latin typeface="Calibri"/>
                <a:ea typeface="Calibri"/>
              </a:rPr>
              <a:t>AFFECT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54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</a:p>
          <a:p>
            <a:pPr marL="0" indent="2454655">
              <a:lnSpc>
                <a:spcPct val="100000"/>
              </a:lnSpc>
            </a:pP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9" dirty="0">
                <a:solidFill>
                  <a:srgbClr val="242424"/>
                </a:solidFill>
                <a:latin typeface="Calibri"/>
                <a:ea typeface="Calibri"/>
              </a:rPr>
              <a:t>GET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ABOUT?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7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Sets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speed</a:t>
            </a:r>
            <a:r>
              <a:rPr lang="en-US" altLang="zh-CN" sz="3000" spc="1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limits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8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Sets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level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tax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3000" spc="-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petrol</a:t>
            </a:r>
          </a:p>
          <a:p>
            <a:pPr>
              <a:lnSpc>
                <a:spcPts val="9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6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Decides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roads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should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3000" spc="-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bus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3000" spc="-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cycle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3000" spc="-10" dirty="0">
                <a:solidFill>
                  <a:srgbClr val="242424"/>
                </a:solidFill>
                <a:latin typeface="Calibri"/>
                <a:ea typeface="Calibri"/>
              </a:rPr>
              <a:t>lan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es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Decides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far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3000" spc="-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walk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Freeform 69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8" name="Freeform 698"> 
				</p:cNvPr>
          <p:cNvSpPr/>
          <p:nvPr/>
        </p:nvSpPr>
        <p:spPr>
          <a:xfrm>
            <a:off x="1238250" y="1238250"/>
            <a:ext cx="9696450" cy="4362450"/>
          </a:xfrm>
          <a:custGeom>
            <a:avLst/>
            <a:gdLst>
              <a:gd name="connsiteX0" fmla="*/ 11430 w 9696450"/>
              <a:gd name="connsiteY0" fmla="*/ 4371594 h 4362450"/>
              <a:gd name="connsiteX1" fmla="*/ 9704070 w 9696450"/>
              <a:gd name="connsiteY1" fmla="*/ 4371594 h 4362450"/>
              <a:gd name="connsiteX2" fmla="*/ 9704070 w 9696450"/>
              <a:gd name="connsiteY2" fmla="*/ 9906 h 4362450"/>
              <a:gd name="connsiteX3" fmla="*/ 11430 w 9696450"/>
              <a:gd name="connsiteY3" fmla="*/ 9906 h 4362450"/>
              <a:gd name="connsiteX4" fmla="*/ 11430 w 9696450"/>
              <a:gd name="connsiteY4" fmla="*/ 4371594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6450" h="4362450">
                <a:moveTo>
                  <a:pt x="11430" y="4371594"/>
                </a:moveTo>
                <a:lnTo>
                  <a:pt x="9704070" y="4371594"/>
                </a:lnTo>
                <a:lnTo>
                  <a:pt x="9704070" y="9906"/>
                </a:lnTo>
                <a:lnTo>
                  <a:pt x="11430" y="9906"/>
                </a:lnTo>
                <a:lnTo>
                  <a:pt x="11430" y="437159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Freeform 699"> 
				</p:cNvPr>
          <p:cNvSpPr/>
          <p:nvPr/>
        </p:nvSpPr>
        <p:spPr>
          <a:xfrm>
            <a:off x="1038225" y="1038225"/>
            <a:ext cx="10086975" cy="4752975"/>
          </a:xfrm>
          <a:custGeom>
            <a:avLst/>
            <a:gdLst>
              <a:gd name="connsiteX0" fmla="*/ 24764 w 10086975"/>
              <a:gd name="connsiteY0" fmla="*/ 4759833 h 4752975"/>
              <a:gd name="connsiteX1" fmla="*/ 10092308 w 10086975"/>
              <a:gd name="connsiteY1" fmla="*/ 4759833 h 4752975"/>
              <a:gd name="connsiteX2" fmla="*/ 10092308 w 10086975"/>
              <a:gd name="connsiteY2" fmla="*/ 23241 h 4752975"/>
              <a:gd name="connsiteX3" fmla="*/ 24764 w 10086975"/>
              <a:gd name="connsiteY3" fmla="*/ 23241 h 4752975"/>
              <a:gd name="connsiteX4" fmla="*/ 24764 w 10086975"/>
              <a:gd name="connsiteY4" fmla="*/ 4759833 h 475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975" h="4752975">
                <a:moveTo>
                  <a:pt x="24764" y="4759833"/>
                </a:moveTo>
                <a:lnTo>
                  <a:pt x="10092308" y="4759833"/>
                </a:lnTo>
                <a:lnTo>
                  <a:pt x="10092308" y="23241"/>
                </a:lnTo>
                <a:lnTo>
                  <a:pt x="24764" y="23241"/>
                </a:lnTo>
                <a:lnTo>
                  <a:pt x="24764" y="4759833"/>
                </a:lnTo>
                <a:close/>
              </a:path>
            </a:pathLst>
          </a:custGeom>
          <a:solidFill>
            <a:srgbClr val="0000f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0" name="Freeform 700"> 
				</p:cNvPr>
          <p:cNvSpPr/>
          <p:nvPr/>
        </p:nvSpPr>
        <p:spPr>
          <a:xfrm>
            <a:off x="2206625" y="441325"/>
            <a:ext cx="7750175" cy="1209675"/>
          </a:xfrm>
          <a:custGeom>
            <a:avLst/>
            <a:gdLst>
              <a:gd name="connsiteX0" fmla="*/ 24510 w 7750175"/>
              <a:gd name="connsiteY0" fmla="*/ 1215263 h 1209675"/>
              <a:gd name="connsiteX1" fmla="*/ 7754239 w 7750175"/>
              <a:gd name="connsiteY1" fmla="*/ 1215263 h 1209675"/>
              <a:gd name="connsiteX2" fmla="*/ 7754239 w 7750175"/>
              <a:gd name="connsiteY2" fmla="*/ 26543 h 1209675"/>
              <a:gd name="connsiteX3" fmla="*/ 24510 w 7750175"/>
              <a:gd name="connsiteY3" fmla="*/ 26543 h 1209675"/>
              <a:gd name="connsiteX4" fmla="*/ 24510 w 7750175"/>
              <a:gd name="connsiteY4" fmla="*/ 1215263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209675">
                <a:moveTo>
                  <a:pt x="24510" y="1215263"/>
                </a:moveTo>
                <a:lnTo>
                  <a:pt x="7754239" y="1215263"/>
                </a:lnTo>
                <a:lnTo>
                  <a:pt x="7754239" y="26543"/>
                </a:lnTo>
                <a:lnTo>
                  <a:pt x="24510" y="26543"/>
                </a:lnTo>
                <a:lnTo>
                  <a:pt x="24510" y="121526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TextBox 701"/>
          <p:cNvSpPr txBox="1"/>
          <p:nvPr/>
        </p:nvSpPr>
        <p:spPr>
          <a:xfrm>
            <a:off x="1911985" y="617862"/>
            <a:ext cx="8332552" cy="4335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74547">
              <a:lnSpc>
                <a:spcPct val="100000"/>
              </a:lnSpc>
            </a:pP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ROUND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MEMBER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</a:p>
          <a:p>
            <a:pPr marL="0" indent="694944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LEGISLATIVE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ASSEMBLY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(MLA)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DO?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3f3f3f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ea typeface="Times New Roman"/>
              </a:rPr>
              <a:t>political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ea typeface="Times New Roman"/>
              </a:rPr>
              <a:t>parties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2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1500" spc="25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3f3f3f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ea typeface="Times New Roman"/>
              </a:rPr>
              <a:t>Northern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ea typeface="Times New Roman"/>
              </a:rPr>
              <a:t>Ireland.</a:t>
            </a:r>
          </a:p>
          <a:p>
            <a:pPr>
              <a:lnSpc>
                <a:spcPts val="7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2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job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hospitals,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schools,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museums,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sports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centres,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public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spaces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open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working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well.</a:t>
            </a:r>
          </a:p>
          <a:p>
            <a:pPr>
              <a:lnSpc>
                <a:spcPts val="7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8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spc="8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buses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trains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work/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socialize/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stay</a:t>
            </a:r>
            <a:r>
              <a:rPr lang="en-US" altLang="zh-CN" sz="1500" spc="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connected.</a:t>
            </a:r>
          </a:p>
          <a:p>
            <a:pPr>
              <a:lnSpc>
                <a:spcPts val="8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69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businesses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charities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support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money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work.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69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roads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communities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safe,</a:t>
            </a:r>
            <a:r>
              <a:rPr lang="en-US" altLang="zh-CN" sz="1500" spc="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environment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protected.</a:t>
            </a:r>
          </a:p>
          <a:p>
            <a:pPr>
              <a:lnSpc>
                <a:spcPts val="7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2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ea typeface="Times New Roman"/>
              </a:rPr>
              <a:t>represent</a:t>
            </a:r>
            <a:r>
              <a:rPr lang="en-US" altLang="zh-CN" sz="1500" spc="15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ea typeface="Times New Roman"/>
              </a:rPr>
              <a:t>constituents</a:t>
            </a:r>
            <a:r>
              <a:rPr lang="en-US" altLang="zh-CN" sz="1500" spc="15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ea typeface="Times New Roman"/>
              </a:rPr>
              <a:t>(the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500" spc="1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dirty="0">
                <a:solidFill>
                  <a:srgbClr val="3f3f3f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ea typeface="Times New Roman"/>
              </a:rPr>
              <a:t>elected</a:t>
            </a:r>
            <a:r>
              <a:rPr lang="en-US" altLang="zh-CN" sz="1500" spc="1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ea typeface="Times New Roman"/>
              </a:rPr>
              <a:t>them)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500" spc="1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ea typeface="Times New Roman"/>
              </a:rPr>
              <a:t>listening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ea typeface="Times New Roman"/>
              </a:rPr>
              <a:t>advocating</a:t>
            </a:r>
            <a:r>
              <a:rPr lang="en-US" altLang="zh-CN" sz="1500" spc="1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3f3f3f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5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3f3f3f"/>
                </a:solidFill>
                <a:latin typeface="Times New Roman"/>
                <a:ea typeface="Times New Roman"/>
              </a:rPr>
              <a:t>their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ea typeface="Times New Roman"/>
              </a:rPr>
              <a:t>beha</a:t>
            </a:r>
            <a:r>
              <a:rPr lang="en-US" altLang="zh-CN" sz="1500" spc="-30" dirty="0">
                <a:solidFill>
                  <a:srgbClr val="3f3f3f"/>
                </a:solidFill>
                <a:latin typeface="Times New Roman"/>
                <a:ea typeface="Times New Roman"/>
              </a:rPr>
              <a:t>lf.</a:t>
            </a:r>
          </a:p>
          <a:p>
            <a:pPr>
              <a:lnSpc>
                <a:spcPts val="7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4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3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500" spc="60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b="1" dirty="0">
                <a:solidFill>
                  <a:srgbClr val="3f3f3f"/>
                </a:solidFill>
                <a:latin typeface="Times New Roman"/>
                <a:ea typeface="Times New Roman"/>
              </a:rPr>
              <a:t>laws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dirty="0">
                <a:solidFill>
                  <a:srgbClr val="3f3f3f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dirty="0">
                <a:solidFill>
                  <a:srgbClr val="3f3f3f"/>
                </a:solidFill>
                <a:latin typeface="Times New Roman"/>
                <a:ea typeface="Times New Roman"/>
              </a:rPr>
              <a:t>aim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protect</a:t>
            </a:r>
            <a:r>
              <a:rPr lang="en-US" altLang="zh-CN" sz="1500" spc="25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people,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3f3f3f"/>
                </a:solidFill>
                <a:latin typeface="Times New Roman"/>
                <a:ea typeface="Times New Roman"/>
              </a:rPr>
              <a:t>promote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equality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enrich</a:t>
            </a:r>
            <a:r>
              <a:rPr lang="en-US" altLang="zh-CN" sz="15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diversity</a:t>
            </a:r>
            <a:r>
              <a:rPr lang="en-US" altLang="zh-CN" sz="1500" spc="34" dirty="0">
                <a:solidFill>
                  <a:srgbClr val="3f3f3f"/>
                </a:solidFill>
                <a:latin typeface="Times New Roman"/>
                <a:ea typeface="Times New Roman"/>
              </a:rPr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Freeform 70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Freeform 703"> 
				</p:cNvPr>
          <p:cNvSpPr/>
          <p:nvPr/>
        </p:nvSpPr>
        <p:spPr>
          <a:xfrm>
            <a:off x="819150" y="2698750"/>
            <a:ext cx="3702050" cy="1441450"/>
          </a:xfrm>
          <a:custGeom>
            <a:avLst/>
            <a:gdLst>
              <a:gd name="connsiteX0" fmla="*/ 9905 w 3702050"/>
              <a:gd name="connsiteY0" fmla="*/ 1451102 h 1441450"/>
              <a:gd name="connsiteX1" fmla="*/ 3710177 w 3702050"/>
              <a:gd name="connsiteY1" fmla="*/ 1451102 h 1441450"/>
              <a:gd name="connsiteX2" fmla="*/ 3710177 w 3702050"/>
              <a:gd name="connsiteY2" fmla="*/ 9398 h 1441450"/>
              <a:gd name="connsiteX3" fmla="*/ 9905 w 3702050"/>
              <a:gd name="connsiteY3" fmla="*/ 9398 h 1441450"/>
              <a:gd name="connsiteX4" fmla="*/ 9905 w 3702050"/>
              <a:gd name="connsiteY4" fmla="*/ 1451102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2050" h="1441450">
                <a:moveTo>
                  <a:pt x="9905" y="1451102"/>
                </a:moveTo>
                <a:lnTo>
                  <a:pt x="3710177" y="1451102"/>
                </a:lnTo>
                <a:lnTo>
                  <a:pt x="3710177" y="9398"/>
                </a:lnTo>
                <a:lnTo>
                  <a:pt x="9905" y="9398"/>
                </a:lnTo>
                <a:lnTo>
                  <a:pt x="9905" y="145110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525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Freeform 704"> 
				</p:cNvPr>
          <p:cNvSpPr/>
          <p:nvPr/>
        </p:nvSpPr>
        <p:spPr>
          <a:xfrm>
            <a:off x="5315711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5" name="TextBox 705"/>
          <p:cNvSpPr txBox="1"/>
          <p:nvPr/>
        </p:nvSpPr>
        <p:spPr>
          <a:xfrm>
            <a:off x="1353058" y="2880443"/>
            <a:ext cx="2636111" cy="1068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8495">
              <a:lnSpc>
                <a:spcPct val="100000"/>
              </a:lnSpc>
            </a:pPr>
            <a:r>
              <a:rPr lang="en-US" altLang="zh-CN" sz="2400" spc="100" dirty="0">
                <a:solidFill>
                  <a:srgbClr val="fefefe"/>
                </a:solidFill>
                <a:latin typeface="Times New Roman"/>
                <a:ea typeface="Times New Roman"/>
              </a:rPr>
              <a:t>ADVOCACY</a:t>
            </a:r>
            <a:r>
              <a:rPr lang="en-US" altLang="zh-CN" sz="2400" spc="4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94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</a:p>
          <a:p>
            <a:pPr marL="0" indent="527558">
              <a:lnSpc>
                <a:spcPct val="92083"/>
              </a:lnSpc>
            </a:pPr>
            <a:r>
              <a:rPr lang="en-US" altLang="zh-CN" sz="2400" spc="15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400" spc="4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9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50" dirty="0">
                <a:solidFill>
                  <a:srgbClr val="fefefe"/>
                </a:solidFill>
                <a:latin typeface="Times New Roman"/>
                <a:ea typeface="Times New Roman"/>
              </a:rPr>
              <a:t>TEACHER’S</a:t>
            </a:r>
            <a:r>
              <a:rPr lang="en-US" altLang="zh-CN" sz="2400" spc="4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60" dirty="0">
                <a:solidFill>
                  <a:srgbClr val="fefefe"/>
                </a:solidFill>
                <a:latin typeface="Times New Roman"/>
                <a:ea typeface="Times New Roman"/>
              </a:rPr>
              <a:t>DEN!</a:t>
            </a:r>
          </a:p>
        </p:txBody>
      </p:sp>
      <p:sp>
        <p:nvSpPr>
          <p:cNvPr id="706" name="TextBox 706"/>
          <p:cNvSpPr txBox="1"/>
          <p:nvPr/>
        </p:nvSpPr>
        <p:spPr>
          <a:xfrm>
            <a:off x="6141465" y="688402"/>
            <a:ext cx="5210420" cy="4818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3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Teachers</a:t>
            </a:r>
            <a:r>
              <a:rPr lang="en-US" altLang="zh-CN" sz="14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pick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group/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rule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school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handbook.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Listen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three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minute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pitch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ask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questions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after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1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10" dirty="0">
                <a:solidFill>
                  <a:srgbClr val="000000"/>
                </a:solidFill>
                <a:latin typeface="Times New Roman"/>
                <a:ea typeface="Times New Roman"/>
              </a:rPr>
              <a:t>information.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1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Pitchers/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Pupils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10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15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minutes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write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rule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background</a:t>
            </a:r>
            <a:r>
              <a:rPr lang="en-US" altLang="zh-CN" sz="14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research.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then</a:t>
            </a:r>
            <a:r>
              <a:rPr lang="en-US" altLang="zh-CN" sz="14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4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three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minutes</a:t>
            </a:r>
            <a:r>
              <a:rPr lang="en-US" altLang="zh-CN" sz="14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4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pitch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rule</a:t>
            </a:r>
            <a:r>
              <a:rPr lang="en-US" altLang="zh-CN" sz="14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teachers.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prepared</a:t>
            </a:r>
            <a:r>
              <a:rPr lang="en-US" altLang="zh-CN" sz="14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questions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after.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3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hink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about:</a:t>
            </a:r>
          </a:p>
          <a:p>
            <a:pPr>
              <a:lnSpc>
                <a:spcPts val="839"/>
              </a:lnSpc>
            </a:pPr>
            <a:endParaRPr lang="en-US" dirty="0" smtClean="0"/>
          </a:p>
          <a:p>
            <a:pPr marL="0" indent="11430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9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4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rule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 indent="11430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3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 indent="11430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69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1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needed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(the</a:t>
            </a:r>
            <a:r>
              <a:rPr lang="en-US" altLang="zh-CN" sz="1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issue/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problem)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marL="0" indent="11430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5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Back</a:t>
            </a:r>
            <a:r>
              <a:rPr lang="en-US" altLang="zh-CN" sz="14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research/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statistics</a:t>
            </a:r>
          </a:p>
          <a:p>
            <a:pPr>
              <a:lnSpc>
                <a:spcPts val="830"/>
              </a:lnSpc>
            </a:pPr>
            <a:endParaRPr lang="en-US" dirty="0" smtClean="0"/>
          </a:p>
          <a:p>
            <a:pPr marL="0" indent="11430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Explain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rule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pupils/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school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 indent="11430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rule</a:t>
            </a:r>
            <a:r>
              <a:rPr lang="en-US" altLang="zh-CN" sz="14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achieve?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5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spc="69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best</a:t>
            </a:r>
            <a:r>
              <a:rPr lang="en-US" altLang="zh-CN" sz="14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rule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win?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best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pitchers</a:t>
            </a:r>
            <a:r>
              <a:rPr lang="en-US" altLang="zh-CN" sz="1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win?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Freeform 707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Freeform 708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Freeform 709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1" name="Picture 7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711" name="TextBox 711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3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4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2567304" y="1126870"/>
            <a:ext cx="7042095" cy="4435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00" b="1" dirty="0">
                <a:solidFill>
                  <a:srgbClr val="242424"/>
                </a:solidFill>
                <a:latin typeface="Calibri"/>
                <a:ea typeface="Calibri"/>
              </a:rPr>
              <a:t>SWEET</a:t>
            </a:r>
            <a:r>
              <a:rPr lang="en-US" altLang="zh-CN" sz="2800" spc="8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89" b="1" dirty="0">
                <a:solidFill>
                  <a:srgbClr val="242424"/>
                </a:solidFill>
                <a:latin typeface="Calibri"/>
                <a:ea typeface="Calibri"/>
              </a:rPr>
              <a:t>INTRODUCTIONS</a:t>
            </a:r>
            <a:r>
              <a:rPr lang="en-US" altLang="zh-CN" sz="2800" spc="8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9" b="1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8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34" b="1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2800" spc="8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b="1" dirty="0">
                <a:solidFill>
                  <a:srgbClr val="242424"/>
                </a:solidFill>
                <a:latin typeface="Calibri"/>
                <a:ea typeface="Calibri"/>
              </a:rPr>
              <a:t>DID</a:t>
            </a:r>
            <a:r>
              <a:rPr lang="en-US" altLang="zh-CN" sz="2800" spc="85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20" b="1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</a:p>
          <a:p>
            <a:pPr marL="0" indent="3049904">
              <a:lnSpc>
                <a:spcPct val="100000"/>
              </a:lnSpc>
            </a:pPr>
            <a:r>
              <a:rPr lang="en-US" altLang="zh-CN" sz="2800" spc="159" b="1" dirty="0">
                <a:solidFill>
                  <a:srgbClr val="242424"/>
                </a:solidFill>
                <a:latin typeface="Calibri"/>
                <a:ea typeface="Calibri"/>
              </a:rPr>
              <a:t>P</a:t>
            </a:r>
            <a:r>
              <a:rPr lang="en-US" altLang="zh-CN" sz="2800" spc="154" b="1" dirty="0">
                <a:solidFill>
                  <a:srgbClr val="242424"/>
                </a:solidFill>
                <a:latin typeface="Calibri"/>
                <a:ea typeface="Calibri"/>
              </a:rPr>
              <a:t>ICK?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44"/>
              </a:lnSpc>
            </a:pPr>
            <a:endParaRPr lang="en-US" dirty="0" smtClean="0"/>
          </a:p>
          <a:p>
            <a:pPr marL="0" indent="2221738">
              <a:lnSpc>
                <a:spcPct val="100000"/>
              </a:lnSpc>
            </a:pPr>
            <a:r>
              <a:rPr lang="en-US" altLang="zh-CN" sz="3800" dirty="0">
                <a:solidFill>
                  <a:srgbClr val="6e2e9e"/>
                </a:solidFill>
                <a:latin typeface="Calibri"/>
                <a:ea typeface="Calibri"/>
              </a:rPr>
              <a:t>Best</a:t>
            </a:r>
            <a:r>
              <a:rPr lang="en-US" altLang="zh-CN" sz="3800" spc="-10" dirty="0">
                <a:solidFill>
                  <a:srgbClr val="6e2e9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6e2e9e"/>
                </a:solidFill>
                <a:latin typeface="Calibri"/>
                <a:ea typeface="Calibri"/>
              </a:rPr>
              <a:t>memory</a:t>
            </a:r>
          </a:p>
          <a:p>
            <a:pPr marL="0" indent="2503678">
              <a:lnSpc>
                <a:spcPct val="100000"/>
              </a:lnSpc>
            </a:pPr>
            <a:r>
              <a:rPr lang="en-US" altLang="zh-CN" sz="3800" spc="-5" dirty="0">
                <a:solidFill>
                  <a:srgbClr val="fefe00"/>
                </a:solidFill>
                <a:latin typeface="Calibri"/>
                <a:ea typeface="Calibri"/>
              </a:rPr>
              <a:t>Dream</a:t>
            </a:r>
            <a:r>
              <a:rPr lang="en-US" altLang="zh-CN" sz="3800" spc="-15" dirty="0">
                <a:solidFill>
                  <a:srgbClr val="fefe00"/>
                </a:solidFill>
                <a:latin typeface="Calibri"/>
                <a:cs typeface="Calibri"/>
              </a:rPr>
              <a:t> </a:t>
            </a:r>
            <a:r>
              <a:rPr lang="en-US" altLang="zh-CN" sz="3800" spc="-5" dirty="0">
                <a:solidFill>
                  <a:srgbClr val="fefe00"/>
                </a:solidFill>
                <a:latin typeface="Calibri"/>
                <a:ea typeface="Calibri"/>
              </a:rPr>
              <a:t>job</a:t>
            </a:r>
          </a:p>
          <a:p>
            <a:pPr marL="0" indent="2037334">
              <a:lnSpc>
                <a:spcPct val="100000"/>
              </a:lnSpc>
            </a:pPr>
            <a:r>
              <a:rPr lang="en-US" altLang="zh-CN" sz="3800" spc="-15" dirty="0">
                <a:solidFill>
                  <a:srgbClr val="00ae4f"/>
                </a:solidFill>
                <a:latin typeface="Calibri"/>
                <a:ea typeface="Calibri"/>
              </a:rPr>
              <a:t>Favourite</a:t>
            </a:r>
            <a:r>
              <a:rPr lang="en-US" altLang="zh-CN" sz="3800" spc="-40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3800" spc="-10" dirty="0">
                <a:solidFill>
                  <a:srgbClr val="00ae4f"/>
                </a:solidFill>
                <a:latin typeface="Calibri"/>
                <a:ea typeface="Calibri"/>
              </a:rPr>
              <a:t>place</a:t>
            </a:r>
          </a:p>
          <a:p>
            <a:pPr marL="0" indent="2191258">
              <a:lnSpc>
                <a:spcPct val="100000"/>
              </a:lnSpc>
            </a:pPr>
            <a:r>
              <a:rPr lang="en-US" altLang="zh-CN" sz="3800" spc="-10" dirty="0">
                <a:solidFill>
                  <a:srgbClr val="febf00"/>
                </a:solidFill>
                <a:latin typeface="Calibri"/>
                <a:ea typeface="Calibri"/>
              </a:rPr>
              <a:t>Biggest</a:t>
            </a:r>
            <a:r>
              <a:rPr lang="en-US" altLang="zh-CN" sz="3800" spc="-1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3800" spc="-5" dirty="0">
                <a:solidFill>
                  <a:srgbClr val="febf00"/>
                </a:solidFill>
                <a:latin typeface="Calibri"/>
                <a:ea typeface="Calibri"/>
              </a:rPr>
              <a:t>talent</a:t>
            </a:r>
          </a:p>
          <a:p>
            <a:pPr marL="0" indent="2572258">
              <a:lnSpc>
                <a:spcPct val="100000"/>
              </a:lnSpc>
            </a:pPr>
            <a:r>
              <a:rPr lang="en-US" altLang="zh-CN" sz="3800" spc="-10" dirty="0">
                <a:solidFill>
                  <a:srgbClr val="fe0000"/>
                </a:solidFill>
                <a:latin typeface="Calibri"/>
                <a:ea typeface="Calibri"/>
              </a:rPr>
              <a:t>Wil</a:t>
            </a:r>
            <a:r>
              <a:rPr lang="en-US" altLang="zh-CN" sz="3800" spc="-5" dirty="0">
                <a:solidFill>
                  <a:srgbClr val="fe0000"/>
                </a:solidFill>
                <a:latin typeface="Calibri"/>
                <a:ea typeface="Calibri"/>
              </a:rPr>
              <a:t>dcard!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Freeform 71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3" name="Freeform 713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Freeform 714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" name="Picture 71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3116580"/>
            <a:ext cx="838200" cy="1074419"/>
          </a:xfrm>
          <a:prstGeom prst="rect">
            <a:avLst/>
          </a:prstGeom>
        </p:spPr>
      </p:pic>
      <p:sp>
        <p:nvSpPr>
          <p:cNvPr id="716" name="Freeform 716"> 
				</p:cNvPr>
          <p:cNvSpPr/>
          <p:nvPr/>
        </p:nvSpPr>
        <p:spPr>
          <a:xfrm>
            <a:off x="5635625" y="3082925"/>
            <a:ext cx="930275" cy="1057275"/>
          </a:xfrm>
          <a:custGeom>
            <a:avLst/>
            <a:gdLst>
              <a:gd name="connsiteX0" fmla="*/ 396543 w 930275"/>
              <a:gd name="connsiteY0" fmla="*/ 27974 h 1057275"/>
              <a:gd name="connsiteX1" fmla="*/ 325901 w 930275"/>
              <a:gd name="connsiteY1" fmla="*/ 160494 h 1057275"/>
              <a:gd name="connsiteX2" fmla="*/ 470366 w 930275"/>
              <a:gd name="connsiteY2" fmla="*/ 201045 h 1057275"/>
              <a:gd name="connsiteX3" fmla="*/ 543128 w 930275"/>
              <a:gd name="connsiteY3" fmla="*/ 187793 h 1057275"/>
              <a:gd name="connsiteX4" fmla="*/ 632856 w 930275"/>
              <a:gd name="connsiteY4" fmla="*/ 308651 h 1057275"/>
              <a:gd name="connsiteX5" fmla="*/ 648363 w 930275"/>
              <a:gd name="connsiteY5" fmla="*/ 502925 h 1057275"/>
              <a:gd name="connsiteX6" fmla="*/ 657375 w 930275"/>
              <a:gd name="connsiteY6" fmla="*/ 611061 h 1057275"/>
              <a:gd name="connsiteX7" fmla="*/ 491042 w 930275"/>
              <a:gd name="connsiteY7" fmla="*/ 569450 h 1057275"/>
              <a:gd name="connsiteX8" fmla="*/ 339287 w 930275"/>
              <a:gd name="connsiteY8" fmla="*/ 642070 h 1057275"/>
              <a:gd name="connsiteX9" fmla="*/ 196147 w 930275"/>
              <a:gd name="connsiteY9" fmla="*/ 596881 h 1057275"/>
              <a:gd name="connsiteX10" fmla="*/ 27825 w 930275"/>
              <a:gd name="connsiteY10" fmla="*/ 705282 h 1057275"/>
              <a:gd name="connsiteX11" fmla="*/ 27825 w 930275"/>
              <a:gd name="connsiteY11" fmla="*/ 986887 h 1057275"/>
              <a:gd name="connsiteX12" fmla="*/ 207810 w 930275"/>
              <a:gd name="connsiteY12" fmla="*/ 1068916 h 1057275"/>
              <a:gd name="connsiteX13" fmla="*/ 370168 w 930275"/>
              <a:gd name="connsiteY13" fmla="*/ 1015908 h 1057275"/>
              <a:gd name="connsiteX14" fmla="*/ 519934 w 930275"/>
              <a:gd name="connsiteY14" fmla="*/ 1023462 h 1057275"/>
              <a:gd name="connsiteX15" fmla="*/ 775996 w 930275"/>
              <a:gd name="connsiteY15" fmla="*/ 886436 h 1057275"/>
              <a:gd name="connsiteX16" fmla="*/ 939944 w 930275"/>
              <a:gd name="connsiteY16" fmla="*/ 781216 h 1057275"/>
              <a:gd name="connsiteX17" fmla="*/ 873675 w 930275"/>
              <a:gd name="connsiteY17" fmla="*/ 454290 h 1057275"/>
              <a:gd name="connsiteX18" fmla="*/ 630735 w 930275"/>
              <a:gd name="connsiteY18" fmla="*/ 69939 h 1057275"/>
              <a:gd name="connsiteX19" fmla="*/ 396543 w 930275"/>
              <a:gd name="connsiteY19" fmla="*/ 27974 h 1057275"/>
              <a:gd name="connsiteX20" fmla="*/ 396543 w 930275"/>
              <a:gd name="connsiteY20" fmla="*/ 27974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0275" h="1057275">
                <a:moveTo>
                  <a:pt x="396543" y="27974"/>
                </a:moveTo>
                <a:cubicBezTo>
                  <a:pt x="376265" y="30072"/>
                  <a:pt x="303767" y="121798"/>
                  <a:pt x="325901" y="160494"/>
                </a:cubicBezTo>
                <a:cubicBezTo>
                  <a:pt x="357577" y="215755"/>
                  <a:pt x="428352" y="207671"/>
                  <a:pt x="470366" y="201045"/>
                </a:cubicBezTo>
                <a:cubicBezTo>
                  <a:pt x="512380" y="194419"/>
                  <a:pt x="516621" y="172156"/>
                  <a:pt x="543128" y="187793"/>
                </a:cubicBezTo>
                <a:cubicBezTo>
                  <a:pt x="569636" y="203430"/>
                  <a:pt x="628482" y="260016"/>
                  <a:pt x="632856" y="308651"/>
                </a:cubicBezTo>
                <a:cubicBezTo>
                  <a:pt x="637230" y="357285"/>
                  <a:pt x="639218" y="465289"/>
                  <a:pt x="648363" y="502925"/>
                </a:cubicBezTo>
                <a:cubicBezTo>
                  <a:pt x="657508" y="540560"/>
                  <a:pt x="674870" y="598471"/>
                  <a:pt x="657375" y="611061"/>
                </a:cubicBezTo>
                <a:cubicBezTo>
                  <a:pt x="634049" y="627361"/>
                  <a:pt x="576395" y="569450"/>
                  <a:pt x="491042" y="569450"/>
                </a:cubicBezTo>
                <a:cubicBezTo>
                  <a:pt x="398266" y="569450"/>
                  <a:pt x="358505" y="642070"/>
                  <a:pt x="339287" y="642070"/>
                </a:cubicBezTo>
                <a:cubicBezTo>
                  <a:pt x="312780" y="642070"/>
                  <a:pt x="286272" y="596881"/>
                  <a:pt x="196147" y="596881"/>
                </a:cubicBezTo>
                <a:cubicBezTo>
                  <a:pt x="90118" y="596881"/>
                  <a:pt x="27825" y="705282"/>
                  <a:pt x="27825" y="705282"/>
                </a:cubicBezTo>
                <a:lnTo>
                  <a:pt x="27825" y="986887"/>
                </a:lnTo>
                <a:cubicBezTo>
                  <a:pt x="27825" y="986887"/>
                  <a:pt x="108408" y="1068916"/>
                  <a:pt x="207810" y="1068916"/>
                </a:cubicBezTo>
                <a:cubicBezTo>
                  <a:pt x="277790" y="1068916"/>
                  <a:pt x="336636" y="1020812"/>
                  <a:pt x="370168" y="1015908"/>
                </a:cubicBezTo>
                <a:cubicBezTo>
                  <a:pt x="403700" y="1011005"/>
                  <a:pt x="473812" y="1031148"/>
                  <a:pt x="519934" y="1023462"/>
                </a:cubicBezTo>
                <a:cubicBezTo>
                  <a:pt x="625964" y="1005704"/>
                  <a:pt x="718740" y="924072"/>
                  <a:pt x="775996" y="886436"/>
                </a:cubicBezTo>
                <a:cubicBezTo>
                  <a:pt x="833252" y="848801"/>
                  <a:pt x="920063" y="803214"/>
                  <a:pt x="939944" y="781216"/>
                </a:cubicBezTo>
                <a:cubicBezTo>
                  <a:pt x="959825" y="759218"/>
                  <a:pt x="935526" y="622193"/>
                  <a:pt x="873675" y="454290"/>
                </a:cubicBezTo>
                <a:cubicBezTo>
                  <a:pt x="811781" y="286387"/>
                  <a:pt x="668243" y="94234"/>
                  <a:pt x="630735" y="69939"/>
                </a:cubicBezTo>
                <a:cubicBezTo>
                  <a:pt x="593227" y="45754"/>
                  <a:pt x="460558" y="21348"/>
                  <a:pt x="396543" y="27974"/>
                </a:cubicBezTo>
                <a:lnTo>
                  <a:pt x="396543" y="27974"/>
                </a:lnTo>
                <a:close/>
              </a:path>
            </a:pathLst>
          </a:custGeom>
          <a:solidFill>
            <a:srgbClr val="78ba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" name="Picture 71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320" y="3040380"/>
            <a:ext cx="830580" cy="1074419"/>
          </a:xfrm>
          <a:prstGeom prst="rect">
            <a:avLst/>
          </a:prstGeom>
        </p:spPr>
      </p:pic>
      <p:sp>
        <p:nvSpPr>
          <p:cNvPr id="718" name="TextBox 718"/>
          <p:cNvSpPr txBox="1"/>
          <p:nvPr/>
        </p:nvSpPr>
        <p:spPr>
          <a:xfrm>
            <a:off x="3257677" y="1126870"/>
            <a:ext cx="5655999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04" dirty="0">
                <a:solidFill>
                  <a:srgbClr val="242424"/>
                </a:solidFill>
                <a:latin typeface="Calibri"/>
                <a:ea typeface="Calibri"/>
              </a:rPr>
              <a:t>SESSION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50" dirty="0">
                <a:solidFill>
                  <a:srgbClr val="242424"/>
                </a:solidFill>
                <a:latin typeface="Calibri"/>
                <a:ea typeface="Calibri"/>
              </a:rPr>
              <a:t>7</a:t>
            </a:r>
            <a:r>
              <a:rPr lang="en-US" altLang="zh-CN" sz="2800" spc="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2800" spc="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Calibri"/>
                <a:ea typeface="Calibri"/>
              </a:rPr>
              <a:t>LEADERSHIP</a:t>
            </a:r>
            <a:r>
              <a:rPr lang="en-US" altLang="zh-CN" sz="2800" spc="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329" dirty="0">
                <a:solidFill>
                  <a:srgbClr val="242424"/>
                </a:solidFill>
                <a:latin typeface="Calibri"/>
                <a:ea typeface="Calibri"/>
              </a:rPr>
              <a:t>&amp;</a:t>
            </a:r>
            <a:r>
              <a:rPr lang="en-US" altLang="zh-CN" sz="2800" spc="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</a:p>
          <a:p>
            <a:pPr marL="0" indent="990980">
              <a:lnSpc>
                <a:spcPct val="100000"/>
              </a:lnSpc>
            </a:pPr>
            <a:r>
              <a:rPr lang="en-US" altLang="zh-CN" sz="2800" spc="150" dirty="0">
                <a:solidFill>
                  <a:srgbClr val="242424"/>
                </a:solidFill>
                <a:latin typeface="Calibri"/>
                <a:ea typeface="Calibri"/>
              </a:rPr>
              <a:t>LEARNING</a:t>
            </a:r>
            <a:r>
              <a:rPr lang="en-US" altLang="zh-CN" sz="2800" spc="37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719" name="TextBox 719"/>
          <p:cNvSpPr txBox="1"/>
          <p:nvPr/>
        </p:nvSpPr>
        <p:spPr>
          <a:xfrm>
            <a:off x="1342897" y="4606743"/>
            <a:ext cx="2801116" cy="518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620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7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7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qualities</a:t>
            </a:r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required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effective</a:t>
            </a:r>
            <a:r>
              <a:rPr lang="en-US" altLang="zh-CN" sz="17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leadership</a:t>
            </a:r>
          </a:p>
        </p:txBody>
      </p:sp>
      <p:sp>
        <p:nvSpPr>
          <p:cNvPr id="720" name="TextBox 720"/>
          <p:cNvSpPr txBox="1"/>
          <p:nvPr/>
        </p:nvSpPr>
        <p:spPr>
          <a:xfrm>
            <a:off x="6330060" y="4542474"/>
            <a:ext cx="2403958" cy="7524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17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/>
                <a:ea typeface="Times New Roman"/>
              </a:rPr>
              <a:t>personal</a:t>
            </a:r>
          </a:p>
          <a:p>
            <a:pPr marL="0" indent="193547">
              <a:lnSpc>
                <a:spcPct val="90416"/>
              </a:lnSpc>
            </a:pPr>
            <a:r>
              <a:rPr lang="en-US" altLang="zh-CN" sz="1700" spc="15" dirty="0">
                <a:solidFill>
                  <a:srgbClr val="000000"/>
                </a:solidFill>
                <a:latin typeface="Times New Roman"/>
                <a:ea typeface="Times New Roman"/>
              </a:rPr>
              <a:t>strengths</a:t>
            </a:r>
            <a:r>
              <a:rPr lang="en-US" altLang="zh-CN" sz="17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" dirty="0">
                <a:solidFill>
                  <a:srgbClr val="000000"/>
                </a:solidFill>
                <a:latin typeface="Times New Roman"/>
                <a:ea typeface="Times New Roman"/>
              </a:rPr>
              <a:t>areas</a:t>
            </a:r>
            <a:r>
              <a:rPr lang="en-US" altLang="zh-CN" sz="17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</a:p>
          <a:p>
            <a:pPr marL="0" indent="614171">
              <a:lnSpc>
                <a:spcPct val="100000"/>
              </a:lnSpc>
            </a:pPr>
            <a:r>
              <a:rPr lang="en-US" altLang="zh-CN" sz="1700" spc="10" dirty="0">
                <a:solidFill>
                  <a:srgbClr val="000000"/>
                </a:solidFill>
                <a:latin typeface="Times New Roman"/>
                <a:ea typeface="Times New Roman"/>
              </a:rPr>
              <a:t>impr</a:t>
            </a:r>
            <a:r>
              <a:rPr lang="en-US" altLang="zh-CN" sz="1700" spc="5" dirty="0">
                <a:solidFill>
                  <a:srgbClr val="000000"/>
                </a:solidFill>
                <a:latin typeface="Times New Roman"/>
                <a:ea typeface="Times New Roman"/>
              </a:rPr>
              <a:t>ovement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Freeform 721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Freeform 722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" name="Freeform 723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Freeform 724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8db5a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Freeform 725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b4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Freeform 726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7fb79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Freeform 727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d3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" name="Freeform 728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6fb86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9" name="Freeform 729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0000f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0" name="Freeform 730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85bb6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Freeform 731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e6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Freeform 732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acc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Freeform 733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b4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Freeform 734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c4a6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Freeform 735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e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Freeform 736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Freeform 737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TextBox 738"/>
          <p:cNvSpPr txBox="1"/>
          <p:nvPr/>
        </p:nvSpPr>
        <p:spPr>
          <a:xfrm>
            <a:off x="3024504" y="1328462"/>
            <a:ext cx="6243432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280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80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17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OVERVIEW</a:t>
            </a:r>
          </a:p>
        </p:txBody>
      </p:sp>
      <p:sp>
        <p:nvSpPr>
          <p:cNvPr id="739" name="TextBox 739"/>
          <p:cNvSpPr txBox="1"/>
          <p:nvPr/>
        </p:nvSpPr>
        <p:spPr>
          <a:xfrm>
            <a:off x="2329942" y="3352036"/>
            <a:ext cx="1615412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25" dirty="0">
                <a:solidFill>
                  <a:srgbClr val="fefefe"/>
                </a:solidFill>
                <a:latin typeface="Times New Roman"/>
                <a:ea typeface="Times New Roman"/>
              </a:rPr>
              <a:t>Int</a:t>
            </a:r>
            <a:r>
              <a:rPr lang="en-US" altLang="zh-CN" sz="2500" spc="20" dirty="0">
                <a:solidFill>
                  <a:srgbClr val="fefefe"/>
                </a:solidFill>
                <a:latin typeface="Times New Roman"/>
                <a:ea typeface="Times New Roman"/>
              </a:rPr>
              <a:t>roduction</a:t>
            </a:r>
          </a:p>
        </p:txBody>
      </p:sp>
      <p:sp>
        <p:nvSpPr>
          <p:cNvPr id="740" name="TextBox 740"/>
          <p:cNvSpPr txBox="1"/>
          <p:nvPr/>
        </p:nvSpPr>
        <p:spPr>
          <a:xfrm>
            <a:off x="4430014" y="3352036"/>
            <a:ext cx="1369107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15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2500" spc="10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741" name="TextBox 741"/>
          <p:cNvSpPr txBox="1"/>
          <p:nvPr/>
        </p:nvSpPr>
        <p:spPr>
          <a:xfrm>
            <a:off x="6640068" y="3161951"/>
            <a:ext cx="956943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-2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-15" dirty="0">
                <a:solidFill>
                  <a:srgbClr val="fefefe"/>
                </a:solidFill>
                <a:latin typeface="Times New Roman"/>
                <a:ea typeface="Times New Roman"/>
              </a:rPr>
              <a:t>good</a:t>
            </a:r>
          </a:p>
          <a:p>
            <a:pPr marL="0" indent="45719">
              <a:lnSpc>
                <a:spcPct val="100000"/>
              </a:lnSpc>
            </a:pPr>
            <a:r>
              <a:rPr lang="en-US" altLang="zh-CN" sz="2500" spc="30" dirty="0">
                <a:solidFill>
                  <a:srgbClr val="fefefe"/>
                </a:solidFill>
                <a:latin typeface="Times New Roman"/>
                <a:ea typeface="Times New Roman"/>
              </a:rPr>
              <a:t>lea</a:t>
            </a:r>
            <a:r>
              <a:rPr lang="en-US" altLang="zh-CN" sz="2500" spc="25" dirty="0">
                <a:solidFill>
                  <a:srgbClr val="fefefe"/>
                </a:solidFill>
                <a:latin typeface="Times New Roman"/>
                <a:ea typeface="Times New Roman"/>
              </a:rPr>
              <a:t>der</a:t>
            </a:r>
          </a:p>
        </p:txBody>
      </p:sp>
      <p:sp>
        <p:nvSpPr>
          <p:cNvPr id="742" name="TextBox 742"/>
          <p:cNvSpPr txBox="1"/>
          <p:nvPr/>
        </p:nvSpPr>
        <p:spPr>
          <a:xfrm>
            <a:off x="8498078" y="3161951"/>
            <a:ext cx="1138339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34" dirty="0">
                <a:solidFill>
                  <a:srgbClr val="fefefe"/>
                </a:solidFill>
                <a:latin typeface="Times New Roman"/>
                <a:ea typeface="Times New Roman"/>
              </a:rPr>
              <a:t>Quiz</a:t>
            </a:r>
            <a:r>
              <a:rPr lang="en-US" altLang="zh-CN" sz="25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3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121919">
              <a:lnSpc>
                <a:spcPct val="100000"/>
              </a:lnSpc>
            </a:pPr>
            <a:r>
              <a:rPr lang="en-US" altLang="zh-CN" sz="2500" spc="5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2500" dirty="0">
                <a:solidFill>
                  <a:srgbClr val="fefefe"/>
                </a:solidFill>
                <a:latin typeface="Times New Roman"/>
                <a:ea typeface="Times New Roman"/>
              </a:rPr>
              <a:t>eader!</a:t>
            </a:r>
          </a:p>
        </p:txBody>
      </p:sp>
      <p:sp>
        <p:nvSpPr>
          <p:cNvPr id="743" name="TextBox 743"/>
          <p:cNvSpPr txBox="1"/>
          <p:nvPr/>
        </p:nvSpPr>
        <p:spPr>
          <a:xfrm>
            <a:off x="2435098" y="4420105"/>
            <a:ext cx="1403343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-20" dirty="0">
                <a:solidFill>
                  <a:srgbClr val="fefefe"/>
                </a:solidFill>
                <a:latin typeface="Times New Roman"/>
                <a:ea typeface="Times New Roman"/>
              </a:rPr>
              <a:t>Lead</a:t>
            </a:r>
            <a:r>
              <a:rPr lang="en-US" altLang="zh-CN" sz="2500" spc="-15" dirty="0">
                <a:solidFill>
                  <a:srgbClr val="fefefe"/>
                </a:solidFill>
                <a:latin typeface="Times New Roman"/>
                <a:ea typeface="Times New Roman"/>
              </a:rPr>
              <a:t>ership</a:t>
            </a:r>
          </a:p>
          <a:p>
            <a:pPr marL="0" indent="103631">
              <a:lnSpc>
                <a:spcPct val="100000"/>
              </a:lnSpc>
            </a:pPr>
            <a:r>
              <a:rPr lang="en-US" altLang="zh-CN" sz="2500" spc="-3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5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-30" dirty="0">
                <a:solidFill>
                  <a:srgbClr val="fefefe"/>
                </a:solidFill>
                <a:latin typeface="Times New Roman"/>
                <a:ea typeface="Times New Roman"/>
              </a:rPr>
              <a:t>action!</a:t>
            </a:r>
          </a:p>
        </p:txBody>
      </p:sp>
      <p:sp>
        <p:nvSpPr>
          <p:cNvPr id="744" name="TextBox 744"/>
          <p:cNvSpPr txBox="1"/>
          <p:nvPr/>
        </p:nvSpPr>
        <p:spPr>
          <a:xfrm>
            <a:off x="4338573" y="4420106"/>
            <a:ext cx="1549480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97764">
              <a:lnSpc>
                <a:spcPct val="100000"/>
              </a:lnSpc>
            </a:pPr>
            <a:r>
              <a:rPr lang="en-US" altLang="zh-CN" sz="25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5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</a:p>
          <a:p>
            <a:pPr marL="0">
              <a:lnSpc>
                <a:spcPct val="100000"/>
              </a:lnSpc>
            </a:pPr>
            <a:r>
              <a:rPr lang="en-US" altLang="zh-CN" sz="2500" spc="-25" dirty="0">
                <a:solidFill>
                  <a:srgbClr val="fefefe"/>
                </a:solidFill>
                <a:latin typeface="Times New Roman"/>
                <a:ea typeface="Times New Roman"/>
              </a:rPr>
              <a:t>driver’s</a:t>
            </a:r>
            <a:r>
              <a:rPr lang="en-US" altLang="zh-CN" sz="25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-20" dirty="0">
                <a:solidFill>
                  <a:srgbClr val="fefefe"/>
                </a:solidFill>
                <a:latin typeface="Times New Roman"/>
                <a:ea typeface="Times New Roman"/>
              </a:rPr>
              <a:t>seat</a:t>
            </a:r>
          </a:p>
        </p:txBody>
      </p:sp>
      <p:sp>
        <p:nvSpPr>
          <p:cNvPr id="745" name="TextBox 745"/>
          <p:cNvSpPr txBox="1"/>
          <p:nvPr/>
        </p:nvSpPr>
        <p:spPr>
          <a:xfrm>
            <a:off x="6672071" y="4420105"/>
            <a:ext cx="838778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25" dirty="0">
                <a:solidFill>
                  <a:srgbClr val="fefefe"/>
                </a:solidFill>
                <a:latin typeface="Times New Roman"/>
                <a:ea typeface="Times New Roman"/>
              </a:rPr>
              <a:t>Po</a:t>
            </a:r>
            <a:r>
              <a:rPr lang="en-US" altLang="zh-CN" sz="2500" spc="20" dirty="0">
                <a:solidFill>
                  <a:srgbClr val="fefefe"/>
                </a:solidFill>
                <a:latin typeface="Times New Roman"/>
                <a:ea typeface="Times New Roman"/>
              </a:rPr>
              <a:t>wer</a:t>
            </a:r>
          </a:p>
          <a:p>
            <a:pPr marL="0" indent="44196">
              <a:lnSpc>
                <a:spcPct val="100000"/>
              </a:lnSpc>
            </a:pPr>
            <a:r>
              <a:rPr lang="en-US" altLang="zh-CN" sz="2500" spc="-15" dirty="0">
                <a:solidFill>
                  <a:srgbClr val="fefefe"/>
                </a:solidFill>
                <a:latin typeface="Times New Roman"/>
                <a:ea typeface="Times New Roman"/>
              </a:rPr>
              <a:t>han</a:t>
            </a:r>
            <a:r>
              <a:rPr lang="en-US" altLang="zh-CN" sz="2500" spc="-5" dirty="0">
                <a:solidFill>
                  <a:srgbClr val="fefefe"/>
                </a:solidFill>
                <a:latin typeface="Times New Roman"/>
                <a:ea typeface="Times New Roman"/>
              </a:rPr>
              <a:t>ds</a:t>
            </a:r>
          </a:p>
        </p:txBody>
      </p:sp>
      <p:sp>
        <p:nvSpPr>
          <p:cNvPr id="746" name="TextBox 746"/>
          <p:cNvSpPr txBox="1"/>
          <p:nvPr/>
        </p:nvSpPr>
        <p:spPr>
          <a:xfrm>
            <a:off x="8363711" y="4420105"/>
            <a:ext cx="1406754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-55" dirty="0">
                <a:solidFill>
                  <a:srgbClr val="fefefe"/>
                </a:solidFill>
                <a:latin typeface="Times New Roman"/>
                <a:ea typeface="Times New Roman"/>
              </a:rPr>
              <a:t>Ev</a:t>
            </a:r>
            <a:r>
              <a:rPr lang="en-US" altLang="zh-CN" sz="2500" spc="-50" dirty="0">
                <a:solidFill>
                  <a:srgbClr val="fefefe"/>
                </a:solidFill>
                <a:latin typeface="Times New Roman"/>
                <a:ea typeface="Times New Roman"/>
              </a:rPr>
              <a:t>aluation/</a:t>
            </a:r>
          </a:p>
          <a:p>
            <a:pPr marL="0" indent="64007">
              <a:lnSpc>
                <a:spcPct val="100000"/>
              </a:lnSpc>
            </a:pPr>
            <a:r>
              <a:rPr lang="en-US" altLang="zh-CN" sz="2500" spc="3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5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3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Picture 74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48" name="TextBox 748"/>
          <p:cNvSpPr txBox="1"/>
          <p:nvPr/>
        </p:nvSpPr>
        <p:spPr>
          <a:xfrm>
            <a:off x="2322829" y="1115244"/>
            <a:ext cx="7261689" cy="42544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9715">
              <a:lnSpc>
                <a:spcPct val="100000"/>
              </a:lnSpc>
            </a:pP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LEARNED</a:t>
            </a:r>
          </a:p>
          <a:p>
            <a:pPr marL="0" indent="761111">
              <a:lnSpc>
                <a:spcPct val="100000"/>
              </a:lnSpc>
            </a:pPr>
            <a:r>
              <a:rPr lang="en-US" altLang="zh-CN" sz="2800" spc="120" dirty="0">
                <a:solidFill>
                  <a:srgbClr val="242424"/>
                </a:solidFill>
                <a:latin typeface="Times New Roman"/>
                <a:ea typeface="Times New Roman"/>
              </a:rPr>
              <a:t>THROUGHOUT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PROGRAMME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Communication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Teamwork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Negotiation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8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Self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Community/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societal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Advocacy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order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leader!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Freeform 74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0" name="Freeform 750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1" name="Freeform 751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2" name="Freeform 752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3" name="Freeform 753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4" name="Freeform 754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6" name="Picture 75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756" name="TextBox 756"/>
          <p:cNvSpPr txBox="1"/>
          <p:nvPr/>
        </p:nvSpPr>
        <p:spPr>
          <a:xfrm>
            <a:off x="896111" y="1654197"/>
            <a:ext cx="4322901" cy="3998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82422">
              <a:lnSpc>
                <a:spcPct val="100000"/>
              </a:lnSpc>
            </a:pPr>
            <a:r>
              <a:rPr lang="en-US" altLang="zh-CN" sz="2800" spc="16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4" dirty="0">
                <a:solidFill>
                  <a:srgbClr val="242424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LEADER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0"/>
              </a:lnSpc>
            </a:pPr>
            <a:endParaRPr lang="en-US" dirty="0" smtClean="0"/>
          </a:p>
          <a:p>
            <a:pPr hangingPunct="0" marL="228904" indent="-228904">
              <a:lnSpc>
                <a:spcPct val="9583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admire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position.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celebrity/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well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known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figure.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qualities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person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leader?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Label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top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5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qualities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ea typeface="Times New Roman"/>
              </a:rPr>
              <a:t>ad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ea typeface="Times New Roman"/>
              </a:rPr>
              <a:t>mire!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Freeform 75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" name="Freeform 758"> 
				</p:cNvPr>
          <p:cNvSpPr/>
          <p:nvPr/>
        </p:nvSpPr>
        <p:spPr>
          <a:xfrm>
            <a:off x="793750" y="793750"/>
            <a:ext cx="10585450" cy="5251450"/>
          </a:xfrm>
          <a:custGeom>
            <a:avLst/>
            <a:gdLst>
              <a:gd name="connsiteX0" fmla="*/ 11683 w 10585450"/>
              <a:gd name="connsiteY0" fmla="*/ 5260340 h 5251450"/>
              <a:gd name="connsiteX1" fmla="*/ 10594340 w 10585450"/>
              <a:gd name="connsiteY1" fmla="*/ 5260340 h 5251450"/>
              <a:gd name="connsiteX2" fmla="*/ 10594340 w 10585450"/>
              <a:gd name="connsiteY2" fmla="*/ 11684 h 5251450"/>
              <a:gd name="connsiteX3" fmla="*/ 11683 w 10585450"/>
              <a:gd name="connsiteY3" fmla="*/ 11684 h 5251450"/>
              <a:gd name="connsiteX4" fmla="*/ 11683 w 10585450"/>
              <a:gd name="connsiteY4" fmla="*/ 5260340 h 525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450" h="5251450">
                <a:moveTo>
                  <a:pt x="11683" y="5260340"/>
                </a:moveTo>
                <a:lnTo>
                  <a:pt x="10594340" y="5260340"/>
                </a:lnTo>
                <a:lnTo>
                  <a:pt x="10594340" y="11684"/>
                </a:lnTo>
                <a:lnTo>
                  <a:pt x="11683" y="11684"/>
                </a:lnTo>
                <a:lnTo>
                  <a:pt x="11683" y="526034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9" name="Freeform 759"> 
				</p:cNvPr>
          <p:cNvSpPr/>
          <p:nvPr/>
        </p:nvSpPr>
        <p:spPr>
          <a:xfrm>
            <a:off x="790575" y="790575"/>
            <a:ext cx="10588625" cy="5254625"/>
          </a:xfrm>
          <a:custGeom>
            <a:avLst/>
            <a:gdLst>
              <a:gd name="connsiteX0" fmla="*/ 14858 w 10588625"/>
              <a:gd name="connsiteY0" fmla="*/ 5263515 h 5254625"/>
              <a:gd name="connsiteX1" fmla="*/ 10597515 w 10588625"/>
              <a:gd name="connsiteY1" fmla="*/ 5263515 h 5254625"/>
              <a:gd name="connsiteX2" fmla="*/ 10597515 w 10588625"/>
              <a:gd name="connsiteY2" fmla="*/ 14859 h 5254625"/>
              <a:gd name="connsiteX3" fmla="*/ 14858 w 10588625"/>
              <a:gd name="connsiteY3" fmla="*/ 14859 h 5254625"/>
              <a:gd name="connsiteX4" fmla="*/ 14858 w 10588625"/>
              <a:gd name="connsiteY4" fmla="*/ 5263515 h 52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625" h="5254625">
                <a:moveTo>
                  <a:pt x="14858" y="5263515"/>
                </a:moveTo>
                <a:lnTo>
                  <a:pt x="10597515" y="5263515"/>
                </a:lnTo>
                <a:lnTo>
                  <a:pt x="10597515" y="14859"/>
                </a:lnTo>
                <a:lnTo>
                  <a:pt x="14858" y="14859"/>
                </a:lnTo>
                <a:lnTo>
                  <a:pt x="14858" y="526351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1" name="Picture 76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20" y="1112519"/>
            <a:ext cx="8214359" cy="463296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Freeform 76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2" name="Freeform 762"> 
				</p:cNvPr>
          <p:cNvSpPr/>
          <p:nvPr/>
        </p:nvSpPr>
        <p:spPr>
          <a:xfrm>
            <a:off x="793750" y="958850"/>
            <a:ext cx="5899150" cy="1187450"/>
          </a:xfrm>
          <a:custGeom>
            <a:avLst/>
            <a:gdLst>
              <a:gd name="connsiteX0" fmla="*/ 11683 w 5899150"/>
              <a:gd name="connsiteY0" fmla="*/ 1195324 h 1187450"/>
              <a:gd name="connsiteX1" fmla="*/ 5906516 w 5899150"/>
              <a:gd name="connsiteY1" fmla="*/ 1195324 h 1187450"/>
              <a:gd name="connsiteX2" fmla="*/ 5906516 w 5899150"/>
              <a:gd name="connsiteY2" fmla="*/ 6604 h 1187450"/>
              <a:gd name="connsiteX3" fmla="*/ 11683 w 5899150"/>
              <a:gd name="connsiteY3" fmla="*/ 6604 h 1187450"/>
              <a:gd name="connsiteX4" fmla="*/ 11683 w 58991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9150" h="1187450">
                <a:moveTo>
                  <a:pt x="11683" y="1195324"/>
                </a:moveTo>
                <a:lnTo>
                  <a:pt x="5906516" y="1195324"/>
                </a:lnTo>
                <a:lnTo>
                  <a:pt x="5906516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Freeform 763"> 
				</p:cNvPr>
          <p:cNvSpPr/>
          <p:nvPr/>
        </p:nvSpPr>
        <p:spPr>
          <a:xfrm>
            <a:off x="784225" y="949325"/>
            <a:ext cx="5908675" cy="1196975"/>
          </a:xfrm>
          <a:custGeom>
            <a:avLst/>
            <a:gdLst>
              <a:gd name="connsiteX0" fmla="*/ 21208 w 5908675"/>
              <a:gd name="connsiteY0" fmla="*/ 1204849 h 1196975"/>
              <a:gd name="connsiteX1" fmla="*/ 5916041 w 5908675"/>
              <a:gd name="connsiteY1" fmla="*/ 1204849 h 1196975"/>
              <a:gd name="connsiteX2" fmla="*/ 5916041 w 5908675"/>
              <a:gd name="connsiteY2" fmla="*/ 16129 h 1196975"/>
              <a:gd name="connsiteX3" fmla="*/ 21208 w 5908675"/>
              <a:gd name="connsiteY3" fmla="*/ 16129 h 1196975"/>
              <a:gd name="connsiteX4" fmla="*/ 21208 w 59086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8675" h="1196975">
                <a:moveTo>
                  <a:pt x="21208" y="1204849"/>
                </a:moveTo>
                <a:lnTo>
                  <a:pt x="5916041" y="1204849"/>
                </a:lnTo>
                <a:lnTo>
                  <a:pt x="5916041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Freeform 764"> 
				</p:cNvPr>
          <p:cNvSpPr/>
          <p:nvPr/>
        </p:nvSpPr>
        <p:spPr>
          <a:xfrm>
            <a:off x="7362825" y="949325"/>
            <a:ext cx="4003675" cy="4943475"/>
          </a:xfrm>
          <a:custGeom>
            <a:avLst/>
            <a:gdLst>
              <a:gd name="connsiteX0" fmla="*/ 24765 w 4003675"/>
              <a:gd name="connsiteY0" fmla="*/ 4952365 h 4943475"/>
              <a:gd name="connsiteX1" fmla="*/ 4011548 w 4003675"/>
              <a:gd name="connsiteY1" fmla="*/ 4952365 h 4943475"/>
              <a:gd name="connsiteX2" fmla="*/ 4011548 w 4003675"/>
              <a:gd name="connsiteY2" fmla="*/ 16129 h 4943475"/>
              <a:gd name="connsiteX3" fmla="*/ 24765 w 4003675"/>
              <a:gd name="connsiteY3" fmla="*/ 16129 h 4943475"/>
              <a:gd name="connsiteX4" fmla="*/ 24765 w 40036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3675" h="4943475">
                <a:moveTo>
                  <a:pt x="24765" y="4952365"/>
                </a:moveTo>
                <a:lnTo>
                  <a:pt x="4011548" y="4952365"/>
                </a:lnTo>
                <a:lnTo>
                  <a:pt x="4011548" y="16129"/>
                </a:lnTo>
                <a:lnTo>
                  <a:pt x="24765" y="16129"/>
                </a:lnTo>
                <a:lnTo>
                  <a:pt x="24765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Freeform 765"> 
				</p:cNvPr>
          <p:cNvSpPr/>
          <p:nvPr/>
        </p:nvSpPr>
        <p:spPr>
          <a:xfrm>
            <a:off x="7527925" y="1101725"/>
            <a:ext cx="3673475" cy="4625975"/>
          </a:xfrm>
          <a:custGeom>
            <a:avLst/>
            <a:gdLst>
              <a:gd name="connsiteX0" fmla="*/ 23494 w 3673475"/>
              <a:gd name="connsiteY0" fmla="*/ 4636135 h 4625975"/>
              <a:gd name="connsiteX1" fmla="*/ 3681094 w 3673475"/>
              <a:gd name="connsiteY1" fmla="*/ 4636135 h 4625975"/>
              <a:gd name="connsiteX2" fmla="*/ 3681094 w 3673475"/>
              <a:gd name="connsiteY2" fmla="*/ 27558 h 4625975"/>
              <a:gd name="connsiteX3" fmla="*/ 23494 w 3673475"/>
              <a:gd name="connsiteY3" fmla="*/ 27558 h 4625975"/>
              <a:gd name="connsiteX4" fmla="*/ 23494 w 36734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3475" h="4625975">
                <a:moveTo>
                  <a:pt x="23494" y="4636135"/>
                </a:moveTo>
                <a:lnTo>
                  <a:pt x="3681094" y="4636135"/>
                </a:lnTo>
                <a:lnTo>
                  <a:pt x="3681094" y="27558"/>
                </a:lnTo>
                <a:lnTo>
                  <a:pt x="23494" y="27558"/>
                </a:lnTo>
                <a:lnTo>
                  <a:pt x="23494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Freeform 766"> 
				</p:cNvPr>
          <p:cNvSpPr/>
          <p:nvPr/>
        </p:nvSpPr>
        <p:spPr>
          <a:xfrm>
            <a:off x="8239125" y="2486025"/>
            <a:ext cx="2276475" cy="2492375"/>
          </a:xfrm>
          <a:custGeom>
            <a:avLst/>
            <a:gdLst>
              <a:gd name="connsiteX0" fmla="*/ 2279110 w 2276475"/>
              <a:gd name="connsiteY0" fmla="*/ 622362 h 2492375"/>
              <a:gd name="connsiteX1" fmla="*/ 2121351 w 2276475"/>
              <a:gd name="connsiteY1" fmla="*/ 509545 h 2492375"/>
              <a:gd name="connsiteX2" fmla="*/ 1821266 w 2276475"/>
              <a:gd name="connsiteY2" fmla="*/ 559610 h 2492375"/>
              <a:gd name="connsiteX3" fmla="*/ 1696087 w 2276475"/>
              <a:gd name="connsiteY3" fmla="*/ 224244 h 2492375"/>
              <a:gd name="connsiteX4" fmla="*/ 1147360 w 2276475"/>
              <a:gd name="connsiteY4" fmla="*/ 27756 h 2492375"/>
              <a:gd name="connsiteX5" fmla="*/ 601719 w 2276475"/>
              <a:gd name="connsiteY5" fmla="*/ 224244 h 2492375"/>
              <a:gd name="connsiteX6" fmla="*/ 475512 w 2276475"/>
              <a:gd name="connsiteY6" fmla="*/ 559610 h 2492375"/>
              <a:gd name="connsiteX7" fmla="*/ 175428 w 2276475"/>
              <a:gd name="connsiteY7" fmla="*/ 509545 h 2492375"/>
              <a:gd name="connsiteX8" fmla="*/ 16440 w 2276475"/>
              <a:gd name="connsiteY8" fmla="*/ 620705 h 2492375"/>
              <a:gd name="connsiteX9" fmla="*/ 127642 w 2276475"/>
              <a:gd name="connsiteY9" fmla="*/ 779672 h 2492375"/>
              <a:gd name="connsiteX10" fmla="*/ 130157 w 2276475"/>
              <a:gd name="connsiteY10" fmla="*/ 780101 h 2492375"/>
              <a:gd name="connsiteX11" fmla="*/ 541703 w 2276475"/>
              <a:gd name="connsiteY11" fmla="*/ 848683 h 2492375"/>
              <a:gd name="connsiteX12" fmla="*/ 564338 w 2276475"/>
              <a:gd name="connsiteY12" fmla="*/ 850740 h 2492375"/>
              <a:gd name="connsiteX13" fmla="*/ 692946 w 2276475"/>
              <a:gd name="connsiteY13" fmla="*/ 761584 h 2492375"/>
              <a:gd name="connsiteX14" fmla="*/ 777313 w 2276475"/>
              <a:gd name="connsiteY14" fmla="*/ 535606 h 2492375"/>
              <a:gd name="connsiteX15" fmla="*/ 804405 w 2276475"/>
              <a:gd name="connsiteY15" fmla="*/ 547608 h 2492375"/>
              <a:gd name="connsiteX16" fmla="*/ 804406 w 2276475"/>
              <a:gd name="connsiteY16" fmla="*/ 2496700 h 2492375"/>
              <a:gd name="connsiteX17" fmla="*/ 1078770 w 2276475"/>
              <a:gd name="connsiteY17" fmla="*/ 2496700 h 2492375"/>
              <a:gd name="connsiteX18" fmla="*/ 1078769 w 2276475"/>
              <a:gd name="connsiteY18" fmla="*/ 1262232 h 2492375"/>
              <a:gd name="connsiteX19" fmla="*/ 1215952 w 2276475"/>
              <a:gd name="connsiteY19" fmla="*/ 1262232 h 2492375"/>
              <a:gd name="connsiteX20" fmla="*/ 1215952 w 2276475"/>
              <a:gd name="connsiteY20" fmla="*/ 2496700 h 2492375"/>
              <a:gd name="connsiteX21" fmla="*/ 1490315 w 2276475"/>
              <a:gd name="connsiteY21" fmla="*/ 2496700 h 2492375"/>
              <a:gd name="connsiteX22" fmla="*/ 1490315 w 2276475"/>
              <a:gd name="connsiteY22" fmla="*/ 547951 h 2492375"/>
              <a:gd name="connsiteX23" fmla="*/ 1519123 w 2276475"/>
              <a:gd name="connsiteY23" fmla="*/ 535263 h 2492375"/>
              <a:gd name="connsiteX24" fmla="*/ 1603833 w 2276475"/>
              <a:gd name="connsiteY24" fmla="*/ 761584 h 2492375"/>
              <a:gd name="connsiteX25" fmla="*/ 1732098 w 2276475"/>
              <a:gd name="connsiteY25" fmla="*/ 850740 h 2492375"/>
              <a:gd name="connsiteX26" fmla="*/ 1754733 w 2276475"/>
              <a:gd name="connsiteY26" fmla="*/ 848683 h 2492375"/>
              <a:gd name="connsiteX27" fmla="*/ 2166278 w 2276475"/>
              <a:gd name="connsiteY27" fmla="*/ 780101 h 2492375"/>
              <a:gd name="connsiteX28" fmla="*/ 2279110 w 2276475"/>
              <a:gd name="connsiteY28" fmla="*/ 622362 h 2492375"/>
              <a:gd name="connsiteX29" fmla="*/ 2279110 w 2276475"/>
              <a:gd name="connsiteY29" fmla="*/ 622362 h 249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76475" h="2492375">
                <a:moveTo>
                  <a:pt x="2279110" y="622362"/>
                </a:moveTo>
                <a:cubicBezTo>
                  <a:pt x="2266678" y="547665"/>
                  <a:pt x="2196058" y="497143"/>
                  <a:pt x="2121351" y="509545"/>
                </a:cubicBezTo>
                <a:lnTo>
                  <a:pt x="1821266" y="559610"/>
                </a:lnTo>
                <a:cubicBezTo>
                  <a:pt x="1821266" y="559610"/>
                  <a:pt x="1696087" y="227330"/>
                  <a:pt x="1696087" y="224244"/>
                </a:cubicBezTo>
                <a:cubicBezTo>
                  <a:pt x="1632298" y="27756"/>
                  <a:pt x="1358620" y="27756"/>
                  <a:pt x="1147360" y="27756"/>
                </a:cubicBezTo>
                <a:cubicBezTo>
                  <a:pt x="936101" y="27756"/>
                  <a:pt x="664137" y="27756"/>
                  <a:pt x="601719" y="224244"/>
                </a:cubicBezTo>
                <a:cubicBezTo>
                  <a:pt x="601719" y="227330"/>
                  <a:pt x="475512" y="559610"/>
                  <a:pt x="475512" y="559610"/>
                </a:cubicBezTo>
                <a:lnTo>
                  <a:pt x="175428" y="509545"/>
                </a:lnTo>
                <a:cubicBezTo>
                  <a:pt x="100806" y="496342"/>
                  <a:pt x="29643" y="546122"/>
                  <a:pt x="16440" y="620705"/>
                </a:cubicBezTo>
                <a:cubicBezTo>
                  <a:pt x="3236" y="695316"/>
                  <a:pt x="53021" y="766470"/>
                  <a:pt x="127642" y="779672"/>
                </a:cubicBezTo>
                <a:cubicBezTo>
                  <a:pt x="128472" y="779815"/>
                  <a:pt x="129300" y="779958"/>
                  <a:pt x="130157" y="780101"/>
                </a:cubicBezTo>
                <a:lnTo>
                  <a:pt x="541703" y="848683"/>
                </a:lnTo>
                <a:cubicBezTo>
                  <a:pt x="549162" y="850026"/>
                  <a:pt x="556735" y="850740"/>
                  <a:pt x="564338" y="850740"/>
                </a:cubicBezTo>
                <a:cubicBezTo>
                  <a:pt x="621611" y="850769"/>
                  <a:pt x="672882" y="815220"/>
                  <a:pt x="692946" y="761584"/>
                </a:cubicBezTo>
                <a:lnTo>
                  <a:pt x="777313" y="535606"/>
                </a:lnTo>
                <a:lnTo>
                  <a:pt x="804405" y="547608"/>
                </a:lnTo>
                <a:lnTo>
                  <a:pt x="804406" y="2496700"/>
                </a:lnTo>
                <a:lnTo>
                  <a:pt x="1078770" y="2496700"/>
                </a:lnTo>
                <a:lnTo>
                  <a:pt x="1078769" y="1262232"/>
                </a:lnTo>
                <a:lnTo>
                  <a:pt x="1215952" y="1262232"/>
                </a:lnTo>
                <a:lnTo>
                  <a:pt x="1215952" y="2496700"/>
                </a:lnTo>
                <a:lnTo>
                  <a:pt x="1490315" y="2496700"/>
                </a:lnTo>
                <a:lnTo>
                  <a:pt x="1490315" y="547951"/>
                </a:lnTo>
                <a:cubicBezTo>
                  <a:pt x="1500261" y="543836"/>
                  <a:pt x="1509863" y="539721"/>
                  <a:pt x="1519123" y="535263"/>
                </a:cubicBezTo>
                <a:lnTo>
                  <a:pt x="1603833" y="761584"/>
                </a:lnTo>
                <a:cubicBezTo>
                  <a:pt x="1623838" y="815106"/>
                  <a:pt x="1674938" y="850626"/>
                  <a:pt x="1732098" y="850740"/>
                </a:cubicBezTo>
                <a:cubicBezTo>
                  <a:pt x="1739672" y="850740"/>
                  <a:pt x="1747245" y="850026"/>
                  <a:pt x="1754733" y="848683"/>
                </a:cubicBezTo>
                <a:lnTo>
                  <a:pt x="2166278" y="780101"/>
                </a:lnTo>
                <a:cubicBezTo>
                  <a:pt x="2240985" y="767670"/>
                  <a:pt x="2291485" y="697059"/>
                  <a:pt x="2279110" y="622362"/>
                </a:cubicBezTo>
                <a:lnTo>
                  <a:pt x="2279110" y="622362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7" name="Freeform 767"> 
				</p:cNvPr>
          <p:cNvSpPr/>
          <p:nvPr/>
        </p:nvSpPr>
        <p:spPr>
          <a:xfrm>
            <a:off x="8234995" y="2481895"/>
            <a:ext cx="2280604" cy="2496504"/>
          </a:xfrm>
          <a:custGeom>
            <a:avLst/>
            <a:gdLst>
              <a:gd name="connsiteX0" fmla="*/ 2283239 w 2280604"/>
              <a:gd name="connsiteY0" fmla="*/ 626491 h 2496504"/>
              <a:gd name="connsiteX1" fmla="*/ 2125480 w 2280604"/>
              <a:gd name="connsiteY1" fmla="*/ 513674 h 2496504"/>
              <a:gd name="connsiteX2" fmla="*/ 1825395 w 2280604"/>
              <a:gd name="connsiteY2" fmla="*/ 563739 h 2496504"/>
              <a:gd name="connsiteX3" fmla="*/ 1700217 w 2280604"/>
              <a:gd name="connsiteY3" fmla="*/ 228373 h 2496504"/>
              <a:gd name="connsiteX4" fmla="*/ 1151489 w 2280604"/>
              <a:gd name="connsiteY4" fmla="*/ 31886 h 2496504"/>
              <a:gd name="connsiteX5" fmla="*/ 605849 w 2280604"/>
              <a:gd name="connsiteY5" fmla="*/ 228373 h 2496504"/>
              <a:gd name="connsiteX6" fmla="*/ 479642 w 2280604"/>
              <a:gd name="connsiteY6" fmla="*/ 563739 h 2496504"/>
              <a:gd name="connsiteX7" fmla="*/ 179557 w 2280604"/>
              <a:gd name="connsiteY7" fmla="*/ 513674 h 2496504"/>
              <a:gd name="connsiteX8" fmla="*/ 20569 w 2280604"/>
              <a:gd name="connsiteY8" fmla="*/ 624834 h 2496504"/>
              <a:gd name="connsiteX9" fmla="*/ 131771 w 2280604"/>
              <a:gd name="connsiteY9" fmla="*/ 783801 h 2496504"/>
              <a:gd name="connsiteX10" fmla="*/ 134287 w 2280604"/>
              <a:gd name="connsiteY10" fmla="*/ 784230 h 2496504"/>
              <a:gd name="connsiteX11" fmla="*/ 545832 w 2280604"/>
              <a:gd name="connsiteY11" fmla="*/ 852812 h 2496504"/>
              <a:gd name="connsiteX12" fmla="*/ 568467 w 2280604"/>
              <a:gd name="connsiteY12" fmla="*/ 854870 h 2496504"/>
              <a:gd name="connsiteX13" fmla="*/ 697075 w 2280604"/>
              <a:gd name="connsiteY13" fmla="*/ 765713 h 2496504"/>
              <a:gd name="connsiteX14" fmla="*/ 781442 w 2280604"/>
              <a:gd name="connsiteY14" fmla="*/ 539735 h 2496504"/>
              <a:gd name="connsiteX15" fmla="*/ 808535 w 2280604"/>
              <a:gd name="connsiteY15" fmla="*/ 551737 h 2496504"/>
              <a:gd name="connsiteX16" fmla="*/ 808535 w 2280604"/>
              <a:gd name="connsiteY16" fmla="*/ 2500829 h 2496504"/>
              <a:gd name="connsiteX17" fmla="*/ 1082899 w 2280604"/>
              <a:gd name="connsiteY17" fmla="*/ 2500829 h 2496504"/>
              <a:gd name="connsiteX18" fmla="*/ 1082899 w 2280604"/>
              <a:gd name="connsiteY18" fmla="*/ 1266362 h 2496504"/>
              <a:gd name="connsiteX19" fmla="*/ 1220081 w 2280604"/>
              <a:gd name="connsiteY19" fmla="*/ 1266362 h 2496504"/>
              <a:gd name="connsiteX20" fmla="*/ 1220081 w 2280604"/>
              <a:gd name="connsiteY20" fmla="*/ 2500829 h 2496504"/>
              <a:gd name="connsiteX21" fmla="*/ 1494444 w 2280604"/>
              <a:gd name="connsiteY21" fmla="*/ 2500829 h 2496504"/>
              <a:gd name="connsiteX22" fmla="*/ 1494444 w 2280604"/>
              <a:gd name="connsiteY22" fmla="*/ 552080 h 2496504"/>
              <a:gd name="connsiteX23" fmla="*/ 1523252 w 2280604"/>
              <a:gd name="connsiteY23" fmla="*/ 539392 h 2496504"/>
              <a:gd name="connsiteX24" fmla="*/ 1607962 w 2280604"/>
              <a:gd name="connsiteY24" fmla="*/ 765713 h 2496504"/>
              <a:gd name="connsiteX25" fmla="*/ 1736227 w 2280604"/>
              <a:gd name="connsiteY25" fmla="*/ 854870 h 2496504"/>
              <a:gd name="connsiteX26" fmla="*/ 1758862 w 2280604"/>
              <a:gd name="connsiteY26" fmla="*/ 852812 h 2496504"/>
              <a:gd name="connsiteX27" fmla="*/ 2170407 w 2280604"/>
              <a:gd name="connsiteY27" fmla="*/ 784230 h 2496504"/>
              <a:gd name="connsiteX28" fmla="*/ 2283239 w 2280604"/>
              <a:gd name="connsiteY28" fmla="*/ 626491 h 2496504"/>
              <a:gd name="connsiteX29" fmla="*/ 2283239 w 2280604"/>
              <a:gd name="connsiteY29" fmla="*/ 626491 h 249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80604" h="2496504">
                <a:moveTo>
                  <a:pt x="2283239" y="626491"/>
                </a:moveTo>
                <a:cubicBezTo>
                  <a:pt x="2270807" y="551794"/>
                  <a:pt x="2200187" y="501272"/>
                  <a:pt x="2125480" y="513674"/>
                </a:cubicBezTo>
                <a:lnTo>
                  <a:pt x="1825395" y="563739"/>
                </a:lnTo>
                <a:cubicBezTo>
                  <a:pt x="1825395" y="563739"/>
                  <a:pt x="1700217" y="231459"/>
                  <a:pt x="1700217" y="228373"/>
                </a:cubicBezTo>
                <a:cubicBezTo>
                  <a:pt x="1636427" y="31886"/>
                  <a:pt x="1362749" y="31886"/>
                  <a:pt x="1151489" y="31886"/>
                </a:cubicBezTo>
                <a:cubicBezTo>
                  <a:pt x="940230" y="31886"/>
                  <a:pt x="668266" y="31886"/>
                  <a:pt x="605849" y="228373"/>
                </a:cubicBezTo>
                <a:cubicBezTo>
                  <a:pt x="605849" y="231459"/>
                  <a:pt x="479642" y="563739"/>
                  <a:pt x="479642" y="563739"/>
                </a:cubicBezTo>
                <a:lnTo>
                  <a:pt x="179557" y="513674"/>
                </a:lnTo>
                <a:cubicBezTo>
                  <a:pt x="104935" y="500472"/>
                  <a:pt x="33773" y="550251"/>
                  <a:pt x="20569" y="624834"/>
                </a:cubicBezTo>
                <a:cubicBezTo>
                  <a:pt x="7365" y="699446"/>
                  <a:pt x="57150" y="770600"/>
                  <a:pt x="131771" y="783801"/>
                </a:cubicBezTo>
                <a:cubicBezTo>
                  <a:pt x="132601" y="783944"/>
                  <a:pt x="133429" y="784087"/>
                  <a:pt x="134287" y="784230"/>
                </a:cubicBezTo>
                <a:lnTo>
                  <a:pt x="545832" y="852812"/>
                </a:lnTo>
                <a:cubicBezTo>
                  <a:pt x="553291" y="854155"/>
                  <a:pt x="560864" y="854870"/>
                  <a:pt x="568467" y="854870"/>
                </a:cubicBezTo>
                <a:cubicBezTo>
                  <a:pt x="625740" y="854898"/>
                  <a:pt x="677012" y="819350"/>
                  <a:pt x="697075" y="765713"/>
                </a:cubicBezTo>
                <a:lnTo>
                  <a:pt x="781442" y="539735"/>
                </a:lnTo>
                <a:lnTo>
                  <a:pt x="808535" y="551737"/>
                </a:lnTo>
                <a:lnTo>
                  <a:pt x="808535" y="2500829"/>
                </a:lnTo>
                <a:lnTo>
                  <a:pt x="1082899" y="2500829"/>
                </a:lnTo>
                <a:lnTo>
                  <a:pt x="1082899" y="1266362"/>
                </a:lnTo>
                <a:lnTo>
                  <a:pt x="1220081" y="1266362"/>
                </a:lnTo>
                <a:lnTo>
                  <a:pt x="1220081" y="2500829"/>
                </a:lnTo>
                <a:lnTo>
                  <a:pt x="1494444" y="2500829"/>
                </a:lnTo>
                <a:lnTo>
                  <a:pt x="1494444" y="552080"/>
                </a:lnTo>
                <a:cubicBezTo>
                  <a:pt x="1504390" y="547965"/>
                  <a:pt x="1513992" y="543850"/>
                  <a:pt x="1523252" y="539392"/>
                </a:cubicBezTo>
                <a:lnTo>
                  <a:pt x="1607962" y="765713"/>
                </a:lnTo>
                <a:cubicBezTo>
                  <a:pt x="1627968" y="819235"/>
                  <a:pt x="1679068" y="854755"/>
                  <a:pt x="1736227" y="854870"/>
                </a:cubicBezTo>
                <a:cubicBezTo>
                  <a:pt x="1743801" y="854870"/>
                  <a:pt x="1751374" y="854155"/>
                  <a:pt x="1758862" y="852812"/>
                </a:cubicBezTo>
                <a:lnTo>
                  <a:pt x="2170407" y="784230"/>
                </a:lnTo>
                <a:cubicBezTo>
                  <a:pt x="2245114" y="771799"/>
                  <a:pt x="2295614" y="701189"/>
                  <a:pt x="2283239" y="626491"/>
                </a:cubicBezTo>
                <a:lnTo>
                  <a:pt x="2283239" y="62649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008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" name="Freeform 768"> 
				</p:cNvPr>
          <p:cNvSpPr/>
          <p:nvPr/>
        </p:nvSpPr>
        <p:spPr>
          <a:xfrm>
            <a:off x="9085895" y="1872295"/>
            <a:ext cx="566104" cy="566104"/>
          </a:xfrm>
          <a:custGeom>
            <a:avLst/>
            <a:gdLst>
              <a:gd name="connsiteX0" fmla="*/ 574953 w 566104"/>
              <a:gd name="connsiteY0" fmla="*/ 298461 h 566104"/>
              <a:gd name="connsiteX1" fmla="*/ 300589 w 566104"/>
              <a:gd name="connsiteY1" fmla="*/ 572903 h 566104"/>
              <a:gd name="connsiteX2" fmla="*/ 26226 w 566104"/>
              <a:gd name="connsiteY2" fmla="*/ 298461 h 566104"/>
              <a:gd name="connsiteX3" fmla="*/ 300589 w 566104"/>
              <a:gd name="connsiteY3" fmla="*/ 24133 h 566104"/>
              <a:gd name="connsiteX4" fmla="*/ 574953 w 566104"/>
              <a:gd name="connsiteY4" fmla="*/ 298461 h 566104"/>
              <a:gd name="connsiteX5" fmla="*/ 574953 w 566104"/>
              <a:gd name="connsiteY5" fmla="*/ 298461 h 56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104" h="566104">
                <a:moveTo>
                  <a:pt x="574953" y="298461"/>
                </a:moveTo>
                <a:cubicBezTo>
                  <a:pt x="574953" y="450084"/>
                  <a:pt x="452118" y="572903"/>
                  <a:pt x="300589" y="572903"/>
                </a:cubicBezTo>
                <a:cubicBezTo>
                  <a:pt x="149060" y="572903"/>
                  <a:pt x="26226" y="450084"/>
                  <a:pt x="26226" y="298461"/>
                </a:cubicBezTo>
                <a:cubicBezTo>
                  <a:pt x="26226" y="147009"/>
                  <a:pt x="149060" y="24133"/>
                  <a:pt x="300589" y="24133"/>
                </a:cubicBezTo>
                <a:cubicBezTo>
                  <a:pt x="452118" y="24133"/>
                  <a:pt x="574953" y="147009"/>
                  <a:pt x="574953" y="298461"/>
                </a:cubicBezTo>
                <a:lnTo>
                  <a:pt x="574953" y="29846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Freeform 769"> 
				</p:cNvPr>
          <p:cNvSpPr/>
          <p:nvPr/>
        </p:nvSpPr>
        <p:spPr>
          <a:xfrm>
            <a:off x="9085895" y="1872295"/>
            <a:ext cx="566104" cy="566104"/>
          </a:xfrm>
          <a:custGeom>
            <a:avLst/>
            <a:gdLst>
              <a:gd name="connsiteX0" fmla="*/ 574953 w 566104"/>
              <a:gd name="connsiteY0" fmla="*/ 298461 h 566104"/>
              <a:gd name="connsiteX1" fmla="*/ 300589 w 566104"/>
              <a:gd name="connsiteY1" fmla="*/ 572903 h 566104"/>
              <a:gd name="connsiteX2" fmla="*/ 26226 w 566104"/>
              <a:gd name="connsiteY2" fmla="*/ 298461 h 566104"/>
              <a:gd name="connsiteX3" fmla="*/ 300589 w 566104"/>
              <a:gd name="connsiteY3" fmla="*/ 24133 h 566104"/>
              <a:gd name="connsiteX4" fmla="*/ 574953 w 566104"/>
              <a:gd name="connsiteY4" fmla="*/ 298461 h 566104"/>
              <a:gd name="connsiteX5" fmla="*/ 574953 w 566104"/>
              <a:gd name="connsiteY5" fmla="*/ 298461 h 56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104" h="566104">
                <a:moveTo>
                  <a:pt x="574953" y="298461"/>
                </a:moveTo>
                <a:cubicBezTo>
                  <a:pt x="574953" y="450084"/>
                  <a:pt x="452118" y="572903"/>
                  <a:pt x="300589" y="572903"/>
                </a:cubicBezTo>
                <a:cubicBezTo>
                  <a:pt x="149060" y="572903"/>
                  <a:pt x="26226" y="450084"/>
                  <a:pt x="26226" y="298461"/>
                </a:cubicBezTo>
                <a:cubicBezTo>
                  <a:pt x="26226" y="147009"/>
                  <a:pt x="149060" y="24133"/>
                  <a:pt x="300589" y="24133"/>
                </a:cubicBezTo>
                <a:cubicBezTo>
                  <a:pt x="452118" y="24133"/>
                  <a:pt x="574953" y="147009"/>
                  <a:pt x="574953" y="298461"/>
                </a:cubicBezTo>
                <a:lnTo>
                  <a:pt x="574953" y="298461"/>
                </a:lnTo>
                <a:close/>
              </a:path>
            </a:pathLst>
          </a:custGeom>
          <a:solidFill>
            <a:srgbClr val="0000df">
              <a:alpha val="0"/>
            </a:srgbClr>
          </a:solidFill>
          <a:ln w="40008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TextBox 770"/>
          <p:cNvSpPr txBox="1"/>
          <p:nvPr/>
        </p:nvSpPr>
        <p:spPr>
          <a:xfrm>
            <a:off x="894892" y="1328462"/>
            <a:ext cx="5246583" cy="3915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91184">
              <a:lnSpc>
                <a:spcPct val="100000"/>
              </a:lnSpc>
            </a:pP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QUIZ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LEADER!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Here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some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questions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think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about/</a:t>
            </a:r>
            <a:r>
              <a:rPr lang="en-US" altLang="zh-CN" sz="1800" spc="-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ask:</a:t>
            </a:r>
          </a:p>
          <a:p>
            <a:pPr>
              <a:lnSpc>
                <a:spcPts val="8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day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day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activities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look</a:t>
            </a:r>
            <a:r>
              <a:rPr lang="en-US" altLang="zh-CN" sz="18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like?</a:t>
            </a:r>
          </a:p>
          <a:p>
            <a:pPr>
              <a:lnSpc>
                <a:spcPts val="9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did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become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leader?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Did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8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train/</a:t>
            </a:r>
          </a:p>
          <a:p>
            <a:pPr marL="0" indent="228600">
              <a:lnSpc>
                <a:spcPct val="100000"/>
              </a:lnSpc>
              <a:spcBef>
                <a:spcPts val="150"/>
              </a:spcBef>
            </a:pPr>
            <a:r>
              <a:rPr lang="en-US" altLang="zh-CN" sz="1800" spc="-5" dirty="0">
                <a:solidFill>
                  <a:srgbClr val="242424"/>
                </a:solidFill>
                <a:latin typeface="Calibri"/>
                <a:ea typeface="Calibri"/>
              </a:rPr>
              <a:t>lea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rn?</a:t>
            </a:r>
          </a:p>
          <a:p>
            <a:pPr>
              <a:lnSpc>
                <a:spcPts val="8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18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8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80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challenges</a:t>
            </a:r>
            <a:r>
              <a:rPr lang="en-US" altLang="zh-CN" sz="18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8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being</a:t>
            </a:r>
            <a:r>
              <a:rPr lang="en-US" altLang="zh-CN" sz="18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8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leader?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18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skills</a:t>
            </a:r>
            <a:r>
              <a:rPr lang="en-US" altLang="zh-CN" sz="18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do</a:t>
            </a:r>
            <a:r>
              <a:rPr lang="en-US" altLang="zh-CN" sz="18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8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need</a:t>
            </a:r>
            <a:r>
              <a:rPr lang="en-US" altLang="zh-CN" sz="18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8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8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8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leader?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Do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any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tips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us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become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better</a:t>
            </a:r>
            <a:r>
              <a:rPr lang="en-US" altLang="zh-CN" sz="18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leaders?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Freeform 77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Freeform 772"> 
				</p:cNvPr>
          <p:cNvSpPr/>
          <p:nvPr/>
        </p:nvSpPr>
        <p:spPr>
          <a:xfrm>
            <a:off x="793750" y="958850"/>
            <a:ext cx="5899150" cy="1187450"/>
          </a:xfrm>
          <a:custGeom>
            <a:avLst/>
            <a:gdLst>
              <a:gd name="connsiteX0" fmla="*/ 11683 w 5899150"/>
              <a:gd name="connsiteY0" fmla="*/ 1195324 h 1187450"/>
              <a:gd name="connsiteX1" fmla="*/ 5906516 w 5899150"/>
              <a:gd name="connsiteY1" fmla="*/ 1195324 h 1187450"/>
              <a:gd name="connsiteX2" fmla="*/ 5906516 w 5899150"/>
              <a:gd name="connsiteY2" fmla="*/ 6604 h 1187450"/>
              <a:gd name="connsiteX3" fmla="*/ 11683 w 5899150"/>
              <a:gd name="connsiteY3" fmla="*/ 6604 h 1187450"/>
              <a:gd name="connsiteX4" fmla="*/ 11683 w 58991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9150" h="1187450">
                <a:moveTo>
                  <a:pt x="11683" y="1195324"/>
                </a:moveTo>
                <a:lnTo>
                  <a:pt x="5906516" y="1195324"/>
                </a:lnTo>
                <a:lnTo>
                  <a:pt x="5906516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Freeform 773"> 
				</p:cNvPr>
          <p:cNvSpPr/>
          <p:nvPr/>
        </p:nvSpPr>
        <p:spPr>
          <a:xfrm>
            <a:off x="784225" y="949325"/>
            <a:ext cx="5908675" cy="1196975"/>
          </a:xfrm>
          <a:custGeom>
            <a:avLst/>
            <a:gdLst>
              <a:gd name="connsiteX0" fmla="*/ 21208 w 5908675"/>
              <a:gd name="connsiteY0" fmla="*/ 1204849 h 1196975"/>
              <a:gd name="connsiteX1" fmla="*/ 5916041 w 5908675"/>
              <a:gd name="connsiteY1" fmla="*/ 1204849 h 1196975"/>
              <a:gd name="connsiteX2" fmla="*/ 5916041 w 5908675"/>
              <a:gd name="connsiteY2" fmla="*/ 16129 h 1196975"/>
              <a:gd name="connsiteX3" fmla="*/ 21208 w 5908675"/>
              <a:gd name="connsiteY3" fmla="*/ 16129 h 1196975"/>
              <a:gd name="connsiteX4" fmla="*/ 21208 w 59086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8675" h="1196975">
                <a:moveTo>
                  <a:pt x="21208" y="1204849"/>
                </a:moveTo>
                <a:lnTo>
                  <a:pt x="5916041" y="1204849"/>
                </a:lnTo>
                <a:lnTo>
                  <a:pt x="5916041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4" name="Freeform 774"> 
				</p:cNvPr>
          <p:cNvSpPr/>
          <p:nvPr/>
        </p:nvSpPr>
        <p:spPr>
          <a:xfrm>
            <a:off x="7362825" y="949325"/>
            <a:ext cx="4003675" cy="4943475"/>
          </a:xfrm>
          <a:custGeom>
            <a:avLst/>
            <a:gdLst>
              <a:gd name="connsiteX0" fmla="*/ 24765 w 4003675"/>
              <a:gd name="connsiteY0" fmla="*/ 4952365 h 4943475"/>
              <a:gd name="connsiteX1" fmla="*/ 4011548 w 4003675"/>
              <a:gd name="connsiteY1" fmla="*/ 4952365 h 4943475"/>
              <a:gd name="connsiteX2" fmla="*/ 4011548 w 4003675"/>
              <a:gd name="connsiteY2" fmla="*/ 16129 h 4943475"/>
              <a:gd name="connsiteX3" fmla="*/ 24765 w 4003675"/>
              <a:gd name="connsiteY3" fmla="*/ 16129 h 4943475"/>
              <a:gd name="connsiteX4" fmla="*/ 24765 w 40036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3675" h="4943475">
                <a:moveTo>
                  <a:pt x="24765" y="4952365"/>
                </a:moveTo>
                <a:lnTo>
                  <a:pt x="4011548" y="4952365"/>
                </a:lnTo>
                <a:lnTo>
                  <a:pt x="4011548" y="16129"/>
                </a:lnTo>
                <a:lnTo>
                  <a:pt x="24765" y="16129"/>
                </a:lnTo>
                <a:lnTo>
                  <a:pt x="24765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5" name="Freeform 775"> 
				</p:cNvPr>
          <p:cNvSpPr/>
          <p:nvPr/>
        </p:nvSpPr>
        <p:spPr>
          <a:xfrm>
            <a:off x="7527925" y="1101725"/>
            <a:ext cx="3673475" cy="4625975"/>
          </a:xfrm>
          <a:custGeom>
            <a:avLst/>
            <a:gdLst>
              <a:gd name="connsiteX0" fmla="*/ 23494 w 3673475"/>
              <a:gd name="connsiteY0" fmla="*/ 4636135 h 4625975"/>
              <a:gd name="connsiteX1" fmla="*/ 3681094 w 3673475"/>
              <a:gd name="connsiteY1" fmla="*/ 4636135 h 4625975"/>
              <a:gd name="connsiteX2" fmla="*/ 3681094 w 3673475"/>
              <a:gd name="connsiteY2" fmla="*/ 27558 h 4625975"/>
              <a:gd name="connsiteX3" fmla="*/ 23494 w 3673475"/>
              <a:gd name="connsiteY3" fmla="*/ 27558 h 4625975"/>
              <a:gd name="connsiteX4" fmla="*/ 23494 w 36734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3475" h="4625975">
                <a:moveTo>
                  <a:pt x="23494" y="4636135"/>
                </a:moveTo>
                <a:lnTo>
                  <a:pt x="3681094" y="4636135"/>
                </a:lnTo>
                <a:lnTo>
                  <a:pt x="3681094" y="27558"/>
                </a:lnTo>
                <a:lnTo>
                  <a:pt x="23494" y="27558"/>
                </a:lnTo>
                <a:lnTo>
                  <a:pt x="23494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7" name="Picture 7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820" y="3002280"/>
            <a:ext cx="3360420" cy="861060"/>
          </a:xfrm>
          <a:prstGeom prst="rect">
            <a:avLst/>
          </a:prstGeom>
        </p:spPr>
      </p:pic>
      <p:sp>
        <p:nvSpPr>
          <p:cNvPr id="777" name="TextBox 777"/>
          <p:cNvSpPr txBox="1"/>
          <p:nvPr/>
        </p:nvSpPr>
        <p:spPr>
          <a:xfrm>
            <a:off x="894892" y="1328462"/>
            <a:ext cx="5816800" cy="4464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94004">
              <a:lnSpc>
                <a:spcPct val="100000"/>
              </a:lnSpc>
            </a:pP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Silent</a:t>
            </a:r>
            <a:r>
              <a:rPr lang="en-US" altLang="zh-CN" sz="1700" spc="-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line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up</a:t>
            </a:r>
          </a:p>
          <a:p>
            <a:pPr>
              <a:lnSpc>
                <a:spcPts val="78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allowed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say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word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during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one!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hand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15" dirty="0">
                <a:solidFill>
                  <a:srgbClr val="242424"/>
                </a:solidFill>
                <a:latin typeface="Times New Roman"/>
                <a:ea typeface="Times New Roman"/>
              </a:rPr>
              <a:t>signals/</a:t>
            </a:r>
            <a:r>
              <a:rPr lang="en-US" altLang="zh-CN" sz="17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15" dirty="0">
                <a:solidFill>
                  <a:srgbClr val="242424"/>
                </a:solidFill>
                <a:latin typeface="Times New Roman"/>
                <a:ea typeface="Times New Roman"/>
              </a:rPr>
              <a:t>gestures.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-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Blindfold</a:t>
            </a:r>
            <a:r>
              <a:rPr lang="en-US" altLang="zh-CN" sz="17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leader</a:t>
            </a:r>
            <a:r>
              <a:rPr lang="en-US" altLang="zh-CN" sz="1700" spc="-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game</a:t>
            </a:r>
          </a:p>
          <a:p>
            <a:pPr>
              <a:lnSpc>
                <a:spcPts val="55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Arrange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yourselves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single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line.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1700" spc="-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put</a:t>
            </a:r>
            <a:r>
              <a:rPr lang="en-US" altLang="zh-CN" sz="1700" spc="-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blindfold,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apart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leader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front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line.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Put</a:t>
            </a:r>
            <a:r>
              <a:rPr lang="en-US" altLang="zh-CN" sz="17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left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hand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left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shoulder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person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front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you.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shout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“go”,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leader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(who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blindfolded)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walks</a:t>
            </a:r>
            <a:r>
              <a:rPr lang="en-US" altLang="zh-CN" sz="17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towards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finish</a:t>
            </a:r>
            <a:r>
              <a:rPr lang="en-US" altLang="zh-CN" sz="1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point,</a:t>
            </a:r>
            <a:r>
              <a:rPr lang="en-US" altLang="zh-CN" sz="1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providing</a:t>
            </a:r>
            <a:r>
              <a:rPr lang="en-US" altLang="zh-CN" sz="1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instructions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those</a:t>
            </a:r>
            <a:r>
              <a:rPr lang="en-US" altLang="zh-CN" sz="1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behind,</a:t>
            </a:r>
            <a:r>
              <a:rPr lang="en-US" altLang="zh-CN" sz="17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7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7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30" dirty="0">
                <a:solidFill>
                  <a:srgbClr val="242424"/>
                </a:solidFill>
                <a:latin typeface="Times New Roman"/>
                <a:ea typeface="Times New Roman"/>
              </a:rPr>
              <a:t>bli</a:t>
            </a:r>
            <a:r>
              <a:rPr lang="en-US" altLang="zh-CN" sz="1700" spc="-25" dirty="0">
                <a:solidFill>
                  <a:srgbClr val="242424"/>
                </a:solidFill>
                <a:latin typeface="Times New Roman"/>
                <a:ea typeface="Times New Roman"/>
              </a:rPr>
              <a:t>ndfolded.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Freeform 77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Freeform 779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Freeform 780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Freeform 781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Freeform 782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Freeform 783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5" name="Picture 78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785" name="TextBox 785"/>
          <p:cNvSpPr txBox="1"/>
          <p:nvPr/>
        </p:nvSpPr>
        <p:spPr>
          <a:xfrm>
            <a:off x="896111" y="1440837"/>
            <a:ext cx="4302775" cy="44276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78205">
              <a:lnSpc>
                <a:spcPct val="100000"/>
              </a:lnSpc>
            </a:pP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1728470">
              <a:lnSpc>
                <a:spcPct val="100000"/>
              </a:lnSpc>
            </a:pPr>
            <a:r>
              <a:rPr lang="en-US" altLang="zh-CN" sz="2800" spc="-85" dirty="0">
                <a:solidFill>
                  <a:srgbClr val="242424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2800" spc="-80" dirty="0">
                <a:solidFill>
                  <a:srgbClr val="242424"/>
                </a:solidFill>
                <a:latin typeface="Times New Roman"/>
                <a:ea typeface="Times New Roman"/>
              </a:rPr>
              <a:t>US?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5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Reflect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activities/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tasks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date: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felt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like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lead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at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front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bus,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driving</a:t>
            </a:r>
          </a:p>
          <a:p>
            <a:pPr>
              <a:lnSpc>
                <a:spcPts val="8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supported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leaders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front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seats</a:t>
            </a:r>
          </a:p>
          <a:p>
            <a:pPr>
              <a:lnSpc>
                <a:spcPts val="81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felt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let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talking/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thinking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seats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felt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motivated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group/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kept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4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going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engine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underneath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bus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(lie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ground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1400" spc="-6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one)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felt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didn’t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contribute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didn’t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any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effort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missed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bus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altogether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(stand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away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from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4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bus)!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Freeform 78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7" name="Freeform 787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" name="Freeform 788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Freeform 789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0" name="Freeform 790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" name="Freeform 791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3" name="Picture 7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793" name="TextBox 793"/>
          <p:cNvSpPr txBox="1"/>
          <p:nvPr/>
        </p:nvSpPr>
        <p:spPr>
          <a:xfrm>
            <a:off x="896111" y="1654197"/>
            <a:ext cx="4213327" cy="4125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83005">
              <a:lnSpc>
                <a:spcPct val="100000"/>
              </a:lnSpc>
            </a:pPr>
            <a:r>
              <a:rPr lang="en-US" altLang="zh-CN" sz="2800" spc="120" dirty="0">
                <a:solidFill>
                  <a:srgbClr val="242424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2800" spc="4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HANDS!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Palm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Name</a:t>
            </a:r>
          </a:p>
          <a:p>
            <a:pPr>
              <a:lnSpc>
                <a:spcPts val="7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Thumb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Personal</a:t>
            </a:r>
            <a:r>
              <a:rPr lang="en-US" altLang="zh-CN" sz="18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quality</a:t>
            </a:r>
          </a:p>
          <a:p>
            <a:pPr>
              <a:lnSpc>
                <a:spcPts val="7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10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Index</a:t>
            </a:r>
            <a:r>
              <a:rPr lang="en-US" altLang="zh-CN" sz="18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finger</a:t>
            </a:r>
            <a:r>
              <a:rPr lang="en-US" altLang="zh-CN" sz="18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-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Skill</a:t>
            </a:r>
          </a:p>
          <a:p>
            <a:pPr>
              <a:lnSpc>
                <a:spcPts val="6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Middle</a:t>
            </a:r>
            <a:r>
              <a:rPr lang="en-US" altLang="zh-CN" sz="1800" spc="-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finger</a:t>
            </a:r>
            <a:r>
              <a:rPr lang="en-US" altLang="zh-CN" sz="1800" spc="-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-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spc="-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800" spc="-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like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spc="1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ea typeface="Times New Roman"/>
              </a:rPr>
              <a:t>improve</a:t>
            </a:r>
          </a:p>
          <a:p>
            <a:pPr>
              <a:lnSpc>
                <a:spcPts val="5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Ring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finger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passionate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spc="3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bout</a:t>
            </a:r>
          </a:p>
          <a:p>
            <a:pPr>
              <a:lnSpc>
                <a:spcPts val="5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Little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finger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Describe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yourself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one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spc="10" dirty="0">
                <a:solidFill>
                  <a:srgbClr val="fefefe"/>
                </a:solidFill>
                <a:latin typeface="Times New Roman"/>
                <a:ea typeface="Times New Roman"/>
              </a:rPr>
              <a:t>wo</a:t>
            </a:r>
            <a:r>
              <a:rPr lang="en-US" altLang="zh-CN" sz="1800" spc="5" dirty="0">
                <a:solidFill>
                  <a:srgbClr val="fefefe"/>
                </a:solidFill>
                <a:latin typeface="Times New Roman"/>
                <a:ea typeface="Times New Roman"/>
              </a:rPr>
              <a:t>rd!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Freeform 794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Freeform 795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Freeform 796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" name="Picture 79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798" name="TextBox 798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7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8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9"> 
				</p:cNvPr>
          <p:cNvSpPr/>
          <p:nvPr/>
        </p:nvSpPr>
        <p:spPr>
          <a:xfrm>
            <a:off x="949325" y="2613025"/>
            <a:ext cx="3254375" cy="3127375"/>
          </a:xfrm>
          <a:custGeom>
            <a:avLst/>
            <a:gdLst>
              <a:gd name="connsiteX0" fmla="*/ 16891 w 3254375"/>
              <a:gd name="connsiteY0" fmla="*/ 3127883 h 3127375"/>
              <a:gd name="connsiteX1" fmla="*/ 3263010 w 3254375"/>
              <a:gd name="connsiteY1" fmla="*/ 3127883 h 3127375"/>
              <a:gd name="connsiteX2" fmla="*/ 3263010 w 3254375"/>
              <a:gd name="connsiteY2" fmla="*/ 25019 h 3127375"/>
              <a:gd name="connsiteX3" fmla="*/ 16891 w 3254375"/>
              <a:gd name="connsiteY3" fmla="*/ 25019 h 3127375"/>
              <a:gd name="connsiteX4" fmla="*/ 16891 w 3254375"/>
              <a:gd name="connsiteY4" fmla="*/ 3127883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75" h="3127375">
                <a:moveTo>
                  <a:pt x="16891" y="3127883"/>
                </a:moveTo>
                <a:lnTo>
                  <a:pt x="3263010" y="3127883"/>
                </a:lnTo>
                <a:lnTo>
                  <a:pt x="3263010" y="25019"/>
                </a:lnTo>
                <a:lnTo>
                  <a:pt x="16891" y="25019"/>
                </a:lnTo>
                <a:lnTo>
                  <a:pt x="16891" y="312788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50"> 
				</p:cNvPr>
          <p:cNvSpPr/>
          <p:nvPr/>
        </p:nvSpPr>
        <p:spPr>
          <a:xfrm>
            <a:off x="949325" y="2613025"/>
            <a:ext cx="3254375" cy="3127375"/>
          </a:xfrm>
          <a:custGeom>
            <a:avLst/>
            <a:gdLst>
              <a:gd name="connsiteX0" fmla="*/ 16891 w 3254375"/>
              <a:gd name="connsiteY0" fmla="*/ 3127883 h 3127375"/>
              <a:gd name="connsiteX1" fmla="*/ 3263010 w 3254375"/>
              <a:gd name="connsiteY1" fmla="*/ 3127883 h 3127375"/>
              <a:gd name="connsiteX2" fmla="*/ 3263010 w 3254375"/>
              <a:gd name="connsiteY2" fmla="*/ 25019 h 3127375"/>
              <a:gd name="connsiteX3" fmla="*/ 16891 w 3254375"/>
              <a:gd name="connsiteY3" fmla="*/ 25019 h 3127375"/>
              <a:gd name="connsiteX4" fmla="*/ 16891 w 3254375"/>
              <a:gd name="connsiteY4" fmla="*/ 3127883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75" h="3127375">
                <a:moveTo>
                  <a:pt x="16891" y="3127883"/>
                </a:moveTo>
                <a:lnTo>
                  <a:pt x="3263010" y="3127883"/>
                </a:lnTo>
                <a:lnTo>
                  <a:pt x="3263010" y="25019"/>
                </a:lnTo>
                <a:lnTo>
                  <a:pt x="16891" y="25019"/>
                </a:lnTo>
                <a:lnTo>
                  <a:pt x="16891" y="3127883"/>
                </a:lnTo>
                <a:close/>
              </a:path>
            </a:pathLst>
          </a:custGeom>
          <a:solidFill>
            <a:srgbClr val="0000f0">
              <a:alpha val="0"/>
            </a:srgbClr>
          </a:solidFill>
          <a:ln w="12700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1"> 
				</p:cNvPr>
          <p:cNvSpPr/>
          <p:nvPr/>
        </p:nvSpPr>
        <p:spPr>
          <a:xfrm>
            <a:off x="4454525" y="2613025"/>
            <a:ext cx="3254375" cy="3127375"/>
          </a:xfrm>
          <a:custGeom>
            <a:avLst/>
            <a:gdLst>
              <a:gd name="connsiteX0" fmla="*/ 18415 w 3254375"/>
              <a:gd name="connsiteY0" fmla="*/ 3127883 h 3127375"/>
              <a:gd name="connsiteX1" fmla="*/ 3264535 w 3254375"/>
              <a:gd name="connsiteY1" fmla="*/ 3127883 h 3127375"/>
              <a:gd name="connsiteX2" fmla="*/ 3264535 w 3254375"/>
              <a:gd name="connsiteY2" fmla="*/ 25019 h 3127375"/>
              <a:gd name="connsiteX3" fmla="*/ 18415 w 3254375"/>
              <a:gd name="connsiteY3" fmla="*/ 25019 h 3127375"/>
              <a:gd name="connsiteX4" fmla="*/ 18415 w 3254375"/>
              <a:gd name="connsiteY4" fmla="*/ 3127883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75" h="3127375">
                <a:moveTo>
                  <a:pt x="18415" y="3127883"/>
                </a:moveTo>
                <a:lnTo>
                  <a:pt x="3264535" y="3127883"/>
                </a:lnTo>
                <a:lnTo>
                  <a:pt x="3264535" y="25019"/>
                </a:lnTo>
                <a:lnTo>
                  <a:pt x="18415" y="25019"/>
                </a:lnTo>
                <a:lnTo>
                  <a:pt x="18415" y="3127883"/>
                </a:lnTo>
                <a:close/>
              </a:path>
            </a:pathLst>
          </a:custGeom>
          <a:solidFill>
            <a:srgbClr val="78ba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2"> 
				</p:cNvPr>
          <p:cNvSpPr/>
          <p:nvPr/>
        </p:nvSpPr>
        <p:spPr>
          <a:xfrm>
            <a:off x="4454525" y="2613025"/>
            <a:ext cx="3254375" cy="3127375"/>
          </a:xfrm>
          <a:custGeom>
            <a:avLst/>
            <a:gdLst>
              <a:gd name="connsiteX0" fmla="*/ 18415 w 3254375"/>
              <a:gd name="connsiteY0" fmla="*/ 3127883 h 3127375"/>
              <a:gd name="connsiteX1" fmla="*/ 3264535 w 3254375"/>
              <a:gd name="connsiteY1" fmla="*/ 3127883 h 3127375"/>
              <a:gd name="connsiteX2" fmla="*/ 3264535 w 3254375"/>
              <a:gd name="connsiteY2" fmla="*/ 25019 h 3127375"/>
              <a:gd name="connsiteX3" fmla="*/ 18415 w 3254375"/>
              <a:gd name="connsiteY3" fmla="*/ 25019 h 3127375"/>
              <a:gd name="connsiteX4" fmla="*/ 18415 w 3254375"/>
              <a:gd name="connsiteY4" fmla="*/ 3127883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75" h="3127375">
                <a:moveTo>
                  <a:pt x="18415" y="3127883"/>
                </a:moveTo>
                <a:lnTo>
                  <a:pt x="3264535" y="3127883"/>
                </a:lnTo>
                <a:lnTo>
                  <a:pt x="3264535" y="25019"/>
                </a:lnTo>
                <a:lnTo>
                  <a:pt x="18415" y="25019"/>
                </a:lnTo>
                <a:lnTo>
                  <a:pt x="18415" y="312788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78ba6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3"> 
				</p:cNvPr>
          <p:cNvSpPr/>
          <p:nvPr/>
        </p:nvSpPr>
        <p:spPr>
          <a:xfrm>
            <a:off x="7959725" y="2613025"/>
            <a:ext cx="3254375" cy="3127375"/>
          </a:xfrm>
          <a:custGeom>
            <a:avLst/>
            <a:gdLst>
              <a:gd name="connsiteX0" fmla="*/ 19939 w 3254375"/>
              <a:gd name="connsiteY0" fmla="*/ 3127883 h 3127375"/>
              <a:gd name="connsiteX1" fmla="*/ 3266059 w 3254375"/>
              <a:gd name="connsiteY1" fmla="*/ 3127883 h 3127375"/>
              <a:gd name="connsiteX2" fmla="*/ 3266059 w 3254375"/>
              <a:gd name="connsiteY2" fmla="*/ 25019 h 3127375"/>
              <a:gd name="connsiteX3" fmla="*/ 19939 w 3254375"/>
              <a:gd name="connsiteY3" fmla="*/ 25019 h 3127375"/>
              <a:gd name="connsiteX4" fmla="*/ 19939 w 3254375"/>
              <a:gd name="connsiteY4" fmla="*/ 3127883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75" h="3127375">
                <a:moveTo>
                  <a:pt x="19939" y="3127883"/>
                </a:moveTo>
                <a:lnTo>
                  <a:pt x="3266059" y="3127883"/>
                </a:lnTo>
                <a:lnTo>
                  <a:pt x="3266059" y="25019"/>
                </a:lnTo>
                <a:lnTo>
                  <a:pt x="19939" y="25019"/>
                </a:lnTo>
                <a:lnTo>
                  <a:pt x="19939" y="312788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4"> 
				</p:cNvPr>
          <p:cNvSpPr/>
          <p:nvPr/>
        </p:nvSpPr>
        <p:spPr>
          <a:xfrm>
            <a:off x="7959725" y="2613025"/>
            <a:ext cx="3254375" cy="3127375"/>
          </a:xfrm>
          <a:custGeom>
            <a:avLst/>
            <a:gdLst>
              <a:gd name="connsiteX0" fmla="*/ 19939 w 3254375"/>
              <a:gd name="connsiteY0" fmla="*/ 3127883 h 3127375"/>
              <a:gd name="connsiteX1" fmla="*/ 3266059 w 3254375"/>
              <a:gd name="connsiteY1" fmla="*/ 3127883 h 3127375"/>
              <a:gd name="connsiteX2" fmla="*/ 3266059 w 3254375"/>
              <a:gd name="connsiteY2" fmla="*/ 25019 h 3127375"/>
              <a:gd name="connsiteX3" fmla="*/ 19939 w 3254375"/>
              <a:gd name="connsiteY3" fmla="*/ 25019 h 3127375"/>
              <a:gd name="connsiteX4" fmla="*/ 19939 w 3254375"/>
              <a:gd name="connsiteY4" fmla="*/ 3127883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75" h="3127375">
                <a:moveTo>
                  <a:pt x="19939" y="3127883"/>
                </a:moveTo>
                <a:lnTo>
                  <a:pt x="3266059" y="3127883"/>
                </a:lnTo>
                <a:lnTo>
                  <a:pt x="3266059" y="25019"/>
                </a:lnTo>
                <a:lnTo>
                  <a:pt x="19939" y="25019"/>
                </a:lnTo>
                <a:lnTo>
                  <a:pt x="19939" y="312788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5"/>
          <p:cNvSpPr txBox="1"/>
          <p:nvPr/>
        </p:nvSpPr>
        <p:spPr>
          <a:xfrm>
            <a:off x="2520060" y="1210445"/>
            <a:ext cx="7132886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150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2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50" dirty="0">
                <a:solidFill>
                  <a:srgbClr val="242424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2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9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2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64" dirty="0">
                <a:solidFill>
                  <a:srgbClr val="242424"/>
                </a:solidFill>
                <a:latin typeface="Times New Roman"/>
                <a:ea typeface="Times New Roman"/>
              </a:rPr>
              <a:t>INTRODUCTION</a:t>
            </a:r>
            <a:r>
              <a:rPr lang="en-US" altLang="zh-CN" sz="22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85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2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50" dirty="0">
                <a:solidFill>
                  <a:srgbClr val="242424"/>
                </a:solidFill>
                <a:latin typeface="Times New Roman"/>
                <a:ea typeface="Times New Roman"/>
              </a:rPr>
              <a:t>PARTICIPATION</a:t>
            </a:r>
          </a:p>
          <a:p>
            <a:pPr marL="0" indent="1893189">
              <a:lnSpc>
                <a:spcPct val="100000"/>
              </a:lnSpc>
            </a:pPr>
            <a:r>
              <a:rPr lang="en-US" altLang="zh-CN" sz="2200" spc="11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200" spc="4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5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86891" y="2707557"/>
            <a:ext cx="1518099" cy="2116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600" spc="-5" dirty="0">
                <a:solidFill>
                  <a:srgbClr val="fefefe"/>
                </a:solidFill>
                <a:latin typeface="Times New Roman"/>
                <a:ea typeface="Times New Roman"/>
              </a:rPr>
              <a:t>01</a:t>
            </a:r>
          </a:p>
          <a:p>
            <a:pPr>
              <a:lnSpc>
                <a:spcPts val="81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23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0" dirty="0">
                <a:solidFill>
                  <a:srgbClr val="fefefe"/>
                </a:solidFill>
                <a:latin typeface="Times New Roman"/>
                <a:ea typeface="Times New Roman"/>
              </a:rPr>
              <a:t>progr</a:t>
            </a:r>
            <a:r>
              <a:rPr lang="en-US" altLang="zh-CN" sz="2300" spc="20" dirty="0">
                <a:solidFill>
                  <a:srgbClr val="fefefe"/>
                </a:solidFill>
                <a:latin typeface="Times New Roman"/>
                <a:ea typeface="Times New Roman"/>
              </a:rPr>
              <a:t>amme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5" dirty="0">
                <a:solidFill>
                  <a:srgbClr val="fefefe"/>
                </a:solidFill>
                <a:latin typeface="Times New Roman"/>
                <a:ea typeface="Times New Roman"/>
              </a:rPr>
              <a:t>expectatio</a:t>
            </a:r>
            <a:r>
              <a:rPr lang="en-US" altLang="zh-CN" sz="2300" spc="20" dirty="0">
                <a:solidFill>
                  <a:srgbClr val="fefefe"/>
                </a:solidFill>
                <a:latin typeface="Times New Roman"/>
                <a:ea typeface="Times New Roman"/>
              </a:rPr>
              <a:t>ns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793869" y="2707557"/>
            <a:ext cx="2616490" cy="2437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600" spc="-5" dirty="0">
                <a:solidFill>
                  <a:srgbClr val="fefefe"/>
                </a:solidFill>
                <a:latin typeface="Times New Roman"/>
                <a:ea typeface="Times New Roman"/>
              </a:rPr>
              <a:t>02</a:t>
            </a:r>
          </a:p>
          <a:p>
            <a:pPr>
              <a:lnSpc>
                <a:spcPts val="68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300" spc="30" dirty="0">
                <a:solidFill>
                  <a:srgbClr val="fefefe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23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3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80" dirty="0">
                <a:solidFill>
                  <a:srgbClr val="fefefe"/>
                </a:solidFill>
                <a:latin typeface="Times New Roman"/>
                <a:ea typeface="Times New Roman"/>
              </a:rPr>
              <a:t>meant</a:t>
            </a:r>
            <a:r>
              <a:rPr lang="en-US" altLang="zh-CN" sz="2300" spc="-25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89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3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4" dirty="0">
                <a:solidFill>
                  <a:srgbClr val="fefefe"/>
                </a:solidFill>
                <a:latin typeface="Times New Roman"/>
                <a:ea typeface="Times New Roman"/>
              </a:rPr>
              <a:t>wo</a:t>
            </a:r>
            <a:r>
              <a:rPr lang="en-US" altLang="zh-CN" sz="2300" spc="34" dirty="0">
                <a:solidFill>
                  <a:srgbClr val="fefefe"/>
                </a:solidFill>
                <a:latin typeface="Times New Roman"/>
                <a:ea typeface="Times New Roman"/>
              </a:rPr>
              <a:t>rk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300973" y="2707557"/>
            <a:ext cx="2165807" cy="2757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600" spc="-5" dirty="0">
                <a:solidFill>
                  <a:srgbClr val="fefefe"/>
                </a:solidFill>
                <a:latin typeface="Times New Roman"/>
                <a:ea typeface="Times New Roman"/>
              </a:rPr>
              <a:t>03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300" spc="85" dirty="0">
                <a:solidFill>
                  <a:srgbClr val="fefefe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2300" spc="-2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94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4" dirty="0">
                <a:solidFill>
                  <a:srgbClr val="fefefe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2300" spc="-25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6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4" dirty="0">
                <a:solidFill>
                  <a:srgbClr val="fefefe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2300" spc="-2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4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23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10" dirty="0">
                <a:solidFill>
                  <a:srgbClr val="fefefe"/>
                </a:solidFill>
                <a:latin typeface="Times New Roman"/>
                <a:ea typeface="Times New Roman"/>
              </a:rPr>
              <a:t>soci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ety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Freeform 79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0" name="Freeform 800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Freeform 801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2" name="Freeform 802"> 
				</p:cNvPr>
          <p:cNvSpPr/>
          <p:nvPr/>
        </p:nvSpPr>
        <p:spPr>
          <a:xfrm>
            <a:off x="2193925" y="4137025"/>
            <a:ext cx="1069975" cy="66675"/>
          </a:xfrm>
          <a:custGeom>
            <a:avLst/>
            <a:gdLst>
              <a:gd name="connsiteX0" fmla="*/ 1077287 w 1069975"/>
              <a:gd name="connsiteY0" fmla="*/ 45833 h 66675"/>
              <a:gd name="connsiteX1" fmla="*/ 1038961 w 1069975"/>
              <a:gd name="connsiteY1" fmla="*/ 35178 h 66675"/>
              <a:gd name="connsiteX2" fmla="*/ 890377 w 1069975"/>
              <a:gd name="connsiteY2" fmla="*/ 35178 h 66675"/>
              <a:gd name="connsiteX3" fmla="*/ 760700 w 1069975"/>
              <a:gd name="connsiteY3" fmla="*/ 35178 h 66675"/>
              <a:gd name="connsiteX4" fmla="*/ 686480 w 1069975"/>
              <a:gd name="connsiteY4" fmla="*/ 21082 h 66675"/>
              <a:gd name="connsiteX5" fmla="*/ 612193 w 1069975"/>
              <a:gd name="connsiteY5" fmla="*/ 35178 h 66675"/>
              <a:gd name="connsiteX6" fmla="*/ 547338 w 1069975"/>
              <a:gd name="connsiteY6" fmla="*/ 47554 h 66675"/>
              <a:gd name="connsiteX7" fmla="*/ 482395 w 1069975"/>
              <a:gd name="connsiteY7" fmla="*/ 35178 h 66675"/>
              <a:gd name="connsiteX8" fmla="*/ 408108 w 1069975"/>
              <a:gd name="connsiteY8" fmla="*/ 21082 h 66675"/>
              <a:gd name="connsiteX9" fmla="*/ 333888 w 1069975"/>
              <a:gd name="connsiteY9" fmla="*/ 35178 h 66675"/>
              <a:gd name="connsiteX10" fmla="*/ 269033 w 1069975"/>
              <a:gd name="connsiteY10" fmla="*/ 47554 h 66675"/>
              <a:gd name="connsiteX11" fmla="*/ 204090 w 1069975"/>
              <a:gd name="connsiteY11" fmla="*/ 35178 h 66675"/>
              <a:gd name="connsiteX12" fmla="*/ 129748 w 1069975"/>
              <a:gd name="connsiteY12" fmla="*/ 21082 h 66675"/>
              <a:gd name="connsiteX13" fmla="*/ 55428 w 1069975"/>
              <a:gd name="connsiteY13" fmla="*/ 35178 h 66675"/>
              <a:gd name="connsiteX14" fmla="*/ 16992 w 1069975"/>
              <a:gd name="connsiteY14" fmla="*/ 45833 h 66675"/>
              <a:gd name="connsiteX15" fmla="*/ 16992 w 1069975"/>
              <a:gd name="connsiteY15" fmla="*/ 72566 h 66675"/>
              <a:gd name="connsiteX16" fmla="*/ 64816 w 1069975"/>
              <a:gd name="connsiteY16" fmla="*/ 59939 h 66675"/>
              <a:gd name="connsiteX17" fmla="*/ 129759 w 1069975"/>
              <a:gd name="connsiteY17" fmla="*/ 47564 h 66675"/>
              <a:gd name="connsiteX18" fmla="*/ 194702 w 1069975"/>
              <a:gd name="connsiteY18" fmla="*/ 59939 h 66675"/>
              <a:gd name="connsiteX19" fmla="*/ 269044 w 1069975"/>
              <a:gd name="connsiteY19" fmla="*/ 74035 h 66675"/>
              <a:gd name="connsiteX20" fmla="*/ 343265 w 1069975"/>
              <a:gd name="connsiteY20" fmla="*/ 59939 h 66675"/>
              <a:gd name="connsiteX21" fmla="*/ 408119 w 1069975"/>
              <a:gd name="connsiteY21" fmla="*/ 47564 h 66675"/>
              <a:gd name="connsiteX22" fmla="*/ 473062 w 1069975"/>
              <a:gd name="connsiteY22" fmla="*/ 59939 h 66675"/>
              <a:gd name="connsiteX23" fmla="*/ 547371 w 1069975"/>
              <a:gd name="connsiteY23" fmla="*/ 74035 h 66675"/>
              <a:gd name="connsiteX24" fmla="*/ 621669 w 1069975"/>
              <a:gd name="connsiteY24" fmla="*/ 59939 h 66675"/>
              <a:gd name="connsiteX25" fmla="*/ 751345 w 1069975"/>
              <a:gd name="connsiteY25" fmla="*/ 59939 h 66675"/>
              <a:gd name="connsiteX26" fmla="*/ 899897 w 1069975"/>
              <a:gd name="connsiteY26" fmla="*/ 59939 h 66675"/>
              <a:gd name="connsiteX27" fmla="*/ 1029573 w 1069975"/>
              <a:gd name="connsiteY27" fmla="*/ 59939 h 66675"/>
              <a:gd name="connsiteX28" fmla="*/ 1077287 w 1069975"/>
              <a:gd name="connsiteY28" fmla="*/ 72566 h 66675"/>
              <a:gd name="connsiteX29" fmla="*/ 1077287 w 1069975"/>
              <a:gd name="connsiteY29" fmla="*/ 45833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9975" h="66675">
                <a:moveTo>
                  <a:pt x="1077287" y="45833"/>
                </a:moveTo>
                <a:cubicBezTo>
                  <a:pt x="1064143" y="43870"/>
                  <a:pt x="1051221" y="40285"/>
                  <a:pt x="1038961" y="35178"/>
                </a:cubicBezTo>
                <a:cubicBezTo>
                  <a:pt x="991204" y="16383"/>
                  <a:pt x="938112" y="16383"/>
                  <a:pt x="890377" y="35178"/>
                </a:cubicBezTo>
                <a:cubicBezTo>
                  <a:pt x="848738" y="51677"/>
                  <a:pt x="802350" y="51677"/>
                  <a:pt x="760700" y="35178"/>
                </a:cubicBezTo>
                <a:cubicBezTo>
                  <a:pt x="737241" y="25306"/>
                  <a:pt x="711938" y="20497"/>
                  <a:pt x="686480" y="21082"/>
                </a:cubicBezTo>
                <a:cubicBezTo>
                  <a:pt x="660999" y="20486"/>
                  <a:pt x="635685" y="25295"/>
                  <a:pt x="612193" y="35178"/>
                </a:cubicBezTo>
                <a:cubicBezTo>
                  <a:pt x="591705" y="43881"/>
                  <a:pt x="569593" y="48105"/>
                  <a:pt x="547338" y="47554"/>
                </a:cubicBezTo>
                <a:cubicBezTo>
                  <a:pt x="525050" y="48105"/>
                  <a:pt x="502905" y="43892"/>
                  <a:pt x="482395" y="35178"/>
                </a:cubicBezTo>
                <a:cubicBezTo>
                  <a:pt x="458903" y="25295"/>
                  <a:pt x="433588" y="20497"/>
                  <a:pt x="408108" y="21082"/>
                </a:cubicBezTo>
                <a:cubicBezTo>
                  <a:pt x="382650" y="20497"/>
                  <a:pt x="357358" y="25306"/>
                  <a:pt x="333888" y="35178"/>
                </a:cubicBezTo>
                <a:cubicBezTo>
                  <a:pt x="313400" y="43881"/>
                  <a:pt x="291288" y="48105"/>
                  <a:pt x="269033" y="47554"/>
                </a:cubicBezTo>
                <a:cubicBezTo>
                  <a:pt x="246745" y="48105"/>
                  <a:pt x="224600" y="43891"/>
                  <a:pt x="204090" y="35178"/>
                </a:cubicBezTo>
                <a:cubicBezTo>
                  <a:pt x="180587" y="25295"/>
                  <a:pt x="155250" y="20486"/>
                  <a:pt x="129748" y="21082"/>
                </a:cubicBezTo>
                <a:cubicBezTo>
                  <a:pt x="104257" y="20486"/>
                  <a:pt x="78931" y="25295"/>
                  <a:pt x="55428" y="35178"/>
                </a:cubicBezTo>
                <a:cubicBezTo>
                  <a:pt x="43102" y="40296"/>
                  <a:pt x="30190" y="43881"/>
                  <a:pt x="16992" y="45833"/>
                </a:cubicBezTo>
                <a:lnTo>
                  <a:pt x="16992" y="72566"/>
                </a:lnTo>
                <a:cubicBezTo>
                  <a:pt x="33438" y="70548"/>
                  <a:pt x="49519" y="66299"/>
                  <a:pt x="64816" y="59939"/>
                </a:cubicBezTo>
                <a:cubicBezTo>
                  <a:pt x="85337" y="51227"/>
                  <a:pt x="107482" y="47002"/>
                  <a:pt x="129759" y="47564"/>
                </a:cubicBezTo>
                <a:cubicBezTo>
                  <a:pt x="152047" y="47013"/>
                  <a:pt x="174192" y="51228"/>
                  <a:pt x="194702" y="59939"/>
                </a:cubicBezTo>
                <a:cubicBezTo>
                  <a:pt x="218216" y="69820"/>
                  <a:pt x="243553" y="74624"/>
                  <a:pt x="269044" y="74035"/>
                </a:cubicBezTo>
                <a:cubicBezTo>
                  <a:pt x="294502" y="74615"/>
                  <a:pt x="319795" y="69811"/>
                  <a:pt x="343265" y="59939"/>
                </a:cubicBezTo>
                <a:cubicBezTo>
                  <a:pt x="363752" y="51234"/>
                  <a:pt x="385864" y="47013"/>
                  <a:pt x="408119" y="47564"/>
                </a:cubicBezTo>
                <a:cubicBezTo>
                  <a:pt x="430396" y="47002"/>
                  <a:pt x="452552" y="51222"/>
                  <a:pt x="473062" y="59939"/>
                </a:cubicBezTo>
                <a:cubicBezTo>
                  <a:pt x="496554" y="69818"/>
                  <a:pt x="521880" y="74622"/>
                  <a:pt x="547371" y="74035"/>
                </a:cubicBezTo>
                <a:cubicBezTo>
                  <a:pt x="572863" y="74624"/>
                  <a:pt x="598177" y="69820"/>
                  <a:pt x="621669" y="59939"/>
                </a:cubicBezTo>
                <a:cubicBezTo>
                  <a:pt x="663319" y="43439"/>
                  <a:pt x="709707" y="43439"/>
                  <a:pt x="751345" y="59939"/>
                </a:cubicBezTo>
                <a:cubicBezTo>
                  <a:pt x="799081" y="78733"/>
                  <a:pt x="852162" y="78733"/>
                  <a:pt x="899897" y="59939"/>
                </a:cubicBezTo>
                <a:cubicBezTo>
                  <a:pt x="941547" y="43439"/>
                  <a:pt x="987935" y="43439"/>
                  <a:pt x="1029573" y="59939"/>
                </a:cubicBezTo>
                <a:cubicBezTo>
                  <a:pt x="1044815" y="66291"/>
                  <a:pt x="1060830" y="70540"/>
                  <a:pt x="1077287" y="72566"/>
                </a:cubicBezTo>
                <a:lnTo>
                  <a:pt x="1077287" y="4583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Freeform 803"> 
				</p:cNvPr>
          <p:cNvSpPr/>
          <p:nvPr/>
        </p:nvSpPr>
        <p:spPr>
          <a:xfrm>
            <a:off x="2193925" y="4035425"/>
            <a:ext cx="1069975" cy="66675"/>
          </a:xfrm>
          <a:custGeom>
            <a:avLst/>
            <a:gdLst>
              <a:gd name="connsiteX0" fmla="*/ 1077287 w 1069975"/>
              <a:gd name="connsiteY0" fmla="*/ 48163 h 66675"/>
              <a:gd name="connsiteX1" fmla="*/ 1038961 w 1069975"/>
              <a:gd name="connsiteY1" fmla="*/ 37508 h 66675"/>
              <a:gd name="connsiteX2" fmla="*/ 890377 w 1069975"/>
              <a:gd name="connsiteY2" fmla="*/ 37508 h 66675"/>
              <a:gd name="connsiteX3" fmla="*/ 760700 w 1069975"/>
              <a:gd name="connsiteY3" fmla="*/ 37508 h 66675"/>
              <a:gd name="connsiteX4" fmla="*/ 686480 w 1069975"/>
              <a:gd name="connsiteY4" fmla="*/ 23412 h 66675"/>
              <a:gd name="connsiteX5" fmla="*/ 612193 w 1069975"/>
              <a:gd name="connsiteY5" fmla="*/ 37508 h 66675"/>
              <a:gd name="connsiteX6" fmla="*/ 547338 w 1069975"/>
              <a:gd name="connsiteY6" fmla="*/ 49884 h 66675"/>
              <a:gd name="connsiteX7" fmla="*/ 482395 w 1069975"/>
              <a:gd name="connsiteY7" fmla="*/ 37508 h 66675"/>
              <a:gd name="connsiteX8" fmla="*/ 408108 w 1069975"/>
              <a:gd name="connsiteY8" fmla="*/ 23412 h 66675"/>
              <a:gd name="connsiteX9" fmla="*/ 333888 w 1069975"/>
              <a:gd name="connsiteY9" fmla="*/ 37508 h 66675"/>
              <a:gd name="connsiteX10" fmla="*/ 269033 w 1069975"/>
              <a:gd name="connsiteY10" fmla="*/ 49884 h 66675"/>
              <a:gd name="connsiteX11" fmla="*/ 204090 w 1069975"/>
              <a:gd name="connsiteY11" fmla="*/ 37508 h 66675"/>
              <a:gd name="connsiteX12" fmla="*/ 129748 w 1069975"/>
              <a:gd name="connsiteY12" fmla="*/ 23412 h 66675"/>
              <a:gd name="connsiteX13" fmla="*/ 55428 w 1069975"/>
              <a:gd name="connsiteY13" fmla="*/ 37508 h 66675"/>
              <a:gd name="connsiteX14" fmla="*/ 16992 w 1069975"/>
              <a:gd name="connsiteY14" fmla="*/ 48163 h 66675"/>
              <a:gd name="connsiteX15" fmla="*/ 16992 w 1069975"/>
              <a:gd name="connsiteY15" fmla="*/ 74900 h 66675"/>
              <a:gd name="connsiteX16" fmla="*/ 64816 w 1069975"/>
              <a:gd name="connsiteY16" fmla="*/ 62271 h 66675"/>
              <a:gd name="connsiteX17" fmla="*/ 129759 w 1069975"/>
              <a:gd name="connsiteY17" fmla="*/ 49895 h 66675"/>
              <a:gd name="connsiteX18" fmla="*/ 194702 w 1069975"/>
              <a:gd name="connsiteY18" fmla="*/ 62271 h 66675"/>
              <a:gd name="connsiteX19" fmla="*/ 269044 w 1069975"/>
              <a:gd name="connsiteY19" fmla="*/ 76367 h 66675"/>
              <a:gd name="connsiteX20" fmla="*/ 343265 w 1069975"/>
              <a:gd name="connsiteY20" fmla="*/ 62271 h 66675"/>
              <a:gd name="connsiteX21" fmla="*/ 408119 w 1069975"/>
              <a:gd name="connsiteY21" fmla="*/ 49895 h 66675"/>
              <a:gd name="connsiteX22" fmla="*/ 473062 w 1069975"/>
              <a:gd name="connsiteY22" fmla="*/ 62271 h 66675"/>
              <a:gd name="connsiteX23" fmla="*/ 547371 w 1069975"/>
              <a:gd name="connsiteY23" fmla="*/ 76367 h 66675"/>
              <a:gd name="connsiteX24" fmla="*/ 621669 w 1069975"/>
              <a:gd name="connsiteY24" fmla="*/ 62271 h 66675"/>
              <a:gd name="connsiteX25" fmla="*/ 751345 w 1069975"/>
              <a:gd name="connsiteY25" fmla="*/ 62271 h 66675"/>
              <a:gd name="connsiteX26" fmla="*/ 899897 w 1069975"/>
              <a:gd name="connsiteY26" fmla="*/ 62271 h 66675"/>
              <a:gd name="connsiteX27" fmla="*/ 1029573 w 1069975"/>
              <a:gd name="connsiteY27" fmla="*/ 62271 h 66675"/>
              <a:gd name="connsiteX28" fmla="*/ 1077287 w 1069975"/>
              <a:gd name="connsiteY28" fmla="*/ 74900 h 66675"/>
              <a:gd name="connsiteX29" fmla="*/ 1077287 w 1069975"/>
              <a:gd name="connsiteY29" fmla="*/ 48163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9975" h="66675">
                <a:moveTo>
                  <a:pt x="1077287" y="48163"/>
                </a:moveTo>
                <a:cubicBezTo>
                  <a:pt x="1064143" y="46200"/>
                  <a:pt x="1051221" y="42615"/>
                  <a:pt x="1038961" y="37508"/>
                </a:cubicBezTo>
                <a:cubicBezTo>
                  <a:pt x="991204" y="18713"/>
                  <a:pt x="938112" y="18713"/>
                  <a:pt x="890377" y="37508"/>
                </a:cubicBezTo>
                <a:cubicBezTo>
                  <a:pt x="848738" y="54009"/>
                  <a:pt x="802350" y="54009"/>
                  <a:pt x="760700" y="37508"/>
                </a:cubicBezTo>
                <a:cubicBezTo>
                  <a:pt x="737241" y="27637"/>
                  <a:pt x="711938" y="22828"/>
                  <a:pt x="686480" y="23412"/>
                </a:cubicBezTo>
                <a:cubicBezTo>
                  <a:pt x="660999" y="22816"/>
                  <a:pt x="635685" y="27625"/>
                  <a:pt x="612193" y="37508"/>
                </a:cubicBezTo>
                <a:cubicBezTo>
                  <a:pt x="591705" y="46211"/>
                  <a:pt x="569593" y="50436"/>
                  <a:pt x="547338" y="49884"/>
                </a:cubicBezTo>
                <a:cubicBezTo>
                  <a:pt x="525050" y="50436"/>
                  <a:pt x="502905" y="46222"/>
                  <a:pt x="482395" y="37508"/>
                </a:cubicBezTo>
                <a:cubicBezTo>
                  <a:pt x="458903" y="27625"/>
                  <a:pt x="433588" y="22828"/>
                  <a:pt x="408108" y="23412"/>
                </a:cubicBezTo>
                <a:cubicBezTo>
                  <a:pt x="382650" y="22828"/>
                  <a:pt x="357358" y="27637"/>
                  <a:pt x="333888" y="37508"/>
                </a:cubicBezTo>
                <a:cubicBezTo>
                  <a:pt x="313400" y="46211"/>
                  <a:pt x="291288" y="50436"/>
                  <a:pt x="269033" y="49884"/>
                </a:cubicBezTo>
                <a:cubicBezTo>
                  <a:pt x="246745" y="50435"/>
                  <a:pt x="224600" y="46222"/>
                  <a:pt x="204090" y="37508"/>
                </a:cubicBezTo>
                <a:cubicBezTo>
                  <a:pt x="180587" y="27625"/>
                  <a:pt x="155250" y="22816"/>
                  <a:pt x="129748" y="23412"/>
                </a:cubicBezTo>
                <a:cubicBezTo>
                  <a:pt x="104257" y="22816"/>
                  <a:pt x="78931" y="27625"/>
                  <a:pt x="55428" y="37508"/>
                </a:cubicBezTo>
                <a:cubicBezTo>
                  <a:pt x="43102" y="42626"/>
                  <a:pt x="30190" y="46211"/>
                  <a:pt x="16992" y="48163"/>
                </a:cubicBezTo>
                <a:lnTo>
                  <a:pt x="16992" y="74900"/>
                </a:lnTo>
                <a:cubicBezTo>
                  <a:pt x="33438" y="72881"/>
                  <a:pt x="49519" y="68635"/>
                  <a:pt x="64816" y="62271"/>
                </a:cubicBezTo>
                <a:cubicBezTo>
                  <a:pt x="85337" y="53557"/>
                  <a:pt x="107482" y="49333"/>
                  <a:pt x="129759" y="49895"/>
                </a:cubicBezTo>
                <a:cubicBezTo>
                  <a:pt x="152047" y="49343"/>
                  <a:pt x="174192" y="53557"/>
                  <a:pt x="194702" y="62271"/>
                </a:cubicBezTo>
                <a:cubicBezTo>
                  <a:pt x="218216" y="72153"/>
                  <a:pt x="243553" y="76951"/>
                  <a:pt x="269044" y="76367"/>
                </a:cubicBezTo>
                <a:cubicBezTo>
                  <a:pt x="294502" y="76941"/>
                  <a:pt x="319795" y="72142"/>
                  <a:pt x="343265" y="62271"/>
                </a:cubicBezTo>
                <a:cubicBezTo>
                  <a:pt x="363752" y="53568"/>
                  <a:pt x="385864" y="49343"/>
                  <a:pt x="408119" y="49895"/>
                </a:cubicBezTo>
                <a:cubicBezTo>
                  <a:pt x="430396" y="49333"/>
                  <a:pt x="452552" y="53557"/>
                  <a:pt x="473062" y="62271"/>
                </a:cubicBezTo>
                <a:cubicBezTo>
                  <a:pt x="496554" y="72153"/>
                  <a:pt x="521880" y="76951"/>
                  <a:pt x="547371" y="76367"/>
                </a:cubicBezTo>
                <a:cubicBezTo>
                  <a:pt x="572863" y="76951"/>
                  <a:pt x="598177" y="72153"/>
                  <a:pt x="621669" y="62271"/>
                </a:cubicBezTo>
                <a:cubicBezTo>
                  <a:pt x="663319" y="45770"/>
                  <a:pt x="709707" y="45770"/>
                  <a:pt x="751345" y="62271"/>
                </a:cubicBezTo>
                <a:cubicBezTo>
                  <a:pt x="799081" y="81065"/>
                  <a:pt x="852162" y="81065"/>
                  <a:pt x="899897" y="62271"/>
                </a:cubicBezTo>
                <a:cubicBezTo>
                  <a:pt x="941547" y="45770"/>
                  <a:pt x="987935" y="45770"/>
                  <a:pt x="1029573" y="62271"/>
                </a:cubicBezTo>
                <a:cubicBezTo>
                  <a:pt x="1044815" y="68624"/>
                  <a:pt x="1060830" y="72870"/>
                  <a:pt x="1077287" y="74900"/>
                </a:cubicBezTo>
                <a:lnTo>
                  <a:pt x="1077287" y="4816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Freeform 804"> 
				</p:cNvPr>
          <p:cNvSpPr/>
          <p:nvPr/>
        </p:nvSpPr>
        <p:spPr>
          <a:xfrm>
            <a:off x="2193925" y="3933825"/>
            <a:ext cx="1069975" cy="66675"/>
          </a:xfrm>
          <a:custGeom>
            <a:avLst/>
            <a:gdLst>
              <a:gd name="connsiteX0" fmla="*/ 1077287 w 1069975"/>
              <a:gd name="connsiteY0" fmla="*/ 50494 h 66675"/>
              <a:gd name="connsiteX1" fmla="*/ 1038961 w 1069975"/>
              <a:gd name="connsiteY1" fmla="*/ 39839 h 66675"/>
              <a:gd name="connsiteX2" fmla="*/ 890377 w 1069975"/>
              <a:gd name="connsiteY2" fmla="*/ 39839 h 66675"/>
              <a:gd name="connsiteX3" fmla="*/ 760700 w 1069975"/>
              <a:gd name="connsiteY3" fmla="*/ 39839 h 66675"/>
              <a:gd name="connsiteX4" fmla="*/ 686480 w 1069975"/>
              <a:gd name="connsiteY4" fmla="*/ 25743 h 66675"/>
              <a:gd name="connsiteX5" fmla="*/ 612193 w 1069975"/>
              <a:gd name="connsiteY5" fmla="*/ 39839 h 66675"/>
              <a:gd name="connsiteX6" fmla="*/ 547338 w 1069975"/>
              <a:gd name="connsiteY6" fmla="*/ 52214 h 66675"/>
              <a:gd name="connsiteX7" fmla="*/ 482395 w 1069975"/>
              <a:gd name="connsiteY7" fmla="*/ 39839 h 66675"/>
              <a:gd name="connsiteX8" fmla="*/ 408108 w 1069975"/>
              <a:gd name="connsiteY8" fmla="*/ 25743 h 66675"/>
              <a:gd name="connsiteX9" fmla="*/ 333888 w 1069975"/>
              <a:gd name="connsiteY9" fmla="*/ 39839 h 66675"/>
              <a:gd name="connsiteX10" fmla="*/ 269033 w 1069975"/>
              <a:gd name="connsiteY10" fmla="*/ 52214 h 66675"/>
              <a:gd name="connsiteX11" fmla="*/ 204090 w 1069975"/>
              <a:gd name="connsiteY11" fmla="*/ 39839 h 66675"/>
              <a:gd name="connsiteX12" fmla="*/ 129748 w 1069975"/>
              <a:gd name="connsiteY12" fmla="*/ 25743 h 66675"/>
              <a:gd name="connsiteX13" fmla="*/ 55428 w 1069975"/>
              <a:gd name="connsiteY13" fmla="*/ 39839 h 66675"/>
              <a:gd name="connsiteX14" fmla="*/ 16992 w 1069975"/>
              <a:gd name="connsiteY14" fmla="*/ 50494 h 66675"/>
              <a:gd name="connsiteX15" fmla="*/ 16992 w 1069975"/>
              <a:gd name="connsiteY15" fmla="*/ 77230 h 66675"/>
              <a:gd name="connsiteX16" fmla="*/ 64816 w 1069975"/>
              <a:gd name="connsiteY16" fmla="*/ 64601 h 66675"/>
              <a:gd name="connsiteX17" fmla="*/ 129759 w 1069975"/>
              <a:gd name="connsiteY17" fmla="*/ 52225 h 66675"/>
              <a:gd name="connsiteX18" fmla="*/ 194702 w 1069975"/>
              <a:gd name="connsiteY18" fmla="*/ 64601 h 66675"/>
              <a:gd name="connsiteX19" fmla="*/ 269044 w 1069975"/>
              <a:gd name="connsiteY19" fmla="*/ 78697 h 66675"/>
              <a:gd name="connsiteX20" fmla="*/ 343265 w 1069975"/>
              <a:gd name="connsiteY20" fmla="*/ 64601 h 66675"/>
              <a:gd name="connsiteX21" fmla="*/ 408119 w 1069975"/>
              <a:gd name="connsiteY21" fmla="*/ 52225 h 66675"/>
              <a:gd name="connsiteX22" fmla="*/ 473062 w 1069975"/>
              <a:gd name="connsiteY22" fmla="*/ 64601 h 66675"/>
              <a:gd name="connsiteX23" fmla="*/ 547371 w 1069975"/>
              <a:gd name="connsiteY23" fmla="*/ 78697 h 66675"/>
              <a:gd name="connsiteX24" fmla="*/ 621669 w 1069975"/>
              <a:gd name="connsiteY24" fmla="*/ 64601 h 66675"/>
              <a:gd name="connsiteX25" fmla="*/ 751345 w 1069975"/>
              <a:gd name="connsiteY25" fmla="*/ 64601 h 66675"/>
              <a:gd name="connsiteX26" fmla="*/ 899897 w 1069975"/>
              <a:gd name="connsiteY26" fmla="*/ 64601 h 66675"/>
              <a:gd name="connsiteX27" fmla="*/ 1029573 w 1069975"/>
              <a:gd name="connsiteY27" fmla="*/ 64601 h 66675"/>
              <a:gd name="connsiteX28" fmla="*/ 1077287 w 1069975"/>
              <a:gd name="connsiteY28" fmla="*/ 77230 h 66675"/>
              <a:gd name="connsiteX29" fmla="*/ 1077287 w 1069975"/>
              <a:gd name="connsiteY29" fmla="*/ 50494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9975" h="66675">
                <a:moveTo>
                  <a:pt x="1077287" y="50494"/>
                </a:moveTo>
                <a:cubicBezTo>
                  <a:pt x="1064143" y="48530"/>
                  <a:pt x="1051221" y="44946"/>
                  <a:pt x="1038961" y="39839"/>
                </a:cubicBezTo>
                <a:cubicBezTo>
                  <a:pt x="991204" y="21044"/>
                  <a:pt x="938112" y="21044"/>
                  <a:pt x="890377" y="39839"/>
                </a:cubicBezTo>
                <a:cubicBezTo>
                  <a:pt x="848738" y="56339"/>
                  <a:pt x="802350" y="56339"/>
                  <a:pt x="760700" y="39839"/>
                </a:cubicBezTo>
                <a:cubicBezTo>
                  <a:pt x="737241" y="29967"/>
                  <a:pt x="711938" y="25158"/>
                  <a:pt x="686480" y="25743"/>
                </a:cubicBezTo>
                <a:cubicBezTo>
                  <a:pt x="660999" y="25147"/>
                  <a:pt x="635685" y="29956"/>
                  <a:pt x="612193" y="39839"/>
                </a:cubicBezTo>
                <a:cubicBezTo>
                  <a:pt x="591705" y="48541"/>
                  <a:pt x="569593" y="52766"/>
                  <a:pt x="547338" y="52214"/>
                </a:cubicBezTo>
                <a:cubicBezTo>
                  <a:pt x="525050" y="52766"/>
                  <a:pt x="502905" y="48552"/>
                  <a:pt x="482395" y="39839"/>
                </a:cubicBezTo>
                <a:cubicBezTo>
                  <a:pt x="458903" y="29956"/>
                  <a:pt x="433588" y="25158"/>
                  <a:pt x="408108" y="25743"/>
                </a:cubicBezTo>
                <a:cubicBezTo>
                  <a:pt x="382650" y="25158"/>
                  <a:pt x="357358" y="29967"/>
                  <a:pt x="333888" y="39839"/>
                </a:cubicBezTo>
                <a:cubicBezTo>
                  <a:pt x="313400" y="48541"/>
                  <a:pt x="291288" y="52766"/>
                  <a:pt x="269033" y="52214"/>
                </a:cubicBezTo>
                <a:cubicBezTo>
                  <a:pt x="246745" y="52766"/>
                  <a:pt x="224600" y="48552"/>
                  <a:pt x="204090" y="39839"/>
                </a:cubicBezTo>
                <a:cubicBezTo>
                  <a:pt x="180587" y="29956"/>
                  <a:pt x="155250" y="25147"/>
                  <a:pt x="129748" y="25743"/>
                </a:cubicBezTo>
                <a:cubicBezTo>
                  <a:pt x="104257" y="25147"/>
                  <a:pt x="78931" y="29956"/>
                  <a:pt x="55428" y="39839"/>
                </a:cubicBezTo>
                <a:cubicBezTo>
                  <a:pt x="43102" y="44956"/>
                  <a:pt x="30190" y="48541"/>
                  <a:pt x="16992" y="50494"/>
                </a:cubicBezTo>
                <a:lnTo>
                  <a:pt x="16992" y="77230"/>
                </a:lnTo>
                <a:cubicBezTo>
                  <a:pt x="33438" y="75212"/>
                  <a:pt x="49519" y="70965"/>
                  <a:pt x="64816" y="64601"/>
                </a:cubicBezTo>
                <a:cubicBezTo>
                  <a:pt x="85337" y="55887"/>
                  <a:pt x="107482" y="51663"/>
                  <a:pt x="129759" y="52225"/>
                </a:cubicBezTo>
                <a:cubicBezTo>
                  <a:pt x="152047" y="51674"/>
                  <a:pt x="174192" y="55887"/>
                  <a:pt x="194702" y="64601"/>
                </a:cubicBezTo>
                <a:cubicBezTo>
                  <a:pt x="218216" y="74484"/>
                  <a:pt x="243553" y="79282"/>
                  <a:pt x="269044" y="78697"/>
                </a:cubicBezTo>
                <a:cubicBezTo>
                  <a:pt x="294502" y="79271"/>
                  <a:pt x="319795" y="74473"/>
                  <a:pt x="343265" y="64601"/>
                </a:cubicBezTo>
                <a:cubicBezTo>
                  <a:pt x="363752" y="55898"/>
                  <a:pt x="385864" y="51674"/>
                  <a:pt x="408119" y="52225"/>
                </a:cubicBezTo>
                <a:cubicBezTo>
                  <a:pt x="430396" y="51663"/>
                  <a:pt x="452552" y="55887"/>
                  <a:pt x="473062" y="64601"/>
                </a:cubicBezTo>
                <a:cubicBezTo>
                  <a:pt x="496554" y="74484"/>
                  <a:pt x="521880" y="79282"/>
                  <a:pt x="547371" y="78697"/>
                </a:cubicBezTo>
                <a:cubicBezTo>
                  <a:pt x="572863" y="79282"/>
                  <a:pt x="598177" y="74484"/>
                  <a:pt x="621669" y="64601"/>
                </a:cubicBezTo>
                <a:cubicBezTo>
                  <a:pt x="663319" y="48100"/>
                  <a:pt x="709707" y="48100"/>
                  <a:pt x="751345" y="64601"/>
                </a:cubicBezTo>
                <a:cubicBezTo>
                  <a:pt x="799081" y="83396"/>
                  <a:pt x="852162" y="83396"/>
                  <a:pt x="899897" y="64601"/>
                </a:cubicBezTo>
                <a:cubicBezTo>
                  <a:pt x="941547" y="48100"/>
                  <a:pt x="987935" y="48100"/>
                  <a:pt x="1029573" y="64601"/>
                </a:cubicBezTo>
                <a:cubicBezTo>
                  <a:pt x="1044815" y="70954"/>
                  <a:pt x="1060830" y="75201"/>
                  <a:pt x="1077287" y="77230"/>
                </a:cubicBezTo>
                <a:lnTo>
                  <a:pt x="1077287" y="50494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Freeform 805"> 
				</p:cNvPr>
          <p:cNvSpPr/>
          <p:nvPr/>
        </p:nvSpPr>
        <p:spPr>
          <a:xfrm>
            <a:off x="2968625" y="3463925"/>
            <a:ext cx="168275" cy="53975"/>
          </a:xfrm>
          <a:custGeom>
            <a:avLst/>
            <a:gdLst>
              <a:gd name="connsiteX0" fmla="*/ 7692 w 168275"/>
              <a:gd name="connsiteY0" fmla="*/ 28281 h 53975"/>
              <a:gd name="connsiteX1" fmla="*/ 166736 w 168275"/>
              <a:gd name="connsiteY1" fmla="*/ 28281 h 5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275" h="53975">
                <a:moveTo>
                  <a:pt x="7692" y="28281"/>
                </a:moveTo>
                <a:lnTo>
                  <a:pt x="166736" y="28281"/>
                </a:lnTo>
              </a:path>
            </a:pathLst>
          </a:custGeom>
          <a:ln w="26472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6" name="Freeform 806"> 
				</p:cNvPr>
          <p:cNvSpPr/>
          <p:nvPr/>
        </p:nvSpPr>
        <p:spPr>
          <a:xfrm>
            <a:off x="2333625" y="3463925"/>
            <a:ext cx="180975" cy="53975"/>
          </a:xfrm>
          <a:custGeom>
            <a:avLst/>
            <a:gdLst>
              <a:gd name="connsiteX0" fmla="*/ 13142 w 180975"/>
              <a:gd name="connsiteY0" fmla="*/ 28281 h 53975"/>
              <a:gd name="connsiteX1" fmla="*/ 172186 w 180975"/>
              <a:gd name="connsiteY1" fmla="*/ 28281 h 5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975" h="53975">
                <a:moveTo>
                  <a:pt x="13142" y="28281"/>
                </a:moveTo>
                <a:lnTo>
                  <a:pt x="172186" y="28281"/>
                </a:lnTo>
              </a:path>
            </a:pathLst>
          </a:custGeom>
          <a:ln w="26471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7" name="Freeform 807"> 
				</p:cNvPr>
          <p:cNvSpPr/>
          <p:nvPr/>
        </p:nvSpPr>
        <p:spPr>
          <a:xfrm>
            <a:off x="2714625" y="3095625"/>
            <a:ext cx="41275" cy="168275"/>
          </a:xfrm>
          <a:custGeom>
            <a:avLst/>
            <a:gdLst>
              <a:gd name="connsiteX0" fmla="*/ 26439 w 41275"/>
              <a:gd name="connsiteY0" fmla="*/ 6120 h 168275"/>
              <a:gd name="connsiteX1" fmla="*/ 26439 w 41275"/>
              <a:gd name="connsiteY1" fmla="*/ 164952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168275">
                <a:moveTo>
                  <a:pt x="26439" y="6120"/>
                </a:moveTo>
                <a:lnTo>
                  <a:pt x="26439" y="164952"/>
                </a:lnTo>
              </a:path>
            </a:pathLst>
          </a:custGeom>
          <a:ln w="26507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Freeform 808"> 
				</p:cNvPr>
          <p:cNvSpPr/>
          <p:nvPr/>
        </p:nvSpPr>
        <p:spPr>
          <a:xfrm>
            <a:off x="2714625" y="3717925"/>
            <a:ext cx="41275" cy="180975"/>
          </a:xfrm>
          <a:custGeom>
            <a:avLst/>
            <a:gdLst>
              <a:gd name="connsiteX0" fmla="*/ 26439 w 41275"/>
              <a:gd name="connsiteY0" fmla="*/ 12528 h 180975"/>
              <a:gd name="connsiteX1" fmla="*/ 26439 w 41275"/>
              <a:gd name="connsiteY1" fmla="*/ 17136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180975">
                <a:moveTo>
                  <a:pt x="26439" y="12528"/>
                </a:moveTo>
                <a:lnTo>
                  <a:pt x="26439" y="171360"/>
                </a:lnTo>
              </a:path>
            </a:pathLst>
          </a:custGeom>
          <a:ln w="26507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9" name="Freeform 809"> 
				</p:cNvPr>
          <p:cNvSpPr/>
          <p:nvPr/>
        </p:nvSpPr>
        <p:spPr>
          <a:xfrm>
            <a:off x="2879725" y="3184525"/>
            <a:ext cx="142875" cy="142875"/>
          </a:xfrm>
          <a:custGeom>
            <a:avLst/>
            <a:gdLst>
              <a:gd name="connsiteX0" fmla="*/ 18395 w 142875"/>
              <a:gd name="connsiteY0" fmla="*/ 135426 h 142875"/>
              <a:gd name="connsiteX1" fmla="*/ 130853 w 142875"/>
              <a:gd name="connsiteY1" fmla="*/ 23108 h 142875"/>
              <a:gd name="connsiteX2" fmla="*/ 149607 w 142875"/>
              <a:gd name="connsiteY2" fmla="*/ 41826 h 142875"/>
              <a:gd name="connsiteX3" fmla="*/ 37138 w 142875"/>
              <a:gd name="connsiteY3" fmla="*/ 154144 h 142875"/>
              <a:gd name="connsiteX4" fmla="*/ 18395 w 142875"/>
              <a:gd name="connsiteY4" fmla="*/ 135426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2875">
                <a:moveTo>
                  <a:pt x="18395" y="135426"/>
                </a:moveTo>
                <a:lnTo>
                  <a:pt x="130853" y="23108"/>
                </a:lnTo>
                <a:lnTo>
                  <a:pt x="149607" y="41826"/>
                </a:lnTo>
                <a:lnTo>
                  <a:pt x="37138" y="154144"/>
                </a:lnTo>
                <a:lnTo>
                  <a:pt x="18395" y="135426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0" name="Freeform 810"> 
				</p:cNvPr>
          <p:cNvSpPr/>
          <p:nvPr/>
        </p:nvSpPr>
        <p:spPr>
          <a:xfrm>
            <a:off x="2435225" y="3629025"/>
            <a:ext cx="142875" cy="142875"/>
          </a:xfrm>
          <a:custGeom>
            <a:avLst/>
            <a:gdLst>
              <a:gd name="connsiteX0" fmla="*/ 17572 w 142875"/>
              <a:gd name="connsiteY0" fmla="*/ 134992 h 142875"/>
              <a:gd name="connsiteX1" fmla="*/ 130029 w 142875"/>
              <a:gd name="connsiteY1" fmla="*/ 22674 h 142875"/>
              <a:gd name="connsiteX2" fmla="*/ 148772 w 142875"/>
              <a:gd name="connsiteY2" fmla="*/ 41403 h 142875"/>
              <a:gd name="connsiteX3" fmla="*/ 36315 w 142875"/>
              <a:gd name="connsiteY3" fmla="*/ 153710 h 142875"/>
              <a:gd name="connsiteX4" fmla="*/ 17572 w 142875"/>
              <a:gd name="connsiteY4" fmla="*/ 134992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2875">
                <a:moveTo>
                  <a:pt x="17572" y="134992"/>
                </a:moveTo>
                <a:lnTo>
                  <a:pt x="130029" y="22674"/>
                </a:lnTo>
                <a:lnTo>
                  <a:pt x="148772" y="41403"/>
                </a:lnTo>
                <a:lnTo>
                  <a:pt x="36315" y="153710"/>
                </a:lnTo>
                <a:lnTo>
                  <a:pt x="17572" y="134992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Freeform 811"> 
				</p:cNvPr>
          <p:cNvSpPr/>
          <p:nvPr/>
        </p:nvSpPr>
        <p:spPr>
          <a:xfrm>
            <a:off x="2435225" y="3184525"/>
            <a:ext cx="142875" cy="142875"/>
          </a:xfrm>
          <a:custGeom>
            <a:avLst/>
            <a:gdLst>
              <a:gd name="connsiteX0" fmla="*/ 19891 w 142875"/>
              <a:gd name="connsiteY0" fmla="*/ 40171 h 142875"/>
              <a:gd name="connsiteX1" fmla="*/ 38634 w 142875"/>
              <a:gd name="connsiteY1" fmla="*/ 21453 h 142875"/>
              <a:gd name="connsiteX2" fmla="*/ 151091 w 142875"/>
              <a:gd name="connsiteY2" fmla="*/ 133760 h 142875"/>
              <a:gd name="connsiteX3" fmla="*/ 132349 w 142875"/>
              <a:gd name="connsiteY3" fmla="*/ 152479 h 142875"/>
              <a:gd name="connsiteX4" fmla="*/ 19891 w 142875"/>
              <a:gd name="connsiteY4" fmla="*/ 40171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2875">
                <a:moveTo>
                  <a:pt x="19891" y="40171"/>
                </a:moveTo>
                <a:lnTo>
                  <a:pt x="38634" y="21453"/>
                </a:lnTo>
                <a:lnTo>
                  <a:pt x="151091" y="133760"/>
                </a:lnTo>
                <a:lnTo>
                  <a:pt x="132349" y="152479"/>
                </a:lnTo>
                <a:lnTo>
                  <a:pt x="19891" y="4017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2" name="Freeform 812"> 
				</p:cNvPr>
          <p:cNvSpPr/>
          <p:nvPr/>
        </p:nvSpPr>
        <p:spPr>
          <a:xfrm>
            <a:off x="2879725" y="3629025"/>
            <a:ext cx="142875" cy="142875"/>
          </a:xfrm>
          <a:custGeom>
            <a:avLst/>
            <a:gdLst>
              <a:gd name="connsiteX0" fmla="*/ 20052 w 142875"/>
              <a:gd name="connsiteY0" fmla="*/ 39065 h 142875"/>
              <a:gd name="connsiteX1" fmla="*/ 38795 w 142875"/>
              <a:gd name="connsiteY1" fmla="*/ 20347 h 142875"/>
              <a:gd name="connsiteX2" fmla="*/ 151264 w 142875"/>
              <a:gd name="connsiteY2" fmla="*/ 132665 h 142875"/>
              <a:gd name="connsiteX3" fmla="*/ 132521 w 142875"/>
              <a:gd name="connsiteY3" fmla="*/ 151383 h 142875"/>
              <a:gd name="connsiteX4" fmla="*/ 20052 w 142875"/>
              <a:gd name="connsiteY4" fmla="*/ 3906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2875">
                <a:moveTo>
                  <a:pt x="20052" y="39065"/>
                </a:moveTo>
                <a:lnTo>
                  <a:pt x="38795" y="20347"/>
                </a:lnTo>
                <a:lnTo>
                  <a:pt x="151264" y="132665"/>
                </a:lnTo>
                <a:lnTo>
                  <a:pt x="132521" y="151383"/>
                </a:lnTo>
                <a:lnTo>
                  <a:pt x="20052" y="3906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4" name="Picture 81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60" y="3284220"/>
            <a:ext cx="396240" cy="403860"/>
          </a:xfrm>
          <a:prstGeom prst="rect">
            <a:avLst/>
          </a:prstGeom>
        </p:spPr>
      </p:pic>
      <p:sp>
        <p:nvSpPr>
          <p:cNvPr id="814" name="Freeform 814"> 
				</p:cNvPr>
          <p:cNvSpPr/>
          <p:nvPr/>
        </p:nvSpPr>
        <p:spPr>
          <a:xfrm>
            <a:off x="5622925" y="3260725"/>
            <a:ext cx="955675" cy="904875"/>
          </a:xfrm>
          <a:custGeom>
            <a:avLst/>
            <a:gdLst>
              <a:gd name="connsiteX0" fmla="*/ 437815 w 955675"/>
              <a:gd name="connsiteY0" fmla="*/ 905955 h 904875"/>
              <a:gd name="connsiteX1" fmla="*/ 967995 w 955675"/>
              <a:gd name="connsiteY1" fmla="*/ 71085 h 904875"/>
              <a:gd name="connsiteX2" fmla="*/ 967995 w 955675"/>
              <a:gd name="connsiteY2" fmla="*/ 18077 h 904875"/>
              <a:gd name="connsiteX3" fmla="*/ 26951 w 955675"/>
              <a:gd name="connsiteY3" fmla="*/ 905955 h 904875"/>
              <a:gd name="connsiteX4" fmla="*/ 437815 w 955675"/>
              <a:gd name="connsiteY4" fmla="*/ 90595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675" h="904875">
                <a:moveTo>
                  <a:pt x="437815" y="905955"/>
                </a:moveTo>
                <a:cubicBezTo>
                  <a:pt x="490830" y="508399"/>
                  <a:pt x="716143" y="150596"/>
                  <a:pt x="967995" y="71085"/>
                </a:cubicBezTo>
                <a:lnTo>
                  <a:pt x="967995" y="18077"/>
                </a:lnTo>
                <a:cubicBezTo>
                  <a:pt x="702889" y="71084"/>
                  <a:pt x="265518" y="389132"/>
                  <a:pt x="26951" y="905955"/>
                </a:cubicBezTo>
                <a:lnTo>
                  <a:pt x="437815" y="9059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Freeform 815"> 
				</p:cNvPr>
          <p:cNvSpPr/>
          <p:nvPr/>
        </p:nvSpPr>
        <p:spPr>
          <a:xfrm>
            <a:off x="6130925" y="3667125"/>
            <a:ext cx="561975" cy="307975"/>
          </a:xfrm>
          <a:custGeom>
            <a:avLst/>
            <a:gdLst>
              <a:gd name="connsiteX0" fmla="*/ 452375 w 561975"/>
              <a:gd name="connsiteY0" fmla="*/ 173560 h 307975"/>
              <a:gd name="connsiteX1" fmla="*/ 452375 w 561975"/>
              <a:gd name="connsiteY1" fmla="*/ 62243 h 307975"/>
              <a:gd name="connsiteX2" fmla="*/ 400001 w 561975"/>
              <a:gd name="connsiteY2" fmla="*/ 62243 h 307975"/>
              <a:gd name="connsiteX3" fmla="*/ 400001 w 561975"/>
              <a:gd name="connsiteY3" fmla="*/ 123202 h 307975"/>
              <a:gd name="connsiteX4" fmla="*/ 295308 w 561975"/>
              <a:gd name="connsiteY4" fmla="*/ 22488 h 307975"/>
              <a:gd name="connsiteX5" fmla="*/ 20526 w 561975"/>
              <a:gd name="connsiteY5" fmla="*/ 287527 h 307975"/>
              <a:gd name="connsiteX6" fmla="*/ 49960 w 561975"/>
              <a:gd name="connsiteY6" fmla="*/ 312706 h 307975"/>
              <a:gd name="connsiteX7" fmla="*/ 295308 w 561975"/>
              <a:gd name="connsiteY7" fmla="*/ 76821 h 307975"/>
              <a:gd name="connsiteX8" fmla="*/ 540622 w 561975"/>
              <a:gd name="connsiteY8" fmla="*/ 312706 h 307975"/>
              <a:gd name="connsiteX9" fmla="*/ 570112 w 561975"/>
              <a:gd name="connsiteY9" fmla="*/ 287527 h 307975"/>
              <a:gd name="connsiteX10" fmla="*/ 452375 w 561975"/>
              <a:gd name="connsiteY10" fmla="*/ 173560 h 307975"/>
              <a:gd name="connsiteX11" fmla="*/ 452375 w 561975"/>
              <a:gd name="connsiteY11" fmla="*/ 173560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1975" h="307975">
                <a:moveTo>
                  <a:pt x="452375" y="173560"/>
                </a:moveTo>
                <a:lnTo>
                  <a:pt x="452375" y="62243"/>
                </a:lnTo>
                <a:lnTo>
                  <a:pt x="400001" y="62243"/>
                </a:lnTo>
                <a:lnTo>
                  <a:pt x="400001" y="123202"/>
                </a:lnTo>
                <a:lnTo>
                  <a:pt x="295308" y="22488"/>
                </a:lnTo>
                <a:lnTo>
                  <a:pt x="20526" y="287527"/>
                </a:lnTo>
                <a:lnTo>
                  <a:pt x="49960" y="312706"/>
                </a:lnTo>
                <a:lnTo>
                  <a:pt x="295308" y="76821"/>
                </a:lnTo>
                <a:lnTo>
                  <a:pt x="540622" y="312706"/>
                </a:lnTo>
                <a:lnTo>
                  <a:pt x="570112" y="287527"/>
                </a:lnTo>
                <a:lnTo>
                  <a:pt x="452375" y="173560"/>
                </a:lnTo>
                <a:lnTo>
                  <a:pt x="452375" y="1735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7" name="Picture 81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764279"/>
            <a:ext cx="411480" cy="403860"/>
          </a:xfrm>
          <a:prstGeom prst="rect">
            <a:avLst/>
          </a:prstGeom>
        </p:spPr>
      </p:pic>
      <p:sp>
        <p:nvSpPr>
          <p:cNvPr id="817" name="Freeform 817"> 
				</p:cNvPr>
          <p:cNvSpPr/>
          <p:nvPr/>
        </p:nvSpPr>
        <p:spPr>
          <a:xfrm>
            <a:off x="5483225" y="3273425"/>
            <a:ext cx="485775" cy="257175"/>
          </a:xfrm>
          <a:custGeom>
            <a:avLst/>
            <a:gdLst>
              <a:gd name="connsiteX0" fmla="*/ 394504 w 485775"/>
              <a:gd name="connsiteY0" fmla="*/ 148719 h 257175"/>
              <a:gd name="connsiteX1" fmla="*/ 394504 w 485775"/>
              <a:gd name="connsiteY1" fmla="*/ 52852 h 257175"/>
              <a:gd name="connsiteX2" fmla="*/ 349442 w 485775"/>
              <a:gd name="connsiteY2" fmla="*/ 52852 h 257175"/>
              <a:gd name="connsiteX3" fmla="*/ 349442 w 485775"/>
              <a:gd name="connsiteY3" fmla="*/ 105352 h 257175"/>
              <a:gd name="connsiteX4" fmla="*/ 259295 w 485775"/>
              <a:gd name="connsiteY4" fmla="*/ 18629 h 257175"/>
              <a:gd name="connsiteX5" fmla="*/ 22661 w 485775"/>
              <a:gd name="connsiteY5" fmla="*/ 246850 h 257175"/>
              <a:gd name="connsiteX6" fmla="*/ 48015 w 485775"/>
              <a:gd name="connsiteY6" fmla="*/ 268527 h 257175"/>
              <a:gd name="connsiteX7" fmla="*/ 259295 w 485775"/>
              <a:gd name="connsiteY7" fmla="*/ 65419 h 257175"/>
              <a:gd name="connsiteX8" fmla="*/ 470569 w 485775"/>
              <a:gd name="connsiteY8" fmla="*/ 268528 h 257175"/>
              <a:gd name="connsiteX9" fmla="*/ 495928 w 485775"/>
              <a:gd name="connsiteY9" fmla="*/ 246850 h 257175"/>
              <a:gd name="connsiteX10" fmla="*/ 394504 w 485775"/>
              <a:gd name="connsiteY10" fmla="*/ 148719 h 257175"/>
              <a:gd name="connsiteX11" fmla="*/ 394504 w 485775"/>
              <a:gd name="connsiteY11" fmla="*/ 14871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5775" h="257175">
                <a:moveTo>
                  <a:pt x="394504" y="148719"/>
                </a:moveTo>
                <a:lnTo>
                  <a:pt x="394504" y="52852"/>
                </a:lnTo>
                <a:lnTo>
                  <a:pt x="349442" y="52852"/>
                </a:lnTo>
                <a:lnTo>
                  <a:pt x="349442" y="105352"/>
                </a:lnTo>
                <a:lnTo>
                  <a:pt x="259295" y="18629"/>
                </a:lnTo>
                <a:lnTo>
                  <a:pt x="22661" y="246850"/>
                </a:lnTo>
                <a:lnTo>
                  <a:pt x="48015" y="268527"/>
                </a:lnTo>
                <a:lnTo>
                  <a:pt x="259295" y="65419"/>
                </a:lnTo>
                <a:lnTo>
                  <a:pt x="470569" y="268528"/>
                </a:lnTo>
                <a:lnTo>
                  <a:pt x="495928" y="246850"/>
                </a:lnTo>
                <a:lnTo>
                  <a:pt x="394504" y="148719"/>
                </a:lnTo>
                <a:lnTo>
                  <a:pt x="394504" y="14871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" name="Picture 81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980" y="3360420"/>
            <a:ext cx="350520" cy="335280"/>
          </a:xfrm>
          <a:prstGeom prst="rect">
            <a:avLst/>
          </a:prstGeom>
        </p:spPr>
      </p:pic>
      <p:sp>
        <p:nvSpPr>
          <p:cNvPr id="819" name="Freeform 819"> 
				</p:cNvPr>
          <p:cNvSpPr/>
          <p:nvPr/>
        </p:nvSpPr>
        <p:spPr>
          <a:xfrm>
            <a:off x="5978525" y="3044825"/>
            <a:ext cx="371475" cy="206375"/>
          </a:xfrm>
          <a:custGeom>
            <a:avLst/>
            <a:gdLst>
              <a:gd name="connsiteX0" fmla="*/ 296483 w 371475"/>
              <a:gd name="connsiteY0" fmla="*/ 118453 h 206375"/>
              <a:gd name="connsiteX1" fmla="*/ 296483 w 371475"/>
              <a:gd name="connsiteY1" fmla="*/ 47301 h 206375"/>
              <a:gd name="connsiteX2" fmla="*/ 263051 w 371475"/>
              <a:gd name="connsiteY2" fmla="*/ 47301 h 206375"/>
              <a:gd name="connsiteX3" fmla="*/ 263051 w 371475"/>
              <a:gd name="connsiteY3" fmla="*/ 86283 h 206375"/>
              <a:gd name="connsiteX4" fmla="*/ 196164 w 371475"/>
              <a:gd name="connsiteY4" fmla="*/ 21901 h 206375"/>
              <a:gd name="connsiteX5" fmla="*/ 20597 w 371475"/>
              <a:gd name="connsiteY5" fmla="*/ 191272 h 206375"/>
              <a:gd name="connsiteX6" fmla="*/ 39417 w 371475"/>
              <a:gd name="connsiteY6" fmla="*/ 207362 h 206375"/>
              <a:gd name="connsiteX7" fmla="*/ 196164 w 371475"/>
              <a:gd name="connsiteY7" fmla="*/ 56687 h 206375"/>
              <a:gd name="connsiteX8" fmla="*/ 352922 w 371475"/>
              <a:gd name="connsiteY8" fmla="*/ 207362 h 206375"/>
              <a:gd name="connsiteX9" fmla="*/ 371731 w 371475"/>
              <a:gd name="connsiteY9" fmla="*/ 191272 h 206375"/>
              <a:gd name="connsiteX10" fmla="*/ 296483 w 371475"/>
              <a:gd name="connsiteY10" fmla="*/ 118453 h 206375"/>
              <a:gd name="connsiteX11" fmla="*/ 296483 w 371475"/>
              <a:gd name="connsiteY11" fmla="*/ 118453 h 20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1475" h="206375">
                <a:moveTo>
                  <a:pt x="296483" y="118453"/>
                </a:moveTo>
                <a:lnTo>
                  <a:pt x="296483" y="47301"/>
                </a:lnTo>
                <a:lnTo>
                  <a:pt x="263051" y="47301"/>
                </a:lnTo>
                <a:lnTo>
                  <a:pt x="263051" y="86283"/>
                </a:lnTo>
                <a:lnTo>
                  <a:pt x="196164" y="21901"/>
                </a:lnTo>
                <a:lnTo>
                  <a:pt x="20597" y="191272"/>
                </a:lnTo>
                <a:lnTo>
                  <a:pt x="39417" y="207362"/>
                </a:lnTo>
                <a:lnTo>
                  <a:pt x="196164" y="56687"/>
                </a:lnTo>
                <a:lnTo>
                  <a:pt x="352922" y="207362"/>
                </a:lnTo>
                <a:lnTo>
                  <a:pt x="371731" y="191272"/>
                </a:lnTo>
                <a:lnTo>
                  <a:pt x="296483" y="118453"/>
                </a:lnTo>
                <a:lnTo>
                  <a:pt x="296483" y="11845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1" name="Picture 82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420" y="3116580"/>
            <a:ext cx="274320" cy="251460"/>
          </a:xfrm>
          <a:prstGeom prst="rect">
            <a:avLst/>
          </a:prstGeom>
        </p:spPr>
      </p:pic>
      <p:sp>
        <p:nvSpPr>
          <p:cNvPr id="821" name="Freeform 821"> 
				</p:cNvPr>
          <p:cNvSpPr/>
          <p:nvPr/>
        </p:nvSpPr>
        <p:spPr>
          <a:xfrm>
            <a:off x="9255125" y="3057525"/>
            <a:ext cx="142875" cy="142875"/>
          </a:xfrm>
          <a:custGeom>
            <a:avLst/>
            <a:gdLst>
              <a:gd name="connsiteX0" fmla="*/ 147668 w 142875"/>
              <a:gd name="connsiteY0" fmla="*/ 83884 h 142875"/>
              <a:gd name="connsiteX1" fmla="*/ 88027 w 142875"/>
              <a:gd name="connsiteY1" fmla="*/ 150108 h 142875"/>
              <a:gd name="connsiteX2" fmla="*/ 28385 w 142875"/>
              <a:gd name="connsiteY2" fmla="*/ 83884 h 142875"/>
              <a:gd name="connsiteX3" fmla="*/ 88026 w 142875"/>
              <a:gd name="connsiteY3" fmla="*/ 17704 h 142875"/>
              <a:gd name="connsiteX4" fmla="*/ 147668 w 142875"/>
              <a:gd name="connsiteY4" fmla="*/ 83884 h 142875"/>
              <a:gd name="connsiteX5" fmla="*/ 147668 w 142875"/>
              <a:gd name="connsiteY5" fmla="*/ 83884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42875">
                <a:moveTo>
                  <a:pt x="147668" y="83884"/>
                </a:moveTo>
                <a:cubicBezTo>
                  <a:pt x="147668" y="120504"/>
                  <a:pt x="120962" y="150108"/>
                  <a:pt x="88027" y="150108"/>
                </a:cubicBezTo>
                <a:cubicBezTo>
                  <a:pt x="55080" y="150108"/>
                  <a:pt x="28385" y="120504"/>
                  <a:pt x="28385" y="83884"/>
                </a:cubicBezTo>
                <a:cubicBezTo>
                  <a:pt x="28385" y="47375"/>
                  <a:pt x="55080" y="17704"/>
                  <a:pt x="88026" y="17704"/>
                </a:cubicBezTo>
                <a:cubicBezTo>
                  <a:pt x="120962" y="17704"/>
                  <a:pt x="147668" y="47375"/>
                  <a:pt x="147668" y="83884"/>
                </a:cubicBezTo>
                <a:lnTo>
                  <a:pt x="147668" y="83884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" name="Freeform 822"> 
				</p:cNvPr>
          <p:cNvSpPr/>
          <p:nvPr/>
        </p:nvSpPr>
        <p:spPr>
          <a:xfrm>
            <a:off x="9166225" y="3108325"/>
            <a:ext cx="79375" cy="92075"/>
          </a:xfrm>
          <a:custGeom>
            <a:avLst/>
            <a:gdLst>
              <a:gd name="connsiteX0" fmla="*/ 90778 w 79375"/>
              <a:gd name="connsiteY0" fmla="*/ 59556 h 92075"/>
              <a:gd name="connsiteX1" fmla="*/ 57643 w 79375"/>
              <a:gd name="connsiteY1" fmla="*/ 99308 h 92075"/>
              <a:gd name="connsiteX2" fmla="*/ 24509 w 79375"/>
              <a:gd name="connsiteY2" fmla="*/ 59556 h 92075"/>
              <a:gd name="connsiteX3" fmla="*/ 57643 w 79375"/>
              <a:gd name="connsiteY3" fmla="*/ 19848 h 92075"/>
              <a:gd name="connsiteX4" fmla="*/ 90778 w 79375"/>
              <a:gd name="connsiteY4" fmla="*/ 59556 h 92075"/>
              <a:gd name="connsiteX5" fmla="*/ 90778 w 79375"/>
              <a:gd name="connsiteY5" fmla="*/ 59556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90778" y="59556"/>
                </a:moveTo>
                <a:cubicBezTo>
                  <a:pt x="90778" y="81506"/>
                  <a:pt x="75934" y="99308"/>
                  <a:pt x="57643" y="99308"/>
                </a:cubicBezTo>
                <a:cubicBezTo>
                  <a:pt x="39342" y="99308"/>
                  <a:pt x="24509" y="81506"/>
                  <a:pt x="24509" y="59556"/>
                </a:cubicBezTo>
                <a:cubicBezTo>
                  <a:pt x="24509" y="37717"/>
                  <a:pt x="39342" y="19848"/>
                  <a:pt x="57643" y="19848"/>
                </a:cubicBezTo>
                <a:cubicBezTo>
                  <a:pt x="75934" y="19848"/>
                  <a:pt x="90778" y="37717"/>
                  <a:pt x="90778" y="59556"/>
                </a:cubicBezTo>
                <a:lnTo>
                  <a:pt x="90778" y="59556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3" name="Freeform 823"> 
				</p:cNvPr>
          <p:cNvSpPr/>
          <p:nvPr/>
        </p:nvSpPr>
        <p:spPr>
          <a:xfrm>
            <a:off x="9102725" y="3159125"/>
            <a:ext cx="66675" cy="79375"/>
          </a:xfrm>
          <a:custGeom>
            <a:avLst/>
            <a:gdLst>
              <a:gd name="connsiteX0" fmla="*/ 74755 w 66675"/>
              <a:gd name="connsiteY0" fmla="*/ 55126 h 79375"/>
              <a:gd name="connsiteX1" fmla="*/ 48248 w 66675"/>
              <a:gd name="connsiteY1" fmla="*/ 88216 h 79375"/>
              <a:gd name="connsiteX2" fmla="*/ 21741 w 66675"/>
              <a:gd name="connsiteY2" fmla="*/ 55126 h 79375"/>
              <a:gd name="connsiteX3" fmla="*/ 48248 w 66675"/>
              <a:gd name="connsiteY3" fmla="*/ 21992 h 79375"/>
              <a:gd name="connsiteX4" fmla="*/ 74755 w 66675"/>
              <a:gd name="connsiteY4" fmla="*/ 55126 h 79375"/>
              <a:gd name="connsiteX5" fmla="*/ 74755 w 66675"/>
              <a:gd name="connsiteY5" fmla="*/ 55126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75" h="79375">
                <a:moveTo>
                  <a:pt x="74755" y="55126"/>
                </a:moveTo>
                <a:cubicBezTo>
                  <a:pt x="74755" y="73403"/>
                  <a:pt x="62882" y="88216"/>
                  <a:pt x="48248" y="88216"/>
                </a:cubicBezTo>
                <a:cubicBezTo>
                  <a:pt x="33603" y="88216"/>
                  <a:pt x="21741" y="73403"/>
                  <a:pt x="21741" y="55126"/>
                </a:cubicBezTo>
                <a:cubicBezTo>
                  <a:pt x="21741" y="36849"/>
                  <a:pt x="33603" y="21992"/>
                  <a:pt x="48248" y="21992"/>
                </a:cubicBezTo>
                <a:cubicBezTo>
                  <a:pt x="62882" y="21992"/>
                  <a:pt x="74755" y="36849"/>
                  <a:pt x="74755" y="55126"/>
                </a:cubicBezTo>
                <a:lnTo>
                  <a:pt x="74755" y="55126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" name="Freeform 824"> 
				</p:cNvPr>
          <p:cNvSpPr/>
          <p:nvPr/>
        </p:nvSpPr>
        <p:spPr>
          <a:xfrm>
            <a:off x="9064625" y="3222625"/>
            <a:ext cx="53975" cy="66675"/>
          </a:xfrm>
          <a:custGeom>
            <a:avLst/>
            <a:gdLst>
              <a:gd name="connsiteX0" fmla="*/ 59841 w 53975"/>
              <a:gd name="connsiteY0" fmla="*/ 51187 h 66675"/>
              <a:gd name="connsiteX1" fmla="*/ 39960 w 53975"/>
              <a:gd name="connsiteY1" fmla="*/ 77659 h 66675"/>
              <a:gd name="connsiteX2" fmla="*/ 20080 w 53975"/>
              <a:gd name="connsiteY2" fmla="*/ 51187 h 66675"/>
              <a:gd name="connsiteX3" fmla="*/ 39960 w 53975"/>
              <a:gd name="connsiteY3" fmla="*/ 24716 h 66675"/>
              <a:gd name="connsiteX4" fmla="*/ 59841 w 53975"/>
              <a:gd name="connsiteY4" fmla="*/ 51187 h 66675"/>
              <a:gd name="connsiteX5" fmla="*/ 59841 w 53975"/>
              <a:gd name="connsiteY5" fmla="*/ 51187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5" h="66675">
                <a:moveTo>
                  <a:pt x="59841" y="51187"/>
                </a:moveTo>
                <a:cubicBezTo>
                  <a:pt x="59841" y="65802"/>
                  <a:pt x="50938" y="77659"/>
                  <a:pt x="39960" y="77659"/>
                </a:cubicBezTo>
                <a:cubicBezTo>
                  <a:pt x="28971" y="77659"/>
                  <a:pt x="20080" y="65802"/>
                  <a:pt x="20080" y="51187"/>
                </a:cubicBezTo>
                <a:cubicBezTo>
                  <a:pt x="20080" y="36562"/>
                  <a:pt x="28971" y="24716"/>
                  <a:pt x="39960" y="24716"/>
                </a:cubicBezTo>
                <a:cubicBezTo>
                  <a:pt x="50938" y="24716"/>
                  <a:pt x="59841" y="36562"/>
                  <a:pt x="59841" y="51187"/>
                </a:cubicBezTo>
                <a:lnTo>
                  <a:pt x="59841" y="51187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Freeform 825"> 
				</p:cNvPr>
          <p:cNvSpPr/>
          <p:nvPr/>
        </p:nvSpPr>
        <p:spPr>
          <a:xfrm>
            <a:off x="9026525" y="3273425"/>
            <a:ext cx="53975" cy="79375"/>
          </a:xfrm>
          <a:custGeom>
            <a:avLst/>
            <a:gdLst>
              <a:gd name="connsiteX0" fmla="*/ 58180 w 53975"/>
              <a:gd name="connsiteY0" fmla="*/ 53332 h 79375"/>
              <a:gd name="connsiteX1" fmla="*/ 38299 w 53975"/>
              <a:gd name="connsiteY1" fmla="*/ 79804 h 79375"/>
              <a:gd name="connsiteX2" fmla="*/ 18419 w 53975"/>
              <a:gd name="connsiteY2" fmla="*/ 53332 h 79375"/>
              <a:gd name="connsiteX3" fmla="*/ 38299 w 53975"/>
              <a:gd name="connsiteY3" fmla="*/ 26859 h 79375"/>
              <a:gd name="connsiteX4" fmla="*/ 58180 w 53975"/>
              <a:gd name="connsiteY4" fmla="*/ 53332 h 79375"/>
              <a:gd name="connsiteX5" fmla="*/ 58180 w 53975"/>
              <a:gd name="connsiteY5" fmla="*/ 53332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5" h="79375">
                <a:moveTo>
                  <a:pt x="58180" y="53332"/>
                </a:moveTo>
                <a:cubicBezTo>
                  <a:pt x="58180" y="67946"/>
                  <a:pt x="49278" y="79804"/>
                  <a:pt x="38299" y="79804"/>
                </a:cubicBezTo>
                <a:cubicBezTo>
                  <a:pt x="27309" y="79804"/>
                  <a:pt x="18419" y="67946"/>
                  <a:pt x="18419" y="53332"/>
                </a:cubicBezTo>
                <a:cubicBezTo>
                  <a:pt x="18419" y="38706"/>
                  <a:pt x="27309" y="26859"/>
                  <a:pt x="38299" y="26859"/>
                </a:cubicBezTo>
                <a:cubicBezTo>
                  <a:pt x="49278" y="26859"/>
                  <a:pt x="58180" y="38706"/>
                  <a:pt x="58180" y="53332"/>
                </a:cubicBezTo>
                <a:lnTo>
                  <a:pt x="58180" y="53332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6" name="Freeform 826"> 
				</p:cNvPr>
          <p:cNvSpPr/>
          <p:nvPr/>
        </p:nvSpPr>
        <p:spPr>
          <a:xfrm>
            <a:off x="9039225" y="3222625"/>
            <a:ext cx="346075" cy="701675"/>
          </a:xfrm>
          <a:custGeom>
            <a:avLst/>
            <a:gdLst>
              <a:gd name="connsiteX0" fmla="*/ 231031 w 346075"/>
              <a:gd name="connsiteY0" fmla="*/ 24716 h 701675"/>
              <a:gd name="connsiteX1" fmla="*/ 18972 w 346075"/>
              <a:gd name="connsiteY1" fmla="*/ 223255 h 701675"/>
              <a:gd name="connsiteX2" fmla="*/ 71987 w 346075"/>
              <a:gd name="connsiteY2" fmla="*/ 448266 h 701675"/>
              <a:gd name="connsiteX3" fmla="*/ 191271 w 346075"/>
              <a:gd name="connsiteY3" fmla="*/ 712985 h 701675"/>
              <a:gd name="connsiteX4" fmla="*/ 270792 w 346075"/>
              <a:gd name="connsiteY4" fmla="*/ 421794 h 701675"/>
              <a:gd name="connsiteX5" fmla="*/ 350315 w 346075"/>
              <a:gd name="connsiteY5" fmla="*/ 117368 h 701675"/>
              <a:gd name="connsiteX6" fmla="*/ 231031 w 346075"/>
              <a:gd name="connsiteY6" fmla="*/ 24716 h 701675"/>
              <a:gd name="connsiteX7" fmla="*/ 231031 w 346075"/>
              <a:gd name="connsiteY7" fmla="*/ 24716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75" h="701675">
                <a:moveTo>
                  <a:pt x="231031" y="24716"/>
                </a:moveTo>
                <a:cubicBezTo>
                  <a:pt x="154160" y="24716"/>
                  <a:pt x="18972" y="137221"/>
                  <a:pt x="18972" y="223255"/>
                </a:cubicBezTo>
                <a:cubicBezTo>
                  <a:pt x="18973" y="345026"/>
                  <a:pt x="71987" y="356938"/>
                  <a:pt x="71987" y="448266"/>
                </a:cubicBezTo>
                <a:cubicBezTo>
                  <a:pt x="71987" y="539594"/>
                  <a:pt x="20298" y="712985"/>
                  <a:pt x="191271" y="712985"/>
                </a:cubicBezTo>
                <a:cubicBezTo>
                  <a:pt x="387425" y="712985"/>
                  <a:pt x="270792" y="477385"/>
                  <a:pt x="270792" y="421794"/>
                </a:cubicBezTo>
                <a:cubicBezTo>
                  <a:pt x="270792" y="273552"/>
                  <a:pt x="350315" y="229873"/>
                  <a:pt x="350315" y="117368"/>
                </a:cubicBezTo>
                <a:cubicBezTo>
                  <a:pt x="350315" y="43246"/>
                  <a:pt x="307902" y="24716"/>
                  <a:pt x="231031" y="24716"/>
                </a:cubicBezTo>
                <a:lnTo>
                  <a:pt x="231031" y="24716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Freeform 827"> 
				</p:cNvPr>
          <p:cNvSpPr/>
          <p:nvPr/>
        </p:nvSpPr>
        <p:spPr>
          <a:xfrm>
            <a:off x="9483725" y="3362325"/>
            <a:ext cx="142875" cy="142875"/>
          </a:xfrm>
          <a:custGeom>
            <a:avLst/>
            <a:gdLst>
              <a:gd name="connsiteX0" fmla="*/ 144381 w 142875"/>
              <a:gd name="connsiteY0" fmla="*/ 83555 h 142875"/>
              <a:gd name="connsiteX1" fmla="*/ 84739 w 142875"/>
              <a:gd name="connsiteY1" fmla="*/ 149735 h 142875"/>
              <a:gd name="connsiteX2" fmla="*/ 25097 w 142875"/>
              <a:gd name="connsiteY2" fmla="*/ 83555 h 142875"/>
              <a:gd name="connsiteX3" fmla="*/ 84739 w 142875"/>
              <a:gd name="connsiteY3" fmla="*/ 17375 h 142875"/>
              <a:gd name="connsiteX4" fmla="*/ 144381 w 142875"/>
              <a:gd name="connsiteY4" fmla="*/ 83555 h 142875"/>
              <a:gd name="connsiteX5" fmla="*/ 144381 w 142875"/>
              <a:gd name="connsiteY5" fmla="*/ 8355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42875">
                <a:moveTo>
                  <a:pt x="144381" y="83555"/>
                </a:moveTo>
                <a:cubicBezTo>
                  <a:pt x="144381" y="120097"/>
                  <a:pt x="117674" y="149735"/>
                  <a:pt x="84739" y="149735"/>
                </a:cubicBezTo>
                <a:cubicBezTo>
                  <a:pt x="51792" y="149735"/>
                  <a:pt x="25097" y="120097"/>
                  <a:pt x="25097" y="83555"/>
                </a:cubicBezTo>
                <a:cubicBezTo>
                  <a:pt x="25097" y="47002"/>
                  <a:pt x="51792" y="17375"/>
                  <a:pt x="84739" y="17375"/>
                </a:cubicBezTo>
                <a:cubicBezTo>
                  <a:pt x="117674" y="17375"/>
                  <a:pt x="144381" y="47002"/>
                  <a:pt x="144381" y="83555"/>
                </a:cubicBezTo>
                <a:lnTo>
                  <a:pt x="144381" y="83555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8" name="Freeform 828"> 
				</p:cNvPr>
          <p:cNvSpPr/>
          <p:nvPr/>
        </p:nvSpPr>
        <p:spPr>
          <a:xfrm>
            <a:off x="9636125" y="3413125"/>
            <a:ext cx="79375" cy="92075"/>
          </a:xfrm>
          <a:custGeom>
            <a:avLst/>
            <a:gdLst>
              <a:gd name="connsiteX0" fmla="*/ 84756 w 79375"/>
              <a:gd name="connsiteY0" fmla="*/ 59227 h 92075"/>
              <a:gd name="connsiteX1" fmla="*/ 51622 w 79375"/>
              <a:gd name="connsiteY1" fmla="*/ 98935 h 92075"/>
              <a:gd name="connsiteX2" fmla="*/ 18488 w 79375"/>
              <a:gd name="connsiteY2" fmla="*/ 59227 h 92075"/>
              <a:gd name="connsiteX3" fmla="*/ 51622 w 79375"/>
              <a:gd name="connsiteY3" fmla="*/ 19519 h 92075"/>
              <a:gd name="connsiteX4" fmla="*/ 84756 w 79375"/>
              <a:gd name="connsiteY4" fmla="*/ 59227 h 92075"/>
              <a:gd name="connsiteX5" fmla="*/ 84756 w 79375"/>
              <a:gd name="connsiteY5" fmla="*/ 59227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4756" y="59227"/>
                </a:moveTo>
                <a:cubicBezTo>
                  <a:pt x="84756" y="81155"/>
                  <a:pt x="69912" y="98935"/>
                  <a:pt x="51622" y="98935"/>
                </a:cubicBezTo>
                <a:cubicBezTo>
                  <a:pt x="33321" y="98935"/>
                  <a:pt x="18488" y="81155"/>
                  <a:pt x="18488" y="59227"/>
                </a:cubicBezTo>
                <a:cubicBezTo>
                  <a:pt x="18488" y="37288"/>
                  <a:pt x="33321" y="19519"/>
                  <a:pt x="51622" y="19519"/>
                </a:cubicBezTo>
                <a:cubicBezTo>
                  <a:pt x="69912" y="19519"/>
                  <a:pt x="84756" y="37288"/>
                  <a:pt x="84756" y="59227"/>
                </a:cubicBezTo>
                <a:lnTo>
                  <a:pt x="84756" y="59227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" name="Freeform 829"> 
				</p:cNvPr>
          <p:cNvSpPr/>
          <p:nvPr/>
        </p:nvSpPr>
        <p:spPr>
          <a:xfrm>
            <a:off x="9712325" y="3463925"/>
            <a:ext cx="66675" cy="79375"/>
          </a:xfrm>
          <a:custGeom>
            <a:avLst/>
            <a:gdLst>
              <a:gd name="connsiteX0" fmla="*/ 74825 w 66675"/>
              <a:gd name="connsiteY0" fmla="*/ 54753 h 79375"/>
              <a:gd name="connsiteX1" fmla="*/ 48317 w 66675"/>
              <a:gd name="connsiteY1" fmla="*/ 87843 h 79375"/>
              <a:gd name="connsiteX2" fmla="*/ 21810 w 66675"/>
              <a:gd name="connsiteY2" fmla="*/ 54753 h 79375"/>
              <a:gd name="connsiteX3" fmla="*/ 48317 w 66675"/>
              <a:gd name="connsiteY3" fmla="*/ 21663 h 79375"/>
              <a:gd name="connsiteX4" fmla="*/ 74825 w 66675"/>
              <a:gd name="connsiteY4" fmla="*/ 54753 h 79375"/>
              <a:gd name="connsiteX5" fmla="*/ 74825 w 66675"/>
              <a:gd name="connsiteY5" fmla="*/ 54753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75" h="79375">
                <a:moveTo>
                  <a:pt x="74825" y="54753"/>
                </a:moveTo>
                <a:cubicBezTo>
                  <a:pt x="74825" y="73030"/>
                  <a:pt x="62951" y="87843"/>
                  <a:pt x="48317" y="87843"/>
                </a:cubicBezTo>
                <a:cubicBezTo>
                  <a:pt x="33672" y="87843"/>
                  <a:pt x="21810" y="73030"/>
                  <a:pt x="21810" y="54753"/>
                </a:cubicBezTo>
                <a:cubicBezTo>
                  <a:pt x="21810" y="36476"/>
                  <a:pt x="33672" y="21663"/>
                  <a:pt x="48317" y="21663"/>
                </a:cubicBezTo>
                <a:cubicBezTo>
                  <a:pt x="62951" y="21663"/>
                  <a:pt x="74825" y="36476"/>
                  <a:pt x="74825" y="54753"/>
                </a:cubicBezTo>
                <a:lnTo>
                  <a:pt x="74825" y="54753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0" name="Freeform 830"> 
				</p:cNvPr>
          <p:cNvSpPr/>
          <p:nvPr/>
        </p:nvSpPr>
        <p:spPr>
          <a:xfrm>
            <a:off x="9763125" y="3527425"/>
            <a:ext cx="53975" cy="66675"/>
          </a:xfrm>
          <a:custGeom>
            <a:avLst/>
            <a:gdLst>
              <a:gd name="connsiteX0" fmla="*/ 63786 w 53975"/>
              <a:gd name="connsiteY0" fmla="*/ 50815 h 66675"/>
              <a:gd name="connsiteX1" fmla="*/ 43905 w 53975"/>
              <a:gd name="connsiteY1" fmla="*/ 77287 h 66675"/>
              <a:gd name="connsiteX2" fmla="*/ 24025 w 53975"/>
              <a:gd name="connsiteY2" fmla="*/ 50815 h 66675"/>
              <a:gd name="connsiteX3" fmla="*/ 43905 w 53975"/>
              <a:gd name="connsiteY3" fmla="*/ 24343 h 66675"/>
              <a:gd name="connsiteX4" fmla="*/ 63786 w 53975"/>
              <a:gd name="connsiteY4" fmla="*/ 50815 h 66675"/>
              <a:gd name="connsiteX5" fmla="*/ 63786 w 53975"/>
              <a:gd name="connsiteY5" fmla="*/ 5081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5" h="66675">
                <a:moveTo>
                  <a:pt x="63786" y="50815"/>
                </a:moveTo>
                <a:cubicBezTo>
                  <a:pt x="63786" y="65429"/>
                  <a:pt x="54884" y="77287"/>
                  <a:pt x="43905" y="77287"/>
                </a:cubicBezTo>
                <a:cubicBezTo>
                  <a:pt x="32916" y="77287"/>
                  <a:pt x="24025" y="65429"/>
                  <a:pt x="24025" y="50815"/>
                </a:cubicBezTo>
                <a:cubicBezTo>
                  <a:pt x="24025" y="36189"/>
                  <a:pt x="32916" y="24343"/>
                  <a:pt x="43905" y="24343"/>
                </a:cubicBezTo>
                <a:cubicBezTo>
                  <a:pt x="54884" y="24343"/>
                  <a:pt x="63786" y="36189"/>
                  <a:pt x="63786" y="50815"/>
                </a:cubicBezTo>
                <a:lnTo>
                  <a:pt x="63786" y="50815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1" name="Freeform 831"> 
				</p:cNvPr>
          <p:cNvSpPr/>
          <p:nvPr/>
        </p:nvSpPr>
        <p:spPr>
          <a:xfrm>
            <a:off x="9801225" y="3578225"/>
            <a:ext cx="53975" cy="79375"/>
          </a:xfrm>
          <a:custGeom>
            <a:avLst/>
            <a:gdLst>
              <a:gd name="connsiteX0" fmla="*/ 65447 w 53975"/>
              <a:gd name="connsiteY0" fmla="*/ 52958 h 79375"/>
              <a:gd name="connsiteX1" fmla="*/ 45566 w 53975"/>
              <a:gd name="connsiteY1" fmla="*/ 79430 h 79375"/>
              <a:gd name="connsiteX2" fmla="*/ 25686 w 53975"/>
              <a:gd name="connsiteY2" fmla="*/ 52958 h 79375"/>
              <a:gd name="connsiteX3" fmla="*/ 45566 w 53975"/>
              <a:gd name="connsiteY3" fmla="*/ 26487 h 79375"/>
              <a:gd name="connsiteX4" fmla="*/ 65447 w 53975"/>
              <a:gd name="connsiteY4" fmla="*/ 52958 h 79375"/>
              <a:gd name="connsiteX5" fmla="*/ 65447 w 53975"/>
              <a:gd name="connsiteY5" fmla="*/ 52958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5" h="79375">
                <a:moveTo>
                  <a:pt x="65447" y="52958"/>
                </a:moveTo>
                <a:cubicBezTo>
                  <a:pt x="65447" y="67573"/>
                  <a:pt x="56545" y="79430"/>
                  <a:pt x="45566" y="79430"/>
                </a:cubicBezTo>
                <a:cubicBezTo>
                  <a:pt x="34577" y="79430"/>
                  <a:pt x="25686" y="67573"/>
                  <a:pt x="25686" y="52958"/>
                </a:cubicBezTo>
                <a:cubicBezTo>
                  <a:pt x="25686" y="38333"/>
                  <a:pt x="34577" y="26487"/>
                  <a:pt x="45566" y="26487"/>
                </a:cubicBezTo>
                <a:cubicBezTo>
                  <a:pt x="56545" y="26487"/>
                  <a:pt x="65447" y="38333"/>
                  <a:pt x="65447" y="52958"/>
                </a:cubicBezTo>
                <a:lnTo>
                  <a:pt x="65447" y="52958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2" name="Freeform 832"> 
				</p:cNvPr>
          <p:cNvSpPr/>
          <p:nvPr/>
        </p:nvSpPr>
        <p:spPr>
          <a:xfrm>
            <a:off x="9496425" y="3527425"/>
            <a:ext cx="346075" cy="701675"/>
          </a:xfrm>
          <a:custGeom>
            <a:avLst/>
            <a:gdLst>
              <a:gd name="connsiteX0" fmla="*/ 144934 w 346075"/>
              <a:gd name="connsiteY0" fmla="*/ 24343 h 701675"/>
              <a:gd name="connsiteX1" fmla="*/ 25651 w 346075"/>
              <a:gd name="connsiteY1" fmla="*/ 116994 h 701675"/>
              <a:gd name="connsiteX2" fmla="*/ 105174 w 346075"/>
              <a:gd name="connsiteY2" fmla="*/ 421421 h 701675"/>
              <a:gd name="connsiteX3" fmla="*/ 184696 w 346075"/>
              <a:gd name="connsiteY3" fmla="*/ 712609 h 701675"/>
              <a:gd name="connsiteX4" fmla="*/ 303979 w 346075"/>
              <a:gd name="connsiteY4" fmla="*/ 447893 h 701675"/>
              <a:gd name="connsiteX5" fmla="*/ 356993 w 346075"/>
              <a:gd name="connsiteY5" fmla="*/ 222882 h 701675"/>
              <a:gd name="connsiteX6" fmla="*/ 144934 w 346075"/>
              <a:gd name="connsiteY6" fmla="*/ 24343 h 701675"/>
              <a:gd name="connsiteX7" fmla="*/ 144934 w 346075"/>
              <a:gd name="connsiteY7" fmla="*/ 24343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75" h="701675">
                <a:moveTo>
                  <a:pt x="144934" y="24343"/>
                </a:moveTo>
                <a:cubicBezTo>
                  <a:pt x="68063" y="24343"/>
                  <a:pt x="25651" y="42873"/>
                  <a:pt x="25651" y="116994"/>
                </a:cubicBezTo>
                <a:cubicBezTo>
                  <a:pt x="25651" y="229500"/>
                  <a:pt x="105174" y="273179"/>
                  <a:pt x="105174" y="421421"/>
                </a:cubicBezTo>
                <a:cubicBezTo>
                  <a:pt x="105174" y="477012"/>
                  <a:pt x="-11458" y="712609"/>
                  <a:pt x="184696" y="712609"/>
                </a:cubicBezTo>
                <a:cubicBezTo>
                  <a:pt x="355668" y="712609"/>
                  <a:pt x="303979" y="539221"/>
                  <a:pt x="303979" y="447893"/>
                </a:cubicBezTo>
                <a:cubicBezTo>
                  <a:pt x="303979" y="356565"/>
                  <a:pt x="356993" y="344653"/>
                  <a:pt x="356993" y="222882"/>
                </a:cubicBezTo>
                <a:cubicBezTo>
                  <a:pt x="356993" y="136849"/>
                  <a:pt x="221806" y="24343"/>
                  <a:pt x="144934" y="24343"/>
                </a:cubicBezTo>
                <a:lnTo>
                  <a:pt x="144934" y="24343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3" name="TextBox 833"/>
          <p:cNvSpPr txBox="1"/>
          <p:nvPr/>
        </p:nvSpPr>
        <p:spPr>
          <a:xfrm>
            <a:off x="2577973" y="1146623"/>
            <a:ext cx="7019401" cy="792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spc="139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6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50" dirty="0">
                <a:solidFill>
                  <a:srgbClr val="242424"/>
                </a:solidFill>
                <a:latin typeface="Times New Roman"/>
                <a:ea typeface="Times New Roman"/>
              </a:rPr>
              <a:t>8</a:t>
            </a:r>
            <a:r>
              <a:rPr lang="en-US" altLang="zh-CN" sz="26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2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6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54" dirty="0">
                <a:solidFill>
                  <a:srgbClr val="242424"/>
                </a:solidFill>
                <a:latin typeface="Times New Roman"/>
                <a:ea typeface="Times New Roman"/>
              </a:rPr>
              <a:t>EXPLORING</a:t>
            </a:r>
            <a:r>
              <a:rPr lang="en-US" altLang="zh-CN" sz="26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5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6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54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</a:p>
          <a:p>
            <a:pPr marL="0" indent="1568576">
              <a:lnSpc>
                <a:spcPct val="100000"/>
              </a:lnSpc>
            </a:pPr>
            <a:r>
              <a:rPr lang="en-US" altLang="zh-CN" sz="2600" spc="10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600" spc="4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20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834" name="TextBox 834"/>
          <p:cNvSpPr txBox="1"/>
          <p:nvPr/>
        </p:nvSpPr>
        <p:spPr>
          <a:xfrm>
            <a:off x="1392047" y="4604769"/>
            <a:ext cx="270307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288035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individual</a:t>
            </a:r>
          </a:p>
        </p:txBody>
      </p:sp>
      <p:sp>
        <p:nvSpPr>
          <p:cNvPr id="835" name="TextBox 835"/>
          <p:cNvSpPr txBox="1"/>
          <p:nvPr/>
        </p:nvSpPr>
        <p:spPr>
          <a:xfrm>
            <a:off x="4750053" y="4604769"/>
            <a:ext cx="2703074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199644">
              <a:lnSpc>
                <a:spcPct val="100000"/>
              </a:lnSpc>
            </a:pP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community</a:t>
            </a:r>
          </a:p>
        </p:txBody>
      </p:sp>
      <p:sp>
        <p:nvSpPr>
          <p:cNvPr id="836" name="TextBox 836"/>
          <p:cNvSpPr txBox="1"/>
          <p:nvPr/>
        </p:nvSpPr>
        <p:spPr>
          <a:xfrm>
            <a:off x="8048879" y="4604769"/>
            <a:ext cx="2822455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steps</a:t>
            </a:r>
          </a:p>
          <a:p>
            <a:pPr marL="0" indent="202691">
              <a:lnSpc>
                <a:spcPct val="100000"/>
              </a:lnSpc>
            </a:pP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undertake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Freeform 83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8" name="Freeform 838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" name="Freeform 839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c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0" name="Freeform 840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8db5a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Freeform 841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b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2" name="Freeform 842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7fb79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3" name="Freeform 843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d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Freeform 844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6fb86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Freeform 845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0000c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6" name="Freeform 846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85bb6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Freeform 847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b6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8" name="Freeform 848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acc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Freeform 849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d7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" name="Freeform 850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c4a6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1" name="Freeform 851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b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2" name="Freeform 852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3" name="Freeform 853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4" name="TextBox 854"/>
          <p:cNvSpPr txBox="1"/>
          <p:nvPr/>
        </p:nvSpPr>
        <p:spPr>
          <a:xfrm>
            <a:off x="3352165" y="1115244"/>
            <a:ext cx="5476085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50" dirty="0">
                <a:solidFill>
                  <a:srgbClr val="000000"/>
                </a:solidFill>
                <a:latin typeface="Times New Roman"/>
                <a:ea typeface="Times New Roman"/>
              </a:rPr>
              <a:t>EXPLORING</a:t>
            </a:r>
            <a:r>
              <a:rPr lang="en-US" altLang="zh-CN" sz="2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4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</a:p>
          <a:p>
            <a:pPr marL="0" indent="1786508">
              <a:lnSpc>
                <a:spcPct val="100000"/>
              </a:lnSpc>
            </a:pPr>
            <a:r>
              <a:rPr lang="en-US" altLang="zh-CN" sz="2800" spc="-15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800" spc="-5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</a:p>
        </p:txBody>
      </p:sp>
      <p:sp>
        <p:nvSpPr>
          <p:cNvPr id="855" name="TextBox 855"/>
          <p:cNvSpPr txBox="1"/>
          <p:nvPr/>
        </p:nvSpPr>
        <p:spPr>
          <a:xfrm>
            <a:off x="2424938" y="3377538"/>
            <a:ext cx="1422778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20" dirty="0">
                <a:solidFill>
                  <a:srgbClr val="fefefe"/>
                </a:solidFill>
                <a:latin typeface="Times New Roman"/>
                <a:ea typeface="Times New Roman"/>
              </a:rPr>
              <a:t>Introduc</a:t>
            </a: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tion</a:t>
            </a:r>
          </a:p>
        </p:txBody>
      </p:sp>
      <p:sp>
        <p:nvSpPr>
          <p:cNvPr id="856" name="TextBox 856"/>
          <p:cNvSpPr txBox="1"/>
          <p:nvPr/>
        </p:nvSpPr>
        <p:spPr>
          <a:xfrm>
            <a:off x="4511675" y="3377538"/>
            <a:ext cx="1206077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Ic</a:t>
            </a:r>
            <a:r>
              <a:rPr lang="en-US" altLang="zh-CN" sz="2200" spc="10" dirty="0">
                <a:solidFill>
                  <a:srgbClr val="fefefe"/>
                </a:solidFill>
                <a:latin typeface="Times New Roman"/>
                <a:ea typeface="Times New Roman"/>
              </a:rPr>
              <a:t>ebreaker</a:t>
            </a:r>
          </a:p>
        </p:txBody>
      </p:sp>
      <p:sp>
        <p:nvSpPr>
          <p:cNvPr id="857" name="TextBox 857"/>
          <p:cNvSpPr txBox="1"/>
          <p:nvPr/>
        </p:nvSpPr>
        <p:spPr>
          <a:xfrm>
            <a:off x="6378575" y="3059051"/>
            <a:ext cx="1424730" cy="972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25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  <a:p>
            <a:pPr marL="0" indent="231902">
              <a:lnSpc>
                <a:spcPct val="89999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361442">
              <a:lnSpc>
                <a:spcPct val="100000"/>
              </a:lnSpc>
            </a:pPr>
            <a:r>
              <a:rPr lang="en-US" altLang="zh-CN" sz="2200" spc="10" dirty="0">
                <a:solidFill>
                  <a:srgbClr val="fefefe"/>
                </a:solidFill>
                <a:latin typeface="Times New Roman"/>
                <a:ea typeface="Times New Roman"/>
              </a:rPr>
              <a:t>ac</a:t>
            </a:r>
            <a:r>
              <a:rPr lang="en-US" altLang="zh-CN" sz="2200" spc="5" dirty="0">
                <a:solidFill>
                  <a:srgbClr val="fefefe"/>
                </a:solidFill>
                <a:latin typeface="Times New Roman"/>
                <a:ea typeface="Times New Roman"/>
              </a:rPr>
              <a:t>tion</a:t>
            </a:r>
          </a:p>
        </p:txBody>
      </p:sp>
      <p:sp>
        <p:nvSpPr>
          <p:cNvPr id="858" name="TextBox 858"/>
          <p:cNvSpPr txBox="1"/>
          <p:nvPr/>
        </p:nvSpPr>
        <p:spPr>
          <a:xfrm>
            <a:off x="8433181" y="3209771"/>
            <a:ext cx="1311780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2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200" spc="-9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</a:p>
          <a:p>
            <a:pPr marL="0" indent="202691">
              <a:lnSpc>
                <a:spcPct val="100000"/>
              </a:lnSpc>
            </a:pPr>
            <a:r>
              <a:rPr lang="en-US" altLang="zh-CN" sz="2200" spc="-2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fefefe"/>
                </a:solidFill>
                <a:latin typeface="Times New Roman"/>
                <a:ea typeface="Times New Roman"/>
              </a:rPr>
              <a:t>me?</a:t>
            </a:r>
          </a:p>
        </p:txBody>
      </p:sp>
      <p:sp>
        <p:nvSpPr>
          <p:cNvPr id="859" name="TextBox 859"/>
          <p:cNvSpPr txBox="1"/>
          <p:nvPr/>
        </p:nvSpPr>
        <p:spPr>
          <a:xfrm>
            <a:off x="2455417" y="4317156"/>
            <a:ext cx="1364212" cy="977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908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2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200" spc="-9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</a:p>
          <a:p>
            <a:pPr hangingPunct="0" marL="0" indent="286511">
              <a:lnSpc>
                <a:spcPct val="95416"/>
              </a:lnSpc>
            </a:pPr>
            <a:r>
              <a:rPr lang="en-US" altLang="zh-CN" sz="2200" spc="129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200" spc="-2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35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45" dirty="0">
                <a:solidFill>
                  <a:srgbClr val="fefefe"/>
                </a:solidFill>
                <a:latin typeface="Times New Roman"/>
                <a:ea typeface="Times New Roman"/>
              </a:rPr>
              <a:t>commun</a:t>
            </a:r>
            <a:r>
              <a:rPr lang="en-US" altLang="zh-CN" sz="2200" spc="-40" dirty="0">
                <a:solidFill>
                  <a:srgbClr val="fefefe"/>
                </a:solidFill>
                <a:latin typeface="Times New Roman"/>
                <a:ea typeface="Times New Roman"/>
              </a:rPr>
              <a:t>ity?</a:t>
            </a:r>
          </a:p>
        </p:txBody>
      </p:sp>
      <p:sp>
        <p:nvSpPr>
          <p:cNvPr id="860" name="TextBox 860"/>
          <p:cNvSpPr txBox="1"/>
          <p:nvPr/>
        </p:nvSpPr>
        <p:spPr>
          <a:xfrm>
            <a:off x="4353178" y="4317156"/>
            <a:ext cx="1521786" cy="972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20" dirty="0">
                <a:solidFill>
                  <a:srgbClr val="fefefe"/>
                </a:solidFill>
                <a:latin typeface="Times New Roman"/>
                <a:ea typeface="Times New Roman"/>
              </a:rPr>
              <a:t>Exploring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15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135636">
              <a:lnSpc>
                <a:spcPct val="89999"/>
              </a:lnSpc>
            </a:pPr>
            <a:r>
              <a:rPr lang="en-US" altLang="zh-CN" sz="2200" spc="5" dirty="0">
                <a:solidFill>
                  <a:srgbClr val="fefefe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22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</a:p>
          <a:p>
            <a:pPr marL="0" indent="464820">
              <a:lnSpc>
                <a:spcPct val="100000"/>
              </a:lnSpc>
            </a:pPr>
            <a:r>
              <a:rPr lang="en-US" altLang="zh-CN" sz="2200" spc="35" dirty="0">
                <a:solidFill>
                  <a:srgbClr val="fefefe"/>
                </a:solidFill>
                <a:latin typeface="Times New Roman"/>
                <a:ea typeface="Times New Roman"/>
              </a:rPr>
              <a:t>ste</a:t>
            </a:r>
            <a:r>
              <a:rPr lang="en-US" altLang="zh-CN" sz="2200" spc="30" dirty="0">
                <a:solidFill>
                  <a:srgbClr val="fefefe"/>
                </a:solidFill>
                <a:latin typeface="Times New Roman"/>
                <a:ea typeface="Times New Roman"/>
              </a:rPr>
              <a:t>ps</a:t>
            </a:r>
          </a:p>
        </p:txBody>
      </p:sp>
      <p:sp>
        <p:nvSpPr>
          <p:cNvPr id="861" name="TextBox 861"/>
          <p:cNvSpPr txBox="1"/>
          <p:nvPr/>
        </p:nvSpPr>
        <p:spPr>
          <a:xfrm>
            <a:off x="6303898" y="4635854"/>
            <a:ext cx="1576447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5" dirty="0">
                <a:solidFill>
                  <a:srgbClr val="fefefe"/>
                </a:solidFill>
                <a:latin typeface="Times New Roman"/>
                <a:ea typeface="Times New Roman"/>
              </a:rPr>
              <a:t>Ideation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stage</a:t>
            </a:r>
          </a:p>
        </p:txBody>
      </p:sp>
      <p:sp>
        <p:nvSpPr>
          <p:cNvPr id="862" name="TextBox 862"/>
          <p:cNvSpPr txBox="1"/>
          <p:nvPr/>
        </p:nvSpPr>
        <p:spPr>
          <a:xfrm>
            <a:off x="8448420" y="4467742"/>
            <a:ext cx="1239200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50" dirty="0">
                <a:solidFill>
                  <a:srgbClr val="fefefe"/>
                </a:solidFill>
                <a:latin typeface="Times New Roman"/>
                <a:ea typeface="Times New Roman"/>
              </a:rPr>
              <a:t>Evalua</a:t>
            </a:r>
            <a:r>
              <a:rPr lang="en-US" altLang="zh-CN" sz="2200" spc="-40" dirty="0">
                <a:solidFill>
                  <a:srgbClr val="fefefe"/>
                </a:solidFill>
                <a:latin typeface="Times New Roman"/>
                <a:ea typeface="Times New Roman"/>
              </a:rPr>
              <a:t>tion/</a:t>
            </a:r>
          </a:p>
          <a:p>
            <a:pPr marL="0" indent="54864">
              <a:lnSpc>
                <a:spcPct val="100000"/>
              </a:lnSpc>
            </a:pPr>
            <a:r>
              <a:rPr lang="en-US" altLang="zh-CN" sz="2200" spc="25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34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Freeform 86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4" name="Freeform 864"> 
				</p:cNvPr>
          <p:cNvSpPr/>
          <p:nvPr/>
        </p:nvSpPr>
        <p:spPr>
          <a:xfrm>
            <a:off x="628650" y="628650"/>
            <a:ext cx="3409950" cy="5276850"/>
          </a:xfrm>
          <a:custGeom>
            <a:avLst/>
            <a:gdLst>
              <a:gd name="connsiteX0" fmla="*/ 12191 w 3409950"/>
              <a:gd name="connsiteY0" fmla="*/ 5283708 h 5276850"/>
              <a:gd name="connsiteX1" fmla="*/ 3415283 w 3409950"/>
              <a:gd name="connsiteY1" fmla="*/ 5283708 h 5276850"/>
              <a:gd name="connsiteX2" fmla="*/ 3415283 w 3409950"/>
              <a:gd name="connsiteY2" fmla="*/ 12192 h 5276850"/>
              <a:gd name="connsiteX3" fmla="*/ 12191 w 3409950"/>
              <a:gd name="connsiteY3" fmla="*/ 12192 h 5276850"/>
              <a:gd name="connsiteX4" fmla="*/ 12191 w 3409950"/>
              <a:gd name="connsiteY4" fmla="*/ 5283708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950" h="5276850">
                <a:moveTo>
                  <a:pt x="12191" y="5283708"/>
                </a:moveTo>
                <a:lnTo>
                  <a:pt x="3415283" y="5283708"/>
                </a:lnTo>
                <a:lnTo>
                  <a:pt x="3415283" y="12192"/>
                </a:lnTo>
                <a:lnTo>
                  <a:pt x="12191" y="12192"/>
                </a:lnTo>
                <a:lnTo>
                  <a:pt x="12191" y="528370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Freeform 865"> 
				</p:cNvPr>
          <p:cNvSpPr/>
          <p:nvPr/>
        </p:nvSpPr>
        <p:spPr>
          <a:xfrm>
            <a:off x="619125" y="619125"/>
            <a:ext cx="3419475" cy="5286375"/>
          </a:xfrm>
          <a:custGeom>
            <a:avLst/>
            <a:gdLst>
              <a:gd name="connsiteX0" fmla="*/ 21716 w 3419475"/>
              <a:gd name="connsiteY0" fmla="*/ 5293233 h 5286375"/>
              <a:gd name="connsiteX1" fmla="*/ 3424808 w 3419475"/>
              <a:gd name="connsiteY1" fmla="*/ 5293233 h 5286375"/>
              <a:gd name="connsiteX2" fmla="*/ 3424808 w 3419475"/>
              <a:gd name="connsiteY2" fmla="*/ 21717 h 5286375"/>
              <a:gd name="connsiteX3" fmla="*/ 21716 w 3419475"/>
              <a:gd name="connsiteY3" fmla="*/ 21717 h 5286375"/>
              <a:gd name="connsiteX4" fmla="*/ 21716 w 3419475"/>
              <a:gd name="connsiteY4" fmla="*/ 5293233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475" h="5286375">
                <a:moveTo>
                  <a:pt x="21716" y="5293233"/>
                </a:moveTo>
                <a:lnTo>
                  <a:pt x="3424808" y="5293233"/>
                </a:lnTo>
                <a:lnTo>
                  <a:pt x="3424808" y="21717"/>
                </a:lnTo>
                <a:lnTo>
                  <a:pt x="21716" y="21717"/>
                </a:lnTo>
                <a:lnTo>
                  <a:pt x="21716" y="529323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6" name="Freeform 866"> 
				</p:cNvPr>
          <p:cNvSpPr/>
          <p:nvPr/>
        </p:nvSpPr>
        <p:spPr>
          <a:xfrm>
            <a:off x="4645025" y="3806825"/>
            <a:ext cx="6899275" cy="2073275"/>
          </a:xfrm>
          <a:custGeom>
            <a:avLst/>
            <a:gdLst>
              <a:gd name="connsiteX0" fmla="*/ 28321 w 6899275"/>
              <a:gd name="connsiteY0" fmla="*/ 2084197 h 2073275"/>
              <a:gd name="connsiteX1" fmla="*/ 6910705 w 6899275"/>
              <a:gd name="connsiteY1" fmla="*/ 2084197 h 2073275"/>
              <a:gd name="connsiteX2" fmla="*/ 6910705 w 6899275"/>
              <a:gd name="connsiteY2" fmla="*/ 16129 h 2073275"/>
              <a:gd name="connsiteX3" fmla="*/ 28321 w 6899275"/>
              <a:gd name="connsiteY3" fmla="*/ 16129 h 2073275"/>
              <a:gd name="connsiteX4" fmla="*/ 28321 w 6899275"/>
              <a:gd name="connsiteY4" fmla="*/ 2084197 h 207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9275" h="2073275">
                <a:moveTo>
                  <a:pt x="28321" y="2084197"/>
                </a:moveTo>
                <a:lnTo>
                  <a:pt x="6910705" y="2084197"/>
                </a:lnTo>
                <a:lnTo>
                  <a:pt x="6910705" y="16129"/>
                </a:lnTo>
                <a:lnTo>
                  <a:pt x="28321" y="16129"/>
                </a:lnTo>
                <a:lnTo>
                  <a:pt x="28321" y="208419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7" name="Freeform 867"> 
				</p:cNvPr>
          <p:cNvSpPr/>
          <p:nvPr/>
        </p:nvSpPr>
        <p:spPr>
          <a:xfrm>
            <a:off x="4733925" y="3883025"/>
            <a:ext cx="6734175" cy="1920875"/>
          </a:xfrm>
          <a:custGeom>
            <a:avLst/>
            <a:gdLst>
              <a:gd name="connsiteX0" fmla="*/ 19430 w 6734175"/>
              <a:gd name="connsiteY0" fmla="*/ 1924939 h 1920875"/>
              <a:gd name="connsiteX1" fmla="*/ 6740270 w 6734175"/>
              <a:gd name="connsiteY1" fmla="*/ 1924939 h 1920875"/>
              <a:gd name="connsiteX2" fmla="*/ 6740270 w 6734175"/>
              <a:gd name="connsiteY2" fmla="*/ 22987 h 1920875"/>
              <a:gd name="connsiteX3" fmla="*/ 19430 w 6734175"/>
              <a:gd name="connsiteY3" fmla="*/ 22987 h 1920875"/>
              <a:gd name="connsiteX4" fmla="*/ 19430 w 6734175"/>
              <a:gd name="connsiteY4" fmla="*/ 1924939 h 192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4175" h="1920875">
                <a:moveTo>
                  <a:pt x="19430" y="1924939"/>
                </a:moveTo>
                <a:lnTo>
                  <a:pt x="6740270" y="1924939"/>
                </a:lnTo>
                <a:lnTo>
                  <a:pt x="6740270" y="22987"/>
                </a:lnTo>
                <a:lnTo>
                  <a:pt x="19430" y="22987"/>
                </a:lnTo>
                <a:lnTo>
                  <a:pt x="19430" y="192493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9" name="Picture 86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460" y="3970020"/>
            <a:ext cx="5059680" cy="1775460"/>
          </a:xfrm>
          <a:prstGeom prst="rect">
            <a:avLst/>
          </a:prstGeom>
        </p:spPr>
      </p:pic>
      <p:sp>
        <p:nvSpPr>
          <p:cNvPr id="869" name="TextBox 869"/>
          <p:cNvSpPr txBox="1"/>
          <p:nvPr/>
        </p:nvSpPr>
        <p:spPr>
          <a:xfrm>
            <a:off x="865022" y="2850727"/>
            <a:ext cx="3023566" cy="817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36219" indent="-236219">
              <a:lnSpc>
                <a:spcPct val="95416"/>
              </a:lnSpc>
            </a:pPr>
            <a:r>
              <a:rPr lang="en-US" altLang="zh-CN" sz="2800" spc="164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-2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IT?</a:t>
            </a:r>
          </a:p>
        </p:txBody>
      </p:sp>
      <p:sp>
        <p:nvSpPr>
          <p:cNvPr id="870" name="TextBox 870"/>
          <p:cNvSpPr txBox="1"/>
          <p:nvPr/>
        </p:nvSpPr>
        <p:spPr>
          <a:xfrm>
            <a:off x="4764023" y="688484"/>
            <a:ext cx="6281222" cy="2704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defined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‘practical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service</a:t>
            </a:r>
            <a:r>
              <a:rPr lang="en-US" altLang="zh-CN" sz="1800" spc="-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</a:p>
          <a:p>
            <a:pPr marL="0" indent="228854">
              <a:lnSpc>
                <a:spcPct val="100000"/>
              </a:lnSpc>
            </a:pP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oth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ea typeface="Times New Roman"/>
              </a:rPr>
              <a:t>ers’.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1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-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-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something,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-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choice,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benefit</a:t>
            </a:r>
            <a:r>
              <a:rPr lang="en-US" altLang="zh-CN" sz="1800" spc="-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</a:p>
          <a:p>
            <a:pPr marL="0" indent="228854">
              <a:lnSpc>
                <a:spcPct val="100000"/>
              </a:lnSpc>
            </a:pP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environment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live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in.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9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empowers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others/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228854">
              <a:lnSpc>
                <a:spcPct val="100000"/>
              </a:lnSpc>
            </a:pP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encourages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contribute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participate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community.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shares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same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values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volunteering.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raising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taking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direct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Freeform 87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" name="Freeform 872"> 
				</p:cNvPr>
          <p:cNvSpPr/>
          <p:nvPr/>
        </p:nvSpPr>
        <p:spPr>
          <a:xfrm>
            <a:off x="628650" y="628650"/>
            <a:ext cx="3409950" cy="5276850"/>
          </a:xfrm>
          <a:custGeom>
            <a:avLst/>
            <a:gdLst>
              <a:gd name="connsiteX0" fmla="*/ 12191 w 3409950"/>
              <a:gd name="connsiteY0" fmla="*/ 5283708 h 5276850"/>
              <a:gd name="connsiteX1" fmla="*/ 3415283 w 3409950"/>
              <a:gd name="connsiteY1" fmla="*/ 5283708 h 5276850"/>
              <a:gd name="connsiteX2" fmla="*/ 3415283 w 3409950"/>
              <a:gd name="connsiteY2" fmla="*/ 12192 h 5276850"/>
              <a:gd name="connsiteX3" fmla="*/ 12191 w 3409950"/>
              <a:gd name="connsiteY3" fmla="*/ 12192 h 5276850"/>
              <a:gd name="connsiteX4" fmla="*/ 12191 w 3409950"/>
              <a:gd name="connsiteY4" fmla="*/ 5283708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950" h="5276850">
                <a:moveTo>
                  <a:pt x="12191" y="5283708"/>
                </a:moveTo>
                <a:lnTo>
                  <a:pt x="3415283" y="5283708"/>
                </a:lnTo>
                <a:lnTo>
                  <a:pt x="3415283" y="12192"/>
                </a:lnTo>
                <a:lnTo>
                  <a:pt x="12191" y="12192"/>
                </a:lnTo>
                <a:lnTo>
                  <a:pt x="12191" y="528370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3" name="Freeform 873"> 
				</p:cNvPr>
          <p:cNvSpPr/>
          <p:nvPr/>
        </p:nvSpPr>
        <p:spPr>
          <a:xfrm>
            <a:off x="619125" y="619125"/>
            <a:ext cx="3419475" cy="5286375"/>
          </a:xfrm>
          <a:custGeom>
            <a:avLst/>
            <a:gdLst>
              <a:gd name="connsiteX0" fmla="*/ 21716 w 3419475"/>
              <a:gd name="connsiteY0" fmla="*/ 5293233 h 5286375"/>
              <a:gd name="connsiteX1" fmla="*/ 3424808 w 3419475"/>
              <a:gd name="connsiteY1" fmla="*/ 5293233 h 5286375"/>
              <a:gd name="connsiteX2" fmla="*/ 3424808 w 3419475"/>
              <a:gd name="connsiteY2" fmla="*/ 21717 h 5286375"/>
              <a:gd name="connsiteX3" fmla="*/ 21716 w 3419475"/>
              <a:gd name="connsiteY3" fmla="*/ 21717 h 5286375"/>
              <a:gd name="connsiteX4" fmla="*/ 21716 w 3419475"/>
              <a:gd name="connsiteY4" fmla="*/ 5293233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475" h="5286375">
                <a:moveTo>
                  <a:pt x="21716" y="5293233"/>
                </a:moveTo>
                <a:lnTo>
                  <a:pt x="3424808" y="5293233"/>
                </a:lnTo>
                <a:lnTo>
                  <a:pt x="3424808" y="21717"/>
                </a:lnTo>
                <a:lnTo>
                  <a:pt x="21716" y="21717"/>
                </a:lnTo>
                <a:lnTo>
                  <a:pt x="21716" y="5293233"/>
                </a:lnTo>
                <a:close/>
              </a:path>
            </a:pathLst>
          </a:custGeom>
          <a:solidFill>
            <a:srgbClr val="000032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4" name="Freeform 874"> 
				</p:cNvPr>
          <p:cNvSpPr/>
          <p:nvPr/>
        </p:nvSpPr>
        <p:spPr>
          <a:xfrm>
            <a:off x="4645025" y="3806825"/>
            <a:ext cx="6899275" cy="2073275"/>
          </a:xfrm>
          <a:custGeom>
            <a:avLst/>
            <a:gdLst>
              <a:gd name="connsiteX0" fmla="*/ 28321 w 6899275"/>
              <a:gd name="connsiteY0" fmla="*/ 2084197 h 2073275"/>
              <a:gd name="connsiteX1" fmla="*/ 6910705 w 6899275"/>
              <a:gd name="connsiteY1" fmla="*/ 2084197 h 2073275"/>
              <a:gd name="connsiteX2" fmla="*/ 6910705 w 6899275"/>
              <a:gd name="connsiteY2" fmla="*/ 16129 h 2073275"/>
              <a:gd name="connsiteX3" fmla="*/ 28321 w 6899275"/>
              <a:gd name="connsiteY3" fmla="*/ 16129 h 2073275"/>
              <a:gd name="connsiteX4" fmla="*/ 28321 w 6899275"/>
              <a:gd name="connsiteY4" fmla="*/ 2084197 h 207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9275" h="2073275">
                <a:moveTo>
                  <a:pt x="28321" y="2084197"/>
                </a:moveTo>
                <a:lnTo>
                  <a:pt x="6910705" y="2084197"/>
                </a:lnTo>
                <a:lnTo>
                  <a:pt x="6910705" y="16129"/>
                </a:lnTo>
                <a:lnTo>
                  <a:pt x="28321" y="16129"/>
                </a:lnTo>
                <a:lnTo>
                  <a:pt x="28321" y="2084197"/>
                </a:lnTo>
                <a:close/>
              </a:path>
            </a:pathLst>
          </a:custGeom>
          <a:solidFill>
            <a:srgbClr val="000007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Freeform 875"> 
				</p:cNvPr>
          <p:cNvSpPr/>
          <p:nvPr/>
        </p:nvSpPr>
        <p:spPr>
          <a:xfrm>
            <a:off x="4733925" y="3883025"/>
            <a:ext cx="6734175" cy="1920875"/>
          </a:xfrm>
          <a:custGeom>
            <a:avLst/>
            <a:gdLst>
              <a:gd name="connsiteX0" fmla="*/ 19430 w 6734175"/>
              <a:gd name="connsiteY0" fmla="*/ 1924939 h 1920875"/>
              <a:gd name="connsiteX1" fmla="*/ 6740270 w 6734175"/>
              <a:gd name="connsiteY1" fmla="*/ 1924939 h 1920875"/>
              <a:gd name="connsiteX2" fmla="*/ 6740270 w 6734175"/>
              <a:gd name="connsiteY2" fmla="*/ 22987 h 1920875"/>
              <a:gd name="connsiteX3" fmla="*/ 19430 w 6734175"/>
              <a:gd name="connsiteY3" fmla="*/ 22987 h 1920875"/>
              <a:gd name="connsiteX4" fmla="*/ 19430 w 6734175"/>
              <a:gd name="connsiteY4" fmla="*/ 1924939 h 192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4175" h="1920875">
                <a:moveTo>
                  <a:pt x="19430" y="1924939"/>
                </a:moveTo>
                <a:lnTo>
                  <a:pt x="6740270" y="1924939"/>
                </a:lnTo>
                <a:lnTo>
                  <a:pt x="6740270" y="22987"/>
                </a:lnTo>
                <a:lnTo>
                  <a:pt x="19430" y="22987"/>
                </a:lnTo>
                <a:lnTo>
                  <a:pt x="19430" y="192493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7" name="Picture 8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3970020"/>
            <a:ext cx="2194560" cy="1775460"/>
          </a:xfrm>
          <a:prstGeom prst="rect">
            <a:avLst/>
          </a:prstGeom>
        </p:spPr>
      </p:pic>
      <p:sp>
        <p:nvSpPr>
          <p:cNvPr id="877" name="TextBox 877"/>
          <p:cNvSpPr txBox="1"/>
          <p:nvPr/>
        </p:nvSpPr>
        <p:spPr>
          <a:xfrm>
            <a:off x="918362" y="2055477"/>
            <a:ext cx="2863818" cy="2407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240">
              <a:lnSpc>
                <a:spcPct val="100000"/>
              </a:lnSpc>
            </a:pP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132588">
              <a:lnSpc>
                <a:spcPct val="90833"/>
              </a:lnSpc>
            </a:pP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Times New Roman"/>
                <a:ea typeface="Times New Roman"/>
              </a:rPr>
              <a:t>AN</a:t>
            </a:r>
          </a:p>
          <a:p>
            <a:pPr marL="0" indent="35052">
              <a:lnSpc>
                <a:spcPct val="91250"/>
              </a:lnSpc>
            </a:pPr>
            <a:r>
              <a:rPr lang="en-US" altLang="zh-CN" sz="2800" spc="-50" dirty="0">
                <a:solidFill>
                  <a:srgbClr val="242424"/>
                </a:solidFill>
                <a:latin typeface="Times New Roman"/>
                <a:ea typeface="Times New Roman"/>
              </a:rPr>
              <a:t>EFFECTIVE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64" dirty="0">
                <a:solidFill>
                  <a:srgbClr val="242424"/>
                </a:solidFill>
                <a:latin typeface="Times New Roman"/>
                <a:ea typeface="Times New Roman"/>
              </a:rPr>
              <a:t>WAY</a:t>
            </a:r>
          </a:p>
          <a:p>
            <a:pPr marL="0" indent="384022">
              <a:lnSpc>
                <a:spcPct val="90833"/>
              </a:lnSpc>
            </a:pP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ENSURE</a:t>
            </a:r>
          </a:p>
          <a:p>
            <a:pPr marL="0" indent="502894">
              <a:lnSpc>
                <a:spcPct val="91250"/>
              </a:lnSpc>
            </a:pPr>
            <a:r>
              <a:rPr lang="en-US" altLang="zh-CN" sz="2800" spc="-34" dirty="0">
                <a:solidFill>
                  <a:srgbClr val="242424"/>
                </a:solidFill>
                <a:latin typeface="Times New Roman"/>
                <a:ea typeface="Times New Roman"/>
              </a:rPr>
              <a:t>MAX</a:t>
            </a:r>
            <a:r>
              <a:rPr lang="en-US" altLang="zh-CN" sz="2800" spc="-25" dirty="0">
                <a:solidFill>
                  <a:srgbClr val="242424"/>
                </a:solidFill>
                <a:latin typeface="Times New Roman"/>
                <a:ea typeface="Times New Roman"/>
              </a:rPr>
              <a:t>IMUM</a:t>
            </a:r>
          </a:p>
          <a:p>
            <a:pPr marL="0">
              <a:lnSpc>
                <a:spcPct val="100000"/>
              </a:lnSpc>
            </a:pPr>
            <a:r>
              <a:rPr lang="en-US" altLang="zh-CN" sz="2800" spc="45" dirty="0">
                <a:solidFill>
                  <a:srgbClr val="242424"/>
                </a:solidFill>
                <a:latin typeface="Times New Roman"/>
                <a:ea typeface="Times New Roman"/>
              </a:rPr>
              <a:t>PARTI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CIPATION.</a:t>
            </a:r>
          </a:p>
        </p:txBody>
      </p:sp>
      <p:sp>
        <p:nvSpPr>
          <p:cNvPr id="878" name="TextBox 878"/>
          <p:cNvSpPr txBox="1"/>
          <p:nvPr/>
        </p:nvSpPr>
        <p:spPr>
          <a:xfrm>
            <a:off x="4764023" y="706628"/>
            <a:ext cx="6504831" cy="2137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ensures</a:t>
            </a:r>
            <a:r>
              <a:rPr lang="en-US" altLang="zh-CN" sz="18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you:</a:t>
            </a:r>
          </a:p>
          <a:p>
            <a:pPr>
              <a:lnSpc>
                <a:spcPts val="8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safe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open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space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think,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discuss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make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decisions</a:t>
            </a:r>
            <a:r>
              <a:rPr lang="en-US" altLang="zh-CN" sz="1800" spc="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</a:p>
          <a:p>
            <a:pPr marL="0" indent="228854">
              <a:lnSpc>
                <a:spcPct val="100000"/>
              </a:lnSpc>
              <a:spcBef>
                <a:spcPts val="150"/>
              </a:spcBef>
            </a:pPr>
            <a:r>
              <a:rPr lang="en-US" altLang="zh-CN" sz="1800" spc="-5" dirty="0">
                <a:solidFill>
                  <a:srgbClr val="242424"/>
                </a:solidFill>
                <a:latin typeface="Calibri"/>
                <a:ea typeface="Calibri"/>
              </a:rPr>
              <a:t>th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ings</a:t>
            </a:r>
          </a:p>
          <a:p>
            <a:pPr>
              <a:lnSpc>
                <a:spcPts val="8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clear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information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support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using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8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voice.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taken</a:t>
            </a:r>
            <a:r>
              <a:rPr lang="en-US" altLang="zh-CN" sz="1800" spc="-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seriously.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listened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by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those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who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influence/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make</a:t>
            </a:r>
            <a:r>
              <a:rPr lang="en-US" altLang="zh-CN" sz="1800" spc="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decisions.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Freeform 87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Freeform 880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1" name="Freeform 881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2" name="Freeform 882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Freeform 883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4" name="Freeform 884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6" name="Picture 88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886" name="TextBox 886"/>
          <p:cNvSpPr txBox="1"/>
          <p:nvPr/>
        </p:nvSpPr>
        <p:spPr>
          <a:xfrm>
            <a:off x="896111" y="1440837"/>
            <a:ext cx="4241717" cy="3092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80949">
              <a:lnSpc>
                <a:spcPct val="100000"/>
              </a:lnSpc>
            </a:pP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</a:p>
          <a:p>
            <a:pPr marL="0" indent="1820545">
              <a:lnSpc>
                <a:spcPct val="100000"/>
              </a:lnSpc>
            </a:pPr>
            <a:r>
              <a:rPr lang="en-US" altLang="zh-CN" sz="2800" spc="-179" dirty="0">
                <a:solidFill>
                  <a:srgbClr val="242424"/>
                </a:solidFill>
                <a:latin typeface="Times New Roman"/>
                <a:ea typeface="Times New Roman"/>
              </a:rPr>
              <a:t>ME?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last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nice/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went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above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beyond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" dirty="0">
                <a:solidFill>
                  <a:srgbClr val="fefefe"/>
                </a:solidFill>
                <a:latin typeface="Times New Roman"/>
                <a:ea typeface="Times New Roman"/>
              </a:rPr>
              <a:t>els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e.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it?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feel?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Freeform 887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8" name="Freeform 888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Freeform 889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d7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1" name="Picture 89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60" y="632460"/>
            <a:ext cx="5897880" cy="3322320"/>
          </a:xfrm>
          <a:prstGeom prst="rect">
            <a:avLst/>
          </a:prstGeom>
        </p:spPr>
      </p:pic>
      <p:sp>
        <p:nvSpPr>
          <p:cNvPr id="891" name="TextBox 891"/>
          <p:cNvSpPr txBox="1"/>
          <p:nvPr/>
        </p:nvSpPr>
        <p:spPr>
          <a:xfrm>
            <a:off x="3248532" y="4638882"/>
            <a:ext cx="5678082" cy="1373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89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OTHERS?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14"/>
              </a:lnSpc>
            </a:pPr>
            <a:endParaRPr lang="en-US" dirty="0" smtClean="0"/>
          </a:p>
          <a:p>
            <a:pPr marL="0" indent="819023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person/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feel?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Freeform 89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" name="Freeform 893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Freeform 894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5" name="Freeform 895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7e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6" name="Freeform 896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" name="Freeform 897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9" name="Picture 89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899" name="TextBox 899"/>
          <p:cNvSpPr txBox="1"/>
          <p:nvPr/>
        </p:nvSpPr>
        <p:spPr>
          <a:xfrm>
            <a:off x="896111" y="1472216"/>
            <a:ext cx="4174023" cy="4364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40334">
              <a:lnSpc>
                <a:spcPct val="100000"/>
              </a:lnSpc>
            </a:pPr>
            <a:r>
              <a:rPr lang="en-US" altLang="zh-CN" sz="2600" spc="154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6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6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6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04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</a:p>
          <a:p>
            <a:pPr marL="0" indent="100888">
              <a:lnSpc>
                <a:spcPct val="100000"/>
              </a:lnSpc>
            </a:pPr>
            <a:r>
              <a:rPr lang="en-US" altLang="zh-CN" sz="2600" spc="125" dirty="0">
                <a:solidFill>
                  <a:srgbClr val="242424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6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6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89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6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25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6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25" dirty="0">
                <a:solidFill>
                  <a:srgbClr val="242424"/>
                </a:solidFill>
                <a:latin typeface="Times New Roman"/>
                <a:ea typeface="Times New Roman"/>
              </a:rPr>
              <a:t>YOU?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5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11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64" dirty="0">
                <a:solidFill>
                  <a:srgbClr val="fefefe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</a:p>
          <a:p>
            <a:pPr>
              <a:lnSpc>
                <a:spcPts val="86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55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129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1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50" dirty="0">
                <a:solidFill>
                  <a:srgbClr val="fefefe"/>
                </a:solidFill>
                <a:latin typeface="Times New Roman"/>
                <a:ea typeface="Times New Roman"/>
              </a:rPr>
              <a:t>confidence</a:t>
            </a:r>
          </a:p>
          <a:p>
            <a:pPr>
              <a:lnSpc>
                <a:spcPts val="8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34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85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ea typeface="Times New Roman"/>
              </a:rPr>
              <a:t>emotional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ea typeface="Times New Roman"/>
              </a:rPr>
              <a:t>wellbeing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5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104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55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5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5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25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5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1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1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0" dirty="0">
                <a:solidFill>
                  <a:srgbClr val="fefefe"/>
                </a:solidFill>
                <a:latin typeface="Times New Roman"/>
                <a:ea typeface="Times New Roman"/>
              </a:rPr>
              <a:t>difference</a:t>
            </a:r>
            <a:r>
              <a:rPr lang="en-US" altLang="zh-CN" sz="11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1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0" dirty="0">
                <a:solidFill>
                  <a:srgbClr val="fefefe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1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0" dirty="0">
                <a:solidFill>
                  <a:srgbClr val="fefefe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1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1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0" dirty="0">
                <a:solidFill>
                  <a:srgbClr val="fefefe"/>
                </a:solidFill>
                <a:latin typeface="Times New Roman"/>
                <a:ea typeface="Times New Roman"/>
              </a:rPr>
              <a:t>matter</a:t>
            </a:r>
            <a:r>
              <a:rPr lang="en-US" altLang="zh-CN" sz="11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1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</a:p>
          <a:p>
            <a:pPr>
              <a:lnSpc>
                <a:spcPts val="8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69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145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75" dirty="0">
                <a:solidFill>
                  <a:srgbClr val="fefefe"/>
                </a:solidFill>
                <a:latin typeface="Times New Roman"/>
                <a:ea typeface="Times New Roman"/>
              </a:rPr>
              <a:t>Meet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80" dirty="0">
                <a:solidFill>
                  <a:srgbClr val="fefefe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64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</a:p>
          <a:p>
            <a:pPr>
              <a:lnSpc>
                <a:spcPts val="86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85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17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1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85" dirty="0">
                <a:solidFill>
                  <a:srgbClr val="fefefe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64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69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5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10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55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4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40" dirty="0">
                <a:solidFill>
                  <a:srgbClr val="fefefe"/>
                </a:solidFill>
                <a:latin typeface="Times New Roman"/>
                <a:ea typeface="Times New Roman"/>
              </a:rPr>
              <a:t>sense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5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ea typeface="Times New Roman"/>
              </a:rPr>
              <a:t>purpose</a:t>
            </a:r>
          </a:p>
          <a:p>
            <a:pPr>
              <a:lnSpc>
                <a:spcPts val="8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34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75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1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ea typeface="Times New Roman"/>
              </a:rPr>
              <a:t>sense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5" dirty="0">
                <a:solidFill>
                  <a:srgbClr val="fefefe"/>
                </a:solidFill>
                <a:latin typeface="Times New Roman"/>
                <a:ea typeface="Times New Roman"/>
              </a:rPr>
              <a:t>satisfaction</a:t>
            </a:r>
          </a:p>
          <a:p>
            <a:pPr>
              <a:lnSpc>
                <a:spcPts val="8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75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16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80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69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69" dirty="0">
                <a:solidFill>
                  <a:srgbClr val="fefefe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11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55" dirty="0">
                <a:solidFill>
                  <a:srgbClr val="fefefe"/>
                </a:solidFill>
                <a:latin typeface="Times New Roman"/>
                <a:ea typeface="Times New Roman"/>
              </a:rPr>
              <a:t>better</a:t>
            </a:r>
          </a:p>
          <a:p>
            <a:pPr>
              <a:lnSpc>
                <a:spcPts val="86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spc="44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100" spc="94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100" spc="4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5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4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future</a:t>
            </a:r>
            <a:r>
              <a:rPr lang="en-US" altLang="zh-CN" sz="11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4" dirty="0">
                <a:solidFill>
                  <a:srgbClr val="fefefe"/>
                </a:solidFill>
                <a:latin typeface="Times New Roman"/>
                <a:ea typeface="Times New Roman"/>
              </a:rPr>
              <a:t>opportunities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Freeform 90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Freeform 901"> 
				</p:cNvPr>
          <p:cNvSpPr/>
          <p:nvPr/>
        </p:nvSpPr>
        <p:spPr>
          <a:xfrm>
            <a:off x="793750" y="958850"/>
            <a:ext cx="5899150" cy="1187450"/>
          </a:xfrm>
          <a:custGeom>
            <a:avLst/>
            <a:gdLst>
              <a:gd name="connsiteX0" fmla="*/ 11683 w 5899150"/>
              <a:gd name="connsiteY0" fmla="*/ 1195324 h 1187450"/>
              <a:gd name="connsiteX1" fmla="*/ 5906516 w 5899150"/>
              <a:gd name="connsiteY1" fmla="*/ 1195324 h 1187450"/>
              <a:gd name="connsiteX2" fmla="*/ 5906516 w 5899150"/>
              <a:gd name="connsiteY2" fmla="*/ 6604 h 1187450"/>
              <a:gd name="connsiteX3" fmla="*/ 11683 w 5899150"/>
              <a:gd name="connsiteY3" fmla="*/ 6604 h 1187450"/>
              <a:gd name="connsiteX4" fmla="*/ 11683 w 58991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9150" h="1187450">
                <a:moveTo>
                  <a:pt x="11683" y="1195324"/>
                </a:moveTo>
                <a:lnTo>
                  <a:pt x="5906516" y="1195324"/>
                </a:lnTo>
                <a:lnTo>
                  <a:pt x="5906516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Freeform 902"> 
				</p:cNvPr>
          <p:cNvSpPr/>
          <p:nvPr/>
        </p:nvSpPr>
        <p:spPr>
          <a:xfrm>
            <a:off x="784225" y="949325"/>
            <a:ext cx="5908675" cy="1196975"/>
          </a:xfrm>
          <a:custGeom>
            <a:avLst/>
            <a:gdLst>
              <a:gd name="connsiteX0" fmla="*/ 21208 w 5908675"/>
              <a:gd name="connsiteY0" fmla="*/ 1204849 h 1196975"/>
              <a:gd name="connsiteX1" fmla="*/ 5916041 w 5908675"/>
              <a:gd name="connsiteY1" fmla="*/ 1204849 h 1196975"/>
              <a:gd name="connsiteX2" fmla="*/ 5916041 w 5908675"/>
              <a:gd name="connsiteY2" fmla="*/ 16129 h 1196975"/>
              <a:gd name="connsiteX3" fmla="*/ 21208 w 5908675"/>
              <a:gd name="connsiteY3" fmla="*/ 16129 h 1196975"/>
              <a:gd name="connsiteX4" fmla="*/ 21208 w 59086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8675" h="1196975">
                <a:moveTo>
                  <a:pt x="21208" y="1204849"/>
                </a:moveTo>
                <a:lnTo>
                  <a:pt x="5916041" y="1204849"/>
                </a:lnTo>
                <a:lnTo>
                  <a:pt x="5916041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4" name="Picture 90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820" y="2240280"/>
            <a:ext cx="3360420" cy="2385060"/>
          </a:xfrm>
          <a:prstGeom prst="rect">
            <a:avLst/>
          </a:prstGeom>
        </p:spPr>
      </p:pic>
      <p:sp>
        <p:nvSpPr>
          <p:cNvPr id="904" name="TextBox 904"/>
          <p:cNvSpPr txBox="1"/>
          <p:nvPr/>
        </p:nvSpPr>
        <p:spPr>
          <a:xfrm>
            <a:off x="894892" y="1115244"/>
            <a:ext cx="5766969" cy="4021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9585">
              <a:lnSpc>
                <a:spcPct val="100000"/>
              </a:lnSpc>
            </a:pP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</a:p>
          <a:p>
            <a:pPr marL="0" indent="1381328">
              <a:lnSpc>
                <a:spcPct val="100000"/>
              </a:lnSpc>
            </a:pP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OTHERS?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800" spc="254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Giving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sometimes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</a:p>
          <a:p>
            <a:pPr hangingPunct="0" marL="34290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enough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money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enough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compassion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else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something!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hangingPunct="0" marL="342900" indent="-342900">
              <a:lnSpc>
                <a:spcPct val="9958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800" spc="-22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bring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-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" dirty="0">
                <a:solidFill>
                  <a:srgbClr val="242424"/>
                </a:solidFill>
                <a:latin typeface="Times New Roman"/>
                <a:ea typeface="Times New Roman"/>
              </a:rPr>
              <a:t>community</a:t>
            </a:r>
          </a:p>
          <a:p>
            <a:pPr>
              <a:lnSpc>
                <a:spcPts val="1014"/>
              </a:lnSpc>
            </a:pPr>
            <a:endParaRPr lang="en-US" dirty="0" smtClean="0"/>
          </a:p>
          <a:p>
            <a:pPr hangingPunct="0" marL="342900" indent="-34290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800" spc="-145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spread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-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positive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message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really</a:t>
            </a:r>
            <a:r>
              <a:rPr lang="en-US" altLang="zh-CN" sz="1800" spc="-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-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difference</a:t>
            </a:r>
            <a:r>
              <a:rPr lang="en-US" altLang="zh-CN" sz="1800" spc="1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lives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environment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30" dirty="0">
                <a:solidFill>
                  <a:srgbClr val="242424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3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25" dirty="0">
                <a:solidFill>
                  <a:srgbClr val="242424"/>
                </a:solidFill>
                <a:latin typeface="Times New Roman"/>
                <a:ea typeface="Times New Roman"/>
              </a:rPr>
              <a:t>live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Freeform 90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Freeform 906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Freeform 907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Freeform 908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Freeform 909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Freeform 910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2" name="Picture 91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912" name="TextBox 912"/>
          <p:cNvSpPr txBox="1"/>
          <p:nvPr/>
        </p:nvSpPr>
        <p:spPr>
          <a:xfrm>
            <a:off x="896111" y="1440837"/>
            <a:ext cx="3796666" cy="2945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77266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818642">
              <a:lnSpc>
                <a:spcPct val="100000"/>
              </a:lnSpc>
            </a:pP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45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STEPS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Explore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1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Organise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Review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Freeform 91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4" name="Freeform 914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5" name="Freeform 915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Freeform 916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Freeform 917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Freeform 918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0" name="Picture 92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1584960"/>
            <a:ext cx="3375660" cy="3383279"/>
          </a:xfrm>
          <a:prstGeom prst="rect">
            <a:avLst/>
          </a:prstGeom>
        </p:spPr>
      </p:pic>
      <p:sp>
        <p:nvSpPr>
          <p:cNvPr id="920" name="TextBox 920"/>
          <p:cNvSpPr txBox="1"/>
          <p:nvPr/>
        </p:nvSpPr>
        <p:spPr>
          <a:xfrm>
            <a:off x="896111" y="1654197"/>
            <a:ext cx="4967797" cy="4167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51864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STEP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EXPLORE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1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5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issue/s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5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focus</a:t>
            </a:r>
            <a:r>
              <a:rPr lang="en-US" altLang="zh-CN" sz="15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</a:p>
          <a:p>
            <a:pPr>
              <a:lnSpc>
                <a:spcPts val="8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7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15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issue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</a:p>
          <a:p>
            <a:pPr>
              <a:lnSpc>
                <a:spcPts val="7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4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15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issue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background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who,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what,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where,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why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500" spc="15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5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ea typeface="Times New Roman"/>
              </a:rPr>
              <a:t>project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successful</a:t>
            </a:r>
            <a:r>
              <a:rPr lang="en-US" altLang="zh-CN" sz="15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project/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campaign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5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like.</a:t>
            </a:r>
            <a:r>
              <a:rPr lang="en-US" altLang="zh-CN" sz="15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evaluate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end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do/</a:t>
            </a:r>
            <a:r>
              <a:rPr lang="en-US" altLang="zh-CN" sz="1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80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do?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1</cp:revision>
  <dcterms:created xsi:type="dcterms:W3CDTF">2011-01-21T15:00:27Z</dcterms:created>
  <dcterms:modified xsi:type="dcterms:W3CDTF">2011-01-21T15:01:14Z</dcterms:modified>
</cp:coreProperties>
</file>