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	<Relationship Id="rId3" Type="http://schemas.openxmlformats.org/officeDocument/2006/relationships/printerSettings" Target="printerSettings/printerSettings1.bin"/>
	<Relationship Id="rId4" Type="http://schemas.openxmlformats.org/officeDocument/2006/relationships/presProps" Target="presProps.xml"/>
	<Relationship Id="rId5" Type="http://schemas.openxmlformats.org/officeDocument/2006/relationships/viewProps" Target="viewProps.xml"/>
	<Relationship Id="rId6" Type="http://schemas.openxmlformats.org/officeDocument/2006/relationships/theme" Target="theme/theme1.xml"/>
	<Relationship Id="rId7" Type="http://schemas.openxmlformats.org/officeDocument/2006/relationships/tableStyles" Target="tableStyles.xml"/>
	<Relationship Id="rId1" Type="http://schemas.openxmlformats.org/officeDocument/2006/relationships/slideMaster" Target="slideMasters/slideMaster1.xml"/>
	<Relationship Id="rId8" Type="http://schemas.openxmlformats.org/officeDocument/2006/relationships/slide" Target="slides/slide1.xml"/>
	<Relationship Id="rId9" Type="http://schemas.openxmlformats.org/officeDocument/2006/relationships/slide" Target="slides/slide2.xml"/>
	<Relationship Id="rId10" Type="http://schemas.openxmlformats.org/officeDocument/2006/relationships/slide" Target="slides/slide3.xml"/>
	<Relationship Id="rId11" Type="http://schemas.openxmlformats.org/officeDocument/2006/relationships/slide" Target="slides/slide4.xml"/>
	<Relationship Id="rId12" Type="http://schemas.openxmlformats.org/officeDocument/2006/relationships/slide" Target="slides/slide5.xml"/>
	<Relationship Id="rId13" Type="http://schemas.openxmlformats.org/officeDocument/2006/relationships/slide" Target="slides/slide6.xml"/>
	<Relationship Id="rId14" Type="http://schemas.openxmlformats.org/officeDocument/2006/relationships/slide" Target="slides/slide7.xml"/>
	<Relationship Id="rId15" Type="http://schemas.openxmlformats.org/officeDocument/2006/relationships/slide" Target="slides/slide8.xml"/>
	<Relationship Id="rId16" Type="http://schemas.openxmlformats.org/officeDocument/2006/relationships/slide" Target="slides/slide9.xml"/>
	<Relationship Id="rId17" Type="http://schemas.openxmlformats.org/officeDocument/2006/relationships/slide" Target="slides/slide10.xml"/>
	<Relationship Id="rId18" Type="http://schemas.openxmlformats.org/officeDocument/2006/relationships/slide" Target="slides/slide11.xml"/>
	<Relationship Id="rId19" Type="http://schemas.openxmlformats.org/officeDocument/2006/relationships/slide" Target="slides/slide12.xml"/>
	<Relationship Id="rId20" Type="http://schemas.openxmlformats.org/officeDocument/2006/relationships/slide" Target="slides/slide13.xml"/>
	<Relationship Id="rId21" Type="http://schemas.openxmlformats.org/officeDocument/2006/relationships/slide" Target="slides/slide14.xml"/>
	<Relationship Id="rId22" Type="http://schemas.openxmlformats.org/officeDocument/2006/relationships/slide" Target="slides/slide15.xml"/>
	<Relationship Id="rId23" Type="http://schemas.openxmlformats.org/officeDocument/2006/relationships/slide" Target="slides/slide16.xml"/>
	<Relationship Id="rId24" Type="http://schemas.openxmlformats.org/officeDocument/2006/relationships/slide" Target="slides/slide17.xml"/>
	<Relationship Id="rId25" Type="http://schemas.openxmlformats.org/officeDocument/2006/relationships/slide" Target="slides/slide18.xml"/>
	<Relationship Id="rId26" Type="http://schemas.openxmlformats.org/officeDocument/2006/relationships/slide" Target="slides/slide19.xml"/>
	<Relationship Id="rId27" Type="http://schemas.openxmlformats.org/officeDocument/2006/relationships/slide" Target="slides/slide20.xml"/>
	<Relationship Id="rId28" Type="http://schemas.openxmlformats.org/officeDocument/2006/relationships/slide" Target="slides/slide21.xml"/>
	<Relationship Id="rId29" Type="http://schemas.openxmlformats.org/officeDocument/2006/relationships/slide" Target="slides/slide22.xml"/>
	<Relationship Id="rId30" Type="http://schemas.openxmlformats.org/officeDocument/2006/relationships/slide" Target="slides/slide23.xml"/>
	<Relationship Id="rId31" Type="http://schemas.openxmlformats.org/officeDocument/2006/relationships/slide" Target="slides/slide24.xml"/>
	<Relationship Id="rId32" Type="http://schemas.openxmlformats.org/officeDocument/2006/relationships/slide" Target="slides/slide25.xml"/>
	<Relationship Id="rId33" Type="http://schemas.openxmlformats.org/officeDocument/2006/relationships/slide" Target="slides/slide26.xml"/>
	<Relationship Id="rId34" Type="http://schemas.openxmlformats.org/officeDocument/2006/relationships/slide" Target="slides/slide27.xml"/>
	<Relationship Id="rId35" Type="http://schemas.openxmlformats.org/officeDocument/2006/relationships/slide" Target="slides/slide28.xml"/>
	<Relationship Id="rId36" Type="http://schemas.openxmlformats.org/officeDocument/2006/relationships/slide" Target="slides/slide29.xml"/>
	<Relationship Id="rId37" Type="http://schemas.openxmlformats.org/officeDocument/2006/relationships/slide" Target="slides/slide30.xml"/>
	<Relationship Id="rId38" Type="http://schemas.openxmlformats.org/officeDocument/2006/relationships/slide" Target="slides/slide31.xml"/>
	<Relationship Id="rId39" Type="http://schemas.openxmlformats.org/officeDocument/2006/relationships/slide" Target="slides/slide32.xml"/>
	<Relationship Id="rId40" Type="http://schemas.openxmlformats.org/officeDocument/2006/relationships/slide" Target="slides/slide33.xml"/>
	<Relationship Id="rId41" Type="http://schemas.openxmlformats.org/officeDocument/2006/relationships/slide" Target="slides/slide34.xml"/>
	<Relationship Id="rId42" Type="http://schemas.openxmlformats.org/officeDocument/2006/relationships/slide" Target="slides/slide35.xml"/>
	<Relationship Id="rId43" Type="http://schemas.openxmlformats.org/officeDocument/2006/relationships/slide" Target="slides/slide36.xml"/>
	<Relationship Id="rId44" Type="http://schemas.openxmlformats.org/officeDocument/2006/relationships/slide" Target="slides/slide37.xml"/>
	<Relationship Id="rId45" Type="http://schemas.openxmlformats.org/officeDocument/2006/relationships/slide" Target="slides/slide38.xml"/>
	<Relationship Id="rId46" Type="http://schemas.openxmlformats.org/officeDocument/2006/relationships/slide" Target="slides/slide39.xml"/>
	<Relationship Id="rId47" Type="http://schemas.openxmlformats.org/officeDocument/2006/relationships/slide" Target="slides/slide40.xml"/>
	<Relationship Id="rId48" Type="http://schemas.openxmlformats.org/officeDocument/2006/relationships/slide" Target="slides/slide41.xml"/>
	<Relationship Id="rId49" Type="http://schemas.openxmlformats.org/officeDocument/2006/relationships/slide" Target="slides/slide42.xml"/>
	<Relationship Id="rId50" Type="http://schemas.openxmlformats.org/officeDocument/2006/relationships/slide" Target="slides/slide43.xml"/>
	<Relationship Id="rId51" Type="http://schemas.openxmlformats.org/officeDocument/2006/relationships/slide" Target="slides/slide44.xml"/>
	<Relationship Id="rId52" Type="http://schemas.openxmlformats.org/officeDocument/2006/relationships/slide" Target="slides/slide45.xml"/>
	<Relationship Id="rId53" Type="http://schemas.openxmlformats.org/officeDocument/2006/relationships/slide" Target="slides/slide46.xml"/>
	<Relationship Id="rId54" Type="http://schemas.openxmlformats.org/officeDocument/2006/relationships/slide" Target="slides/slide47.xml"/>
	<Relationship Id="rId55" Type="http://schemas.openxmlformats.org/officeDocument/2006/relationships/slide" Target="slides/slide48.xml"/>
	<Relationship Id="rId56" Type="http://schemas.openxmlformats.org/officeDocument/2006/relationships/slide" Target="slides/slide49.xml"/>
	<Relationship Id="rId57" Type="http://schemas.openxmlformats.org/officeDocument/2006/relationships/slide" Target="slides/slide50.xml"/>
	<Relationship Id="rId58" Type="http://schemas.openxmlformats.org/officeDocument/2006/relationships/slide" Target="slides/slide51.xml"/>
	<Relationship Id="rId59" Type="http://schemas.openxmlformats.org/officeDocument/2006/relationships/slide" Target="slides/slide52.xml"/>
	<Relationship Id="rId60" Type="http://schemas.openxmlformats.org/officeDocument/2006/relationships/slide" Target="slides/slide53.xml"/>
	<Relationship Id="rId61" Type="http://schemas.openxmlformats.org/officeDocument/2006/relationships/slide" Target="slides/slide54.xml"/>
	<Relationship Id="rId62" Type="http://schemas.openxmlformats.org/officeDocument/2006/relationships/slide" Target="slides/slide55.xml"/>
	<Relationship Id="rId63" Type="http://schemas.openxmlformats.org/officeDocument/2006/relationships/slide" Target="slides/slide56.xml"/>
	<Relationship Id="rId64" Type="http://schemas.openxmlformats.org/officeDocument/2006/relationships/slide" Target="slides/slide57.xml"/>
	<Relationship Id="rId65" Type="http://schemas.openxmlformats.org/officeDocument/2006/relationships/slide" Target="slides/slide58.xml"/>
	<Relationship Id="rId66" Type="http://schemas.openxmlformats.org/officeDocument/2006/relationships/slide" Target="slides/slide59.xml"/>
	<Relationship Id="rId67" Type="http://schemas.openxmlformats.org/officeDocument/2006/relationships/slide" Target="slides/slide60.xml"/>
	<Relationship Id="rId68" Type="http://schemas.openxmlformats.org/officeDocument/2006/relationships/slide" Target="slides/slide61.xml"/>
	<Relationship Id="rId69" Type="http://schemas.openxmlformats.org/officeDocument/2006/relationships/slide" Target="slides/slide62.xml"/>
	<Relationship Id="rId70" Type="http://schemas.openxmlformats.org/officeDocument/2006/relationships/slide" Target="slides/slide63.xml"/>
	<Relationship Id="rId71" Type="http://schemas.openxmlformats.org/officeDocument/2006/relationships/slide" Target="slides/slide64.xml"/>
	<Relationship Id="rId72" Type="http://schemas.openxmlformats.org/officeDocument/2006/relationships/slide" Target="slides/slide65.xml"/>
	<Relationship Id="rId73" Type="http://schemas.openxmlformats.org/officeDocument/2006/relationships/slide" Target="slides/slide66.xml"/>
	<Relationship Id="rId74" Type="http://schemas.openxmlformats.org/officeDocument/2006/relationships/slide" Target="slides/slide67.xml"/>
	<Relationship Id="rId75" Type="http://schemas.openxmlformats.org/officeDocument/2006/relationships/slide" Target="slides/slide68.xml"/>
	<Relationship Id="rId76" Type="http://schemas.openxmlformats.org/officeDocument/2006/relationships/slide" Target="slides/slide69.xml"/>
	<Relationship Id="rId77" Type="http://schemas.openxmlformats.org/officeDocument/2006/relationships/slide" Target="slides/slide70.xml"/>
	<Relationship Id="rId78" Type="http://schemas.openxmlformats.org/officeDocument/2006/relationships/slide" Target="slides/slide71.xml"/>
	<Relationship Id="rId79" Type="http://schemas.openxmlformats.org/officeDocument/2006/relationships/slide" Target="slides/slide72.xml"/>
	<Relationship Id="rId80" Type="http://schemas.openxmlformats.org/officeDocument/2006/relationships/slide" Target="slides/slide73.xml"/>
	<Relationship Id="rId81" Type="http://schemas.openxmlformats.org/officeDocument/2006/relationships/slide" Target="slides/slide74.xml"/>
	<Relationship Id="rId82" Type="http://schemas.openxmlformats.org/officeDocument/2006/relationships/slide" Target="slides/slide75.xml"/>
	<Relationship Id="rId83" Type="http://schemas.openxmlformats.org/officeDocument/2006/relationships/slide" Target="slides/slide76.xml"/>
	<Relationship Id="rId84" Type="http://schemas.openxmlformats.org/officeDocument/2006/relationships/slide" Target="slides/slide77.xml"/>
	<Relationship Id="rId85" Type="http://schemas.openxmlformats.org/officeDocument/2006/relationships/slide" Target="slides/slide78.xml"/>
	<Relationship Id="rId86" Type="http://schemas.openxmlformats.org/officeDocument/2006/relationships/slide" Target="slides/slide79.xml"/>
	<Relationship Id="rId87" Type="http://schemas.openxmlformats.org/officeDocument/2006/relationships/slide" Target="slides/slide80.xml"/>
	<Relationship Id="rId88" Type="http://schemas.openxmlformats.org/officeDocument/2006/relationships/slide" Target="slides/slide81.xml"/>
	<Relationship Id="rId89" Type="http://schemas.openxmlformats.org/officeDocument/2006/relationships/slide" Target="slides/slide82.xml"/>
	<Relationship Id="rId90" Type="http://schemas.openxmlformats.org/officeDocument/2006/relationships/slide" Target="slides/slide83.xml"/>
	<Relationship Id="rId91" Type="http://schemas.openxmlformats.org/officeDocument/2006/relationships/slide" Target="slides/slide84.xml"/>
	<Relationship Id="rId92" Type="http://schemas.openxmlformats.org/officeDocument/2006/relationships/slide" Target="slides/slide85.xml"/>
	<Relationship Id="rId93" Type="http://schemas.openxmlformats.org/officeDocument/2006/relationships/slide" Target="slides/slide86.xml"/>
	<Relationship Id="rId94" Type="http://schemas.openxmlformats.org/officeDocument/2006/relationships/slide" Target="slides/slide87.xml"/>
	<Relationship Id="rId95" Type="http://schemas.openxmlformats.org/officeDocument/2006/relationships/slide" Target="slides/slide88.xml"/>
	<Relationship Id="rId96" Type="http://schemas.openxmlformats.org/officeDocument/2006/relationships/slide" Target="slides/slide89.xml"/>
	<Relationship Id="rId97" Type="http://schemas.openxmlformats.org/officeDocument/2006/relationships/slide" Target="slides/slide90.xml"/>
	<Relationship Id="rId98" Type="http://schemas.openxmlformats.org/officeDocument/2006/relationships/slide" Target="slides/slide91.xml"/>
	<Relationship Id="rId99" Type="http://schemas.openxmlformats.org/officeDocument/2006/relationships/slide" Target="slides/slide92.xml"/>
	<Relationship Id="rId100" Type="http://schemas.openxmlformats.org/officeDocument/2006/relationships/slide" Target="slides/slide93.xml"/>
	<Relationship Id="rId101" Type="http://schemas.openxmlformats.org/officeDocument/2006/relationships/slide" Target="slides/slide94.xml"/>
	<Relationship Id="rId102" Type="http://schemas.openxmlformats.org/officeDocument/2006/relationships/slide" Target="slides/slide95.xml"/>
	<Relationship Id="rId103" Type="http://schemas.openxmlformats.org/officeDocument/2006/relationships/slide" Target="slides/slide96.xml"/>
	<Relationship Id="rId104" Type="http://schemas.openxmlformats.org/officeDocument/2006/relationships/slide" Target="slides/slide97.xml"/>
	<Relationship Id="rId105" Type="http://schemas.openxmlformats.org/officeDocument/2006/relationships/slide" Target="slides/slide98.xml"/>
	<Relationship Id="rId106" Type="http://schemas.openxmlformats.org/officeDocument/2006/relationships/slide" Target="slides/slide99.xml"/>
	<Relationship Id="rId107" Type="http://schemas.openxmlformats.org/officeDocument/2006/relationships/slide" Target="slides/slide100.xml"/>
	<Relationship Id="rId108" Type="http://schemas.openxmlformats.org/officeDocument/2006/relationships/slide" Target="slides/slide101.xml"/>
	<Relationship Id="rId109" Type="http://schemas.openxmlformats.org/officeDocument/2006/relationships/slide" Target="slides/slide102.xml"/>
	<Relationship Id="rId110" Type="http://schemas.openxmlformats.org/officeDocument/2006/relationships/slide" Target="slides/slide103.xml"/>
	<Relationship Id="rId111" Type="http://schemas.openxmlformats.org/officeDocument/2006/relationships/slide" Target="slides/slide104.xml"/>
	<Relationship Id="rId112" Type="http://schemas.openxmlformats.org/officeDocument/2006/relationships/slide" Target="slides/slide105.xml"/>
	<Relationship Id="rId113" Type="http://schemas.openxmlformats.org/officeDocument/2006/relationships/slide" Target="slides/slide106.xml"/>
	<Relationship Id="rId114" Type="http://schemas.openxmlformats.org/officeDocument/2006/relationships/slide" Target="slides/slide107.xml"/>
	<Relationship Id="rId115" Type="http://schemas.openxmlformats.org/officeDocument/2006/relationships/slide" Target="slides/slide108.xml"/>
	<Relationship Id="rId116" Type="http://schemas.openxmlformats.org/officeDocument/2006/relationships/slide" Target="slides/slide109.xml"/>
	<Relationship Id="rId117" Type="http://schemas.openxmlformats.org/officeDocument/2006/relationships/slide" Target="slides/slide110.xml"/>
	<Relationship Id="rId118" Type="http://schemas.openxmlformats.org/officeDocument/2006/relationships/slide" Target="slides/slide111.xml"/>
	<Relationship Id="rId119" Type="http://schemas.openxmlformats.org/officeDocument/2006/relationships/slide" Target="slides/slide112.xml"/>
	<Relationship Id="rId120" Type="http://schemas.openxmlformats.org/officeDocument/2006/relationships/slide" Target="slides/slide113.xml"/>
	<Relationship Id="rId121" Type="http://schemas.openxmlformats.org/officeDocument/2006/relationships/slide" Target="slides/slide114.xml"/>
	<Relationship Id="rId122" Type="http://schemas.openxmlformats.org/officeDocument/2006/relationships/slide" Target="slides/slide115.xml"/>
	<Relationship Id="rId123" Type="http://schemas.openxmlformats.org/officeDocument/2006/relationships/slide" Target="slides/slide116.xml"/>
	<Relationship Id="rId124" Type="http://schemas.openxmlformats.org/officeDocument/2006/relationships/slide" Target="slides/slide117.xml"/>
	<Relationship Id="rId125" Type="http://schemas.openxmlformats.org/officeDocument/2006/relationships/slide" Target="slides/slide118.xml"/>
	<Relationship Id="rId126" Type="http://schemas.openxmlformats.org/officeDocument/2006/relationships/slide" Target="slides/slide119.xml"/>
	<Relationship Id="rId127" Type="http://schemas.openxmlformats.org/officeDocument/2006/relationships/slide" Target="slides/slide120.xml"/>
	<Relationship Id="rId128" Type="http://schemas.openxmlformats.org/officeDocument/2006/relationships/slide" Target="slides/slide121.xml"/>
	<Relationship Id="rId129" Type="http://schemas.openxmlformats.org/officeDocument/2006/relationships/slide" Target="slides/slide122.xml"/>
	<Relationship Id="rId130" Type="http://schemas.openxmlformats.org/officeDocument/2006/relationships/slide" Target="slides/slide123.xml"/>
	<Relationship Id="rId131" Type="http://schemas.openxmlformats.org/officeDocument/2006/relationships/slide" Target="slides/slide124.xml"/>
	<Relationship Id="rId132" Type="http://schemas.openxmlformats.org/officeDocument/2006/relationships/slide" Target="slides/slide125.xml"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11/21/11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image.jpeg"/>
	<Relationship Id="rId3" Type="http://schemas.openxmlformats.org/officeDocument/2006/relationships/image" Target="../media/2image.jpeg"/>
	<Relationship Id="rId4" Type="http://schemas.openxmlformats.org/officeDocument/2006/relationships/image" Target="../media/3image.jpeg"/>
</Relationships>
</file>

<file path=ppt/slides/_rels/slide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image.jpeg"/>
	<Relationship Id="rId3" Type="http://schemas.openxmlformats.org/officeDocument/2006/relationships/image" Target="../media/13image.jpeg"/>
	<Relationship Id="rId4" Type="http://schemas.openxmlformats.org/officeDocument/2006/relationships/image" Target="../media/14image.jpeg"/>
	<Relationship Id="rId5" Type="http://schemas.openxmlformats.org/officeDocument/2006/relationships/image" Target="../media/15image.jpeg"/>
	<Relationship Id="rId6" Type="http://schemas.openxmlformats.org/officeDocument/2006/relationships/image" Target="../media/16image.jpeg"/>
</Relationships>
</file>

<file path=ppt/slides/_rels/slide10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3image.jpeg"/>
</Relationships>
</file>

<file path=ppt/slides/_rels/slide10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4image.jpeg"/>
</Relationships>
</file>

<file path=ppt/slides/_rels/slide10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5image.jpeg"/>
</Relationships>
</file>

<file path=ppt/slides/_rels/slide10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6image.jpeg"/>
</Relationships>
</file>

<file path=ppt/slides/_rels/slide10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0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7image.jpeg"/>
</Relationships>
</file>

<file path=ppt/slides/_rels/slide10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8image.jpeg"/>
</Relationships>
</file>

<file path=ppt/slides/_rels/slide10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9image.jpeg"/>
	<Relationship Id="rId3" Type="http://schemas.openxmlformats.org/officeDocument/2006/relationships/image" Target="../media/120image.jpeg"/>
</Relationships>
</file>

<file path=ppt/slides/_rels/slide10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1image.jpeg"/>
</Relationships>
</file>

<file path=ppt/slides/_rels/slide10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2image.jpeg"/>
	<Relationship Id="rId3" Type="http://schemas.openxmlformats.org/officeDocument/2006/relationships/image" Target="../media/123image.jpeg"/>
	<Relationship Id="rId4" Type="http://schemas.openxmlformats.org/officeDocument/2006/relationships/image" Target="../media/124image.jpeg"/>
	<Relationship Id="rId5" Type="http://schemas.openxmlformats.org/officeDocument/2006/relationships/image" Target="../media/125image.jpeg"/>
</Relationships>
</file>

<file path=ppt/slides/_rels/slide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7image.jpeg"/>
</Relationships>
</file>

<file path=ppt/slides/_rels/slide11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1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6image.jpeg"/>
</Relationships>
</file>

<file path=ppt/slides/_rels/slide1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7image.jpeg"/>
</Relationships>
</file>

<file path=ppt/slides/_rels/slide1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8image.jpeg"/>
</Relationships>
</file>

<file path=ppt/slides/_rels/slide1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29image.jpeg"/>
</Relationships>
</file>

<file path=ppt/slides/_rels/slide1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0image.jpeg"/>
</Relationships>
</file>

<file path=ppt/slides/_rels/slide1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1image.jpeg"/>
</Relationships>
</file>

<file path=ppt/slides/_rels/slide1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2image.jpeg"/>
</Relationships>
</file>

<file path=ppt/slides/_rels/slide1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3image.jpeg"/>
</Relationships>
</file>

<file path=ppt/slides/_rels/slide1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4image.jpeg"/>
	<Relationship Id="rId3" Type="http://schemas.openxmlformats.org/officeDocument/2006/relationships/image" Target="../media/135image.jpeg"/>
	<Relationship Id="rId4" Type="http://schemas.openxmlformats.org/officeDocument/2006/relationships/image" Target="../media/136image.jpeg"/>
</Relationships>
</file>

<file path=ppt/slides/_rels/slide1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8image.jpeg"/>
</Relationships>
</file>

<file path=ppt/slides/_rels/slide1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7image.jpeg"/>
</Relationships>
</file>

<file path=ppt/slides/_rels/slide1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38image.jpeg"/>
	<Relationship Id="rId3" Type="http://schemas.openxmlformats.org/officeDocument/2006/relationships/image" Target="../media/139image.jpeg"/>
	<Relationship Id="rId4" Type="http://schemas.openxmlformats.org/officeDocument/2006/relationships/image" Target="../media/140image.jpeg"/>
	<Relationship Id="rId5" Type="http://schemas.openxmlformats.org/officeDocument/2006/relationships/image" Target="../media/141image.jpeg"/>
</Relationships>
</file>

<file path=ppt/slides/_rels/slide1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2image.jpeg"/>
</Relationships>
</file>

<file path=ppt/slides/_rels/slide1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3image.jpeg"/>
</Relationships>
</file>

<file path=ppt/slides/_rels/slide1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44image.jpeg"/>
</Relationships>
</file>

<file path=ppt/slides/_rels/slide1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9image.jpeg"/>
</Relationships>
</file>

<file path=ppt/slides/_rels/slide1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0image.jpeg"/>
	<Relationship Id="rId3" Type="http://schemas.openxmlformats.org/officeDocument/2006/relationships/image" Target="../media/21image.jpeg"/>
	<Relationship Id="rId4" Type="http://schemas.openxmlformats.org/officeDocument/2006/relationships/image" Target="../media/22image.jpeg"/>
	<Relationship Id="rId5" Type="http://schemas.openxmlformats.org/officeDocument/2006/relationships/image" Target="../media/23image.jpeg"/>
</Relationships>
</file>

<file path=ppt/slides/_rels/slide1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4image.jpeg"/>
</Relationships>
</file>

<file path=ppt/slides/_rels/slide1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5image.jpeg"/>
</Relationships>
</file>

<file path=ppt/slides/_rels/slide1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6image.jpeg"/>
</Relationships>
</file>

<file path=ppt/slides/_rels/slide1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7image.jpeg"/>
	<Relationship Id="rId3" Type="http://schemas.openxmlformats.org/officeDocument/2006/relationships/hyperlink" Target="http://https://childrenslawcentre.org.uk/your-rights/" TargetMode="External"/>
</Relationships>
</file>

<file path=ppt/slides/_rels/slide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image.jpeg"/>
	<Relationship Id="rId3" Type="http://schemas.openxmlformats.org/officeDocument/2006/relationships/image" Target="../media/5image.jpeg"/>
	<Relationship Id="rId4" Type="http://schemas.openxmlformats.org/officeDocument/2006/relationships/image" Target="../media/6image.jpeg"/>
</Relationships>
</file>

<file path=ppt/slides/_rels/slide2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8image.jpeg"/>
</Relationships>
</file>

<file path=ppt/slides/_rels/slide2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29image.jpeg"/>
</Relationships>
</file>

<file path=ppt/slides/_rels/slide2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0image.jpeg"/>
	<Relationship Id="rId3" Type="http://schemas.openxmlformats.org/officeDocument/2006/relationships/image" Target="../media/31image.jpeg"/>
</Relationships>
</file>

<file path=ppt/slides/_rels/slide2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2image.jpeg"/>
	<Relationship Id="rId3" Type="http://schemas.openxmlformats.org/officeDocument/2006/relationships/image" Target="../media/33image.jpeg"/>
	<Relationship Id="rId4" Type="http://schemas.openxmlformats.org/officeDocument/2006/relationships/image" Target="../media/34image.jpeg"/>
	<Relationship Id="rId5" Type="http://schemas.openxmlformats.org/officeDocument/2006/relationships/image" Target="../media/35image.jpeg"/>
	<Relationship Id="rId6" Type="http://schemas.openxmlformats.org/officeDocument/2006/relationships/image" Target="../media/36image.jpeg"/>
</Relationships>
</file>

<file path=ppt/slides/_rels/slide2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7image.jpeg"/>
</Relationships>
</file>

<file path=ppt/slides/_rels/slide2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38image.jpeg"/>
	<Relationship Id="rId3" Type="http://schemas.openxmlformats.org/officeDocument/2006/relationships/image" Target="../media/39image.jpeg"/>
</Relationships>
</file>

<file path=ppt/slides/_rels/slide2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0image.jpeg"/>
</Relationships>
</file>

<file path=ppt/slides/_rels/slide2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1image.jpeg"/>
</Relationships>
</file>

<file path=ppt/slides/_rels/slide2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2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2image.jpeg"/>
</Relationships>
</file>

<file path=ppt/slides/_rels/slide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3image.jpeg"/>
</Relationships>
</file>

<file path=ppt/slides/_rels/slide3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4image.jpeg"/>
</Relationships>
</file>

<file path=ppt/slides/_rels/slide3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5image.jpeg"/>
</Relationships>
</file>

<file path=ppt/slides/_rels/slide3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6image.jpeg"/>
</Relationships>
</file>

<file path=ppt/slides/_rels/slide3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7image.jpeg"/>
	<Relationship Id="rId3" Type="http://schemas.openxmlformats.org/officeDocument/2006/relationships/image" Target="../media/48image.jpeg"/>
</Relationships>
</file>

<file path=ppt/slides/_rels/slide3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49image.jpeg"/>
	<Relationship Id="rId3" Type="http://schemas.openxmlformats.org/officeDocument/2006/relationships/image" Target="../media/50image.jpeg"/>
	<Relationship Id="rId4" Type="http://schemas.openxmlformats.org/officeDocument/2006/relationships/image" Target="../media/51image.jpeg"/>
	<Relationship Id="rId5" Type="http://schemas.openxmlformats.org/officeDocument/2006/relationships/image" Target="../media/52image.jpeg"/>
	<Relationship Id="rId6" Type="http://schemas.openxmlformats.org/officeDocument/2006/relationships/image" Target="../media/53image.jpeg"/>
	<Relationship Id="rId7" Type="http://schemas.openxmlformats.org/officeDocument/2006/relationships/image" Target="../media/54image.jpeg"/>
</Relationships>
</file>

<file path=ppt/slides/_rels/slide3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3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5image.jpeg"/>
</Relationships>
</file>

<file path=ppt/slides/_rels/slide3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6image.jpeg"/>
</Relationships>
</file>

<file path=ppt/slides/_rels/slide3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7image.jpeg"/>
</Relationships>
</file>

<file path=ppt/slides/_rels/slide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image.jpeg"/>
</Relationships>
</file>

<file path=ppt/slides/_rels/slide4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8image.jpeg"/>
</Relationships>
</file>

<file path=ppt/slides/_rels/slide4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59image.jpeg"/>
</Relationships>
</file>

<file path=ppt/slides/_rels/slide4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0image.jpeg"/>
	<Relationship Id="rId3" Type="http://schemas.openxmlformats.org/officeDocument/2006/relationships/image" Target="../media/61image.jpeg"/>
</Relationships>
</file>

<file path=ppt/slides/_rels/slide4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2image.jpeg"/>
</Relationships>
</file>

<file path=ppt/slides/_rels/slide4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3image.jpeg"/>
</Relationships>
</file>

<file path=ppt/slides/_rels/slide4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4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4image.jpeg"/>
</Relationships>
</file>

<file path=ppt/slides/_rels/slide4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5image.jpeg"/>
</Relationships>
</file>

<file path=ppt/slides/_rels/slide4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6image.jpeg"/>
</Relationships>
</file>

<file path=ppt/slides/_rels/slide4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7image.jpeg"/>
	<Relationship Id="rId3" Type="http://schemas.openxmlformats.org/officeDocument/2006/relationships/image" Target="../media/68image.jpeg"/>
</Relationships>
</file>

<file path=ppt/slides/_rels/slide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image.jpeg"/>
</Relationships>
</file>

<file path=ppt/slides/_rels/slide5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69image.jpeg"/>
</Relationships>
</file>

<file path=ppt/slides/_rels/slide5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0image.jpeg"/>
	<Relationship Id="rId3" Type="http://schemas.openxmlformats.org/officeDocument/2006/relationships/image" Target="../media/71image.jpeg"/>
</Relationships>
</file>

<file path=ppt/slides/_rels/slide5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2image.jpeg"/>
</Relationships>
</file>

<file path=ppt/slides/_rels/slide5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3image.jpeg"/>
	<Relationship Id="rId3" Type="http://schemas.openxmlformats.org/officeDocument/2006/relationships/image" Target="../media/74image.jpeg"/>
	<Relationship Id="rId4" Type="http://schemas.openxmlformats.org/officeDocument/2006/relationships/image" Target="../media/75image.jpeg"/>
</Relationships>
</file>

<file path=ppt/slides/_rels/slide5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5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6image.jpeg"/>
</Relationships>
</file>

<file path=ppt/slides/_rels/slide5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7image.jpeg"/>
</Relationships>
</file>

<file path=ppt/slides/_rels/slide5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78image.jpeg"/>
	<Relationship Id="rId3" Type="http://schemas.openxmlformats.org/officeDocument/2006/relationships/image" Target="../media/79image.jpeg"/>
</Relationships>
</file>

<file path=ppt/slides/_rels/slide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image.jpeg"/>
</Relationships>
</file>

<file path=ppt/slides/_rels/slide6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0image.jpeg"/>
	<Relationship Id="rId3" Type="http://schemas.openxmlformats.org/officeDocument/2006/relationships/image" Target="../media/81image.jpeg"/>
	<Relationship Id="rId4" Type="http://schemas.openxmlformats.org/officeDocument/2006/relationships/image" Target="../media/82image.jpeg"/>
	<Relationship Id="rId5" Type="http://schemas.openxmlformats.org/officeDocument/2006/relationships/image" Target="../media/83image.jpeg"/>
	<Relationship Id="rId6" Type="http://schemas.openxmlformats.org/officeDocument/2006/relationships/image" Target="../media/84image.jpeg"/>
</Relationships>
</file>

<file path=ppt/slides/_rels/slide6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5image.jpeg"/>
</Relationships>
</file>

<file path=ppt/slides/_rels/slide6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6image.jpeg"/>
</Relationships>
</file>

<file path=ppt/slides/_rels/slide6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7image.jpeg"/>
</Relationships>
</file>

<file path=ppt/slides/_rels/slide6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6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image.jpeg"/>
</Relationships>
</file>

<file path=ppt/slides/_rels/slide7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7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8image.jpeg"/>
</Relationships>
</file>

<file path=ppt/slides/_rels/slide7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89image.jpeg"/>
</Relationships>
</file>

<file path=ppt/slides/_rels/slide7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0image.jpeg"/>
</Relationships>
</file>

<file path=ppt/slides/_rels/slide7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1image.jpeg"/>
</Relationships>
</file>

<file path=ppt/slides/_rels/slide7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2image.jpeg"/>
</Relationships>
</file>

<file path=ppt/slides/_rels/slide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8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3image.jpeg"/>
</Relationships>
</file>

<file path=ppt/slides/_rels/slide8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4image.jpeg"/>
</Relationships>
</file>

<file path=ppt/slides/_rels/slide8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5image.jpeg"/>
	<Relationship Id="rId3" Type="http://schemas.openxmlformats.org/officeDocument/2006/relationships/image" Target="../media/96image.jpeg"/>
</Relationships>
</file>

<file path=ppt/slides/_rels/slide8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8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7image.jpeg"/>
</Relationships>
</file>

<file path=ppt/slides/_rels/slide8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8image.jpeg"/>
</Relationships>
</file>

<file path=ppt/slides/_rels/slide8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99image.jpeg"/>
</Relationships>
</file>

<file path=ppt/slides/_rels/slide8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0image.jpeg"/>
</Relationships>
</file>

<file path=ppt/slides/_rels/slide8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1image.jpeg"/>
</Relationships>
</file>

<file path=ppt/slides/_rels/slide8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image.jpeg"/>
</Relationships>
</file>

<file path=ppt/slides/_rels/slide90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91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2image.jpeg"/>
</Relationships>
</file>

<file path=ppt/slides/_rels/slide92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3image.jpeg"/>
</Relationships>
</file>

<file path=ppt/slides/_rels/slide93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4image.jpeg"/>
	<Relationship Id="rId3" Type="http://schemas.openxmlformats.org/officeDocument/2006/relationships/image" Target="../media/105image.jpeg"/>
	<Relationship Id="rId4" Type="http://schemas.openxmlformats.org/officeDocument/2006/relationships/image" Target="../media/106image.jpeg"/>
	<Relationship Id="rId5" Type="http://schemas.openxmlformats.org/officeDocument/2006/relationships/image" Target="../media/107image.jpeg"/>
</Relationships>
</file>

<file path=ppt/slides/_rels/slide94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</Relationships>
</file>

<file path=ppt/slides/_rels/slide95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8image.jpeg"/>
</Relationships>
</file>

<file path=ppt/slides/_rels/slide96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09image.jpeg"/>
</Relationships>
</file>

<file path=ppt/slides/_rels/slide97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0image.jpeg"/>
</Relationships>
</file>

<file path=ppt/slides/_rels/slide98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1image.jpeg"/>
</Relationships>
</file>

<file path=ppt/slides/_rels/slide99.xml.rels><?xml version="1.0" encoding="UTF-8" standalone="yes"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112image.jpe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" name="Freeform 1"> 
				</p:cNvPr>
          <p:cNvSpPr/>
          <p:nvPr/>
        </p:nvSpPr>
        <p:spPr>
          <a:xfrm>
            <a:off x="793750" y="2368550"/>
            <a:ext cx="4489450" cy="1657350"/>
          </a:xfrm>
          <a:custGeom>
            <a:avLst/>
            <a:gdLst>
              <a:gd name="connsiteX0" fmla="*/ 11683 w 4489450"/>
              <a:gd name="connsiteY0" fmla="*/ 1664716 h 1657350"/>
              <a:gd name="connsiteX1" fmla="*/ 4498340 w 4489450"/>
              <a:gd name="connsiteY1" fmla="*/ 1664716 h 1657350"/>
              <a:gd name="connsiteX2" fmla="*/ 4498340 w 4489450"/>
              <a:gd name="connsiteY2" fmla="*/ 18795 h 1657350"/>
              <a:gd name="connsiteX3" fmla="*/ 11683 w 4489450"/>
              <a:gd name="connsiteY3" fmla="*/ 18795 h 1657350"/>
              <a:gd name="connsiteX4" fmla="*/ 11683 w 4489450"/>
              <a:gd name="connsiteY4" fmla="*/ 1664716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9450" h="1657350">
                <a:moveTo>
                  <a:pt x="11683" y="1664716"/>
                </a:moveTo>
                <a:lnTo>
                  <a:pt x="4498340" y="1664716"/>
                </a:lnTo>
                <a:lnTo>
                  <a:pt x="4498340" y="18795"/>
                </a:lnTo>
                <a:lnTo>
                  <a:pt x="11683" y="18795"/>
                </a:lnTo>
                <a:lnTo>
                  <a:pt x="11683" y="16647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 
				</p:cNvPr>
          <p:cNvSpPr/>
          <p:nvPr/>
        </p:nvSpPr>
        <p:spPr>
          <a:xfrm>
            <a:off x="781050" y="2355850"/>
            <a:ext cx="4502150" cy="1670050"/>
          </a:xfrm>
          <a:custGeom>
            <a:avLst/>
            <a:gdLst>
              <a:gd name="connsiteX0" fmla="*/ 24383 w 4502150"/>
              <a:gd name="connsiteY0" fmla="*/ 1677416 h 1670050"/>
              <a:gd name="connsiteX1" fmla="*/ 4511040 w 4502150"/>
              <a:gd name="connsiteY1" fmla="*/ 1677416 h 1670050"/>
              <a:gd name="connsiteX2" fmla="*/ 4511040 w 4502150"/>
              <a:gd name="connsiteY2" fmla="*/ 31495 h 1670050"/>
              <a:gd name="connsiteX3" fmla="*/ 24383 w 4502150"/>
              <a:gd name="connsiteY3" fmla="*/ 31495 h 1670050"/>
              <a:gd name="connsiteX4" fmla="*/ 24383 w 4502150"/>
              <a:gd name="connsiteY4" fmla="*/ 1677416 h 16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150" h="1670050">
                <a:moveTo>
                  <a:pt x="24383" y="1677416"/>
                </a:moveTo>
                <a:lnTo>
                  <a:pt x="4511040" y="1677416"/>
                </a:lnTo>
                <a:lnTo>
                  <a:pt x="4511040" y="31495"/>
                </a:lnTo>
                <a:lnTo>
                  <a:pt x="24383" y="31495"/>
                </a:lnTo>
                <a:lnTo>
                  <a:pt x="24383" y="167741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 
				</p:cNvPr>
          <p:cNvSpPr/>
          <p:nvPr/>
        </p:nvSpPr>
        <p:spPr>
          <a:xfrm>
            <a:off x="6096000" y="0"/>
            <a:ext cx="6096000" cy="6857999"/>
          </a:xfrm>
          <a:custGeom>
            <a:avLst/>
            <a:gdLst>
              <a:gd name="connsiteX0" fmla="*/ 0 w 6096000"/>
              <a:gd name="connsiteY0" fmla="*/ 6857999 h 6857999"/>
              <a:gd name="connsiteX1" fmla="*/ 6096000 w 6096000"/>
              <a:gd name="connsiteY1" fmla="*/ 6857999 h 6857999"/>
              <a:gd name="connsiteX2" fmla="*/ 6096000 w 6096000"/>
              <a:gd name="connsiteY2" fmla="*/ 0 h 6857999"/>
              <a:gd name="connsiteX3" fmla="*/ 0 w 6096000"/>
              <a:gd name="connsiteY3" fmla="*/ 0 h 6857999"/>
              <a:gd name="connsiteX4" fmla="*/ 0 w 6096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7999">
                <a:moveTo>
                  <a:pt x="0" y="6857999"/>
                </a:moveTo>
                <a:lnTo>
                  <a:pt x="6096000" y="6857999"/>
                </a:lnTo>
                <a:lnTo>
                  <a:pt x="6096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220" y="822960"/>
            <a:ext cx="2278380" cy="2263139"/>
          </a:xfrm>
          <a:prstGeom prst="rect">
            <a:avLst/>
          </a:prstGeom>
        </p:spPr>
      </p:pic>
      <p:pic>
        <p:nvPicPr>
          <p:cNvPr id="6" name="Picture 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780" y="807720"/>
            <a:ext cx="2270760" cy="2293620"/>
          </a:xfrm>
          <a:prstGeom prst="rect">
            <a:avLst/>
          </a:prstGeom>
        </p:spPr>
      </p:pic>
      <p:pic>
        <p:nvPicPr>
          <p:cNvPr id="7" name="Picture 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220" y="3916679"/>
            <a:ext cx="4846320" cy="17754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19225" y="2784151"/>
            <a:ext cx="3894740" cy="26617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32004">
              <a:lnSpc>
                <a:spcPct val="95416"/>
              </a:lnSpc>
            </a:pP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ACCREDITED</a:t>
            </a:r>
            <a:r>
              <a:rPr lang="en-US" altLang="zh-CN" sz="2800" spc="-32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2800" spc="4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PROGRAMMES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5"/>
              </a:lnSpc>
            </a:pPr>
            <a:endParaRPr lang="en-US" dirty="0" smtClean="0"/>
          </a:p>
          <a:p>
            <a:pPr marL="0" indent="958240">
              <a:lnSpc>
                <a:spcPct val="100000"/>
              </a:lnSpc>
            </a:pPr>
            <a:r>
              <a:rPr lang="en-US" altLang="zh-CN" sz="3000" spc="-10" dirty="0">
                <a:solidFill>
                  <a:srgbClr val="fefefe"/>
                </a:solidFill>
                <a:latin typeface="Times New Roman"/>
                <a:ea typeface="Times New Roman"/>
              </a:rPr>
              <a:t>P</a:t>
            </a:r>
            <a:r>
              <a:rPr lang="en-US" altLang="zh-CN" sz="3000" spc="-5" dirty="0">
                <a:solidFill>
                  <a:srgbClr val="fefefe"/>
                </a:solidFill>
                <a:latin typeface="Times New Roman"/>
                <a:ea typeface="Times New Roman"/>
              </a:rPr>
              <a:t>articipation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 indent="1031392">
              <a:lnSpc>
                <a:spcPct val="100000"/>
              </a:lnSpc>
            </a:pPr>
            <a:r>
              <a:rPr lang="en-US" altLang="zh-CN" sz="3000" spc="-5" dirty="0">
                <a:solidFill>
                  <a:srgbClr val="fefefe"/>
                </a:solidFill>
                <a:latin typeface="Times New Roman"/>
                <a:ea typeface="Times New Roman"/>
              </a:rPr>
              <a:t>14</a:t>
            </a:r>
            <a:r>
              <a:rPr lang="en-US" altLang="zh-CN" sz="3000" spc="-5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3000" spc="-5" dirty="0">
                <a:solidFill>
                  <a:srgbClr val="fefefe"/>
                </a:solidFill>
                <a:latin typeface="Times New Roman"/>
                <a:ea typeface="Times New Roman"/>
              </a:rPr>
              <a:t>18</a:t>
            </a:r>
            <a:r>
              <a:rPr lang="en-US" altLang="zh-CN" sz="30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5" dirty="0">
                <a:solidFill>
                  <a:srgbClr val="fefefe"/>
                </a:solidFill>
                <a:latin typeface="Times New Roman"/>
                <a:ea typeface="Times New Roman"/>
              </a:rPr>
              <a:t>years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8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3230880"/>
            <a:ext cx="480059" cy="114300"/>
          </a:xfrm>
          <a:prstGeom prst="rect">
            <a:avLst/>
          </a:prstGeom>
        </p:spPr>
      </p:pic>
      <p:sp>
        <p:nvSpPr>
          <p:cNvPr id="89" name="Freeform 89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90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9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3230880"/>
            <a:ext cx="480059" cy="114300"/>
          </a:xfrm>
          <a:prstGeom prst="rect">
            <a:avLst/>
          </a:prstGeom>
        </p:spPr>
      </p:pic>
      <p:sp>
        <p:nvSpPr>
          <p:cNvPr id="92" name="Freeform 92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86b5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3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Picture 9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3230880"/>
            <a:ext cx="487680" cy="114300"/>
          </a:xfrm>
          <a:prstGeom prst="rect">
            <a:avLst/>
          </a:prstGeom>
        </p:spPr>
      </p:pic>
      <p:sp>
        <p:nvSpPr>
          <p:cNvPr id="95" name="Freeform 95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73b7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6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8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920" y="3931920"/>
            <a:ext cx="8084820" cy="480059"/>
          </a:xfrm>
          <a:prstGeom prst="rect">
            <a:avLst/>
          </a:prstGeom>
        </p:spPr>
      </p:pic>
      <p:sp>
        <p:nvSpPr>
          <p:cNvPr id="98" name="Freeform 98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8dbc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9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1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680" y="5021580"/>
            <a:ext cx="480059" cy="121920"/>
          </a:xfrm>
          <a:prstGeom prst="rect">
            <a:avLst/>
          </a:prstGeom>
        </p:spPr>
      </p:pic>
      <p:sp>
        <p:nvSpPr>
          <p:cNvPr id="101" name="Freeform 101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c3b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2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00005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3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4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5"/>
          <p:cNvSpPr txBox="1"/>
          <p:nvPr/>
        </p:nvSpPr>
        <p:spPr>
          <a:xfrm>
            <a:off x="2701417" y="1115244"/>
            <a:ext cx="6777581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INTRODUCTION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5" dirty="0">
                <a:solidFill>
                  <a:srgbClr val="242424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</a:p>
          <a:p>
            <a:pPr marL="0" indent="2437256">
              <a:lnSpc>
                <a:spcPct val="100000"/>
              </a:lnSpc>
            </a:pPr>
            <a:r>
              <a:rPr lang="en-US" altLang="zh-CN" sz="2800" spc="-15" dirty="0">
                <a:solidFill>
                  <a:srgbClr val="242424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242424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220419" y="3065890"/>
            <a:ext cx="1747943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3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700" spc="25" dirty="0">
                <a:solidFill>
                  <a:srgbClr val="fefefe"/>
                </a:solidFill>
                <a:latin typeface="Times New Roman"/>
                <a:ea typeface="Times New Roman"/>
              </a:rPr>
              <a:t>troduction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4026408" y="3065890"/>
            <a:ext cx="1480242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20" dirty="0">
                <a:solidFill>
                  <a:srgbClr val="fefefe"/>
                </a:solidFill>
                <a:latin typeface="Times New Roman"/>
                <a:ea typeface="Times New Roman"/>
              </a:rPr>
              <a:t>Ic</a:t>
            </a:r>
            <a:r>
              <a:rPr lang="en-US" altLang="zh-CN" sz="2700" spc="15" dirty="0">
                <a:solidFill>
                  <a:srgbClr val="fefefe"/>
                </a:solidFill>
                <a:latin typeface="Times New Roman"/>
                <a:ea typeface="Times New Roman"/>
              </a:rPr>
              <a:t>ebreaker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6485254" y="2674880"/>
            <a:ext cx="1908987" cy="1193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03276">
              <a:lnSpc>
                <a:spcPct val="100000"/>
              </a:lnSpc>
            </a:pPr>
            <a:r>
              <a:rPr lang="en-US" altLang="zh-CN" sz="2700" spc="6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7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75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</a:p>
          <a:p>
            <a:pPr marL="0" indent="367284">
              <a:lnSpc>
                <a:spcPct val="89999"/>
              </a:lnSpc>
            </a:pPr>
            <a:r>
              <a:rPr lang="en-US" altLang="zh-CN" sz="2700" spc="-30" dirty="0">
                <a:solidFill>
                  <a:srgbClr val="fefefe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27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-25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</a:p>
          <a:p>
            <a:pPr marL="0">
              <a:lnSpc>
                <a:spcPct val="100000"/>
              </a:lnSpc>
            </a:pPr>
            <a:r>
              <a:rPr lang="en-US" altLang="zh-CN" sz="2700" spc="-50" dirty="0">
                <a:solidFill>
                  <a:srgbClr val="fefefe"/>
                </a:solidFill>
                <a:latin typeface="Times New Roman"/>
                <a:ea typeface="Times New Roman"/>
              </a:rPr>
              <a:t>‘Partici</a:t>
            </a:r>
            <a:r>
              <a:rPr lang="en-US" altLang="zh-CN" sz="2700" spc="-40" dirty="0">
                <a:solidFill>
                  <a:srgbClr val="fefefe"/>
                </a:solidFill>
                <a:latin typeface="Times New Roman"/>
                <a:ea typeface="Times New Roman"/>
              </a:rPr>
              <a:t>pation’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9233281" y="2680524"/>
            <a:ext cx="1840701" cy="11830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537971">
              <a:lnSpc>
                <a:spcPct val="95416"/>
              </a:lnSpc>
            </a:pPr>
            <a:r>
              <a:rPr lang="en-US" altLang="zh-CN" sz="2700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2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5" dirty="0">
                <a:solidFill>
                  <a:srgbClr val="fefefe"/>
                </a:solidFill>
                <a:latin typeface="Times New Roman"/>
                <a:ea typeface="Times New Roman"/>
              </a:rPr>
              <a:t>parti</a:t>
            </a:r>
            <a:r>
              <a:rPr lang="en-US" altLang="zh-CN" sz="2700" dirty="0">
                <a:solidFill>
                  <a:srgbClr val="fefefe"/>
                </a:solidFill>
                <a:latin typeface="Times New Roman"/>
                <a:ea typeface="Times New Roman"/>
              </a:rPr>
              <a:t>cipation</a:t>
            </a:r>
            <a:r>
              <a:rPr lang="en-US" altLang="zh-CN" sz="2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15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7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0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156411" y="4663721"/>
            <a:ext cx="1875922" cy="822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dirty="0">
                <a:solidFill>
                  <a:srgbClr val="fefefe"/>
                </a:solidFill>
                <a:latin typeface="Times New Roman"/>
                <a:ea typeface="Times New Roman"/>
              </a:rPr>
              <a:t>Quiz</a:t>
            </a:r>
            <a:r>
              <a:rPr lang="en-US" altLang="zh-CN" sz="2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7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dirty="0">
                <a:solidFill>
                  <a:srgbClr val="fefefe"/>
                </a:solidFill>
                <a:latin typeface="Times New Roman"/>
                <a:ea typeface="Times New Roman"/>
              </a:rPr>
              <a:t>Know</a:t>
            </a:r>
          </a:p>
          <a:p>
            <a:pPr marL="0" indent="86868">
              <a:lnSpc>
                <a:spcPct val="100000"/>
              </a:lnSpc>
            </a:pPr>
            <a:r>
              <a:rPr lang="en-US" altLang="zh-CN" sz="2700" spc="-1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-80" dirty="0">
                <a:solidFill>
                  <a:srgbClr val="fefefe"/>
                </a:solidFill>
                <a:latin typeface="Times New Roman"/>
                <a:ea typeface="Times New Roman"/>
              </a:rPr>
              <a:t>Rights!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4006596" y="4663721"/>
            <a:ext cx="1521034" cy="822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-55" dirty="0">
                <a:solidFill>
                  <a:srgbClr val="fefefe"/>
                </a:solidFill>
                <a:latin typeface="Times New Roman"/>
                <a:ea typeface="Times New Roman"/>
              </a:rPr>
              <a:t>Evalua</a:t>
            </a:r>
            <a:r>
              <a:rPr lang="en-US" altLang="zh-CN" sz="2700" spc="-50" dirty="0">
                <a:solidFill>
                  <a:srgbClr val="fefefe"/>
                </a:solidFill>
                <a:latin typeface="Times New Roman"/>
                <a:ea typeface="Times New Roman"/>
              </a:rPr>
              <a:t>tion/</a:t>
            </a:r>
          </a:p>
          <a:p>
            <a:pPr marL="0" indent="68579">
              <a:lnSpc>
                <a:spcPct val="100000"/>
              </a:lnSpc>
            </a:pPr>
            <a:r>
              <a:rPr lang="en-US" altLang="zh-CN" sz="2700" spc="34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4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Freeform 93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Freeform 936"> 
				</p:cNvPr>
          <p:cNvSpPr/>
          <p:nvPr/>
        </p:nvSpPr>
        <p:spPr>
          <a:xfrm>
            <a:off x="793750" y="958850"/>
            <a:ext cx="5899150" cy="1187450"/>
          </a:xfrm>
          <a:custGeom>
            <a:avLst/>
            <a:gdLst>
              <a:gd name="connsiteX0" fmla="*/ 11683 w 5899150"/>
              <a:gd name="connsiteY0" fmla="*/ 1195324 h 1187450"/>
              <a:gd name="connsiteX1" fmla="*/ 5906516 w 5899150"/>
              <a:gd name="connsiteY1" fmla="*/ 1195324 h 1187450"/>
              <a:gd name="connsiteX2" fmla="*/ 5906516 w 5899150"/>
              <a:gd name="connsiteY2" fmla="*/ 6604 h 1187450"/>
              <a:gd name="connsiteX3" fmla="*/ 11683 w 5899150"/>
              <a:gd name="connsiteY3" fmla="*/ 6604 h 1187450"/>
              <a:gd name="connsiteX4" fmla="*/ 11683 w 58991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9150" h="1187450">
                <a:moveTo>
                  <a:pt x="11683" y="1195324"/>
                </a:moveTo>
                <a:lnTo>
                  <a:pt x="5906516" y="1195324"/>
                </a:lnTo>
                <a:lnTo>
                  <a:pt x="5906516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Freeform 937"> 
				</p:cNvPr>
          <p:cNvSpPr/>
          <p:nvPr/>
        </p:nvSpPr>
        <p:spPr>
          <a:xfrm>
            <a:off x="784225" y="949325"/>
            <a:ext cx="5908675" cy="1196975"/>
          </a:xfrm>
          <a:custGeom>
            <a:avLst/>
            <a:gdLst>
              <a:gd name="connsiteX0" fmla="*/ 21208 w 5908675"/>
              <a:gd name="connsiteY0" fmla="*/ 1204849 h 1196975"/>
              <a:gd name="connsiteX1" fmla="*/ 5916041 w 5908675"/>
              <a:gd name="connsiteY1" fmla="*/ 1204849 h 1196975"/>
              <a:gd name="connsiteX2" fmla="*/ 5916041 w 5908675"/>
              <a:gd name="connsiteY2" fmla="*/ 16129 h 1196975"/>
              <a:gd name="connsiteX3" fmla="*/ 21208 w 5908675"/>
              <a:gd name="connsiteY3" fmla="*/ 16129 h 1196975"/>
              <a:gd name="connsiteX4" fmla="*/ 21208 w 59086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8675" h="1196975">
                <a:moveTo>
                  <a:pt x="21208" y="1204849"/>
                </a:moveTo>
                <a:lnTo>
                  <a:pt x="5916041" y="1204849"/>
                </a:lnTo>
                <a:lnTo>
                  <a:pt x="5916041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Freeform 938"> 
				</p:cNvPr>
          <p:cNvSpPr/>
          <p:nvPr/>
        </p:nvSpPr>
        <p:spPr>
          <a:xfrm>
            <a:off x="7362825" y="949325"/>
            <a:ext cx="4003675" cy="4943475"/>
          </a:xfrm>
          <a:custGeom>
            <a:avLst/>
            <a:gdLst>
              <a:gd name="connsiteX0" fmla="*/ 24765 w 4003675"/>
              <a:gd name="connsiteY0" fmla="*/ 4952365 h 4943475"/>
              <a:gd name="connsiteX1" fmla="*/ 4011548 w 4003675"/>
              <a:gd name="connsiteY1" fmla="*/ 4952365 h 4943475"/>
              <a:gd name="connsiteX2" fmla="*/ 4011548 w 4003675"/>
              <a:gd name="connsiteY2" fmla="*/ 16129 h 4943475"/>
              <a:gd name="connsiteX3" fmla="*/ 24765 w 4003675"/>
              <a:gd name="connsiteY3" fmla="*/ 16129 h 4943475"/>
              <a:gd name="connsiteX4" fmla="*/ 24765 w 40036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3675" h="4943475">
                <a:moveTo>
                  <a:pt x="24765" y="4952365"/>
                </a:moveTo>
                <a:lnTo>
                  <a:pt x="4011548" y="4952365"/>
                </a:lnTo>
                <a:lnTo>
                  <a:pt x="4011548" y="16129"/>
                </a:lnTo>
                <a:lnTo>
                  <a:pt x="24765" y="16129"/>
                </a:lnTo>
                <a:lnTo>
                  <a:pt x="24765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9" name="Freeform 939"> 
				</p:cNvPr>
          <p:cNvSpPr/>
          <p:nvPr/>
        </p:nvSpPr>
        <p:spPr>
          <a:xfrm>
            <a:off x="7527925" y="1101725"/>
            <a:ext cx="3673475" cy="4625975"/>
          </a:xfrm>
          <a:custGeom>
            <a:avLst/>
            <a:gdLst>
              <a:gd name="connsiteX0" fmla="*/ 23494 w 3673475"/>
              <a:gd name="connsiteY0" fmla="*/ 4636135 h 4625975"/>
              <a:gd name="connsiteX1" fmla="*/ 3681094 w 3673475"/>
              <a:gd name="connsiteY1" fmla="*/ 4636135 h 4625975"/>
              <a:gd name="connsiteX2" fmla="*/ 3681094 w 3673475"/>
              <a:gd name="connsiteY2" fmla="*/ 27558 h 4625975"/>
              <a:gd name="connsiteX3" fmla="*/ 23494 w 3673475"/>
              <a:gd name="connsiteY3" fmla="*/ 27558 h 4625975"/>
              <a:gd name="connsiteX4" fmla="*/ 23494 w 36734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3475" h="4625975">
                <a:moveTo>
                  <a:pt x="23494" y="4636135"/>
                </a:moveTo>
                <a:lnTo>
                  <a:pt x="3681094" y="4636135"/>
                </a:lnTo>
                <a:lnTo>
                  <a:pt x="3681094" y="27558"/>
                </a:lnTo>
                <a:lnTo>
                  <a:pt x="23494" y="27558"/>
                </a:lnTo>
                <a:lnTo>
                  <a:pt x="23494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1" name="Picture 94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820" y="2240280"/>
            <a:ext cx="3360420" cy="2385060"/>
          </a:xfrm>
          <a:prstGeom prst="rect">
            <a:avLst/>
          </a:prstGeom>
        </p:spPr>
      </p:pic>
      <p:sp>
        <p:nvSpPr>
          <p:cNvPr id="941" name="TextBox 941"/>
          <p:cNvSpPr txBox="1"/>
          <p:nvPr/>
        </p:nvSpPr>
        <p:spPr>
          <a:xfrm>
            <a:off x="894892" y="1115244"/>
            <a:ext cx="5766969" cy="4021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9585">
              <a:lnSpc>
                <a:spcPct val="100000"/>
              </a:lnSpc>
            </a:pP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</a:p>
          <a:p>
            <a:pPr marL="0" indent="1381328">
              <a:lnSpc>
                <a:spcPct val="100000"/>
              </a:lnSpc>
            </a:pP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OTHERS?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800" spc="254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Giving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sometimes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</a:p>
          <a:p>
            <a:pPr hangingPunct="0" marL="34290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enough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money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enough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compassion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else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something!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hangingPunct="0" marL="342900" indent="-342900">
              <a:lnSpc>
                <a:spcPct val="9958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800" spc="-22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bring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1800" spc="-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-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242424"/>
                </a:solidFill>
                <a:latin typeface="Times New Roman"/>
                <a:ea typeface="Times New Roman"/>
              </a:rPr>
              <a:t>community</a:t>
            </a:r>
          </a:p>
          <a:p>
            <a:pPr>
              <a:lnSpc>
                <a:spcPts val="1014"/>
              </a:lnSpc>
            </a:pPr>
            <a:endParaRPr lang="en-US" dirty="0" smtClean="0"/>
          </a:p>
          <a:p>
            <a:pPr hangingPunct="0" marL="342900" indent="-34290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800" spc="-14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spread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-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positive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message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really</a:t>
            </a:r>
            <a:r>
              <a:rPr lang="en-US" altLang="zh-CN" sz="1800" spc="-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800" spc="-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-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difference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lives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environment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0" dirty="0">
                <a:solidFill>
                  <a:srgbClr val="242424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800" spc="-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3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5" dirty="0">
                <a:solidFill>
                  <a:srgbClr val="242424"/>
                </a:solidFill>
                <a:latin typeface="Times New Roman"/>
                <a:ea typeface="Times New Roman"/>
              </a:rPr>
              <a:t>live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Freeform 94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Freeform 943"> 
				</p:cNvPr>
          <p:cNvSpPr/>
          <p:nvPr/>
        </p:nvSpPr>
        <p:spPr>
          <a:xfrm>
            <a:off x="793750" y="958850"/>
            <a:ext cx="3067050" cy="1187450"/>
          </a:xfrm>
          <a:custGeom>
            <a:avLst/>
            <a:gdLst>
              <a:gd name="connsiteX0" fmla="*/ 11683 w 3067050"/>
              <a:gd name="connsiteY0" fmla="*/ 1195324 h 1187450"/>
              <a:gd name="connsiteX1" fmla="*/ 3077971 w 3067050"/>
              <a:gd name="connsiteY1" fmla="*/ 1195324 h 1187450"/>
              <a:gd name="connsiteX2" fmla="*/ 3077971 w 3067050"/>
              <a:gd name="connsiteY2" fmla="*/ 6604 h 1187450"/>
              <a:gd name="connsiteX3" fmla="*/ 11683 w 3067050"/>
              <a:gd name="connsiteY3" fmla="*/ 6604 h 1187450"/>
              <a:gd name="connsiteX4" fmla="*/ 11683 w 30670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050" h="1187450">
                <a:moveTo>
                  <a:pt x="11683" y="1195324"/>
                </a:moveTo>
                <a:lnTo>
                  <a:pt x="3077971" y="1195324"/>
                </a:lnTo>
                <a:lnTo>
                  <a:pt x="3077971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Freeform 944"> 
				</p:cNvPr>
          <p:cNvSpPr/>
          <p:nvPr/>
        </p:nvSpPr>
        <p:spPr>
          <a:xfrm>
            <a:off x="784225" y="949325"/>
            <a:ext cx="3076575" cy="1196975"/>
          </a:xfrm>
          <a:custGeom>
            <a:avLst/>
            <a:gdLst>
              <a:gd name="connsiteX0" fmla="*/ 21208 w 3076575"/>
              <a:gd name="connsiteY0" fmla="*/ 1204849 h 1196975"/>
              <a:gd name="connsiteX1" fmla="*/ 3087496 w 3076575"/>
              <a:gd name="connsiteY1" fmla="*/ 1204849 h 1196975"/>
              <a:gd name="connsiteX2" fmla="*/ 3087496 w 3076575"/>
              <a:gd name="connsiteY2" fmla="*/ 16129 h 1196975"/>
              <a:gd name="connsiteX3" fmla="*/ 21208 w 3076575"/>
              <a:gd name="connsiteY3" fmla="*/ 16129 h 1196975"/>
              <a:gd name="connsiteX4" fmla="*/ 21208 w 30765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6575" h="1196975">
                <a:moveTo>
                  <a:pt x="21208" y="1204849"/>
                </a:moveTo>
                <a:lnTo>
                  <a:pt x="3087496" y="1204849"/>
                </a:lnTo>
                <a:lnTo>
                  <a:pt x="3087496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Freeform 945"> 
				</p:cNvPr>
          <p:cNvSpPr/>
          <p:nvPr/>
        </p:nvSpPr>
        <p:spPr>
          <a:xfrm>
            <a:off x="4467225" y="949325"/>
            <a:ext cx="6911975" cy="4943475"/>
          </a:xfrm>
          <a:custGeom>
            <a:avLst/>
            <a:gdLst>
              <a:gd name="connsiteX0" fmla="*/ 27813 w 6911975"/>
              <a:gd name="connsiteY0" fmla="*/ 4952365 h 4943475"/>
              <a:gd name="connsiteX1" fmla="*/ 6913244 w 6911975"/>
              <a:gd name="connsiteY1" fmla="*/ 4952365 h 4943475"/>
              <a:gd name="connsiteX2" fmla="*/ 6913244 w 6911975"/>
              <a:gd name="connsiteY2" fmla="*/ 16129 h 4943475"/>
              <a:gd name="connsiteX3" fmla="*/ 27813 w 6911975"/>
              <a:gd name="connsiteY3" fmla="*/ 16129 h 4943475"/>
              <a:gd name="connsiteX4" fmla="*/ 27813 w 69119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975" h="4943475">
                <a:moveTo>
                  <a:pt x="27813" y="4952365"/>
                </a:moveTo>
                <a:lnTo>
                  <a:pt x="6913244" y="4952365"/>
                </a:lnTo>
                <a:lnTo>
                  <a:pt x="6913244" y="16129"/>
                </a:lnTo>
                <a:lnTo>
                  <a:pt x="27813" y="16129"/>
                </a:lnTo>
                <a:lnTo>
                  <a:pt x="27813" y="4952365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Freeform 946"> 
				</p:cNvPr>
          <p:cNvSpPr/>
          <p:nvPr/>
        </p:nvSpPr>
        <p:spPr>
          <a:xfrm>
            <a:off x="4632325" y="1101725"/>
            <a:ext cx="6581775" cy="4625975"/>
          </a:xfrm>
          <a:custGeom>
            <a:avLst/>
            <a:gdLst>
              <a:gd name="connsiteX0" fmla="*/ 25019 w 6581775"/>
              <a:gd name="connsiteY0" fmla="*/ 4636135 h 4625975"/>
              <a:gd name="connsiteX1" fmla="*/ 6584314 w 6581775"/>
              <a:gd name="connsiteY1" fmla="*/ 4636135 h 4625975"/>
              <a:gd name="connsiteX2" fmla="*/ 6584314 w 6581775"/>
              <a:gd name="connsiteY2" fmla="*/ 27558 h 4625975"/>
              <a:gd name="connsiteX3" fmla="*/ 25019 w 6581775"/>
              <a:gd name="connsiteY3" fmla="*/ 27558 h 4625975"/>
              <a:gd name="connsiteX4" fmla="*/ 25019 w 65817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775" h="4625975">
                <a:moveTo>
                  <a:pt x="25019" y="4636135"/>
                </a:moveTo>
                <a:lnTo>
                  <a:pt x="6584314" y="4636135"/>
                </a:lnTo>
                <a:lnTo>
                  <a:pt x="6584314" y="27558"/>
                </a:lnTo>
                <a:lnTo>
                  <a:pt x="25019" y="27558"/>
                </a:lnTo>
                <a:lnTo>
                  <a:pt x="25019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8" name="Picture 94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1668780"/>
            <a:ext cx="6256020" cy="3528060"/>
          </a:xfrm>
          <a:prstGeom prst="rect">
            <a:avLst/>
          </a:prstGeom>
        </p:spPr>
      </p:pic>
      <p:sp>
        <p:nvSpPr>
          <p:cNvPr id="948" name="TextBox 948"/>
          <p:cNvSpPr txBox="1"/>
          <p:nvPr/>
        </p:nvSpPr>
        <p:spPr>
          <a:xfrm>
            <a:off x="1090269" y="1241824"/>
            <a:ext cx="2478942" cy="3412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129" dirty="0">
                <a:solidFill>
                  <a:srgbClr val="242424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0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242424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20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256057">
              <a:lnSpc>
                <a:spcPct val="100000"/>
              </a:lnSpc>
            </a:pPr>
            <a:r>
              <a:rPr lang="en-US" altLang="zh-CN" sz="2000" spc="104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000" spc="4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242424"/>
                </a:solidFill>
                <a:latin typeface="Times New Roman"/>
                <a:ea typeface="Times New Roman"/>
              </a:rPr>
              <a:t>STEPS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0"/>
              </a:lnSpc>
            </a:pPr>
            <a:endParaRPr lang="en-US" dirty="0" smtClean="0"/>
          </a:p>
          <a:p>
            <a:pPr marL="0" indent="611403">
              <a:lnSpc>
                <a:spcPct val="100000"/>
              </a:lnSpc>
            </a:pPr>
            <a:r>
              <a:rPr lang="en-US" altLang="zh-CN" sz="2600" spc="-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70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-10" dirty="0">
                <a:solidFill>
                  <a:srgbClr val="242424"/>
                </a:solidFill>
                <a:latin typeface="Times New Roman"/>
                <a:ea typeface="Times New Roman"/>
              </a:rPr>
              <a:t>Explore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 indent="524535">
              <a:lnSpc>
                <a:spcPct val="100000"/>
              </a:lnSpc>
            </a:pPr>
            <a:r>
              <a:rPr lang="en-US" altLang="zh-CN" sz="2600" spc="1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75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15" dirty="0">
                <a:solidFill>
                  <a:srgbClr val="242424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 indent="893343">
              <a:lnSpc>
                <a:spcPct val="100000"/>
              </a:lnSpc>
            </a:pPr>
            <a:r>
              <a:rPr lang="en-US" altLang="zh-CN" sz="2600" spc="-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6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-5" dirty="0">
                <a:solidFill>
                  <a:srgbClr val="242424"/>
                </a:solidFill>
                <a:latin typeface="Times New Roman"/>
                <a:ea typeface="Times New Roman"/>
              </a:rPr>
              <a:t>Act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 indent="649503">
              <a:lnSpc>
                <a:spcPct val="100000"/>
              </a:lnSpc>
            </a:pPr>
            <a:r>
              <a:rPr lang="en-US" altLang="zh-CN" sz="2600" spc="-4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6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-55" dirty="0">
                <a:solidFill>
                  <a:srgbClr val="242424"/>
                </a:solidFill>
                <a:latin typeface="Times New Roman"/>
                <a:ea typeface="Times New Roman"/>
              </a:rPr>
              <a:t>Review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Freeform 94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Freeform 950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Freeform 951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Freeform 952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Freeform 953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Freeform 954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6" name="Picture 95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1584960"/>
            <a:ext cx="3375660" cy="3383279"/>
          </a:xfrm>
          <a:prstGeom prst="rect">
            <a:avLst/>
          </a:prstGeom>
        </p:spPr>
      </p:pic>
      <p:sp>
        <p:nvSpPr>
          <p:cNvPr id="956" name="TextBox 956"/>
          <p:cNvSpPr txBox="1"/>
          <p:nvPr/>
        </p:nvSpPr>
        <p:spPr>
          <a:xfrm>
            <a:off x="896111" y="1654197"/>
            <a:ext cx="4967797" cy="4167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30985">
              <a:lnSpc>
                <a:spcPct val="100000"/>
              </a:lnSpc>
            </a:pP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800" spc="1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EXPLORE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1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issue/s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focus</a:t>
            </a:r>
            <a:r>
              <a:rPr lang="en-US" altLang="zh-CN" sz="15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</a:p>
          <a:p>
            <a:pPr>
              <a:lnSpc>
                <a:spcPts val="8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7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5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issue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</a:p>
          <a:p>
            <a:pPr>
              <a:lnSpc>
                <a:spcPts val="7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4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Research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issue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background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who,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what,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where,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see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500" spc="15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successful</a:t>
            </a:r>
            <a:r>
              <a:rPr lang="en-US" altLang="zh-CN" sz="15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project/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campaign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5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like.</a:t>
            </a:r>
            <a:r>
              <a:rPr lang="en-US" altLang="zh-CN" sz="15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evaluate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end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75" b="1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achieve?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Freeform 95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8" name="Freeform 958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9" name="Freeform 959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0" name="Freeform 960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Freeform 961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Freeform 962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4" name="Picture 96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20" y="1836420"/>
            <a:ext cx="2849880" cy="2865120"/>
          </a:xfrm>
          <a:prstGeom prst="rect">
            <a:avLst/>
          </a:prstGeom>
        </p:spPr>
      </p:pic>
      <p:sp>
        <p:nvSpPr>
          <p:cNvPr id="964" name="Freeform 964"> 
				</p:cNvPr>
          <p:cNvSpPr/>
          <p:nvPr/>
        </p:nvSpPr>
        <p:spPr>
          <a:xfrm>
            <a:off x="8107830" y="1834030"/>
            <a:ext cx="2852269" cy="2852269"/>
          </a:xfrm>
          <a:custGeom>
            <a:avLst/>
            <a:gdLst>
              <a:gd name="connsiteX0" fmla="*/ 2652007 w 2852269"/>
              <a:gd name="connsiteY0" fmla="*/ 1373442 h 2852269"/>
              <a:gd name="connsiteX1" fmla="*/ 1510930 w 2852269"/>
              <a:gd name="connsiteY1" fmla="*/ 232397 h 2852269"/>
              <a:gd name="connsiteX2" fmla="*/ 1510930 w 2852269"/>
              <a:gd name="connsiteY2" fmla="*/ 24956 h 2852269"/>
              <a:gd name="connsiteX3" fmla="*/ 1372617 w 2852269"/>
              <a:gd name="connsiteY3" fmla="*/ 24956 h 2852269"/>
              <a:gd name="connsiteX4" fmla="*/ 1372617 w 2852269"/>
              <a:gd name="connsiteY4" fmla="*/ 232397 h 2852269"/>
              <a:gd name="connsiteX5" fmla="*/ 231540 w 2852269"/>
              <a:gd name="connsiteY5" fmla="*/ 1373442 h 2852269"/>
              <a:gd name="connsiteX6" fmla="*/ 24060 w 2852269"/>
              <a:gd name="connsiteY6" fmla="*/ 1373442 h 2852269"/>
              <a:gd name="connsiteX7" fmla="*/ 24060 w 2852269"/>
              <a:gd name="connsiteY7" fmla="*/ 1511737 h 2852269"/>
              <a:gd name="connsiteX8" fmla="*/ 231540 w 2852269"/>
              <a:gd name="connsiteY8" fmla="*/ 1511737 h 2852269"/>
              <a:gd name="connsiteX9" fmla="*/ 1372618 w 2852269"/>
              <a:gd name="connsiteY9" fmla="*/ 2652667 h 2852269"/>
              <a:gd name="connsiteX10" fmla="*/ 1372618 w 2852269"/>
              <a:gd name="connsiteY10" fmla="*/ 2860100 h 2852269"/>
              <a:gd name="connsiteX11" fmla="*/ 1510931 w 2852269"/>
              <a:gd name="connsiteY11" fmla="*/ 2860100 h 2852269"/>
              <a:gd name="connsiteX12" fmla="*/ 1510931 w 2852269"/>
              <a:gd name="connsiteY12" fmla="*/ 2652667 h 2852269"/>
              <a:gd name="connsiteX13" fmla="*/ 2652007 w 2852269"/>
              <a:gd name="connsiteY13" fmla="*/ 1511737 h 2852269"/>
              <a:gd name="connsiteX14" fmla="*/ 2859476 w 2852269"/>
              <a:gd name="connsiteY14" fmla="*/ 1511737 h 2852269"/>
              <a:gd name="connsiteX15" fmla="*/ 2859476 w 2852269"/>
              <a:gd name="connsiteY15" fmla="*/ 1373442 h 2852269"/>
              <a:gd name="connsiteX16" fmla="*/ 2652007 w 2852269"/>
              <a:gd name="connsiteY16" fmla="*/ 1373442 h 285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2269" h="2852269">
                <a:moveTo>
                  <a:pt x="2652007" y="1373442"/>
                </a:moveTo>
                <a:cubicBezTo>
                  <a:pt x="2615729" y="758954"/>
                  <a:pt x="2125469" y="268758"/>
                  <a:pt x="1510930" y="232397"/>
                </a:cubicBezTo>
                <a:lnTo>
                  <a:pt x="1510930" y="24956"/>
                </a:lnTo>
                <a:lnTo>
                  <a:pt x="1372617" y="24956"/>
                </a:lnTo>
                <a:lnTo>
                  <a:pt x="1372617" y="232397"/>
                </a:lnTo>
                <a:cubicBezTo>
                  <a:pt x="758049" y="268757"/>
                  <a:pt x="267790" y="758954"/>
                  <a:pt x="231540" y="1373442"/>
                </a:cubicBezTo>
                <a:lnTo>
                  <a:pt x="24060" y="1373442"/>
                </a:lnTo>
                <a:lnTo>
                  <a:pt x="24060" y="1511737"/>
                </a:lnTo>
                <a:lnTo>
                  <a:pt x="231540" y="1511737"/>
                </a:lnTo>
                <a:cubicBezTo>
                  <a:pt x="267790" y="2126196"/>
                  <a:pt x="758050" y="2616393"/>
                  <a:pt x="1372618" y="2652667"/>
                </a:cubicBezTo>
                <a:lnTo>
                  <a:pt x="1372618" y="2860100"/>
                </a:lnTo>
                <a:lnTo>
                  <a:pt x="1510931" y="2860100"/>
                </a:lnTo>
                <a:lnTo>
                  <a:pt x="1510931" y="2652667"/>
                </a:lnTo>
                <a:cubicBezTo>
                  <a:pt x="2125470" y="2616393"/>
                  <a:pt x="2615729" y="2126197"/>
                  <a:pt x="2652007" y="1511737"/>
                </a:cubicBezTo>
                <a:lnTo>
                  <a:pt x="2859476" y="1511737"/>
                </a:lnTo>
                <a:lnTo>
                  <a:pt x="2859476" y="1373442"/>
                </a:lnTo>
                <a:lnTo>
                  <a:pt x="2652007" y="137344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5" name="TextBox 965"/>
          <p:cNvSpPr txBox="1"/>
          <p:nvPr/>
        </p:nvSpPr>
        <p:spPr>
          <a:xfrm>
            <a:off x="896111" y="1654197"/>
            <a:ext cx="5171649" cy="4117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96873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800" spc="2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see</a:t>
            </a:r>
          </a:p>
          <a:p>
            <a:pPr>
              <a:lnSpc>
                <a:spcPts val="5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</a:p>
          <a:p>
            <a:pPr>
              <a:lnSpc>
                <a:spcPts val="525"/>
              </a:lnSpc>
            </a:pPr>
            <a:endParaRPr lang="en-US" dirty="0" smtClean="0"/>
          </a:p>
          <a:p>
            <a:pPr hangingPunct="0" marL="228600" indent="-228600">
              <a:lnSpc>
                <a:spcPct val="95416"/>
              </a:lnSpc>
            </a:pPr>
            <a:r>
              <a:rPr lang="en-US" altLang="zh-CN" sz="18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needs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done,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it,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completed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by,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resources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needed,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ea typeface="Times New Roman"/>
              </a:rPr>
              <a:t>else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help,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achieve)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Gather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contact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Freeform 96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7" name="Freeform 967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Freeform 968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Freeform 969"> 
				</p:cNvPr>
          <p:cNvSpPr/>
          <p:nvPr/>
        </p:nvSpPr>
        <p:spPr>
          <a:xfrm>
            <a:off x="1660525" y="2613025"/>
            <a:ext cx="1831975" cy="1844675"/>
          </a:xfrm>
          <a:custGeom>
            <a:avLst/>
            <a:gdLst>
              <a:gd name="connsiteX0" fmla="*/ 23495 w 1831975"/>
              <a:gd name="connsiteY0" fmla="*/ 935609 h 1844675"/>
              <a:gd name="connsiteX1" fmla="*/ 932560 w 1831975"/>
              <a:gd name="connsiteY1" fmla="*/ 26543 h 1844675"/>
              <a:gd name="connsiteX2" fmla="*/ 1841627 w 1831975"/>
              <a:gd name="connsiteY2" fmla="*/ 935609 h 1844675"/>
              <a:gd name="connsiteX3" fmla="*/ 932560 w 1831975"/>
              <a:gd name="connsiteY3" fmla="*/ 1844675 h 1844675"/>
              <a:gd name="connsiteX4" fmla="*/ 23495 w 1831975"/>
              <a:gd name="connsiteY4" fmla="*/ 935609 h 1844675"/>
              <a:gd name="connsiteX5" fmla="*/ 23495 w 1831975"/>
              <a:gd name="connsiteY5" fmla="*/ 9356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75" h="1844675">
                <a:moveTo>
                  <a:pt x="23495" y="935609"/>
                </a:moveTo>
                <a:cubicBezTo>
                  <a:pt x="23495" y="433578"/>
                  <a:pt x="430529" y="26543"/>
                  <a:pt x="932560" y="26543"/>
                </a:cubicBezTo>
                <a:cubicBezTo>
                  <a:pt x="1434592" y="26543"/>
                  <a:pt x="1841627" y="433578"/>
                  <a:pt x="1841627" y="935609"/>
                </a:cubicBezTo>
                <a:cubicBezTo>
                  <a:pt x="1841627" y="1437640"/>
                  <a:pt x="1434592" y="1844675"/>
                  <a:pt x="932560" y="1844675"/>
                </a:cubicBezTo>
                <a:cubicBezTo>
                  <a:pt x="430529" y="1844675"/>
                  <a:pt x="23495" y="1437640"/>
                  <a:pt x="23495" y="935609"/>
                </a:cubicBezTo>
                <a:lnTo>
                  <a:pt x="23495" y="93560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Freeform 970"> 
				</p:cNvPr>
          <p:cNvSpPr/>
          <p:nvPr/>
        </p:nvSpPr>
        <p:spPr>
          <a:xfrm>
            <a:off x="2714625" y="3692525"/>
            <a:ext cx="231775" cy="231775"/>
          </a:xfrm>
          <a:custGeom>
            <a:avLst/>
            <a:gdLst>
              <a:gd name="connsiteX0" fmla="*/ 235419 w 231775"/>
              <a:gd name="connsiteY0" fmla="*/ 127529 h 231775"/>
              <a:gd name="connsiteX1" fmla="*/ 127850 w 231775"/>
              <a:gd name="connsiteY1" fmla="*/ 235084 h 231775"/>
              <a:gd name="connsiteX2" fmla="*/ 20281 w 231775"/>
              <a:gd name="connsiteY2" fmla="*/ 127529 h 231775"/>
              <a:gd name="connsiteX3" fmla="*/ 127850 w 231775"/>
              <a:gd name="connsiteY3" fmla="*/ 19974 h 231775"/>
              <a:gd name="connsiteX4" fmla="*/ 235419 w 231775"/>
              <a:gd name="connsiteY4" fmla="*/ 127529 h 231775"/>
              <a:gd name="connsiteX5" fmla="*/ 235419 w 231775"/>
              <a:gd name="connsiteY5" fmla="*/ 127529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775" h="231775">
                <a:moveTo>
                  <a:pt x="235419" y="127529"/>
                </a:moveTo>
                <a:cubicBezTo>
                  <a:pt x="235419" y="186927"/>
                  <a:pt x="187255" y="235084"/>
                  <a:pt x="127850" y="235084"/>
                </a:cubicBezTo>
                <a:cubicBezTo>
                  <a:pt x="68436" y="235084"/>
                  <a:pt x="20281" y="186926"/>
                  <a:pt x="20281" y="127529"/>
                </a:cubicBezTo>
                <a:cubicBezTo>
                  <a:pt x="20281" y="68123"/>
                  <a:pt x="68436" y="19974"/>
                  <a:pt x="127850" y="19974"/>
                </a:cubicBezTo>
                <a:cubicBezTo>
                  <a:pt x="187255" y="19974"/>
                  <a:pt x="235419" y="68123"/>
                  <a:pt x="235419" y="127529"/>
                </a:cubicBezTo>
                <a:lnTo>
                  <a:pt x="235419" y="12752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Freeform 971"> 
				</p:cNvPr>
          <p:cNvSpPr/>
          <p:nvPr/>
        </p:nvSpPr>
        <p:spPr>
          <a:xfrm>
            <a:off x="2206625" y="3159125"/>
            <a:ext cx="231775" cy="231775"/>
          </a:xfrm>
          <a:custGeom>
            <a:avLst/>
            <a:gdLst>
              <a:gd name="connsiteX0" fmla="*/ 237844 w 231775"/>
              <a:gd name="connsiteY0" fmla="*/ 133910 h 231775"/>
              <a:gd name="connsiteX1" fmla="*/ 130275 w 231775"/>
              <a:gd name="connsiteY1" fmla="*/ 241465 h 231775"/>
              <a:gd name="connsiteX2" fmla="*/ 22706 w 231775"/>
              <a:gd name="connsiteY2" fmla="*/ 133910 h 231775"/>
              <a:gd name="connsiteX3" fmla="*/ 130275 w 231775"/>
              <a:gd name="connsiteY3" fmla="*/ 26354 h 231775"/>
              <a:gd name="connsiteX4" fmla="*/ 237844 w 231775"/>
              <a:gd name="connsiteY4" fmla="*/ 133910 h 231775"/>
              <a:gd name="connsiteX5" fmla="*/ 237844 w 231775"/>
              <a:gd name="connsiteY5" fmla="*/ 133910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775" h="231775">
                <a:moveTo>
                  <a:pt x="237844" y="133910"/>
                </a:moveTo>
                <a:cubicBezTo>
                  <a:pt x="237844" y="193307"/>
                  <a:pt x="189680" y="241465"/>
                  <a:pt x="130275" y="241465"/>
                </a:cubicBezTo>
                <a:cubicBezTo>
                  <a:pt x="70861" y="241465"/>
                  <a:pt x="22706" y="193307"/>
                  <a:pt x="22706" y="133910"/>
                </a:cubicBezTo>
                <a:cubicBezTo>
                  <a:pt x="22706" y="74503"/>
                  <a:pt x="70861" y="26354"/>
                  <a:pt x="130275" y="26354"/>
                </a:cubicBezTo>
                <a:cubicBezTo>
                  <a:pt x="189680" y="26354"/>
                  <a:pt x="237844" y="74503"/>
                  <a:pt x="237844" y="133910"/>
                </a:cubicBezTo>
                <a:lnTo>
                  <a:pt x="237844" y="13391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" name="Freeform 972"> 
				</p:cNvPr>
          <p:cNvSpPr/>
          <p:nvPr/>
        </p:nvSpPr>
        <p:spPr>
          <a:xfrm>
            <a:off x="2701925" y="3159125"/>
            <a:ext cx="257175" cy="244475"/>
          </a:xfrm>
          <a:custGeom>
            <a:avLst/>
            <a:gdLst>
              <a:gd name="connsiteX0" fmla="*/ 140550 w 257175"/>
              <a:gd name="connsiteY0" fmla="*/ 252005 h 244475"/>
              <a:gd name="connsiteX1" fmla="*/ 22331 w 257175"/>
              <a:gd name="connsiteY1" fmla="*/ 133802 h 244475"/>
              <a:gd name="connsiteX2" fmla="*/ 140549 w 257175"/>
              <a:gd name="connsiteY2" fmla="*/ 19471 h 244475"/>
              <a:gd name="connsiteX3" fmla="*/ 258768 w 257175"/>
              <a:gd name="connsiteY3" fmla="*/ 133802 h 244475"/>
              <a:gd name="connsiteX4" fmla="*/ 140550 w 257175"/>
              <a:gd name="connsiteY4" fmla="*/ 252005 h 244475"/>
              <a:gd name="connsiteX5" fmla="*/ 140550 w 257175"/>
              <a:gd name="connsiteY5" fmla="*/ 252005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244475">
                <a:moveTo>
                  <a:pt x="140550" y="252005"/>
                </a:moveTo>
                <a:lnTo>
                  <a:pt x="22331" y="133802"/>
                </a:lnTo>
                <a:lnTo>
                  <a:pt x="140549" y="19471"/>
                </a:lnTo>
                <a:lnTo>
                  <a:pt x="258768" y="133802"/>
                </a:lnTo>
                <a:lnTo>
                  <a:pt x="140550" y="252005"/>
                </a:lnTo>
                <a:lnTo>
                  <a:pt x="140550" y="25200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Freeform 973"> 
				</p:cNvPr>
          <p:cNvSpPr/>
          <p:nvPr/>
        </p:nvSpPr>
        <p:spPr>
          <a:xfrm>
            <a:off x="2206625" y="3692525"/>
            <a:ext cx="231775" cy="231775"/>
          </a:xfrm>
          <a:custGeom>
            <a:avLst/>
            <a:gdLst>
              <a:gd name="connsiteX0" fmla="*/ 22706 w 231775"/>
              <a:gd name="connsiteY0" fmla="*/ 234439 h 231775"/>
              <a:gd name="connsiteX1" fmla="*/ 237844 w 231775"/>
              <a:gd name="connsiteY1" fmla="*/ 234439 h 231775"/>
              <a:gd name="connsiteX2" fmla="*/ 237844 w 231775"/>
              <a:gd name="connsiteY2" fmla="*/ 19329 h 231775"/>
              <a:gd name="connsiteX3" fmla="*/ 22706 w 231775"/>
              <a:gd name="connsiteY3" fmla="*/ 19329 h 231775"/>
              <a:gd name="connsiteX4" fmla="*/ 22706 w 231775"/>
              <a:gd name="connsiteY4" fmla="*/ 234439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775" h="231775">
                <a:moveTo>
                  <a:pt x="22706" y="234439"/>
                </a:moveTo>
                <a:lnTo>
                  <a:pt x="237844" y="234439"/>
                </a:lnTo>
                <a:lnTo>
                  <a:pt x="237844" y="19329"/>
                </a:lnTo>
                <a:lnTo>
                  <a:pt x="22706" y="19329"/>
                </a:lnTo>
                <a:lnTo>
                  <a:pt x="22706" y="23443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4" name="Freeform 974"> 
				</p:cNvPr>
          <p:cNvSpPr/>
          <p:nvPr/>
        </p:nvSpPr>
        <p:spPr>
          <a:xfrm>
            <a:off x="2435225" y="3730625"/>
            <a:ext cx="244475" cy="155575"/>
          </a:xfrm>
          <a:custGeom>
            <a:avLst/>
            <a:gdLst>
              <a:gd name="connsiteX0" fmla="*/ 255255 w 244475"/>
              <a:gd name="connsiteY0" fmla="*/ 67918 h 155575"/>
              <a:gd name="connsiteX1" fmla="*/ 95300 w 244475"/>
              <a:gd name="connsiteY1" fmla="*/ 67918 h 155575"/>
              <a:gd name="connsiteX2" fmla="*/ 116813 w 244475"/>
              <a:gd name="connsiteY2" fmla="*/ 46407 h 155575"/>
              <a:gd name="connsiteX3" fmla="*/ 116813 w 244475"/>
              <a:gd name="connsiteY3" fmla="*/ 19734 h 155575"/>
              <a:gd name="connsiteX4" fmla="*/ 90136 w 244475"/>
              <a:gd name="connsiteY4" fmla="*/ 19734 h 155575"/>
              <a:gd name="connsiteX5" fmla="*/ 33663 w 244475"/>
              <a:gd name="connsiteY5" fmla="*/ 76200 h 155575"/>
              <a:gd name="connsiteX6" fmla="*/ 28177 w 244475"/>
              <a:gd name="connsiteY6" fmla="*/ 89537 h 155575"/>
              <a:gd name="connsiteX7" fmla="*/ 33663 w 244475"/>
              <a:gd name="connsiteY7" fmla="*/ 102874 h 155575"/>
              <a:gd name="connsiteX8" fmla="*/ 90136 w 244475"/>
              <a:gd name="connsiteY8" fmla="*/ 159340 h 155575"/>
              <a:gd name="connsiteX9" fmla="*/ 116867 w 244475"/>
              <a:gd name="connsiteY9" fmla="*/ 159286 h 155575"/>
              <a:gd name="connsiteX10" fmla="*/ 116813 w 244475"/>
              <a:gd name="connsiteY10" fmla="*/ 132559 h 155575"/>
              <a:gd name="connsiteX11" fmla="*/ 95300 w 244475"/>
              <a:gd name="connsiteY11" fmla="*/ 111048 h 155575"/>
              <a:gd name="connsiteX12" fmla="*/ 255255 w 244475"/>
              <a:gd name="connsiteY12" fmla="*/ 111048 h 155575"/>
              <a:gd name="connsiteX13" fmla="*/ 255255 w 244475"/>
              <a:gd name="connsiteY13" fmla="*/ 67918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475" h="155575">
                <a:moveTo>
                  <a:pt x="255255" y="67918"/>
                </a:moveTo>
                <a:lnTo>
                  <a:pt x="95300" y="67918"/>
                </a:lnTo>
                <a:lnTo>
                  <a:pt x="116813" y="46407"/>
                </a:lnTo>
                <a:cubicBezTo>
                  <a:pt x="124173" y="39040"/>
                  <a:pt x="124173" y="27092"/>
                  <a:pt x="116813" y="19734"/>
                </a:cubicBezTo>
                <a:cubicBezTo>
                  <a:pt x="109445" y="12366"/>
                  <a:pt x="97496" y="12366"/>
                  <a:pt x="90136" y="19734"/>
                </a:cubicBezTo>
                <a:lnTo>
                  <a:pt x="33663" y="76200"/>
                </a:lnTo>
                <a:cubicBezTo>
                  <a:pt x="30184" y="79767"/>
                  <a:pt x="28213" y="84544"/>
                  <a:pt x="28177" y="89537"/>
                </a:cubicBezTo>
                <a:cubicBezTo>
                  <a:pt x="28194" y="94529"/>
                  <a:pt x="30158" y="99307"/>
                  <a:pt x="33663" y="102874"/>
                </a:cubicBezTo>
                <a:lnTo>
                  <a:pt x="90136" y="159340"/>
                </a:lnTo>
                <a:cubicBezTo>
                  <a:pt x="97532" y="166699"/>
                  <a:pt x="109499" y="166681"/>
                  <a:pt x="116867" y="159286"/>
                </a:cubicBezTo>
                <a:cubicBezTo>
                  <a:pt x="124227" y="151892"/>
                  <a:pt x="124209" y="139917"/>
                  <a:pt x="116813" y="132559"/>
                </a:cubicBezTo>
                <a:lnTo>
                  <a:pt x="95300" y="111048"/>
                </a:lnTo>
                <a:lnTo>
                  <a:pt x="255255" y="111048"/>
                </a:lnTo>
                <a:lnTo>
                  <a:pt x="255255" y="6791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Freeform 975"> 
				</p:cNvPr>
          <p:cNvSpPr/>
          <p:nvPr/>
        </p:nvSpPr>
        <p:spPr>
          <a:xfrm>
            <a:off x="2460625" y="3197225"/>
            <a:ext cx="231775" cy="155575"/>
          </a:xfrm>
          <a:custGeom>
            <a:avLst/>
            <a:gdLst>
              <a:gd name="connsiteX0" fmla="*/ 237169 w 231775"/>
              <a:gd name="connsiteY0" fmla="*/ 81935 h 155575"/>
              <a:gd name="connsiteX1" fmla="*/ 180696 w 231775"/>
              <a:gd name="connsiteY1" fmla="*/ 25468 h 155575"/>
              <a:gd name="connsiteX2" fmla="*/ 154072 w 231775"/>
              <a:gd name="connsiteY2" fmla="*/ 25522 h 155575"/>
              <a:gd name="connsiteX3" fmla="*/ 154126 w 231775"/>
              <a:gd name="connsiteY3" fmla="*/ 52142 h 155575"/>
              <a:gd name="connsiteX4" fmla="*/ 175640 w 231775"/>
              <a:gd name="connsiteY4" fmla="*/ 73653 h 155575"/>
              <a:gd name="connsiteX5" fmla="*/ 26872 w 231775"/>
              <a:gd name="connsiteY5" fmla="*/ 73653 h 155575"/>
              <a:gd name="connsiteX6" fmla="*/ 26872 w 231775"/>
              <a:gd name="connsiteY6" fmla="*/ 116675 h 155575"/>
              <a:gd name="connsiteX7" fmla="*/ 175747 w 231775"/>
              <a:gd name="connsiteY7" fmla="*/ 116675 h 155575"/>
              <a:gd name="connsiteX8" fmla="*/ 154234 w 231775"/>
              <a:gd name="connsiteY8" fmla="*/ 138186 h 155575"/>
              <a:gd name="connsiteX9" fmla="*/ 154019 w 231775"/>
              <a:gd name="connsiteY9" fmla="*/ 164860 h 155575"/>
              <a:gd name="connsiteX10" fmla="*/ 180696 w 231775"/>
              <a:gd name="connsiteY10" fmla="*/ 165075 h 155575"/>
              <a:gd name="connsiteX11" fmla="*/ 237169 w 231775"/>
              <a:gd name="connsiteY11" fmla="*/ 108608 h 155575"/>
              <a:gd name="connsiteX12" fmla="*/ 237169 w 231775"/>
              <a:gd name="connsiteY12" fmla="*/ 81935 h 155575"/>
              <a:gd name="connsiteX13" fmla="*/ 237169 w 231775"/>
              <a:gd name="connsiteY13" fmla="*/ 8193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1775" h="155575">
                <a:moveTo>
                  <a:pt x="237169" y="81935"/>
                </a:moveTo>
                <a:lnTo>
                  <a:pt x="180696" y="25468"/>
                </a:lnTo>
                <a:cubicBezTo>
                  <a:pt x="173327" y="18128"/>
                  <a:pt x="161405" y="18155"/>
                  <a:pt x="154072" y="25522"/>
                </a:cubicBezTo>
                <a:cubicBezTo>
                  <a:pt x="146731" y="32881"/>
                  <a:pt x="146758" y="44801"/>
                  <a:pt x="154126" y="52142"/>
                </a:cubicBezTo>
                <a:lnTo>
                  <a:pt x="175640" y="73653"/>
                </a:lnTo>
                <a:lnTo>
                  <a:pt x="26872" y="73653"/>
                </a:lnTo>
                <a:lnTo>
                  <a:pt x="26872" y="116675"/>
                </a:lnTo>
                <a:lnTo>
                  <a:pt x="175747" y="116675"/>
                </a:lnTo>
                <a:lnTo>
                  <a:pt x="154234" y="138186"/>
                </a:lnTo>
                <a:cubicBezTo>
                  <a:pt x="146802" y="145491"/>
                  <a:pt x="146704" y="157429"/>
                  <a:pt x="154019" y="164860"/>
                </a:cubicBezTo>
                <a:cubicBezTo>
                  <a:pt x="161324" y="172281"/>
                  <a:pt x="173264" y="172380"/>
                  <a:pt x="180696" y="165075"/>
                </a:cubicBezTo>
                <a:lnTo>
                  <a:pt x="237169" y="108608"/>
                </a:lnTo>
                <a:cubicBezTo>
                  <a:pt x="244493" y="101223"/>
                  <a:pt x="244493" y="89311"/>
                  <a:pt x="237169" y="81935"/>
                </a:cubicBezTo>
                <a:lnTo>
                  <a:pt x="237169" y="819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Freeform 976"> 
				</p:cNvPr>
          <p:cNvSpPr/>
          <p:nvPr/>
        </p:nvSpPr>
        <p:spPr>
          <a:xfrm>
            <a:off x="2752725" y="3425825"/>
            <a:ext cx="155575" cy="257175"/>
          </a:xfrm>
          <a:custGeom>
            <a:avLst/>
            <a:gdLst>
              <a:gd name="connsiteX0" fmla="*/ 159885 w 155575"/>
              <a:gd name="connsiteY0" fmla="*/ 176968 h 257175"/>
              <a:gd name="connsiteX1" fmla="*/ 133207 w 155575"/>
              <a:gd name="connsiteY1" fmla="*/ 176968 h 257175"/>
              <a:gd name="connsiteX2" fmla="*/ 111694 w 155575"/>
              <a:gd name="connsiteY2" fmla="*/ 198479 h 257175"/>
              <a:gd name="connsiteX3" fmla="*/ 111694 w 155575"/>
              <a:gd name="connsiteY3" fmla="*/ 27897 h 257175"/>
              <a:gd name="connsiteX4" fmla="*/ 68236 w 155575"/>
              <a:gd name="connsiteY4" fmla="*/ 27897 h 257175"/>
              <a:gd name="connsiteX5" fmla="*/ 68236 w 155575"/>
              <a:gd name="connsiteY5" fmla="*/ 198694 h 257175"/>
              <a:gd name="connsiteX6" fmla="*/ 46722 w 155575"/>
              <a:gd name="connsiteY6" fmla="*/ 177183 h 257175"/>
              <a:gd name="connsiteX7" fmla="*/ 20099 w 155575"/>
              <a:gd name="connsiteY7" fmla="*/ 177237 h 257175"/>
              <a:gd name="connsiteX8" fmla="*/ 20153 w 155575"/>
              <a:gd name="connsiteY8" fmla="*/ 203857 h 257175"/>
              <a:gd name="connsiteX9" fmla="*/ 76519 w 155575"/>
              <a:gd name="connsiteY9" fmla="*/ 260323 h 257175"/>
              <a:gd name="connsiteX10" fmla="*/ 103196 w 155575"/>
              <a:gd name="connsiteY10" fmla="*/ 260323 h 257175"/>
              <a:gd name="connsiteX11" fmla="*/ 159670 w 155575"/>
              <a:gd name="connsiteY11" fmla="*/ 203857 h 257175"/>
              <a:gd name="connsiteX12" fmla="*/ 160001 w 155575"/>
              <a:gd name="connsiteY12" fmla="*/ 177085 h 257175"/>
              <a:gd name="connsiteX13" fmla="*/ 159885 w 155575"/>
              <a:gd name="connsiteY13" fmla="*/ 176968 h 257175"/>
              <a:gd name="connsiteX14" fmla="*/ 159885 w 155575"/>
              <a:gd name="connsiteY14" fmla="*/ 176968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575" h="257175">
                <a:moveTo>
                  <a:pt x="159885" y="176968"/>
                </a:moveTo>
                <a:cubicBezTo>
                  <a:pt x="152498" y="169636"/>
                  <a:pt x="140585" y="169636"/>
                  <a:pt x="133207" y="176968"/>
                </a:cubicBezTo>
                <a:lnTo>
                  <a:pt x="111694" y="198479"/>
                </a:lnTo>
                <a:lnTo>
                  <a:pt x="111694" y="27897"/>
                </a:lnTo>
                <a:lnTo>
                  <a:pt x="68236" y="27897"/>
                </a:lnTo>
                <a:lnTo>
                  <a:pt x="68236" y="198694"/>
                </a:lnTo>
                <a:lnTo>
                  <a:pt x="46722" y="177183"/>
                </a:lnTo>
                <a:cubicBezTo>
                  <a:pt x="39353" y="169843"/>
                  <a:pt x="27431" y="169869"/>
                  <a:pt x="20099" y="177237"/>
                </a:cubicBezTo>
                <a:cubicBezTo>
                  <a:pt x="12757" y="184596"/>
                  <a:pt x="12784" y="196516"/>
                  <a:pt x="20153" y="203857"/>
                </a:cubicBezTo>
                <a:lnTo>
                  <a:pt x="76519" y="260323"/>
                </a:lnTo>
                <a:cubicBezTo>
                  <a:pt x="83896" y="267646"/>
                  <a:pt x="95809" y="267646"/>
                  <a:pt x="103196" y="260323"/>
                </a:cubicBezTo>
                <a:lnTo>
                  <a:pt x="159670" y="203857"/>
                </a:lnTo>
                <a:cubicBezTo>
                  <a:pt x="167155" y="196552"/>
                  <a:pt x="167298" y="184569"/>
                  <a:pt x="160001" y="177085"/>
                </a:cubicBezTo>
                <a:cubicBezTo>
                  <a:pt x="159956" y="177049"/>
                  <a:pt x="159921" y="177004"/>
                  <a:pt x="159885" y="176968"/>
                </a:cubicBezTo>
                <a:lnTo>
                  <a:pt x="159885" y="17696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7" name="Freeform 977"> 
				</p:cNvPr>
          <p:cNvSpPr/>
          <p:nvPr/>
        </p:nvSpPr>
        <p:spPr>
          <a:xfrm>
            <a:off x="5165725" y="2613025"/>
            <a:ext cx="1831975" cy="1844675"/>
          </a:xfrm>
          <a:custGeom>
            <a:avLst/>
            <a:gdLst>
              <a:gd name="connsiteX0" fmla="*/ 20446 w 1831975"/>
              <a:gd name="connsiteY0" fmla="*/ 935609 h 1844675"/>
              <a:gd name="connsiteX1" fmla="*/ 930275 w 1831975"/>
              <a:gd name="connsiteY1" fmla="*/ 26543 h 1844675"/>
              <a:gd name="connsiteX2" fmla="*/ 1840103 w 1831975"/>
              <a:gd name="connsiteY2" fmla="*/ 935609 h 1844675"/>
              <a:gd name="connsiteX3" fmla="*/ 930275 w 1831975"/>
              <a:gd name="connsiteY3" fmla="*/ 1844675 h 1844675"/>
              <a:gd name="connsiteX4" fmla="*/ 20446 w 1831975"/>
              <a:gd name="connsiteY4" fmla="*/ 935609 h 1844675"/>
              <a:gd name="connsiteX5" fmla="*/ 20446 w 1831975"/>
              <a:gd name="connsiteY5" fmla="*/ 9356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75" h="1844675">
                <a:moveTo>
                  <a:pt x="20446" y="935609"/>
                </a:moveTo>
                <a:cubicBezTo>
                  <a:pt x="20446" y="433578"/>
                  <a:pt x="427735" y="26543"/>
                  <a:pt x="930275" y="26543"/>
                </a:cubicBezTo>
                <a:cubicBezTo>
                  <a:pt x="1432814" y="26543"/>
                  <a:pt x="1840103" y="433578"/>
                  <a:pt x="1840103" y="935609"/>
                </a:cubicBezTo>
                <a:cubicBezTo>
                  <a:pt x="1840103" y="1437640"/>
                  <a:pt x="1432814" y="1844675"/>
                  <a:pt x="930275" y="1844675"/>
                </a:cubicBezTo>
                <a:cubicBezTo>
                  <a:pt x="427735" y="1844675"/>
                  <a:pt x="20446" y="1437640"/>
                  <a:pt x="20446" y="935609"/>
                </a:cubicBezTo>
                <a:lnTo>
                  <a:pt x="20446" y="93560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Freeform 978"> 
				</p:cNvPr>
          <p:cNvSpPr/>
          <p:nvPr/>
        </p:nvSpPr>
        <p:spPr>
          <a:xfrm>
            <a:off x="5584825" y="3184525"/>
            <a:ext cx="1006475" cy="714375"/>
          </a:xfrm>
          <a:custGeom>
            <a:avLst/>
            <a:gdLst>
              <a:gd name="connsiteX0" fmla="*/ 922364 w 1006475"/>
              <a:gd name="connsiteY0" fmla="*/ 19669 h 714375"/>
              <a:gd name="connsiteX1" fmla="*/ 372431 w 1006475"/>
              <a:gd name="connsiteY1" fmla="*/ 540236 h 714375"/>
              <a:gd name="connsiteX2" fmla="*/ 108206 w 1006475"/>
              <a:gd name="connsiteY2" fmla="*/ 269197 h 714375"/>
              <a:gd name="connsiteX3" fmla="*/ 16905 w 1006475"/>
              <a:gd name="connsiteY3" fmla="*/ 356316 h 714375"/>
              <a:gd name="connsiteX4" fmla="*/ 368135 w 1006475"/>
              <a:gd name="connsiteY4" fmla="*/ 717701 h 714375"/>
              <a:gd name="connsiteX5" fmla="*/ 460507 w 1006475"/>
              <a:gd name="connsiteY5" fmla="*/ 631657 h 714375"/>
              <a:gd name="connsiteX6" fmla="*/ 1009366 w 1006475"/>
              <a:gd name="connsiteY6" fmla="*/ 110015 h 714375"/>
              <a:gd name="connsiteX7" fmla="*/ 922364 w 1006475"/>
              <a:gd name="connsiteY7" fmla="*/ 19669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475" h="714375">
                <a:moveTo>
                  <a:pt x="922364" y="19669"/>
                </a:moveTo>
                <a:lnTo>
                  <a:pt x="372431" y="540236"/>
                </a:lnTo>
                <a:lnTo>
                  <a:pt x="108206" y="269197"/>
                </a:lnTo>
                <a:lnTo>
                  <a:pt x="16905" y="356316"/>
                </a:lnTo>
                <a:lnTo>
                  <a:pt x="368135" y="717701"/>
                </a:lnTo>
                <a:lnTo>
                  <a:pt x="460507" y="631657"/>
                </a:lnTo>
                <a:lnTo>
                  <a:pt x="1009366" y="110015"/>
                </a:lnTo>
                <a:lnTo>
                  <a:pt x="922364" y="19669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Freeform 979"> 
				</p:cNvPr>
          <p:cNvSpPr/>
          <p:nvPr/>
        </p:nvSpPr>
        <p:spPr>
          <a:xfrm>
            <a:off x="8670925" y="2613025"/>
            <a:ext cx="1831975" cy="1844675"/>
          </a:xfrm>
          <a:custGeom>
            <a:avLst/>
            <a:gdLst>
              <a:gd name="connsiteX0" fmla="*/ 18922 w 1831975"/>
              <a:gd name="connsiteY0" fmla="*/ 935609 h 1844675"/>
              <a:gd name="connsiteX1" fmla="*/ 927989 w 1831975"/>
              <a:gd name="connsiteY1" fmla="*/ 26543 h 1844675"/>
              <a:gd name="connsiteX2" fmla="*/ 1837055 w 1831975"/>
              <a:gd name="connsiteY2" fmla="*/ 935609 h 1844675"/>
              <a:gd name="connsiteX3" fmla="*/ 927989 w 1831975"/>
              <a:gd name="connsiteY3" fmla="*/ 1844675 h 1844675"/>
              <a:gd name="connsiteX4" fmla="*/ 18922 w 1831975"/>
              <a:gd name="connsiteY4" fmla="*/ 935609 h 1844675"/>
              <a:gd name="connsiteX5" fmla="*/ 18922 w 1831975"/>
              <a:gd name="connsiteY5" fmla="*/ 9356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75" h="1844675">
                <a:moveTo>
                  <a:pt x="18922" y="935609"/>
                </a:moveTo>
                <a:cubicBezTo>
                  <a:pt x="18922" y="433578"/>
                  <a:pt x="425957" y="26543"/>
                  <a:pt x="927989" y="26543"/>
                </a:cubicBezTo>
                <a:cubicBezTo>
                  <a:pt x="1430019" y="26543"/>
                  <a:pt x="1837055" y="433578"/>
                  <a:pt x="1837055" y="935609"/>
                </a:cubicBezTo>
                <a:cubicBezTo>
                  <a:pt x="1837055" y="1437640"/>
                  <a:pt x="1430019" y="1844675"/>
                  <a:pt x="927989" y="1844675"/>
                </a:cubicBezTo>
                <a:cubicBezTo>
                  <a:pt x="425957" y="1844675"/>
                  <a:pt x="18922" y="1437640"/>
                  <a:pt x="18922" y="935609"/>
                </a:cubicBezTo>
                <a:lnTo>
                  <a:pt x="18922" y="935609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Freeform 980"> 
				</p:cNvPr>
          <p:cNvSpPr/>
          <p:nvPr/>
        </p:nvSpPr>
        <p:spPr>
          <a:xfrm>
            <a:off x="9852025" y="3235325"/>
            <a:ext cx="193675" cy="180975"/>
          </a:xfrm>
          <a:custGeom>
            <a:avLst/>
            <a:gdLst>
              <a:gd name="connsiteX0" fmla="*/ 195280 w 193675"/>
              <a:gd name="connsiteY0" fmla="*/ 103313 h 180975"/>
              <a:gd name="connsiteX1" fmla="*/ 109225 w 193675"/>
              <a:gd name="connsiteY1" fmla="*/ 189357 h 180975"/>
              <a:gd name="connsiteX2" fmla="*/ 23169 w 193675"/>
              <a:gd name="connsiteY2" fmla="*/ 103313 h 180975"/>
              <a:gd name="connsiteX3" fmla="*/ 109225 w 193675"/>
              <a:gd name="connsiteY3" fmla="*/ 17269 h 180975"/>
              <a:gd name="connsiteX4" fmla="*/ 195280 w 193675"/>
              <a:gd name="connsiteY4" fmla="*/ 103313 h 180975"/>
              <a:gd name="connsiteX5" fmla="*/ 195280 w 193675"/>
              <a:gd name="connsiteY5" fmla="*/ 103313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75" h="180975">
                <a:moveTo>
                  <a:pt x="195280" y="103313"/>
                </a:moveTo>
                <a:cubicBezTo>
                  <a:pt x="195280" y="150834"/>
                  <a:pt x="156734" y="189357"/>
                  <a:pt x="109225" y="189357"/>
                </a:cubicBezTo>
                <a:cubicBezTo>
                  <a:pt x="61697" y="189357"/>
                  <a:pt x="23169" y="150834"/>
                  <a:pt x="23169" y="103313"/>
                </a:cubicBezTo>
                <a:cubicBezTo>
                  <a:pt x="23169" y="55791"/>
                  <a:pt x="61697" y="17269"/>
                  <a:pt x="109225" y="17269"/>
                </a:cubicBezTo>
                <a:cubicBezTo>
                  <a:pt x="156734" y="17269"/>
                  <a:pt x="195280" y="55791"/>
                  <a:pt x="195280" y="103313"/>
                </a:cubicBezTo>
                <a:lnTo>
                  <a:pt x="195280" y="10331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Freeform 981"> 
				</p:cNvPr>
          <p:cNvSpPr/>
          <p:nvPr/>
        </p:nvSpPr>
        <p:spPr>
          <a:xfrm>
            <a:off x="9140825" y="3324225"/>
            <a:ext cx="701675" cy="523875"/>
          </a:xfrm>
          <a:custGeom>
            <a:avLst/>
            <a:gdLst>
              <a:gd name="connsiteX0" fmla="*/ 641860 w 701675"/>
              <a:gd name="connsiteY0" fmla="*/ 27320 h 523875"/>
              <a:gd name="connsiteX1" fmla="*/ 641860 w 701675"/>
              <a:gd name="connsiteY1" fmla="*/ 27320 h 523875"/>
              <a:gd name="connsiteX2" fmla="*/ 272898 w 701675"/>
              <a:gd name="connsiteY2" fmla="*/ 89701 h 523875"/>
              <a:gd name="connsiteX3" fmla="*/ 218038 w 701675"/>
              <a:gd name="connsiteY3" fmla="*/ 176821 h 523875"/>
              <a:gd name="connsiteX4" fmla="*/ 218039 w 701675"/>
              <a:gd name="connsiteY4" fmla="*/ 357513 h 523875"/>
              <a:gd name="connsiteX5" fmla="*/ 38399 w 701675"/>
              <a:gd name="connsiteY5" fmla="*/ 442482 h 523875"/>
              <a:gd name="connsiteX6" fmla="*/ 17957 w 701675"/>
              <a:gd name="connsiteY6" fmla="*/ 499486 h 523875"/>
              <a:gd name="connsiteX7" fmla="*/ 56685 w 701675"/>
              <a:gd name="connsiteY7" fmla="*/ 524224 h 523875"/>
              <a:gd name="connsiteX8" fmla="*/ 74972 w 701675"/>
              <a:gd name="connsiteY8" fmla="*/ 519922 h 523875"/>
              <a:gd name="connsiteX9" fmla="*/ 279353 w 701675"/>
              <a:gd name="connsiteY9" fmla="*/ 423122 h 523875"/>
              <a:gd name="connsiteX10" fmla="*/ 304094 w 701675"/>
              <a:gd name="connsiteY10" fmla="*/ 384402 h 523875"/>
              <a:gd name="connsiteX11" fmla="*/ 304093 w 701675"/>
              <a:gd name="connsiteY11" fmla="*/ 227372 h 523875"/>
              <a:gd name="connsiteX12" fmla="*/ 420268 w 701675"/>
              <a:gd name="connsiteY12" fmla="*/ 311265 h 523875"/>
              <a:gd name="connsiteX13" fmla="*/ 341743 w 701675"/>
              <a:gd name="connsiteY13" fmla="*/ 460766 h 523875"/>
              <a:gd name="connsiteX14" fmla="*/ 360029 w 701675"/>
              <a:gd name="connsiteY14" fmla="*/ 518846 h 523875"/>
              <a:gd name="connsiteX15" fmla="*/ 380468 w 701675"/>
              <a:gd name="connsiteY15" fmla="*/ 524224 h 523875"/>
              <a:gd name="connsiteX16" fmla="*/ 418117 w 701675"/>
              <a:gd name="connsiteY16" fmla="*/ 501637 h 523875"/>
              <a:gd name="connsiteX17" fmla="*/ 514929 w 701675"/>
              <a:gd name="connsiteY17" fmla="*/ 318794 h 523875"/>
              <a:gd name="connsiteX18" fmla="*/ 502021 w 701675"/>
              <a:gd name="connsiteY18" fmla="*/ 263941 h 523875"/>
              <a:gd name="connsiteX19" fmla="*/ 415966 w 701675"/>
              <a:gd name="connsiteY19" fmla="*/ 202634 h 523875"/>
              <a:gd name="connsiteX20" fmla="*/ 627877 w 701675"/>
              <a:gd name="connsiteY20" fmla="*/ 202634 h 523875"/>
              <a:gd name="connsiteX21" fmla="*/ 627877 w 701675"/>
              <a:gd name="connsiteY21" fmla="*/ 482277 h 523875"/>
              <a:gd name="connsiteX22" fmla="*/ 670904 w 701675"/>
              <a:gd name="connsiteY22" fmla="*/ 525300 h 523875"/>
              <a:gd name="connsiteX23" fmla="*/ 713932 w 701675"/>
              <a:gd name="connsiteY23" fmla="*/ 482277 h 523875"/>
              <a:gd name="connsiteX24" fmla="*/ 713931 w 701675"/>
              <a:gd name="connsiteY24" fmla="*/ 111212 h 523875"/>
              <a:gd name="connsiteX25" fmla="*/ 641860 w 701675"/>
              <a:gd name="connsiteY25" fmla="*/ 27320 h 523875"/>
              <a:gd name="connsiteX26" fmla="*/ 641860 w 701675"/>
              <a:gd name="connsiteY26" fmla="*/ 2732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1675" h="523875">
                <a:moveTo>
                  <a:pt x="641860" y="27320"/>
                </a:moveTo>
                <a:lnTo>
                  <a:pt x="641860" y="27320"/>
                </a:lnTo>
                <a:cubicBezTo>
                  <a:pt x="488036" y="-15702"/>
                  <a:pt x="344970" y="53133"/>
                  <a:pt x="272898" y="89701"/>
                </a:cubicBezTo>
                <a:cubicBezTo>
                  <a:pt x="240628" y="105835"/>
                  <a:pt x="218038" y="138101"/>
                  <a:pt x="218038" y="176821"/>
                </a:cubicBezTo>
                <a:lnTo>
                  <a:pt x="218039" y="357513"/>
                </a:lnTo>
                <a:lnTo>
                  <a:pt x="38399" y="442482"/>
                </a:lnTo>
                <a:cubicBezTo>
                  <a:pt x="16881" y="452162"/>
                  <a:pt x="8276" y="477975"/>
                  <a:pt x="17957" y="499486"/>
                </a:cubicBezTo>
                <a:cubicBezTo>
                  <a:pt x="25486" y="514544"/>
                  <a:pt x="40550" y="524224"/>
                  <a:pt x="56685" y="524224"/>
                </a:cubicBezTo>
                <a:cubicBezTo>
                  <a:pt x="63139" y="524224"/>
                  <a:pt x="69594" y="523148"/>
                  <a:pt x="74972" y="519922"/>
                </a:cubicBezTo>
                <a:lnTo>
                  <a:pt x="279353" y="423122"/>
                </a:lnTo>
                <a:cubicBezTo>
                  <a:pt x="294413" y="415593"/>
                  <a:pt x="304094" y="400536"/>
                  <a:pt x="304094" y="384402"/>
                </a:cubicBezTo>
                <a:lnTo>
                  <a:pt x="304093" y="227372"/>
                </a:lnTo>
                <a:lnTo>
                  <a:pt x="420268" y="311265"/>
                </a:lnTo>
                <a:lnTo>
                  <a:pt x="341743" y="460766"/>
                </a:lnTo>
                <a:cubicBezTo>
                  <a:pt x="330986" y="482277"/>
                  <a:pt x="338516" y="508091"/>
                  <a:pt x="360029" y="518846"/>
                </a:cubicBezTo>
                <a:cubicBezTo>
                  <a:pt x="366484" y="522073"/>
                  <a:pt x="372938" y="524224"/>
                  <a:pt x="380468" y="524224"/>
                </a:cubicBezTo>
                <a:cubicBezTo>
                  <a:pt x="395527" y="524224"/>
                  <a:pt x="410587" y="515620"/>
                  <a:pt x="418117" y="501637"/>
                </a:cubicBezTo>
                <a:lnTo>
                  <a:pt x="514929" y="318794"/>
                </a:lnTo>
                <a:cubicBezTo>
                  <a:pt x="524610" y="299434"/>
                  <a:pt x="519231" y="275772"/>
                  <a:pt x="502021" y="263941"/>
                </a:cubicBezTo>
                <a:lnTo>
                  <a:pt x="415966" y="202634"/>
                </a:lnTo>
                <a:lnTo>
                  <a:pt x="627877" y="202634"/>
                </a:lnTo>
                <a:lnTo>
                  <a:pt x="627877" y="482277"/>
                </a:lnTo>
                <a:cubicBezTo>
                  <a:pt x="627877" y="505940"/>
                  <a:pt x="647239" y="525300"/>
                  <a:pt x="670904" y="525300"/>
                </a:cubicBezTo>
                <a:cubicBezTo>
                  <a:pt x="694570" y="525300"/>
                  <a:pt x="713932" y="505940"/>
                  <a:pt x="713932" y="482277"/>
                </a:cubicBezTo>
                <a:lnTo>
                  <a:pt x="713931" y="111212"/>
                </a:lnTo>
                <a:cubicBezTo>
                  <a:pt x="712856" y="69266"/>
                  <a:pt x="681661" y="33773"/>
                  <a:pt x="641860" y="27320"/>
                </a:cubicBezTo>
                <a:lnTo>
                  <a:pt x="641860" y="27320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TextBox 982"/>
          <p:cNvSpPr txBox="1"/>
          <p:nvPr/>
        </p:nvSpPr>
        <p:spPr>
          <a:xfrm>
            <a:off x="5533390" y="1328462"/>
            <a:ext cx="122588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2800" spc="-9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ACT</a:t>
            </a:r>
          </a:p>
        </p:txBody>
      </p:sp>
      <p:sp>
        <p:nvSpPr>
          <p:cNvPr id="983" name="TextBox 983"/>
          <p:cNvSpPr txBox="1"/>
          <p:nvPr/>
        </p:nvSpPr>
        <p:spPr>
          <a:xfrm>
            <a:off x="1146657" y="4972715"/>
            <a:ext cx="2906496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25" dirty="0">
                <a:solidFill>
                  <a:srgbClr val="000000"/>
                </a:solidFill>
                <a:latin typeface="Times New Roman"/>
                <a:ea typeface="Times New Roman"/>
              </a:rPr>
              <a:t>RE</a:t>
            </a:r>
            <a:r>
              <a:rPr lang="en-US" altLang="zh-CN" sz="1800" spc="-69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spc="-119" dirty="0">
                <a:solidFill>
                  <a:srgbClr val="000000"/>
                </a:solidFill>
                <a:latin typeface="Times New Roman"/>
                <a:ea typeface="Times New Roman"/>
              </a:rPr>
              <a:t>ITERATE</a:t>
            </a:r>
            <a:r>
              <a:rPr lang="en-US" altLang="zh-CN" sz="18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25" dirty="0">
                <a:solidFill>
                  <a:srgbClr val="000000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34" dirty="0">
                <a:solidFill>
                  <a:srgbClr val="000000"/>
                </a:solidFill>
                <a:latin typeface="Times New Roman"/>
                <a:ea typeface="Times New Roman"/>
              </a:rPr>
              <a:t>MESSAGE</a:t>
            </a:r>
          </a:p>
          <a:p>
            <a:pPr marL="0" indent="435889">
              <a:lnSpc>
                <a:spcPct val="89999"/>
              </a:lnSpc>
            </a:pPr>
            <a:r>
              <a:rPr lang="en-US" altLang="zh-CN" sz="1800" spc="-69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75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75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64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</a:p>
          <a:p>
            <a:pPr marL="0" indent="283489">
              <a:lnSpc>
                <a:spcPct val="100000"/>
              </a:lnSpc>
            </a:pPr>
            <a:r>
              <a:rPr lang="en-US" altLang="zh-CN" sz="1800" spc="-64" dirty="0">
                <a:solidFill>
                  <a:srgbClr val="000000"/>
                </a:solidFill>
                <a:latin typeface="Times New Roman"/>
                <a:ea typeface="Times New Roman"/>
              </a:rPr>
              <a:t>LOOKING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7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65" dirty="0">
                <a:solidFill>
                  <a:srgbClr val="000000"/>
                </a:solidFill>
                <a:latin typeface="Times New Roman"/>
                <a:ea typeface="Times New Roman"/>
              </a:rPr>
              <a:t>ACHIEVE</a:t>
            </a:r>
          </a:p>
        </p:txBody>
      </p:sp>
      <p:sp>
        <p:nvSpPr>
          <p:cNvPr id="984" name="TextBox 984"/>
          <p:cNvSpPr txBox="1"/>
          <p:nvPr/>
        </p:nvSpPr>
        <p:spPr>
          <a:xfrm>
            <a:off x="4784471" y="4977529"/>
            <a:ext cx="2636747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ea typeface="Times New Roman"/>
              </a:rPr>
              <a:t>CARRY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44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1031747">
              <a:lnSpc>
                <a:spcPct val="100000"/>
              </a:lnSpc>
            </a:pPr>
            <a:r>
              <a:rPr lang="en-US" altLang="zh-CN" sz="1800" spc="-80" dirty="0">
                <a:solidFill>
                  <a:srgbClr val="000000"/>
                </a:solidFill>
                <a:latin typeface="Times New Roman"/>
                <a:ea typeface="Times New Roman"/>
              </a:rPr>
              <a:t>PL</a:t>
            </a:r>
            <a:r>
              <a:rPr lang="en-US" altLang="zh-CN" sz="1800" spc="-75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</a:p>
        </p:txBody>
      </p:sp>
      <p:sp>
        <p:nvSpPr>
          <p:cNvPr id="985" name="TextBox 985"/>
          <p:cNvSpPr txBox="1"/>
          <p:nvPr/>
        </p:nvSpPr>
        <p:spPr>
          <a:xfrm>
            <a:off x="8866885" y="4995055"/>
            <a:ext cx="1590954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14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4" dirty="0">
                <a:solidFill>
                  <a:srgbClr val="000000"/>
                </a:solidFill>
                <a:latin typeface="Times New Roman"/>
                <a:ea typeface="Times New Roman"/>
              </a:rPr>
              <a:t>STARTED!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Freeform 98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Freeform 987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Freeform 988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9" name="Freeform 989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0" name="Freeform 990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1" name="Freeform 991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3" name="Picture 9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1584960"/>
            <a:ext cx="3375660" cy="3383279"/>
          </a:xfrm>
          <a:prstGeom prst="rect">
            <a:avLst/>
          </a:prstGeom>
        </p:spPr>
      </p:pic>
      <p:sp>
        <p:nvSpPr>
          <p:cNvPr id="993" name="TextBox 993"/>
          <p:cNvSpPr txBox="1"/>
          <p:nvPr/>
        </p:nvSpPr>
        <p:spPr>
          <a:xfrm>
            <a:off x="896111" y="1654197"/>
            <a:ext cx="5008064" cy="3134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55952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4.</a:t>
            </a:r>
            <a:r>
              <a:rPr lang="en-US" altLang="zh-CN" sz="2800" spc="20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REVIEW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learned?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face?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differently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next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time?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achieve?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Celebrate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gain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recognition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hard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work!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Freeform 994"> 
				</p:cNvPr>
          <p:cNvSpPr/>
          <p:nvPr/>
        </p:nvSpPr>
        <p:spPr>
          <a:xfrm>
            <a:off x="0" y="0"/>
            <a:ext cx="4654296" cy="6857999"/>
          </a:xfrm>
          <a:custGeom>
            <a:avLst/>
            <a:gdLst>
              <a:gd name="connsiteX0" fmla="*/ 0 w 4654296"/>
              <a:gd name="connsiteY0" fmla="*/ 6857999 h 6857999"/>
              <a:gd name="connsiteX1" fmla="*/ 4654296 w 4654296"/>
              <a:gd name="connsiteY1" fmla="*/ 6857999 h 6857999"/>
              <a:gd name="connsiteX2" fmla="*/ 4654296 w 4654296"/>
              <a:gd name="connsiteY2" fmla="*/ 0 h 6857999"/>
              <a:gd name="connsiteX3" fmla="*/ 0 w 4654296"/>
              <a:gd name="connsiteY3" fmla="*/ 0 h 6857999"/>
              <a:gd name="connsiteX4" fmla="*/ 0 w 4654296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296" h="6857999">
                <a:moveTo>
                  <a:pt x="0" y="6857999"/>
                </a:moveTo>
                <a:lnTo>
                  <a:pt x="4654296" y="6857999"/>
                </a:lnTo>
                <a:lnTo>
                  <a:pt x="4654296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Freeform 995"> 
				</p:cNvPr>
          <p:cNvSpPr/>
          <p:nvPr/>
        </p:nvSpPr>
        <p:spPr>
          <a:xfrm>
            <a:off x="793750" y="2393950"/>
            <a:ext cx="3054350" cy="1631950"/>
          </a:xfrm>
          <a:custGeom>
            <a:avLst/>
            <a:gdLst>
              <a:gd name="connsiteX0" fmla="*/ 11683 w 3054350"/>
              <a:gd name="connsiteY0" fmla="*/ 1639316 h 1631950"/>
              <a:gd name="connsiteX1" fmla="*/ 3056635 w 3054350"/>
              <a:gd name="connsiteY1" fmla="*/ 1639316 h 1631950"/>
              <a:gd name="connsiteX2" fmla="*/ 3056635 w 3054350"/>
              <a:gd name="connsiteY2" fmla="*/ 11683 h 1631950"/>
              <a:gd name="connsiteX3" fmla="*/ 11683 w 3054350"/>
              <a:gd name="connsiteY3" fmla="*/ 11683 h 1631950"/>
              <a:gd name="connsiteX4" fmla="*/ 11683 w 3054350"/>
              <a:gd name="connsiteY4" fmla="*/ 1639316 h 163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1631950">
                <a:moveTo>
                  <a:pt x="11683" y="1639316"/>
                </a:moveTo>
                <a:lnTo>
                  <a:pt x="3056635" y="1639316"/>
                </a:lnTo>
                <a:lnTo>
                  <a:pt x="3056635" y="11683"/>
                </a:lnTo>
                <a:lnTo>
                  <a:pt x="11683" y="11683"/>
                </a:lnTo>
                <a:lnTo>
                  <a:pt x="11683" y="16393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6" name="Freeform 996"> 
				</p:cNvPr>
          <p:cNvSpPr/>
          <p:nvPr/>
        </p:nvSpPr>
        <p:spPr>
          <a:xfrm>
            <a:off x="784225" y="2384425"/>
            <a:ext cx="3063875" cy="1641475"/>
          </a:xfrm>
          <a:custGeom>
            <a:avLst/>
            <a:gdLst>
              <a:gd name="connsiteX0" fmla="*/ 21208 w 3063875"/>
              <a:gd name="connsiteY0" fmla="*/ 1648841 h 1641475"/>
              <a:gd name="connsiteX1" fmla="*/ 3066160 w 3063875"/>
              <a:gd name="connsiteY1" fmla="*/ 1648841 h 1641475"/>
              <a:gd name="connsiteX2" fmla="*/ 3066160 w 3063875"/>
              <a:gd name="connsiteY2" fmla="*/ 21208 h 1641475"/>
              <a:gd name="connsiteX3" fmla="*/ 21208 w 3063875"/>
              <a:gd name="connsiteY3" fmla="*/ 21208 h 1641475"/>
              <a:gd name="connsiteX4" fmla="*/ 21208 w 3063875"/>
              <a:gd name="connsiteY4" fmla="*/ 1648841 h 164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875" h="1641475">
                <a:moveTo>
                  <a:pt x="21208" y="1648841"/>
                </a:moveTo>
                <a:lnTo>
                  <a:pt x="3066160" y="1648841"/>
                </a:lnTo>
                <a:lnTo>
                  <a:pt x="3066160" y="21208"/>
                </a:lnTo>
                <a:lnTo>
                  <a:pt x="21208" y="21208"/>
                </a:lnTo>
                <a:lnTo>
                  <a:pt x="21208" y="164884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8" name="Picture 99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880" y="632460"/>
            <a:ext cx="5814060" cy="5288280"/>
          </a:xfrm>
          <a:prstGeom prst="rect">
            <a:avLst/>
          </a:prstGeom>
        </p:spPr>
      </p:pic>
      <p:sp>
        <p:nvSpPr>
          <p:cNvPr id="998" name="TextBox 998"/>
          <p:cNvSpPr txBox="1"/>
          <p:nvPr/>
        </p:nvSpPr>
        <p:spPr>
          <a:xfrm>
            <a:off x="1332611" y="2775480"/>
            <a:ext cx="1972099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6867">
              <a:lnSpc>
                <a:spcPct val="100000"/>
              </a:lnSpc>
            </a:pPr>
            <a:r>
              <a:rPr lang="en-US" altLang="zh-CN" sz="2800" spc="90" dirty="0">
                <a:solidFill>
                  <a:srgbClr val="242424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DEATION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5" dirty="0">
                <a:solidFill>
                  <a:srgbClr val="242424"/>
                </a:solidFill>
                <a:latin typeface="Times New Roman"/>
                <a:ea typeface="Times New Roman"/>
              </a:rPr>
              <a:t>ENER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GISER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Freeform 999"> 
				</p:cNvPr>
          <p:cNvSpPr/>
          <p:nvPr/>
        </p:nvSpPr>
        <p:spPr>
          <a:xfrm>
            <a:off x="0" y="0"/>
            <a:ext cx="4654296" cy="6857999"/>
          </a:xfrm>
          <a:custGeom>
            <a:avLst/>
            <a:gdLst>
              <a:gd name="connsiteX0" fmla="*/ 0 w 4654296"/>
              <a:gd name="connsiteY0" fmla="*/ 6857999 h 6857999"/>
              <a:gd name="connsiteX1" fmla="*/ 4654296 w 4654296"/>
              <a:gd name="connsiteY1" fmla="*/ 6857999 h 6857999"/>
              <a:gd name="connsiteX2" fmla="*/ 4654296 w 4654296"/>
              <a:gd name="connsiteY2" fmla="*/ 0 h 6857999"/>
              <a:gd name="connsiteX3" fmla="*/ 0 w 4654296"/>
              <a:gd name="connsiteY3" fmla="*/ 0 h 6857999"/>
              <a:gd name="connsiteX4" fmla="*/ 0 w 4654296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296" h="6857999">
                <a:moveTo>
                  <a:pt x="0" y="6857999"/>
                </a:moveTo>
                <a:lnTo>
                  <a:pt x="4654296" y="6857999"/>
                </a:lnTo>
                <a:lnTo>
                  <a:pt x="4654296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0" name="Freeform 1000"> 
				</p:cNvPr>
          <p:cNvSpPr/>
          <p:nvPr/>
        </p:nvSpPr>
        <p:spPr>
          <a:xfrm>
            <a:off x="793750" y="2393950"/>
            <a:ext cx="3054350" cy="1631950"/>
          </a:xfrm>
          <a:custGeom>
            <a:avLst/>
            <a:gdLst>
              <a:gd name="connsiteX0" fmla="*/ 11683 w 3054350"/>
              <a:gd name="connsiteY0" fmla="*/ 1639316 h 1631950"/>
              <a:gd name="connsiteX1" fmla="*/ 3056635 w 3054350"/>
              <a:gd name="connsiteY1" fmla="*/ 1639316 h 1631950"/>
              <a:gd name="connsiteX2" fmla="*/ 3056635 w 3054350"/>
              <a:gd name="connsiteY2" fmla="*/ 11683 h 1631950"/>
              <a:gd name="connsiteX3" fmla="*/ 11683 w 3054350"/>
              <a:gd name="connsiteY3" fmla="*/ 11683 h 1631950"/>
              <a:gd name="connsiteX4" fmla="*/ 11683 w 3054350"/>
              <a:gd name="connsiteY4" fmla="*/ 1639316 h 163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1631950">
                <a:moveTo>
                  <a:pt x="11683" y="1639316"/>
                </a:moveTo>
                <a:lnTo>
                  <a:pt x="3056635" y="1639316"/>
                </a:lnTo>
                <a:lnTo>
                  <a:pt x="3056635" y="11683"/>
                </a:lnTo>
                <a:lnTo>
                  <a:pt x="11683" y="11683"/>
                </a:lnTo>
                <a:lnTo>
                  <a:pt x="11683" y="16393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Freeform 1001"> 
				</p:cNvPr>
          <p:cNvSpPr/>
          <p:nvPr/>
        </p:nvSpPr>
        <p:spPr>
          <a:xfrm>
            <a:off x="784225" y="2384425"/>
            <a:ext cx="3063875" cy="1641475"/>
          </a:xfrm>
          <a:custGeom>
            <a:avLst/>
            <a:gdLst>
              <a:gd name="connsiteX0" fmla="*/ 21208 w 3063875"/>
              <a:gd name="connsiteY0" fmla="*/ 1648841 h 1641475"/>
              <a:gd name="connsiteX1" fmla="*/ 3066160 w 3063875"/>
              <a:gd name="connsiteY1" fmla="*/ 1648841 h 1641475"/>
              <a:gd name="connsiteX2" fmla="*/ 3066160 w 3063875"/>
              <a:gd name="connsiteY2" fmla="*/ 21208 h 1641475"/>
              <a:gd name="connsiteX3" fmla="*/ 21208 w 3063875"/>
              <a:gd name="connsiteY3" fmla="*/ 21208 h 1641475"/>
              <a:gd name="connsiteX4" fmla="*/ 21208 w 3063875"/>
              <a:gd name="connsiteY4" fmla="*/ 1648841 h 164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875" h="1641475">
                <a:moveTo>
                  <a:pt x="21208" y="1648841"/>
                </a:moveTo>
                <a:lnTo>
                  <a:pt x="3066160" y="1648841"/>
                </a:lnTo>
                <a:lnTo>
                  <a:pt x="3066160" y="21208"/>
                </a:lnTo>
                <a:lnTo>
                  <a:pt x="21208" y="21208"/>
                </a:lnTo>
                <a:lnTo>
                  <a:pt x="21208" y="164884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Freeform 1002"> 
				</p:cNvPr>
          <p:cNvSpPr/>
          <p:nvPr/>
        </p:nvSpPr>
        <p:spPr>
          <a:xfrm>
            <a:off x="6321425" y="4340225"/>
            <a:ext cx="53975" cy="15875"/>
          </a:xfrm>
          <a:custGeom>
            <a:avLst/>
            <a:gdLst>
              <a:gd name="connsiteX0" fmla="*/ 28458 w 53975"/>
              <a:gd name="connsiteY0" fmla="*/ 28481 h 15875"/>
              <a:gd name="connsiteX1" fmla="*/ 55668 w 539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975" h="15875">
                <a:moveTo>
                  <a:pt x="28458" y="28481"/>
                </a:moveTo>
                <a:lnTo>
                  <a:pt x="55668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Freeform 1003"> 
				</p:cNvPr>
          <p:cNvSpPr/>
          <p:nvPr/>
        </p:nvSpPr>
        <p:spPr>
          <a:xfrm>
            <a:off x="6410325" y="4340225"/>
            <a:ext cx="79375" cy="15875"/>
          </a:xfrm>
          <a:custGeom>
            <a:avLst/>
            <a:gdLst>
              <a:gd name="connsiteX0" fmla="*/ 21733 w 79375"/>
              <a:gd name="connsiteY0" fmla="*/ 28481 h 15875"/>
              <a:gd name="connsiteX1" fmla="*/ 82140 w 793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375" h="15875">
                <a:moveTo>
                  <a:pt x="21733" y="28481"/>
                </a:moveTo>
                <a:lnTo>
                  <a:pt x="82140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Freeform 1004"> 
				</p:cNvPr>
          <p:cNvSpPr/>
          <p:nvPr/>
        </p:nvSpPr>
        <p:spPr>
          <a:xfrm>
            <a:off x="6499225" y="4340225"/>
            <a:ext cx="3940175" cy="15875"/>
          </a:xfrm>
          <a:custGeom>
            <a:avLst/>
            <a:gdLst>
              <a:gd name="connsiteX0" fmla="*/ 20450 w 3940175"/>
              <a:gd name="connsiteY0" fmla="*/ 28481 h 15875"/>
              <a:gd name="connsiteX1" fmla="*/ 3941991 w 39401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0175" h="15875">
                <a:moveTo>
                  <a:pt x="20450" y="28481"/>
                </a:moveTo>
                <a:lnTo>
                  <a:pt x="3941991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5" name="Freeform 1005"> 
				</p:cNvPr>
          <p:cNvSpPr/>
          <p:nvPr/>
        </p:nvSpPr>
        <p:spPr>
          <a:xfrm>
            <a:off x="10448925" y="4340225"/>
            <a:ext cx="41275" cy="15875"/>
          </a:xfrm>
          <a:custGeom>
            <a:avLst/>
            <a:gdLst>
              <a:gd name="connsiteX0" fmla="*/ 20046 w 41275"/>
              <a:gd name="connsiteY0" fmla="*/ 28481 h 15875"/>
              <a:gd name="connsiteX1" fmla="*/ 47256 w 41275"/>
              <a:gd name="connsiteY1" fmla="*/ 28481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15875">
                <a:moveTo>
                  <a:pt x="20046" y="28481"/>
                </a:moveTo>
                <a:lnTo>
                  <a:pt x="47256" y="28481"/>
                </a:lnTo>
              </a:path>
            </a:pathLst>
          </a:custGeom>
          <a:ln w="10885">
            <a:solidFill>
              <a:srgbClr val="ea6d6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" name="Freeform 1006"> 
				</p:cNvPr>
          <p:cNvSpPr/>
          <p:nvPr/>
        </p:nvSpPr>
        <p:spPr>
          <a:xfrm>
            <a:off x="6626225" y="796925"/>
            <a:ext cx="3432175" cy="2403475"/>
          </a:xfrm>
          <a:custGeom>
            <a:avLst/>
            <a:gdLst>
              <a:gd name="connsiteX0" fmla="*/ 3437857 w 3432175"/>
              <a:gd name="connsiteY0" fmla="*/ 1500080 h 2403475"/>
              <a:gd name="connsiteX1" fmla="*/ 3091743 w 3432175"/>
              <a:gd name="connsiteY1" fmla="*/ 967730 h 2403475"/>
              <a:gd name="connsiteX2" fmla="*/ 3149428 w 3432175"/>
              <a:gd name="connsiteY2" fmla="*/ 856688 h 2403475"/>
              <a:gd name="connsiteX3" fmla="*/ 2982901 w 3432175"/>
              <a:gd name="connsiteY3" fmla="*/ 795724 h 2403475"/>
              <a:gd name="connsiteX4" fmla="*/ 2985623 w 3432175"/>
              <a:gd name="connsiteY4" fmla="*/ 738025 h 2403475"/>
              <a:gd name="connsiteX5" fmla="*/ 2403323 w 3432175"/>
              <a:gd name="connsiteY5" fmla="*/ 155506 h 2403475"/>
              <a:gd name="connsiteX6" fmla="*/ 2117071 w 3432175"/>
              <a:gd name="connsiteY6" fmla="*/ 230805 h 2403475"/>
              <a:gd name="connsiteX7" fmla="*/ 1666469 w 3432175"/>
              <a:gd name="connsiteY7" fmla="*/ 16703 h 2403475"/>
              <a:gd name="connsiteX8" fmla="*/ 1156549 w 3432175"/>
              <a:gd name="connsiteY8" fmla="*/ 317897 h 2403475"/>
              <a:gd name="connsiteX9" fmla="*/ 984580 w 3432175"/>
              <a:gd name="connsiteY9" fmla="*/ 292041 h 2403475"/>
              <a:gd name="connsiteX10" fmla="*/ 418607 w 3432175"/>
              <a:gd name="connsiteY10" fmla="*/ 738569 h 2403475"/>
              <a:gd name="connsiteX11" fmla="*/ 197116 w 3432175"/>
              <a:gd name="connsiteY11" fmla="*/ 828927 h 2403475"/>
              <a:gd name="connsiteX12" fmla="*/ 260788 w 3432175"/>
              <a:gd name="connsiteY12" fmla="*/ 941602 h 2403475"/>
              <a:gd name="connsiteX13" fmla="*/ 28399 w 3432175"/>
              <a:gd name="connsiteY13" fmla="*/ 1407001 h 2403475"/>
              <a:gd name="connsiteX14" fmla="*/ 446906 w 3432175"/>
              <a:gd name="connsiteY14" fmla="*/ 1966022 h 2403475"/>
              <a:gd name="connsiteX15" fmla="*/ 475205 w 3432175"/>
              <a:gd name="connsiteY15" fmla="*/ 2092306 h 2403475"/>
              <a:gd name="connsiteX16" fmla="*/ 575883 w 3432175"/>
              <a:gd name="connsiteY16" fmla="*/ 2075432 h 2403475"/>
              <a:gd name="connsiteX17" fmla="*/ 537788 w 3432175"/>
              <a:gd name="connsiteY17" fmla="*/ 2192462 h 2403475"/>
              <a:gd name="connsiteX18" fmla="*/ 783225 w 3432175"/>
              <a:gd name="connsiteY18" fmla="*/ 2237051 h 2403475"/>
              <a:gd name="connsiteX19" fmla="*/ 791388 w 3432175"/>
              <a:gd name="connsiteY19" fmla="*/ 2330176 h 2403475"/>
              <a:gd name="connsiteX20" fmla="*/ 1029206 w 3432175"/>
              <a:gd name="connsiteY20" fmla="*/ 2287719 h 2403475"/>
              <a:gd name="connsiteX21" fmla="*/ 1056960 w 3432175"/>
              <a:gd name="connsiteY21" fmla="*/ 2410736 h 2403475"/>
              <a:gd name="connsiteX22" fmla="*/ 1331239 w 3432175"/>
              <a:gd name="connsiteY22" fmla="*/ 2274110 h 2403475"/>
              <a:gd name="connsiteX23" fmla="*/ 1356273 w 3432175"/>
              <a:gd name="connsiteY23" fmla="*/ 2185340 h 2403475"/>
              <a:gd name="connsiteX24" fmla="*/ 1671911 w 3432175"/>
              <a:gd name="connsiteY24" fmla="*/ 1956724 h 2403475"/>
              <a:gd name="connsiteX25" fmla="*/ 1902655 w 3432175"/>
              <a:gd name="connsiteY25" fmla="*/ 2004080 h 2403475"/>
              <a:gd name="connsiteX26" fmla="*/ 1987550 w 3432175"/>
              <a:gd name="connsiteY26" fmla="*/ 1998092 h 2403475"/>
              <a:gd name="connsiteX27" fmla="*/ 2227545 w 3432175"/>
              <a:gd name="connsiteY27" fmla="*/ 2231608 h 2403475"/>
              <a:gd name="connsiteX28" fmla="*/ 2472981 w 3432175"/>
              <a:gd name="connsiteY28" fmla="*/ 2390551 h 2403475"/>
              <a:gd name="connsiteX29" fmla="*/ 2511620 w 3432175"/>
              <a:gd name="connsiteY29" fmla="*/ 2297471 h 2403475"/>
              <a:gd name="connsiteX30" fmla="*/ 2550259 w 3432175"/>
              <a:gd name="connsiteY30" fmla="*/ 2295294 h 2403475"/>
              <a:gd name="connsiteX31" fmla="*/ 2747260 w 3432175"/>
              <a:gd name="connsiteY31" fmla="*/ 2347594 h 2403475"/>
              <a:gd name="connsiteX32" fmla="*/ 2770661 w 3432175"/>
              <a:gd name="connsiteY32" fmla="*/ 2228886 h 2403475"/>
              <a:gd name="connsiteX33" fmla="*/ 2836510 w 3432175"/>
              <a:gd name="connsiteY33" fmla="*/ 2188062 h 2403475"/>
              <a:gd name="connsiteX34" fmla="*/ 3083035 w 3432175"/>
              <a:gd name="connsiteY34" fmla="*/ 2177175 h 2403475"/>
              <a:gd name="connsiteX35" fmla="*/ 3058002 w 3432175"/>
              <a:gd name="connsiteY35" fmla="*/ 2045993 h 2403475"/>
              <a:gd name="connsiteX36" fmla="*/ 3437857 w 3432175"/>
              <a:gd name="connsiteY36" fmla="*/ 1500080 h 2403475"/>
              <a:gd name="connsiteX37" fmla="*/ 3437857 w 3432175"/>
              <a:gd name="connsiteY37" fmla="*/ 1500080 h 240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32175" h="2403475">
                <a:moveTo>
                  <a:pt x="3437857" y="1500080"/>
                </a:moveTo>
                <a:cubicBezTo>
                  <a:pt x="3437857" y="1262754"/>
                  <a:pt x="3295819" y="1058088"/>
                  <a:pt x="3091743" y="967730"/>
                </a:cubicBezTo>
                <a:cubicBezTo>
                  <a:pt x="3134190" y="914386"/>
                  <a:pt x="3149428" y="856688"/>
                  <a:pt x="3149428" y="856688"/>
                </a:cubicBezTo>
                <a:cubicBezTo>
                  <a:pt x="3149428" y="856688"/>
                  <a:pt x="3074872" y="798989"/>
                  <a:pt x="2982901" y="795724"/>
                </a:cubicBezTo>
                <a:cubicBezTo>
                  <a:pt x="2984534" y="776672"/>
                  <a:pt x="2985623" y="757621"/>
                  <a:pt x="2985623" y="738025"/>
                </a:cubicBezTo>
                <a:cubicBezTo>
                  <a:pt x="2985623" y="416329"/>
                  <a:pt x="2724948" y="155506"/>
                  <a:pt x="2403323" y="155506"/>
                </a:cubicBezTo>
                <a:cubicBezTo>
                  <a:pt x="2299380" y="155506"/>
                  <a:pt x="2201423" y="182723"/>
                  <a:pt x="2117071" y="230805"/>
                </a:cubicBezTo>
                <a:cubicBezTo>
                  <a:pt x="2010407" y="100167"/>
                  <a:pt x="1848234" y="16703"/>
                  <a:pt x="1666469" y="16703"/>
                </a:cubicBezTo>
                <a:cubicBezTo>
                  <a:pt x="1447155" y="16703"/>
                  <a:pt x="1256139" y="138269"/>
                  <a:pt x="1156549" y="317897"/>
                </a:cubicBezTo>
                <a:cubicBezTo>
                  <a:pt x="1102129" y="301113"/>
                  <a:pt x="1044443" y="292041"/>
                  <a:pt x="984580" y="292041"/>
                </a:cubicBezTo>
                <a:cubicBezTo>
                  <a:pt x="709757" y="292041"/>
                  <a:pt x="480103" y="482555"/>
                  <a:pt x="418607" y="738569"/>
                </a:cubicBezTo>
                <a:cubicBezTo>
                  <a:pt x="295617" y="742380"/>
                  <a:pt x="197116" y="828927"/>
                  <a:pt x="197116" y="828927"/>
                </a:cubicBezTo>
                <a:cubicBezTo>
                  <a:pt x="197116" y="828927"/>
                  <a:pt x="216163" y="884993"/>
                  <a:pt x="260788" y="941602"/>
                </a:cubicBezTo>
                <a:cubicBezTo>
                  <a:pt x="119839" y="1047746"/>
                  <a:pt x="28399" y="1217031"/>
                  <a:pt x="28399" y="1407001"/>
                </a:cubicBezTo>
                <a:cubicBezTo>
                  <a:pt x="28399" y="1671543"/>
                  <a:pt x="205279" y="1895260"/>
                  <a:pt x="446906" y="1966022"/>
                </a:cubicBezTo>
                <a:cubicBezTo>
                  <a:pt x="451804" y="2037873"/>
                  <a:pt x="475205" y="2092306"/>
                  <a:pt x="475205" y="2092306"/>
                </a:cubicBezTo>
                <a:cubicBezTo>
                  <a:pt x="475205" y="2092306"/>
                  <a:pt x="519830" y="2091762"/>
                  <a:pt x="575883" y="2075432"/>
                </a:cubicBezTo>
                <a:cubicBezTo>
                  <a:pt x="545407" y="2136941"/>
                  <a:pt x="537788" y="2192462"/>
                  <a:pt x="537788" y="2192462"/>
                </a:cubicBezTo>
                <a:cubicBezTo>
                  <a:pt x="537788" y="2192462"/>
                  <a:pt x="657514" y="2262634"/>
                  <a:pt x="783225" y="2237051"/>
                </a:cubicBezTo>
                <a:cubicBezTo>
                  <a:pt x="782136" y="2290939"/>
                  <a:pt x="791388" y="2330176"/>
                  <a:pt x="791388" y="2330176"/>
                </a:cubicBezTo>
                <a:cubicBezTo>
                  <a:pt x="791388" y="2330176"/>
                  <a:pt x="922542" y="2351359"/>
                  <a:pt x="1029206" y="2287719"/>
                </a:cubicBezTo>
                <a:cubicBezTo>
                  <a:pt x="1034648" y="2357891"/>
                  <a:pt x="1056960" y="2410736"/>
                  <a:pt x="1056960" y="2410736"/>
                </a:cubicBezTo>
                <a:cubicBezTo>
                  <a:pt x="1056960" y="2410736"/>
                  <a:pt x="1243622" y="2408559"/>
                  <a:pt x="1331239" y="2274110"/>
                </a:cubicBezTo>
                <a:cubicBezTo>
                  <a:pt x="1349199" y="2246894"/>
                  <a:pt x="1357362" y="2215868"/>
                  <a:pt x="1356273" y="2185340"/>
                </a:cubicBezTo>
                <a:cubicBezTo>
                  <a:pt x="1485793" y="2147237"/>
                  <a:pt x="1596811" y="2065044"/>
                  <a:pt x="1671911" y="1956724"/>
                </a:cubicBezTo>
                <a:cubicBezTo>
                  <a:pt x="1742658" y="1987251"/>
                  <a:pt x="1820480" y="2004080"/>
                  <a:pt x="1902655" y="2004080"/>
                </a:cubicBezTo>
                <a:cubicBezTo>
                  <a:pt x="1931498" y="2004080"/>
                  <a:pt x="1959796" y="2001948"/>
                  <a:pt x="1987550" y="1998092"/>
                </a:cubicBezTo>
                <a:cubicBezTo>
                  <a:pt x="2043059" y="2097704"/>
                  <a:pt x="2126322" y="2178808"/>
                  <a:pt x="2227545" y="2231608"/>
                </a:cubicBezTo>
                <a:cubicBezTo>
                  <a:pt x="2300468" y="2364423"/>
                  <a:pt x="2472981" y="2390551"/>
                  <a:pt x="2472981" y="2390551"/>
                </a:cubicBezTo>
                <a:cubicBezTo>
                  <a:pt x="2472981" y="2390551"/>
                  <a:pt x="2495838" y="2352992"/>
                  <a:pt x="2511620" y="2297471"/>
                </a:cubicBezTo>
                <a:cubicBezTo>
                  <a:pt x="2524681" y="2296927"/>
                  <a:pt x="2537742" y="2296382"/>
                  <a:pt x="2550259" y="2295294"/>
                </a:cubicBezTo>
                <a:cubicBezTo>
                  <a:pt x="2641685" y="2350316"/>
                  <a:pt x="2747260" y="2347594"/>
                  <a:pt x="2747260" y="2347594"/>
                </a:cubicBezTo>
                <a:cubicBezTo>
                  <a:pt x="2747260" y="2347594"/>
                  <a:pt x="2766852" y="2296927"/>
                  <a:pt x="2770661" y="2228886"/>
                </a:cubicBezTo>
                <a:cubicBezTo>
                  <a:pt x="2793518" y="2216956"/>
                  <a:pt x="2815287" y="2202759"/>
                  <a:pt x="2836510" y="2188062"/>
                </a:cubicBezTo>
                <a:cubicBezTo>
                  <a:pt x="2956235" y="2228886"/>
                  <a:pt x="3083035" y="2177175"/>
                  <a:pt x="3083035" y="2177175"/>
                </a:cubicBezTo>
                <a:cubicBezTo>
                  <a:pt x="3083035" y="2177175"/>
                  <a:pt x="3083035" y="2115168"/>
                  <a:pt x="3058002" y="2045993"/>
                </a:cubicBezTo>
                <a:cubicBezTo>
                  <a:pt x="3280037" y="1963845"/>
                  <a:pt x="3437857" y="1750470"/>
                  <a:pt x="3437857" y="1500080"/>
                </a:cubicBezTo>
                <a:lnTo>
                  <a:pt x="3437857" y="1500080"/>
                </a:lnTo>
                <a:close/>
              </a:path>
            </a:pathLst>
          </a:custGeom>
          <a:solidFill>
            <a:srgbClr val="d4e6e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7" name="Freeform 1007"> 
				</p:cNvPr>
          <p:cNvSpPr/>
          <p:nvPr/>
        </p:nvSpPr>
        <p:spPr>
          <a:xfrm>
            <a:off x="7019925" y="2079625"/>
            <a:ext cx="1133475" cy="3013075"/>
          </a:xfrm>
          <a:custGeom>
            <a:avLst/>
            <a:gdLst>
              <a:gd name="connsiteX0" fmla="*/ 18922 w 1133475"/>
              <a:gd name="connsiteY0" fmla="*/ 27411 h 3013075"/>
              <a:gd name="connsiteX1" fmla="*/ 595779 w 1133475"/>
              <a:gd name="connsiteY1" fmla="*/ 496075 h 3013075"/>
              <a:gd name="connsiteX2" fmla="*/ 1138351 w 1133475"/>
              <a:gd name="connsiteY2" fmla="*/ 1037134 h 3013075"/>
              <a:gd name="connsiteX3" fmla="*/ 1138351 w 1133475"/>
              <a:gd name="connsiteY3" fmla="*/ 2538927 h 3013075"/>
              <a:gd name="connsiteX4" fmla="*/ 864616 w 1133475"/>
              <a:gd name="connsiteY4" fmla="*/ 2812722 h 3013075"/>
              <a:gd name="connsiteX5" fmla="*/ 524488 w 1133475"/>
              <a:gd name="connsiteY5" fmla="*/ 3016300 h 30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475" h="3013075">
                <a:moveTo>
                  <a:pt x="18922" y="27411"/>
                </a:moveTo>
                <a:cubicBezTo>
                  <a:pt x="18922" y="27411"/>
                  <a:pt x="234970" y="496075"/>
                  <a:pt x="595779" y="496075"/>
                </a:cubicBezTo>
                <a:cubicBezTo>
                  <a:pt x="977266" y="496075"/>
                  <a:pt x="1138351" y="820492"/>
                  <a:pt x="1138351" y="1037134"/>
                </a:cubicBezTo>
                <a:lnTo>
                  <a:pt x="1138351" y="2538927"/>
                </a:lnTo>
                <a:cubicBezTo>
                  <a:pt x="1138351" y="2538927"/>
                  <a:pt x="1138351" y="2812722"/>
                  <a:pt x="864616" y="2812722"/>
                </a:cubicBezTo>
                <a:cubicBezTo>
                  <a:pt x="595234" y="2812722"/>
                  <a:pt x="524488" y="3016300"/>
                  <a:pt x="524488" y="3016300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9" name="Picture 100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180" y="1821180"/>
            <a:ext cx="571500" cy="769620"/>
          </a:xfrm>
          <a:prstGeom prst="rect">
            <a:avLst/>
          </a:prstGeom>
        </p:spPr>
      </p:pic>
      <p:sp>
        <p:nvSpPr>
          <p:cNvPr id="1009" name="Freeform 1009"> 
				</p:cNvPr>
          <p:cNvSpPr/>
          <p:nvPr/>
        </p:nvSpPr>
        <p:spPr>
          <a:xfrm>
            <a:off x="8518525" y="2359025"/>
            <a:ext cx="1133475" cy="2911475"/>
          </a:xfrm>
          <a:custGeom>
            <a:avLst/>
            <a:gdLst>
              <a:gd name="connsiteX0" fmla="*/ 1135770 w 1133475"/>
              <a:gd name="connsiteY0" fmla="*/ 25072 h 2911475"/>
              <a:gd name="connsiteX1" fmla="*/ 558913 w 1133475"/>
              <a:gd name="connsiteY1" fmla="*/ 493736 h 2911475"/>
              <a:gd name="connsiteX2" fmla="*/ 16341 w 1133475"/>
              <a:gd name="connsiteY2" fmla="*/ 838294 h 2911475"/>
              <a:gd name="connsiteX3" fmla="*/ 16341 w 1133475"/>
              <a:gd name="connsiteY3" fmla="*/ 2259527 h 2911475"/>
              <a:gd name="connsiteX4" fmla="*/ 290076 w 1133475"/>
              <a:gd name="connsiteY4" fmla="*/ 2533322 h 2911475"/>
              <a:gd name="connsiteX5" fmla="*/ 630204 w 1133475"/>
              <a:gd name="connsiteY5" fmla="*/ 2736900 h 2911475"/>
              <a:gd name="connsiteX6" fmla="*/ 968700 w 1133475"/>
              <a:gd name="connsiteY6" fmla="*/ 2917071 h 291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3475" h="2911475">
                <a:moveTo>
                  <a:pt x="1135770" y="25072"/>
                </a:moveTo>
                <a:cubicBezTo>
                  <a:pt x="1135770" y="25072"/>
                  <a:pt x="919721" y="493736"/>
                  <a:pt x="558913" y="493736"/>
                </a:cubicBezTo>
                <a:cubicBezTo>
                  <a:pt x="177426" y="493736"/>
                  <a:pt x="16341" y="622197"/>
                  <a:pt x="16341" y="838294"/>
                </a:cubicBezTo>
                <a:lnTo>
                  <a:pt x="16341" y="2259527"/>
                </a:lnTo>
                <a:cubicBezTo>
                  <a:pt x="16341" y="2259527"/>
                  <a:pt x="16341" y="2533322"/>
                  <a:pt x="290076" y="2533322"/>
                </a:cubicBezTo>
                <a:cubicBezTo>
                  <a:pt x="559458" y="2533322"/>
                  <a:pt x="630204" y="2736900"/>
                  <a:pt x="630204" y="2736900"/>
                </a:cubicBezTo>
                <a:cubicBezTo>
                  <a:pt x="630204" y="2736900"/>
                  <a:pt x="654149" y="2912717"/>
                  <a:pt x="968700" y="2917071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0" name="Freeform 1010"> 
				</p:cNvPr>
          <p:cNvSpPr/>
          <p:nvPr/>
        </p:nvSpPr>
        <p:spPr>
          <a:xfrm>
            <a:off x="8378825" y="2117725"/>
            <a:ext cx="511175" cy="701675"/>
          </a:xfrm>
          <a:custGeom>
            <a:avLst/>
            <a:gdLst>
              <a:gd name="connsiteX0" fmla="*/ 325832 w 511175"/>
              <a:gd name="connsiteY0" fmla="*/ 21426 h 701675"/>
              <a:gd name="connsiteX1" fmla="*/ 325288 w 511175"/>
              <a:gd name="connsiteY1" fmla="*/ 252764 h 701675"/>
              <a:gd name="connsiteX2" fmla="*/ 522291 w 511175"/>
              <a:gd name="connsiteY2" fmla="*/ 496078 h 701675"/>
              <a:gd name="connsiteX3" fmla="*/ 205564 w 511175"/>
              <a:gd name="connsiteY3" fmla="*/ 550510 h 701675"/>
              <a:gd name="connsiteX4" fmla="*/ 23255 w 511175"/>
              <a:gd name="connsiteY4" fmla="*/ 705642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175" h="701675">
                <a:moveTo>
                  <a:pt x="325832" y="21426"/>
                </a:moveTo>
                <a:lnTo>
                  <a:pt x="325288" y="252764"/>
                </a:lnTo>
                <a:cubicBezTo>
                  <a:pt x="325288" y="449810"/>
                  <a:pt x="522291" y="496078"/>
                  <a:pt x="522291" y="496078"/>
                </a:cubicBezTo>
                <a:cubicBezTo>
                  <a:pt x="522291" y="496078"/>
                  <a:pt x="355764" y="469405"/>
                  <a:pt x="205564" y="550510"/>
                </a:cubicBezTo>
                <a:cubicBezTo>
                  <a:pt x="146245" y="582580"/>
                  <a:pt x="23255" y="664818"/>
                  <a:pt x="23255" y="705642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1" name="Freeform 1011"> 
				</p:cNvPr>
          <p:cNvSpPr/>
          <p:nvPr/>
        </p:nvSpPr>
        <p:spPr>
          <a:xfrm>
            <a:off x="7629525" y="4848225"/>
            <a:ext cx="358775" cy="422275"/>
          </a:xfrm>
          <a:custGeom>
            <a:avLst/>
            <a:gdLst>
              <a:gd name="connsiteX0" fmla="*/ 366034 w 358775"/>
              <a:gd name="connsiteY0" fmla="*/ 25071 h 422275"/>
              <a:gd name="connsiteX1" fmla="*/ 141822 w 358775"/>
              <a:gd name="connsiteY1" fmla="*/ 247156 h 422275"/>
              <a:gd name="connsiteX2" fmla="*/ 24817 w 358775"/>
              <a:gd name="connsiteY2" fmla="*/ 427327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775" h="422275">
                <a:moveTo>
                  <a:pt x="366034" y="25071"/>
                </a:moveTo>
                <a:cubicBezTo>
                  <a:pt x="366034" y="25071"/>
                  <a:pt x="165767" y="123049"/>
                  <a:pt x="141822" y="247156"/>
                </a:cubicBezTo>
                <a:cubicBezTo>
                  <a:pt x="141822" y="247156"/>
                  <a:pt x="111890" y="411542"/>
                  <a:pt x="24817" y="42732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2" name="Freeform 1012"> 
				</p:cNvPr>
          <p:cNvSpPr/>
          <p:nvPr/>
        </p:nvSpPr>
        <p:spPr>
          <a:xfrm>
            <a:off x="8099425" y="4733925"/>
            <a:ext cx="193675" cy="409575"/>
          </a:xfrm>
          <a:custGeom>
            <a:avLst/>
            <a:gdLst>
              <a:gd name="connsiteX0" fmla="*/ 26743 w 193675"/>
              <a:gd name="connsiteY0" fmla="*/ 16898 h 409575"/>
              <a:gd name="connsiteX1" fmla="*/ 58851 w 193675"/>
              <a:gd name="connsiteY1" fmla="*/ 311378 h 409575"/>
              <a:gd name="connsiteX2" fmla="*/ 194902 w 193675"/>
              <a:gd name="connsiteY2" fmla="*/ 413711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675" h="409575">
                <a:moveTo>
                  <a:pt x="26743" y="16898"/>
                </a:moveTo>
                <a:cubicBezTo>
                  <a:pt x="26743" y="16898"/>
                  <a:pt x="-41281" y="269465"/>
                  <a:pt x="58851" y="311378"/>
                </a:cubicBezTo>
                <a:cubicBezTo>
                  <a:pt x="58851" y="311378"/>
                  <a:pt x="164971" y="335328"/>
                  <a:pt x="194902" y="413711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" name="Freeform 1013"> 
				</p:cNvPr>
          <p:cNvSpPr/>
          <p:nvPr/>
        </p:nvSpPr>
        <p:spPr>
          <a:xfrm>
            <a:off x="8683625" y="4848225"/>
            <a:ext cx="358775" cy="422275"/>
          </a:xfrm>
          <a:custGeom>
            <a:avLst/>
            <a:gdLst>
              <a:gd name="connsiteX0" fmla="*/ 18856 w 358775"/>
              <a:gd name="connsiteY0" fmla="*/ 25071 h 422275"/>
              <a:gd name="connsiteX1" fmla="*/ 243068 w 358775"/>
              <a:gd name="connsiteY1" fmla="*/ 247156 h 422275"/>
              <a:gd name="connsiteX2" fmla="*/ 360073 w 358775"/>
              <a:gd name="connsiteY2" fmla="*/ 427327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775" h="422275">
                <a:moveTo>
                  <a:pt x="18856" y="25071"/>
                </a:moveTo>
                <a:cubicBezTo>
                  <a:pt x="18856" y="25071"/>
                  <a:pt x="219123" y="123049"/>
                  <a:pt x="243068" y="247156"/>
                </a:cubicBezTo>
                <a:cubicBezTo>
                  <a:pt x="243068" y="247156"/>
                  <a:pt x="273000" y="411542"/>
                  <a:pt x="360073" y="42732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Freeform 1014"> 
				</p:cNvPr>
          <p:cNvSpPr/>
          <p:nvPr/>
        </p:nvSpPr>
        <p:spPr>
          <a:xfrm>
            <a:off x="8467725" y="4797425"/>
            <a:ext cx="168275" cy="447675"/>
          </a:xfrm>
          <a:custGeom>
            <a:avLst/>
            <a:gdLst>
              <a:gd name="connsiteX0" fmla="*/ 143330 w 168275"/>
              <a:gd name="connsiteY0" fmla="*/ 18717 h 447675"/>
              <a:gd name="connsiteX1" fmla="*/ 180880 w 168275"/>
              <a:gd name="connsiteY1" fmla="*/ 272372 h 447675"/>
              <a:gd name="connsiteX2" fmla="*/ 21428 w 168275"/>
              <a:gd name="connsiteY2" fmla="*/ 457987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275" h="447675">
                <a:moveTo>
                  <a:pt x="143330" y="18717"/>
                </a:moveTo>
                <a:cubicBezTo>
                  <a:pt x="143330" y="18717"/>
                  <a:pt x="271218" y="207054"/>
                  <a:pt x="180880" y="272372"/>
                </a:cubicBezTo>
                <a:cubicBezTo>
                  <a:pt x="90542" y="337691"/>
                  <a:pt x="21428" y="380149"/>
                  <a:pt x="21428" y="45798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Freeform 1015"> 
				</p:cNvPr>
          <p:cNvSpPr/>
          <p:nvPr/>
        </p:nvSpPr>
        <p:spPr>
          <a:xfrm>
            <a:off x="8759825" y="4949825"/>
            <a:ext cx="142875" cy="206375"/>
          </a:xfrm>
          <a:custGeom>
            <a:avLst/>
            <a:gdLst>
              <a:gd name="connsiteX0" fmla="*/ 147277 w 142875"/>
              <a:gd name="connsiteY0" fmla="*/ 95478 h 206375"/>
              <a:gd name="connsiteX1" fmla="*/ 86870 w 142875"/>
              <a:gd name="connsiteY1" fmla="*/ 22538 h 206375"/>
              <a:gd name="connsiteX2" fmla="*/ 20477 w 142875"/>
              <a:gd name="connsiteY2" fmla="*/ 217406 h 20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5" h="206375">
                <a:moveTo>
                  <a:pt x="147277" y="95478"/>
                </a:moveTo>
                <a:lnTo>
                  <a:pt x="86870" y="22538"/>
                </a:lnTo>
                <a:cubicBezTo>
                  <a:pt x="86870" y="22538"/>
                  <a:pt x="108639" y="177671"/>
                  <a:pt x="20477" y="217406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Freeform 1016"> 
				</p:cNvPr>
          <p:cNvSpPr/>
          <p:nvPr/>
        </p:nvSpPr>
        <p:spPr>
          <a:xfrm>
            <a:off x="8035925" y="5026025"/>
            <a:ext cx="117475" cy="244475"/>
          </a:xfrm>
          <a:custGeom>
            <a:avLst/>
            <a:gdLst>
              <a:gd name="connsiteX0" fmla="*/ 122351 w 117475"/>
              <a:gd name="connsiteY0" fmla="*/ 19278 h 244475"/>
              <a:gd name="connsiteX1" fmla="*/ 23850 w 117475"/>
              <a:gd name="connsiteY1" fmla="*/ 249527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244475">
                <a:moveTo>
                  <a:pt x="122351" y="19278"/>
                </a:moveTo>
                <a:cubicBezTo>
                  <a:pt x="122351" y="19278"/>
                  <a:pt x="110923" y="224489"/>
                  <a:pt x="23850" y="249527"/>
                </a:cubicBezTo>
              </a:path>
            </a:pathLst>
          </a:custGeom>
          <a:ln w="16327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Freeform 1017"> 
				</p:cNvPr>
          <p:cNvSpPr/>
          <p:nvPr/>
        </p:nvSpPr>
        <p:spPr>
          <a:xfrm>
            <a:off x="7832725" y="1457325"/>
            <a:ext cx="104775" cy="1133475"/>
          </a:xfrm>
          <a:custGeom>
            <a:avLst/>
            <a:gdLst>
              <a:gd name="connsiteX0" fmla="*/ 22973 w 104775"/>
              <a:gd name="connsiteY0" fmla="*/ 1134160 h 1133475"/>
              <a:gd name="connsiteX1" fmla="*/ 108957 w 104775"/>
              <a:gd name="connsiteY1" fmla="*/ 826072 h 1133475"/>
              <a:gd name="connsiteX2" fmla="*/ 108957 w 104775"/>
              <a:gd name="connsiteY2" fmla="*/ 2482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1133475">
                <a:moveTo>
                  <a:pt x="22973" y="1134160"/>
                </a:moveTo>
                <a:cubicBezTo>
                  <a:pt x="22973" y="1134160"/>
                  <a:pt x="108957" y="1038359"/>
                  <a:pt x="108957" y="826072"/>
                </a:cubicBezTo>
                <a:lnTo>
                  <a:pt x="108957" y="24825"/>
                </a:ln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Freeform 1018"> 
				</p:cNvPr>
          <p:cNvSpPr/>
          <p:nvPr/>
        </p:nvSpPr>
        <p:spPr>
          <a:xfrm>
            <a:off x="7566025" y="2016125"/>
            <a:ext cx="358775" cy="333375"/>
          </a:xfrm>
          <a:custGeom>
            <a:avLst/>
            <a:gdLst>
              <a:gd name="connsiteX0" fmla="*/ 21380 w 358775"/>
              <a:gd name="connsiteY0" fmla="*/ 20693 h 333375"/>
              <a:gd name="connsiteX1" fmla="*/ 21380 w 358775"/>
              <a:gd name="connsiteY1" fmla="*/ 174192 h 333375"/>
              <a:gd name="connsiteX2" fmla="*/ 142193 w 358775"/>
              <a:gd name="connsiteY2" fmla="*/ 315173 h 333375"/>
              <a:gd name="connsiteX3" fmla="*/ 371304 w 358775"/>
              <a:gd name="connsiteY3" fmla="*/ 344566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75" h="333375">
                <a:moveTo>
                  <a:pt x="21380" y="20693"/>
                </a:moveTo>
                <a:lnTo>
                  <a:pt x="21380" y="174192"/>
                </a:lnTo>
                <a:cubicBezTo>
                  <a:pt x="21380" y="222093"/>
                  <a:pt x="70358" y="296121"/>
                  <a:pt x="142193" y="315173"/>
                </a:cubicBezTo>
                <a:cubicBezTo>
                  <a:pt x="184642" y="326603"/>
                  <a:pt x="387086" y="295033"/>
                  <a:pt x="371304" y="344566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9" name="Freeform 1019"> 
				</p:cNvPr>
          <p:cNvSpPr/>
          <p:nvPr/>
        </p:nvSpPr>
        <p:spPr>
          <a:xfrm>
            <a:off x="7921625" y="1749425"/>
            <a:ext cx="269875" cy="244475"/>
          </a:xfrm>
          <a:custGeom>
            <a:avLst/>
            <a:gdLst>
              <a:gd name="connsiteX0" fmla="*/ 20057 w 269875"/>
              <a:gd name="connsiteY0" fmla="*/ 249834 h 244475"/>
              <a:gd name="connsiteX1" fmla="*/ 276922 w 269875"/>
              <a:gd name="connsiteY1" fmla="*/ 2666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875" h="244475">
                <a:moveTo>
                  <a:pt x="20057" y="249834"/>
                </a:moveTo>
                <a:cubicBezTo>
                  <a:pt x="20057" y="249834"/>
                  <a:pt x="91892" y="26661"/>
                  <a:pt x="276922" y="26661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Freeform 1020"> 
				</p:cNvPr>
          <p:cNvSpPr/>
          <p:nvPr/>
        </p:nvSpPr>
        <p:spPr>
          <a:xfrm>
            <a:off x="7820025" y="1609725"/>
            <a:ext cx="117475" cy="117475"/>
          </a:xfrm>
          <a:custGeom>
            <a:avLst/>
            <a:gdLst>
              <a:gd name="connsiteX0" fmla="*/ 20435 w 117475"/>
              <a:gd name="connsiteY0" fmla="*/ 16672 h 117475"/>
              <a:gd name="connsiteX1" fmla="*/ 121657 w 117475"/>
              <a:gd name="connsiteY1" fmla="*/ 121726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475" h="117475">
                <a:moveTo>
                  <a:pt x="20435" y="16672"/>
                </a:moveTo>
                <a:cubicBezTo>
                  <a:pt x="20435" y="16672"/>
                  <a:pt x="121657" y="61306"/>
                  <a:pt x="121657" y="121726"/>
                </a:cubicBezTo>
              </a:path>
            </a:pathLst>
          </a:custGeom>
          <a:ln w="21770">
            <a:solidFill>
              <a:srgbClr val="009196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2" name="Picture 1022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780" y="1577340"/>
            <a:ext cx="1737360" cy="1234440"/>
          </a:xfrm>
          <a:prstGeom prst="rect">
            <a:avLst/>
          </a:prstGeom>
        </p:spPr>
      </p:pic>
      <p:sp>
        <p:nvSpPr>
          <p:cNvPr id="1022" name="Freeform 1022"> 
				</p:cNvPr>
          <p:cNvSpPr/>
          <p:nvPr/>
        </p:nvSpPr>
        <p:spPr>
          <a:xfrm>
            <a:off x="7540625" y="1876425"/>
            <a:ext cx="295275" cy="219075"/>
          </a:xfrm>
          <a:custGeom>
            <a:avLst/>
            <a:gdLst>
              <a:gd name="connsiteX0" fmla="*/ 75079 w 295275"/>
              <a:gd name="connsiteY0" fmla="*/ 24312 h 219075"/>
              <a:gd name="connsiteX1" fmla="*/ 298747 w 295275"/>
              <a:gd name="connsiteY1" fmla="*/ 42274 h 219075"/>
              <a:gd name="connsiteX2" fmla="*/ 174668 w 295275"/>
              <a:gd name="connsiteY2" fmla="*/ 228978 h 219075"/>
              <a:gd name="connsiteX3" fmla="*/ 22835 w 295275"/>
              <a:gd name="connsiteY3" fmla="*/ 176178 h 219075"/>
              <a:gd name="connsiteX4" fmla="*/ 75079 w 295275"/>
              <a:gd name="connsiteY4" fmla="*/ 24312 h 219075"/>
              <a:gd name="connsiteX5" fmla="*/ 75079 w 295275"/>
              <a:gd name="connsiteY5" fmla="*/ 24312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275" h="219075">
                <a:moveTo>
                  <a:pt x="75079" y="24312"/>
                </a:moveTo>
                <a:cubicBezTo>
                  <a:pt x="180654" y="-26854"/>
                  <a:pt x="298747" y="42274"/>
                  <a:pt x="298747" y="42274"/>
                </a:cubicBezTo>
                <a:cubicBezTo>
                  <a:pt x="298747" y="42274"/>
                  <a:pt x="280244" y="177811"/>
                  <a:pt x="174668" y="228978"/>
                </a:cubicBezTo>
                <a:cubicBezTo>
                  <a:pt x="118071" y="256194"/>
                  <a:pt x="50045" y="232788"/>
                  <a:pt x="22835" y="176178"/>
                </a:cubicBezTo>
                <a:cubicBezTo>
                  <a:pt x="-5463" y="120113"/>
                  <a:pt x="18481" y="52072"/>
                  <a:pt x="75079" y="24312"/>
                </a:cubicBezTo>
                <a:lnTo>
                  <a:pt x="75079" y="24312"/>
                </a:lnTo>
                <a:close/>
              </a:path>
            </a:pathLst>
          </a:custGeom>
          <a:solidFill>
            <a:srgbClr val="2ea7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Freeform 1023"> 
				</p:cNvPr>
          <p:cNvSpPr/>
          <p:nvPr/>
        </p:nvSpPr>
        <p:spPr>
          <a:xfrm>
            <a:off x="7540625" y="1901825"/>
            <a:ext cx="295275" cy="193675"/>
          </a:xfrm>
          <a:custGeom>
            <a:avLst/>
            <a:gdLst>
              <a:gd name="connsiteX0" fmla="*/ 298747 w 295275"/>
              <a:gd name="connsiteY0" fmla="*/ 16874 h 193675"/>
              <a:gd name="connsiteX1" fmla="*/ 174668 w 295275"/>
              <a:gd name="connsiteY1" fmla="*/ 203578 h 193675"/>
              <a:gd name="connsiteX2" fmla="*/ 22835 w 295275"/>
              <a:gd name="connsiteY2" fmla="*/ 150778 h 193675"/>
              <a:gd name="connsiteX3" fmla="*/ 298747 w 295275"/>
              <a:gd name="connsiteY3" fmla="*/ 16874 h 193675"/>
              <a:gd name="connsiteX4" fmla="*/ 298747 w 295275"/>
              <a:gd name="connsiteY4" fmla="*/ 16874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5" h="193675">
                <a:moveTo>
                  <a:pt x="298747" y="16874"/>
                </a:moveTo>
                <a:cubicBezTo>
                  <a:pt x="298747" y="16874"/>
                  <a:pt x="280244" y="152411"/>
                  <a:pt x="174668" y="203578"/>
                </a:cubicBezTo>
                <a:cubicBezTo>
                  <a:pt x="118071" y="230794"/>
                  <a:pt x="50045" y="207388"/>
                  <a:pt x="22835" y="150778"/>
                </a:cubicBezTo>
                <a:lnTo>
                  <a:pt x="298747" y="16874"/>
                </a:lnTo>
                <a:lnTo>
                  <a:pt x="298747" y="16874"/>
                </a:lnTo>
                <a:close/>
              </a:path>
            </a:pathLst>
          </a:custGeom>
          <a:solidFill>
            <a:srgbClr val="0091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Freeform 1024"> 
				</p:cNvPr>
          <p:cNvSpPr/>
          <p:nvPr/>
        </p:nvSpPr>
        <p:spPr>
          <a:xfrm>
            <a:off x="7578725" y="1482725"/>
            <a:ext cx="282575" cy="219075"/>
          </a:xfrm>
          <a:custGeom>
            <a:avLst/>
            <a:gdLst>
              <a:gd name="connsiteX0" fmla="*/ 240511 w 282575"/>
              <a:gd name="connsiteY0" fmla="*/ 19565 h 219075"/>
              <a:gd name="connsiteX1" fmla="*/ 16843 w 282575"/>
              <a:gd name="connsiteY1" fmla="*/ 37528 h 219075"/>
              <a:gd name="connsiteX2" fmla="*/ 140921 w 282575"/>
              <a:gd name="connsiteY2" fmla="*/ 224232 h 219075"/>
              <a:gd name="connsiteX3" fmla="*/ 292754 w 282575"/>
              <a:gd name="connsiteY3" fmla="*/ 171432 h 219075"/>
              <a:gd name="connsiteX4" fmla="*/ 240511 w 282575"/>
              <a:gd name="connsiteY4" fmla="*/ 19565 h 219075"/>
              <a:gd name="connsiteX5" fmla="*/ 240511 w 282575"/>
              <a:gd name="connsiteY5" fmla="*/ 1956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575" h="219075">
                <a:moveTo>
                  <a:pt x="240511" y="19565"/>
                </a:moveTo>
                <a:cubicBezTo>
                  <a:pt x="134935" y="-31600"/>
                  <a:pt x="16843" y="37528"/>
                  <a:pt x="16843" y="37528"/>
                </a:cubicBezTo>
                <a:cubicBezTo>
                  <a:pt x="16843" y="37528"/>
                  <a:pt x="35346" y="173065"/>
                  <a:pt x="140921" y="224232"/>
                </a:cubicBezTo>
                <a:cubicBezTo>
                  <a:pt x="197519" y="251448"/>
                  <a:pt x="265545" y="228042"/>
                  <a:pt x="292754" y="171432"/>
                </a:cubicBezTo>
                <a:cubicBezTo>
                  <a:pt x="320509" y="114822"/>
                  <a:pt x="297108" y="46782"/>
                  <a:pt x="240511" y="19565"/>
                </a:cubicBezTo>
                <a:lnTo>
                  <a:pt x="240511" y="19565"/>
                </a:lnTo>
                <a:close/>
              </a:path>
            </a:pathLst>
          </a:custGeom>
          <a:solidFill>
            <a:srgbClr val="2ea7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Freeform 1025"> 
				</p:cNvPr>
          <p:cNvSpPr/>
          <p:nvPr/>
        </p:nvSpPr>
        <p:spPr>
          <a:xfrm>
            <a:off x="7578725" y="1482725"/>
            <a:ext cx="282575" cy="168275"/>
          </a:xfrm>
          <a:custGeom>
            <a:avLst/>
            <a:gdLst>
              <a:gd name="connsiteX0" fmla="*/ 240511 w 282575"/>
              <a:gd name="connsiteY0" fmla="*/ 19565 h 168275"/>
              <a:gd name="connsiteX1" fmla="*/ 16843 w 282575"/>
              <a:gd name="connsiteY1" fmla="*/ 37528 h 168275"/>
              <a:gd name="connsiteX2" fmla="*/ 293299 w 282575"/>
              <a:gd name="connsiteY2" fmla="*/ 171976 h 168275"/>
              <a:gd name="connsiteX3" fmla="*/ 240511 w 282575"/>
              <a:gd name="connsiteY3" fmla="*/ 19565 h 168275"/>
              <a:gd name="connsiteX4" fmla="*/ 240511 w 282575"/>
              <a:gd name="connsiteY4" fmla="*/ 19565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75" h="168275">
                <a:moveTo>
                  <a:pt x="240511" y="19565"/>
                </a:moveTo>
                <a:cubicBezTo>
                  <a:pt x="134935" y="-31600"/>
                  <a:pt x="16843" y="37528"/>
                  <a:pt x="16843" y="37528"/>
                </a:cubicBezTo>
                <a:lnTo>
                  <a:pt x="293299" y="171976"/>
                </a:lnTo>
                <a:cubicBezTo>
                  <a:pt x="320509" y="114822"/>
                  <a:pt x="297108" y="46782"/>
                  <a:pt x="240511" y="19565"/>
                </a:cubicBezTo>
                <a:lnTo>
                  <a:pt x="240511" y="19565"/>
                </a:lnTo>
                <a:close/>
              </a:path>
            </a:pathLst>
          </a:custGeom>
          <a:solidFill>
            <a:srgbClr val="00919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Freeform 1026"> 
				</p:cNvPr>
          <p:cNvSpPr/>
          <p:nvPr/>
        </p:nvSpPr>
        <p:spPr>
          <a:xfrm>
            <a:off x="7642225" y="3641725"/>
            <a:ext cx="1349375" cy="282575"/>
          </a:xfrm>
          <a:custGeom>
            <a:avLst/>
            <a:gdLst>
              <a:gd name="connsiteX0" fmla="*/ 19192 w 1349375"/>
              <a:gd name="connsiteY0" fmla="*/ 284445 h 282575"/>
              <a:gd name="connsiteX1" fmla="*/ 1356848 w 1349375"/>
              <a:gd name="connsiteY1" fmla="*/ 284445 h 282575"/>
              <a:gd name="connsiteX2" fmla="*/ 1356848 w 1349375"/>
              <a:gd name="connsiteY2" fmla="*/ 24258 h 282575"/>
              <a:gd name="connsiteX3" fmla="*/ 19192 w 1349375"/>
              <a:gd name="connsiteY3" fmla="*/ 24258 h 282575"/>
              <a:gd name="connsiteX4" fmla="*/ 19192 w 1349375"/>
              <a:gd name="connsiteY4" fmla="*/ 284445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2" y="284445"/>
                </a:moveTo>
                <a:lnTo>
                  <a:pt x="1356848" y="284445"/>
                </a:lnTo>
                <a:lnTo>
                  <a:pt x="1356848" y="24258"/>
                </a:lnTo>
                <a:lnTo>
                  <a:pt x="19192" y="24258"/>
                </a:lnTo>
                <a:lnTo>
                  <a:pt x="19192" y="284445"/>
                </a:lnTo>
                <a:close/>
              </a:path>
            </a:pathLst>
          </a:custGeom>
          <a:solidFill>
            <a:srgbClr val="69abd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Freeform 1027"> 
				</p:cNvPr>
          <p:cNvSpPr/>
          <p:nvPr/>
        </p:nvSpPr>
        <p:spPr>
          <a:xfrm>
            <a:off x="7642225" y="3641725"/>
            <a:ext cx="1349375" cy="282575"/>
          </a:xfrm>
          <a:custGeom>
            <a:avLst/>
            <a:gdLst>
              <a:gd name="connsiteX0" fmla="*/ 19192 w 1349375"/>
              <a:gd name="connsiteY0" fmla="*/ 284445 h 282575"/>
              <a:gd name="connsiteX1" fmla="*/ 1356848 w 1349375"/>
              <a:gd name="connsiteY1" fmla="*/ 284445 h 282575"/>
              <a:gd name="connsiteX2" fmla="*/ 1356848 w 1349375"/>
              <a:gd name="connsiteY2" fmla="*/ 24258 h 282575"/>
              <a:gd name="connsiteX3" fmla="*/ 19192 w 1349375"/>
              <a:gd name="connsiteY3" fmla="*/ 24258 h 282575"/>
              <a:gd name="connsiteX4" fmla="*/ 19192 w 1349375"/>
              <a:gd name="connsiteY4" fmla="*/ 284445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2" y="284445"/>
                </a:moveTo>
                <a:lnTo>
                  <a:pt x="1356848" y="284445"/>
                </a:lnTo>
                <a:lnTo>
                  <a:pt x="1356848" y="24258"/>
                </a:lnTo>
                <a:lnTo>
                  <a:pt x="19192" y="24258"/>
                </a:lnTo>
                <a:lnTo>
                  <a:pt x="19192" y="28444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49">
            <a:solidFill>
              <a:srgbClr val="10406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Freeform 1028"> 
				</p:cNvPr>
          <p:cNvSpPr/>
          <p:nvPr/>
        </p:nvSpPr>
        <p:spPr>
          <a:xfrm>
            <a:off x="7642225" y="2105025"/>
            <a:ext cx="1349375" cy="282575"/>
          </a:xfrm>
          <a:custGeom>
            <a:avLst/>
            <a:gdLst>
              <a:gd name="connsiteX0" fmla="*/ 19191 w 1349375"/>
              <a:gd name="connsiteY0" fmla="*/ 283427 h 282575"/>
              <a:gd name="connsiteX1" fmla="*/ 1356848 w 1349375"/>
              <a:gd name="connsiteY1" fmla="*/ 283427 h 282575"/>
              <a:gd name="connsiteX2" fmla="*/ 1356848 w 1349375"/>
              <a:gd name="connsiteY2" fmla="*/ 23240 h 282575"/>
              <a:gd name="connsiteX3" fmla="*/ 19191 w 1349375"/>
              <a:gd name="connsiteY3" fmla="*/ 23240 h 282575"/>
              <a:gd name="connsiteX4" fmla="*/ 19191 w 1349375"/>
              <a:gd name="connsiteY4" fmla="*/ 283427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1" y="283427"/>
                </a:moveTo>
                <a:lnTo>
                  <a:pt x="1356848" y="283427"/>
                </a:lnTo>
                <a:lnTo>
                  <a:pt x="1356848" y="23240"/>
                </a:lnTo>
                <a:lnTo>
                  <a:pt x="19191" y="23240"/>
                </a:lnTo>
                <a:lnTo>
                  <a:pt x="19191" y="283427"/>
                </a:lnTo>
                <a:close/>
              </a:path>
            </a:pathLst>
          </a:custGeom>
          <a:solidFill>
            <a:srgbClr val="377cb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1029"> 
				</p:cNvPr>
          <p:cNvSpPr/>
          <p:nvPr/>
        </p:nvSpPr>
        <p:spPr>
          <a:xfrm>
            <a:off x="7642225" y="2105025"/>
            <a:ext cx="1349375" cy="282575"/>
          </a:xfrm>
          <a:custGeom>
            <a:avLst/>
            <a:gdLst>
              <a:gd name="connsiteX0" fmla="*/ 19191 w 1349375"/>
              <a:gd name="connsiteY0" fmla="*/ 283427 h 282575"/>
              <a:gd name="connsiteX1" fmla="*/ 1356848 w 1349375"/>
              <a:gd name="connsiteY1" fmla="*/ 283427 h 282575"/>
              <a:gd name="connsiteX2" fmla="*/ 1356848 w 1349375"/>
              <a:gd name="connsiteY2" fmla="*/ 23240 h 282575"/>
              <a:gd name="connsiteX3" fmla="*/ 19191 w 1349375"/>
              <a:gd name="connsiteY3" fmla="*/ 23240 h 282575"/>
              <a:gd name="connsiteX4" fmla="*/ 19191 w 1349375"/>
              <a:gd name="connsiteY4" fmla="*/ 283427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82575">
                <a:moveTo>
                  <a:pt x="19191" y="283427"/>
                </a:moveTo>
                <a:lnTo>
                  <a:pt x="1356848" y="283427"/>
                </a:lnTo>
                <a:lnTo>
                  <a:pt x="1356848" y="23240"/>
                </a:lnTo>
                <a:lnTo>
                  <a:pt x="19191" y="23240"/>
                </a:lnTo>
                <a:lnTo>
                  <a:pt x="19191" y="2834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49">
            <a:solidFill>
              <a:srgbClr val="10406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Freeform 1030"> 
				</p:cNvPr>
          <p:cNvSpPr/>
          <p:nvPr/>
        </p:nvSpPr>
        <p:spPr>
          <a:xfrm>
            <a:off x="7642225" y="4530725"/>
            <a:ext cx="1349375" cy="269875"/>
          </a:xfrm>
          <a:custGeom>
            <a:avLst/>
            <a:gdLst>
              <a:gd name="connsiteX0" fmla="*/ 19192 w 1349375"/>
              <a:gd name="connsiteY0" fmla="*/ 276708 h 269875"/>
              <a:gd name="connsiteX1" fmla="*/ 1356848 w 1349375"/>
              <a:gd name="connsiteY1" fmla="*/ 276708 h 269875"/>
              <a:gd name="connsiteX2" fmla="*/ 1356848 w 1349375"/>
              <a:gd name="connsiteY2" fmla="*/ 16520 h 269875"/>
              <a:gd name="connsiteX3" fmla="*/ 19192 w 1349375"/>
              <a:gd name="connsiteY3" fmla="*/ 16520 h 269875"/>
              <a:gd name="connsiteX4" fmla="*/ 19192 w 1349375"/>
              <a:gd name="connsiteY4" fmla="*/ 276708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69875">
                <a:moveTo>
                  <a:pt x="19192" y="276708"/>
                </a:moveTo>
                <a:lnTo>
                  <a:pt x="1356848" y="276708"/>
                </a:lnTo>
                <a:lnTo>
                  <a:pt x="1356848" y="16520"/>
                </a:lnTo>
                <a:lnTo>
                  <a:pt x="19192" y="16520"/>
                </a:lnTo>
                <a:lnTo>
                  <a:pt x="19192" y="276708"/>
                </a:lnTo>
                <a:close/>
              </a:path>
            </a:pathLst>
          </a:custGeom>
          <a:solidFill>
            <a:srgbClr val="377cb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Freeform 1031"> 
				</p:cNvPr>
          <p:cNvSpPr/>
          <p:nvPr/>
        </p:nvSpPr>
        <p:spPr>
          <a:xfrm>
            <a:off x="7642225" y="4530725"/>
            <a:ext cx="1349375" cy="269875"/>
          </a:xfrm>
          <a:custGeom>
            <a:avLst/>
            <a:gdLst>
              <a:gd name="connsiteX0" fmla="*/ 19192 w 1349375"/>
              <a:gd name="connsiteY0" fmla="*/ 276708 h 269875"/>
              <a:gd name="connsiteX1" fmla="*/ 1356848 w 1349375"/>
              <a:gd name="connsiteY1" fmla="*/ 276708 h 269875"/>
              <a:gd name="connsiteX2" fmla="*/ 1356848 w 1349375"/>
              <a:gd name="connsiteY2" fmla="*/ 16520 h 269875"/>
              <a:gd name="connsiteX3" fmla="*/ 19192 w 1349375"/>
              <a:gd name="connsiteY3" fmla="*/ 16520 h 269875"/>
              <a:gd name="connsiteX4" fmla="*/ 19192 w 1349375"/>
              <a:gd name="connsiteY4" fmla="*/ 276708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375" h="269875">
                <a:moveTo>
                  <a:pt x="19192" y="276708"/>
                </a:moveTo>
                <a:lnTo>
                  <a:pt x="1356848" y="276708"/>
                </a:lnTo>
                <a:lnTo>
                  <a:pt x="1356848" y="16520"/>
                </a:lnTo>
                <a:lnTo>
                  <a:pt x="19192" y="16520"/>
                </a:lnTo>
                <a:lnTo>
                  <a:pt x="19192" y="27670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49">
            <a:solidFill>
              <a:srgbClr val="10406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TextBox 1032"/>
          <p:cNvSpPr txBox="1"/>
          <p:nvPr/>
        </p:nvSpPr>
        <p:spPr>
          <a:xfrm>
            <a:off x="1465199" y="2793260"/>
            <a:ext cx="1800070" cy="817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6575" indent="-36575">
              <a:lnSpc>
                <a:spcPct val="95416"/>
              </a:lnSpc>
            </a:pP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ea typeface="Times New Roman"/>
              </a:rPr>
              <a:t>EXPL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ORE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 1033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 1034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 1035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Picture 103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1037" name="TextBox 1037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Freeform 103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 1039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Freeform 1040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Freeform 1041"> 
				</p:cNvPr>
          <p:cNvSpPr/>
          <p:nvPr/>
        </p:nvSpPr>
        <p:spPr>
          <a:xfrm>
            <a:off x="2270125" y="3184525"/>
            <a:ext cx="917575" cy="917575"/>
          </a:xfrm>
          <a:custGeom>
            <a:avLst/>
            <a:gdLst>
              <a:gd name="connsiteX0" fmla="*/ 921564 w 917575"/>
              <a:gd name="connsiteY0" fmla="*/ 20060 h 917575"/>
              <a:gd name="connsiteX1" fmla="*/ 895057 w 917575"/>
              <a:gd name="connsiteY1" fmla="*/ 20060 h 917575"/>
              <a:gd name="connsiteX2" fmla="*/ 895057 w 917575"/>
              <a:gd name="connsiteY2" fmla="*/ 893633 h 917575"/>
              <a:gd name="connsiteX3" fmla="*/ 20712 w 917575"/>
              <a:gd name="connsiteY3" fmla="*/ 893633 h 917575"/>
              <a:gd name="connsiteX4" fmla="*/ 20712 w 917575"/>
              <a:gd name="connsiteY4" fmla="*/ 920105 h 917575"/>
              <a:gd name="connsiteX5" fmla="*/ 921565 w 917575"/>
              <a:gd name="connsiteY5" fmla="*/ 920105 h 917575"/>
              <a:gd name="connsiteX6" fmla="*/ 921564 w 917575"/>
              <a:gd name="connsiteY6" fmla="*/ 20060 h 917575"/>
              <a:gd name="connsiteX7" fmla="*/ 921564 w 917575"/>
              <a:gd name="connsiteY7" fmla="*/ 2006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575" h="917575">
                <a:moveTo>
                  <a:pt x="921564" y="20060"/>
                </a:moveTo>
                <a:lnTo>
                  <a:pt x="895057" y="20060"/>
                </a:lnTo>
                <a:lnTo>
                  <a:pt x="895057" y="893633"/>
                </a:lnTo>
                <a:lnTo>
                  <a:pt x="20712" y="893633"/>
                </a:lnTo>
                <a:lnTo>
                  <a:pt x="20712" y="920105"/>
                </a:lnTo>
                <a:lnTo>
                  <a:pt x="921565" y="920105"/>
                </a:lnTo>
                <a:lnTo>
                  <a:pt x="921564" y="20060"/>
                </a:lnTo>
                <a:lnTo>
                  <a:pt x="921564" y="200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3" name="Picture 104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3863340"/>
            <a:ext cx="175260" cy="137160"/>
          </a:xfrm>
          <a:prstGeom prst="rect">
            <a:avLst/>
          </a:prstGeom>
        </p:spPr>
      </p:pic>
      <p:pic>
        <p:nvPicPr>
          <p:cNvPr id="1044" name="Picture 104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0" y="3726179"/>
            <a:ext cx="182880" cy="121920"/>
          </a:xfrm>
          <a:prstGeom prst="rect">
            <a:avLst/>
          </a:prstGeom>
        </p:spPr>
      </p:pic>
      <p:pic>
        <p:nvPicPr>
          <p:cNvPr id="1045" name="Picture 1045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80" y="3284220"/>
            <a:ext cx="655320" cy="426720"/>
          </a:xfrm>
          <a:prstGeom prst="rect">
            <a:avLst/>
          </a:prstGeom>
        </p:spPr>
      </p:pic>
      <p:sp>
        <p:nvSpPr>
          <p:cNvPr id="1045" name="Freeform 1045"> 
				</p:cNvPr>
          <p:cNvSpPr/>
          <p:nvPr/>
        </p:nvSpPr>
        <p:spPr>
          <a:xfrm>
            <a:off x="5635625" y="3197225"/>
            <a:ext cx="854075" cy="854075"/>
          </a:xfrm>
          <a:custGeom>
            <a:avLst/>
            <a:gdLst>
              <a:gd name="connsiteX0" fmla="*/ 828612 w 854075"/>
              <a:gd name="connsiteY0" fmla="*/ 198843 h 854075"/>
              <a:gd name="connsiteX1" fmla="*/ 688124 w 854075"/>
              <a:gd name="connsiteY1" fmla="*/ 830165 h 854075"/>
              <a:gd name="connsiteX2" fmla="*/ 55956 w 854075"/>
              <a:gd name="connsiteY2" fmla="*/ 689864 h 854075"/>
              <a:gd name="connsiteX3" fmla="*/ 196445 w 854075"/>
              <a:gd name="connsiteY3" fmla="*/ 58542 h 854075"/>
              <a:gd name="connsiteX4" fmla="*/ 688124 w 854075"/>
              <a:gd name="connsiteY4" fmla="*/ 58542 h 854075"/>
              <a:gd name="connsiteX5" fmla="*/ 688124 w 854075"/>
              <a:gd name="connsiteY5" fmla="*/ 27493 h 854075"/>
              <a:gd name="connsiteX6" fmla="*/ 25009 w 854075"/>
              <a:gd name="connsiteY6" fmla="*/ 198843 h 854075"/>
              <a:gd name="connsiteX7" fmla="*/ 196600 w 854075"/>
              <a:gd name="connsiteY7" fmla="*/ 861060 h 854075"/>
              <a:gd name="connsiteX8" fmla="*/ 859704 w 854075"/>
              <a:gd name="connsiteY8" fmla="*/ 689710 h 854075"/>
              <a:gd name="connsiteX9" fmla="*/ 859704 w 854075"/>
              <a:gd name="connsiteY9" fmla="*/ 198843 h 854075"/>
              <a:gd name="connsiteX10" fmla="*/ 828612 w 854075"/>
              <a:gd name="connsiteY10" fmla="*/ 198843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4075" h="854075">
                <a:moveTo>
                  <a:pt x="828612" y="198843"/>
                </a:moveTo>
                <a:cubicBezTo>
                  <a:pt x="964352" y="411920"/>
                  <a:pt x="901486" y="694574"/>
                  <a:pt x="688124" y="830165"/>
                </a:cubicBezTo>
                <a:cubicBezTo>
                  <a:pt x="474762" y="965752"/>
                  <a:pt x="191729" y="902941"/>
                  <a:pt x="55956" y="689864"/>
                </a:cubicBezTo>
                <a:cubicBezTo>
                  <a:pt x="-79819" y="476787"/>
                  <a:pt x="-16916" y="194133"/>
                  <a:pt x="196445" y="58542"/>
                </a:cubicBezTo>
                <a:cubicBezTo>
                  <a:pt x="346433" y="-36778"/>
                  <a:pt x="538125" y="-36778"/>
                  <a:pt x="688124" y="58542"/>
                </a:cubicBezTo>
                <a:lnTo>
                  <a:pt x="688124" y="27493"/>
                </a:lnTo>
                <a:cubicBezTo>
                  <a:pt x="457631" y="-108053"/>
                  <a:pt x="160749" y="-31340"/>
                  <a:pt x="25009" y="198843"/>
                </a:cubicBezTo>
                <a:cubicBezTo>
                  <a:pt x="-110716" y="429028"/>
                  <a:pt x="-33892" y="725513"/>
                  <a:pt x="196600" y="861060"/>
                </a:cubicBezTo>
                <a:cubicBezTo>
                  <a:pt x="427092" y="996608"/>
                  <a:pt x="723975" y="919894"/>
                  <a:pt x="859704" y="689710"/>
                </a:cubicBezTo>
                <a:cubicBezTo>
                  <a:pt x="949000" y="538235"/>
                  <a:pt x="949000" y="350307"/>
                  <a:pt x="859704" y="198843"/>
                </a:cubicBezTo>
                <a:lnTo>
                  <a:pt x="828612" y="19884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Freeform 1046"> 
				</p:cNvPr>
          <p:cNvSpPr/>
          <p:nvPr/>
        </p:nvSpPr>
        <p:spPr>
          <a:xfrm>
            <a:off x="5800725" y="3362325"/>
            <a:ext cx="523875" cy="523875"/>
          </a:xfrm>
          <a:custGeom>
            <a:avLst/>
            <a:gdLst>
              <a:gd name="connsiteX0" fmla="*/ 457219 w 523875"/>
              <a:gd name="connsiteY0" fmla="*/ 24566 h 523875"/>
              <a:gd name="connsiteX1" fmla="*/ 22465 w 523875"/>
              <a:gd name="connsiteY1" fmla="*/ 99460 h 523875"/>
              <a:gd name="connsiteX2" fmla="*/ 97459 w 523875"/>
              <a:gd name="connsiteY2" fmla="*/ 533621 h 523875"/>
              <a:gd name="connsiteX3" fmla="*/ 532202 w 523875"/>
              <a:gd name="connsiteY3" fmla="*/ 458728 h 523875"/>
              <a:gd name="connsiteX4" fmla="*/ 532202 w 523875"/>
              <a:gd name="connsiteY4" fmla="*/ 99460 h 523875"/>
              <a:gd name="connsiteX5" fmla="*/ 513172 w 523875"/>
              <a:gd name="connsiteY5" fmla="*/ 118454 h 523875"/>
              <a:gd name="connsiteX6" fmla="*/ 438200 w 523875"/>
              <a:gd name="connsiteY6" fmla="*/ 514484 h 523875"/>
              <a:gd name="connsiteX7" fmla="*/ 41639 w 523875"/>
              <a:gd name="connsiteY7" fmla="*/ 439602 h 523875"/>
              <a:gd name="connsiteX8" fmla="*/ 116611 w 523875"/>
              <a:gd name="connsiteY8" fmla="*/ 43571 h 523875"/>
              <a:gd name="connsiteX9" fmla="*/ 438200 w 523875"/>
              <a:gd name="connsiteY9" fmla="*/ 43571 h 523875"/>
              <a:gd name="connsiteX10" fmla="*/ 457219 w 523875"/>
              <a:gd name="connsiteY10" fmla="*/ 24566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75" h="523875">
                <a:moveTo>
                  <a:pt x="457219" y="24566"/>
                </a:moveTo>
                <a:cubicBezTo>
                  <a:pt x="316454" y="-74647"/>
                  <a:pt x="121813" y="-41116"/>
                  <a:pt x="22465" y="99460"/>
                </a:cubicBezTo>
                <a:cubicBezTo>
                  <a:pt x="-76870" y="240026"/>
                  <a:pt x="-43305" y="434406"/>
                  <a:pt x="97459" y="533621"/>
                </a:cubicBezTo>
                <a:cubicBezTo>
                  <a:pt x="238213" y="632836"/>
                  <a:pt x="432854" y="599304"/>
                  <a:pt x="532202" y="458728"/>
                </a:cubicBezTo>
                <a:cubicBezTo>
                  <a:pt x="608311" y="351031"/>
                  <a:pt x="608311" y="207156"/>
                  <a:pt x="532202" y="99460"/>
                </a:cubicBezTo>
                <a:lnTo>
                  <a:pt x="513172" y="118454"/>
                </a:lnTo>
                <a:cubicBezTo>
                  <a:pt x="601972" y="248485"/>
                  <a:pt x="568407" y="425792"/>
                  <a:pt x="438200" y="514484"/>
                </a:cubicBezTo>
                <a:cubicBezTo>
                  <a:pt x="307983" y="603165"/>
                  <a:pt x="130439" y="569645"/>
                  <a:pt x="41639" y="439602"/>
                </a:cubicBezTo>
                <a:cubicBezTo>
                  <a:pt x="-47171" y="309569"/>
                  <a:pt x="-13595" y="132263"/>
                  <a:pt x="116611" y="43571"/>
                </a:cubicBezTo>
                <a:cubicBezTo>
                  <a:pt x="213605" y="-22486"/>
                  <a:pt x="341205" y="-22486"/>
                  <a:pt x="438200" y="43571"/>
                </a:cubicBezTo>
                <a:lnTo>
                  <a:pt x="457219" y="2456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Freeform 1047"> 
				</p:cNvPr>
          <p:cNvSpPr/>
          <p:nvPr/>
        </p:nvSpPr>
        <p:spPr>
          <a:xfrm>
            <a:off x="5927725" y="3489325"/>
            <a:ext cx="269875" cy="269875"/>
          </a:xfrm>
          <a:custGeom>
            <a:avLst/>
            <a:gdLst>
              <a:gd name="connsiteX0" fmla="*/ 150831 w 269875"/>
              <a:gd name="connsiteY0" fmla="*/ 39103 h 269875"/>
              <a:gd name="connsiteX1" fmla="*/ 183600 w 269875"/>
              <a:gd name="connsiteY1" fmla="*/ 43989 h 269875"/>
              <a:gd name="connsiteX2" fmla="*/ 204287 w 269875"/>
              <a:gd name="connsiteY2" fmla="*/ 23341 h 269875"/>
              <a:gd name="connsiteX3" fmla="*/ 22126 w 269875"/>
              <a:gd name="connsiteY3" fmla="*/ 98212 h 269875"/>
              <a:gd name="connsiteX4" fmla="*/ 97098 w 269875"/>
              <a:gd name="connsiteY4" fmla="*/ 280141 h 269875"/>
              <a:gd name="connsiteX5" fmla="*/ 279270 w 269875"/>
              <a:gd name="connsiteY5" fmla="*/ 205258 h 269875"/>
              <a:gd name="connsiteX6" fmla="*/ 279270 w 269875"/>
              <a:gd name="connsiteY6" fmla="*/ 98212 h 269875"/>
              <a:gd name="connsiteX7" fmla="*/ 258594 w 269875"/>
              <a:gd name="connsiteY7" fmla="*/ 118871 h 269875"/>
              <a:gd name="connsiteX8" fmla="*/ 183589 w 269875"/>
              <a:gd name="connsiteY8" fmla="*/ 259239 h 269875"/>
              <a:gd name="connsiteX9" fmla="*/ 43023 w 269875"/>
              <a:gd name="connsiteY9" fmla="*/ 184334 h 269875"/>
              <a:gd name="connsiteX10" fmla="*/ 118028 w 269875"/>
              <a:gd name="connsiteY10" fmla="*/ 43967 h 269875"/>
              <a:gd name="connsiteX11" fmla="*/ 150831 w 269875"/>
              <a:gd name="connsiteY11" fmla="*/ 39103 h 269875"/>
              <a:gd name="connsiteX12" fmla="*/ 150831 w 269875"/>
              <a:gd name="connsiteY12" fmla="*/ 39103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875" h="269875">
                <a:moveTo>
                  <a:pt x="150831" y="39103"/>
                </a:moveTo>
                <a:cubicBezTo>
                  <a:pt x="161931" y="39103"/>
                  <a:pt x="172975" y="40746"/>
                  <a:pt x="183600" y="43989"/>
                </a:cubicBezTo>
                <a:lnTo>
                  <a:pt x="204287" y="23341"/>
                </a:lnTo>
                <a:cubicBezTo>
                  <a:pt x="133281" y="-6229"/>
                  <a:pt x="51726" y="27301"/>
                  <a:pt x="22126" y="98212"/>
                </a:cubicBezTo>
                <a:cubicBezTo>
                  <a:pt x="-7473" y="169124"/>
                  <a:pt x="26091" y="250580"/>
                  <a:pt x="97098" y="280141"/>
                </a:cubicBezTo>
                <a:cubicBezTo>
                  <a:pt x="168105" y="309701"/>
                  <a:pt x="249670" y="276170"/>
                  <a:pt x="279270" y="205258"/>
                </a:cubicBezTo>
                <a:cubicBezTo>
                  <a:pt x="293562" y="171010"/>
                  <a:pt x="293562" y="132471"/>
                  <a:pt x="279270" y="98212"/>
                </a:cubicBezTo>
                <a:lnTo>
                  <a:pt x="258594" y="118871"/>
                </a:lnTo>
                <a:cubicBezTo>
                  <a:pt x="276697" y="178323"/>
                  <a:pt x="243109" y="241172"/>
                  <a:pt x="183589" y="259239"/>
                </a:cubicBezTo>
                <a:cubicBezTo>
                  <a:pt x="124058" y="277317"/>
                  <a:pt x="61125" y="243786"/>
                  <a:pt x="43023" y="184334"/>
                </a:cubicBezTo>
                <a:cubicBezTo>
                  <a:pt x="24920" y="124894"/>
                  <a:pt x="58508" y="62045"/>
                  <a:pt x="118028" y="43967"/>
                </a:cubicBezTo>
                <a:cubicBezTo>
                  <a:pt x="128664" y="40735"/>
                  <a:pt x="139720" y="39103"/>
                  <a:pt x="150831" y="39103"/>
                </a:cubicBezTo>
                <a:lnTo>
                  <a:pt x="150831" y="3910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9" name="Picture 1049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280" y="3078480"/>
            <a:ext cx="579120" cy="579120"/>
          </a:xfrm>
          <a:prstGeom prst="rect">
            <a:avLst/>
          </a:prstGeom>
        </p:spPr>
      </p:pic>
      <p:sp>
        <p:nvSpPr>
          <p:cNvPr id="1049" name="Freeform 1049"> 
				</p:cNvPr>
          <p:cNvSpPr/>
          <p:nvPr/>
        </p:nvSpPr>
        <p:spPr>
          <a:xfrm>
            <a:off x="9242425" y="3692525"/>
            <a:ext cx="396875" cy="511175"/>
          </a:xfrm>
          <a:custGeom>
            <a:avLst/>
            <a:gdLst>
              <a:gd name="connsiteX0" fmla="*/ 301256 w 396875"/>
              <a:gd name="connsiteY0" fmla="*/ 521489 h 511175"/>
              <a:gd name="connsiteX1" fmla="*/ 274748 w 396875"/>
              <a:gd name="connsiteY1" fmla="*/ 521489 h 511175"/>
              <a:gd name="connsiteX2" fmla="*/ 274748 w 396875"/>
              <a:gd name="connsiteY2" fmla="*/ 384000 h 511175"/>
              <a:gd name="connsiteX3" fmla="*/ 281926 w 396875"/>
              <a:gd name="connsiteY3" fmla="*/ 372231 h 511175"/>
              <a:gd name="connsiteX4" fmla="*/ 321036 w 396875"/>
              <a:gd name="connsiteY4" fmla="*/ 243578 h 511175"/>
              <a:gd name="connsiteX5" fmla="*/ 322726 w 396875"/>
              <a:gd name="connsiteY5" fmla="*/ 237599 h 511175"/>
              <a:gd name="connsiteX6" fmla="*/ 373885 w 396875"/>
              <a:gd name="connsiteY6" fmla="*/ 146349 h 511175"/>
              <a:gd name="connsiteX7" fmla="*/ 374658 w 396875"/>
              <a:gd name="connsiteY7" fmla="*/ 137701 h 511175"/>
              <a:gd name="connsiteX8" fmla="*/ 369765 w 396875"/>
              <a:gd name="connsiteY8" fmla="*/ 131800 h 511175"/>
              <a:gd name="connsiteX9" fmla="*/ 354778 w 396875"/>
              <a:gd name="connsiteY9" fmla="*/ 135407 h 511175"/>
              <a:gd name="connsiteX10" fmla="*/ 354656 w 396875"/>
              <a:gd name="connsiteY10" fmla="*/ 135616 h 511175"/>
              <a:gd name="connsiteX11" fmla="*/ 305629 w 396875"/>
              <a:gd name="connsiteY11" fmla="*/ 222577 h 511175"/>
              <a:gd name="connsiteX12" fmla="*/ 287570 w 396875"/>
              <a:gd name="connsiteY12" fmla="*/ 227607 h 511175"/>
              <a:gd name="connsiteX13" fmla="*/ 281231 w 396875"/>
              <a:gd name="connsiteY13" fmla="*/ 212848 h 511175"/>
              <a:gd name="connsiteX14" fmla="*/ 314133 w 396875"/>
              <a:gd name="connsiteY14" fmla="*/ 82662 h 511175"/>
              <a:gd name="connsiteX15" fmla="*/ 313007 w 396875"/>
              <a:gd name="connsiteY15" fmla="*/ 74224 h 511175"/>
              <a:gd name="connsiteX16" fmla="*/ 306336 w 396875"/>
              <a:gd name="connsiteY16" fmla="*/ 69724 h 511175"/>
              <a:gd name="connsiteX17" fmla="*/ 297014 w 396875"/>
              <a:gd name="connsiteY17" fmla="*/ 70650 h 511175"/>
              <a:gd name="connsiteX18" fmla="*/ 292507 w 396875"/>
              <a:gd name="connsiteY18" fmla="*/ 77312 h 511175"/>
              <a:gd name="connsiteX19" fmla="*/ 264310 w 396875"/>
              <a:gd name="connsiteY19" fmla="*/ 190093 h 511175"/>
              <a:gd name="connsiteX20" fmla="*/ 248229 w 396875"/>
              <a:gd name="connsiteY20" fmla="*/ 199723 h 511175"/>
              <a:gd name="connsiteX21" fmla="*/ 238200 w 396875"/>
              <a:gd name="connsiteY21" fmla="*/ 186884 h 511175"/>
              <a:gd name="connsiteX22" fmla="*/ 238200 w 396875"/>
              <a:gd name="connsiteY22" fmla="*/ 65609 h 511175"/>
              <a:gd name="connsiteX23" fmla="*/ 227851 w 396875"/>
              <a:gd name="connsiteY23" fmla="*/ 54138 h 511175"/>
              <a:gd name="connsiteX24" fmla="*/ 216000 w 396875"/>
              <a:gd name="connsiteY24" fmla="*/ 64462 h 511175"/>
              <a:gd name="connsiteX25" fmla="*/ 215979 w 396875"/>
              <a:gd name="connsiteY25" fmla="*/ 65212 h 511175"/>
              <a:gd name="connsiteX26" fmla="*/ 215979 w 396875"/>
              <a:gd name="connsiteY26" fmla="*/ 195399 h 511175"/>
              <a:gd name="connsiteX27" fmla="*/ 202692 w 396875"/>
              <a:gd name="connsiteY27" fmla="*/ 208602 h 511175"/>
              <a:gd name="connsiteX28" fmla="*/ 189813 w 396875"/>
              <a:gd name="connsiteY28" fmla="*/ 198388 h 511175"/>
              <a:gd name="connsiteX29" fmla="*/ 161804 w 396875"/>
              <a:gd name="connsiteY29" fmla="*/ 77930 h 511175"/>
              <a:gd name="connsiteX30" fmla="*/ 148473 w 396875"/>
              <a:gd name="connsiteY30" fmla="*/ 69536 h 511175"/>
              <a:gd name="connsiteX31" fmla="*/ 140068 w 396875"/>
              <a:gd name="connsiteY31" fmla="*/ 82860 h 511175"/>
              <a:gd name="connsiteX32" fmla="*/ 140244 w 396875"/>
              <a:gd name="connsiteY32" fmla="*/ 83522 h 511175"/>
              <a:gd name="connsiteX33" fmla="*/ 174207 w 396875"/>
              <a:gd name="connsiteY33" fmla="*/ 227650 h 511175"/>
              <a:gd name="connsiteX34" fmla="*/ 174517 w 396875"/>
              <a:gd name="connsiteY34" fmla="*/ 231621 h 511175"/>
              <a:gd name="connsiteX35" fmla="*/ 165637 w 396875"/>
              <a:gd name="connsiteY35" fmla="*/ 282557 h 511175"/>
              <a:gd name="connsiteX36" fmla="*/ 149566 w 396875"/>
              <a:gd name="connsiteY36" fmla="*/ 292187 h 511175"/>
              <a:gd name="connsiteX37" fmla="*/ 142874 w 396875"/>
              <a:gd name="connsiteY37" fmla="*/ 288139 h 511175"/>
              <a:gd name="connsiteX38" fmla="*/ 140466 w 396875"/>
              <a:gd name="connsiteY38" fmla="*/ 285381 h 511175"/>
              <a:gd name="connsiteX39" fmla="*/ 62855 w 396875"/>
              <a:gd name="connsiteY39" fmla="*/ 222786 h 511175"/>
              <a:gd name="connsiteX40" fmla="*/ 55698 w 396875"/>
              <a:gd name="connsiteY40" fmla="*/ 223448 h 511175"/>
              <a:gd name="connsiteX41" fmla="*/ 50981 w 396875"/>
              <a:gd name="connsiteY41" fmla="*/ 229614 h 511175"/>
              <a:gd name="connsiteX42" fmla="*/ 57553 w 396875"/>
              <a:gd name="connsiteY42" fmla="*/ 241041 h 511175"/>
              <a:gd name="connsiteX43" fmla="*/ 57918 w 396875"/>
              <a:gd name="connsiteY43" fmla="*/ 241129 h 511175"/>
              <a:gd name="connsiteX44" fmla="*/ 110059 w 396875"/>
              <a:gd name="connsiteY44" fmla="*/ 295452 h 511175"/>
              <a:gd name="connsiteX45" fmla="*/ 111517 w 396875"/>
              <a:gd name="connsiteY45" fmla="*/ 297691 h 511175"/>
              <a:gd name="connsiteX46" fmla="*/ 187328 w 396875"/>
              <a:gd name="connsiteY46" fmla="*/ 379787 h 511175"/>
              <a:gd name="connsiteX47" fmla="*/ 194055 w 396875"/>
              <a:gd name="connsiteY47" fmla="*/ 391302 h 511175"/>
              <a:gd name="connsiteX48" fmla="*/ 194055 w 396875"/>
              <a:gd name="connsiteY48" fmla="*/ 521491 h 511175"/>
              <a:gd name="connsiteX49" fmla="*/ 167547 w 396875"/>
              <a:gd name="connsiteY49" fmla="*/ 521491 h 511175"/>
              <a:gd name="connsiteX50" fmla="*/ 167547 w 396875"/>
              <a:gd name="connsiteY50" fmla="*/ 398780 h 511175"/>
              <a:gd name="connsiteX51" fmla="*/ 89241 w 396875"/>
              <a:gd name="connsiteY51" fmla="*/ 312041 h 511175"/>
              <a:gd name="connsiteX52" fmla="*/ 87848 w 396875"/>
              <a:gd name="connsiteY52" fmla="*/ 309868 h 511175"/>
              <a:gd name="connsiteX53" fmla="*/ 51136 w 396875"/>
              <a:gd name="connsiteY53" fmla="*/ 266696 h 511175"/>
              <a:gd name="connsiteX54" fmla="*/ 25258 w 396875"/>
              <a:gd name="connsiteY54" fmla="*/ 223205 h 511175"/>
              <a:gd name="connsiteX55" fmla="*/ 25579 w 396875"/>
              <a:gd name="connsiteY55" fmla="*/ 222014 h 511175"/>
              <a:gd name="connsiteX56" fmla="*/ 42477 w 396875"/>
              <a:gd name="connsiteY56" fmla="*/ 200506 h 511175"/>
              <a:gd name="connsiteX57" fmla="*/ 70100 w 396875"/>
              <a:gd name="connsiteY57" fmla="*/ 197329 h 511175"/>
              <a:gd name="connsiteX58" fmla="*/ 145601 w 396875"/>
              <a:gd name="connsiteY58" fmla="*/ 248442 h 511175"/>
              <a:gd name="connsiteX59" fmla="*/ 145789 w 396875"/>
              <a:gd name="connsiteY59" fmla="*/ 248431 h 511175"/>
              <a:gd name="connsiteX60" fmla="*/ 145822 w 396875"/>
              <a:gd name="connsiteY60" fmla="*/ 248376 h 511175"/>
              <a:gd name="connsiteX61" fmla="*/ 147932 w 396875"/>
              <a:gd name="connsiteY61" fmla="*/ 231721 h 511175"/>
              <a:gd name="connsiteX62" fmla="*/ 114300 w 396875"/>
              <a:gd name="connsiteY62" fmla="*/ 88927 h 511175"/>
              <a:gd name="connsiteX63" fmla="*/ 142399 w 396875"/>
              <a:gd name="connsiteY63" fmla="*/ 43792 h 511175"/>
              <a:gd name="connsiteX64" fmla="*/ 187593 w 396875"/>
              <a:gd name="connsiteY64" fmla="*/ 71852 h 511175"/>
              <a:gd name="connsiteX65" fmla="*/ 187749 w 396875"/>
              <a:gd name="connsiteY65" fmla="*/ 72569 h 511175"/>
              <a:gd name="connsiteX66" fmla="*/ 189217 w 396875"/>
              <a:gd name="connsiteY66" fmla="*/ 78845 h 511175"/>
              <a:gd name="connsiteX67" fmla="*/ 189471 w 396875"/>
              <a:gd name="connsiteY67" fmla="*/ 78812 h 511175"/>
              <a:gd name="connsiteX68" fmla="*/ 189471 w 396875"/>
              <a:gd name="connsiteY68" fmla="*/ 65995 h 511175"/>
              <a:gd name="connsiteX69" fmla="*/ 225952 w 396875"/>
              <a:gd name="connsiteY69" fmla="*/ 27655 h 511175"/>
              <a:gd name="connsiteX70" fmla="*/ 264697 w 396875"/>
              <a:gd name="connsiteY70" fmla="*/ 64165 h 511175"/>
              <a:gd name="connsiteX71" fmla="*/ 264708 w 396875"/>
              <a:gd name="connsiteY71" fmla="*/ 65212 h 511175"/>
              <a:gd name="connsiteX72" fmla="*/ 264708 w 396875"/>
              <a:gd name="connsiteY72" fmla="*/ 78272 h 511175"/>
              <a:gd name="connsiteX73" fmla="*/ 264962 w 396875"/>
              <a:gd name="connsiteY73" fmla="*/ 78294 h 511175"/>
              <a:gd name="connsiteX74" fmla="*/ 266619 w 396875"/>
              <a:gd name="connsiteY74" fmla="*/ 71731 h 511175"/>
              <a:gd name="connsiteX75" fmla="*/ 282888 w 396875"/>
              <a:gd name="connsiteY75" fmla="*/ 48248 h 511175"/>
              <a:gd name="connsiteX76" fmla="*/ 312189 w 396875"/>
              <a:gd name="connsiteY76" fmla="*/ 43913 h 511175"/>
              <a:gd name="connsiteX77" fmla="*/ 335427 w 396875"/>
              <a:gd name="connsiteY77" fmla="*/ 60094 h 511175"/>
              <a:gd name="connsiteX78" fmla="*/ 339768 w 396875"/>
              <a:gd name="connsiteY78" fmla="*/ 89368 h 511175"/>
              <a:gd name="connsiteX79" fmla="*/ 331396 w 396875"/>
              <a:gd name="connsiteY79" fmla="*/ 122469 h 511175"/>
              <a:gd name="connsiteX80" fmla="*/ 331628 w 396875"/>
              <a:gd name="connsiteY80" fmla="*/ 122568 h 511175"/>
              <a:gd name="connsiteX81" fmla="*/ 332744 w 396875"/>
              <a:gd name="connsiteY81" fmla="*/ 120539 h 511175"/>
              <a:gd name="connsiteX82" fmla="*/ 381627 w 396875"/>
              <a:gd name="connsiteY82" fmla="*/ 108119 h 511175"/>
              <a:gd name="connsiteX83" fmla="*/ 400183 w 396875"/>
              <a:gd name="connsiteY83" fmla="*/ 130510 h 511175"/>
              <a:gd name="connsiteX84" fmla="*/ 397300 w 396875"/>
              <a:gd name="connsiteY84" fmla="*/ 158735 h 511175"/>
              <a:gd name="connsiteX85" fmla="*/ 347400 w 396875"/>
              <a:gd name="connsiteY85" fmla="*/ 247769 h 511175"/>
              <a:gd name="connsiteX86" fmla="*/ 301244 w 396875"/>
              <a:gd name="connsiteY86" fmla="*/ 391379 h 511175"/>
              <a:gd name="connsiteX87" fmla="*/ 301256 w 396875"/>
              <a:gd name="connsiteY87" fmla="*/ 521489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96875" h="511175">
                <a:moveTo>
                  <a:pt x="301256" y="521489"/>
                </a:moveTo>
                <a:lnTo>
                  <a:pt x="274748" y="521489"/>
                </a:lnTo>
                <a:lnTo>
                  <a:pt x="274748" y="384000"/>
                </a:lnTo>
                <a:cubicBezTo>
                  <a:pt x="274748" y="379037"/>
                  <a:pt x="277520" y="374503"/>
                  <a:pt x="281926" y="372231"/>
                </a:cubicBezTo>
                <a:cubicBezTo>
                  <a:pt x="295004" y="365503"/>
                  <a:pt x="317468" y="339836"/>
                  <a:pt x="321036" y="243578"/>
                </a:cubicBezTo>
                <a:cubicBezTo>
                  <a:pt x="321113" y="241482"/>
                  <a:pt x="321688" y="239431"/>
                  <a:pt x="322726" y="237599"/>
                </a:cubicBezTo>
                <a:lnTo>
                  <a:pt x="373885" y="146349"/>
                </a:lnTo>
                <a:cubicBezTo>
                  <a:pt x="375167" y="143646"/>
                  <a:pt x="375442" y="140580"/>
                  <a:pt x="374658" y="137701"/>
                </a:cubicBezTo>
                <a:cubicBezTo>
                  <a:pt x="373963" y="135120"/>
                  <a:pt x="372173" y="132969"/>
                  <a:pt x="369765" y="131800"/>
                </a:cubicBezTo>
                <a:cubicBezTo>
                  <a:pt x="364630" y="128657"/>
                  <a:pt x="357926" y="130278"/>
                  <a:pt x="354778" y="135407"/>
                </a:cubicBezTo>
                <a:cubicBezTo>
                  <a:pt x="354734" y="135473"/>
                  <a:pt x="354700" y="135551"/>
                  <a:pt x="354656" y="135616"/>
                </a:cubicBezTo>
                <a:lnTo>
                  <a:pt x="305629" y="222577"/>
                </a:lnTo>
                <a:cubicBezTo>
                  <a:pt x="302028" y="228941"/>
                  <a:pt x="293954" y="231191"/>
                  <a:pt x="287570" y="227607"/>
                </a:cubicBezTo>
                <a:cubicBezTo>
                  <a:pt x="282368" y="224672"/>
                  <a:pt x="279773" y="218628"/>
                  <a:pt x="281231" y="212848"/>
                </a:cubicBezTo>
                <a:lnTo>
                  <a:pt x="314133" y="82662"/>
                </a:lnTo>
                <a:cubicBezTo>
                  <a:pt x="314983" y="79816"/>
                  <a:pt x="314575" y="76739"/>
                  <a:pt x="313007" y="74224"/>
                </a:cubicBezTo>
                <a:cubicBezTo>
                  <a:pt x="311515" y="71852"/>
                  <a:pt x="309097" y="70209"/>
                  <a:pt x="306336" y="69724"/>
                </a:cubicBezTo>
                <a:cubicBezTo>
                  <a:pt x="303243" y="68653"/>
                  <a:pt x="299841" y="68996"/>
                  <a:pt x="297014" y="70650"/>
                </a:cubicBezTo>
                <a:cubicBezTo>
                  <a:pt x="294628" y="72128"/>
                  <a:pt x="292993" y="74555"/>
                  <a:pt x="292507" y="77312"/>
                </a:cubicBezTo>
                <a:lnTo>
                  <a:pt x="264310" y="190093"/>
                </a:lnTo>
                <a:cubicBezTo>
                  <a:pt x="262532" y="197186"/>
                  <a:pt x="255331" y="201498"/>
                  <a:pt x="248229" y="199723"/>
                </a:cubicBezTo>
                <a:cubicBezTo>
                  <a:pt x="242331" y="198245"/>
                  <a:pt x="238200" y="192950"/>
                  <a:pt x="238200" y="186884"/>
                </a:cubicBezTo>
                <a:lnTo>
                  <a:pt x="238200" y="65609"/>
                </a:lnTo>
                <a:cubicBezTo>
                  <a:pt x="238278" y="59675"/>
                  <a:pt x="233771" y="54679"/>
                  <a:pt x="227851" y="54138"/>
                </a:cubicBezTo>
                <a:cubicBezTo>
                  <a:pt x="221722" y="53719"/>
                  <a:pt x="216420" y="58341"/>
                  <a:pt x="216000" y="64462"/>
                </a:cubicBezTo>
                <a:cubicBezTo>
                  <a:pt x="215989" y="64705"/>
                  <a:pt x="215979" y="64959"/>
                  <a:pt x="215979" y="65212"/>
                </a:cubicBezTo>
                <a:lnTo>
                  <a:pt x="215979" y="195399"/>
                </a:lnTo>
                <a:cubicBezTo>
                  <a:pt x="215956" y="202712"/>
                  <a:pt x="210015" y="208624"/>
                  <a:pt x="202692" y="208602"/>
                </a:cubicBezTo>
                <a:cubicBezTo>
                  <a:pt x="196551" y="208591"/>
                  <a:pt x="191217" y="204366"/>
                  <a:pt x="189813" y="198388"/>
                </a:cubicBezTo>
                <a:lnTo>
                  <a:pt x="161804" y="77930"/>
                </a:lnTo>
                <a:cubicBezTo>
                  <a:pt x="160446" y="71940"/>
                  <a:pt x="154482" y="68179"/>
                  <a:pt x="148473" y="69536"/>
                </a:cubicBezTo>
                <a:cubicBezTo>
                  <a:pt x="142476" y="70904"/>
                  <a:pt x="138710" y="76860"/>
                  <a:pt x="140068" y="82860"/>
                </a:cubicBezTo>
                <a:cubicBezTo>
                  <a:pt x="140124" y="83081"/>
                  <a:pt x="140179" y="83301"/>
                  <a:pt x="140244" y="83522"/>
                </a:cubicBezTo>
                <a:lnTo>
                  <a:pt x="174207" y="227650"/>
                </a:lnTo>
                <a:cubicBezTo>
                  <a:pt x="174506" y="228952"/>
                  <a:pt x="174616" y="230298"/>
                  <a:pt x="174517" y="231621"/>
                </a:cubicBezTo>
                <a:cubicBezTo>
                  <a:pt x="173015" y="248828"/>
                  <a:pt x="170043" y="265869"/>
                  <a:pt x="165637" y="282557"/>
                </a:cubicBezTo>
                <a:cubicBezTo>
                  <a:pt x="163858" y="289650"/>
                  <a:pt x="156668" y="293963"/>
                  <a:pt x="149566" y="292187"/>
                </a:cubicBezTo>
                <a:cubicBezTo>
                  <a:pt x="146971" y="291536"/>
                  <a:pt x="144640" y="290124"/>
                  <a:pt x="142874" y="288139"/>
                </a:cubicBezTo>
                <a:cubicBezTo>
                  <a:pt x="141946" y="287334"/>
                  <a:pt x="141128" y="286407"/>
                  <a:pt x="140466" y="285381"/>
                </a:cubicBezTo>
                <a:cubicBezTo>
                  <a:pt x="122496" y="256284"/>
                  <a:pt x="95116" y="234202"/>
                  <a:pt x="62855" y="222786"/>
                </a:cubicBezTo>
                <a:cubicBezTo>
                  <a:pt x="60491" y="221981"/>
                  <a:pt x="57884" y="222224"/>
                  <a:pt x="55698" y="223448"/>
                </a:cubicBezTo>
                <a:cubicBezTo>
                  <a:pt x="53400" y="224816"/>
                  <a:pt x="51699" y="227022"/>
                  <a:pt x="50981" y="229614"/>
                </a:cubicBezTo>
                <a:cubicBezTo>
                  <a:pt x="49634" y="234577"/>
                  <a:pt x="52583" y="239695"/>
                  <a:pt x="57553" y="241041"/>
                </a:cubicBezTo>
                <a:cubicBezTo>
                  <a:pt x="57674" y="241074"/>
                  <a:pt x="57796" y="241096"/>
                  <a:pt x="57918" y="241129"/>
                </a:cubicBezTo>
                <a:cubicBezTo>
                  <a:pt x="77665" y="245640"/>
                  <a:pt x="92686" y="268726"/>
                  <a:pt x="110059" y="295452"/>
                </a:cubicBezTo>
                <a:lnTo>
                  <a:pt x="111517" y="297691"/>
                </a:lnTo>
                <a:cubicBezTo>
                  <a:pt x="130603" y="327472"/>
                  <a:pt x="153720" y="360749"/>
                  <a:pt x="187328" y="379787"/>
                </a:cubicBezTo>
                <a:cubicBezTo>
                  <a:pt x="191482" y="382136"/>
                  <a:pt x="194055" y="386526"/>
                  <a:pt x="194055" y="391302"/>
                </a:cubicBezTo>
                <a:lnTo>
                  <a:pt x="194055" y="521491"/>
                </a:lnTo>
                <a:lnTo>
                  <a:pt x="167547" y="521491"/>
                </a:lnTo>
                <a:lnTo>
                  <a:pt x="167547" y="398780"/>
                </a:lnTo>
                <a:cubicBezTo>
                  <a:pt x="135396" y="375937"/>
                  <a:pt x="108668" y="346322"/>
                  <a:pt x="89241" y="312041"/>
                </a:cubicBezTo>
                <a:lnTo>
                  <a:pt x="87848" y="309868"/>
                </a:lnTo>
                <a:cubicBezTo>
                  <a:pt x="75390" y="290731"/>
                  <a:pt x="61275" y="269035"/>
                  <a:pt x="51136" y="266696"/>
                </a:cubicBezTo>
                <a:cubicBezTo>
                  <a:pt x="31963" y="261821"/>
                  <a:pt x="20377" y="242353"/>
                  <a:pt x="25258" y="223205"/>
                </a:cubicBezTo>
                <a:cubicBezTo>
                  <a:pt x="25358" y="222808"/>
                  <a:pt x="25468" y="222411"/>
                  <a:pt x="25579" y="222014"/>
                </a:cubicBezTo>
                <a:cubicBezTo>
                  <a:pt x="28240" y="212947"/>
                  <a:pt x="34293" y="205249"/>
                  <a:pt x="42477" y="200506"/>
                </a:cubicBezTo>
                <a:cubicBezTo>
                  <a:pt x="50837" y="195653"/>
                  <a:pt x="60855" y="194505"/>
                  <a:pt x="70100" y="197329"/>
                </a:cubicBezTo>
                <a:cubicBezTo>
                  <a:pt x="99645" y="206815"/>
                  <a:pt x="125842" y="224551"/>
                  <a:pt x="145601" y="248442"/>
                </a:cubicBezTo>
                <a:cubicBezTo>
                  <a:pt x="145657" y="248486"/>
                  <a:pt x="145745" y="248486"/>
                  <a:pt x="145789" y="248431"/>
                </a:cubicBezTo>
                <a:cubicBezTo>
                  <a:pt x="145812" y="248420"/>
                  <a:pt x="145822" y="248398"/>
                  <a:pt x="145822" y="248376"/>
                </a:cubicBezTo>
                <a:cubicBezTo>
                  <a:pt x="146717" y="242971"/>
                  <a:pt x="147457" y="237346"/>
                  <a:pt x="147932" y="231721"/>
                </a:cubicBezTo>
                <a:lnTo>
                  <a:pt x="114300" y="88927"/>
                </a:lnTo>
                <a:cubicBezTo>
                  <a:pt x="109584" y="68709"/>
                  <a:pt x="122164" y="48502"/>
                  <a:pt x="142399" y="43792"/>
                </a:cubicBezTo>
                <a:cubicBezTo>
                  <a:pt x="162644" y="39082"/>
                  <a:pt x="182877" y="51646"/>
                  <a:pt x="187593" y="71852"/>
                </a:cubicBezTo>
                <a:cubicBezTo>
                  <a:pt x="187649" y="72095"/>
                  <a:pt x="187704" y="72326"/>
                  <a:pt x="187749" y="72569"/>
                </a:cubicBezTo>
                <a:lnTo>
                  <a:pt x="189217" y="78845"/>
                </a:lnTo>
                <a:cubicBezTo>
                  <a:pt x="189361" y="79452"/>
                  <a:pt x="189471" y="79441"/>
                  <a:pt x="189471" y="78812"/>
                </a:cubicBezTo>
                <a:lnTo>
                  <a:pt x="189471" y="65995"/>
                </a:lnTo>
                <a:cubicBezTo>
                  <a:pt x="189317" y="45491"/>
                  <a:pt x="205442" y="28538"/>
                  <a:pt x="225952" y="27655"/>
                </a:cubicBezTo>
                <a:cubicBezTo>
                  <a:pt x="246749" y="27049"/>
                  <a:pt x="264090" y="43395"/>
                  <a:pt x="264697" y="64165"/>
                </a:cubicBezTo>
                <a:cubicBezTo>
                  <a:pt x="264708" y="64506"/>
                  <a:pt x="264708" y="64859"/>
                  <a:pt x="264708" y="65212"/>
                </a:cubicBezTo>
                <a:lnTo>
                  <a:pt x="264708" y="78272"/>
                </a:lnTo>
                <a:cubicBezTo>
                  <a:pt x="264708" y="78845"/>
                  <a:pt x="264829" y="78856"/>
                  <a:pt x="264962" y="78294"/>
                </a:cubicBezTo>
                <a:lnTo>
                  <a:pt x="266619" y="71731"/>
                </a:lnTo>
                <a:cubicBezTo>
                  <a:pt x="268551" y="61991"/>
                  <a:pt x="274449" y="53499"/>
                  <a:pt x="282888" y="48248"/>
                </a:cubicBezTo>
                <a:cubicBezTo>
                  <a:pt x="291613" y="42778"/>
                  <a:pt x="302238" y="41200"/>
                  <a:pt x="312189" y="43913"/>
                </a:cubicBezTo>
                <a:cubicBezTo>
                  <a:pt x="321831" y="45888"/>
                  <a:pt x="330236" y="51745"/>
                  <a:pt x="335427" y="60094"/>
                </a:cubicBezTo>
                <a:cubicBezTo>
                  <a:pt x="340906" y="68819"/>
                  <a:pt x="342474" y="79430"/>
                  <a:pt x="339768" y="89368"/>
                </a:cubicBezTo>
                <a:lnTo>
                  <a:pt x="331396" y="122469"/>
                </a:lnTo>
                <a:cubicBezTo>
                  <a:pt x="331285" y="122932"/>
                  <a:pt x="331385" y="122976"/>
                  <a:pt x="331628" y="122568"/>
                </a:cubicBezTo>
                <a:cubicBezTo>
                  <a:pt x="332070" y="121928"/>
                  <a:pt x="332445" y="121244"/>
                  <a:pt x="332744" y="120539"/>
                </a:cubicBezTo>
                <a:cubicBezTo>
                  <a:pt x="343303" y="104302"/>
                  <a:pt x="364586" y="98898"/>
                  <a:pt x="381627" y="108119"/>
                </a:cubicBezTo>
                <a:cubicBezTo>
                  <a:pt x="390718" y="112608"/>
                  <a:pt x="397466" y="120748"/>
                  <a:pt x="400183" y="130510"/>
                </a:cubicBezTo>
                <a:cubicBezTo>
                  <a:pt x="402778" y="139940"/>
                  <a:pt x="401751" y="150010"/>
                  <a:pt x="397300" y="158735"/>
                </a:cubicBezTo>
                <a:lnTo>
                  <a:pt x="347400" y="247769"/>
                </a:lnTo>
                <a:cubicBezTo>
                  <a:pt x="344208" y="324306"/>
                  <a:pt x="329077" y="371459"/>
                  <a:pt x="301244" y="391379"/>
                </a:cubicBezTo>
                <a:lnTo>
                  <a:pt x="301256" y="5214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Freeform 1050"> 
				</p:cNvPr>
          <p:cNvSpPr/>
          <p:nvPr/>
        </p:nvSpPr>
        <p:spPr>
          <a:xfrm>
            <a:off x="8836025" y="3514725"/>
            <a:ext cx="498475" cy="396875"/>
          </a:xfrm>
          <a:custGeom>
            <a:avLst/>
            <a:gdLst>
              <a:gd name="connsiteX0" fmla="*/ 80778 w 498475"/>
              <a:gd name="connsiteY0" fmla="*/ 406620 h 396875"/>
              <a:gd name="connsiteX1" fmla="*/ 68275 w 498475"/>
              <a:gd name="connsiteY1" fmla="*/ 383280 h 396875"/>
              <a:gd name="connsiteX2" fmla="*/ 188862 w 498475"/>
              <a:gd name="connsiteY2" fmla="*/ 318788 h 396875"/>
              <a:gd name="connsiteX3" fmla="*/ 202712 w 498475"/>
              <a:gd name="connsiteY3" fmla="*/ 319615 h 396875"/>
              <a:gd name="connsiteX4" fmla="*/ 332918 w 498475"/>
              <a:gd name="connsiteY4" fmla="*/ 293077 h 396875"/>
              <a:gd name="connsiteX5" fmla="*/ 339004 w 498475"/>
              <a:gd name="connsiteY5" fmla="*/ 291676 h 396875"/>
              <a:gd name="connsiteX6" fmla="*/ 444978 w 498475"/>
              <a:gd name="connsiteY6" fmla="*/ 292890 h 396875"/>
              <a:gd name="connsiteX7" fmla="*/ 456023 w 498475"/>
              <a:gd name="connsiteY7" fmla="*/ 281716 h 396875"/>
              <a:gd name="connsiteX8" fmla="*/ 444824 w 498475"/>
              <a:gd name="connsiteY8" fmla="*/ 270697 h 396875"/>
              <a:gd name="connsiteX9" fmla="*/ 345995 w 498475"/>
              <a:gd name="connsiteY9" fmla="*/ 269473 h 396875"/>
              <a:gd name="connsiteX10" fmla="*/ 332907 w 498475"/>
              <a:gd name="connsiteY10" fmla="*/ 256083 h 396875"/>
              <a:gd name="connsiteX11" fmla="*/ 342892 w 498475"/>
              <a:gd name="connsiteY11" fmla="*/ 243409 h 396875"/>
              <a:gd name="connsiteX12" fmla="*/ 472004 w 498475"/>
              <a:gd name="connsiteY12" fmla="*/ 210562 h 396875"/>
              <a:gd name="connsiteX13" fmla="*/ 478752 w 498475"/>
              <a:gd name="connsiteY13" fmla="*/ 205312 h 396875"/>
              <a:gd name="connsiteX14" fmla="*/ 479636 w 498475"/>
              <a:gd name="connsiteY14" fmla="*/ 197988 h 396875"/>
              <a:gd name="connsiteX15" fmla="*/ 474224 w 498475"/>
              <a:gd name="connsiteY15" fmla="*/ 190708 h 396875"/>
              <a:gd name="connsiteX16" fmla="*/ 466890 w 498475"/>
              <a:gd name="connsiteY16" fmla="*/ 189826 h 396875"/>
              <a:gd name="connsiteX17" fmla="*/ 354378 w 498475"/>
              <a:gd name="connsiteY17" fmla="*/ 219166 h 396875"/>
              <a:gd name="connsiteX18" fmla="*/ 338208 w 498475"/>
              <a:gd name="connsiteY18" fmla="*/ 209702 h 396875"/>
              <a:gd name="connsiteX19" fmla="*/ 344692 w 498475"/>
              <a:gd name="connsiteY19" fmla="*/ 194734 h 396875"/>
              <a:gd name="connsiteX20" fmla="*/ 451881 w 498475"/>
              <a:gd name="connsiteY20" fmla="*/ 136330 h 396875"/>
              <a:gd name="connsiteX21" fmla="*/ 456387 w 498475"/>
              <a:gd name="connsiteY21" fmla="*/ 121440 h 396875"/>
              <a:gd name="connsiteX22" fmla="*/ 441476 w 498475"/>
              <a:gd name="connsiteY22" fmla="*/ 116940 h 396875"/>
              <a:gd name="connsiteX23" fmla="*/ 441013 w 498475"/>
              <a:gd name="connsiteY23" fmla="*/ 117204 h 396875"/>
              <a:gd name="connsiteX24" fmla="*/ 326799 w 498475"/>
              <a:gd name="connsiteY24" fmla="*/ 177891 h 396875"/>
              <a:gd name="connsiteX25" fmla="*/ 308885 w 498475"/>
              <a:gd name="connsiteY25" fmla="*/ 172410 h 396875"/>
              <a:gd name="connsiteX26" fmla="*/ 311811 w 498475"/>
              <a:gd name="connsiteY26" fmla="*/ 156284 h 396875"/>
              <a:gd name="connsiteX27" fmla="*/ 404389 w 498475"/>
              <a:gd name="connsiteY27" fmla="*/ 74761 h 396875"/>
              <a:gd name="connsiteX28" fmla="*/ 408000 w 498475"/>
              <a:gd name="connsiteY28" fmla="*/ 67140 h 396875"/>
              <a:gd name="connsiteX29" fmla="*/ 405614 w 498475"/>
              <a:gd name="connsiteY29" fmla="*/ 59330 h 396875"/>
              <a:gd name="connsiteX30" fmla="*/ 398026 w 498475"/>
              <a:gd name="connsiteY30" fmla="*/ 55757 h 396875"/>
              <a:gd name="connsiteX31" fmla="*/ 390207 w 498475"/>
              <a:gd name="connsiteY31" fmla="*/ 58139 h 396875"/>
              <a:gd name="connsiteX32" fmla="*/ 278125 w 498475"/>
              <a:gd name="connsiteY32" fmla="*/ 155500 h 396875"/>
              <a:gd name="connsiteX33" fmla="*/ 274977 w 498475"/>
              <a:gd name="connsiteY33" fmla="*/ 157530 h 396875"/>
              <a:gd name="connsiteX34" fmla="*/ 223928 w 498475"/>
              <a:gd name="connsiteY34" fmla="*/ 173192 h 396875"/>
              <a:gd name="connsiteX35" fmla="*/ 208808 w 498475"/>
              <a:gd name="connsiteY35" fmla="*/ 162140 h 396875"/>
              <a:gd name="connsiteX36" fmla="*/ 208653 w 498475"/>
              <a:gd name="connsiteY36" fmla="*/ 160111 h 396875"/>
              <a:gd name="connsiteX37" fmla="*/ 212873 w 498475"/>
              <a:gd name="connsiteY37" fmla="*/ 149919 h 396875"/>
              <a:gd name="connsiteX38" fmla="*/ 229705 w 498475"/>
              <a:gd name="connsiteY38" fmla="*/ 54797 h 396875"/>
              <a:gd name="connsiteX39" fmla="*/ 225552 w 498475"/>
              <a:gd name="connsiteY39" fmla="*/ 49238 h 396875"/>
              <a:gd name="connsiteX40" fmla="*/ 217213 w 498475"/>
              <a:gd name="connsiteY40" fmla="*/ 47760 h 396875"/>
              <a:gd name="connsiteX41" fmla="*/ 210553 w 498475"/>
              <a:gd name="connsiteY41" fmla="*/ 60180 h 396875"/>
              <a:gd name="connsiteX42" fmla="*/ 187580 w 498475"/>
              <a:gd name="connsiteY42" fmla="*/ 133010 h 396875"/>
              <a:gd name="connsiteX43" fmla="*/ 151133 w 498475"/>
              <a:gd name="connsiteY43" fmla="*/ 239582 h 396875"/>
              <a:gd name="connsiteX44" fmla="*/ 144197 w 498475"/>
              <a:gd name="connsiteY44" fmla="*/ 250832 h 396875"/>
              <a:gd name="connsiteX45" fmla="*/ 29679 w 498475"/>
              <a:gd name="connsiteY45" fmla="*/ 312876 h 396875"/>
              <a:gd name="connsiteX46" fmla="*/ 17047 w 498475"/>
              <a:gd name="connsiteY46" fmla="*/ 289614 h 396875"/>
              <a:gd name="connsiteX47" fmla="*/ 125034 w 498475"/>
              <a:gd name="connsiteY47" fmla="*/ 231089 h 396875"/>
              <a:gd name="connsiteX48" fmla="*/ 163945 w 498475"/>
              <a:gd name="connsiteY48" fmla="*/ 120977 h 396875"/>
              <a:gd name="connsiteX49" fmla="*/ 184632 w 498475"/>
              <a:gd name="connsiteY49" fmla="*/ 65739 h 396875"/>
              <a:gd name="connsiteX50" fmla="*/ 212011 w 498475"/>
              <a:gd name="connsiteY50" fmla="*/ 21795 h 396875"/>
              <a:gd name="connsiteX51" fmla="*/ 238993 w 498475"/>
              <a:gd name="connsiteY51" fmla="*/ 26406 h 396875"/>
              <a:gd name="connsiteX52" fmla="*/ 255616 w 498475"/>
              <a:gd name="connsiteY52" fmla="*/ 49216 h 396875"/>
              <a:gd name="connsiteX53" fmla="*/ 246040 w 498475"/>
              <a:gd name="connsiteY53" fmla="*/ 140367 h 396875"/>
              <a:gd name="connsiteX54" fmla="*/ 246129 w 498475"/>
              <a:gd name="connsiteY54" fmla="*/ 140533 h 396875"/>
              <a:gd name="connsiteX55" fmla="*/ 246195 w 498475"/>
              <a:gd name="connsiteY55" fmla="*/ 140533 h 396875"/>
              <a:gd name="connsiteX56" fmla="*/ 262177 w 498475"/>
              <a:gd name="connsiteY56" fmla="*/ 134257 h 396875"/>
              <a:gd name="connsiteX57" fmla="*/ 372789 w 498475"/>
              <a:gd name="connsiteY57" fmla="*/ 38175 h 396875"/>
              <a:gd name="connsiteX58" fmla="*/ 425572 w 498475"/>
              <a:gd name="connsiteY58" fmla="*/ 41881 h 396875"/>
              <a:gd name="connsiteX59" fmla="*/ 434452 w 498475"/>
              <a:gd name="connsiteY59" fmla="*/ 69048 h 396875"/>
              <a:gd name="connsiteX60" fmla="*/ 421883 w 498475"/>
              <a:gd name="connsiteY60" fmla="*/ 94626 h 396875"/>
              <a:gd name="connsiteX61" fmla="*/ 414848 w 498475"/>
              <a:gd name="connsiteY61" fmla="*/ 100825 h 396875"/>
              <a:gd name="connsiteX62" fmla="*/ 414991 w 498475"/>
              <a:gd name="connsiteY62" fmla="*/ 101034 h 396875"/>
              <a:gd name="connsiteX63" fmla="*/ 428852 w 498475"/>
              <a:gd name="connsiteY63" fmla="*/ 93667 h 396875"/>
              <a:gd name="connsiteX64" fmla="*/ 479603 w 498475"/>
              <a:gd name="connsiteY64" fmla="*/ 109097 h 396875"/>
              <a:gd name="connsiteX65" fmla="*/ 464152 w 498475"/>
              <a:gd name="connsiteY65" fmla="*/ 159769 h 396875"/>
              <a:gd name="connsiteX66" fmla="*/ 453063 w 498475"/>
              <a:gd name="connsiteY66" fmla="*/ 165813 h 396875"/>
              <a:gd name="connsiteX67" fmla="*/ 453151 w 498475"/>
              <a:gd name="connsiteY67" fmla="*/ 166056 h 396875"/>
              <a:gd name="connsiteX68" fmla="*/ 455051 w 498475"/>
              <a:gd name="connsiteY68" fmla="*/ 165571 h 396875"/>
              <a:gd name="connsiteX69" fmla="*/ 487091 w 498475"/>
              <a:gd name="connsiteY69" fmla="*/ 167556 h 396875"/>
              <a:gd name="connsiteX70" fmla="*/ 505117 w 498475"/>
              <a:gd name="connsiteY70" fmla="*/ 190697 h 396875"/>
              <a:gd name="connsiteX71" fmla="*/ 501936 w 498475"/>
              <a:gd name="connsiteY71" fmla="*/ 218140 h 396875"/>
              <a:gd name="connsiteX72" fmla="*/ 478775 w 498475"/>
              <a:gd name="connsiteY72" fmla="*/ 236141 h 396875"/>
              <a:gd name="connsiteX73" fmla="*/ 447640 w 498475"/>
              <a:gd name="connsiteY73" fmla="*/ 244060 h 396875"/>
              <a:gd name="connsiteX74" fmla="*/ 447662 w 498475"/>
              <a:gd name="connsiteY74" fmla="*/ 244303 h 396875"/>
              <a:gd name="connsiteX75" fmla="*/ 482475 w 498475"/>
              <a:gd name="connsiteY75" fmla="*/ 284496 h 396875"/>
              <a:gd name="connsiteX76" fmla="*/ 444834 w 498475"/>
              <a:gd name="connsiteY76" fmla="*/ 319362 h 396875"/>
              <a:gd name="connsiteX77" fmla="*/ 341897 w 498475"/>
              <a:gd name="connsiteY77" fmla="*/ 318181 h 396875"/>
              <a:gd name="connsiteX78" fmla="*/ 194848 w 498475"/>
              <a:gd name="connsiteY78" fmla="*/ 345613 h 396875"/>
              <a:gd name="connsiteX79" fmla="*/ 80778 w 498475"/>
              <a:gd name="connsiteY79" fmla="*/ 406620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98475" h="396875">
                <a:moveTo>
                  <a:pt x="80778" y="406620"/>
                </a:moveTo>
                <a:lnTo>
                  <a:pt x="68275" y="383280"/>
                </a:lnTo>
                <a:lnTo>
                  <a:pt x="188862" y="318788"/>
                </a:lnTo>
                <a:cubicBezTo>
                  <a:pt x="193268" y="316439"/>
                  <a:pt x="198625" y="316758"/>
                  <a:pt x="202712" y="319615"/>
                </a:cubicBezTo>
                <a:cubicBezTo>
                  <a:pt x="223111" y="333877"/>
                  <a:pt x="270571" y="324215"/>
                  <a:pt x="332918" y="293077"/>
                </a:cubicBezTo>
                <a:cubicBezTo>
                  <a:pt x="334807" y="292140"/>
                  <a:pt x="336894" y="291654"/>
                  <a:pt x="339004" y="291676"/>
                </a:cubicBezTo>
                <a:lnTo>
                  <a:pt x="444978" y="292890"/>
                </a:lnTo>
                <a:cubicBezTo>
                  <a:pt x="451119" y="292846"/>
                  <a:pt x="456056" y="287849"/>
                  <a:pt x="456023" y="281716"/>
                </a:cubicBezTo>
                <a:cubicBezTo>
                  <a:pt x="455979" y="275584"/>
                  <a:pt x="450964" y="270653"/>
                  <a:pt x="444824" y="270697"/>
                </a:cubicBezTo>
                <a:lnTo>
                  <a:pt x="345995" y="269473"/>
                </a:lnTo>
                <a:cubicBezTo>
                  <a:pt x="338673" y="269385"/>
                  <a:pt x="332819" y="263385"/>
                  <a:pt x="332907" y="256083"/>
                </a:cubicBezTo>
                <a:cubicBezTo>
                  <a:pt x="332985" y="250082"/>
                  <a:pt x="337071" y="244899"/>
                  <a:pt x="342892" y="243409"/>
                </a:cubicBezTo>
                <a:lnTo>
                  <a:pt x="472004" y="210562"/>
                </a:lnTo>
                <a:cubicBezTo>
                  <a:pt x="474865" y="209790"/>
                  <a:pt x="477295" y="207893"/>
                  <a:pt x="478752" y="205312"/>
                </a:cubicBezTo>
                <a:cubicBezTo>
                  <a:pt x="480034" y="203095"/>
                  <a:pt x="480354" y="200448"/>
                  <a:pt x="479636" y="197988"/>
                </a:cubicBezTo>
                <a:cubicBezTo>
                  <a:pt x="478907" y="194922"/>
                  <a:pt x="476953" y="192285"/>
                  <a:pt x="474224" y="190708"/>
                </a:cubicBezTo>
                <a:cubicBezTo>
                  <a:pt x="471993" y="189440"/>
                  <a:pt x="469354" y="189120"/>
                  <a:pt x="466890" y="189826"/>
                </a:cubicBezTo>
                <a:lnTo>
                  <a:pt x="354378" y="219166"/>
                </a:lnTo>
                <a:cubicBezTo>
                  <a:pt x="347298" y="221007"/>
                  <a:pt x="340064" y="216772"/>
                  <a:pt x="338208" y="209702"/>
                </a:cubicBezTo>
                <a:cubicBezTo>
                  <a:pt x="336674" y="203812"/>
                  <a:pt x="339346" y="197646"/>
                  <a:pt x="344692" y="194734"/>
                </a:cubicBezTo>
                <a:lnTo>
                  <a:pt x="451881" y="136330"/>
                </a:lnTo>
                <a:cubicBezTo>
                  <a:pt x="457248" y="133463"/>
                  <a:pt x="459259" y="126801"/>
                  <a:pt x="456387" y="121440"/>
                </a:cubicBezTo>
                <a:cubicBezTo>
                  <a:pt x="453515" y="116090"/>
                  <a:pt x="446844" y="114072"/>
                  <a:pt x="441476" y="116940"/>
                </a:cubicBezTo>
                <a:cubicBezTo>
                  <a:pt x="441322" y="117028"/>
                  <a:pt x="441167" y="117116"/>
                  <a:pt x="441013" y="117204"/>
                </a:cubicBezTo>
                <a:lnTo>
                  <a:pt x="326799" y="177891"/>
                </a:lnTo>
                <a:cubicBezTo>
                  <a:pt x="320338" y="181322"/>
                  <a:pt x="312320" y="178862"/>
                  <a:pt x="308885" y="172410"/>
                </a:cubicBezTo>
                <a:cubicBezTo>
                  <a:pt x="306013" y="166994"/>
                  <a:pt x="307228" y="160332"/>
                  <a:pt x="311811" y="156284"/>
                </a:cubicBezTo>
                <a:lnTo>
                  <a:pt x="404389" y="74761"/>
                </a:lnTo>
                <a:cubicBezTo>
                  <a:pt x="406542" y="72787"/>
                  <a:pt x="407845" y="70051"/>
                  <a:pt x="408000" y="67140"/>
                </a:cubicBezTo>
                <a:cubicBezTo>
                  <a:pt x="408276" y="64327"/>
                  <a:pt x="407415" y="61514"/>
                  <a:pt x="405614" y="59330"/>
                </a:cubicBezTo>
                <a:cubicBezTo>
                  <a:pt x="403649" y="57201"/>
                  <a:pt x="400921" y="55922"/>
                  <a:pt x="398026" y="55757"/>
                </a:cubicBezTo>
                <a:cubicBezTo>
                  <a:pt x="395210" y="55492"/>
                  <a:pt x="392394" y="56352"/>
                  <a:pt x="390207" y="58139"/>
                </a:cubicBezTo>
                <a:lnTo>
                  <a:pt x="278125" y="155500"/>
                </a:lnTo>
                <a:cubicBezTo>
                  <a:pt x="277176" y="156317"/>
                  <a:pt x="276115" y="157012"/>
                  <a:pt x="274977" y="157530"/>
                </a:cubicBezTo>
                <a:cubicBezTo>
                  <a:pt x="258774" y="165108"/>
                  <a:pt x="241589" y="170380"/>
                  <a:pt x="223928" y="173192"/>
                </a:cubicBezTo>
                <a:cubicBezTo>
                  <a:pt x="216694" y="174307"/>
                  <a:pt x="209935" y="169365"/>
                  <a:pt x="208808" y="162140"/>
                </a:cubicBezTo>
                <a:cubicBezTo>
                  <a:pt x="208709" y="161468"/>
                  <a:pt x="208653" y="160795"/>
                  <a:pt x="208653" y="160111"/>
                </a:cubicBezTo>
                <a:cubicBezTo>
                  <a:pt x="208653" y="156295"/>
                  <a:pt x="210167" y="152622"/>
                  <a:pt x="212873" y="149919"/>
                </a:cubicBezTo>
                <a:cubicBezTo>
                  <a:pt x="228788" y="120911"/>
                  <a:pt x="234697" y="87490"/>
                  <a:pt x="229705" y="54797"/>
                </a:cubicBezTo>
                <a:cubicBezTo>
                  <a:pt x="229186" y="52425"/>
                  <a:pt x="227672" y="50407"/>
                  <a:pt x="225552" y="49238"/>
                </a:cubicBezTo>
                <a:cubicBezTo>
                  <a:pt x="223034" y="47771"/>
                  <a:pt x="220085" y="47252"/>
                  <a:pt x="217213" y="47760"/>
                </a:cubicBezTo>
                <a:cubicBezTo>
                  <a:pt x="212166" y="49624"/>
                  <a:pt x="209305" y="54952"/>
                  <a:pt x="210553" y="60180"/>
                </a:cubicBezTo>
                <a:cubicBezTo>
                  <a:pt x="215214" y="80309"/>
                  <a:pt x="202391" y="104730"/>
                  <a:pt x="187580" y="133010"/>
                </a:cubicBezTo>
                <a:cubicBezTo>
                  <a:pt x="168860" y="167744"/>
                  <a:pt x="152204" y="201584"/>
                  <a:pt x="151133" y="239582"/>
                </a:cubicBezTo>
                <a:cubicBezTo>
                  <a:pt x="150990" y="244292"/>
                  <a:pt x="148339" y="248582"/>
                  <a:pt x="144197" y="250832"/>
                </a:cubicBezTo>
                <a:lnTo>
                  <a:pt x="29679" y="312876"/>
                </a:lnTo>
                <a:lnTo>
                  <a:pt x="17047" y="289614"/>
                </a:lnTo>
                <a:lnTo>
                  <a:pt x="125034" y="231089"/>
                </a:lnTo>
                <a:cubicBezTo>
                  <a:pt x="130181" y="192087"/>
                  <a:pt x="143434" y="154574"/>
                  <a:pt x="163945" y="120977"/>
                </a:cubicBezTo>
                <a:cubicBezTo>
                  <a:pt x="174901" y="100097"/>
                  <a:pt x="187172" y="76703"/>
                  <a:pt x="184632" y="65739"/>
                </a:cubicBezTo>
                <a:cubicBezTo>
                  <a:pt x="180280" y="46094"/>
                  <a:pt x="192440" y="26572"/>
                  <a:pt x="212011" y="21795"/>
                </a:cubicBezTo>
                <a:cubicBezTo>
                  <a:pt x="221267" y="20020"/>
                  <a:pt x="230854" y="21652"/>
                  <a:pt x="238993" y="26406"/>
                </a:cubicBezTo>
                <a:cubicBezTo>
                  <a:pt x="247575" y="31259"/>
                  <a:pt x="253627" y="39576"/>
                  <a:pt x="255616" y="49216"/>
                </a:cubicBezTo>
                <a:cubicBezTo>
                  <a:pt x="261127" y="79890"/>
                  <a:pt x="257802" y="111502"/>
                  <a:pt x="246040" y="140367"/>
                </a:cubicBezTo>
                <a:cubicBezTo>
                  <a:pt x="246018" y="140444"/>
                  <a:pt x="246062" y="140511"/>
                  <a:pt x="246129" y="140533"/>
                </a:cubicBezTo>
                <a:cubicBezTo>
                  <a:pt x="246150" y="140544"/>
                  <a:pt x="246173" y="140544"/>
                  <a:pt x="246195" y="140533"/>
                </a:cubicBezTo>
                <a:cubicBezTo>
                  <a:pt x="251541" y="138735"/>
                  <a:pt x="256864" y="136639"/>
                  <a:pt x="262177" y="134257"/>
                </a:cubicBezTo>
                <a:lnTo>
                  <a:pt x="372789" y="38175"/>
                </a:lnTo>
                <a:cubicBezTo>
                  <a:pt x="388484" y="24928"/>
                  <a:pt x="411877" y="26572"/>
                  <a:pt x="425572" y="41881"/>
                </a:cubicBezTo>
                <a:cubicBezTo>
                  <a:pt x="432023" y="49403"/>
                  <a:pt x="435214" y="59176"/>
                  <a:pt x="434452" y="69048"/>
                </a:cubicBezTo>
                <a:cubicBezTo>
                  <a:pt x="433757" y="78887"/>
                  <a:pt x="429250" y="88064"/>
                  <a:pt x="421883" y="94626"/>
                </a:cubicBezTo>
                <a:lnTo>
                  <a:pt x="414848" y="100825"/>
                </a:lnTo>
                <a:cubicBezTo>
                  <a:pt x="414395" y="101222"/>
                  <a:pt x="414461" y="101310"/>
                  <a:pt x="414991" y="101034"/>
                </a:cubicBezTo>
                <a:lnTo>
                  <a:pt x="428852" y="93667"/>
                </a:lnTo>
                <a:cubicBezTo>
                  <a:pt x="447132" y="83927"/>
                  <a:pt x="469862" y="90843"/>
                  <a:pt x="479603" y="109097"/>
                </a:cubicBezTo>
                <a:cubicBezTo>
                  <a:pt x="489356" y="127352"/>
                  <a:pt x="482431" y="150041"/>
                  <a:pt x="464152" y="159769"/>
                </a:cubicBezTo>
                <a:lnTo>
                  <a:pt x="453063" y="165813"/>
                </a:lnTo>
                <a:cubicBezTo>
                  <a:pt x="452566" y="166078"/>
                  <a:pt x="452610" y="166189"/>
                  <a:pt x="453151" y="166056"/>
                </a:cubicBezTo>
                <a:cubicBezTo>
                  <a:pt x="453151" y="166056"/>
                  <a:pt x="454675" y="165648"/>
                  <a:pt x="455051" y="165571"/>
                </a:cubicBezTo>
                <a:cubicBezTo>
                  <a:pt x="465687" y="163001"/>
                  <a:pt x="476853" y="163696"/>
                  <a:pt x="487091" y="167556"/>
                </a:cubicBezTo>
                <a:cubicBezTo>
                  <a:pt x="496005" y="172498"/>
                  <a:pt x="502510" y="180847"/>
                  <a:pt x="505117" y="190697"/>
                </a:cubicBezTo>
                <a:cubicBezTo>
                  <a:pt x="507800" y="199896"/>
                  <a:pt x="506652" y="209790"/>
                  <a:pt x="501936" y="218140"/>
                </a:cubicBezTo>
                <a:cubicBezTo>
                  <a:pt x="496977" y="227030"/>
                  <a:pt x="488627" y="233526"/>
                  <a:pt x="478775" y="236141"/>
                </a:cubicBezTo>
                <a:lnTo>
                  <a:pt x="447640" y="244060"/>
                </a:lnTo>
                <a:cubicBezTo>
                  <a:pt x="447220" y="244170"/>
                  <a:pt x="447242" y="244269"/>
                  <a:pt x="447662" y="244303"/>
                </a:cubicBezTo>
                <a:cubicBezTo>
                  <a:pt x="468393" y="245803"/>
                  <a:pt x="483977" y="263793"/>
                  <a:pt x="482475" y="284496"/>
                </a:cubicBezTo>
                <a:cubicBezTo>
                  <a:pt x="481050" y="304184"/>
                  <a:pt x="464604" y="319417"/>
                  <a:pt x="444834" y="319362"/>
                </a:cubicBezTo>
                <a:lnTo>
                  <a:pt x="341897" y="318181"/>
                </a:lnTo>
                <a:cubicBezTo>
                  <a:pt x="274657" y="351327"/>
                  <a:pt x="225243" y="360536"/>
                  <a:pt x="194848" y="345613"/>
                </a:cubicBezTo>
                <a:lnTo>
                  <a:pt x="80778" y="40662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Freeform 1051"> 
				</p:cNvPr>
          <p:cNvSpPr/>
          <p:nvPr/>
        </p:nvSpPr>
        <p:spPr>
          <a:xfrm>
            <a:off x="9598025" y="3502025"/>
            <a:ext cx="460375" cy="473075"/>
          </a:xfrm>
          <a:custGeom>
            <a:avLst/>
            <a:gdLst>
              <a:gd name="connsiteX0" fmla="*/ 366503 w 460375"/>
              <a:gd name="connsiteY0" fmla="*/ 481121 h 473075"/>
              <a:gd name="connsiteX1" fmla="*/ 283889 w 460375"/>
              <a:gd name="connsiteY1" fmla="*/ 391723 h 473075"/>
              <a:gd name="connsiteX2" fmla="*/ 167268 w 460375"/>
              <a:gd name="connsiteY2" fmla="*/ 381586 h 473075"/>
              <a:gd name="connsiteX3" fmla="*/ 108521 w 460375"/>
              <a:gd name="connsiteY3" fmla="*/ 374251 h 473075"/>
              <a:gd name="connsiteX4" fmla="*/ 80909 w 460375"/>
              <a:gd name="connsiteY4" fmla="*/ 376711 h 473075"/>
              <a:gd name="connsiteX5" fmla="*/ 60123 w 460375"/>
              <a:gd name="connsiteY5" fmla="*/ 359317 h 473075"/>
              <a:gd name="connsiteX6" fmla="*/ 57605 w 460375"/>
              <a:gd name="connsiteY6" fmla="*/ 331676 h 473075"/>
              <a:gd name="connsiteX7" fmla="*/ 75011 w 460375"/>
              <a:gd name="connsiteY7" fmla="*/ 310906 h 473075"/>
              <a:gd name="connsiteX8" fmla="*/ 165136 w 460375"/>
              <a:gd name="connsiteY8" fmla="*/ 296512 h 473075"/>
              <a:gd name="connsiteX9" fmla="*/ 165268 w 460375"/>
              <a:gd name="connsiteY9" fmla="*/ 296380 h 473075"/>
              <a:gd name="connsiteX10" fmla="*/ 165246 w 460375"/>
              <a:gd name="connsiteY10" fmla="*/ 296314 h 473075"/>
              <a:gd name="connsiteX11" fmla="*/ 155195 w 460375"/>
              <a:gd name="connsiteY11" fmla="*/ 282416 h 473075"/>
              <a:gd name="connsiteX12" fmla="*/ 33781 w 460375"/>
              <a:gd name="connsiteY12" fmla="*/ 199559 h 473075"/>
              <a:gd name="connsiteX13" fmla="*/ 24139 w 460375"/>
              <a:gd name="connsiteY13" fmla="*/ 147233 h 473075"/>
              <a:gd name="connsiteX14" fmla="*/ 70008 w 460375"/>
              <a:gd name="connsiteY14" fmla="*/ 133015 h 473075"/>
              <a:gd name="connsiteX15" fmla="*/ 82621 w 460375"/>
              <a:gd name="connsiteY15" fmla="*/ 141530 h 473075"/>
              <a:gd name="connsiteX16" fmla="*/ 82786 w 460375"/>
              <a:gd name="connsiteY16" fmla="*/ 141343 h 473075"/>
              <a:gd name="connsiteX17" fmla="*/ 72945 w 460375"/>
              <a:gd name="connsiteY17" fmla="*/ 130699 h 473075"/>
              <a:gd name="connsiteX18" fmla="*/ 73553 w 460375"/>
              <a:gd name="connsiteY18" fmla="*/ 79200 h 473075"/>
              <a:gd name="connsiteX19" fmla="*/ 74524 w 460375"/>
              <a:gd name="connsiteY19" fmla="*/ 78284 h 473075"/>
              <a:gd name="connsiteX20" fmla="*/ 101617 w 460375"/>
              <a:gd name="connsiteY20" fmla="*/ 67729 h 473075"/>
              <a:gd name="connsiteX21" fmla="*/ 127374 w 460375"/>
              <a:gd name="connsiteY21" fmla="*/ 79509 h 473075"/>
              <a:gd name="connsiteX22" fmla="*/ 137668 w 460375"/>
              <a:gd name="connsiteY22" fmla="*/ 90539 h 473075"/>
              <a:gd name="connsiteX23" fmla="*/ 137866 w 460375"/>
              <a:gd name="connsiteY23" fmla="*/ 90395 h 473075"/>
              <a:gd name="connsiteX24" fmla="*/ 133184 w 460375"/>
              <a:gd name="connsiteY24" fmla="*/ 81836 h 473075"/>
              <a:gd name="connsiteX25" fmla="*/ 130057 w 460375"/>
              <a:gd name="connsiteY25" fmla="*/ 53180 h 473075"/>
              <a:gd name="connsiteX26" fmla="*/ 148613 w 460375"/>
              <a:gd name="connsiteY26" fmla="*/ 30789 h 473075"/>
              <a:gd name="connsiteX27" fmla="*/ 176887 w 460375"/>
              <a:gd name="connsiteY27" fmla="*/ 27911 h 473075"/>
              <a:gd name="connsiteX28" fmla="*/ 199286 w 460375"/>
              <a:gd name="connsiteY28" fmla="*/ 46441 h 473075"/>
              <a:gd name="connsiteX29" fmla="*/ 215765 w 460375"/>
              <a:gd name="connsiteY29" fmla="*/ 76244 h 473075"/>
              <a:gd name="connsiteX30" fmla="*/ 215996 w 460375"/>
              <a:gd name="connsiteY30" fmla="*/ 76167 h 473075"/>
              <a:gd name="connsiteX31" fmla="*/ 215865 w 460375"/>
              <a:gd name="connsiteY31" fmla="*/ 75560 h 473075"/>
              <a:gd name="connsiteX32" fmla="*/ 244658 w 460375"/>
              <a:gd name="connsiteY32" fmla="*/ 30889 h 473075"/>
              <a:gd name="connsiteX33" fmla="*/ 289146 w 460375"/>
              <a:gd name="connsiteY33" fmla="*/ 58607 h 473075"/>
              <a:gd name="connsiteX34" fmla="*/ 312826 w 460375"/>
              <a:gd name="connsiteY34" fmla="*/ 157976 h 473075"/>
              <a:gd name="connsiteX35" fmla="*/ 376333 w 460375"/>
              <a:gd name="connsiteY35" fmla="*/ 294648 h 473075"/>
              <a:gd name="connsiteX36" fmla="*/ 463918 w 460375"/>
              <a:gd name="connsiteY36" fmla="*/ 390200 h 473075"/>
              <a:gd name="connsiteX37" fmla="*/ 444369 w 460375"/>
              <a:gd name="connsiteY37" fmla="*/ 408069 h 473075"/>
              <a:gd name="connsiteX38" fmla="*/ 351814 w 460375"/>
              <a:gd name="connsiteY38" fmla="*/ 307079 h 473075"/>
              <a:gd name="connsiteX39" fmla="*/ 349163 w 460375"/>
              <a:gd name="connsiteY39" fmla="*/ 293534 h 473075"/>
              <a:gd name="connsiteX40" fmla="*/ 290869 w 460375"/>
              <a:gd name="connsiteY40" fmla="*/ 173153 h 473075"/>
              <a:gd name="connsiteX41" fmla="*/ 287821 w 460375"/>
              <a:gd name="connsiteY41" fmla="*/ 167362 h 473075"/>
              <a:gd name="connsiteX42" fmla="*/ 263467 w 460375"/>
              <a:gd name="connsiteY42" fmla="*/ 65159 h 473075"/>
              <a:gd name="connsiteX43" fmla="*/ 249528 w 460375"/>
              <a:gd name="connsiteY43" fmla="*/ 56853 h 473075"/>
              <a:gd name="connsiteX44" fmla="*/ 249484 w 460375"/>
              <a:gd name="connsiteY44" fmla="*/ 56864 h 473075"/>
              <a:gd name="connsiteX45" fmla="*/ 241886 w 460375"/>
              <a:gd name="connsiteY45" fmla="*/ 70674 h 473075"/>
              <a:gd name="connsiteX46" fmla="*/ 264881 w 460375"/>
              <a:gd name="connsiteY46" fmla="*/ 166083 h 473075"/>
              <a:gd name="connsiteX47" fmla="*/ 255140 w 460375"/>
              <a:gd name="connsiteY47" fmla="*/ 182076 h 473075"/>
              <a:gd name="connsiteX48" fmla="*/ 240372 w 460375"/>
              <a:gd name="connsiteY48" fmla="*/ 175569 h 473075"/>
              <a:gd name="connsiteX49" fmla="*/ 175816 w 460375"/>
              <a:gd name="connsiteY49" fmla="*/ 58761 h 473075"/>
              <a:gd name="connsiteX50" fmla="*/ 169664 w 460375"/>
              <a:gd name="connsiteY50" fmla="*/ 53390 h 473075"/>
              <a:gd name="connsiteX51" fmla="*/ 160464 w 460375"/>
              <a:gd name="connsiteY51" fmla="*/ 54471 h 473075"/>
              <a:gd name="connsiteX52" fmla="*/ 155571 w 460375"/>
              <a:gd name="connsiteY52" fmla="*/ 60361 h 473075"/>
              <a:gd name="connsiteX53" fmla="*/ 156664 w 460375"/>
              <a:gd name="connsiteY53" fmla="*/ 69560 h 473075"/>
              <a:gd name="connsiteX54" fmla="*/ 212463 w 460375"/>
              <a:gd name="connsiteY54" fmla="*/ 171333 h 473075"/>
              <a:gd name="connsiteX55" fmla="*/ 207172 w 460375"/>
              <a:gd name="connsiteY55" fmla="*/ 189290 h 473075"/>
              <a:gd name="connsiteX56" fmla="*/ 191135 w 460375"/>
              <a:gd name="connsiteY56" fmla="*/ 186709 h 473075"/>
              <a:gd name="connsiteX57" fmla="*/ 108300 w 460375"/>
              <a:gd name="connsiteY57" fmla="*/ 97895 h 473075"/>
              <a:gd name="connsiteX58" fmla="*/ 100281 w 460375"/>
              <a:gd name="connsiteY58" fmla="*/ 94189 h 473075"/>
              <a:gd name="connsiteX59" fmla="*/ 93267 w 460375"/>
              <a:gd name="connsiteY59" fmla="*/ 97013 h 473075"/>
              <a:gd name="connsiteX60" fmla="*/ 91600 w 460375"/>
              <a:gd name="connsiteY60" fmla="*/ 111848 h 473075"/>
              <a:gd name="connsiteX61" fmla="*/ 92053 w 460375"/>
              <a:gd name="connsiteY61" fmla="*/ 112367 h 473075"/>
              <a:gd name="connsiteX62" fmla="*/ 181327 w 460375"/>
              <a:gd name="connsiteY62" fmla="*/ 208868 h 473075"/>
              <a:gd name="connsiteX63" fmla="*/ 180565 w 460375"/>
              <a:gd name="connsiteY63" fmla="*/ 227575 h 473075"/>
              <a:gd name="connsiteX64" fmla="*/ 164153 w 460375"/>
              <a:gd name="connsiteY64" fmla="*/ 228799 h 473075"/>
              <a:gd name="connsiteX65" fmla="*/ 61834 w 460375"/>
              <a:gd name="connsiteY65" fmla="*/ 159443 h 473075"/>
              <a:gd name="connsiteX66" fmla="*/ 46140 w 460375"/>
              <a:gd name="connsiteY66" fmla="*/ 162101 h 473075"/>
              <a:gd name="connsiteX67" fmla="*/ 48603 w 460375"/>
              <a:gd name="connsiteY67" fmla="*/ 177631 h 473075"/>
              <a:gd name="connsiteX68" fmla="*/ 171763 w 460375"/>
              <a:gd name="connsiteY68" fmla="*/ 261680 h 473075"/>
              <a:gd name="connsiteX69" fmla="*/ 174546 w 460375"/>
              <a:gd name="connsiteY69" fmla="*/ 264228 h 473075"/>
              <a:gd name="connsiteX70" fmla="*/ 202721 w 460375"/>
              <a:gd name="connsiteY70" fmla="*/ 307630 h 473075"/>
              <a:gd name="connsiteX71" fmla="*/ 197431 w 460375"/>
              <a:gd name="connsiteY71" fmla="*/ 325587 h 473075"/>
              <a:gd name="connsiteX72" fmla="*/ 191080 w 460375"/>
              <a:gd name="connsiteY72" fmla="*/ 327209 h 473075"/>
              <a:gd name="connsiteX73" fmla="*/ 186850 w 460375"/>
              <a:gd name="connsiteY73" fmla="*/ 326867 h 473075"/>
              <a:gd name="connsiteX74" fmla="*/ 87779 w 460375"/>
              <a:gd name="connsiteY74" fmla="*/ 334124 h 473075"/>
              <a:gd name="connsiteX75" fmla="*/ 82764 w 460375"/>
              <a:gd name="connsiteY75" fmla="*/ 340058 h 473075"/>
              <a:gd name="connsiteX76" fmla="*/ 83294 w 460375"/>
              <a:gd name="connsiteY76" fmla="*/ 346478 h 473075"/>
              <a:gd name="connsiteX77" fmla="*/ 89303 w 460375"/>
              <a:gd name="connsiteY77" fmla="*/ 351607 h 473075"/>
              <a:gd name="connsiteX78" fmla="*/ 95731 w 460375"/>
              <a:gd name="connsiteY78" fmla="*/ 351077 h 473075"/>
              <a:gd name="connsiteX79" fmla="*/ 173718 w 460375"/>
              <a:gd name="connsiteY79" fmla="*/ 355920 h 473075"/>
              <a:gd name="connsiteX80" fmla="*/ 285491 w 460375"/>
              <a:gd name="connsiteY80" fmla="*/ 364368 h 473075"/>
              <a:gd name="connsiteX81" fmla="*/ 298281 w 460375"/>
              <a:gd name="connsiteY81" fmla="*/ 368273 h 473075"/>
              <a:gd name="connsiteX82" fmla="*/ 385943 w 460375"/>
              <a:gd name="connsiteY82" fmla="*/ 463175 h 473075"/>
              <a:gd name="connsiteX83" fmla="*/ 366503 w 460375"/>
              <a:gd name="connsiteY83" fmla="*/ 481121 h 47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60375" h="473075">
                <a:moveTo>
                  <a:pt x="366503" y="481121"/>
                </a:moveTo>
                <a:lnTo>
                  <a:pt x="283889" y="391723"/>
                </a:lnTo>
                <a:cubicBezTo>
                  <a:pt x="241565" y="399510"/>
                  <a:pt x="200567" y="389605"/>
                  <a:pt x="167268" y="381586"/>
                </a:cubicBezTo>
                <a:cubicBezTo>
                  <a:pt x="151241" y="377417"/>
                  <a:pt x="118361" y="368858"/>
                  <a:pt x="108521" y="374251"/>
                </a:cubicBezTo>
                <a:cubicBezTo>
                  <a:pt x="100083" y="378939"/>
                  <a:pt x="90043" y="379833"/>
                  <a:pt x="80909" y="376711"/>
                </a:cubicBezTo>
                <a:cubicBezTo>
                  <a:pt x="72040" y="373722"/>
                  <a:pt x="64618" y="367512"/>
                  <a:pt x="60123" y="359317"/>
                </a:cubicBezTo>
                <a:cubicBezTo>
                  <a:pt x="55395" y="350879"/>
                  <a:pt x="54478" y="340831"/>
                  <a:pt x="57605" y="331676"/>
                </a:cubicBezTo>
                <a:cubicBezTo>
                  <a:pt x="60597" y="322819"/>
                  <a:pt x="66816" y="315407"/>
                  <a:pt x="75011" y="310906"/>
                </a:cubicBezTo>
                <a:cubicBezTo>
                  <a:pt x="103054" y="297582"/>
                  <a:pt x="134332" y="292586"/>
                  <a:pt x="165136" y="296512"/>
                </a:cubicBezTo>
                <a:cubicBezTo>
                  <a:pt x="165202" y="296512"/>
                  <a:pt x="165268" y="296457"/>
                  <a:pt x="165268" y="296380"/>
                </a:cubicBezTo>
                <a:cubicBezTo>
                  <a:pt x="165268" y="296358"/>
                  <a:pt x="165258" y="296336"/>
                  <a:pt x="165246" y="296314"/>
                </a:cubicBezTo>
                <a:cubicBezTo>
                  <a:pt x="162143" y="291615"/>
                  <a:pt x="158808" y="286927"/>
                  <a:pt x="155195" y="282416"/>
                </a:cubicBezTo>
                <a:lnTo>
                  <a:pt x="33781" y="199559"/>
                </a:lnTo>
                <a:cubicBezTo>
                  <a:pt x="16926" y="187591"/>
                  <a:pt x="12663" y="164406"/>
                  <a:pt x="24139" y="147233"/>
                </a:cubicBezTo>
                <a:cubicBezTo>
                  <a:pt x="35349" y="130456"/>
                  <a:pt x="52767" y="121522"/>
                  <a:pt x="70008" y="133015"/>
                </a:cubicBezTo>
                <a:lnTo>
                  <a:pt x="82621" y="141530"/>
                </a:lnTo>
                <a:cubicBezTo>
                  <a:pt x="83118" y="141872"/>
                  <a:pt x="83195" y="141784"/>
                  <a:pt x="82786" y="141343"/>
                </a:cubicBezTo>
                <a:lnTo>
                  <a:pt x="72945" y="130699"/>
                </a:lnTo>
                <a:cubicBezTo>
                  <a:pt x="58874" y="116305"/>
                  <a:pt x="59150" y="93252"/>
                  <a:pt x="73553" y="79200"/>
                </a:cubicBezTo>
                <a:cubicBezTo>
                  <a:pt x="73873" y="78891"/>
                  <a:pt x="74193" y="78582"/>
                  <a:pt x="74524" y="78284"/>
                </a:cubicBezTo>
                <a:cubicBezTo>
                  <a:pt x="81605" y="71027"/>
                  <a:pt x="91478" y="67188"/>
                  <a:pt x="101617" y="67729"/>
                </a:cubicBezTo>
                <a:cubicBezTo>
                  <a:pt x="111359" y="68324"/>
                  <a:pt x="120548" y="72527"/>
                  <a:pt x="127374" y="79509"/>
                </a:cubicBezTo>
                <a:lnTo>
                  <a:pt x="137668" y="90539"/>
                </a:lnTo>
                <a:cubicBezTo>
                  <a:pt x="138043" y="90947"/>
                  <a:pt x="138142" y="90881"/>
                  <a:pt x="137866" y="90395"/>
                </a:cubicBezTo>
                <a:lnTo>
                  <a:pt x="133184" y="81836"/>
                </a:lnTo>
                <a:cubicBezTo>
                  <a:pt x="128567" y="73012"/>
                  <a:pt x="127451" y="62787"/>
                  <a:pt x="130057" y="53180"/>
                </a:cubicBezTo>
                <a:cubicBezTo>
                  <a:pt x="132774" y="43419"/>
                  <a:pt x="139523" y="35268"/>
                  <a:pt x="148613" y="30789"/>
                </a:cubicBezTo>
                <a:cubicBezTo>
                  <a:pt x="157349" y="26344"/>
                  <a:pt x="167433" y="25318"/>
                  <a:pt x="176887" y="27911"/>
                </a:cubicBezTo>
                <a:cubicBezTo>
                  <a:pt x="186651" y="30613"/>
                  <a:pt x="194802" y="37352"/>
                  <a:pt x="199286" y="46441"/>
                </a:cubicBezTo>
                <a:lnTo>
                  <a:pt x="215765" y="76244"/>
                </a:lnTo>
                <a:cubicBezTo>
                  <a:pt x="215975" y="76641"/>
                  <a:pt x="216085" y="76608"/>
                  <a:pt x="215996" y="76167"/>
                </a:cubicBezTo>
                <a:cubicBezTo>
                  <a:pt x="215996" y="76167"/>
                  <a:pt x="215897" y="75758"/>
                  <a:pt x="215865" y="75560"/>
                </a:cubicBezTo>
                <a:cubicBezTo>
                  <a:pt x="211469" y="55287"/>
                  <a:pt x="224358" y="35290"/>
                  <a:pt x="244658" y="30889"/>
                </a:cubicBezTo>
                <a:cubicBezTo>
                  <a:pt x="264549" y="26587"/>
                  <a:pt x="284264" y="38863"/>
                  <a:pt x="289146" y="58607"/>
                </a:cubicBezTo>
                <a:lnTo>
                  <a:pt x="312826" y="157976"/>
                </a:lnTo>
                <a:cubicBezTo>
                  <a:pt x="342316" y="191220"/>
                  <a:pt x="385832" y="249381"/>
                  <a:pt x="376333" y="294648"/>
                </a:cubicBezTo>
                <a:lnTo>
                  <a:pt x="463918" y="390200"/>
                </a:lnTo>
                <a:lnTo>
                  <a:pt x="444369" y="408069"/>
                </a:lnTo>
                <a:lnTo>
                  <a:pt x="351814" y="307079"/>
                </a:lnTo>
                <a:cubicBezTo>
                  <a:pt x="348501" y="303428"/>
                  <a:pt x="347507" y="298189"/>
                  <a:pt x="349163" y="293534"/>
                </a:cubicBezTo>
                <a:cubicBezTo>
                  <a:pt x="359987" y="264503"/>
                  <a:pt x="326190" y="212309"/>
                  <a:pt x="290869" y="173153"/>
                </a:cubicBezTo>
                <a:cubicBezTo>
                  <a:pt x="289378" y="171510"/>
                  <a:pt x="288329" y="169524"/>
                  <a:pt x="287821" y="167362"/>
                </a:cubicBezTo>
                <a:lnTo>
                  <a:pt x="263467" y="65159"/>
                </a:lnTo>
                <a:cubicBezTo>
                  <a:pt x="261910" y="59026"/>
                  <a:pt x="255681" y="55309"/>
                  <a:pt x="249528" y="56853"/>
                </a:cubicBezTo>
                <a:cubicBezTo>
                  <a:pt x="249518" y="56853"/>
                  <a:pt x="249507" y="56864"/>
                  <a:pt x="249484" y="56864"/>
                </a:cubicBezTo>
                <a:cubicBezTo>
                  <a:pt x="243630" y="58662"/>
                  <a:pt x="240273" y="64784"/>
                  <a:pt x="241886" y="70674"/>
                </a:cubicBezTo>
                <a:lnTo>
                  <a:pt x="264881" y="166083"/>
                </a:lnTo>
                <a:cubicBezTo>
                  <a:pt x="266604" y="173186"/>
                  <a:pt x="262241" y="180345"/>
                  <a:pt x="255140" y="182076"/>
                </a:cubicBezTo>
                <a:cubicBezTo>
                  <a:pt x="249308" y="183488"/>
                  <a:pt x="243255" y="180819"/>
                  <a:pt x="240372" y="175569"/>
                </a:cubicBezTo>
                <a:lnTo>
                  <a:pt x="175816" y="58761"/>
                </a:lnTo>
                <a:cubicBezTo>
                  <a:pt x="174679" y="56136"/>
                  <a:pt x="172425" y="54173"/>
                  <a:pt x="169664" y="53390"/>
                </a:cubicBezTo>
                <a:cubicBezTo>
                  <a:pt x="166572" y="52607"/>
                  <a:pt x="163291" y="52982"/>
                  <a:pt x="160464" y="54471"/>
                </a:cubicBezTo>
                <a:cubicBezTo>
                  <a:pt x="158045" y="55618"/>
                  <a:pt x="156256" y="57780"/>
                  <a:pt x="155571" y="60361"/>
                </a:cubicBezTo>
                <a:cubicBezTo>
                  <a:pt x="154776" y="63460"/>
                  <a:pt x="155162" y="66736"/>
                  <a:pt x="156664" y="69560"/>
                </a:cubicBezTo>
                <a:lnTo>
                  <a:pt x="212463" y="171333"/>
                </a:lnTo>
                <a:cubicBezTo>
                  <a:pt x="215964" y="177753"/>
                  <a:pt x="213600" y="185793"/>
                  <a:pt x="207172" y="189290"/>
                </a:cubicBezTo>
                <a:cubicBezTo>
                  <a:pt x="201871" y="192191"/>
                  <a:pt x="195266" y="191121"/>
                  <a:pt x="191135" y="186709"/>
                </a:cubicBezTo>
                <a:lnTo>
                  <a:pt x="108300" y="97895"/>
                </a:lnTo>
                <a:cubicBezTo>
                  <a:pt x="106168" y="95734"/>
                  <a:pt x="103319" y="94421"/>
                  <a:pt x="100281" y="94189"/>
                </a:cubicBezTo>
                <a:cubicBezTo>
                  <a:pt x="97642" y="94090"/>
                  <a:pt x="95090" y="95116"/>
                  <a:pt x="93267" y="97013"/>
                </a:cubicBezTo>
                <a:cubicBezTo>
                  <a:pt x="88706" y="100653"/>
                  <a:pt x="87966" y="107293"/>
                  <a:pt x="91600" y="111848"/>
                </a:cubicBezTo>
                <a:cubicBezTo>
                  <a:pt x="91744" y="112025"/>
                  <a:pt x="91899" y="112202"/>
                  <a:pt x="92053" y="112367"/>
                </a:cubicBezTo>
                <a:lnTo>
                  <a:pt x="181327" y="208868"/>
                </a:lnTo>
                <a:cubicBezTo>
                  <a:pt x="186287" y="214251"/>
                  <a:pt x="185944" y="222622"/>
                  <a:pt x="180565" y="227575"/>
                </a:cubicBezTo>
                <a:cubicBezTo>
                  <a:pt x="176048" y="231733"/>
                  <a:pt x="169244" y="232240"/>
                  <a:pt x="164153" y="228799"/>
                </a:cubicBezTo>
                <a:lnTo>
                  <a:pt x="61834" y="159443"/>
                </a:lnTo>
                <a:cubicBezTo>
                  <a:pt x="56765" y="155847"/>
                  <a:pt x="49741" y="157038"/>
                  <a:pt x="46140" y="162101"/>
                </a:cubicBezTo>
                <a:cubicBezTo>
                  <a:pt x="42595" y="167087"/>
                  <a:pt x="43688" y="173991"/>
                  <a:pt x="48603" y="177631"/>
                </a:cubicBezTo>
                <a:lnTo>
                  <a:pt x="171763" y="261680"/>
                </a:lnTo>
                <a:cubicBezTo>
                  <a:pt x="172801" y="262385"/>
                  <a:pt x="173740" y="263246"/>
                  <a:pt x="174546" y="264228"/>
                </a:cubicBezTo>
                <a:cubicBezTo>
                  <a:pt x="185260" y="277794"/>
                  <a:pt x="194691" y="292321"/>
                  <a:pt x="202721" y="307630"/>
                </a:cubicBezTo>
                <a:cubicBezTo>
                  <a:pt x="206223" y="314050"/>
                  <a:pt x="203859" y="322091"/>
                  <a:pt x="197431" y="325587"/>
                </a:cubicBezTo>
                <a:cubicBezTo>
                  <a:pt x="195487" y="326657"/>
                  <a:pt x="193300" y="327209"/>
                  <a:pt x="191080" y="327209"/>
                </a:cubicBezTo>
                <a:cubicBezTo>
                  <a:pt x="189666" y="327209"/>
                  <a:pt x="188252" y="327087"/>
                  <a:pt x="186850" y="326867"/>
                </a:cubicBezTo>
                <a:cubicBezTo>
                  <a:pt x="153970" y="317877"/>
                  <a:pt x="118991" y="320436"/>
                  <a:pt x="87779" y="334124"/>
                </a:cubicBezTo>
                <a:cubicBezTo>
                  <a:pt x="85437" y="335426"/>
                  <a:pt x="83648" y="337544"/>
                  <a:pt x="82764" y="340058"/>
                </a:cubicBezTo>
                <a:cubicBezTo>
                  <a:pt x="82013" y="342176"/>
                  <a:pt x="82201" y="344515"/>
                  <a:pt x="83294" y="346478"/>
                </a:cubicBezTo>
                <a:cubicBezTo>
                  <a:pt x="84597" y="348871"/>
                  <a:pt x="86729" y="350691"/>
                  <a:pt x="89303" y="351607"/>
                </a:cubicBezTo>
                <a:cubicBezTo>
                  <a:pt x="91423" y="352357"/>
                  <a:pt x="93765" y="352158"/>
                  <a:pt x="95731" y="351077"/>
                </a:cubicBezTo>
                <a:cubicBezTo>
                  <a:pt x="113491" y="341393"/>
                  <a:pt x="141555" y="347548"/>
                  <a:pt x="173718" y="355920"/>
                </a:cubicBezTo>
                <a:cubicBezTo>
                  <a:pt x="206090" y="363718"/>
                  <a:pt x="246646" y="373479"/>
                  <a:pt x="285491" y="364368"/>
                </a:cubicBezTo>
                <a:cubicBezTo>
                  <a:pt x="290152" y="363277"/>
                  <a:pt x="295033" y="364766"/>
                  <a:pt x="298281" y="368273"/>
                </a:cubicBezTo>
                <a:lnTo>
                  <a:pt x="385943" y="463175"/>
                </a:lnTo>
                <a:lnTo>
                  <a:pt x="366503" y="481121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Freeform 1052"> 
				</p:cNvPr>
          <p:cNvSpPr/>
          <p:nvPr/>
        </p:nvSpPr>
        <p:spPr>
          <a:xfrm>
            <a:off x="9471025" y="3070225"/>
            <a:ext cx="447675" cy="485775"/>
          </a:xfrm>
          <a:custGeom>
            <a:avLst/>
            <a:gdLst>
              <a:gd name="connsiteX0" fmla="*/ 173195 w 447675"/>
              <a:gd name="connsiteY0" fmla="*/ 494102 h 485775"/>
              <a:gd name="connsiteX1" fmla="*/ 155601 w 447675"/>
              <a:gd name="connsiteY1" fmla="*/ 489911 h 485775"/>
              <a:gd name="connsiteX2" fmla="*/ 137741 w 447675"/>
              <a:gd name="connsiteY2" fmla="*/ 467873 h 485775"/>
              <a:gd name="connsiteX3" fmla="*/ 140624 w 447675"/>
              <a:gd name="connsiteY3" fmla="*/ 439658 h 485775"/>
              <a:gd name="connsiteX4" fmla="*/ 144667 w 447675"/>
              <a:gd name="connsiteY4" fmla="*/ 432058 h 485775"/>
              <a:gd name="connsiteX5" fmla="*/ 144457 w 447675"/>
              <a:gd name="connsiteY5" fmla="*/ 431915 h 485775"/>
              <a:gd name="connsiteX6" fmla="*/ 134428 w 447675"/>
              <a:gd name="connsiteY6" fmla="*/ 443353 h 485775"/>
              <a:gd name="connsiteX7" fmla="*/ 106187 w 447675"/>
              <a:gd name="connsiteY7" fmla="*/ 456379 h 485775"/>
              <a:gd name="connsiteX8" fmla="*/ 82396 w 447675"/>
              <a:gd name="connsiteY8" fmla="*/ 447644 h 485775"/>
              <a:gd name="connsiteX9" fmla="*/ 69065 w 447675"/>
              <a:gd name="connsiteY9" fmla="*/ 421447 h 485775"/>
              <a:gd name="connsiteX10" fmla="*/ 77945 w 447675"/>
              <a:gd name="connsiteY10" fmla="*/ 394270 h 485775"/>
              <a:gd name="connsiteX11" fmla="*/ 86118 w 447675"/>
              <a:gd name="connsiteY11" fmla="*/ 385005 h 485775"/>
              <a:gd name="connsiteX12" fmla="*/ 85952 w 447675"/>
              <a:gd name="connsiteY12" fmla="*/ 384806 h 485775"/>
              <a:gd name="connsiteX13" fmla="*/ 81667 w 447675"/>
              <a:gd name="connsiteY13" fmla="*/ 387751 h 485775"/>
              <a:gd name="connsiteX14" fmla="*/ 59898 w 447675"/>
              <a:gd name="connsiteY14" fmla="*/ 395538 h 485775"/>
              <a:gd name="connsiteX15" fmla="*/ 29381 w 447675"/>
              <a:gd name="connsiteY15" fmla="*/ 378695 h 485775"/>
              <a:gd name="connsiteX16" fmla="*/ 39156 w 447675"/>
              <a:gd name="connsiteY16" fmla="*/ 326281 h 485775"/>
              <a:gd name="connsiteX17" fmla="*/ 65431 w 447675"/>
              <a:gd name="connsiteY17" fmla="*/ 308192 h 485775"/>
              <a:gd name="connsiteX18" fmla="*/ 65321 w 447675"/>
              <a:gd name="connsiteY18" fmla="*/ 307971 h 485775"/>
              <a:gd name="connsiteX19" fmla="*/ 55038 w 447675"/>
              <a:gd name="connsiteY19" fmla="*/ 309152 h 485775"/>
              <a:gd name="connsiteX20" fmla="*/ 18348 w 447675"/>
              <a:gd name="connsiteY20" fmla="*/ 282592 h 485775"/>
              <a:gd name="connsiteX21" fmla="*/ 40371 w 447675"/>
              <a:gd name="connsiteY21" fmla="*/ 233751 h 485775"/>
              <a:gd name="connsiteX22" fmla="*/ 137752 w 447675"/>
              <a:gd name="connsiteY22" fmla="*/ 199337 h 485775"/>
              <a:gd name="connsiteX23" fmla="*/ 266733 w 447675"/>
              <a:gd name="connsiteY23" fmla="*/ 122249 h 485775"/>
              <a:gd name="connsiteX24" fmla="*/ 351998 w 447675"/>
              <a:gd name="connsiteY24" fmla="*/ 24457 h 485775"/>
              <a:gd name="connsiteX25" fmla="*/ 371978 w 447675"/>
              <a:gd name="connsiteY25" fmla="*/ 41774 h 485775"/>
              <a:gd name="connsiteX26" fmla="*/ 281853 w 447675"/>
              <a:gd name="connsiteY26" fmla="*/ 145213 h 485775"/>
              <a:gd name="connsiteX27" fmla="*/ 268644 w 447675"/>
              <a:gd name="connsiteY27" fmla="*/ 149361 h 485775"/>
              <a:gd name="connsiteX28" fmla="*/ 154783 w 447675"/>
              <a:gd name="connsiteY28" fmla="*/ 219842 h 485775"/>
              <a:gd name="connsiteX29" fmla="*/ 149581 w 447675"/>
              <a:gd name="connsiteY29" fmla="*/ 223228 h 485775"/>
              <a:gd name="connsiteX30" fmla="*/ 49703 w 447675"/>
              <a:gd name="connsiteY30" fmla="*/ 258513 h 485775"/>
              <a:gd name="connsiteX31" fmla="*/ 43121 w 447675"/>
              <a:gd name="connsiteY31" fmla="*/ 273150 h 485775"/>
              <a:gd name="connsiteX32" fmla="*/ 55038 w 447675"/>
              <a:gd name="connsiteY32" fmla="*/ 282680 h 485775"/>
              <a:gd name="connsiteX33" fmla="*/ 59357 w 447675"/>
              <a:gd name="connsiteY33" fmla="*/ 282139 h 485775"/>
              <a:gd name="connsiteX34" fmla="*/ 151691 w 447675"/>
              <a:gd name="connsiteY34" fmla="*/ 249380 h 485775"/>
              <a:gd name="connsiteX35" fmla="*/ 168623 w 447675"/>
              <a:gd name="connsiteY35" fmla="*/ 257410 h 485775"/>
              <a:gd name="connsiteX36" fmla="*/ 163652 w 447675"/>
              <a:gd name="connsiteY36" fmla="*/ 272753 h 485775"/>
              <a:gd name="connsiteX37" fmla="*/ 54023 w 447675"/>
              <a:gd name="connsiteY37" fmla="*/ 348187 h 485775"/>
              <a:gd name="connsiteX38" fmla="*/ 51437 w 447675"/>
              <a:gd name="connsiteY38" fmla="*/ 364014 h 485775"/>
              <a:gd name="connsiteX39" fmla="*/ 59898 w 447675"/>
              <a:gd name="connsiteY39" fmla="*/ 369066 h 485775"/>
              <a:gd name="connsiteX40" fmla="*/ 63907 w 447675"/>
              <a:gd name="connsiteY40" fmla="*/ 368085 h 485775"/>
              <a:gd name="connsiteX41" fmla="*/ 65752 w 447675"/>
              <a:gd name="connsiteY41" fmla="*/ 366562 h 485775"/>
              <a:gd name="connsiteX42" fmla="*/ 160770 w 447675"/>
              <a:gd name="connsiteY42" fmla="*/ 300857 h 485775"/>
              <a:gd name="connsiteX43" fmla="*/ 179203 w 447675"/>
              <a:gd name="connsiteY43" fmla="*/ 304221 h 485775"/>
              <a:gd name="connsiteX44" fmla="*/ 178265 w 447675"/>
              <a:gd name="connsiteY44" fmla="*/ 320480 h 485775"/>
              <a:gd name="connsiteX45" fmla="*/ 97869 w 447675"/>
              <a:gd name="connsiteY45" fmla="*/ 411730 h 485775"/>
              <a:gd name="connsiteX46" fmla="*/ 95506 w 447675"/>
              <a:gd name="connsiteY46" fmla="*/ 419517 h 485775"/>
              <a:gd name="connsiteX47" fmla="*/ 99085 w 447675"/>
              <a:gd name="connsiteY47" fmla="*/ 427095 h 485775"/>
              <a:gd name="connsiteX48" fmla="*/ 106187 w 447675"/>
              <a:gd name="connsiteY48" fmla="*/ 429907 h 485775"/>
              <a:gd name="connsiteX49" fmla="*/ 114106 w 447675"/>
              <a:gd name="connsiteY49" fmla="*/ 426367 h 485775"/>
              <a:gd name="connsiteX50" fmla="*/ 200983 w 447675"/>
              <a:gd name="connsiteY50" fmla="*/ 327340 h 485775"/>
              <a:gd name="connsiteX51" fmla="*/ 219682 w 447675"/>
              <a:gd name="connsiteY51" fmla="*/ 326071 h 485775"/>
              <a:gd name="connsiteX52" fmla="*/ 222653 w 447675"/>
              <a:gd name="connsiteY52" fmla="*/ 342297 h 485775"/>
              <a:gd name="connsiteX53" fmla="*/ 164183 w 447675"/>
              <a:gd name="connsiteY53" fmla="*/ 451813 h 485775"/>
              <a:gd name="connsiteX54" fmla="*/ 163255 w 447675"/>
              <a:gd name="connsiteY54" fmla="*/ 460703 h 485775"/>
              <a:gd name="connsiteX55" fmla="*/ 168158 w 447675"/>
              <a:gd name="connsiteY55" fmla="*/ 466593 h 485775"/>
              <a:gd name="connsiteX56" fmla="*/ 169595 w 447675"/>
              <a:gd name="connsiteY56" fmla="*/ 467431 h 485775"/>
              <a:gd name="connsiteX57" fmla="*/ 173195 w 447675"/>
              <a:gd name="connsiteY57" fmla="*/ 467630 h 485775"/>
              <a:gd name="connsiteX58" fmla="*/ 183610 w 447675"/>
              <a:gd name="connsiteY58" fmla="*/ 460913 h 485775"/>
              <a:gd name="connsiteX59" fmla="*/ 254086 w 447675"/>
              <a:gd name="connsiteY59" fmla="*/ 329811 h 485775"/>
              <a:gd name="connsiteX60" fmla="*/ 256395 w 447675"/>
              <a:gd name="connsiteY60" fmla="*/ 326711 h 485775"/>
              <a:gd name="connsiteX61" fmla="*/ 297625 w 447675"/>
              <a:gd name="connsiteY61" fmla="*/ 294482 h 485775"/>
              <a:gd name="connsiteX62" fmla="*/ 315926 w 447675"/>
              <a:gd name="connsiteY62" fmla="*/ 298541 h 485775"/>
              <a:gd name="connsiteX63" fmla="*/ 318003 w 447675"/>
              <a:gd name="connsiteY63" fmla="*/ 305655 h 485775"/>
              <a:gd name="connsiteX64" fmla="*/ 317903 w 447675"/>
              <a:gd name="connsiteY64" fmla="*/ 308567 h 485775"/>
              <a:gd name="connsiteX65" fmla="*/ 335177 w 447675"/>
              <a:gd name="connsiteY65" fmla="*/ 406491 h 485775"/>
              <a:gd name="connsiteX66" fmla="*/ 348419 w 447675"/>
              <a:gd name="connsiteY66" fmla="*/ 409171 h 485775"/>
              <a:gd name="connsiteX67" fmla="*/ 351104 w 447675"/>
              <a:gd name="connsiteY67" fmla="*/ 395935 h 485775"/>
              <a:gd name="connsiteX68" fmla="*/ 350960 w 447675"/>
              <a:gd name="connsiteY68" fmla="*/ 395737 h 485775"/>
              <a:gd name="connsiteX69" fmla="*/ 347326 w 447675"/>
              <a:gd name="connsiteY69" fmla="*/ 319763 h 485775"/>
              <a:gd name="connsiteX70" fmla="*/ 347625 w 447675"/>
              <a:gd name="connsiteY70" fmla="*/ 317391 h 485775"/>
              <a:gd name="connsiteX71" fmla="*/ 344543 w 447675"/>
              <a:gd name="connsiteY71" fmla="*/ 205194 h 485775"/>
              <a:gd name="connsiteX72" fmla="*/ 347127 w 447675"/>
              <a:gd name="connsiteY72" fmla="*/ 192300 h 485775"/>
              <a:gd name="connsiteX73" fmla="*/ 432404 w 447675"/>
              <a:gd name="connsiteY73" fmla="*/ 94939 h 485775"/>
              <a:gd name="connsiteX74" fmla="*/ 452306 w 447675"/>
              <a:gd name="connsiteY74" fmla="*/ 112366 h 485775"/>
              <a:gd name="connsiteX75" fmla="*/ 371956 w 447675"/>
              <a:gd name="connsiteY75" fmla="*/ 204168 h 485775"/>
              <a:gd name="connsiteX76" fmla="*/ 373900 w 447675"/>
              <a:gd name="connsiteY76" fmla="*/ 320843 h 485775"/>
              <a:gd name="connsiteX77" fmla="*/ 373635 w 447675"/>
              <a:gd name="connsiteY77" fmla="*/ 323050 h 485775"/>
              <a:gd name="connsiteX78" fmla="*/ 373182 w 447675"/>
              <a:gd name="connsiteY78" fmla="*/ 381287 h 485775"/>
              <a:gd name="connsiteX79" fmla="*/ 363076 w 447675"/>
              <a:gd name="connsiteY79" fmla="*/ 431209 h 485775"/>
              <a:gd name="connsiteX80" fmla="*/ 313198 w 447675"/>
              <a:gd name="connsiteY80" fmla="*/ 421293 h 485775"/>
              <a:gd name="connsiteX81" fmla="*/ 289849 w 447675"/>
              <a:gd name="connsiteY81" fmla="*/ 332612 h 485775"/>
              <a:gd name="connsiteX82" fmla="*/ 289706 w 447675"/>
              <a:gd name="connsiteY82" fmla="*/ 332491 h 485775"/>
              <a:gd name="connsiteX83" fmla="*/ 289639 w 447675"/>
              <a:gd name="connsiteY83" fmla="*/ 332513 h 485775"/>
              <a:gd name="connsiteX84" fmla="*/ 276497 w 447675"/>
              <a:gd name="connsiteY84" fmla="*/ 344084 h 485775"/>
              <a:gd name="connsiteX85" fmla="*/ 206793 w 447675"/>
              <a:gd name="connsiteY85" fmla="*/ 473741 h 485775"/>
              <a:gd name="connsiteX86" fmla="*/ 173195 w 447675"/>
              <a:gd name="connsiteY86" fmla="*/ 494102 h 485775"/>
              <a:gd name="connsiteX87" fmla="*/ 173195 w 447675"/>
              <a:gd name="connsiteY87" fmla="*/ 494102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47675" h="485775">
                <a:moveTo>
                  <a:pt x="173195" y="494102"/>
                </a:moveTo>
                <a:cubicBezTo>
                  <a:pt x="167043" y="494477"/>
                  <a:pt x="160913" y="493021"/>
                  <a:pt x="155601" y="489911"/>
                </a:cubicBezTo>
                <a:cubicBezTo>
                  <a:pt x="146842" y="485366"/>
                  <a:pt x="140370" y="477380"/>
                  <a:pt x="137741" y="467873"/>
                </a:cubicBezTo>
                <a:cubicBezTo>
                  <a:pt x="135146" y="458442"/>
                  <a:pt x="136173" y="448372"/>
                  <a:pt x="140624" y="439658"/>
                </a:cubicBezTo>
                <a:lnTo>
                  <a:pt x="144667" y="432058"/>
                </a:lnTo>
                <a:cubicBezTo>
                  <a:pt x="144964" y="431496"/>
                  <a:pt x="144876" y="431441"/>
                  <a:pt x="144457" y="431915"/>
                </a:cubicBezTo>
                <a:lnTo>
                  <a:pt x="134428" y="443353"/>
                </a:lnTo>
                <a:cubicBezTo>
                  <a:pt x="127613" y="451912"/>
                  <a:pt x="117132" y="456743"/>
                  <a:pt x="106187" y="456379"/>
                </a:cubicBezTo>
                <a:cubicBezTo>
                  <a:pt x="97505" y="456192"/>
                  <a:pt x="89134" y="453114"/>
                  <a:pt x="82396" y="447644"/>
                </a:cubicBezTo>
                <a:cubicBezTo>
                  <a:pt x="74632" y="441037"/>
                  <a:pt x="69827" y="431606"/>
                  <a:pt x="69065" y="421447"/>
                </a:cubicBezTo>
                <a:cubicBezTo>
                  <a:pt x="68303" y="411565"/>
                  <a:pt x="71495" y="401792"/>
                  <a:pt x="77945" y="394270"/>
                </a:cubicBezTo>
                <a:lnTo>
                  <a:pt x="86118" y="385005"/>
                </a:lnTo>
                <a:cubicBezTo>
                  <a:pt x="86527" y="384542"/>
                  <a:pt x="86449" y="384453"/>
                  <a:pt x="85952" y="384806"/>
                </a:cubicBezTo>
                <a:lnTo>
                  <a:pt x="81667" y="387751"/>
                </a:lnTo>
                <a:cubicBezTo>
                  <a:pt x="75670" y="393024"/>
                  <a:pt x="67884" y="395803"/>
                  <a:pt x="59898" y="395538"/>
                </a:cubicBezTo>
                <a:cubicBezTo>
                  <a:pt x="47528" y="395461"/>
                  <a:pt x="36031" y="389119"/>
                  <a:pt x="29381" y="378695"/>
                </a:cubicBezTo>
                <a:cubicBezTo>
                  <a:pt x="17895" y="361456"/>
                  <a:pt x="22225" y="338227"/>
                  <a:pt x="39156" y="326281"/>
                </a:cubicBezTo>
                <a:lnTo>
                  <a:pt x="65431" y="308192"/>
                </a:lnTo>
                <a:cubicBezTo>
                  <a:pt x="65763" y="307961"/>
                  <a:pt x="65708" y="307872"/>
                  <a:pt x="65321" y="307971"/>
                </a:cubicBezTo>
                <a:cubicBezTo>
                  <a:pt x="61963" y="308843"/>
                  <a:pt x="58495" y="309240"/>
                  <a:pt x="55038" y="309152"/>
                </a:cubicBezTo>
                <a:cubicBezTo>
                  <a:pt x="38460" y="308788"/>
                  <a:pt x="23848" y="298210"/>
                  <a:pt x="18348" y="282592"/>
                </a:cubicBezTo>
                <a:cubicBezTo>
                  <a:pt x="11124" y="263035"/>
                  <a:pt x="20921" y="241306"/>
                  <a:pt x="40371" y="233751"/>
                </a:cubicBezTo>
                <a:lnTo>
                  <a:pt x="137752" y="199337"/>
                </a:lnTo>
                <a:cubicBezTo>
                  <a:pt x="190480" y="144265"/>
                  <a:pt x="232660" y="118984"/>
                  <a:pt x="266733" y="122249"/>
                </a:cubicBezTo>
                <a:lnTo>
                  <a:pt x="351998" y="24457"/>
                </a:lnTo>
                <a:lnTo>
                  <a:pt x="371978" y="41774"/>
                </a:lnTo>
                <a:lnTo>
                  <a:pt x="281853" y="145213"/>
                </a:lnTo>
                <a:cubicBezTo>
                  <a:pt x="278572" y="148952"/>
                  <a:pt x="273481" y="150552"/>
                  <a:pt x="268644" y="149361"/>
                </a:cubicBezTo>
                <a:cubicBezTo>
                  <a:pt x="254473" y="145831"/>
                  <a:pt x="220798" y="150254"/>
                  <a:pt x="154783" y="219842"/>
                </a:cubicBezTo>
                <a:cubicBezTo>
                  <a:pt x="153348" y="221364"/>
                  <a:pt x="151558" y="222522"/>
                  <a:pt x="149581" y="223228"/>
                </a:cubicBezTo>
                <a:lnTo>
                  <a:pt x="49703" y="258513"/>
                </a:lnTo>
                <a:cubicBezTo>
                  <a:pt x="43916" y="260818"/>
                  <a:pt x="41012" y="267293"/>
                  <a:pt x="43121" y="273150"/>
                </a:cubicBezTo>
                <a:cubicBezTo>
                  <a:pt x="44756" y="278466"/>
                  <a:pt x="49483" y="282250"/>
                  <a:pt x="55038" y="282680"/>
                </a:cubicBezTo>
                <a:cubicBezTo>
                  <a:pt x="56496" y="282790"/>
                  <a:pt x="57965" y="282602"/>
                  <a:pt x="59357" y="282139"/>
                </a:cubicBezTo>
                <a:lnTo>
                  <a:pt x="151691" y="249380"/>
                </a:lnTo>
                <a:cubicBezTo>
                  <a:pt x="158594" y="246920"/>
                  <a:pt x="166171" y="250516"/>
                  <a:pt x="168623" y="257410"/>
                </a:cubicBezTo>
                <a:cubicBezTo>
                  <a:pt x="170643" y="263057"/>
                  <a:pt x="168600" y="269356"/>
                  <a:pt x="163652" y="272753"/>
                </a:cubicBezTo>
                <a:lnTo>
                  <a:pt x="54023" y="348187"/>
                </a:lnTo>
                <a:cubicBezTo>
                  <a:pt x="49129" y="351959"/>
                  <a:pt x="47992" y="358886"/>
                  <a:pt x="51437" y="364014"/>
                </a:cubicBezTo>
                <a:cubicBezTo>
                  <a:pt x="53205" y="367037"/>
                  <a:pt x="56397" y="368945"/>
                  <a:pt x="59898" y="369066"/>
                </a:cubicBezTo>
                <a:cubicBezTo>
                  <a:pt x="61312" y="369188"/>
                  <a:pt x="62714" y="368846"/>
                  <a:pt x="63907" y="368085"/>
                </a:cubicBezTo>
                <a:cubicBezTo>
                  <a:pt x="64482" y="367522"/>
                  <a:pt x="65089" y="367015"/>
                  <a:pt x="65752" y="366562"/>
                </a:cubicBezTo>
                <a:lnTo>
                  <a:pt x="160770" y="300857"/>
                </a:lnTo>
                <a:cubicBezTo>
                  <a:pt x="166789" y="296699"/>
                  <a:pt x="175039" y="298210"/>
                  <a:pt x="179203" y="304221"/>
                </a:cubicBezTo>
                <a:cubicBezTo>
                  <a:pt x="182660" y="309207"/>
                  <a:pt x="182274" y="315913"/>
                  <a:pt x="178265" y="320480"/>
                </a:cubicBezTo>
                <a:lnTo>
                  <a:pt x="97869" y="411730"/>
                </a:lnTo>
                <a:cubicBezTo>
                  <a:pt x="96080" y="413914"/>
                  <a:pt x="95230" y="416705"/>
                  <a:pt x="95506" y="419517"/>
                </a:cubicBezTo>
                <a:cubicBezTo>
                  <a:pt x="95661" y="422407"/>
                  <a:pt x="96953" y="425132"/>
                  <a:pt x="99085" y="427095"/>
                </a:cubicBezTo>
                <a:cubicBezTo>
                  <a:pt x="101062" y="428816"/>
                  <a:pt x="103569" y="429808"/>
                  <a:pt x="106187" y="429907"/>
                </a:cubicBezTo>
                <a:cubicBezTo>
                  <a:pt x="109268" y="430216"/>
                  <a:pt x="112283" y="428871"/>
                  <a:pt x="114106" y="426367"/>
                </a:cubicBezTo>
                <a:lnTo>
                  <a:pt x="200983" y="327340"/>
                </a:lnTo>
                <a:cubicBezTo>
                  <a:pt x="205799" y="321836"/>
                  <a:pt x="214171" y="321274"/>
                  <a:pt x="219682" y="326071"/>
                </a:cubicBezTo>
                <a:cubicBezTo>
                  <a:pt x="224343" y="330131"/>
                  <a:pt x="225569" y="336859"/>
                  <a:pt x="222653" y="342297"/>
                </a:cubicBezTo>
                <a:lnTo>
                  <a:pt x="164183" y="451813"/>
                </a:lnTo>
                <a:cubicBezTo>
                  <a:pt x="162802" y="454560"/>
                  <a:pt x="162470" y="457725"/>
                  <a:pt x="163255" y="460703"/>
                </a:cubicBezTo>
                <a:cubicBezTo>
                  <a:pt x="163951" y="463284"/>
                  <a:pt x="165740" y="465446"/>
                  <a:pt x="168158" y="466593"/>
                </a:cubicBezTo>
                <a:cubicBezTo>
                  <a:pt x="168656" y="466847"/>
                  <a:pt x="169130" y="467123"/>
                  <a:pt x="169595" y="467431"/>
                </a:cubicBezTo>
                <a:cubicBezTo>
                  <a:pt x="170788" y="467619"/>
                  <a:pt x="171991" y="467685"/>
                  <a:pt x="173195" y="467630"/>
                </a:cubicBezTo>
                <a:cubicBezTo>
                  <a:pt x="177624" y="467398"/>
                  <a:pt x="181589" y="464839"/>
                  <a:pt x="183610" y="460913"/>
                </a:cubicBezTo>
                <a:lnTo>
                  <a:pt x="254086" y="329811"/>
                </a:lnTo>
                <a:cubicBezTo>
                  <a:pt x="254694" y="328675"/>
                  <a:pt x="255478" y="327627"/>
                  <a:pt x="256395" y="326711"/>
                </a:cubicBezTo>
                <a:cubicBezTo>
                  <a:pt x="268898" y="314479"/>
                  <a:pt x="282726" y="303670"/>
                  <a:pt x="297625" y="294482"/>
                </a:cubicBezTo>
                <a:cubicBezTo>
                  <a:pt x="303810" y="290566"/>
                  <a:pt x="311994" y="292375"/>
                  <a:pt x="315926" y="298541"/>
                </a:cubicBezTo>
                <a:cubicBezTo>
                  <a:pt x="317285" y="300670"/>
                  <a:pt x="318003" y="303140"/>
                  <a:pt x="318003" y="305655"/>
                </a:cubicBezTo>
                <a:cubicBezTo>
                  <a:pt x="318003" y="306218"/>
                  <a:pt x="317969" y="308004"/>
                  <a:pt x="317903" y="308567"/>
                </a:cubicBezTo>
                <a:cubicBezTo>
                  <a:pt x="312414" y="342219"/>
                  <a:pt x="318510" y="376732"/>
                  <a:pt x="335177" y="406491"/>
                </a:cubicBezTo>
                <a:cubicBezTo>
                  <a:pt x="338093" y="410881"/>
                  <a:pt x="344024" y="412083"/>
                  <a:pt x="348419" y="409171"/>
                </a:cubicBezTo>
                <a:cubicBezTo>
                  <a:pt x="352815" y="406259"/>
                  <a:pt x="354019" y="400336"/>
                  <a:pt x="351104" y="395935"/>
                </a:cubicBezTo>
                <a:cubicBezTo>
                  <a:pt x="351059" y="395869"/>
                  <a:pt x="351015" y="395803"/>
                  <a:pt x="350960" y="395737"/>
                </a:cubicBezTo>
                <a:cubicBezTo>
                  <a:pt x="339949" y="378453"/>
                  <a:pt x="343361" y="351253"/>
                  <a:pt x="347326" y="319763"/>
                </a:cubicBezTo>
                <a:lnTo>
                  <a:pt x="347625" y="317391"/>
                </a:lnTo>
                <a:cubicBezTo>
                  <a:pt x="352727" y="280441"/>
                  <a:pt x="356659" y="241494"/>
                  <a:pt x="344543" y="205194"/>
                </a:cubicBezTo>
                <a:cubicBezTo>
                  <a:pt x="343052" y="200749"/>
                  <a:pt x="344035" y="195830"/>
                  <a:pt x="347127" y="192300"/>
                </a:cubicBezTo>
                <a:lnTo>
                  <a:pt x="432404" y="94939"/>
                </a:lnTo>
                <a:lnTo>
                  <a:pt x="452306" y="112366"/>
                </a:lnTo>
                <a:lnTo>
                  <a:pt x="371956" y="204168"/>
                </a:lnTo>
                <a:cubicBezTo>
                  <a:pt x="380758" y="242497"/>
                  <a:pt x="381421" y="282238"/>
                  <a:pt x="373900" y="320843"/>
                </a:cubicBezTo>
                <a:lnTo>
                  <a:pt x="373635" y="323050"/>
                </a:lnTo>
                <a:cubicBezTo>
                  <a:pt x="370730" y="346135"/>
                  <a:pt x="367450" y="372287"/>
                  <a:pt x="373182" y="381287"/>
                </a:cubicBezTo>
                <a:cubicBezTo>
                  <a:pt x="384194" y="397866"/>
                  <a:pt x="379665" y="420212"/>
                  <a:pt x="363076" y="431209"/>
                </a:cubicBezTo>
                <a:cubicBezTo>
                  <a:pt x="346542" y="442162"/>
                  <a:pt x="324265" y="437728"/>
                  <a:pt x="313198" y="421293"/>
                </a:cubicBezTo>
                <a:cubicBezTo>
                  <a:pt x="297029" y="394590"/>
                  <a:pt x="288921" y="363794"/>
                  <a:pt x="289849" y="332612"/>
                </a:cubicBezTo>
                <a:cubicBezTo>
                  <a:pt x="289849" y="332535"/>
                  <a:pt x="289783" y="332480"/>
                  <a:pt x="289706" y="332491"/>
                </a:cubicBezTo>
                <a:cubicBezTo>
                  <a:pt x="289684" y="332491"/>
                  <a:pt x="289662" y="332502"/>
                  <a:pt x="289639" y="332513"/>
                </a:cubicBezTo>
                <a:cubicBezTo>
                  <a:pt x="284901" y="336307"/>
                  <a:pt x="280550" y="340135"/>
                  <a:pt x="276497" y="344084"/>
                </a:cubicBezTo>
                <a:lnTo>
                  <a:pt x="206793" y="473741"/>
                </a:lnTo>
                <a:cubicBezTo>
                  <a:pt x="200067" y="486061"/>
                  <a:pt x="187244" y="493837"/>
                  <a:pt x="173195" y="494102"/>
                </a:cubicBezTo>
                <a:lnTo>
                  <a:pt x="173195" y="494102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Freeform 1053"> 
				</p:cNvPr>
          <p:cNvSpPr/>
          <p:nvPr/>
        </p:nvSpPr>
        <p:spPr>
          <a:xfrm>
            <a:off x="9013825" y="3070225"/>
            <a:ext cx="447675" cy="473075"/>
          </a:xfrm>
          <a:custGeom>
            <a:avLst/>
            <a:gdLst>
              <a:gd name="connsiteX0" fmla="*/ 314979 w 447675"/>
              <a:gd name="connsiteY0" fmla="*/ 473410 h 473075"/>
              <a:gd name="connsiteX1" fmla="*/ 281547 w 447675"/>
              <a:gd name="connsiteY1" fmla="*/ 454581 h 473075"/>
              <a:gd name="connsiteX2" fmla="*/ 264373 w 447675"/>
              <a:gd name="connsiteY2" fmla="*/ 423830 h 473075"/>
              <a:gd name="connsiteX3" fmla="*/ 264129 w 447675"/>
              <a:gd name="connsiteY3" fmla="*/ 423918 h 473075"/>
              <a:gd name="connsiteX4" fmla="*/ 264538 w 447675"/>
              <a:gd name="connsiteY4" fmla="*/ 425451 h 473075"/>
              <a:gd name="connsiteX5" fmla="*/ 238064 w 447675"/>
              <a:gd name="connsiteY5" fmla="*/ 470178 h 473075"/>
              <a:gd name="connsiteX6" fmla="*/ 227284 w 447675"/>
              <a:gd name="connsiteY6" fmla="*/ 472196 h 473075"/>
              <a:gd name="connsiteX7" fmla="*/ 191190 w 447675"/>
              <a:gd name="connsiteY7" fmla="*/ 443585 h 473075"/>
              <a:gd name="connsiteX8" fmla="*/ 166572 w 447675"/>
              <a:gd name="connsiteY8" fmla="*/ 345164 h 473075"/>
              <a:gd name="connsiteX9" fmla="*/ 104909 w 447675"/>
              <a:gd name="connsiteY9" fmla="*/ 209055 h 473075"/>
              <a:gd name="connsiteX10" fmla="*/ 16639 w 447675"/>
              <a:gd name="connsiteY10" fmla="*/ 115123 h 473075"/>
              <a:gd name="connsiteX11" fmla="*/ 35978 w 447675"/>
              <a:gd name="connsiteY11" fmla="*/ 97034 h 473075"/>
              <a:gd name="connsiteX12" fmla="*/ 129759 w 447675"/>
              <a:gd name="connsiteY12" fmla="*/ 196822 h 473075"/>
              <a:gd name="connsiteX13" fmla="*/ 132145 w 447675"/>
              <a:gd name="connsiteY13" fmla="*/ 211382 h 473075"/>
              <a:gd name="connsiteX14" fmla="*/ 187943 w 447675"/>
              <a:gd name="connsiteY14" fmla="*/ 329149 h 473075"/>
              <a:gd name="connsiteX15" fmla="*/ 191422 w 447675"/>
              <a:gd name="connsiteY15" fmla="*/ 335293 h 473075"/>
              <a:gd name="connsiteX16" fmla="*/ 217002 w 447675"/>
              <a:gd name="connsiteY16" fmla="*/ 437507 h 473075"/>
              <a:gd name="connsiteX17" fmla="*/ 227295 w 447675"/>
              <a:gd name="connsiteY17" fmla="*/ 445725 h 473075"/>
              <a:gd name="connsiteX18" fmla="*/ 229913 w 447675"/>
              <a:gd name="connsiteY18" fmla="*/ 444974 h 473075"/>
              <a:gd name="connsiteX19" fmla="*/ 238660 w 447675"/>
              <a:gd name="connsiteY19" fmla="*/ 431066 h 473075"/>
              <a:gd name="connsiteX20" fmla="*/ 238616 w 447675"/>
              <a:gd name="connsiteY20" fmla="*/ 430911 h 473075"/>
              <a:gd name="connsiteX21" fmla="*/ 215610 w 447675"/>
              <a:gd name="connsiteY21" fmla="*/ 335513 h 473075"/>
              <a:gd name="connsiteX22" fmla="*/ 225384 w 447675"/>
              <a:gd name="connsiteY22" fmla="*/ 319542 h 473075"/>
              <a:gd name="connsiteX23" fmla="*/ 240063 w 447675"/>
              <a:gd name="connsiteY23" fmla="*/ 325972 h 473075"/>
              <a:gd name="connsiteX24" fmla="*/ 304631 w 447675"/>
              <a:gd name="connsiteY24" fmla="*/ 441566 h 473075"/>
              <a:gd name="connsiteX25" fmla="*/ 314979 w 447675"/>
              <a:gd name="connsiteY25" fmla="*/ 446938 h 473075"/>
              <a:gd name="connsiteX26" fmla="*/ 319795 w 447675"/>
              <a:gd name="connsiteY26" fmla="*/ 445515 h 473075"/>
              <a:gd name="connsiteX27" fmla="*/ 321231 w 447675"/>
              <a:gd name="connsiteY27" fmla="*/ 444688 h 473075"/>
              <a:gd name="connsiteX28" fmla="*/ 326013 w 447675"/>
              <a:gd name="connsiteY28" fmla="*/ 438787 h 473075"/>
              <a:gd name="connsiteX29" fmla="*/ 325318 w 447675"/>
              <a:gd name="connsiteY29" fmla="*/ 430106 h 473075"/>
              <a:gd name="connsiteX30" fmla="*/ 269287 w 447675"/>
              <a:gd name="connsiteY30" fmla="*/ 329094 h 473075"/>
              <a:gd name="connsiteX31" fmla="*/ 274456 w 447675"/>
              <a:gd name="connsiteY31" fmla="*/ 311104 h 473075"/>
              <a:gd name="connsiteX32" fmla="*/ 290570 w 447675"/>
              <a:gd name="connsiteY32" fmla="*/ 313663 h 473075"/>
              <a:gd name="connsiteX33" fmla="*/ 373406 w 447675"/>
              <a:gd name="connsiteY33" fmla="*/ 402487 h 473075"/>
              <a:gd name="connsiteX34" fmla="*/ 390271 w 447675"/>
              <a:gd name="connsiteY34" fmla="*/ 402708 h 473075"/>
              <a:gd name="connsiteX35" fmla="*/ 390271 w 447675"/>
              <a:gd name="connsiteY35" fmla="*/ 387376 h 473075"/>
              <a:gd name="connsiteX36" fmla="*/ 301649 w 447675"/>
              <a:gd name="connsiteY36" fmla="*/ 292794 h 473075"/>
              <a:gd name="connsiteX37" fmla="*/ 302278 w 447675"/>
              <a:gd name="connsiteY37" fmla="*/ 274087 h 473075"/>
              <a:gd name="connsiteX38" fmla="*/ 318713 w 447675"/>
              <a:gd name="connsiteY38" fmla="*/ 272753 h 473075"/>
              <a:gd name="connsiteX39" fmla="*/ 422257 w 447675"/>
              <a:gd name="connsiteY39" fmla="*/ 342109 h 473075"/>
              <a:gd name="connsiteX40" fmla="*/ 428276 w 447675"/>
              <a:gd name="connsiteY40" fmla="*/ 343521 h 473075"/>
              <a:gd name="connsiteX41" fmla="*/ 437951 w 447675"/>
              <a:gd name="connsiteY41" fmla="*/ 338458 h 473075"/>
              <a:gd name="connsiteX42" fmla="*/ 435522 w 447675"/>
              <a:gd name="connsiteY42" fmla="*/ 322752 h 473075"/>
              <a:gd name="connsiteX43" fmla="*/ 311301 w 447675"/>
              <a:gd name="connsiteY43" fmla="*/ 240005 h 473075"/>
              <a:gd name="connsiteX44" fmla="*/ 308385 w 447675"/>
              <a:gd name="connsiteY44" fmla="*/ 237380 h 473075"/>
              <a:gd name="connsiteX45" fmla="*/ 280199 w 447675"/>
              <a:gd name="connsiteY45" fmla="*/ 193966 h 473075"/>
              <a:gd name="connsiteX46" fmla="*/ 285490 w 447675"/>
              <a:gd name="connsiteY46" fmla="*/ 175998 h 473075"/>
              <a:gd name="connsiteX47" fmla="*/ 291841 w 447675"/>
              <a:gd name="connsiteY47" fmla="*/ 174387 h 473075"/>
              <a:gd name="connsiteX48" fmla="*/ 296071 w 447675"/>
              <a:gd name="connsiteY48" fmla="*/ 174730 h 473075"/>
              <a:gd name="connsiteX49" fmla="*/ 395153 w 447675"/>
              <a:gd name="connsiteY49" fmla="*/ 167472 h 473075"/>
              <a:gd name="connsiteX50" fmla="*/ 399361 w 447675"/>
              <a:gd name="connsiteY50" fmla="*/ 162177 h 473075"/>
              <a:gd name="connsiteX51" fmla="*/ 398411 w 447675"/>
              <a:gd name="connsiteY51" fmla="*/ 155107 h 473075"/>
              <a:gd name="connsiteX52" fmla="*/ 393055 w 447675"/>
              <a:gd name="connsiteY52" fmla="*/ 150784 h 473075"/>
              <a:gd name="connsiteX53" fmla="*/ 385975 w 447675"/>
              <a:gd name="connsiteY53" fmla="*/ 151732 h 473075"/>
              <a:gd name="connsiteX54" fmla="*/ 310605 w 447675"/>
              <a:gd name="connsiteY54" fmla="*/ 148688 h 473075"/>
              <a:gd name="connsiteX55" fmla="*/ 308507 w 447675"/>
              <a:gd name="connsiteY55" fmla="*/ 148235 h 473075"/>
              <a:gd name="connsiteX56" fmla="*/ 196569 w 447675"/>
              <a:gd name="connsiteY56" fmla="*/ 140801 h 473075"/>
              <a:gd name="connsiteX57" fmla="*/ 183491 w 447675"/>
              <a:gd name="connsiteY57" fmla="*/ 137051 h 473075"/>
              <a:gd name="connsiteX58" fmla="*/ 94570 w 447675"/>
              <a:gd name="connsiteY58" fmla="*/ 42105 h 473075"/>
              <a:gd name="connsiteX59" fmla="*/ 113932 w 447675"/>
              <a:gd name="connsiteY59" fmla="*/ 24016 h 473075"/>
              <a:gd name="connsiteX60" fmla="*/ 197596 w 447675"/>
              <a:gd name="connsiteY60" fmla="*/ 113359 h 473075"/>
              <a:gd name="connsiteX61" fmla="*/ 314438 w 447675"/>
              <a:gd name="connsiteY61" fmla="*/ 122436 h 473075"/>
              <a:gd name="connsiteX62" fmla="*/ 316238 w 447675"/>
              <a:gd name="connsiteY62" fmla="*/ 122822 h 473075"/>
              <a:gd name="connsiteX63" fmla="*/ 373196 w 447675"/>
              <a:gd name="connsiteY63" fmla="*/ 128558 h 473075"/>
              <a:gd name="connsiteX64" fmla="*/ 400145 w 447675"/>
              <a:gd name="connsiteY64" fmla="*/ 125293 h 473075"/>
              <a:gd name="connsiteX65" fmla="*/ 421583 w 447675"/>
              <a:gd name="connsiteY65" fmla="*/ 142268 h 473075"/>
              <a:gd name="connsiteX66" fmla="*/ 424897 w 447675"/>
              <a:gd name="connsiteY66" fmla="*/ 169270 h 473075"/>
              <a:gd name="connsiteX67" fmla="*/ 407899 w 447675"/>
              <a:gd name="connsiteY67" fmla="*/ 190679 h 473075"/>
              <a:gd name="connsiteX68" fmla="*/ 317851 w 447675"/>
              <a:gd name="connsiteY68" fmla="*/ 205139 h 473075"/>
              <a:gd name="connsiteX69" fmla="*/ 317718 w 447675"/>
              <a:gd name="connsiteY69" fmla="*/ 205271 h 473075"/>
              <a:gd name="connsiteX70" fmla="*/ 317730 w 447675"/>
              <a:gd name="connsiteY70" fmla="*/ 205337 h 473075"/>
              <a:gd name="connsiteX71" fmla="*/ 327681 w 447675"/>
              <a:gd name="connsiteY71" fmla="*/ 219103 h 473075"/>
              <a:gd name="connsiteX72" fmla="*/ 450233 w 447675"/>
              <a:gd name="connsiteY72" fmla="*/ 300714 h 473075"/>
              <a:gd name="connsiteX73" fmla="*/ 459577 w 447675"/>
              <a:gd name="connsiteY73" fmla="*/ 353757 h 473075"/>
              <a:gd name="connsiteX74" fmla="*/ 428276 w 447675"/>
              <a:gd name="connsiteY74" fmla="*/ 369982 h 473075"/>
              <a:gd name="connsiteX75" fmla="*/ 407512 w 447675"/>
              <a:gd name="connsiteY75" fmla="*/ 364114 h 473075"/>
              <a:gd name="connsiteX76" fmla="*/ 401084 w 447675"/>
              <a:gd name="connsiteY76" fmla="*/ 359801 h 473075"/>
              <a:gd name="connsiteX77" fmla="*/ 400918 w 447675"/>
              <a:gd name="connsiteY77" fmla="*/ 360000 h 473075"/>
              <a:gd name="connsiteX78" fmla="*/ 409931 w 447675"/>
              <a:gd name="connsiteY78" fmla="*/ 369618 h 473075"/>
              <a:gd name="connsiteX79" fmla="*/ 408407 w 447675"/>
              <a:gd name="connsiteY79" fmla="*/ 422076 h 473075"/>
              <a:gd name="connsiteX80" fmla="*/ 406993 w 447675"/>
              <a:gd name="connsiteY80" fmla="*/ 423301 h 473075"/>
              <a:gd name="connsiteX81" fmla="*/ 381988 w 447675"/>
              <a:gd name="connsiteY81" fmla="*/ 432036 h 473075"/>
              <a:gd name="connsiteX82" fmla="*/ 354332 w 447675"/>
              <a:gd name="connsiteY82" fmla="*/ 420852 h 473075"/>
              <a:gd name="connsiteX83" fmla="*/ 345585 w 447675"/>
              <a:gd name="connsiteY83" fmla="*/ 411465 h 473075"/>
              <a:gd name="connsiteX84" fmla="*/ 345375 w 447675"/>
              <a:gd name="connsiteY84" fmla="*/ 411609 h 473075"/>
              <a:gd name="connsiteX85" fmla="*/ 348512 w 447675"/>
              <a:gd name="connsiteY85" fmla="*/ 417256 h 473075"/>
              <a:gd name="connsiteX86" fmla="*/ 351328 w 447675"/>
              <a:gd name="connsiteY86" fmla="*/ 446596 h 473075"/>
              <a:gd name="connsiteX87" fmla="*/ 333800 w 447675"/>
              <a:gd name="connsiteY87" fmla="*/ 467994 h 473075"/>
              <a:gd name="connsiteX88" fmla="*/ 314979 w 447675"/>
              <a:gd name="connsiteY88" fmla="*/ 473410 h 473075"/>
              <a:gd name="connsiteX89" fmla="*/ 314979 w 447675"/>
              <a:gd name="connsiteY89" fmla="*/ 473410 h 47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47675" h="473075">
                <a:moveTo>
                  <a:pt x="314979" y="473410"/>
                </a:moveTo>
                <a:cubicBezTo>
                  <a:pt x="301163" y="473983"/>
                  <a:pt x="288218" y="466681"/>
                  <a:pt x="281547" y="454581"/>
                </a:cubicBezTo>
                <a:lnTo>
                  <a:pt x="264373" y="423830"/>
                </a:lnTo>
                <a:cubicBezTo>
                  <a:pt x="264152" y="423433"/>
                  <a:pt x="264041" y="423477"/>
                  <a:pt x="264129" y="423918"/>
                </a:cubicBezTo>
                <a:lnTo>
                  <a:pt x="264538" y="425451"/>
                </a:lnTo>
                <a:cubicBezTo>
                  <a:pt x="268790" y="444986"/>
                  <a:pt x="257249" y="464475"/>
                  <a:pt x="238064" y="470178"/>
                </a:cubicBezTo>
                <a:cubicBezTo>
                  <a:pt x="234674" y="471667"/>
                  <a:pt x="230985" y="472362"/>
                  <a:pt x="227284" y="472196"/>
                </a:cubicBezTo>
                <a:cubicBezTo>
                  <a:pt x="209988" y="472373"/>
                  <a:pt x="194945" y="460438"/>
                  <a:pt x="191190" y="443585"/>
                </a:cubicBezTo>
                <a:lnTo>
                  <a:pt x="166572" y="345164"/>
                </a:lnTo>
                <a:cubicBezTo>
                  <a:pt x="152610" y="330539"/>
                  <a:pt x="90627" y="261789"/>
                  <a:pt x="104909" y="209055"/>
                </a:cubicBezTo>
                <a:lnTo>
                  <a:pt x="16639" y="115123"/>
                </a:lnTo>
                <a:lnTo>
                  <a:pt x="35978" y="97034"/>
                </a:lnTo>
                <a:lnTo>
                  <a:pt x="129759" y="196822"/>
                </a:lnTo>
                <a:cubicBezTo>
                  <a:pt x="133437" y="200738"/>
                  <a:pt x="134387" y="206485"/>
                  <a:pt x="132145" y="211382"/>
                </a:cubicBezTo>
                <a:cubicBezTo>
                  <a:pt x="117964" y="242398"/>
                  <a:pt x="158851" y="300074"/>
                  <a:pt x="187943" y="329149"/>
                </a:cubicBezTo>
                <a:cubicBezTo>
                  <a:pt x="189644" y="330848"/>
                  <a:pt x="190848" y="332965"/>
                  <a:pt x="191422" y="335293"/>
                </a:cubicBezTo>
                <a:lnTo>
                  <a:pt x="217002" y="437507"/>
                </a:lnTo>
                <a:cubicBezTo>
                  <a:pt x="218029" y="442349"/>
                  <a:pt x="222336" y="445802"/>
                  <a:pt x="227295" y="445725"/>
                </a:cubicBezTo>
                <a:cubicBezTo>
                  <a:pt x="228146" y="445394"/>
                  <a:pt x="229018" y="445140"/>
                  <a:pt x="229913" y="444974"/>
                </a:cubicBezTo>
                <a:cubicBezTo>
                  <a:pt x="236175" y="443541"/>
                  <a:pt x="240085" y="437320"/>
                  <a:pt x="238660" y="431066"/>
                </a:cubicBezTo>
                <a:cubicBezTo>
                  <a:pt x="238649" y="431010"/>
                  <a:pt x="238627" y="430955"/>
                  <a:pt x="238616" y="430911"/>
                </a:cubicBezTo>
                <a:lnTo>
                  <a:pt x="215610" y="335513"/>
                </a:lnTo>
                <a:cubicBezTo>
                  <a:pt x="213887" y="328410"/>
                  <a:pt x="218271" y="321262"/>
                  <a:pt x="225384" y="319542"/>
                </a:cubicBezTo>
                <a:cubicBezTo>
                  <a:pt x="231172" y="318152"/>
                  <a:pt x="237170" y="320777"/>
                  <a:pt x="240063" y="325972"/>
                </a:cubicBezTo>
                <a:lnTo>
                  <a:pt x="304631" y="441566"/>
                </a:lnTo>
                <a:cubicBezTo>
                  <a:pt x="306575" y="445382"/>
                  <a:pt x="310738" y="447544"/>
                  <a:pt x="314979" y="446938"/>
                </a:cubicBezTo>
                <a:cubicBezTo>
                  <a:pt x="316680" y="446871"/>
                  <a:pt x="318337" y="446375"/>
                  <a:pt x="319795" y="445515"/>
                </a:cubicBezTo>
                <a:cubicBezTo>
                  <a:pt x="320259" y="445217"/>
                  <a:pt x="320733" y="444930"/>
                  <a:pt x="321231" y="444688"/>
                </a:cubicBezTo>
                <a:cubicBezTo>
                  <a:pt x="323572" y="443452"/>
                  <a:pt x="325295" y="441324"/>
                  <a:pt x="326013" y="438787"/>
                </a:cubicBezTo>
                <a:cubicBezTo>
                  <a:pt x="326941" y="435919"/>
                  <a:pt x="326698" y="432786"/>
                  <a:pt x="325318" y="430106"/>
                </a:cubicBezTo>
                <a:lnTo>
                  <a:pt x="269287" y="329094"/>
                </a:lnTo>
                <a:cubicBezTo>
                  <a:pt x="265731" y="322707"/>
                  <a:pt x="268051" y="314644"/>
                  <a:pt x="274456" y="311104"/>
                </a:cubicBezTo>
                <a:cubicBezTo>
                  <a:pt x="279780" y="308159"/>
                  <a:pt x="286429" y="309218"/>
                  <a:pt x="290570" y="313663"/>
                </a:cubicBezTo>
                <a:lnTo>
                  <a:pt x="373406" y="402487"/>
                </a:lnTo>
                <a:cubicBezTo>
                  <a:pt x="378255" y="406590"/>
                  <a:pt x="385323" y="406679"/>
                  <a:pt x="390271" y="402708"/>
                </a:cubicBezTo>
                <a:cubicBezTo>
                  <a:pt x="394225" y="398351"/>
                  <a:pt x="394225" y="391722"/>
                  <a:pt x="390271" y="387376"/>
                </a:cubicBezTo>
                <a:lnTo>
                  <a:pt x="301649" y="292794"/>
                </a:lnTo>
                <a:cubicBezTo>
                  <a:pt x="296645" y="287456"/>
                  <a:pt x="296933" y="279073"/>
                  <a:pt x="302278" y="274087"/>
                </a:cubicBezTo>
                <a:cubicBezTo>
                  <a:pt x="306784" y="269885"/>
                  <a:pt x="313587" y="269333"/>
                  <a:pt x="318713" y="272753"/>
                </a:cubicBezTo>
                <a:lnTo>
                  <a:pt x="422257" y="342109"/>
                </a:lnTo>
                <a:cubicBezTo>
                  <a:pt x="424102" y="343113"/>
                  <a:pt x="426178" y="343598"/>
                  <a:pt x="428276" y="343521"/>
                </a:cubicBezTo>
                <a:cubicBezTo>
                  <a:pt x="432109" y="343444"/>
                  <a:pt x="435698" y="341569"/>
                  <a:pt x="437951" y="338458"/>
                </a:cubicBezTo>
                <a:cubicBezTo>
                  <a:pt x="441364" y="333395"/>
                  <a:pt x="440304" y="326557"/>
                  <a:pt x="435522" y="322752"/>
                </a:cubicBezTo>
                <a:lnTo>
                  <a:pt x="311301" y="240005"/>
                </a:lnTo>
                <a:cubicBezTo>
                  <a:pt x="310197" y="239277"/>
                  <a:pt x="309214" y="238394"/>
                  <a:pt x="308385" y="237380"/>
                </a:cubicBezTo>
                <a:cubicBezTo>
                  <a:pt x="297661" y="223802"/>
                  <a:pt x="288229" y="209275"/>
                  <a:pt x="280199" y="193966"/>
                </a:cubicBezTo>
                <a:cubicBezTo>
                  <a:pt x="276698" y="187546"/>
                  <a:pt x="279062" y="179505"/>
                  <a:pt x="285490" y="175998"/>
                </a:cubicBezTo>
                <a:cubicBezTo>
                  <a:pt x="287434" y="174939"/>
                  <a:pt x="289621" y="174387"/>
                  <a:pt x="291841" y="174387"/>
                </a:cubicBezTo>
                <a:cubicBezTo>
                  <a:pt x="293254" y="174387"/>
                  <a:pt x="294679" y="174498"/>
                  <a:pt x="296071" y="174730"/>
                </a:cubicBezTo>
                <a:cubicBezTo>
                  <a:pt x="328962" y="183708"/>
                  <a:pt x="363929" y="181138"/>
                  <a:pt x="395153" y="167472"/>
                </a:cubicBezTo>
                <a:cubicBezTo>
                  <a:pt x="397219" y="166347"/>
                  <a:pt x="398743" y="164438"/>
                  <a:pt x="399361" y="162177"/>
                </a:cubicBezTo>
                <a:cubicBezTo>
                  <a:pt x="399991" y="159784"/>
                  <a:pt x="399660" y="157247"/>
                  <a:pt x="398411" y="155107"/>
                </a:cubicBezTo>
                <a:cubicBezTo>
                  <a:pt x="397295" y="153000"/>
                  <a:pt x="395363" y="151434"/>
                  <a:pt x="393055" y="150784"/>
                </a:cubicBezTo>
                <a:cubicBezTo>
                  <a:pt x="390658" y="150166"/>
                  <a:pt x="388118" y="150508"/>
                  <a:pt x="385975" y="151732"/>
                </a:cubicBezTo>
                <a:cubicBezTo>
                  <a:pt x="368513" y="161251"/>
                  <a:pt x="341686" y="155438"/>
                  <a:pt x="310605" y="148688"/>
                </a:cubicBezTo>
                <a:lnTo>
                  <a:pt x="308507" y="148235"/>
                </a:lnTo>
                <a:cubicBezTo>
                  <a:pt x="275715" y="140327"/>
                  <a:pt x="235225" y="130555"/>
                  <a:pt x="196569" y="140801"/>
                </a:cubicBezTo>
                <a:cubicBezTo>
                  <a:pt x="191853" y="142037"/>
                  <a:pt x="186827" y="140603"/>
                  <a:pt x="183491" y="137051"/>
                </a:cubicBezTo>
                <a:lnTo>
                  <a:pt x="94570" y="42105"/>
                </a:lnTo>
                <a:lnTo>
                  <a:pt x="113932" y="24016"/>
                </a:lnTo>
                <a:lnTo>
                  <a:pt x="197596" y="113359"/>
                </a:lnTo>
                <a:cubicBezTo>
                  <a:pt x="240007" y="104535"/>
                  <a:pt x="281061" y="114351"/>
                  <a:pt x="314438" y="122436"/>
                </a:cubicBezTo>
                <a:lnTo>
                  <a:pt x="316238" y="122822"/>
                </a:lnTo>
                <a:cubicBezTo>
                  <a:pt x="337732" y="127499"/>
                  <a:pt x="364459" y="133323"/>
                  <a:pt x="373196" y="128558"/>
                </a:cubicBezTo>
                <a:cubicBezTo>
                  <a:pt x="381403" y="123959"/>
                  <a:pt x="391089" y="122789"/>
                  <a:pt x="400145" y="125293"/>
                </a:cubicBezTo>
                <a:cubicBezTo>
                  <a:pt x="409290" y="127830"/>
                  <a:pt x="417021" y="133952"/>
                  <a:pt x="421583" y="142268"/>
                </a:cubicBezTo>
                <a:cubicBezTo>
                  <a:pt x="426222" y="150475"/>
                  <a:pt x="427414" y="160181"/>
                  <a:pt x="424897" y="169270"/>
                </a:cubicBezTo>
                <a:cubicBezTo>
                  <a:pt x="422356" y="178402"/>
                  <a:pt x="416226" y="186123"/>
                  <a:pt x="407899" y="190679"/>
                </a:cubicBezTo>
                <a:cubicBezTo>
                  <a:pt x="379934" y="204158"/>
                  <a:pt x="348632" y="209187"/>
                  <a:pt x="317851" y="205139"/>
                </a:cubicBezTo>
                <a:cubicBezTo>
                  <a:pt x="317774" y="205139"/>
                  <a:pt x="317718" y="205205"/>
                  <a:pt x="317718" y="205271"/>
                </a:cubicBezTo>
                <a:cubicBezTo>
                  <a:pt x="317718" y="205294"/>
                  <a:pt x="317718" y="205316"/>
                  <a:pt x="317730" y="205337"/>
                </a:cubicBezTo>
                <a:cubicBezTo>
                  <a:pt x="320811" y="210003"/>
                  <a:pt x="324113" y="214636"/>
                  <a:pt x="327681" y="219103"/>
                </a:cubicBezTo>
                <a:lnTo>
                  <a:pt x="450233" y="300714"/>
                </a:lnTo>
                <a:cubicBezTo>
                  <a:pt x="467485" y="312791"/>
                  <a:pt x="471660" y="336539"/>
                  <a:pt x="459577" y="353757"/>
                </a:cubicBezTo>
                <a:cubicBezTo>
                  <a:pt x="452431" y="363959"/>
                  <a:pt x="440735" y="370015"/>
                  <a:pt x="428276" y="369982"/>
                </a:cubicBezTo>
                <a:cubicBezTo>
                  <a:pt x="420931" y="370092"/>
                  <a:pt x="413719" y="368051"/>
                  <a:pt x="407512" y="364114"/>
                </a:cubicBezTo>
                <a:cubicBezTo>
                  <a:pt x="407512" y="364114"/>
                  <a:pt x="404586" y="362162"/>
                  <a:pt x="401084" y="359801"/>
                </a:cubicBezTo>
                <a:cubicBezTo>
                  <a:pt x="400565" y="359448"/>
                  <a:pt x="400499" y="359536"/>
                  <a:pt x="400918" y="360000"/>
                </a:cubicBezTo>
                <a:lnTo>
                  <a:pt x="409931" y="369618"/>
                </a:lnTo>
                <a:cubicBezTo>
                  <a:pt x="423582" y="384685"/>
                  <a:pt x="422909" y="407826"/>
                  <a:pt x="408407" y="422076"/>
                </a:cubicBezTo>
                <a:cubicBezTo>
                  <a:pt x="407965" y="422518"/>
                  <a:pt x="407490" y="422926"/>
                  <a:pt x="406993" y="423301"/>
                </a:cubicBezTo>
                <a:cubicBezTo>
                  <a:pt x="399814" y="428826"/>
                  <a:pt x="391045" y="431882"/>
                  <a:pt x="381988" y="432036"/>
                </a:cubicBezTo>
                <a:cubicBezTo>
                  <a:pt x="371628" y="432213"/>
                  <a:pt x="361654" y="428176"/>
                  <a:pt x="354332" y="420852"/>
                </a:cubicBezTo>
                <a:lnTo>
                  <a:pt x="345585" y="411465"/>
                </a:lnTo>
                <a:cubicBezTo>
                  <a:pt x="345187" y="411046"/>
                  <a:pt x="345099" y="411112"/>
                  <a:pt x="345375" y="411609"/>
                </a:cubicBezTo>
                <a:lnTo>
                  <a:pt x="348512" y="417256"/>
                </a:lnTo>
                <a:cubicBezTo>
                  <a:pt x="353393" y="426257"/>
                  <a:pt x="354409" y="436845"/>
                  <a:pt x="351328" y="446596"/>
                </a:cubicBezTo>
                <a:cubicBezTo>
                  <a:pt x="348588" y="455784"/>
                  <a:pt x="342282" y="463494"/>
                  <a:pt x="333800" y="467994"/>
                </a:cubicBezTo>
                <a:cubicBezTo>
                  <a:pt x="328134" y="471468"/>
                  <a:pt x="321629" y="473343"/>
                  <a:pt x="314979" y="473410"/>
                </a:cubicBezTo>
                <a:lnTo>
                  <a:pt x="314979" y="47341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TextBox 1054"/>
          <p:cNvSpPr txBox="1"/>
          <p:nvPr/>
        </p:nvSpPr>
        <p:spPr>
          <a:xfrm>
            <a:off x="2606929" y="1162845"/>
            <a:ext cx="6964591" cy="76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175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50" dirty="0">
                <a:solidFill>
                  <a:srgbClr val="242424"/>
                </a:solidFill>
                <a:latin typeface="Times New Roman"/>
                <a:ea typeface="Times New Roman"/>
              </a:rPr>
              <a:t>9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54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79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5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64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6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1608200">
              <a:lnSpc>
                <a:spcPct val="100000"/>
              </a:lnSpc>
            </a:pPr>
            <a:r>
              <a:rPr lang="en-US" altLang="zh-CN" sz="25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5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1055" name="TextBox 1055"/>
          <p:cNvSpPr txBox="1"/>
          <p:nvPr/>
        </p:nvSpPr>
        <p:spPr>
          <a:xfrm>
            <a:off x="1309369" y="4616200"/>
            <a:ext cx="2874346" cy="653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5057" indent="-17144">
              <a:lnSpc>
                <a:spcPct val="92916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Gain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including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tasks,</a:t>
            </a:r>
            <a:r>
              <a:rPr lang="en-US" altLang="zh-CN" sz="15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roles,</a:t>
            </a:r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timeframes,</a:t>
            </a:r>
            <a:r>
              <a:rPr lang="en-US" altLang="zh-CN" sz="15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resources,</a:t>
            </a:r>
            <a:r>
              <a:rPr lang="en-US" altLang="zh-CN" sz="15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1056" name="TextBox 1056"/>
          <p:cNvSpPr txBox="1"/>
          <p:nvPr/>
        </p:nvSpPr>
        <p:spPr>
          <a:xfrm>
            <a:off x="4742434" y="4609966"/>
            <a:ext cx="2719279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500" spc="1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5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0" dirty="0">
                <a:solidFill>
                  <a:srgbClr val="000000"/>
                </a:solidFill>
                <a:latin typeface="Times New Roman"/>
                <a:ea typeface="Times New Roman"/>
              </a:rPr>
              <a:t>creating</a:t>
            </a:r>
          </a:p>
          <a:p>
            <a:pPr marL="0" indent="655573">
              <a:lnSpc>
                <a:spcPct val="100000"/>
              </a:lnSpc>
            </a:pPr>
            <a:r>
              <a:rPr lang="en-US" altLang="zh-CN" sz="1500" spc="-60" dirty="0">
                <a:solidFill>
                  <a:srgbClr val="000000"/>
                </a:solidFill>
                <a:latin typeface="Times New Roman"/>
                <a:ea typeface="Times New Roman"/>
              </a:rPr>
              <a:t>SMART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34" dirty="0">
                <a:solidFill>
                  <a:srgbClr val="000000"/>
                </a:solidFill>
                <a:latin typeface="Times New Roman"/>
                <a:ea typeface="Times New Roman"/>
              </a:rPr>
              <a:t>objectives</a:t>
            </a:r>
          </a:p>
        </p:txBody>
      </p:sp>
      <p:sp>
        <p:nvSpPr>
          <p:cNvPr id="1057" name="TextBox 1057"/>
          <p:cNvSpPr txBox="1"/>
          <p:nvPr/>
        </p:nvSpPr>
        <p:spPr>
          <a:xfrm>
            <a:off x="8164703" y="4606675"/>
            <a:ext cx="2592305" cy="662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964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5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5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5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co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operatively</a:t>
            </a:r>
          </a:p>
          <a:p>
            <a:pPr marL="0">
              <a:lnSpc>
                <a:spcPct val="89999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5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5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15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757428">
              <a:lnSpc>
                <a:spcPct val="100000"/>
              </a:lnSpc>
            </a:pP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5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ea typeface="Times New Roman"/>
              </a:rPr>
              <a:t>activity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112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3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4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20" y="632460"/>
            <a:ext cx="3337560" cy="3322320"/>
          </a:xfrm>
          <a:prstGeom prst="rect">
            <a:avLst/>
          </a:prstGeom>
        </p:spPr>
      </p:pic>
      <p:sp>
        <p:nvSpPr>
          <p:cNvPr id="116" name="TextBox 116"/>
          <p:cNvSpPr txBox="1"/>
          <p:nvPr/>
        </p:nvSpPr>
        <p:spPr>
          <a:xfrm>
            <a:off x="3347339" y="4394773"/>
            <a:ext cx="5483203" cy="975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359" b="1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200" spc="11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340" b="1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3200" spc="11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384" b="1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3200" spc="11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345" b="1" dirty="0">
                <a:solidFill>
                  <a:srgbClr val="242424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3200" spc="11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320" b="1" dirty="0">
                <a:solidFill>
                  <a:srgbClr val="242424"/>
                </a:solidFill>
                <a:latin typeface="Times New Roman"/>
                <a:ea typeface="Times New Roman"/>
              </a:rPr>
              <a:t>BY</a:t>
            </a:r>
          </a:p>
          <a:p>
            <a:pPr marL="0" indent="718057">
              <a:lnSpc>
                <a:spcPct val="100000"/>
              </a:lnSpc>
            </a:pPr>
            <a:r>
              <a:rPr lang="en-US" altLang="zh-CN" sz="3200" spc="129" b="1" dirty="0">
                <a:solidFill>
                  <a:srgbClr val="242424"/>
                </a:solidFill>
                <a:latin typeface="Times New Roman"/>
                <a:ea typeface="Times New Roman"/>
              </a:rPr>
              <a:t>‘PARTICIPATI</a:t>
            </a:r>
            <a:r>
              <a:rPr lang="en-US" altLang="zh-CN" sz="3200" spc="125" b="1" dirty="0">
                <a:solidFill>
                  <a:srgbClr val="242424"/>
                </a:solidFill>
                <a:latin typeface="Times New Roman"/>
                <a:ea typeface="Times New Roman"/>
              </a:rPr>
              <a:t>ON’?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Freeform 1058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Freeform 1059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6543 h 1095375"/>
              <a:gd name="connsiteX3" fmla="*/ 26035 w 1819275"/>
              <a:gd name="connsiteY3" fmla="*/ 26543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6543"/>
                </a:lnTo>
                <a:lnTo>
                  <a:pt x="26035" y="26543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Freeform 1060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6543 h 1095375"/>
              <a:gd name="connsiteX3" fmla="*/ 26035 w 1819275"/>
              <a:gd name="connsiteY3" fmla="*/ 26543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6543"/>
                </a:lnTo>
                <a:lnTo>
                  <a:pt x="26035" y="26543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Freeform 1061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6543 h 1095375"/>
              <a:gd name="connsiteX3" fmla="*/ 21463 w 1806575"/>
              <a:gd name="connsiteY3" fmla="*/ 26543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6543"/>
                </a:lnTo>
                <a:lnTo>
                  <a:pt x="21463" y="26543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8db5a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Freeform 1062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6543 h 1095375"/>
              <a:gd name="connsiteX3" fmla="*/ 21463 w 1806575"/>
              <a:gd name="connsiteY3" fmla="*/ 26543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6543"/>
                </a:lnTo>
                <a:lnTo>
                  <a:pt x="21463" y="26543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b8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Freeform 1063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6543 h 1095375"/>
              <a:gd name="connsiteX3" fmla="*/ 16890 w 1806575"/>
              <a:gd name="connsiteY3" fmla="*/ 26543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6543"/>
                </a:lnTo>
                <a:lnTo>
                  <a:pt x="16890" y="26543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7fb79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Freeform 1064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6543 h 1095375"/>
              <a:gd name="connsiteX3" fmla="*/ 16890 w 1806575"/>
              <a:gd name="connsiteY3" fmla="*/ 26543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6543"/>
                </a:lnTo>
                <a:lnTo>
                  <a:pt x="16890" y="26543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f9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Freeform 1065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6543 h 1095375"/>
              <a:gd name="connsiteX3" fmla="*/ 26543 w 1819275"/>
              <a:gd name="connsiteY3" fmla="*/ 26543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6543"/>
                </a:lnTo>
                <a:lnTo>
                  <a:pt x="26543" y="26543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6fb86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Freeform 1066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6543 h 1095375"/>
              <a:gd name="connsiteX3" fmla="*/ 26543 w 1819275"/>
              <a:gd name="connsiteY3" fmla="*/ 26543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6543"/>
                </a:lnTo>
                <a:lnTo>
                  <a:pt x="26543" y="26543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Freeform 1067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4510 w 1819275"/>
              <a:gd name="connsiteY0" fmla="*/ 1105535 h 1095375"/>
              <a:gd name="connsiteX1" fmla="*/ 1821306 w 1819275"/>
              <a:gd name="connsiteY1" fmla="*/ 1105535 h 1095375"/>
              <a:gd name="connsiteX2" fmla="*/ 1821306 w 1819275"/>
              <a:gd name="connsiteY2" fmla="*/ 28067 h 1095375"/>
              <a:gd name="connsiteX3" fmla="*/ 24510 w 1819275"/>
              <a:gd name="connsiteY3" fmla="*/ 28067 h 1095375"/>
              <a:gd name="connsiteX4" fmla="*/ 24510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4510" y="1105535"/>
                </a:moveTo>
                <a:lnTo>
                  <a:pt x="1821306" y="1105535"/>
                </a:lnTo>
                <a:lnTo>
                  <a:pt x="1821306" y="28067"/>
                </a:lnTo>
                <a:lnTo>
                  <a:pt x="24510" y="28067"/>
                </a:lnTo>
                <a:lnTo>
                  <a:pt x="24510" y="1105535"/>
                </a:lnTo>
                <a:close/>
              </a:path>
            </a:pathLst>
          </a:custGeom>
          <a:solidFill>
            <a:srgbClr val="85bb6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Freeform 1068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4510 w 1819275"/>
              <a:gd name="connsiteY0" fmla="*/ 1105535 h 1095375"/>
              <a:gd name="connsiteX1" fmla="*/ 1821306 w 1819275"/>
              <a:gd name="connsiteY1" fmla="*/ 1105535 h 1095375"/>
              <a:gd name="connsiteX2" fmla="*/ 1821306 w 1819275"/>
              <a:gd name="connsiteY2" fmla="*/ 28067 h 1095375"/>
              <a:gd name="connsiteX3" fmla="*/ 24510 w 1819275"/>
              <a:gd name="connsiteY3" fmla="*/ 28067 h 1095375"/>
              <a:gd name="connsiteX4" fmla="*/ 24510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4510" y="1105535"/>
                </a:moveTo>
                <a:lnTo>
                  <a:pt x="1821306" y="1105535"/>
                </a:lnTo>
                <a:lnTo>
                  <a:pt x="1821306" y="28067"/>
                </a:lnTo>
                <a:lnTo>
                  <a:pt x="24510" y="28067"/>
                </a:lnTo>
                <a:lnTo>
                  <a:pt x="24510" y="1105535"/>
                </a:lnTo>
                <a:close/>
              </a:path>
            </a:pathLst>
          </a:custGeom>
          <a:solidFill>
            <a:srgbClr val="0000c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Freeform 1069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acc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Freeform 1070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f2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1" name="Freeform 1071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c4a6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Freeform 1072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Freeform 1073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8067 h 1095375"/>
              <a:gd name="connsiteX3" fmla="*/ 26543 w 1819275"/>
              <a:gd name="connsiteY3" fmla="*/ 28067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8067"/>
                </a:lnTo>
                <a:lnTo>
                  <a:pt x="26543" y="28067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Freeform 1074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6543 w 1819275"/>
              <a:gd name="connsiteY0" fmla="*/ 1105535 h 1095375"/>
              <a:gd name="connsiteX1" fmla="*/ 1823339 w 1819275"/>
              <a:gd name="connsiteY1" fmla="*/ 1105535 h 1095375"/>
              <a:gd name="connsiteX2" fmla="*/ 1823339 w 1819275"/>
              <a:gd name="connsiteY2" fmla="*/ 28067 h 1095375"/>
              <a:gd name="connsiteX3" fmla="*/ 26543 w 1819275"/>
              <a:gd name="connsiteY3" fmla="*/ 28067 h 1095375"/>
              <a:gd name="connsiteX4" fmla="*/ 26543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5535"/>
                </a:moveTo>
                <a:lnTo>
                  <a:pt x="1823339" y="1105535"/>
                </a:lnTo>
                <a:lnTo>
                  <a:pt x="1823339" y="28067"/>
                </a:lnTo>
                <a:lnTo>
                  <a:pt x="26543" y="28067"/>
                </a:lnTo>
                <a:lnTo>
                  <a:pt x="26543" y="11055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TextBox 1075"/>
          <p:cNvSpPr txBox="1"/>
          <p:nvPr/>
        </p:nvSpPr>
        <p:spPr>
          <a:xfrm>
            <a:off x="3292728" y="1115244"/>
            <a:ext cx="5594958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85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89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9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</a:p>
          <a:p>
            <a:pPr marL="0" indent="1845945">
              <a:lnSpc>
                <a:spcPct val="100000"/>
              </a:lnSpc>
            </a:pPr>
            <a:r>
              <a:rPr lang="en-US" altLang="zh-CN" sz="2800" spc="-15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1076" name="TextBox 1076"/>
          <p:cNvSpPr txBox="1"/>
          <p:nvPr/>
        </p:nvSpPr>
        <p:spPr>
          <a:xfrm>
            <a:off x="2486914" y="3394693"/>
            <a:ext cx="1302546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Intr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ea typeface="Times New Roman"/>
              </a:rPr>
              <a:t>oduction</a:t>
            </a:r>
          </a:p>
        </p:txBody>
      </p:sp>
      <p:sp>
        <p:nvSpPr>
          <p:cNvPr id="1077" name="TextBox 1077"/>
          <p:cNvSpPr txBox="1"/>
          <p:nvPr/>
        </p:nvSpPr>
        <p:spPr>
          <a:xfrm>
            <a:off x="4563745" y="3394693"/>
            <a:ext cx="110072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15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2000" spc="10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1078" name="TextBox 1078"/>
          <p:cNvSpPr txBox="1"/>
          <p:nvPr/>
        </p:nvSpPr>
        <p:spPr>
          <a:xfrm>
            <a:off x="6363334" y="3242293"/>
            <a:ext cx="1456466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7724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Overview</a:t>
            </a:r>
            <a:r>
              <a:rPr lang="en-US" altLang="zh-CN" sz="20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5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20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steps</a:t>
            </a:r>
          </a:p>
        </p:txBody>
      </p:sp>
      <p:sp>
        <p:nvSpPr>
          <p:cNvPr id="1079" name="TextBox 1079"/>
          <p:cNvSpPr txBox="1"/>
          <p:nvPr/>
        </p:nvSpPr>
        <p:spPr>
          <a:xfrm>
            <a:off x="8424418" y="3394693"/>
            <a:ext cx="1360259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134" dirty="0">
                <a:solidFill>
                  <a:srgbClr val="fefefe"/>
                </a:solidFill>
                <a:latin typeface="Times New Roman"/>
                <a:ea typeface="Times New Roman"/>
              </a:rPr>
              <a:t>SMART</a:t>
            </a:r>
            <a:r>
              <a:rPr lang="en-US" altLang="zh-CN" sz="20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-80" dirty="0">
                <a:solidFill>
                  <a:srgbClr val="fefefe"/>
                </a:solidFill>
                <a:latin typeface="Times New Roman"/>
                <a:ea typeface="Times New Roman"/>
              </a:rPr>
              <a:t>goals</a:t>
            </a:r>
          </a:p>
        </p:txBody>
      </p:sp>
      <p:sp>
        <p:nvSpPr>
          <p:cNvPr id="1080" name="TextBox 1080"/>
          <p:cNvSpPr txBox="1"/>
          <p:nvPr/>
        </p:nvSpPr>
        <p:spPr>
          <a:xfrm>
            <a:off x="2318257" y="4374352"/>
            <a:ext cx="1686771" cy="871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12192">
              <a:lnSpc>
                <a:spcPct val="92916"/>
              </a:lnSpc>
            </a:pP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000" spc="-2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" dirty="0">
                <a:solidFill>
                  <a:srgbClr val="fefefe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0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change</a:t>
            </a:r>
          </a:p>
          <a:p>
            <a:pPr marL="0" indent="393192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Times New Roman"/>
                <a:ea typeface="Times New Roman"/>
              </a:rPr>
              <a:t>happe</a:t>
            </a:r>
            <a:r>
              <a:rPr lang="en-US" altLang="zh-CN" sz="2000" dirty="0">
                <a:solidFill>
                  <a:srgbClr val="fefefe"/>
                </a:solidFill>
                <a:latin typeface="Times New Roman"/>
                <a:ea typeface="Times New Roman"/>
              </a:rPr>
              <a:t>ns</a:t>
            </a:r>
          </a:p>
        </p:txBody>
      </p:sp>
      <p:sp>
        <p:nvSpPr>
          <p:cNvPr id="1081" name="TextBox 1081"/>
          <p:cNvSpPr txBox="1"/>
          <p:nvPr/>
        </p:nvSpPr>
        <p:spPr>
          <a:xfrm>
            <a:off x="4510404" y="4499833"/>
            <a:ext cx="1209301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5" dirty="0">
                <a:solidFill>
                  <a:srgbClr val="fefefe"/>
                </a:solidFill>
                <a:latin typeface="Times New Roman"/>
                <a:ea typeface="Times New Roman"/>
              </a:rPr>
              <a:t>Barriers</a:t>
            </a:r>
            <a:r>
              <a:rPr lang="en-US" altLang="zh-CN" sz="20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</a:p>
          <a:p>
            <a:pPr marL="0" indent="156972">
              <a:lnSpc>
                <a:spcPct val="100000"/>
              </a:lnSpc>
            </a:pPr>
            <a:r>
              <a:rPr lang="en-US" altLang="zh-CN" sz="2000" spc="-64" dirty="0">
                <a:solidFill>
                  <a:srgbClr val="fefefe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20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-50" dirty="0">
                <a:solidFill>
                  <a:srgbClr val="fefefe"/>
                </a:solidFill>
                <a:latin typeface="Times New Roman"/>
                <a:ea typeface="Times New Roman"/>
              </a:rPr>
              <a:t>face</a:t>
            </a:r>
          </a:p>
        </p:txBody>
      </p:sp>
      <p:sp>
        <p:nvSpPr>
          <p:cNvPr id="1082" name="TextBox 1082"/>
          <p:cNvSpPr txBox="1"/>
          <p:nvPr/>
        </p:nvSpPr>
        <p:spPr>
          <a:xfrm>
            <a:off x="6357492" y="4499833"/>
            <a:ext cx="1465642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34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0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</a:p>
          <a:p>
            <a:pPr marL="0" indent="103632">
              <a:lnSpc>
                <a:spcPct val="100000"/>
              </a:lnSpc>
            </a:pPr>
            <a:r>
              <a:rPr lang="en-US" altLang="zh-CN" sz="2000" spc="34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0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4" dirty="0">
                <a:solidFill>
                  <a:srgbClr val="fefefe"/>
                </a:solidFill>
                <a:latin typeface="Times New Roman"/>
                <a:ea typeface="Times New Roman"/>
              </a:rPr>
              <a:t>support</a:t>
            </a:r>
          </a:p>
        </p:txBody>
      </p:sp>
      <p:sp>
        <p:nvSpPr>
          <p:cNvPr id="1083" name="TextBox 1083"/>
          <p:cNvSpPr txBox="1"/>
          <p:nvPr/>
        </p:nvSpPr>
        <p:spPr>
          <a:xfrm>
            <a:off x="8502142" y="4499833"/>
            <a:ext cx="1133305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40" dirty="0">
                <a:solidFill>
                  <a:srgbClr val="fefefe"/>
                </a:solidFill>
                <a:latin typeface="Times New Roman"/>
                <a:ea typeface="Times New Roman"/>
              </a:rPr>
              <a:t>Evalu</a:t>
            </a:r>
            <a:r>
              <a:rPr lang="en-US" altLang="zh-CN" sz="2000" spc="-34" dirty="0">
                <a:solidFill>
                  <a:srgbClr val="fefefe"/>
                </a:solidFill>
                <a:latin typeface="Times New Roman"/>
                <a:ea typeface="Times New Roman"/>
              </a:rPr>
              <a:t>ation/</a:t>
            </a:r>
          </a:p>
          <a:p>
            <a:pPr marL="0" indent="53339">
              <a:lnSpc>
                <a:spcPct val="100000"/>
              </a:lnSpc>
            </a:pPr>
            <a:r>
              <a:rPr lang="en-US" altLang="zh-CN" sz="2000" spc="25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0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Freeform 108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Freeform 1085"> 
				</p:cNvPr>
          <p:cNvSpPr/>
          <p:nvPr/>
        </p:nvSpPr>
        <p:spPr>
          <a:xfrm>
            <a:off x="793750" y="958850"/>
            <a:ext cx="3067050" cy="1187450"/>
          </a:xfrm>
          <a:custGeom>
            <a:avLst/>
            <a:gdLst>
              <a:gd name="connsiteX0" fmla="*/ 11683 w 3067050"/>
              <a:gd name="connsiteY0" fmla="*/ 1195324 h 1187450"/>
              <a:gd name="connsiteX1" fmla="*/ 3077971 w 3067050"/>
              <a:gd name="connsiteY1" fmla="*/ 1195324 h 1187450"/>
              <a:gd name="connsiteX2" fmla="*/ 3077971 w 3067050"/>
              <a:gd name="connsiteY2" fmla="*/ 6604 h 1187450"/>
              <a:gd name="connsiteX3" fmla="*/ 11683 w 3067050"/>
              <a:gd name="connsiteY3" fmla="*/ 6604 h 1187450"/>
              <a:gd name="connsiteX4" fmla="*/ 11683 w 30670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050" h="1187450">
                <a:moveTo>
                  <a:pt x="11683" y="1195324"/>
                </a:moveTo>
                <a:lnTo>
                  <a:pt x="3077971" y="1195324"/>
                </a:lnTo>
                <a:lnTo>
                  <a:pt x="3077971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Freeform 1086"> 
				</p:cNvPr>
          <p:cNvSpPr/>
          <p:nvPr/>
        </p:nvSpPr>
        <p:spPr>
          <a:xfrm>
            <a:off x="784225" y="949325"/>
            <a:ext cx="3076575" cy="1196975"/>
          </a:xfrm>
          <a:custGeom>
            <a:avLst/>
            <a:gdLst>
              <a:gd name="connsiteX0" fmla="*/ 21208 w 3076575"/>
              <a:gd name="connsiteY0" fmla="*/ 1204849 h 1196975"/>
              <a:gd name="connsiteX1" fmla="*/ 3087496 w 3076575"/>
              <a:gd name="connsiteY1" fmla="*/ 1204849 h 1196975"/>
              <a:gd name="connsiteX2" fmla="*/ 3087496 w 3076575"/>
              <a:gd name="connsiteY2" fmla="*/ 16129 h 1196975"/>
              <a:gd name="connsiteX3" fmla="*/ 21208 w 3076575"/>
              <a:gd name="connsiteY3" fmla="*/ 16129 h 1196975"/>
              <a:gd name="connsiteX4" fmla="*/ 21208 w 30765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6575" h="1196975">
                <a:moveTo>
                  <a:pt x="21208" y="1204849"/>
                </a:moveTo>
                <a:lnTo>
                  <a:pt x="3087496" y="1204849"/>
                </a:lnTo>
                <a:lnTo>
                  <a:pt x="3087496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8" name="Picture 10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1668780"/>
            <a:ext cx="6256020" cy="3528060"/>
          </a:xfrm>
          <a:prstGeom prst="rect">
            <a:avLst/>
          </a:prstGeom>
        </p:spPr>
      </p:pic>
      <p:sp>
        <p:nvSpPr>
          <p:cNvPr id="1088" name="TextBox 1088"/>
          <p:cNvSpPr txBox="1"/>
          <p:nvPr/>
        </p:nvSpPr>
        <p:spPr>
          <a:xfrm>
            <a:off x="971702" y="1241824"/>
            <a:ext cx="2738923" cy="3936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8567">
              <a:lnSpc>
                <a:spcPct val="100000"/>
              </a:lnSpc>
            </a:pPr>
            <a:r>
              <a:rPr lang="en-US" altLang="zh-CN" sz="2000" spc="129" dirty="0">
                <a:solidFill>
                  <a:srgbClr val="242424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0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35" dirty="0">
                <a:solidFill>
                  <a:srgbClr val="242424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20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14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374624">
              <a:lnSpc>
                <a:spcPct val="100000"/>
              </a:lnSpc>
            </a:pPr>
            <a:r>
              <a:rPr lang="en-US" altLang="zh-CN" sz="2000" spc="104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000" spc="4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0" dirty="0">
                <a:solidFill>
                  <a:srgbClr val="242424"/>
                </a:solidFill>
                <a:latin typeface="Times New Roman"/>
                <a:ea typeface="Times New Roman"/>
              </a:rPr>
              <a:t>STEPS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6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600" spc="1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600" spc="1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Times New Roman"/>
                <a:ea typeface="Times New Roman"/>
              </a:rPr>
              <a:t>remember?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 indent="729970">
              <a:lnSpc>
                <a:spcPct val="100000"/>
              </a:lnSpc>
            </a:pPr>
            <a:r>
              <a:rPr lang="en-US" altLang="zh-CN" sz="2600" spc="-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70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-10" dirty="0">
                <a:solidFill>
                  <a:srgbClr val="242424"/>
                </a:solidFill>
                <a:latin typeface="Times New Roman"/>
                <a:ea typeface="Times New Roman"/>
              </a:rPr>
              <a:t>Explore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 indent="643102">
              <a:lnSpc>
                <a:spcPct val="100000"/>
              </a:lnSpc>
            </a:pPr>
            <a:r>
              <a:rPr lang="en-US" altLang="zh-CN" sz="2600" spc="1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75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15" dirty="0">
                <a:solidFill>
                  <a:srgbClr val="242424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 indent="1011910">
              <a:lnSpc>
                <a:spcPct val="100000"/>
              </a:lnSpc>
            </a:pPr>
            <a:r>
              <a:rPr lang="en-US" altLang="zh-CN" sz="2600" spc="-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6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-5" dirty="0">
                <a:solidFill>
                  <a:srgbClr val="242424"/>
                </a:solidFill>
                <a:latin typeface="Times New Roman"/>
                <a:ea typeface="Times New Roman"/>
              </a:rPr>
              <a:t>Act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 indent="768070">
              <a:lnSpc>
                <a:spcPct val="100000"/>
              </a:lnSpc>
            </a:pPr>
            <a:r>
              <a:rPr lang="en-US" altLang="zh-CN" sz="2600" spc="-4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600" spc="16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600" spc="-55" dirty="0">
                <a:solidFill>
                  <a:srgbClr val="242424"/>
                </a:solidFill>
                <a:latin typeface="Times New Roman"/>
                <a:ea typeface="Times New Roman"/>
              </a:rPr>
              <a:t>Review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Freeform 108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Freeform 1090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Freeform 1091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3" name="Picture 10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20" y="1836420"/>
            <a:ext cx="2849880" cy="2865120"/>
          </a:xfrm>
          <a:prstGeom prst="rect">
            <a:avLst/>
          </a:prstGeom>
        </p:spPr>
      </p:pic>
      <p:sp>
        <p:nvSpPr>
          <p:cNvPr id="1093" name="Freeform 1093"> 
				</p:cNvPr>
          <p:cNvSpPr/>
          <p:nvPr/>
        </p:nvSpPr>
        <p:spPr>
          <a:xfrm>
            <a:off x="8107830" y="1834030"/>
            <a:ext cx="2852269" cy="2852269"/>
          </a:xfrm>
          <a:custGeom>
            <a:avLst/>
            <a:gdLst>
              <a:gd name="connsiteX0" fmla="*/ 2652007 w 2852269"/>
              <a:gd name="connsiteY0" fmla="*/ 1373442 h 2852269"/>
              <a:gd name="connsiteX1" fmla="*/ 1510930 w 2852269"/>
              <a:gd name="connsiteY1" fmla="*/ 232397 h 2852269"/>
              <a:gd name="connsiteX2" fmla="*/ 1510930 w 2852269"/>
              <a:gd name="connsiteY2" fmla="*/ 24956 h 2852269"/>
              <a:gd name="connsiteX3" fmla="*/ 1372617 w 2852269"/>
              <a:gd name="connsiteY3" fmla="*/ 24956 h 2852269"/>
              <a:gd name="connsiteX4" fmla="*/ 1372617 w 2852269"/>
              <a:gd name="connsiteY4" fmla="*/ 232397 h 2852269"/>
              <a:gd name="connsiteX5" fmla="*/ 231540 w 2852269"/>
              <a:gd name="connsiteY5" fmla="*/ 1373442 h 2852269"/>
              <a:gd name="connsiteX6" fmla="*/ 24060 w 2852269"/>
              <a:gd name="connsiteY6" fmla="*/ 1373442 h 2852269"/>
              <a:gd name="connsiteX7" fmla="*/ 24060 w 2852269"/>
              <a:gd name="connsiteY7" fmla="*/ 1511737 h 2852269"/>
              <a:gd name="connsiteX8" fmla="*/ 231540 w 2852269"/>
              <a:gd name="connsiteY8" fmla="*/ 1511737 h 2852269"/>
              <a:gd name="connsiteX9" fmla="*/ 1372618 w 2852269"/>
              <a:gd name="connsiteY9" fmla="*/ 2652667 h 2852269"/>
              <a:gd name="connsiteX10" fmla="*/ 1372618 w 2852269"/>
              <a:gd name="connsiteY10" fmla="*/ 2860100 h 2852269"/>
              <a:gd name="connsiteX11" fmla="*/ 1510931 w 2852269"/>
              <a:gd name="connsiteY11" fmla="*/ 2860100 h 2852269"/>
              <a:gd name="connsiteX12" fmla="*/ 1510931 w 2852269"/>
              <a:gd name="connsiteY12" fmla="*/ 2652667 h 2852269"/>
              <a:gd name="connsiteX13" fmla="*/ 2652007 w 2852269"/>
              <a:gd name="connsiteY13" fmla="*/ 1511737 h 2852269"/>
              <a:gd name="connsiteX14" fmla="*/ 2859476 w 2852269"/>
              <a:gd name="connsiteY14" fmla="*/ 1511737 h 2852269"/>
              <a:gd name="connsiteX15" fmla="*/ 2859476 w 2852269"/>
              <a:gd name="connsiteY15" fmla="*/ 1373442 h 2852269"/>
              <a:gd name="connsiteX16" fmla="*/ 2652007 w 2852269"/>
              <a:gd name="connsiteY16" fmla="*/ 1373442 h 285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2269" h="2852269">
                <a:moveTo>
                  <a:pt x="2652007" y="1373442"/>
                </a:moveTo>
                <a:cubicBezTo>
                  <a:pt x="2615729" y="758954"/>
                  <a:pt x="2125469" y="268758"/>
                  <a:pt x="1510930" y="232397"/>
                </a:cubicBezTo>
                <a:lnTo>
                  <a:pt x="1510930" y="24956"/>
                </a:lnTo>
                <a:lnTo>
                  <a:pt x="1372617" y="24956"/>
                </a:lnTo>
                <a:lnTo>
                  <a:pt x="1372617" y="232397"/>
                </a:lnTo>
                <a:cubicBezTo>
                  <a:pt x="758049" y="268757"/>
                  <a:pt x="267790" y="758954"/>
                  <a:pt x="231540" y="1373442"/>
                </a:cubicBezTo>
                <a:lnTo>
                  <a:pt x="24060" y="1373442"/>
                </a:lnTo>
                <a:lnTo>
                  <a:pt x="24060" y="1511737"/>
                </a:lnTo>
                <a:lnTo>
                  <a:pt x="231540" y="1511737"/>
                </a:lnTo>
                <a:cubicBezTo>
                  <a:pt x="267790" y="2126196"/>
                  <a:pt x="758050" y="2616393"/>
                  <a:pt x="1372618" y="2652667"/>
                </a:cubicBezTo>
                <a:lnTo>
                  <a:pt x="1372618" y="2860100"/>
                </a:lnTo>
                <a:lnTo>
                  <a:pt x="1510931" y="2860100"/>
                </a:lnTo>
                <a:lnTo>
                  <a:pt x="1510931" y="2652667"/>
                </a:lnTo>
                <a:cubicBezTo>
                  <a:pt x="2125470" y="2616393"/>
                  <a:pt x="2615729" y="2126197"/>
                  <a:pt x="2652007" y="1511737"/>
                </a:cubicBezTo>
                <a:lnTo>
                  <a:pt x="2859476" y="1511737"/>
                </a:lnTo>
                <a:lnTo>
                  <a:pt x="2859476" y="1373442"/>
                </a:lnTo>
                <a:lnTo>
                  <a:pt x="2652007" y="137344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TextBox 1094"/>
          <p:cNvSpPr txBox="1"/>
          <p:nvPr/>
        </p:nvSpPr>
        <p:spPr>
          <a:xfrm>
            <a:off x="896111" y="1458617"/>
            <a:ext cx="5171649" cy="4313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462405" indent="-1332255">
              <a:lnSpc>
                <a:spcPct val="95416"/>
              </a:lnSpc>
            </a:pPr>
            <a:r>
              <a:rPr lang="en-US" altLang="zh-CN" sz="2800" spc="204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Times New Roman"/>
                <a:ea typeface="Times New Roman"/>
              </a:rPr>
              <a:t>NOW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89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5" dirty="0">
                <a:solidFill>
                  <a:srgbClr val="242424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48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ORGANISE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7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clear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goals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change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see</a:t>
            </a:r>
          </a:p>
          <a:p>
            <a:pPr>
              <a:lnSpc>
                <a:spcPts val="5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actions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achieve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" dirty="0">
                <a:solidFill>
                  <a:srgbClr val="000000"/>
                </a:solidFill>
                <a:latin typeface="Times New Roman"/>
                <a:ea typeface="Times New Roman"/>
              </a:rPr>
              <a:t>goals</a:t>
            </a:r>
          </a:p>
          <a:p>
            <a:pPr>
              <a:lnSpc>
                <a:spcPts val="525"/>
              </a:lnSpc>
            </a:pPr>
            <a:endParaRPr lang="en-US" dirty="0" smtClean="0"/>
          </a:p>
          <a:p>
            <a:pPr hangingPunct="0" marL="228600" indent="-228600">
              <a:lnSpc>
                <a:spcPct val="95416"/>
              </a:lnSpc>
            </a:pPr>
            <a:r>
              <a:rPr lang="en-US" altLang="zh-CN" sz="18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needs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done,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it,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completed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by,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resources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needed,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else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help,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achieve)</a:t>
            </a:r>
          </a:p>
          <a:p>
            <a:pPr>
              <a:lnSpc>
                <a:spcPts val="5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Gather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contact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may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Freeform 109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Freeform 1096"> 
				</p:cNvPr>
          <p:cNvSpPr/>
          <p:nvPr/>
        </p:nvSpPr>
        <p:spPr>
          <a:xfrm>
            <a:off x="793750" y="2393950"/>
            <a:ext cx="3054350" cy="1657350"/>
          </a:xfrm>
          <a:custGeom>
            <a:avLst/>
            <a:gdLst>
              <a:gd name="connsiteX0" fmla="*/ 11683 w 3054350"/>
              <a:gd name="connsiteY0" fmla="*/ 1657604 h 1657350"/>
              <a:gd name="connsiteX1" fmla="*/ 3056635 w 3054350"/>
              <a:gd name="connsiteY1" fmla="*/ 1657604 h 1657350"/>
              <a:gd name="connsiteX2" fmla="*/ 3056635 w 3054350"/>
              <a:gd name="connsiteY2" fmla="*/ 11683 h 1657350"/>
              <a:gd name="connsiteX3" fmla="*/ 11683 w 3054350"/>
              <a:gd name="connsiteY3" fmla="*/ 11683 h 1657350"/>
              <a:gd name="connsiteX4" fmla="*/ 11683 w 3054350"/>
              <a:gd name="connsiteY4" fmla="*/ 1657604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1657350">
                <a:moveTo>
                  <a:pt x="11683" y="1657604"/>
                </a:moveTo>
                <a:lnTo>
                  <a:pt x="3056635" y="1657604"/>
                </a:lnTo>
                <a:lnTo>
                  <a:pt x="3056635" y="11683"/>
                </a:lnTo>
                <a:lnTo>
                  <a:pt x="11683" y="11683"/>
                </a:lnTo>
                <a:lnTo>
                  <a:pt x="11683" y="165760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Freeform 1097"> 
				</p:cNvPr>
          <p:cNvSpPr/>
          <p:nvPr/>
        </p:nvSpPr>
        <p:spPr>
          <a:xfrm>
            <a:off x="784225" y="2384425"/>
            <a:ext cx="3063875" cy="1666875"/>
          </a:xfrm>
          <a:custGeom>
            <a:avLst/>
            <a:gdLst>
              <a:gd name="connsiteX0" fmla="*/ 21208 w 3063875"/>
              <a:gd name="connsiteY0" fmla="*/ 1667129 h 1666875"/>
              <a:gd name="connsiteX1" fmla="*/ 3066160 w 3063875"/>
              <a:gd name="connsiteY1" fmla="*/ 1667129 h 1666875"/>
              <a:gd name="connsiteX2" fmla="*/ 3066160 w 3063875"/>
              <a:gd name="connsiteY2" fmla="*/ 21208 h 1666875"/>
              <a:gd name="connsiteX3" fmla="*/ 21208 w 3063875"/>
              <a:gd name="connsiteY3" fmla="*/ 21208 h 1666875"/>
              <a:gd name="connsiteX4" fmla="*/ 21208 w 3063875"/>
              <a:gd name="connsiteY4" fmla="*/ 1667129 h 16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875" h="1666875">
                <a:moveTo>
                  <a:pt x="21208" y="1667129"/>
                </a:moveTo>
                <a:lnTo>
                  <a:pt x="3066160" y="1667129"/>
                </a:lnTo>
                <a:lnTo>
                  <a:pt x="3066160" y="21208"/>
                </a:lnTo>
                <a:lnTo>
                  <a:pt x="21208" y="21208"/>
                </a:lnTo>
                <a:lnTo>
                  <a:pt x="21208" y="166712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9" name="Picture 10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79" y="0"/>
            <a:ext cx="7551420" cy="6858000"/>
          </a:xfrm>
          <a:prstGeom prst="rect">
            <a:avLst/>
          </a:prstGeom>
        </p:spPr>
      </p:pic>
      <p:sp>
        <p:nvSpPr>
          <p:cNvPr id="1099" name="TextBox 1099"/>
          <p:cNvSpPr txBox="1"/>
          <p:nvPr/>
        </p:nvSpPr>
        <p:spPr>
          <a:xfrm>
            <a:off x="1705991" y="2784355"/>
            <a:ext cx="1228182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9811">
              <a:lnSpc>
                <a:spcPct val="100000"/>
              </a:lnSpc>
            </a:pPr>
            <a:r>
              <a:rPr lang="en-US" altLang="zh-CN" sz="2800" spc="-85" dirty="0">
                <a:solidFill>
                  <a:srgbClr val="242424"/>
                </a:solidFill>
                <a:latin typeface="Times New Roman"/>
                <a:ea typeface="Times New Roman"/>
              </a:rPr>
              <a:t>SM</a:t>
            </a:r>
            <a:r>
              <a:rPr lang="en-US" altLang="zh-CN" sz="2800" spc="-75" dirty="0">
                <a:solidFill>
                  <a:srgbClr val="242424"/>
                </a:solidFill>
                <a:latin typeface="Times New Roman"/>
                <a:ea typeface="Times New Roman"/>
              </a:rPr>
              <a:t>ART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G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OALS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Freeform 110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1" name="Freeform 1101"> 
				</p:cNvPr>
          <p:cNvSpPr/>
          <p:nvPr/>
        </p:nvSpPr>
        <p:spPr>
          <a:xfrm>
            <a:off x="0" y="0"/>
            <a:ext cx="12192000" cy="5477256"/>
          </a:xfrm>
          <a:custGeom>
            <a:avLst/>
            <a:gdLst>
              <a:gd name="connsiteX0" fmla="*/ 0 w 12192000"/>
              <a:gd name="connsiteY0" fmla="*/ 5477256 h 5477256"/>
              <a:gd name="connsiteX1" fmla="*/ 12192000 w 12192000"/>
              <a:gd name="connsiteY1" fmla="*/ 5477256 h 5477256"/>
              <a:gd name="connsiteX2" fmla="*/ 12192000 w 12192000"/>
              <a:gd name="connsiteY2" fmla="*/ 0 h 5477256"/>
              <a:gd name="connsiteX3" fmla="*/ 0 w 12192000"/>
              <a:gd name="connsiteY3" fmla="*/ 0 h 5477256"/>
              <a:gd name="connsiteX4" fmla="*/ 0 w 12192000"/>
              <a:gd name="connsiteY4" fmla="*/ 5477256 h 547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477256">
                <a:moveTo>
                  <a:pt x="0" y="5477256"/>
                </a:moveTo>
                <a:lnTo>
                  <a:pt x="12192000" y="5477256"/>
                </a:lnTo>
                <a:lnTo>
                  <a:pt x="12192000" y="0"/>
                </a:lnTo>
                <a:lnTo>
                  <a:pt x="0" y="0"/>
                </a:lnTo>
                <a:lnTo>
                  <a:pt x="0" y="54772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Freeform 1102"> 
				</p:cNvPr>
          <p:cNvSpPr/>
          <p:nvPr/>
        </p:nvSpPr>
        <p:spPr>
          <a:xfrm>
            <a:off x="2393950" y="4921250"/>
            <a:ext cx="7740650" cy="1136650"/>
          </a:xfrm>
          <a:custGeom>
            <a:avLst/>
            <a:gdLst>
              <a:gd name="connsiteX0" fmla="*/ 14732 w 7740650"/>
              <a:gd name="connsiteY0" fmla="*/ 1141984 h 1136650"/>
              <a:gd name="connsiteX1" fmla="*/ 7744460 w 7740650"/>
              <a:gd name="connsiteY1" fmla="*/ 1141984 h 1136650"/>
              <a:gd name="connsiteX2" fmla="*/ 7744460 w 7740650"/>
              <a:gd name="connsiteY2" fmla="*/ 8128 h 1136650"/>
              <a:gd name="connsiteX3" fmla="*/ 14732 w 7740650"/>
              <a:gd name="connsiteY3" fmla="*/ 8128 h 1136650"/>
              <a:gd name="connsiteX4" fmla="*/ 14732 w 7740650"/>
              <a:gd name="connsiteY4" fmla="*/ 1141984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36650">
                <a:moveTo>
                  <a:pt x="14732" y="1141984"/>
                </a:moveTo>
                <a:lnTo>
                  <a:pt x="7744460" y="1141984"/>
                </a:lnTo>
                <a:lnTo>
                  <a:pt x="7744460" y="8128"/>
                </a:lnTo>
                <a:lnTo>
                  <a:pt x="14732" y="8128"/>
                </a:lnTo>
                <a:lnTo>
                  <a:pt x="14732" y="114198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3" name="Freeform 1103"> 
				</p:cNvPr>
          <p:cNvSpPr/>
          <p:nvPr/>
        </p:nvSpPr>
        <p:spPr>
          <a:xfrm>
            <a:off x="2384425" y="4911725"/>
            <a:ext cx="7750175" cy="1146175"/>
          </a:xfrm>
          <a:custGeom>
            <a:avLst/>
            <a:gdLst>
              <a:gd name="connsiteX0" fmla="*/ 24257 w 7750175"/>
              <a:gd name="connsiteY0" fmla="*/ 1151509 h 1146175"/>
              <a:gd name="connsiteX1" fmla="*/ 7753985 w 7750175"/>
              <a:gd name="connsiteY1" fmla="*/ 1151509 h 1146175"/>
              <a:gd name="connsiteX2" fmla="*/ 7753985 w 7750175"/>
              <a:gd name="connsiteY2" fmla="*/ 17653 h 1146175"/>
              <a:gd name="connsiteX3" fmla="*/ 24257 w 7750175"/>
              <a:gd name="connsiteY3" fmla="*/ 17653 h 1146175"/>
              <a:gd name="connsiteX4" fmla="*/ 24257 w 7750175"/>
              <a:gd name="connsiteY4" fmla="*/ 1151509 h 11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46175">
                <a:moveTo>
                  <a:pt x="24257" y="1151509"/>
                </a:moveTo>
                <a:lnTo>
                  <a:pt x="7753985" y="1151509"/>
                </a:lnTo>
                <a:lnTo>
                  <a:pt x="7753985" y="17653"/>
                </a:lnTo>
                <a:lnTo>
                  <a:pt x="24257" y="17653"/>
                </a:lnTo>
                <a:lnTo>
                  <a:pt x="24257" y="115150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5" name="Picture 110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" y="944880"/>
            <a:ext cx="9585959" cy="3581400"/>
          </a:xfrm>
          <a:prstGeom prst="rect">
            <a:avLst/>
          </a:prstGeom>
        </p:spPr>
      </p:pic>
      <p:sp>
        <p:nvSpPr>
          <p:cNvPr id="1105" name="TextBox 1105"/>
          <p:cNvSpPr txBox="1"/>
          <p:nvPr/>
        </p:nvSpPr>
        <p:spPr>
          <a:xfrm>
            <a:off x="4469257" y="5266026"/>
            <a:ext cx="3702503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48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PLANNING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Freeform 110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8" name="Picture 110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1240" cy="6858000"/>
          </a:xfrm>
          <a:prstGeom prst="rect">
            <a:avLst/>
          </a:prstGeom>
        </p:spPr>
      </p:pic>
      <p:sp>
        <p:nvSpPr>
          <p:cNvPr id="1108" name="TextBox 1108"/>
          <p:cNvSpPr txBox="1"/>
          <p:nvPr/>
        </p:nvSpPr>
        <p:spPr>
          <a:xfrm>
            <a:off x="990904" y="3049082"/>
            <a:ext cx="4095497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spc="154" dirty="0">
                <a:solidFill>
                  <a:srgbClr val="fefefe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24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4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4" dirty="0">
                <a:solidFill>
                  <a:srgbClr val="fefefe"/>
                </a:solidFill>
                <a:latin typeface="Times New Roman"/>
                <a:ea typeface="Times New Roman"/>
              </a:rPr>
              <a:t>WORLD</a:t>
            </a:r>
            <a:r>
              <a:rPr lang="en-US" altLang="zh-CN" sz="24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</a:p>
          <a:p>
            <a:pPr marL="0" indent="675081">
              <a:lnSpc>
                <a:spcPct val="100000"/>
              </a:lnSpc>
            </a:pPr>
            <a:r>
              <a:rPr lang="en-US" altLang="zh-CN" sz="2400" spc="16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4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4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9" dirty="0">
                <a:solidFill>
                  <a:srgbClr val="fefefe"/>
                </a:solidFill>
                <a:latin typeface="Times New Roman"/>
                <a:ea typeface="Times New Roman"/>
              </a:rPr>
              <a:t>DOING!</a:t>
            </a:r>
          </a:p>
        </p:txBody>
      </p:sp>
      <p:sp>
        <p:nvSpPr>
          <p:cNvPr id="1109" name="TextBox 1109"/>
          <p:cNvSpPr txBox="1"/>
          <p:nvPr/>
        </p:nvSpPr>
        <p:spPr>
          <a:xfrm>
            <a:off x="6836409" y="1010051"/>
            <a:ext cx="4690298" cy="4055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pictures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videos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carrying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activity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(just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permission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first!).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generate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support/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promotion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through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like: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posts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1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Contacting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newspaper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Asking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1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school/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centre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highlight</a:t>
            </a:r>
            <a:r>
              <a:rPr lang="en-US" altLang="zh-CN" sz="1800" spc="-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-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work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Contacting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councillors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community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Freeform 111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Freeform 1111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Freeform 1112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Freeform 1113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4" name="Freeform 1114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Freeform 1115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7" name="Picture 111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1117" name="TextBox 1117"/>
          <p:cNvSpPr txBox="1"/>
          <p:nvPr/>
        </p:nvSpPr>
        <p:spPr>
          <a:xfrm>
            <a:off x="896111" y="1440837"/>
            <a:ext cx="4253786" cy="4190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12773">
              <a:lnSpc>
                <a:spcPct val="100000"/>
              </a:lnSpc>
            </a:pP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POT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ENTIAL</a:t>
            </a:r>
          </a:p>
          <a:p>
            <a:pPr marL="0" indent="940561">
              <a:lnSpc>
                <a:spcPct val="100000"/>
              </a:lnSpc>
            </a:pP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CHALL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ENGES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0"/>
              </a:lnSpc>
            </a:pPr>
            <a:endParaRPr lang="en-US" dirty="0" smtClean="0"/>
          </a:p>
          <a:p>
            <a:pPr hangingPunct="0" marL="228904" indent="-228904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potential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8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face/</a:t>
            </a:r>
            <a:r>
              <a:rPr lang="en-US" altLang="zh-CN" sz="1800" spc="-9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obstacles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encounter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along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9" dirty="0">
                <a:solidFill>
                  <a:srgbClr val="fefefe"/>
                </a:solidFill>
                <a:latin typeface="Times New Roman"/>
                <a:ea typeface="Times New Roman"/>
              </a:rPr>
              <a:t>w</a:t>
            </a:r>
            <a:r>
              <a:rPr lang="en-US" altLang="zh-CN" sz="1800" spc="-104" dirty="0">
                <a:solidFill>
                  <a:srgbClr val="fefefe"/>
                </a:solidFill>
                <a:latin typeface="Times New Roman"/>
                <a:ea typeface="Times New Roman"/>
              </a:rPr>
              <a:t>ay.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challenges,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better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spc="25" dirty="0">
                <a:solidFill>
                  <a:srgbClr val="fefefe"/>
                </a:solidFill>
                <a:latin typeface="Times New Roman"/>
                <a:ea typeface="Times New Roman"/>
              </a:rPr>
              <a:t>prepared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ea typeface="Times New Roman"/>
              </a:rPr>
              <a:t>deal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them.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hangingPunct="0" marL="228904" indent="-228904">
              <a:lnSpc>
                <a:spcPct val="9958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worksheet,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visit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ea typeface="Times New Roman"/>
              </a:rPr>
              <a:t>plan!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Freeform 111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Freeform 1119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Freeform 1120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Freeform 1121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Freeform 1122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3" name="Freeform 1123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5" name="Picture 112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1125" name="TextBox 1125"/>
          <p:cNvSpPr txBox="1"/>
          <p:nvPr/>
        </p:nvSpPr>
        <p:spPr>
          <a:xfrm>
            <a:off x="896111" y="1654197"/>
            <a:ext cx="4273513" cy="4114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65302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STAGE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ACT!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now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ready,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organized,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put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action!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2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groups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remember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to:</a:t>
            </a:r>
          </a:p>
          <a:p>
            <a:pPr>
              <a:lnSpc>
                <a:spcPts val="7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ea typeface="Times New Roman"/>
              </a:rPr>
              <a:t>Support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dirty="0">
                <a:solidFill>
                  <a:srgbClr val="fefefe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ea typeface="Times New Roman"/>
              </a:rPr>
              <a:t>other</a:t>
            </a:r>
          </a:p>
          <a:p>
            <a:pPr>
              <a:lnSpc>
                <a:spcPts val="8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139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Listen</a:t>
            </a:r>
            <a:r>
              <a:rPr lang="en-US" altLang="zh-CN" sz="17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another</a:t>
            </a:r>
          </a:p>
          <a:p>
            <a:pPr>
              <a:lnSpc>
                <a:spcPts val="6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ea typeface="Times New Roman"/>
              </a:rPr>
              <a:t>success</a:t>
            </a:r>
          </a:p>
          <a:p>
            <a:pPr>
              <a:lnSpc>
                <a:spcPts val="6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8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7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Seek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support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it!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Freeform 112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Freeform 1127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Freeform 1128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0" name="Picture 113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1130" name="TextBox 1130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Freeform 113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2" name="Freeform 1132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3" name="Freeform 1133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Freeform 1134"> 
				</p:cNvPr>
          <p:cNvSpPr/>
          <p:nvPr/>
        </p:nvSpPr>
        <p:spPr>
          <a:xfrm>
            <a:off x="2270125" y="3184525"/>
            <a:ext cx="917575" cy="917575"/>
          </a:xfrm>
          <a:custGeom>
            <a:avLst/>
            <a:gdLst>
              <a:gd name="connsiteX0" fmla="*/ 921564 w 917575"/>
              <a:gd name="connsiteY0" fmla="*/ 20060 h 917575"/>
              <a:gd name="connsiteX1" fmla="*/ 895057 w 917575"/>
              <a:gd name="connsiteY1" fmla="*/ 20060 h 917575"/>
              <a:gd name="connsiteX2" fmla="*/ 895057 w 917575"/>
              <a:gd name="connsiteY2" fmla="*/ 893633 h 917575"/>
              <a:gd name="connsiteX3" fmla="*/ 20712 w 917575"/>
              <a:gd name="connsiteY3" fmla="*/ 893633 h 917575"/>
              <a:gd name="connsiteX4" fmla="*/ 20712 w 917575"/>
              <a:gd name="connsiteY4" fmla="*/ 920105 h 917575"/>
              <a:gd name="connsiteX5" fmla="*/ 921565 w 917575"/>
              <a:gd name="connsiteY5" fmla="*/ 920105 h 917575"/>
              <a:gd name="connsiteX6" fmla="*/ 921564 w 917575"/>
              <a:gd name="connsiteY6" fmla="*/ 20060 h 917575"/>
              <a:gd name="connsiteX7" fmla="*/ 921564 w 917575"/>
              <a:gd name="connsiteY7" fmla="*/ 2006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7575" h="917575">
                <a:moveTo>
                  <a:pt x="921564" y="20060"/>
                </a:moveTo>
                <a:lnTo>
                  <a:pt x="895057" y="20060"/>
                </a:lnTo>
                <a:lnTo>
                  <a:pt x="895057" y="893633"/>
                </a:lnTo>
                <a:lnTo>
                  <a:pt x="20712" y="893633"/>
                </a:lnTo>
                <a:lnTo>
                  <a:pt x="20712" y="920105"/>
                </a:lnTo>
                <a:lnTo>
                  <a:pt x="921565" y="920105"/>
                </a:lnTo>
                <a:lnTo>
                  <a:pt x="921564" y="20060"/>
                </a:lnTo>
                <a:lnTo>
                  <a:pt x="921564" y="200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6" name="Picture 113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3284220"/>
            <a:ext cx="769620" cy="716280"/>
          </a:xfrm>
          <a:prstGeom prst="rect">
            <a:avLst/>
          </a:prstGeom>
        </p:spPr>
      </p:pic>
      <p:pic>
        <p:nvPicPr>
          <p:cNvPr id="1137" name="Picture 113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20" y="3208020"/>
            <a:ext cx="1188719" cy="807720"/>
          </a:xfrm>
          <a:prstGeom prst="rect">
            <a:avLst/>
          </a:prstGeom>
        </p:spPr>
      </p:pic>
      <p:pic>
        <p:nvPicPr>
          <p:cNvPr id="1138" name="Picture 113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280" y="3284220"/>
            <a:ext cx="708660" cy="708660"/>
          </a:xfrm>
          <a:prstGeom prst="rect">
            <a:avLst/>
          </a:prstGeom>
        </p:spPr>
      </p:pic>
      <p:sp>
        <p:nvSpPr>
          <p:cNvPr id="1138" name="Freeform 1138"> 
				</p:cNvPr>
          <p:cNvSpPr/>
          <p:nvPr/>
        </p:nvSpPr>
        <p:spPr>
          <a:xfrm>
            <a:off x="9420225" y="3095625"/>
            <a:ext cx="41275" cy="130175"/>
          </a:xfrm>
          <a:custGeom>
            <a:avLst/>
            <a:gdLst>
              <a:gd name="connsiteX0" fmla="*/ 35052 w 41275"/>
              <a:gd name="connsiteY0" fmla="*/ 135432 h 130175"/>
              <a:gd name="connsiteX1" fmla="*/ 21799 w 41275"/>
              <a:gd name="connsiteY1" fmla="*/ 122196 h 130175"/>
              <a:gd name="connsiteX2" fmla="*/ 21799 w 41275"/>
              <a:gd name="connsiteY2" fmla="*/ 29500 h 130175"/>
              <a:gd name="connsiteX3" fmla="*/ 35052 w 41275"/>
              <a:gd name="connsiteY3" fmla="*/ 16264 h 130175"/>
              <a:gd name="connsiteX4" fmla="*/ 48306 w 41275"/>
              <a:gd name="connsiteY4" fmla="*/ 29500 h 130175"/>
              <a:gd name="connsiteX5" fmla="*/ 48306 w 41275"/>
              <a:gd name="connsiteY5" fmla="*/ 122196 h 130175"/>
              <a:gd name="connsiteX6" fmla="*/ 35052 w 41275"/>
              <a:gd name="connsiteY6" fmla="*/ 135432 h 130175"/>
              <a:gd name="connsiteX7" fmla="*/ 35052 w 41275"/>
              <a:gd name="connsiteY7" fmla="*/ 135432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75" h="130175">
                <a:moveTo>
                  <a:pt x="35052" y="135432"/>
                </a:moveTo>
                <a:cubicBezTo>
                  <a:pt x="27730" y="135432"/>
                  <a:pt x="21799" y="129498"/>
                  <a:pt x="21799" y="122196"/>
                </a:cubicBezTo>
                <a:lnTo>
                  <a:pt x="21799" y="29500"/>
                </a:lnTo>
                <a:cubicBezTo>
                  <a:pt x="21799" y="22220"/>
                  <a:pt x="27730" y="16264"/>
                  <a:pt x="35052" y="16264"/>
                </a:cubicBezTo>
                <a:cubicBezTo>
                  <a:pt x="42364" y="16264"/>
                  <a:pt x="48306" y="22220"/>
                  <a:pt x="48306" y="29500"/>
                </a:cubicBezTo>
                <a:lnTo>
                  <a:pt x="48306" y="122196"/>
                </a:lnTo>
                <a:cubicBezTo>
                  <a:pt x="48306" y="129498"/>
                  <a:pt x="42364" y="135432"/>
                  <a:pt x="35052" y="135432"/>
                </a:cubicBezTo>
                <a:lnTo>
                  <a:pt x="35052" y="135432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Freeform 1139"> 
				</p:cNvPr>
          <p:cNvSpPr/>
          <p:nvPr/>
        </p:nvSpPr>
        <p:spPr>
          <a:xfrm>
            <a:off x="9420225" y="3959225"/>
            <a:ext cx="41275" cy="231775"/>
          </a:xfrm>
          <a:custGeom>
            <a:avLst/>
            <a:gdLst>
              <a:gd name="connsiteX0" fmla="*/ 35053 w 41275"/>
              <a:gd name="connsiteY0" fmla="*/ 238053 h 231775"/>
              <a:gd name="connsiteX1" fmla="*/ 21800 w 41275"/>
              <a:gd name="connsiteY1" fmla="*/ 224820 h 231775"/>
              <a:gd name="connsiteX2" fmla="*/ 21799 w 41275"/>
              <a:gd name="connsiteY2" fmla="*/ 39517 h 231775"/>
              <a:gd name="connsiteX3" fmla="*/ 35053 w 41275"/>
              <a:gd name="connsiteY3" fmla="*/ 26281 h 231775"/>
              <a:gd name="connsiteX4" fmla="*/ 48307 w 41275"/>
              <a:gd name="connsiteY4" fmla="*/ 39517 h 231775"/>
              <a:gd name="connsiteX5" fmla="*/ 48307 w 41275"/>
              <a:gd name="connsiteY5" fmla="*/ 224820 h 231775"/>
              <a:gd name="connsiteX6" fmla="*/ 35053 w 41275"/>
              <a:gd name="connsiteY6" fmla="*/ 238053 h 231775"/>
              <a:gd name="connsiteX7" fmla="*/ 35053 w 41275"/>
              <a:gd name="connsiteY7" fmla="*/ 238053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75" h="231775">
                <a:moveTo>
                  <a:pt x="35053" y="238053"/>
                </a:moveTo>
                <a:cubicBezTo>
                  <a:pt x="27730" y="238053"/>
                  <a:pt x="21800" y="232128"/>
                  <a:pt x="21800" y="224820"/>
                </a:cubicBezTo>
                <a:lnTo>
                  <a:pt x="21799" y="39517"/>
                </a:lnTo>
                <a:cubicBezTo>
                  <a:pt x="21799" y="32204"/>
                  <a:pt x="27730" y="26281"/>
                  <a:pt x="35053" y="26281"/>
                </a:cubicBezTo>
                <a:cubicBezTo>
                  <a:pt x="42364" y="26281"/>
                  <a:pt x="48307" y="32204"/>
                  <a:pt x="48307" y="39517"/>
                </a:cubicBezTo>
                <a:lnTo>
                  <a:pt x="48307" y="224820"/>
                </a:lnTo>
                <a:cubicBezTo>
                  <a:pt x="48307" y="232128"/>
                  <a:pt x="42364" y="238053"/>
                  <a:pt x="35053" y="238053"/>
                </a:cubicBezTo>
                <a:lnTo>
                  <a:pt x="35053" y="23805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Freeform 1140"> 
				</p:cNvPr>
          <p:cNvSpPr/>
          <p:nvPr/>
        </p:nvSpPr>
        <p:spPr>
          <a:xfrm>
            <a:off x="8886825" y="3502025"/>
            <a:ext cx="130175" cy="53975"/>
          </a:xfrm>
          <a:custGeom>
            <a:avLst/>
            <a:gdLst>
              <a:gd name="connsiteX0" fmla="*/ 117309 w 130175"/>
              <a:gd name="connsiteY0" fmla="*/ 66394 h 53975"/>
              <a:gd name="connsiteX1" fmla="*/ 115133 w 130175"/>
              <a:gd name="connsiteY1" fmla="*/ 66218 h 53975"/>
              <a:gd name="connsiteX2" fmla="*/ 36671 w 130175"/>
              <a:gd name="connsiteY2" fmla="*/ 53279 h 53975"/>
              <a:gd name="connsiteX3" fmla="*/ 25751 w 130175"/>
              <a:gd name="connsiteY3" fmla="*/ 38058 h 53975"/>
              <a:gd name="connsiteX4" fmla="*/ 40989 w 130175"/>
              <a:gd name="connsiteY4" fmla="*/ 27160 h 53975"/>
              <a:gd name="connsiteX5" fmla="*/ 119451 w 130175"/>
              <a:gd name="connsiteY5" fmla="*/ 40099 h 53975"/>
              <a:gd name="connsiteX6" fmla="*/ 130385 w 130175"/>
              <a:gd name="connsiteY6" fmla="*/ 55309 h 53975"/>
              <a:gd name="connsiteX7" fmla="*/ 117309 w 130175"/>
              <a:gd name="connsiteY7" fmla="*/ 66394 h 53975"/>
              <a:gd name="connsiteX8" fmla="*/ 117309 w 130175"/>
              <a:gd name="connsiteY8" fmla="*/ 66394 h 5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75" h="53975">
                <a:moveTo>
                  <a:pt x="117309" y="66394"/>
                </a:moveTo>
                <a:cubicBezTo>
                  <a:pt x="116579" y="66394"/>
                  <a:pt x="115851" y="66339"/>
                  <a:pt x="115133" y="66218"/>
                </a:cubicBezTo>
                <a:lnTo>
                  <a:pt x="36671" y="53279"/>
                </a:lnTo>
                <a:cubicBezTo>
                  <a:pt x="29445" y="52088"/>
                  <a:pt x="24557" y="45272"/>
                  <a:pt x="25751" y="38058"/>
                </a:cubicBezTo>
                <a:cubicBezTo>
                  <a:pt x="26945" y="30845"/>
                  <a:pt x="33768" y="25969"/>
                  <a:pt x="40989" y="27160"/>
                </a:cubicBezTo>
                <a:lnTo>
                  <a:pt x="119451" y="40099"/>
                </a:lnTo>
                <a:cubicBezTo>
                  <a:pt x="126675" y="41279"/>
                  <a:pt x="131567" y="48095"/>
                  <a:pt x="130385" y="55309"/>
                </a:cubicBezTo>
                <a:cubicBezTo>
                  <a:pt x="129336" y="61706"/>
                  <a:pt x="123792" y="66394"/>
                  <a:pt x="117309" y="66394"/>
                </a:cubicBezTo>
                <a:lnTo>
                  <a:pt x="117309" y="66394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Freeform 1141"> 
				</p:cNvPr>
          <p:cNvSpPr/>
          <p:nvPr/>
        </p:nvSpPr>
        <p:spPr>
          <a:xfrm>
            <a:off x="9090025" y="3235325"/>
            <a:ext cx="168275" cy="180975"/>
          </a:xfrm>
          <a:custGeom>
            <a:avLst/>
            <a:gdLst>
              <a:gd name="connsiteX0" fmla="*/ 169054 w 168275"/>
              <a:gd name="connsiteY0" fmla="*/ 181686 h 180975"/>
              <a:gd name="connsiteX1" fmla="*/ 159688 w 168275"/>
              <a:gd name="connsiteY1" fmla="*/ 177803 h 180975"/>
              <a:gd name="connsiteX2" fmla="*/ 26135 w 168275"/>
              <a:gd name="connsiteY2" fmla="*/ 44440 h 180975"/>
              <a:gd name="connsiteX3" fmla="*/ 25903 w 168275"/>
              <a:gd name="connsiteY3" fmla="*/ 25722 h 180975"/>
              <a:gd name="connsiteX4" fmla="*/ 44646 w 168275"/>
              <a:gd name="connsiteY4" fmla="*/ 25479 h 180975"/>
              <a:gd name="connsiteX5" fmla="*/ 44878 w 168275"/>
              <a:gd name="connsiteY5" fmla="*/ 25722 h 180975"/>
              <a:gd name="connsiteX6" fmla="*/ 178431 w 168275"/>
              <a:gd name="connsiteY6" fmla="*/ 159086 h 180975"/>
              <a:gd name="connsiteX7" fmla="*/ 178431 w 168275"/>
              <a:gd name="connsiteY7" fmla="*/ 177814 h 180975"/>
              <a:gd name="connsiteX8" fmla="*/ 169054 w 168275"/>
              <a:gd name="connsiteY8" fmla="*/ 181686 h 180975"/>
              <a:gd name="connsiteX9" fmla="*/ 169054 w 168275"/>
              <a:gd name="connsiteY9" fmla="*/ 181686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275" h="180975">
                <a:moveTo>
                  <a:pt x="169054" y="181686"/>
                </a:moveTo>
                <a:cubicBezTo>
                  <a:pt x="165542" y="181686"/>
                  <a:pt x="162173" y="180296"/>
                  <a:pt x="159688" y="177803"/>
                </a:cubicBezTo>
                <a:lnTo>
                  <a:pt x="26135" y="44440"/>
                </a:lnTo>
                <a:cubicBezTo>
                  <a:pt x="20900" y="39333"/>
                  <a:pt x="20790" y="30950"/>
                  <a:pt x="25903" y="25722"/>
                </a:cubicBezTo>
                <a:cubicBezTo>
                  <a:pt x="31017" y="20483"/>
                  <a:pt x="39399" y="20384"/>
                  <a:pt x="44646" y="25479"/>
                </a:cubicBezTo>
                <a:cubicBezTo>
                  <a:pt x="44723" y="25557"/>
                  <a:pt x="44801" y="25645"/>
                  <a:pt x="44878" y="25722"/>
                </a:cubicBezTo>
                <a:lnTo>
                  <a:pt x="178431" y="159086"/>
                </a:lnTo>
                <a:cubicBezTo>
                  <a:pt x="183600" y="164258"/>
                  <a:pt x="183600" y="172641"/>
                  <a:pt x="178431" y="177814"/>
                </a:cubicBezTo>
                <a:cubicBezTo>
                  <a:pt x="175946" y="180296"/>
                  <a:pt x="172566" y="181686"/>
                  <a:pt x="169054" y="181686"/>
                </a:cubicBezTo>
                <a:lnTo>
                  <a:pt x="169054" y="18168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Freeform 1142"> 
				</p:cNvPr>
          <p:cNvSpPr/>
          <p:nvPr/>
        </p:nvSpPr>
        <p:spPr>
          <a:xfrm>
            <a:off x="9725025" y="3730625"/>
            <a:ext cx="193675" cy="117475"/>
          </a:xfrm>
          <a:custGeom>
            <a:avLst/>
            <a:gdLst>
              <a:gd name="connsiteX0" fmla="*/ 190244 w 193675"/>
              <a:gd name="connsiteY0" fmla="*/ 119565 h 117475"/>
              <a:gd name="connsiteX1" fmla="*/ 184423 w 193675"/>
              <a:gd name="connsiteY1" fmla="*/ 118209 h 117475"/>
              <a:gd name="connsiteX2" fmla="*/ 32415 w 193675"/>
              <a:gd name="connsiteY2" fmla="*/ 43558 h 117475"/>
              <a:gd name="connsiteX3" fmla="*/ 26373 w 193675"/>
              <a:gd name="connsiteY3" fmla="*/ 25833 h 117475"/>
              <a:gd name="connsiteX4" fmla="*/ 44122 w 193675"/>
              <a:gd name="connsiteY4" fmla="*/ 19799 h 117475"/>
              <a:gd name="connsiteX5" fmla="*/ 196098 w 193675"/>
              <a:gd name="connsiteY5" fmla="*/ 94450 h 117475"/>
              <a:gd name="connsiteX6" fmla="*/ 202172 w 193675"/>
              <a:gd name="connsiteY6" fmla="*/ 112164 h 117475"/>
              <a:gd name="connsiteX7" fmla="*/ 190244 w 193675"/>
              <a:gd name="connsiteY7" fmla="*/ 119565 h 117475"/>
              <a:gd name="connsiteX8" fmla="*/ 190244 w 193675"/>
              <a:gd name="connsiteY8" fmla="*/ 119565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675" h="117475">
                <a:moveTo>
                  <a:pt x="190244" y="119565"/>
                </a:moveTo>
                <a:cubicBezTo>
                  <a:pt x="188234" y="119565"/>
                  <a:pt x="186235" y="119102"/>
                  <a:pt x="184423" y="118209"/>
                </a:cubicBezTo>
                <a:lnTo>
                  <a:pt x="32415" y="43558"/>
                </a:lnTo>
                <a:cubicBezTo>
                  <a:pt x="25843" y="40326"/>
                  <a:pt x="23137" y="32396"/>
                  <a:pt x="26373" y="25833"/>
                </a:cubicBezTo>
                <a:cubicBezTo>
                  <a:pt x="29598" y="19270"/>
                  <a:pt x="37551" y="16567"/>
                  <a:pt x="44122" y="19799"/>
                </a:cubicBezTo>
                <a:lnTo>
                  <a:pt x="196098" y="94450"/>
                </a:lnTo>
                <a:cubicBezTo>
                  <a:pt x="202724" y="97671"/>
                  <a:pt x="205375" y="105602"/>
                  <a:pt x="202172" y="112164"/>
                </a:cubicBezTo>
                <a:cubicBezTo>
                  <a:pt x="199963" y="116698"/>
                  <a:pt x="195325" y="119565"/>
                  <a:pt x="190244" y="119565"/>
                </a:cubicBezTo>
                <a:lnTo>
                  <a:pt x="190244" y="11956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Freeform 1143"> 
				</p:cNvPr>
          <p:cNvSpPr/>
          <p:nvPr/>
        </p:nvSpPr>
        <p:spPr>
          <a:xfrm>
            <a:off x="8963025" y="3730625"/>
            <a:ext cx="193675" cy="117475"/>
          </a:xfrm>
          <a:custGeom>
            <a:avLst/>
            <a:gdLst>
              <a:gd name="connsiteX0" fmla="*/ 31566 w 193675"/>
              <a:gd name="connsiteY0" fmla="*/ 119565 h 117475"/>
              <a:gd name="connsiteX1" fmla="*/ 18290 w 193675"/>
              <a:gd name="connsiteY1" fmla="*/ 106352 h 117475"/>
              <a:gd name="connsiteX2" fmla="*/ 25701 w 193675"/>
              <a:gd name="connsiteY2" fmla="*/ 94450 h 117475"/>
              <a:gd name="connsiteX3" fmla="*/ 177710 w 193675"/>
              <a:gd name="connsiteY3" fmla="*/ 19799 h 117475"/>
              <a:gd name="connsiteX4" fmla="*/ 195448 w 193675"/>
              <a:gd name="connsiteY4" fmla="*/ 25833 h 117475"/>
              <a:gd name="connsiteX5" fmla="*/ 189407 w 193675"/>
              <a:gd name="connsiteY5" fmla="*/ 43558 h 117475"/>
              <a:gd name="connsiteX6" fmla="*/ 37409 w 193675"/>
              <a:gd name="connsiteY6" fmla="*/ 118209 h 117475"/>
              <a:gd name="connsiteX7" fmla="*/ 31566 w 193675"/>
              <a:gd name="connsiteY7" fmla="*/ 119565 h 117475"/>
              <a:gd name="connsiteX8" fmla="*/ 31566 w 193675"/>
              <a:gd name="connsiteY8" fmla="*/ 119565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675" h="117475">
                <a:moveTo>
                  <a:pt x="31566" y="119565"/>
                </a:moveTo>
                <a:cubicBezTo>
                  <a:pt x="24243" y="119576"/>
                  <a:pt x="18301" y="113653"/>
                  <a:pt x="18290" y="106352"/>
                </a:cubicBezTo>
                <a:cubicBezTo>
                  <a:pt x="18290" y="101300"/>
                  <a:pt x="21162" y="96678"/>
                  <a:pt x="25701" y="94450"/>
                </a:cubicBezTo>
                <a:lnTo>
                  <a:pt x="177710" y="19799"/>
                </a:lnTo>
                <a:cubicBezTo>
                  <a:pt x="184270" y="16567"/>
                  <a:pt x="192223" y="19270"/>
                  <a:pt x="195448" y="25833"/>
                </a:cubicBezTo>
                <a:cubicBezTo>
                  <a:pt x="198683" y="32396"/>
                  <a:pt x="195977" y="40326"/>
                  <a:pt x="189407" y="43558"/>
                </a:cubicBezTo>
                <a:lnTo>
                  <a:pt x="37409" y="118209"/>
                </a:lnTo>
                <a:cubicBezTo>
                  <a:pt x="35586" y="119102"/>
                  <a:pt x="33587" y="119565"/>
                  <a:pt x="31566" y="119565"/>
                </a:cubicBezTo>
                <a:lnTo>
                  <a:pt x="31566" y="11956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Freeform 1144"> 
				</p:cNvPr>
          <p:cNvSpPr/>
          <p:nvPr/>
        </p:nvSpPr>
        <p:spPr>
          <a:xfrm>
            <a:off x="9115425" y="4010025"/>
            <a:ext cx="79375" cy="92075"/>
          </a:xfrm>
          <a:custGeom>
            <a:avLst/>
            <a:gdLst>
              <a:gd name="connsiteX0" fmla="*/ 30026 w 79375"/>
              <a:gd name="connsiteY0" fmla="*/ 101222 h 92075"/>
              <a:gd name="connsiteX1" fmla="*/ 16784 w 79375"/>
              <a:gd name="connsiteY1" fmla="*/ 87976 h 92075"/>
              <a:gd name="connsiteX2" fmla="*/ 18937 w 79375"/>
              <a:gd name="connsiteY2" fmla="*/ 80762 h 92075"/>
              <a:gd name="connsiteX3" fmla="*/ 58587 w 79375"/>
              <a:gd name="connsiteY3" fmla="*/ 20031 h 92075"/>
              <a:gd name="connsiteX4" fmla="*/ 76922 w 79375"/>
              <a:gd name="connsiteY4" fmla="*/ 16159 h 92075"/>
              <a:gd name="connsiteX5" fmla="*/ 80798 w 79375"/>
              <a:gd name="connsiteY5" fmla="*/ 34480 h 92075"/>
              <a:gd name="connsiteX6" fmla="*/ 41148 w 79375"/>
              <a:gd name="connsiteY6" fmla="*/ 95211 h 92075"/>
              <a:gd name="connsiteX7" fmla="*/ 30026 w 79375"/>
              <a:gd name="connsiteY7" fmla="*/ 101222 h 92075"/>
              <a:gd name="connsiteX8" fmla="*/ 30026 w 79375"/>
              <a:gd name="connsiteY8" fmla="*/ 101222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92075">
                <a:moveTo>
                  <a:pt x="30026" y="101222"/>
                </a:moveTo>
                <a:cubicBezTo>
                  <a:pt x="22714" y="101212"/>
                  <a:pt x="16784" y="95277"/>
                  <a:pt x="16784" y="87976"/>
                </a:cubicBezTo>
                <a:cubicBezTo>
                  <a:pt x="16795" y="85406"/>
                  <a:pt x="17535" y="82902"/>
                  <a:pt x="18937" y="80762"/>
                </a:cubicBezTo>
                <a:lnTo>
                  <a:pt x="58587" y="20031"/>
                </a:lnTo>
                <a:cubicBezTo>
                  <a:pt x="62575" y="13898"/>
                  <a:pt x="70792" y="12167"/>
                  <a:pt x="76922" y="16159"/>
                </a:cubicBezTo>
                <a:cubicBezTo>
                  <a:pt x="83052" y="20152"/>
                  <a:pt x="84786" y="28347"/>
                  <a:pt x="80798" y="34480"/>
                </a:cubicBezTo>
                <a:lnTo>
                  <a:pt x="41148" y="95211"/>
                </a:lnTo>
                <a:cubicBezTo>
                  <a:pt x="38696" y="98961"/>
                  <a:pt x="34521" y="101222"/>
                  <a:pt x="30026" y="101222"/>
                </a:cubicBezTo>
                <a:lnTo>
                  <a:pt x="30026" y="101222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Freeform 1145"> 
				</p:cNvPr>
          <p:cNvSpPr/>
          <p:nvPr/>
        </p:nvSpPr>
        <p:spPr>
          <a:xfrm>
            <a:off x="9864725" y="3502025"/>
            <a:ext cx="117475" cy="53975"/>
          </a:xfrm>
          <a:custGeom>
            <a:avLst/>
            <a:gdLst>
              <a:gd name="connsiteX0" fmla="*/ 33225 w 117475"/>
              <a:gd name="connsiteY0" fmla="*/ 66394 h 53975"/>
              <a:gd name="connsiteX1" fmla="*/ 19961 w 117475"/>
              <a:gd name="connsiteY1" fmla="*/ 53169 h 53975"/>
              <a:gd name="connsiteX2" fmla="*/ 31072 w 117475"/>
              <a:gd name="connsiteY2" fmla="*/ 40099 h 53975"/>
              <a:gd name="connsiteX3" fmla="*/ 109523 w 117475"/>
              <a:gd name="connsiteY3" fmla="*/ 27161 h 53975"/>
              <a:gd name="connsiteX4" fmla="*/ 124765 w 117475"/>
              <a:gd name="connsiteY4" fmla="*/ 38058 h 53975"/>
              <a:gd name="connsiteX5" fmla="*/ 113831 w 117475"/>
              <a:gd name="connsiteY5" fmla="*/ 53280 h 53975"/>
              <a:gd name="connsiteX6" fmla="*/ 35390 w 117475"/>
              <a:gd name="connsiteY6" fmla="*/ 66218 h 53975"/>
              <a:gd name="connsiteX7" fmla="*/ 33225 w 117475"/>
              <a:gd name="connsiteY7" fmla="*/ 66394 h 53975"/>
              <a:gd name="connsiteX8" fmla="*/ 33225 w 117475"/>
              <a:gd name="connsiteY8" fmla="*/ 66394 h 5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53975">
                <a:moveTo>
                  <a:pt x="33225" y="66394"/>
                </a:moveTo>
                <a:cubicBezTo>
                  <a:pt x="25903" y="66394"/>
                  <a:pt x="19961" y="60471"/>
                  <a:pt x="19961" y="53169"/>
                </a:cubicBezTo>
                <a:cubicBezTo>
                  <a:pt x="19961" y="46683"/>
                  <a:pt x="24666" y="41147"/>
                  <a:pt x="31072" y="40099"/>
                </a:cubicBezTo>
                <a:lnTo>
                  <a:pt x="109523" y="27161"/>
                </a:lnTo>
                <a:cubicBezTo>
                  <a:pt x="116702" y="25969"/>
                  <a:pt x="123549" y="30856"/>
                  <a:pt x="124765" y="38058"/>
                </a:cubicBezTo>
                <a:cubicBezTo>
                  <a:pt x="125979" y="45272"/>
                  <a:pt x="121120" y="52088"/>
                  <a:pt x="113831" y="53280"/>
                </a:cubicBezTo>
                <a:lnTo>
                  <a:pt x="35390" y="66218"/>
                </a:lnTo>
                <a:cubicBezTo>
                  <a:pt x="34673" y="66339"/>
                  <a:pt x="33944" y="66394"/>
                  <a:pt x="33225" y="66394"/>
                </a:cubicBezTo>
                <a:lnTo>
                  <a:pt x="33225" y="66394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Freeform 1146"> 
				</p:cNvPr>
          <p:cNvSpPr/>
          <p:nvPr/>
        </p:nvSpPr>
        <p:spPr>
          <a:xfrm>
            <a:off x="9610725" y="3235325"/>
            <a:ext cx="168275" cy="180975"/>
          </a:xfrm>
          <a:custGeom>
            <a:avLst/>
            <a:gdLst>
              <a:gd name="connsiteX0" fmla="*/ 32291 w 168275"/>
              <a:gd name="connsiteY0" fmla="*/ 181686 h 180975"/>
              <a:gd name="connsiteX1" fmla="*/ 19037 w 168275"/>
              <a:gd name="connsiteY1" fmla="*/ 168450 h 180975"/>
              <a:gd name="connsiteX2" fmla="*/ 22914 w 168275"/>
              <a:gd name="connsiteY2" fmla="*/ 159086 h 180975"/>
              <a:gd name="connsiteX3" fmla="*/ 156445 w 168275"/>
              <a:gd name="connsiteY3" fmla="*/ 25722 h 180975"/>
              <a:gd name="connsiteX4" fmla="*/ 175188 w 168275"/>
              <a:gd name="connsiteY4" fmla="*/ 26009 h 180975"/>
              <a:gd name="connsiteX5" fmla="*/ 175188 w 168275"/>
              <a:gd name="connsiteY5" fmla="*/ 44440 h 180975"/>
              <a:gd name="connsiteX6" fmla="*/ 41657 w 168275"/>
              <a:gd name="connsiteY6" fmla="*/ 177803 h 180975"/>
              <a:gd name="connsiteX7" fmla="*/ 32291 w 168275"/>
              <a:gd name="connsiteY7" fmla="*/ 181686 h 180975"/>
              <a:gd name="connsiteX8" fmla="*/ 32291 w 168275"/>
              <a:gd name="connsiteY8" fmla="*/ 181686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275" h="180975">
                <a:moveTo>
                  <a:pt x="32291" y="181686"/>
                </a:moveTo>
                <a:cubicBezTo>
                  <a:pt x="24969" y="181686"/>
                  <a:pt x="19037" y="175752"/>
                  <a:pt x="19037" y="168450"/>
                </a:cubicBezTo>
                <a:cubicBezTo>
                  <a:pt x="19037" y="164943"/>
                  <a:pt x="20429" y="161567"/>
                  <a:pt x="22914" y="159086"/>
                </a:cubicBezTo>
                <a:lnTo>
                  <a:pt x="156445" y="25722"/>
                </a:lnTo>
                <a:cubicBezTo>
                  <a:pt x="161702" y="20637"/>
                  <a:pt x="170096" y="20759"/>
                  <a:pt x="175188" y="26009"/>
                </a:cubicBezTo>
                <a:cubicBezTo>
                  <a:pt x="180180" y="31138"/>
                  <a:pt x="180180" y="39300"/>
                  <a:pt x="175188" y="44440"/>
                </a:cubicBezTo>
                <a:lnTo>
                  <a:pt x="41657" y="177803"/>
                </a:lnTo>
                <a:cubicBezTo>
                  <a:pt x="39172" y="180296"/>
                  <a:pt x="35804" y="181686"/>
                  <a:pt x="32291" y="181686"/>
                </a:cubicBezTo>
                <a:lnTo>
                  <a:pt x="32291" y="18168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7" name="Freeform 1147"> 
				</p:cNvPr>
          <p:cNvSpPr/>
          <p:nvPr/>
        </p:nvSpPr>
        <p:spPr>
          <a:xfrm>
            <a:off x="9686925" y="4010025"/>
            <a:ext cx="79375" cy="92075"/>
          </a:xfrm>
          <a:custGeom>
            <a:avLst/>
            <a:gdLst>
              <a:gd name="connsiteX0" fmla="*/ 69708 w 79375"/>
              <a:gd name="connsiteY0" fmla="*/ 101222 h 92075"/>
              <a:gd name="connsiteX1" fmla="*/ 58597 w 79375"/>
              <a:gd name="connsiteY1" fmla="*/ 95211 h 92075"/>
              <a:gd name="connsiteX2" fmla="*/ 18936 w 79375"/>
              <a:gd name="connsiteY2" fmla="*/ 34480 h 92075"/>
              <a:gd name="connsiteX3" fmla="*/ 22801 w 79375"/>
              <a:gd name="connsiteY3" fmla="*/ 16159 h 92075"/>
              <a:gd name="connsiteX4" fmla="*/ 41147 w 79375"/>
              <a:gd name="connsiteY4" fmla="*/ 20020 h 92075"/>
              <a:gd name="connsiteX5" fmla="*/ 80809 w 79375"/>
              <a:gd name="connsiteY5" fmla="*/ 80751 h 92075"/>
              <a:gd name="connsiteX6" fmla="*/ 76943 w 79375"/>
              <a:gd name="connsiteY6" fmla="*/ 99061 h 92075"/>
              <a:gd name="connsiteX7" fmla="*/ 76932 w 79375"/>
              <a:gd name="connsiteY7" fmla="*/ 99072 h 92075"/>
              <a:gd name="connsiteX8" fmla="*/ 69708 w 79375"/>
              <a:gd name="connsiteY8" fmla="*/ 101222 h 92075"/>
              <a:gd name="connsiteX9" fmla="*/ 69708 w 79375"/>
              <a:gd name="connsiteY9" fmla="*/ 101222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375" h="92075">
                <a:moveTo>
                  <a:pt x="69708" y="101222"/>
                </a:moveTo>
                <a:cubicBezTo>
                  <a:pt x="65224" y="101222"/>
                  <a:pt x="61049" y="98961"/>
                  <a:pt x="58597" y="95211"/>
                </a:cubicBezTo>
                <a:lnTo>
                  <a:pt x="18936" y="34480"/>
                </a:lnTo>
                <a:cubicBezTo>
                  <a:pt x="14937" y="28359"/>
                  <a:pt x="16672" y="20152"/>
                  <a:pt x="22801" y="16159"/>
                </a:cubicBezTo>
                <a:cubicBezTo>
                  <a:pt x="28931" y="12167"/>
                  <a:pt x="37148" y="13898"/>
                  <a:pt x="41147" y="20020"/>
                </a:cubicBezTo>
                <a:lnTo>
                  <a:pt x="80809" y="80751"/>
                </a:lnTo>
                <a:cubicBezTo>
                  <a:pt x="84807" y="86872"/>
                  <a:pt x="83073" y="95079"/>
                  <a:pt x="76943" y="99061"/>
                </a:cubicBezTo>
                <a:lnTo>
                  <a:pt x="76932" y="99072"/>
                </a:lnTo>
                <a:cubicBezTo>
                  <a:pt x="74790" y="100472"/>
                  <a:pt x="72282" y="101222"/>
                  <a:pt x="69708" y="101222"/>
                </a:cubicBezTo>
                <a:lnTo>
                  <a:pt x="69708" y="101222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8" name="TextBox 1148"/>
          <p:cNvSpPr txBox="1"/>
          <p:nvPr/>
        </p:nvSpPr>
        <p:spPr>
          <a:xfrm>
            <a:off x="2651125" y="987496"/>
            <a:ext cx="6870013" cy="1112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154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5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35" dirty="0">
                <a:solidFill>
                  <a:srgbClr val="242424"/>
                </a:solidFill>
                <a:latin typeface="Times New Roman"/>
                <a:ea typeface="Times New Roman"/>
              </a:rPr>
              <a:t>10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3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70" dirty="0">
                <a:solidFill>
                  <a:srgbClr val="242424"/>
                </a:solidFill>
                <a:latin typeface="Times New Roman"/>
                <a:ea typeface="Times New Roman"/>
              </a:rPr>
              <a:t>LOOKING</a:t>
            </a:r>
            <a:r>
              <a:rPr lang="en-US" altLang="zh-CN" sz="25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64" dirty="0">
                <a:solidFill>
                  <a:srgbClr val="242424"/>
                </a:solidFill>
                <a:latin typeface="Times New Roman"/>
                <a:ea typeface="Times New Roman"/>
              </a:rPr>
              <a:t>BACK,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70" dirty="0">
                <a:solidFill>
                  <a:srgbClr val="242424"/>
                </a:solidFill>
                <a:latin typeface="Times New Roman"/>
                <a:ea typeface="Times New Roman"/>
              </a:rPr>
              <a:t>PLANNING</a:t>
            </a:r>
          </a:p>
          <a:p>
            <a:pPr marL="0" indent="2854833">
              <a:lnSpc>
                <a:spcPct val="92083"/>
              </a:lnSpc>
            </a:pP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500" spc="64" dirty="0">
                <a:solidFill>
                  <a:srgbClr val="242424"/>
                </a:solidFill>
                <a:latin typeface="Times New Roman"/>
                <a:ea typeface="Times New Roman"/>
              </a:rPr>
              <a:t>HEAD</a:t>
            </a:r>
          </a:p>
          <a:p>
            <a:pPr marL="0" indent="1564004">
              <a:lnSpc>
                <a:spcPct val="100000"/>
              </a:lnSpc>
            </a:pPr>
            <a:r>
              <a:rPr lang="en-US" altLang="zh-CN" sz="25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5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1149" name="TextBox 1149"/>
          <p:cNvSpPr txBox="1"/>
          <p:nvPr/>
        </p:nvSpPr>
        <p:spPr>
          <a:xfrm>
            <a:off x="1327658" y="4597176"/>
            <a:ext cx="2830195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 indent="202691">
              <a:lnSpc>
                <a:spcPct val="89999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monitoring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measuring</a:t>
            </a:r>
          </a:p>
          <a:p>
            <a:pPr marL="0" indent="1065656">
              <a:lnSpc>
                <a:spcPct val="100000"/>
              </a:lnSpc>
            </a:pPr>
            <a:r>
              <a:rPr lang="en-US" altLang="zh-CN" sz="1800" spc="5" dirty="0">
                <a:solidFill>
                  <a:srgbClr val="000000"/>
                </a:solidFill>
                <a:latin typeface="Times New Roman"/>
                <a:ea typeface="Times New Roman"/>
              </a:rPr>
              <a:t>succe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ss</a:t>
            </a:r>
          </a:p>
        </p:txBody>
      </p:sp>
      <p:sp>
        <p:nvSpPr>
          <p:cNvPr id="1150" name="TextBox 1150"/>
          <p:cNvSpPr txBox="1"/>
          <p:nvPr/>
        </p:nvSpPr>
        <p:spPr>
          <a:xfrm>
            <a:off x="4765294" y="4601990"/>
            <a:ext cx="2674518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measure</a:t>
            </a:r>
          </a:p>
          <a:p>
            <a:pPr marL="0" indent="986282">
              <a:lnSpc>
                <a:spcPct val="100000"/>
              </a:lnSpc>
            </a:pPr>
            <a:r>
              <a:rPr lang="en-US" altLang="zh-CN" sz="1800" spc="5" dirty="0">
                <a:solidFill>
                  <a:srgbClr val="000000"/>
                </a:solidFill>
                <a:latin typeface="Times New Roman"/>
                <a:ea typeface="Times New Roman"/>
              </a:rPr>
              <a:t>succe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ss</a:t>
            </a:r>
          </a:p>
        </p:txBody>
      </p:sp>
      <p:sp>
        <p:nvSpPr>
          <p:cNvPr id="1151" name="TextBox 1151"/>
          <p:cNvSpPr txBox="1"/>
          <p:nvPr/>
        </p:nvSpPr>
        <p:spPr>
          <a:xfrm>
            <a:off x="8044306" y="4608606"/>
            <a:ext cx="2887343" cy="784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8956" indent="-28956">
              <a:lnSpc>
                <a:spcPct val="92916"/>
              </a:lnSpc>
            </a:pP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reflecting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success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1053084">
              <a:lnSpc>
                <a:spcPct val="100000"/>
              </a:lnSpc>
            </a:pPr>
            <a:r>
              <a:rPr lang="en-US" altLang="zh-CN" sz="1800" spc="-40" dirty="0">
                <a:solidFill>
                  <a:srgbClr val="000000"/>
                </a:solidFill>
                <a:latin typeface="Times New Roman"/>
                <a:ea typeface="Times New Roman"/>
              </a:rPr>
              <a:t>ab</a:t>
            </a:r>
            <a:r>
              <a:rPr lang="en-US" altLang="zh-CN" sz="1800" spc="-34" dirty="0">
                <a:solidFill>
                  <a:srgbClr val="000000"/>
                </a:solidFill>
                <a:latin typeface="Times New Roman"/>
                <a:ea typeface="Times New Roman"/>
              </a:rPr>
              <a:t>ilities.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11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8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9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20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b4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1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2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2430780"/>
            <a:ext cx="3375660" cy="1676400"/>
          </a:xfrm>
          <a:prstGeom prst="rect">
            <a:avLst/>
          </a:prstGeom>
        </p:spPr>
      </p:pic>
      <p:sp>
        <p:nvSpPr>
          <p:cNvPr id="124" name="TextBox 124"/>
          <p:cNvSpPr txBox="1"/>
          <p:nvPr/>
        </p:nvSpPr>
        <p:spPr>
          <a:xfrm>
            <a:off x="896111" y="1654197"/>
            <a:ext cx="5082475" cy="3975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62889">
              <a:lnSpc>
                <a:spcPct val="100000"/>
              </a:lnSpc>
            </a:pP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2800" spc="4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ea typeface="Times New Roman"/>
              </a:rPr>
              <a:t>IS…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05"/>
              </a:lnSpc>
            </a:pPr>
            <a:endParaRPr lang="en-US" dirty="0" smtClean="0"/>
          </a:p>
          <a:p>
            <a:pPr hangingPunct="0" marL="228600" indent="-228600">
              <a:lnSpc>
                <a:spcPct val="100000"/>
              </a:lnSpc>
            </a:pPr>
            <a:r>
              <a:rPr lang="en-US" altLang="zh-CN" sz="1800" spc="64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13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ea typeface="Times New Roman"/>
              </a:rPr>
              <a:t>process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people,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active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citizens,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8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in,</a:t>
            </a:r>
            <a:r>
              <a:rPr lang="en-US" altLang="zh-CN" sz="1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express</a:t>
            </a:r>
            <a:r>
              <a:rPr lang="en-US" altLang="zh-CN" sz="18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views</a:t>
            </a:r>
            <a:r>
              <a:rPr lang="en-US" altLang="zh-CN" sz="1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on,</a:t>
            </a:r>
            <a:r>
              <a:rPr lang="en-US" altLang="zh-CN" sz="1800" spc="2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b="1" dirty="0">
                <a:solidFill>
                  <a:srgbClr val="fefefe"/>
                </a:solidFill>
                <a:latin typeface="Times New Roman"/>
                <a:ea typeface="Times New Roman"/>
              </a:rPr>
              <a:t>decision</a:t>
            </a:r>
            <a:r>
              <a:rPr lang="en-US" altLang="zh-CN" sz="18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spc="64" b="1" dirty="0">
                <a:solidFill>
                  <a:srgbClr val="fefefe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b="1" dirty="0">
                <a:solidFill>
                  <a:srgbClr val="fefefe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18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issues</a:t>
            </a:r>
            <a:r>
              <a:rPr lang="en-US" altLang="zh-CN" sz="18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b="1" dirty="0">
                <a:solidFill>
                  <a:srgbClr val="fefefe"/>
                </a:solidFill>
                <a:latin typeface="Times New Roman"/>
                <a:ea typeface="Times New Roman"/>
              </a:rPr>
              <a:t>affect</a:t>
            </a:r>
            <a:r>
              <a:rPr lang="en-US" altLang="zh-CN" sz="1800" spc="1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b="1" dirty="0">
                <a:solidFill>
                  <a:srgbClr val="fefefe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5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ea typeface="Times New Roman"/>
              </a:rPr>
              <a:t>Involving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ea typeface="Times New Roman"/>
              </a:rPr>
              <a:t>processes,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institutions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ea typeface="Times New Roman"/>
              </a:rPr>
              <a:t>affect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ea typeface="Times New Roman"/>
              </a:rPr>
              <a:t>lives.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hangingPunct="0" marL="228600" indent="-228600">
              <a:lnSpc>
                <a:spcPct val="99583"/>
              </a:lnSpc>
            </a:pPr>
            <a:r>
              <a:rPr lang="en-US" altLang="zh-CN" sz="1800" spc="6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ea typeface="Times New Roman"/>
              </a:rPr>
              <a:t>just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ea typeface="Times New Roman"/>
              </a:rPr>
              <a:t>showing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ea typeface="Times New Roman"/>
              </a:rPr>
              <a:t>control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9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ea typeface="Times New Roman"/>
              </a:rPr>
              <a:t>having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situation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ea typeface="Times New Roman"/>
              </a:rPr>
              <a:t>in.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Freeform 115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Freeform 1153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6543 h 1095375"/>
              <a:gd name="connsiteX3" fmla="*/ 26035 w 1819275"/>
              <a:gd name="connsiteY3" fmla="*/ 26543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6543"/>
                </a:lnTo>
                <a:lnTo>
                  <a:pt x="26035" y="26543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Freeform 1154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6543 h 1095375"/>
              <a:gd name="connsiteX3" fmla="*/ 26035 w 1819275"/>
              <a:gd name="connsiteY3" fmla="*/ 26543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6543"/>
                </a:lnTo>
                <a:lnTo>
                  <a:pt x="26035" y="26543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c4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Freeform 1155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6543 h 1095375"/>
              <a:gd name="connsiteX3" fmla="*/ 21463 w 1806575"/>
              <a:gd name="connsiteY3" fmla="*/ 26543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6543"/>
                </a:lnTo>
                <a:lnTo>
                  <a:pt x="21463" y="26543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8db5a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Freeform 1156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6543 h 1095375"/>
              <a:gd name="connsiteX3" fmla="*/ 21463 w 1806575"/>
              <a:gd name="connsiteY3" fmla="*/ 26543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6543"/>
                </a:lnTo>
                <a:lnTo>
                  <a:pt x="21463" y="26543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Freeform 1157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8415 w 1806575"/>
              <a:gd name="connsiteY0" fmla="*/ 1105535 h 1095375"/>
              <a:gd name="connsiteX1" fmla="*/ 1815210 w 1806575"/>
              <a:gd name="connsiteY1" fmla="*/ 1105535 h 1095375"/>
              <a:gd name="connsiteX2" fmla="*/ 1815210 w 1806575"/>
              <a:gd name="connsiteY2" fmla="*/ 26543 h 1095375"/>
              <a:gd name="connsiteX3" fmla="*/ 18415 w 1806575"/>
              <a:gd name="connsiteY3" fmla="*/ 26543 h 1095375"/>
              <a:gd name="connsiteX4" fmla="*/ 18415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8415" y="1105535"/>
                </a:moveTo>
                <a:lnTo>
                  <a:pt x="1815210" y="1105535"/>
                </a:lnTo>
                <a:lnTo>
                  <a:pt x="1815210" y="26543"/>
                </a:lnTo>
                <a:lnTo>
                  <a:pt x="18415" y="26543"/>
                </a:lnTo>
                <a:lnTo>
                  <a:pt x="18415" y="1105535"/>
                </a:lnTo>
                <a:close/>
              </a:path>
            </a:pathLst>
          </a:custGeom>
          <a:solidFill>
            <a:srgbClr val="7fb79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Freeform 1158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8415 w 1806575"/>
              <a:gd name="connsiteY0" fmla="*/ 1105535 h 1095375"/>
              <a:gd name="connsiteX1" fmla="*/ 1815210 w 1806575"/>
              <a:gd name="connsiteY1" fmla="*/ 1105535 h 1095375"/>
              <a:gd name="connsiteX2" fmla="*/ 1815210 w 1806575"/>
              <a:gd name="connsiteY2" fmla="*/ 26543 h 1095375"/>
              <a:gd name="connsiteX3" fmla="*/ 18415 w 1806575"/>
              <a:gd name="connsiteY3" fmla="*/ 26543 h 1095375"/>
              <a:gd name="connsiteX4" fmla="*/ 18415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8415" y="1105535"/>
                </a:moveTo>
                <a:lnTo>
                  <a:pt x="1815210" y="1105535"/>
                </a:lnTo>
                <a:lnTo>
                  <a:pt x="1815210" y="26543"/>
                </a:lnTo>
                <a:lnTo>
                  <a:pt x="18415" y="26543"/>
                </a:lnTo>
                <a:lnTo>
                  <a:pt x="18415" y="1105535"/>
                </a:lnTo>
                <a:close/>
              </a:path>
            </a:pathLst>
          </a:custGeom>
          <a:solidFill>
            <a:srgbClr val="0000c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Freeform 1159"> 
				</p:cNvPr>
          <p:cNvSpPr/>
          <p:nvPr/>
        </p:nvSpPr>
        <p:spPr>
          <a:xfrm>
            <a:off x="8137525" y="2994025"/>
            <a:ext cx="1806575" cy="1095375"/>
          </a:xfrm>
          <a:custGeom>
            <a:avLst/>
            <a:gdLst>
              <a:gd name="connsiteX0" fmla="*/ 21970 w 1806575"/>
              <a:gd name="connsiteY0" fmla="*/ 1105535 h 1095375"/>
              <a:gd name="connsiteX1" fmla="*/ 1818766 w 1806575"/>
              <a:gd name="connsiteY1" fmla="*/ 1105535 h 1095375"/>
              <a:gd name="connsiteX2" fmla="*/ 1818766 w 1806575"/>
              <a:gd name="connsiteY2" fmla="*/ 26543 h 1095375"/>
              <a:gd name="connsiteX3" fmla="*/ 21970 w 1806575"/>
              <a:gd name="connsiteY3" fmla="*/ 26543 h 1095375"/>
              <a:gd name="connsiteX4" fmla="*/ 2197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970" y="1105535"/>
                </a:moveTo>
                <a:lnTo>
                  <a:pt x="1818766" y="1105535"/>
                </a:lnTo>
                <a:lnTo>
                  <a:pt x="1818766" y="26543"/>
                </a:lnTo>
                <a:lnTo>
                  <a:pt x="21970" y="26543"/>
                </a:lnTo>
                <a:lnTo>
                  <a:pt x="21970" y="1105535"/>
                </a:lnTo>
                <a:close/>
              </a:path>
            </a:pathLst>
          </a:custGeom>
          <a:solidFill>
            <a:srgbClr val="6fb86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Freeform 1160"> 
				</p:cNvPr>
          <p:cNvSpPr/>
          <p:nvPr/>
        </p:nvSpPr>
        <p:spPr>
          <a:xfrm>
            <a:off x="8137525" y="2994025"/>
            <a:ext cx="1806575" cy="1095375"/>
          </a:xfrm>
          <a:custGeom>
            <a:avLst/>
            <a:gdLst>
              <a:gd name="connsiteX0" fmla="*/ 21970 w 1806575"/>
              <a:gd name="connsiteY0" fmla="*/ 1105535 h 1095375"/>
              <a:gd name="connsiteX1" fmla="*/ 1818766 w 1806575"/>
              <a:gd name="connsiteY1" fmla="*/ 1105535 h 1095375"/>
              <a:gd name="connsiteX2" fmla="*/ 1818766 w 1806575"/>
              <a:gd name="connsiteY2" fmla="*/ 26543 h 1095375"/>
              <a:gd name="connsiteX3" fmla="*/ 21970 w 1806575"/>
              <a:gd name="connsiteY3" fmla="*/ 26543 h 1095375"/>
              <a:gd name="connsiteX4" fmla="*/ 2197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970" y="1105535"/>
                </a:moveTo>
                <a:lnTo>
                  <a:pt x="1818766" y="1105535"/>
                </a:lnTo>
                <a:lnTo>
                  <a:pt x="1818766" y="26543"/>
                </a:lnTo>
                <a:lnTo>
                  <a:pt x="21970" y="26543"/>
                </a:lnTo>
                <a:lnTo>
                  <a:pt x="21970" y="1105535"/>
                </a:lnTo>
                <a:close/>
              </a:path>
            </a:pathLst>
          </a:custGeom>
          <a:solidFill>
            <a:srgbClr val="0000c5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1" name="Freeform 1161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85bb6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Freeform 1162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c4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Freeform 1163"> 
				</p:cNvPr>
          <p:cNvSpPr/>
          <p:nvPr/>
        </p:nvSpPr>
        <p:spPr>
          <a:xfrm>
            <a:off x="6194425" y="4225925"/>
            <a:ext cx="1819275" cy="1095375"/>
          </a:xfrm>
          <a:custGeom>
            <a:avLst/>
            <a:gdLst>
              <a:gd name="connsiteX0" fmla="*/ 28066 w 1819275"/>
              <a:gd name="connsiteY0" fmla="*/ 1101979 h 1095375"/>
              <a:gd name="connsiteX1" fmla="*/ 1824863 w 1819275"/>
              <a:gd name="connsiteY1" fmla="*/ 1101979 h 1095375"/>
              <a:gd name="connsiteX2" fmla="*/ 1824863 w 1819275"/>
              <a:gd name="connsiteY2" fmla="*/ 24511 h 1095375"/>
              <a:gd name="connsiteX3" fmla="*/ 28066 w 1819275"/>
              <a:gd name="connsiteY3" fmla="*/ 24511 h 1095375"/>
              <a:gd name="connsiteX4" fmla="*/ 28066 w 1819275"/>
              <a:gd name="connsiteY4" fmla="*/ 1101979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8066" y="1101979"/>
                </a:moveTo>
                <a:lnTo>
                  <a:pt x="1824863" y="1101979"/>
                </a:lnTo>
                <a:lnTo>
                  <a:pt x="1824863" y="24511"/>
                </a:lnTo>
                <a:lnTo>
                  <a:pt x="28066" y="24511"/>
                </a:lnTo>
                <a:lnTo>
                  <a:pt x="28066" y="1101979"/>
                </a:lnTo>
                <a:close/>
              </a:path>
            </a:pathLst>
          </a:custGeom>
          <a:solidFill>
            <a:srgbClr val="acc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4" name="Freeform 1164"> 
				</p:cNvPr>
          <p:cNvSpPr/>
          <p:nvPr/>
        </p:nvSpPr>
        <p:spPr>
          <a:xfrm>
            <a:off x="6194425" y="4225925"/>
            <a:ext cx="1819275" cy="1095375"/>
          </a:xfrm>
          <a:custGeom>
            <a:avLst/>
            <a:gdLst>
              <a:gd name="connsiteX0" fmla="*/ 28066 w 1819275"/>
              <a:gd name="connsiteY0" fmla="*/ 1101979 h 1095375"/>
              <a:gd name="connsiteX1" fmla="*/ 1824863 w 1819275"/>
              <a:gd name="connsiteY1" fmla="*/ 1101979 h 1095375"/>
              <a:gd name="connsiteX2" fmla="*/ 1824863 w 1819275"/>
              <a:gd name="connsiteY2" fmla="*/ 24511 h 1095375"/>
              <a:gd name="connsiteX3" fmla="*/ 28066 w 1819275"/>
              <a:gd name="connsiteY3" fmla="*/ 24511 h 1095375"/>
              <a:gd name="connsiteX4" fmla="*/ 28066 w 1819275"/>
              <a:gd name="connsiteY4" fmla="*/ 1101979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8066" y="1101979"/>
                </a:moveTo>
                <a:lnTo>
                  <a:pt x="1824863" y="1101979"/>
                </a:lnTo>
                <a:lnTo>
                  <a:pt x="1824863" y="24511"/>
                </a:lnTo>
                <a:lnTo>
                  <a:pt x="28066" y="24511"/>
                </a:lnTo>
                <a:lnTo>
                  <a:pt x="28066" y="1101979"/>
                </a:lnTo>
                <a:close/>
              </a:path>
            </a:pathLst>
          </a:custGeom>
          <a:solidFill>
            <a:srgbClr val="0000cc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5" name="Freeform 1165"> 
				</p:cNvPr>
          <p:cNvSpPr/>
          <p:nvPr/>
        </p:nvSpPr>
        <p:spPr>
          <a:xfrm>
            <a:off x="8137525" y="4213225"/>
            <a:ext cx="1819275" cy="1095375"/>
          </a:xfrm>
          <a:custGeom>
            <a:avLst/>
            <a:gdLst>
              <a:gd name="connsiteX0" fmla="*/ 26543 w 1819275"/>
              <a:gd name="connsiteY0" fmla="*/ 1104011 h 1095375"/>
              <a:gd name="connsiteX1" fmla="*/ 1823339 w 1819275"/>
              <a:gd name="connsiteY1" fmla="*/ 1104011 h 1095375"/>
              <a:gd name="connsiteX2" fmla="*/ 1823339 w 1819275"/>
              <a:gd name="connsiteY2" fmla="*/ 26543 h 1095375"/>
              <a:gd name="connsiteX3" fmla="*/ 26543 w 1819275"/>
              <a:gd name="connsiteY3" fmla="*/ 26543 h 1095375"/>
              <a:gd name="connsiteX4" fmla="*/ 26543 w 1819275"/>
              <a:gd name="connsiteY4" fmla="*/ 1104011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4011"/>
                </a:moveTo>
                <a:lnTo>
                  <a:pt x="1823339" y="1104011"/>
                </a:lnTo>
                <a:lnTo>
                  <a:pt x="1823339" y="26543"/>
                </a:lnTo>
                <a:lnTo>
                  <a:pt x="26543" y="26543"/>
                </a:lnTo>
                <a:lnTo>
                  <a:pt x="26543" y="1104011"/>
                </a:lnTo>
                <a:close/>
              </a:path>
            </a:pathLst>
          </a:custGeom>
          <a:solidFill>
            <a:srgbClr val="c4a6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6" name="Freeform 1166"> 
				</p:cNvPr>
          <p:cNvSpPr/>
          <p:nvPr/>
        </p:nvSpPr>
        <p:spPr>
          <a:xfrm>
            <a:off x="8137525" y="4213225"/>
            <a:ext cx="1819275" cy="1095375"/>
          </a:xfrm>
          <a:custGeom>
            <a:avLst/>
            <a:gdLst>
              <a:gd name="connsiteX0" fmla="*/ 26543 w 1819275"/>
              <a:gd name="connsiteY0" fmla="*/ 1104011 h 1095375"/>
              <a:gd name="connsiteX1" fmla="*/ 1823339 w 1819275"/>
              <a:gd name="connsiteY1" fmla="*/ 1104011 h 1095375"/>
              <a:gd name="connsiteX2" fmla="*/ 1823339 w 1819275"/>
              <a:gd name="connsiteY2" fmla="*/ 26543 h 1095375"/>
              <a:gd name="connsiteX3" fmla="*/ 26543 w 1819275"/>
              <a:gd name="connsiteY3" fmla="*/ 26543 h 1095375"/>
              <a:gd name="connsiteX4" fmla="*/ 26543 w 1819275"/>
              <a:gd name="connsiteY4" fmla="*/ 1104011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543" y="1104011"/>
                </a:moveTo>
                <a:lnTo>
                  <a:pt x="1823339" y="1104011"/>
                </a:lnTo>
                <a:lnTo>
                  <a:pt x="1823339" y="26543"/>
                </a:lnTo>
                <a:lnTo>
                  <a:pt x="26543" y="26543"/>
                </a:lnTo>
                <a:lnTo>
                  <a:pt x="26543" y="110401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Freeform 1167"> 
				</p:cNvPr>
          <p:cNvSpPr/>
          <p:nvPr/>
        </p:nvSpPr>
        <p:spPr>
          <a:xfrm>
            <a:off x="4200525" y="4264025"/>
            <a:ext cx="1806575" cy="1095375"/>
          </a:xfrm>
          <a:custGeom>
            <a:avLst/>
            <a:gdLst>
              <a:gd name="connsiteX0" fmla="*/ 22478 w 1806575"/>
              <a:gd name="connsiteY0" fmla="*/ 1101979 h 1095375"/>
              <a:gd name="connsiteX1" fmla="*/ 1817751 w 1806575"/>
              <a:gd name="connsiteY1" fmla="*/ 1101979 h 1095375"/>
              <a:gd name="connsiteX2" fmla="*/ 1817751 w 1806575"/>
              <a:gd name="connsiteY2" fmla="*/ 24511 h 1095375"/>
              <a:gd name="connsiteX3" fmla="*/ 22478 w 1806575"/>
              <a:gd name="connsiteY3" fmla="*/ 24511 h 1095375"/>
              <a:gd name="connsiteX4" fmla="*/ 22478 w 1806575"/>
              <a:gd name="connsiteY4" fmla="*/ 1101979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2478" y="1101979"/>
                </a:moveTo>
                <a:lnTo>
                  <a:pt x="1817751" y="1101979"/>
                </a:lnTo>
                <a:lnTo>
                  <a:pt x="1817751" y="24511"/>
                </a:lnTo>
                <a:lnTo>
                  <a:pt x="22478" y="24511"/>
                </a:lnTo>
                <a:lnTo>
                  <a:pt x="22478" y="110197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Freeform 1168"> 
				</p:cNvPr>
          <p:cNvSpPr/>
          <p:nvPr/>
        </p:nvSpPr>
        <p:spPr>
          <a:xfrm>
            <a:off x="4200525" y="4264025"/>
            <a:ext cx="1806575" cy="1095375"/>
          </a:xfrm>
          <a:custGeom>
            <a:avLst/>
            <a:gdLst>
              <a:gd name="connsiteX0" fmla="*/ 22478 w 1806575"/>
              <a:gd name="connsiteY0" fmla="*/ 1101979 h 1095375"/>
              <a:gd name="connsiteX1" fmla="*/ 1817751 w 1806575"/>
              <a:gd name="connsiteY1" fmla="*/ 1101979 h 1095375"/>
              <a:gd name="connsiteX2" fmla="*/ 1817751 w 1806575"/>
              <a:gd name="connsiteY2" fmla="*/ 24511 h 1095375"/>
              <a:gd name="connsiteX3" fmla="*/ 22478 w 1806575"/>
              <a:gd name="connsiteY3" fmla="*/ 24511 h 1095375"/>
              <a:gd name="connsiteX4" fmla="*/ 22478 w 1806575"/>
              <a:gd name="connsiteY4" fmla="*/ 1101979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2478" y="1101979"/>
                </a:moveTo>
                <a:lnTo>
                  <a:pt x="1817751" y="1101979"/>
                </a:lnTo>
                <a:lnTo>
                  <a:pt x="1817751" y="24511"/>
                </a:lnTo>
                <a:lnTo>
                  <a:pt x="22478" y="24511"/>
                </a:lnTo>
                <a:lnTo>
                  <a:pt x="22478" y="1101979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TextBox 1169"/>
          <p:cNvSpPr txBox="1"/>
          <p:nvPr/>
        </p:nvSpPr>
        <p:spPr>
          <a:xfrm>
            <a:off x="3292728" y="1115244"/>
            <a:ext cx="5594958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85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89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9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</a:p>
          <a:p>
            <a:pPr marL="0" indent="1845945">
              <a:lnSpc>
                <a:spcPct val="100000"/>
              </a:lnSpc>
            </a:pPr>
            <a:r>
              <a:rPr lang="en-US" altLang="zh-CN" sz="2800" spc="-15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1170" name="TextBox 1170"/>
          <p:cNvSpPr txBox="1"/>
          <p:nvPr/>
        </p:nvSpPr>
        <p:spPr>
          <a:xfrm>
            <a:off x="2425954" y="3377284"/>
            <a:ext cx="1422778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20" dirty="0">
                <a:solidFill>
                  <a:srgbClr val="fefefe"/>
                </a:solidFill>
                <a:latin typeface="Times New Roman"/>
                <a:ea typeface="Times New Roman"/>
              </a:rPr>
              <a:t>Introduc</a:t>
            </a: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1171" name="TextBox 1171"/>
          <p:cNvSpPr txBox="1"/>
          <p:nvPr/>
        </p:nvSpPr>
        <p:spPr>
          <a:xfrm>
            <a:off x="4511928" y="3377284"/>
            <a:ext cx="1206077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Ic</a:t>
            </a:r>
            <a:r>
              <a:rPr lang="en-US" altLang="zh-CN" sz="2200" spc="10" dirty="0">
                <a:solidFill>
                  <a:srgbClr val="fefefe"/>
                </a:solidFill>
                <a:latin typeface="Times New Roman"/>
                <a:ea typeface="Times New Roman"/>
              </a:rPr>
              <a:t>ebreaker</a:t>
            </a:r>
          </a:p>
        </p:txBody>
      </p:sp>
      <p:sp>
        <p:nvSpPr>
          <p:cNvPr id="1172" name="TextBox 1172"/>
          <p:cNvSpPr txBox="1"/>
          <p:nvPr/>
        </p:nvSpPr>
        <p:spPr>
          <a:xfrm>
            <a:off x="6432803" y="3209517"/>
            <a:ext cx="1398236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200" spc="14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</a:p>
          <a:p>
            <a:pPr marL="0" indent="460248">
              <a:lnSpc>
                <a:spcPct val="100000"/>
              </a:lnSpc>
            </a:pPr>
            <a:r>
              <a:rPr lang="en-US" altLang="zh-CN" sz="2200" spc="-45" dirty="0">
                <a:solidFill>
                  <a:srgbClr val="fefefe"/>
                </a:solidFill>
                <a:latin typeface="Times New Roman"/>
                <a:ea typeface="Times New Roman"/>
              </a:rPr>
              <a:t>do?</a:t>
            </a:r>
          </a:p>
        </p:txBody>
      </p:sp>
      <p:sp>
        <p:nvSpPr>
          <p:cNvPr id="1173" name="TextBox 1173"/>
          <p:cNvSpPr txBox="1"/>
          <p:nvPr/>
        </p:nvSpPr>
        <p:spPr>
          <a:xfrm>
            <a:off x="8468868" y="3209517"/>
            <a:ext cx="1191788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Times New Roman"/>
                <a:ea typeface="Times New Roman"/>
              </a:rPr>
              <a:t>Prom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oting</a:t>
            </a:r>
          </a:p>
          <a:p>
            <a:pPr marL="0" indent="53339">
              <a:lnSpc>
                <a:spcPct val="100000"/>
              </a:lnSpc>
            </a:pPr>
            <a:r>
              <a:rPr lang="en-US" altLang="zh-CN" sz="2200" spc="50" dirty="0">
                <a:solidFill>
                  <a:srgbClr val="fefefe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22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5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</a:p>
        </p:txBody>
      </p:sp>
      <p:sp>
        <p:nvSpPr>
          <p:cNvPr id="1174" name="TextBox 1174"/>
          <p:cNvSpPr txBox="1"/>
          <p:nvPr/>
        </p:nvSpPr>
        <p:spPr>
          <a:xfrm>
            <a:off x="2334514" y="4635219"/>
            <a:ext cx="1606012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2200" spc="-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do?</a:t>
            </a:r>
          </a:p>
        </p:txBody>
      </p:sp>
      <p:sp>
        <p:nvSpPr>
          <p:cNvPr id="1175" name="TextBox 1175"/>
          <p:cNvSpPr txBox="1"/>
          <p:nvPr/>
        </p:nvSpPr>
        <p:spPr>
          <a:xfrm>
            <a:off x="4660391" y="4477105"/>
            <a:ext cx="934649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75" dirty="0">
                <a:solidFill>
                  <a:srgbClr val="fefefe"/>
                </a:solidFill>
                <a:latin typeface="Times New Roman"/>
                <a:ea typeface="Times New Roman"/>
              </a:rPr>
              <a:t>Pla</a:t>
            </a:r>
            <a:r>
              <a:rPr lang="en-US" altLang="zh-CN" sz="2200" spc="-69" dirty="0">
                <a:solidFill>
                  <a:srgbClr val="fefefe"/>
                </a:solidFill>
                <a:latin typeface="Times New Roman"/>
                <a:ea typeface="Times New Roman"/>
              </a:rPr>
              <a:t>nning</a:t>
            </a:r>
          </a:p>
          <a:p>
            <a:pPr marL="0" indent="134111">
              <a:lnSpc>
                <a:spcPct val="100000"/>
              </a:lnSpc>
            </a:pP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ahe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ad</a:t>
            </a:r>
          </a:p>
        </p:txBody>
      </p:sp>
      <p:sp>
        <p:nvSpPr>
          <p:cNvPr id="1176" name="TextBox 1176"/>
          <p:cNvSpPr txBox="1"/>
          <p:nvPr/>
        </p:nvSpPr>
        <p:spPr>
          <a:xfrm>
            <a:off x="6370320" y="4605882"/>
            <a:ext cx="1515304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40" dirty="0">
                <a:solidFill>
                  <a:srgbClr val="fefefe"/>
                </a:solidFill>
                <a:latin typeface="Times New Roman"/>
                <a:ea typeface="Times New Roman"/>
              </a:rPr>
              <a:t>End</a:t>
            </a:r>
            <a:r>
              <a:rPr lang="en-US" altLang="zh-CN" sz="22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fefefe"/>
                </a:solidFill>
                <a:latin typeface="Times New Roman"/>
                <a:ea typeface="Times New Roman"/>
              </a:rPr>
              <a:t>baselines</a:t>
            </a:r>
          </a:p>
        </p:txBody>
      </p:sp>
      <p:sp>
        <p:nvSpPr>
          <p:cNvPr id="1177" name="TextBox 1177"/>
          <p:cNvSpPr txBox="1"/>
          <p:nvPr/>
        </p:nvSpPr>
        <p:spPr>
          <a:xfrm>
            <a:off x="8494521" y="4277427"/>
            <a:ext cx="1151694" cy="972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4178">
              <a:lnSpc>
                <a:spcPct val="100000"/>
              </a:lnSpc>
            </a:pPr>
            <a:r>
              <a:rPr lang="en-US" altLang="zh-CN" sz="2200" spc="-15" dirty="0">
                <a:solidFill>
                  <a:srgbClr val="fefefe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200" spc="-5" dirty="0">
                <a:solidFill>
                  <a:srgbClr val="fefefe"/>
                </a:solidFill>
                <a:latin typeface="Times New Roman"/>
                <a:ea typeface="Times New Roman"/>
              </a:rPr>
              <a:t>all</a:t>
            </a:r>
          </a:p>
          <a:p>
            <a:pPr marL="0" indent="166370">
              <a:lnSpc>
                <a:spcPct val="89999"/>
              </a:lnSpc>
            </a:pPr>
            <a:r>
              <a:rPr lang="en-US" altLang="zh-CN" sz="2200" spc="35" dirty="0">
                <a:solidFill>
                  <a:srgbClr val="fefefe"/>
                </a:solidFill>
                <a:latin typeface="Times New Roman"/>
                <a:ea typeface="Times New Roman"/>
              </a:rPr>
              <a:t>proj</a:t>
            </a:r>
            <a:r>
              <a:rPr lang="en-US" altLang="zh-CN" sz="2200" spc="30" dirty="0">
                <a:solidFill>
                  <a:srgbClr val="fefefe"/>
                </a:solidFill>
                <a:latin typeface="Times New Roman"/>
                <a:ea typeface="Times New Roman"/>
              </a:rPr>
              <a:t>ect</a:t>
            </a:r>
          </a:p>
          <a:p>
            <a:pPr marL="0">
              <a:lnSpc>
                <a:spcPct val="100000"/>
              </a:lnSpc>
            </a:pPr>
            <a:r>
              <a:rPr lang="en-US" altLang="zh-CN" sz="2200" spc="-25" dirty="0">
                <a:solidFill>
                  <a:srgbClr val="fefefe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2200" spc="-20" dirty="0">
                <a:solidFill>
                  <a:srgbClr val="fefefe"/>
                </a:solidFill>
                <a:latin typeface="Times New Roman"/>
                <a:ea typeface="Times New Roman"/>
              </a:rPr>
              <a:t>valuation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Freeform 117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Freeform 1179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Freeform 1180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Freeform 1181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2" name="Freeform 1182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Freeform 1183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5" name="Picture 118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1584960"/>
            <a:ext cx="3375660" cy="3383279"/>
          </a:xfrm>
          <a:prstGeom prst="rect">
            <a:avLst/>
          </a:prstGeom>
        </p:spPr>
      </p:pic>
      <p:sp>
        <p:nvSpPr>
          <p:cNvPr id="1185" name="TextBox 1185"/>
          <p:cNvSpPr txBox="1"/>
          <p:nvPr/>
        </p:nvSpPr>
        <p:spPr>
          <a:xfrm>
            <a:off x="896111" y="1440837"/>
            <a:ext cx="5045960" cy="38964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07238">
              <a:lnSpc>
                <a:spcPct val="100000"/>
              </a:lnSpc>
            </a:pP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MADE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STEP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4!</a:t>
            </a:r>
          </a:p>
          <a:p>
            <a:pPr marL="0" indent="785748">
              <a:lnSpc>
                <a:spcPct val="100000"/>
              </a:lnSpc>
            </a:pP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REFLECT…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flipchart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page,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answer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following</a:t>
            </a:r>
            <a:r>
              <a:rPr lang="en-US" altLang="zh-CN" sz="18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questions: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learned?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challenges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face?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differently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next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time?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achieve?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Tell</a:t>
            </a:r>
            <a:r>
              <a:rPr lang="en-US" altLang="zh-CN" sz="1800" spc="-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us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was!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Freeform 1186"> 
				</p:cNvPr>
          <p:cNvSpPr/>
          <p:nvPr/>
        </p:nvSpPr>
        <p:spPr>
          <a:xfrm>
            <a:off x="0" y="0"/>
            <a:ext cx="4654296" cy="6857999"/>
          </a:xfrm>
          <a:custGeom>
            <a:avLst/>
            <a:gdLst>
              <a:gd name="connsiteX0" fmla="*/ 0 w 4654296"/>
              <a:gd name="connsiteY0" fmla="*/ 6857999 h 6857999"/>
              <a:gd name="connsiteX1" fmla="*/ 4654296 w 4654296"/>
              <a:gd name="connsiteY1" fmla="*/ 6857999 h 6857999"/>
              <a:gd name="connsiteX2" fmla="*/ 4654296 w 4654296"/>
              <a:gd name="connsiteY2" fmla="*/ 0 h 6857999"/>
              <a:gd name="connsiteX3" fmla="*/ 0 w 4654296"/>
              <a:gd name="connsiteY3" fmla="*/ 0 h 6857999"/>
              <a:gd name="connsiteX4" fmla="*/ 0 w 4654296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296" h="6857999">
                <a:moveTo>
                  <a:pt x="0" y="6857999"/>
                </a:moveTo>
                <a:lnTo>
                  <a:pt x="4654296" y="6857999"/>
                </a:lnTo>
                <a:lnTo>
                  <a:pt x="4654296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4851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Freeform 1187"> 
				</p:cNvPr>
          <p:cNvSpPr/>
          <p:nvPr/>
        </p:nvSpPr>
        <p:spPr>
          <a:xfrm>
            <a:off x="619125" y="2663825"/>
            <a:ext cx="3381375" cy="1501775"/>
          </a:xfrm>
          <a:custGeom>
            <a:avLst/>
            <a:gdLst>
              <a:gd name="connsiteX0" fmla="*/ 24765 w 3381375"/>
              <a:gd name="connsiteY0" fmla="*/ 1514221 h 1501775"/>
              <a:gd name="connsiteX1" fmla="*/ 3389757 w 3381375"/>
              <a:gd name="connsiteY1" fmla="*/ 1514221 h 1501775"/>
              <a:gd name="connsiteX2" fmla="*/ 3389757 w 3381375"/>
              <a:gd name="connsiteY2" fmla="*/ 17653 h 1501775"/>
              <a:gd name="connsiteX3" fmla="*/ 24765 w 3381375"/>
              <a:gd name="connsiteY3" fmla="*/ 17653 h 1501775"/>
              <a:gd name="connsiteX4" fmla="*/ 24765 w 3381375"/>
              <a:gd name="connsiteY4" fmla="*/ 1514221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375" h="1501775">
                <a:moveTo>
                  <a:pt x="24765" y="1514221"/>
                </a:moveTo>
                <a:lnTo>
                  <a:pt x="3389757" y="1514221"/>
                </a:lnTo>
                <a:lnTo>
                  <a:pt x="3389757" y="17653"/>
                </a:lnTo>
                <a:lnTo>
                  <a:pt x="24765" y="17653"/>
                </a:lnTo>
                <a:lnTo>
                  <a:pt x="24765" y="1514221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Freeform 1188"> 
				</p:cNvPr>
          <p:cNvSpPr/>
          <p:nvPr/>
        </p:nvSpPr>
        <p:spPr>
          <a:xfrm>
            <a:off x="6715125" y="949325"/>
            <a:ext cx="4511675" cy="1184275"/>
          </a:xfrm>
          <a:custGeom>
            <a:avLst/>
            <a:gdLst>
              <a:gd name="connsiteX0" fmla="*/ 25527 w 4511675"/>
              <a:gd name="connsiteY0" fmla="*/ 1196467 h 1184275"/>
              <a:gd name="connsiteX1" fmla="*/ 4512183 w 4511675"/>
              <a:gd name="connsiteY1" fmla="*/ 1196467 h 1184275"/>
              <a:gd name="connsiteX2" fmla="*/ 4512183 w 4511675"/>
              <a:gd name="connsiteY2" fmla="*/ 18414 h 1184275"/>
              <a:gd name="connsiteX3" fmla="*/ 25527 w 4511675"/>
              <a:gd name="connsiteY3" fmla="*/ 18414 h 1184275"/>
              <a:gd name="connsiteX4" fmla="*/ 25527 w 4511675"/>
              <a:gd name="connsiteY4" fmla="*/ 1196467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84275">
                <a:moveTo>
                  <a:pt x="25527" y="1196467"/>
                </a:moveTo>
                <a:lnTo>
                  <a:pt x="4512183" y="1196467"/>
                </a:lnTo>
                <a:lnTo>
                  <a:pt x="4512183" y="18414"/>
                </a:lnTo>
                <a:lnTo>
                  <a:pt x="25527" y="18414"/>
                </a:lnTo>
                <a:lnTo>
                  <a:pt x="25527" y="1196467"/>
                </a:lnTo>
                <a:close/>
              </a:path>
            </a:pathLst>
          </a:custGeom>
          <a:solidFill>
            <a:srgbClr val="e0e4e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Freeform 1189"> 
				</p:cNvPr>
          <p:cNvSpPr/>
          <p:nvPr/>
        </p:nvSpPr>
        <p:spPr>
          <a:xfrm>
            <a:off x="6715125" y="949325"/>
            <a:ext cx="4511675" cy="1184275"/>
          </a:xfrm>
          <a:custGeom>
            <a:avLst/>
            <a:gdLst>
              <a:gd name="connsiteX0" fmla="*/ 25527 w 4511675"/>
              <a:gd name="connsiteY0" fmla="*/ 1196467 h 1184275"/>
              <a:gd name="connsiteX1" fmla="*/ 4512183 w 4511675"/>
              <a:gd name="connsiteY1" fmla="*/ 1196467 h 1184275"/>
              <a:gd name="connsiteX2" fmla="*/ 4512183 w 4511675"/>
              <a:gd name="connsiteY2" fmla="*/ 18414 h 1184275"/>
              <a:gd name="connsiteX3" fmla="*/ 25527 w 4511675"/>
              <a:gd name="connsiteY3" fmla="*/ 18414 h 1184275"/>
              <a:gd name="connsiteX4" fmla="*/ 25527 w 4511675"/>
              <a:gd name="connsiteY4" fmla="*/ 1196467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84275">
                <a:moveTo>
                  <a:pt x="25527" y="1196467"/>
                </a:moveTo>
                <a:lnTo>
                  <a:pt x="4512183" y="1196467"/>
                </a:lnTo>
                <a:lnTo>
                  <a:pt x="4512183" y="18414"/>
                </a:lnTo>
                <a:lnTo>
                  <a:pt x="25527" y="18414"/>
                </a:lnTo>
                <a:lnTo>
                  <a:pt x="25527" y="11964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e0e4e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1" name="Picture 11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0" y="944880"/>
            <a:ext cx="1150619" cy="1219200"/>
          </a:xfrm>
          <a:prstGeom prst="rect">
            <a:avLst/>
          </a:prstGeom>
        </p:spPr>
      </p:pic>
      <p:sp>
        <p:nvSpPr>
          <p:cNvPr id="1191" name="Freeform 1191"> 
				</p:cNvPr>
          <p:cNvSpPr/>
          <p:nvPr/>
        </p:nvSpPr>
        <p:spPr>
          <a:xfrm>
            <a:off x="5597525" y="949325"/>
            <a:ext cx="1133475" cy="1184275"/>
          </a:xfrm>
          <a:custGeom>
            <a:avLst/>
            <a:gdLst>
              <a:gd name="connsiteX0" fmla="*/ 22986 w 1133475"/>
              <a:gd name="connsiteY0" fmla="*/ 1196467 h 1184275"/>
              <a:gd name="connsiteX1" fmla="*/ 1143127 w 1133475"/>
              <a:gd name="connsiteY1" fmla="*/ 1196467 h 1184275"/>
              <a:gd name="connsiteX2" fmla="*/ 1143127 w 1133475"/>
              <a:gd name="connsiteY2" fmla="*/ 18414 h 1184275"/>
              <a:gd name="connsiteX3" fmla="*/ 22986 w 1133475"/>
              <a:gd name="connsiteY3" fmla="*/ 18414 h 1184275"/>
              <a:gd name="connsiteX4" fmla="*/ 22986 w 1133475"/>
              <a:gd name="connsiteY4" fmla="*/ 1196467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75" h="1184275">
                <a:moveTo>
                  <a:pt x="22986" y="1196467"/>
                </a:moveTo>
                <a:lnTo>
                  <a:pt x="1143127" y="1196467"/>
                </a:lnTo>
                <a:lnTo>
                  <a:pt x="1143127" y="18414"/>
                </a:lnTo>
                <a:lnTo>
                  <a:pt x="22986" y="18414"/>
                </a:lnTo>
                <a:lnTo>
                  <a:pt x="22986" y="119646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Freeform 1192"> 
				</p:cNvPr>
          <p:cNvSpPr/>
          <p:nvPr/>
        </p:nvSpPr>
        <p:spPr>
          <a:xfrm>
            <a:off x="6715125" y="2193925"/>
            <a:ext cx="4511675" cy="1196975"/>
          </a:xfrm>
          <a:custGeom>
            <a:avLst/>
            <a:gdLst>
              <a:gd name="connsiteX0" fmla="*/ 25527 w 4511675"/>
              <a:gd name="connsiteY0" fmla="*/ 1200023 h 1196975"/>
              <a:gd name="connsiteX1" fmla="*/ 4512183 w 4511675"/>
              <a:gd name="connsiteY1" fmla="*/ 1200023 h 1196975"/>
              <a:gd name="connsiteX2" fmla="*/ 4512183 w 4511675"/>
              <a:gd name="connsiteY2" fmla="*/ 21970 h 1196975"/>
              <a:gd name="connsiteX3" fmla="*/ 25527 w 4511675"/>
              <a:gd name="connsiteY3" fmla="*/ 21970 h 1196975"/>
              <a:gd name="connsiteX4" fmla="*/ 25527 w 4511675"/>
              <a:gd name="connsiteY4" fmla="*/ 1200023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96975">
                <a:moveTo>
                  <a:pt x="25527" y="1200023"/>
                </a:moveTo>
                <a:lnTo>
                  <a:pt x="4512183" y="1200023"/>
                </a:lnTo>
                <a:lnTo>
                  <a:pt x="4512183" y="21970"/>
                </a:lnTo>
                <a:lnTo>
                  <a:pt x="25527" y="21970"/>
                </a:lnTo>
                <a:lnTo>
                  <a:pt x="25527" y="1200023"/>
                </a:lnTo>
                <a:close/>
              </a:path>
            </a:pathLst>
          </a:custGeom>
          <a:solidFill>
            <a:srgbClr val="dbe8d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3" name="Freeform 1193"> 
				</p:cNvPr>
          <p:cNvSpPr/>
          <p:nvPr/>
        </p:nvSpPr>
        <p:spPr>
          <a:xfrm>
            <a:off x="6715125" y="2193925"/>
            <a:ext cx="4511675" cy="1196975"/>
          </a:xfrm>
          <a:custGeom>
            <a:avLst/>
            <a:gdLst>
              <a:gd name="connsiteX0" fmla="*/ 25527 w 4511675"/>
              <a:gd name="connsiteY0" fmla="*/ 1200023 h 1196975"/>
              <a:gd name="connsiteX1" fmla="*/ 4512183 w 4511675"/>
              <a:gd name="connsiteY1" fmla="*/ 1200023 h 1196975"/>
              <a:gd name="connsiteX2" fmla="*/ 4512183 w 4511675"/>
              <a:gd name="connsiteY2" fmla="*/ 21970 h 1196975"/>
              <a:gd name="connsiteX3" fmla="*/ 25527 w 4511675"/>
              <a:gd name="connsiteY3" fmla="*/ 21970 h 1196975"/>
              <a:gd name="connsiteX4" fmla="*/ 25527 w 4511675"/>
              <a:gd name="connsiteY4" fmla="*/ 1200023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96975">
                <a:moveTo>
                  <a:pt x="25527" y="1200023"/>
                </a:moveTo>
                <a:lnTo>
                  <a:pt x="4512183" y="1200023"/>
                </a:lnTo>
                <a:lnTo>
                  <a:pt x="4512183" y="21970"/>
                </a:lnTo>
                <a:lnTo>
                  <a:pt x="25527" y="21970"/>
                </a:lnTo>
                <a:lnTo>
                  <a:pt x="25527" y="120002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dbe8d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5" name="Picture 119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0" y="2202180"/>
            <a:ext cx="1150619" cy="1203960"/>
          </a:xfrm>
          <a:prstGeom prst="rect">
            <a:avLst/>
          </a:prstGeom>
        </p:spPr>
      </p:pic>
      <p:sp>
        <p:nvSpPr>
          <p:cNvPr id="1195" name="Freeform 1195"> 
				</p:cNvPr>
          <p:cNvSpPr/>
          <p:nvPr/>
        </p:nvSpPr>
        <p:spPr>
          <a:xfrm>
            <a:off x="5597525" y="2193925"/>
            <a:ext cx="1133475" cy="1196975"/>
          </a:xfrm>
          <a:custGeom>
            <a:avLst/>
            <a:gdLst>
              <a:gd name="connsiteX0" fmla="*/ 22986 w 1133475"/>
              <a:gd name="connsiteY0" fmla="*/ 1200023 h 1196975"/>
              <a:gd name="connsiteX1" fmla="*/ 1143127 w 1133475"/>
              <a:gd name="connsiteY1" fmla="*/ 1200023 h 1196975"/>
              <a:gd name="connsiteX2" fmla="*/ 1143127 w 1133475"/>
              <a:gd name="connsiteY2" fmla="*/ 21970 h 1196975"/>
              <a:gd name="connsiteX3" fmla="*/ 22986 w 1133475"/>
              <a:gd name="connsiteY3" fmla="*/ 21970 h 1196975"/>
              <a:gd name="connsiteX4" fmla="*/ 22986 w 1133475"/>
              <a:gd name="connsiteY4" fmla="*/ 1200023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75" h="1196975">
                <a:moveTo>
                  <a:pt x="22986" y="1200023"/>
                </a:moveTo>
                <a:lnTo>
                  <a:pt x="1143127" y="1200023"/>
                </a:lnTo>
                <a:lnTo>
                  <a:pt x="1143127" y="21970"/>
                </a:lnTo>
                <a:lnTo>
                  <a:pt x="22986" y="21970"/>
                </a:lnTo>
                <a:lnTo>
                  <a:pt x="22986" y="120002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79b78a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Freeform 1196"> 
				</p:cNvPr>
          <p:cNvSpPr/>
          <p:nvPr/>
        </p:nvSpPr>
        <p:spPr>
          <a:xfrm>
            <a:off x="6715125" y="3438525"/>
            <a:ext cx="4511675" cy="1196975"/>
          </a:xfrm>
          <a:custGeom>
            <a:avLst/>
            <a:gdLst>
              <a:gd name="connsiteX0" fmla="*/ 25527 w 4511675"/>
              <a:gd name="connsiteY0" fmla="*/ 1203579 h 1196975"/>
              <a:gd name="connsiteX1" fmla="*/ 4512183 w 4511675"/>
              <a:gd name="connsiteY1" fmla="*/ 1203579 h 1196975"/>
              <a:gd name="connsiteX2" fmla="*/ 4512183 w 4511675"/>
              <a:gd name="connsiteY2" fmla="*/ 25527 h 1196975"/>
              <a:gd name="connsiteX3" fmla="*/ 25527 w 4511675"/>
              <a:gd name="connsiteY3" fmla="*/ 25527 h 1196975"/>
              <a:gd name="connsiteX4" fmla="*/ 25527 w 4511675"/>
              <a:gd name="connsiteY4" fmla="*/ 120357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96975">
                <a:moveTo>
                  <a:pt x="25527" y="1203579"/>
                </a:moveTo>
                <a:lnTo>
                  <a:pt x="4512183" y="1203579"/>
                </a:lnTo>
                <a:lnTo>
                  <a:pt x="4512183" y="25527"/>
                </a:lnTo>
                <a:lnTo>
                  <a:pt x="25527" y="25527"/>
                </a:lnTo>
                <a:lnTo>
                  <a:pt x="25527" y="1203579"/>
                </a:lnTo>
                <a:close/>
              </a:path>
            </a:pathLst>
          </a:custGeom>
          <a:solidFill>
            <a:srgbClr val="e4ead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Freeform 1197"> 
				</p:cNvPr>
          <p:cNvSpPr/>
          <p:nvPr/>
        </p:nvSpPr>
        <p:spPr>
          <a:xfrm>
            <a:off x="6715125" y="3438525"/>
            <a:ext cx="4511675" cy="1196975"/>
          </a:xfrm>
          <a:custGeom>
            <a:avLst/>
            <a:gdLst>
              <a:gd name="connsiteX0" fmla="*/ 25527 w 4511675"/>
              <a:gd name="connsiteY0" fmla="*/ 1203579 h 1196975"/>
              <a:gd name="connsiteX1" fmla="*/ 4512183 w 4511675"/>
              <a:gd name="connsiteY1" fmla="*/ 1203579 h 1196975"/>
              <a:gd name="connsiteX2" fmla="*/ 4512183 w 4511675"/>
              <a:gd name="connsiteY2" fmla="*/ 25527 h 1196975"/>
              <a:gd name="connsiteX3" fmla="*/ 25527 w 4511675"/>
              <a:gd name="connsiteY3" fmla="*/ 25527 h 1196975"/>
              <a:gd name="connsiteX4" fmla="*/ 25527 w 4511675"/>
              <a:gd name="connsiteY4" fmla="*/ 120357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96975">
                <a:moveTo>
                  <a:pt x="25527" y="1203579"/>
                </a:moveTo>
                <a:lnTo>
                  <a:pt x="4512183" y="1203579"/>
                </a:lnTo>
                <a:lnTo>
                  <a:pt x="4512183" y="25527"/>
                </a:lnTo>
                <a:lnTo>
                  <a:pt x="25527" y="25527"/>
                </a:lnTo>
                <a:lnTo>
                  <a:pt x="25527" y="1203579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6350">
            <a:solidFill>
              <a:srgbClr val="e4ead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9" name="Picture 1199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320" y="3451860"/>
            <a:ext cx="1150619" cy="1211580"/>
          </a:xfrm>
          <a:prstGeom prst="rect">
            <a:avLst/>
          </a:prstGeom>
        </p:spPr>
      </p:pic>
      <p:sp>
        <p:nvSpPr>
          <p:cNvPr id="1199" name="Freeform 1199"> 
				</p:cNvPr>
          <p:cNvSpPr/>
          <p:nvPr/>
        </p:nvSpPr>
        <p:spPr>
          <a:xfrm>
            <a:off x="5597525" y="3438525"/>
            <a:ext cx="1133475" cy="1196975"/>
          </a:xfrm>
          <a:custGeom>
            <a:avLst/>
            <a:gdLst>
              <a:gd name="connsiteX0" fmla="*/ 22986 w 1133475"/>
              <a:gd name="connsiteY0" fmla="*/ 1203579 h 1196975"/>
              <a:gd name="connsiteX1" fmla="*/ 1143127 w 1133475"/>
              <a:gd name="connsiteY1" fmla="*/ 1203579 h 1196975"/>
              <a:gd name="connsiteX2" fmla="*/ 1143127 w 1133475"/>
              <a:gd name="connsiteY2" fmla="*/ 25527 h 1196975"/>
              <a:gd name="connsiteX3" fmla="*/ 22986 w 1133475"/>
              <a:gd name="connsiteY3" fmla="*/ 25527 h 1196975"/>
              <a:gd name="connsiteX4" fmla="*/ 22986 w 1133475"/>
              <a:gd name="connsiteY4" fmla="*/ 120357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75" h="1196975">
                <a:moveTo>
                  <a:pt x="22986" y="1203579"/>
                </a:moveTo>
                <a:lnTo>
                  <a:pt x="1143127" y="1203579"/>
                </a:lnTo>
                <a:lnTo>
                  <a:pt x="1143127" y="25527"/>
                </a:lnTo>
                <a:lnTo>
                  <a:pt x="22986" y="25527"/>
                </a:lnTo>
                <a:lnTo>
                  <a:pt x="22986" y="1203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9ebf5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Freeform 1200"> 
				</p:cNvPr>
          <p:cNvSpPr/>
          <p:nvPr/>
        </p:nvSpPr>
        <p:spPr>
          <a:xfrm>
            <a:off x="6715125" y="4695825"/>
            <a:ext cx="4511675" cy="1184275"/>
          </a:xfrm>
          <a:custGeom>
            <a:avLst/>
            <a:gdLst>
              <a:gd name="connsiteX0" fmla="*/ 25527 w 4511675"/>
              <a:gd name="connsiteY0" fmla="*/ 1194435 h 1184275"/>
              <a:gd name="connsiteX1" fmla="*/ 4512183 w 4511675"/>
              <a:gd name="connsiteY1" fmla="*/ 1194435 h 1184275"/>
              <a:gd name="connsiteX2" fmla="*/ 4512183 w 4511675"/>
              <a:gd name="connsiteY2" fmla="*/ 16383 h 1184275"/>
              <a:gd name="connsiteX3" fmla="*/ 25527 w 4511675"/>
              <a:gd name="connsiteY3" fmla="*/ 16383 h 1184275"/>
              <a:gd name="connsiteX4" fmla="*/ 25527 w 4511675"/>
              <a:gd name="connsiteY4" fmla="*/ 1194435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84275">
                <a:moveTo>
                  <a:pt x="25527" y="1194435"/>
                </a:moveTo>
                <a:lnTo>
                  <a:pt x="4512183" y="1194435"/>
                </a:lnTo>
                <a:lnTo>
                  <a:pt x="4512183" y="16383"/>
                </a:lnTo>
                <a:lnTo>
                  <a:pt x="25527" y="16383"/>
                </a:lnTo>
                <a:lnTo>
                  <a:pt x="25527" y="1194435"/>
                </a:lnTo>
                <a:close/>
              </a:path>
            </a:pathLst>
          </a:custGeom>
          <a:solidFill>
            <a:srgbClr val="ecd5d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Freeform 1201"> 
				</p:cNvPr>
          <p:cNvSpPr/>
          <p:nvPr/>
        </p:nvSpPr>
        <p:spPr>
          <a:xfrm>
            <a:off x="6715125" y="4695825"/>
            <a:ext cx="4511675" cy="1184275"/>
          </a:xfrm>
          <a:custGeom>
            <a:avLst/>
            <a:gdLst>
              <a:gd name="connsiteX0" fmla="*/ 25527 w 4511675"/>
              <a:gd name="connsiteY0" fmla="*/ 1194435 h 1184275"/>
              <a:gd name="connsiteX1" fmla="*/ 4512183 w 4511675"/>
              <a:gd name="connsiteY1" fmla="*/ 1194435 h 1184275"/>
              <a:gd name="connsiteX2" fmla="*/ 4512183 w 4511675"/>
              <a:gd name="connsiteY2" fmla="*/ 16383 h 1184275"/>
              <a:gd name="connsiteX3" fmla="*/ 25527 w 4511675"/>
              <a:gd name="connsiteY3" fmla="*/ 16383 h 1184275"/>
              <a:gd name="connsiteX4" fmla="*/ 25527 w 4511675"/>
              <a:gd name="connsiteY4" fmla="*/ 1194435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675" h="1184275">
                <a:moveTo>
                  <a:pt x="25527" y="1194435"/>
                </a:moveTo>
                <a:lnTo>
                  <a:pt x="4512183" y="1194435"/>
                </a:lnTo>
                <a:lnTo>
                  <a:pt x="4512183" y="16383"/>
                </a:lnTo>
                <a:lnTo>
                  <a:pt x="25527" y="16383"/>
                </a:lnTo>
                <a:lnTo>
                  <a:pt x="25527" y="11944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ecd5d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3" name="Picture 1203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20" y="4693920"/>
            <a:ext cx="1150619" cy="1203960"/>
          </a:xfrm>
          <a:prstGeom prst="rect">
            <a:avLst/>
          </a:prstGeom>
        </p:spPr>
      </p:pic>
      <p:sp>
        <p:nvSpPr>
          <p:cNvPr id="1203" name="Freeform 1203"> 
				</p:cNvPr>
          <p:cNvSpPr/>
          <p:nvPr/>
        </p:nvSpPr>
        <p:spPr>
          <a:xfrm>
            <a:off x="5597525" y="4695825"/>
            <a:ext cx="1133475" cy="1184275"/>
          </a:xfrm>
          <a:custGeom>
            <a:avLst/>
            <a:gdLst>
              <a:gd name="connsiteX0" fmla="*/ 22986 w 1133475"/>
              <a:gd name="connsiteY0" fmla="*/ 1194435 h 1184275"/>
              <a:gd name="connsiteX1" fmla="*/ 1143127 w 1133475"/>
              <a:gd name="connsiteY1" fmla="*/ 1194435 h 1184275"/>
              <a:gd name="connsiteX2" fmla="*/ 1143127 w 1133475"/>
              <a:gd name="connsiteY2" fmla="*/ 16383 h 1184275"/>
              <a:gd name="connsiteX3" fmla="*/ 22986 w 1133475"/>
              <a:gd name="connsiteY3" fmla="*/ 16383 h 1184275"/>
              <a:gd name="connsiteX4" fmla="*/ 22986 w 1133475"/>
              <a:gd name="connsiteY4" fmla="*/ 1194435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75" h="1184275">
                <a:moveTo>
                  <a:pt x="22986" y="1194435"/>
                </a:moveTo>
                <a:lnTo>
                  <a:pt x="1143127" y="1194435"/>
                </a:lnTo>
                <a:lnTo>
                  <a:pt x="1143127" y="16383"/>
                </a:lnTo>
                <a:lnTo>
                  <a:pt x="22986" y="16383"/>
                </a:lnTo>
                <a:lnTo>
                  <a:pt x="22986" y="11944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350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TextBox 1204"/>
          <p:cNvSpPr txBox="1"/>
          <p:nvPr/>
        </p:nvSpPr>
        <p:spPr>
          <a:xfrm>
            <a:off x="877214" y="2985792"/>
            <a:ext cx="2878291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90144">
              <a:lnSpc>
                <a:spcPct val="100000"/>
              </a:lnSpc>
            </a:pPr>
            <a:r>
              <a:rPr lang="en-US" altLang="zh-CN" sz="2800" spc="129" dirty="0">
                <a:solidFill>
                  <a:srgbClr val="fefefe"/>
                </a:solidFill>
                <a:latin typeface="Times New Roman"/>
                <a:ea typeface="Times New Roman"/>
              </a:rPr>
              <a:t>SHOWCA</a:t>
            </a:r>
            <a:r>
              <a:rPr lang="en-US" altLang="zh-CN" sz="2800" spc="125" dirty="0">
                <a:solidFill>
                  <a:srgbClr val="fefefe"/>
                </a:solidFill>
                <a:latin typeface="Times New Roman"/>
                <a:ea typeface="Times New Roman"/>
              </a:rPr>
              <a:t>SE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34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800" spc="46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0" dirty="0">
                <a:solidFill>
                  <a:srgbClr val="fefefe"/>
                </a:solidFill>
                <a:latin typeface="Times New Roman"/>
                <a:ea typeface="Times New Roman"/>
              </a:rPr>
              <a:t>SUCCESS!</a:t>
            </a:r>
          </a:p>
        </p:txBody>
      </p:sp>
      <p:sp>
        <p:nvSpPr>
          <p:cNvPr id="1205" name="TextBox 1205"/>
          <p:cNvSpPr txBox="1"/>
          <p:nvPr/>
        </p:nvSpPr>
        <p:spPr>
          <a:xfrm>
            <a:off x="5721096" y="1406289"/>
            <a:ext cx="931672" cy="29092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40" dirty="0">
                <a:solidFill>
                  <a:srgbClr val="fefefe"/>
                </a:solidFill>
                <a:latin typeface="Times New Roman"/>
                <a:ea typeface="Times New Roman"/>
              </a:rPr>
              <a:t>Cele</a:t>
            </a:r>
            <a:r>
              <a:rPr lang="en-US" altLang="zh-CN" sz="1800" spc="34" dirty="0">
                <a:solidFill>
                  <a:srgbClr val="fefefe"/>
                </a:solidFill>
                <a:latin typeface="Times New Roman"/>
                <a:ea typeface="Times New Roman"/>
              </a:rPr>
              <a:t>brate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9"/>
              </a:lnSpc>
            </a:pPr>
            <a:endParaRPr lang="en-US" dirty="0" smtClean="0"/>
          </a:p>
          <a:p>
            <a:pPr marL="0" indent="146303">
              <a:lnSpc>
                <a:spcPct val="100000"/>
              </a:lnSpc>
            </a:pPr>
            <a:r>
              <a:rPr lang="en-US" altLang="zh-CN" sz="1800" spc="60" dirty="0">
                <a:solidFill>
                  <a:srgbClr val="fefefe"/>
                </a:solidFill>
                <a:latin typeface="Times New Roman"/>
                <a:ea typeface="Times New Roman"/>
              </a:rPr>
              <a:t>Wr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ea typeface="Times New Roman"/>
              </a:rPr>
              <a:t>ite/</a:t>
            </a:r>
          </a:p>
          <a:p>
            <a:pPr marL="0" indent="188975">
              <a:lnSpc>
                <a:spcPct val="100000"/>
              </a:lnSpc>
            </a:pPr>
            <a:r>
              <a:rPr lang="en-US" altLang="zh-CN" sz="1800" spc="-35" dirty="0">
                <a:solidFill>
                  <a:srgbClr val="fefefe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ea typeface="Times New Roman"/>
              </a:rPr>
              <a:t>ideo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0"/>
              </a:lnSpc>
            </a:pPr>
            <a:endParaRPr lang="en-US" dirty="0" smtClean="0"/>
          </a:p>
          <a:p>
            <a:pPr marL="0" indent="196595">
              <a:lnSpc>
                <a:spcPct val="100000"/>
              </a:lnSpc>
            </a:pPr>
            <a:r>
              <a:rPr lang="en-US" altLang="zh-CN" sz="1800" spc="-35" dirty="0">
                <a:solidFill>
                  <a:srgbClr val="fefefe"/>
                </a:solidFill>
                <a:latin typeface="Times New Roman"/>
                <a:ea typeface="Times New Roman"/>
              </a:rPr>
              <a:t>Thi</a:t>
            </a: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ea typeface="Times New Roman"/>
              </a:rPr>
              <a:t>nk</a:t>
            </a:r>
          </a:p>
          <a:p>
            <a:pPr marL="0" indent="195071">
              <a:lnSpc>
                <a:spcPct val="100000"/>
              </a:lnSpc>
            </a:pPr>
            <a:r>
              <a:rPr lang="en-US" altLang="zh-CN" sz="1800" spc="35" dirty="0">
                <a:solidFill>
                  <a:srgbClr val="fefefe"/>
                </a:solidFill>
                <a:latin typeface="Times New Roman"/>
                <a:ea typeface="Times New Roman"/>
              </a:rPr>
              <a:t>ab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  <p:sp>
        <p:nvSpPr>
          <p:cNvPr id="1206" name="TextBox 1206"/>
          <p:cNvSpPr txBox="1"/>
          <p:nvPr/>
        </p:nvSpPr>
        <p:spPr>
          <a:xfrm>
            <a:off x="6829043" y="1439734"/>
            <a:ext cx="4153804" cy="29104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Celebrate</a:t>
            </a:r>
            <a:r>
              <a:rPr lang="en-US" altLang="zh-CN" sz="1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gain</a:t>
            </a:r>
            <a:r>
              <a:rPr lang="en-US" altLang="zh-CN" sz="1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recognition</a:t>
            </a:r>
            <a:r>
              <a:rPr lang="en-US" altLang="zh-CN" sz="1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hard</a:t>
            </a:r>
            <a:r>
              <a:rPr lang="en-US" altLang="zh-CN" sz="14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work!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8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spc="25" dirty="0">
                <a:solidFill>
                  <a:srgbClr val="000000"/>
                </a:solidFill>
                <a:latin typeface="Times New Roman"/>
                <a:ea typeface="Times New Roman"/>
              </a:rPr>
              <a:t>Write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44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ea typeface="Times New Roman"/>
              </a:rPr>
              <a:t>short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ea typeface="Times New Roman"/>
              </a:rPr>
              <a:t>blurb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ea typeface="Times New Roman"/>
              </a:rPr>
              <a:t>short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ea typeface="Times New Roman"/>
              </a:rPr>
              <a:t>video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34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4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4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achieved.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gained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4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(Any</a:t>
            </a:r>
            <a:r>
              <a:rPr lang="en-US" altLang="zh-CN" sz="14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skills?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anything?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4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-25" dirty="0">
                <a:solidFill>
                  <a:srgbClr val="000000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4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-25" dirty="0">
                <a:solidFill>
                  <a:srgbClr val="000000"/>
                </a:solidFill>
                <a:latin typeface="Times New Roman"/>
                <a:ea typeface="Times New Roman"/>
              </a:rPr>
              <a:t>differently?)</a:t>
            </a:r>
          </a:p>
        </p:txBody>
      </p:sp>
      <p:sp>
        <p:nvSpPr>
          <p:cNvPr id="1207" name="TextBox 1207"/>
          <p:cNvSpPr txBox="1"/>
          <p:nvPr/>
        </p:nvSpPr>
        <p:spPr>
          <a:xfrm>
            <a:off x="5916167" y="5015629"/>
            <a:ext cx="541225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35" dirty="0">
                <a:solidFill>
                  <a:srgbClr val="fefefe"/>
                </a:solidFill>
                <a:latin typeface="Times New Roman"/>
                <a:ea typeface="Times New Roman"/>
              </a:rPr>
              <a:t>Thi</a:t>
            </a:r>
            <a:r>
              <a:rPr lang="en-US" altLang="zh-CN" sz="1800" spc="-30" dirty="0">
                <a:solidFill>
                  <a:srgbClr val="fefefe"/>
                </a:solidFill>
                <a:latin typeface="Times New Roman"/>
                <a:ea typeface="Times New Roman"/>
              </a:rPr>
              <a:t>nk</a:t>
            </a:r>
          </a:p>
          <a:p>
            <a:pPr marL="0">
              <a:lnSpc>
                <a:spcPct val="100000"/>
              </a:lnSpc>
            </a:pPr>
            <a:r>
              <a:rPr lang="en-US" altLang="zh-CN" sz="1800" spc="3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ea typeface="Times New Roman"/>
              </a:rPr>
              <a:t>bout</a:t>
            </a:r>
          </a:p>
        </p:txBody>
      </p:sp>
      <p:sp>
        <p:nvSpPr>
          <p:cNvPr id="1208" name="TextBox 1208"/>
          <p:cNvSpPr txBox="1"/>
          <p:nvPr/>
        </p:nvSpPr>
        <p:spPr>
          <a:xfrm>
            <a:off x="6829043" y="5088352"/>
            <a:ext cx="4169950" cy="408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4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4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4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4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4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4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4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others/</a:t>
            </a:r>
            <a:r>
              <a:rPr lang="en-US" altLang="zh-CN" sz="14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4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achieved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(Who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benefitted?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benefit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4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it?)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Freeform 120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Freeform 1210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Freeform 1211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3" name="Picture 121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320" y="2735580"/>
            <a:ext cx="2446020" cy="3017520"/>
          </a:xfrm>
          <a:prstGeom prst="rect">
            <a:avLst/>
          </a:prstGeom>
        </p:spPr>
      </p:pic>
      <p:sp>
        <p:nvSpPr>
          <p:cNvPr id="1213" name="Freeform 1213"> 
				</p:cNvPr>
          <p:cNvSpPr/>
          <p:nvPr/>
        </p:nvSpPr>
        <p:spPr>
          <a:xfrm>
            <a:off x="7502525" y="2701925"/>
            <a:ext cx="2454275" cy="3051175"/>
          </a:xfrm>
          <a:custGeom>
            <a:avLst/>
            <a:gdLst>
              <a:gd name="connsiteX0" fmla="*/ 16256 w 2454275"/>
              <a:gd name="connsiteY0" fmla="*/ 3053334 h 3051175"/>
              <a:gd name="connsiteX1" fmla="*/ 2465070 w 2454275"/>
              <a:gd name="connsiteY1" fmla="*/ 3053334 h 3051175"/>
              <a:gd name="connsiteX2" fmla="*/ 2465070 w 2454275"/>
              <a:gd name="connsiteY2" fmla="*/ 25400 h 3051175"/>
              <a:gd name="connsiteX3" fmla="*/ 16256 w 2454275"/>
              <a:gd name="connsiteY3" fmla="*/ 25400 h 3051175"/>
              <a:gd name="connsiteX4" fmla="*/ 16256 w 2454275"/>
              <a:gd name="connsiteY4" fmla="*/ 3053334 h 305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275" h="3051175">
                <a:moveTo>
                  <a:pt x="16256" y="3053334"/>
                </a:moveTo>
                <a:lnTo>
                  <a:pt x="2465070" y="3053334"/>
                </a:lnTo>
                <a:lnTo>
                  <a:pt x="2465070" y="25400"/>
                </a:lnTo>
                <a:lnTo>
                  <a:pt x="16256" y="25400"/>
                </a:lnTo>
                <a:lnTo>
                  <a:pt x="16256" y="305333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4" name="TextBox 1214"/>
          <p:cNvSpPr txBox="1"/>
          <p:nvPr/>
        </p:nvSpPr>
        <p:spPr>
          <a:xfrm>
            <a:off x="2313685" y="1328462"/>
            <a:ext cx="5545242" cy="4179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02028">
              <a:lnSpc>
                <a:spcPct val="100000"/>
              </a:lnSpc>
            </a:pPr>
            <a:r>
              <a:rPr lang="en-US" altLang="zh-CN" sz="2800" spc="234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15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89" dirty="0">
                <a:solidFill>
                  <a:srgbClr val="242424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R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eflect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contribution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throughout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500" spc="-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programme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social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action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activity.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D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raw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around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hand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fill</a:t>
            </a:r>
            <a:r>
              <a:rPr lang="en-US" altLang="zh-CN" sz="1500" spc="-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500" spc="-5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5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following: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Palm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15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Name</a:t>
            </a:r>
          </a:p>
          <a:p>
            <a:pPr>
              <a:lnSpc>
                <a:spcPts val="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1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Thumb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Personal</a:t>
            </a:r>
            <a:r>
              <a:rPr lang="en-US" altLang="zh-CN" sz="15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quality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they</a:t>
            </a:r>
            <a:r>
              <a:rPr lang="en-US" altLang="zh-CN" sz="15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Index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finger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15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Skill</a:t>
            </a:r>
          </a:p>
          <a:p>
            <a:pPr>
              <a:lnSpc>
                <a:spcPts val="8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1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Middle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finger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Something</a:t>
            </a:r>
            <a:r>
              <a:rPr lang="en-US" altLang="zh-CN" sz="15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they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would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like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5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better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500" spc="-15" dirty="0">
                <a:solidFill>
                  <a:srgbClr val="242424"/>
                </a:solidFill>
                <a:latin typeface="Calibri"/>
                <a:ea typeface="Calibri"/>
              </a:rPr>
              <a:t>at</a:t>
            </a:r>
          </a:p>
          <a:p>
            <a:pPr>
              <a:lnSpc>
                <a:spcPts val="6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Ring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finger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Something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they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passionate</a:t>
            </a:r>
            <a:r>
              <a:rPr lang="en-US" altLang="zh-CN" sz="15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Little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finger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Describe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themselves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one</a:t>
            </a:r>
            <a:r>
              <a:rPr lang="en-US" altLang="zh-CN" sz="15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242424"/>
                </a:solidFill>
                <a:latin typeface="Calibri"/>
                <a:ea typeface="Calibri"/>
              </a:rPr>
              <a:t>word!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16" name="TextBox 1216"/>
          <p:cNvSpPr txBox="1"/>
          <p:nvPr/>
        </p:nvSpPr>
        <p:spPr>
          <a:xfrm>
            <a:off x="2758694" y="1115244"/>
            <a:ext cx="6706393" cy="1845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49984">
              <a:lnSpc>
                <a:spcPct val="100000"/>
              </a:lnSpc>
            </a:pPr>
            <a:r>
              <a:rPr lang="en-US" altLang="zh-CN" sz="2800" spc="94" dirty="0">
                <a:solidFill>
                  <a:srgbClr val="fefefe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800" spc="2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fefefe"/>
                </a:solidFill>
                <a:latin typeface="Times New Roman"/>
                <a:ea typeface="Times New Roman"/>
              </a:rPr>
              <a:t>AHEAD</a:t>
            </a:r>
          </a:p>
          <a:p>
            <a:pPr marL="0" indent="822071">
              <a:lnSpc>
                <a:spcPct val="100000"/>
              </a:lnSpc>
            </a:pPr>
            <a:r>
              <a:rPr lang="en-US" altLang="zh-CN" sz="2800" spc="55" dirty="0">
                <a:solidFill>
                  <a:srgbClr val="fefefe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2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8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fefefe"/>
                </a:solidFill>
                <a:latin typeface="Times New Roman"/>
                <a:ea typeface="Times New Roman"/>
              </a:rPr>
              <a:t>LIFE!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Write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ideas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maximise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club.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Freeform 1217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Freeform 1218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9" name="Freeform 1219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1" name="Picture 122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1221" name="TextBox 1221"/>
          <p:cNvSpPr txBox="1"/>
          <p:nvPr/>
        </p:nvSpPr>
        <p:spPr>
          <a:xfrm>
            <a:off x="3768216" y="4638882"/>
            <a:ext cx="4751411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-34" dirty="0">
                <a:solidFill>
                  <a:srgbClr val="242424"/>
                </a:solidFill>
                <a:latin typeface="Times New Roman"/>
                <a:ea typeface="Times New Roman"/>
              </a:rPr>
              <a:t>OVERALL</a:t>
            </a:r>
            <a:r>
              <a:rPr lang="en-US" altLang="zh-CN" sz="32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-35" dirty="0">
                <a:solidFill>
                  <a:srgbClr val="242424"/>
                </a:solidFill>
                <a:latin typeface="Times New Roman"/>
                <a:ea typeface="Times New Roman"/>
              </a:rPr>
              <a:t>EVALUATION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reeform 126"> 
				</p:cNvPr>
          <p:cNvSpPr/>
          <p:nvPr/>
        </p:nvSpPr>
        <p:spPr>
          <a:xfrm>
            <a:off x="2216150" y="946150"/>
            <a:ext cx="7740650" cy="1200150"/>
          </a:xfrm>
          <a:custGeom>
            <a:avLst/>
            <a:gdLst>
              <a:gd name="connsiteX0" fmla="*/ 14985 w 7740650"/>
              <a:gd name="connsiteY0" fmla="*/ 1207262 h 1200150"/>
              <a:gd name="connsiteX1" fmla="*/ 7744714 w 7740650"/>
              <a:gd name="connsiteY1" fmla="*/ 1207262 h 1200150"/>
              <a:gd name="connsiteX2" fmla="*/ 7744714 w 7740650"/>
              <a:gd name="connsiteY2" fmla="*/ 18542 h 1200150"/>
              <a:gd name="connsiteX3" fmla="*/ 14985 w 7740650"/>
              <a:gd name="connsiteY3" fmla="*/ 18542 h 1200150"/>
              <a:gd name="connsiteX4" fmla="*/ 14985 w 7740650"/>
              <a:gd name="connsiteY4" fmla="*/ 1207262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200150">
                <a:moveTo>
                  <a:pt x="14985" y="1207262"/>
                </a:moveTo>
                <a:lnTo>
                  <a:pt x="7744714" y="1207262"/>
                </a:lnTo>
                <a:lnTo>
                  <a:pt x="7744714" y="18542"/>
                </a:lnTo>
                <a:lnTo>
                  <a:pt x="14985" y="18542"/>
                </a:lnTo>
                <a:lnTo>
                  <a:pt x="14985" y="1207262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9525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7"> 
				</p:cNvPr>
          <p:cNvSpPr/>
          <p:nvPr/>
        </p:nvSpPr>
        <p:spPr>
          <a:xfrm>
            <a:off x="2330450" y="2914650"/>
            <a:ext cx="996950" cy="1009650"/>
          </a:xfrm>
          <a:custGeom>
            <a:avLst/>
            <a:gdLst>
              <a:gd name="connsiteX0" fmla="*/ 8889 w 996950"/>
              <a:gd name="connsiteY0" fmla="*/ 513588 h 1009650"/>
              <a:gd name="connsiteX1" fmla="*/ 506476 w 996950"/>
              <a:gd name="connsiteY1" fmla="*/ 16002 h 1009650"/>
              <a:gd name="connsiteX2" fmla="*/ 1004061 w 996950"/>
              <a:gd name="connsiteY2" fmla="*/ 513588 h 1009650"/>
              <a:gd name="connsiteX3" fmla="*/ 506476 w 996950"/>
              <a:gd name="connsiteY3" fmla="*/ 1011174 h 1009650"/>
              <a:gd name="connsiteX4" fmla="*/ 8889 w 996950"/>
              <a:gd name="connsiteY4" fmla="*/ 513588 h 1009650"/>
              <a:gd name="connsiteX5" fmla="*/ 8889 w 996950"/>
              <a:gd name="connsiteY5" fmla="*/ 513588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950" h="1009650">
                <a:moveTo>
                  <a:pt x="8889" y="513588"/>
                </a:moveTo>
                <a:cubicBezTo>
                  <a:pt x="8889" y="238760"/>
                  <a:pt x="231648" y="16002"/>
                  <a:pt x="506476" y="16002"/>
                </a:cubicBezTo>
                <a:cubicBezTo>
                  <a:pt x="781304" y="16002"/>
                  <a:pt x="1004061" y="238760"/>
                  <a:pt x="1004061" y="513588"/>
                </a:cubicBezTo>
                <a:cubicBezTo>
                  <a:pt x="1004061" y="788416"/>
                  <a:pt x="781304" y="1011174"/>
                  <a:pt x="506476" y="1011174"/>
                </a:cubicBezTo>
                <a:cubicBezTo>
                  <a:pt x="231648" y="1011174"/>
                  <a:pt x="8889" y="788416"/>
                  <a:pt x="8889" y="513588"/>
                </a:cubicBezTo>
                <a:lnTo>
                  <a:pt x="8889" y="513588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60" y="3185160"/>
            <a:ext cx="525780" cy="472440"/>
          </a:xfrm>
          <a:prstGeom prst="rect">
            <a:avLst/>
          </a:prstGeom>
        </p:spPr>
      </p:pic>
      <p:sp>
        <p:nvSpPr>
          <p:cNvPr id="129" name="Freeform 129"> 
				</p:cNvPr>
          <p:cNvSpPr/>
          <p:nvPr/>
        </p:nvSpPr>
        <p:spPr>
          <a:xfrm>
            <a:off x="6292850" y="2914650"/>
            <a:ext cx="996950" cy="1009650"/>
          </a:xfrm>
          <a:custGeom>
            <a:avLst/>
            <a:gdLst>
              <a:gd name="connsiteX0" fmla="*/ 7365 w 996950"/>
              <a:gd name="connsiteY0" fmla="*/ 513588 h 1009650"/>
              <a:gd name="connsiteX1" fmla="*/ 504952 w 996950"/>
              <a:gd name="connsiteY1" fmla="*/ 16002 h 1009650"/>
              <a:gd name="connsiteX2" fmla="*/ 1002538 w 996950"/>
              <a:gd name="connsiteY2" fmla="*/ 513588 h 1009650"/>
              <a:gd name="connsiteX3" fmla="*/ 504952 w 996950"/>
              <a:gd name="connsiteY3" fmla="*/ 1011174 h 1009650"/>
              <a:gd name="connsiteX4" fmla="*/ 7365 w 996950"/>
              <a:gd name="connsiteY4" fmla="*/ 513588 h 1009650"/>
              <a:gd name="connsiteX5" fmla="*/ 7365 w 996950"/>
              <a:gd name="connsiteY5" fmla="*/ 513588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950" h="1009650">
                <a:moveTo>
                  <a:pt x="7365" y="513588"/>
                </a:moveTo>
                <a:cubicBezTo>
                  <a:pt x="7365" y="238760"/>
                  <a:pt x="230123" y="16002"/>
                  <a:pt x="504952" y="16002"/>
                </a:cubicBezTo>
                <a:cubicBezTo>
                  <a:pt x="779780" y="16002"/>
                  <a:pt x="1002538" y="238760"/>
                  <a:pt x="1002538" y="513588"/>
                </a:cubicBezTo>
                <a:cubicBezTo>
                  <a:pt x="1002538" y="788416"/>
                  <a:pt x="779780" y="1011174"/>
                  <a:pt x="504952" y="1011174"/>
                </a:cubicBezTo>
                <a:cubicBezTo>
                  <a:pt x="230123" y="1011174"/>
                  <a:pt x="7365" y="788416"/>
                  <a:pt x="7365" y="513588"/>
                </a:cubicBezTo>
                <a:lnTo>
                  <a:pt x="7365" y="513588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1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3230880"/>
            <a:ext cx="419100" cy="388620"/>
          </a:xfrm>
          <a:prstGeom prst="rect">
            <a:avLst/>
          </a:prstGeom>
        </p:spPr>
      </p:pic>
      <p:sp>
        <p:nvSpPr>
          <p:cNvPr id="131" name="Freeform 131"> 
				</p:cNvPr>
          <p:cNvSpPr/>
          <p:nvPr/>
        </p:nvSpPr>
        <p:spPr>
          <a:xfrm>
            <a:off x="2330450" y="4438650"/>
            <a:ext cx="996950" cy="996950"/>
          </a:xfrm>
          <a:custGeom>
            <a:avLst/>
            <a:gdLst>
              <a:gd name="connsiteX0" fmla="*/ 8889 w 996950"/>
              <a:gd name="connsiteY0" fmla="*/ 511302 h 996950"/>
              <a:gd name="connsiteX1" fmla="*/ 506476 w 996950"/>
              <a:gd name="connsiteY1" fmla="*/ 14478 h 996950"/>
              <a:gd name="connsiteX2" fmla="*/ 1004061 w 996950"/>
              <a:gd name="connsiteY2" fmla="*/ 511302 h 996950"/>
              <a:gd name="connsiteX3" fmla="*/ 506476 w 996950"/>
              <a:gd name="connsiteY3" fmla="*/ 1008126 h 996950"/>
              <a:gd name="connsiteX4" fmla="*/ 8889 w 996950"/>
              <a:gd name="connsiteY4" fmla="*/ 511302 h 996950"/>
              <a:gd name="connsiteX5" fmla="*/ 8889 w 996950"/>
              <a:gd name="connsiteY5" fmla="*/ 511302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950" h="996950">
                <a:moveTo>
                  <a:pt x="8889" y="511302"/>
                </a:moveTo>
                <a:cubicBezTo>
                  <a:pt x="8889" y="236855"/>
                  <a:pt x="231648" y="14478"/>
                  <a:pt x="506476" y="14478"/>
                </a:cubicBezTo>
                <a:cubicBezTo>
                  <a:pt x="781304" y="14478"/>
                  <a:pt x="1004061" y="236855"/>
                  <a:pt x="1004061" y="511302"/>
                </a:cubicBezTo>
                <a:cubicBezTo>
                  <a:pt x="1004061" y="785749"/>
                  <a:pt x="781304" y="1008126"/>
                  <a:pt x="506476" y="1008126"/>
                </a:cubicBezTo>
                <a:cubicBezTo>
                  <a:pt x="231648" y="1008126"/>
                  <a:pt x="8889" y="785749"/>
                  <a:pt x="8889" y="511302"/>
                </a:cubicBezTo>
                <a:lnTo>
                  <a:pt x="8889" y="511302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3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80" y="4724400"/>
            <a:ext cx="419100" cy="434340"/>
          </a:xfrm>
          <a:prstGeom prst="rect">
            <a:avLst/>
          </a:prstGeom>
        </p:spPr>
      </p:pic>
      <p:pic>
        <p:nvPicPr>
          <p:cNvPr id="134" name="Picture 134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4434840"/>
            <a:ext cx="1028700" cy="1028700"/>
          </a:xfrm>
          <a:prstGeom prst="rect">
            <a:avLst/>
          </a:prstGeom>
        </p:spPr>
      </p:pic>
      <p:sp>
        <p:nvSpPr>
          <p:cNvPr id="134" name="TextBox 134"/>
          <p:cNvSpPr txBox="1"/>
          <p:nvPr/>
        </p:nvSpPr>
        <p:spPr>
          <a:xfrm>
            <a:off x="3100704" y="1328462"/>
            <a:ext cx="608875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EXAMPLE</a:t>
            </a:r>
            <a:r>
              <a:rPr lang="en-US" altLang="zh-CN" sz="28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‘HAVE</a:t>
            </a:r>
            <a:r>
              <a:rPr lang="en-US" altLang="zh-CN" sz="28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800" spc="-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SAY</a:t>
            </a:r>
            <a:r>
              <a:rPr lang="en-US" altLang="zh-CN" sz="2800" spc="-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DAY’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3547617" y="2865209"/>
            <a:ext cx="2378019" cy="109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2083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Space</a:t>
            </a:r>
            <a:r>
              <a:rPr lang="en-US" altLang="zh-CN" sz="1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evening</a:t>
            </a:r>
            <a:r>
              <a:rPr lang="en-US" altLang="zh-CN" sz="1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per</a:t>
            </a:r>
            <a:r>
              <a:rPr lang="en-US" altLang="zh-CN" sz="1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month</a:t>
            </a:r>
            <a:r>
              <a:rPr lang="en-US" altLang="zh-CN" sz="11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club</a:t>
            </a:r>
            <a:r>
              <a:rPr lang="en-US" altLang="zh-CN" sz="11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1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1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1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‘Have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100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Say’</a:t>
            </a:r>
            <a:r>
              <a:rPr lang="en-US" altLang="zh-CN" sz="11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day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000000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ea typeface="Times New Roman"/>
              </a:rPr>
              <a:t>express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views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club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(e.g.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1100" spc="-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working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well,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working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well,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1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see/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plan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near</a:t>
            </a:r>
          </a:p>
          <a:p>
            <a:pPr marL="0">
              <a:lnSpc>
                <a:spcPct val="100000"/>
              </a:lnSpc>
            </a:pP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futu</a:t>
            </a:r>
            <a:r>
              <a:rPr lang="en-US" altLang="zh-CN" sz="1100" spc="5" dirty="0">
                <a:solidFill>
                  <a:srgbClr val="000000"/>
                </a:solidFill>
                <a:latin typeface="Times New Roman"/>
                <a:ea typeface="Times New Roman"/>
              </a:rPr>
              <a:t>re)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7509002" y="2951173"/>
            <a:ext cx="2386748" cy="9387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2083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Voice</a:t>
            </a:r>
            <a:r>
              <a:rPr lang="en-US" altLang="zh-CN" sz="11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1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11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worker</a:t>
            </a:r>
            <a:r>
              <a:rPr lang="en-US" altLang="zh-CN" sz="11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lets</a:t>
            </a:r>
            <a:r>
              <a:rPr lang="en-US" altLang="zh-CN" sz="11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participants</a:t>
            </a:r>
            <a:r>
              <a:rPr lang="en-US" altLang="zh-CN" sz="1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parents</a:t>
            </a:r>
            <a:r>
              <a:rPr lang="en-US" altLang="zh-CN" sz="1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date</a:t>
            </a:r>
            <a:r>
              <a:rPr lang="en-US" altLang="zh-CN" sz="11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1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session.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variety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1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tools/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techniques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1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1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gain</a:t>
            </a:r>
            <a:r>
              <a:rPr lang="en-US" altLang="zh-CN" sz="11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views</a:t>
            </a:r>
            <a:r>
              <a:rPr lang="en-US" altLang="zh-CN" sz="11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(e.g.,</a:t>
            </a:r>
            <a:r>
              <a:rPr lang="en-US" altLang="zh-CN" sz="11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small</a:t>
            </a:r>
            <a:r>
              <a:rPr lang="en-US" altLang="zh-CN" sz="11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1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100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discussions,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suggestions</a:t>
            </a:r>
            <a:r>
              <a:rPr lang="en-US" altLang="zh-CN" sz="11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boxes)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3547617" y="4461547"/>
            <a:ext cx="2164229" cy="9639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100" spc="-15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1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-15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1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-15" dirty="0">
                <a:solidFill>
                  <a:srgbClr val="000000"/>
                </a:solidFill>
                <a:latin typeface="Times New Roman"/>
                <a:ea typeface="Times New Roman"/>
              </a:rPr>
              <a:t>‘Have</a:t>
            </a:r>
            <a:r>
              <a:rPr lang="en-US" altLang="zh-CN" sz="11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-2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1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-15" dirty="0">
                <a:solidFill>
                  <a:srgbClr val="000000"/>
                </a:solidFill>
                <a:latin typeface="Times New Roman"/>
                <a:ea typeface="Times New Roman"/>
              </a:rPr>
              <a:t>Say’</a:t>
            </a:r>
            <a:r>
              <a:rPr lang="en-US" altLang="zh-CN" sz="11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-20" dirty="0">
                <a:solidFill>
                  <a:srgbClr val="000000"/>
                </a:solidFill>
                <a:latin typeface="Times New Roman"/>
                <a:ea typeface="Times New Roman"/>
              </a:rPr>
              <a:t>days</a:t>
            </a:r>
            <a:r>
              <a:rPr lang="en-US" altLang="zh-CN" sz="11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-15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place</a:t>
            </a:r>
            <a:r>
              <a:rPr lang="en-US" altLang="zh-CN" sz="11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before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plans,</a:t>
            </a:r>
            <a:r>
              <a:rPr lang="en-US" altLang="zh-CN" sz="1100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funding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applications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etc.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completed.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allows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people’s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views</a:t>
            </a:r>
            <a:r>
              <a:rPr lang="en-US" altLang="zh-CN" sz="11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5" dirty="0">
                <a:solidFill>
                  <a:srgbClr val="000000"/>
                </a:solidFill>
                <a:latin typeface="Times New Roman"/>
                <a:ea typeface="Times New Roman"/>
              </a:rPr>
              <a:t>interests</a:t>
            </a:r>
            <a:r>
              <a:rPr lang="en-US" altLang="zh-CN" sz="11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3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ea typeface="Times New Roman"/>
              </a:rPr>
              <a:t>overall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direction</a:t>
            </a:r>
            <a:r>
              <a:rPr lang="en-US" altLang="zh-CN" sz="11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1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organisation.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7509002" y="4541558"/>
            <a:ext cx="2369748" cy="803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Audience</a:t>
            </a:r>
            <a:r>
              <a:rPr lang="en-US" altLang="zh-CN" sz="1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worker</a:t>
            </a:r>
            <a:r>
              <a:rPr lang="en-US" altLang="zh-CN" sz="1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1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charge</a:t>
            </a:r>
            <a:r>
              <a:rPr lang="en-US" altLang="zh-CN" sz="11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and/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management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000000"/>
                </a:solidFill>
                <a:latin typeface="Times New Roman"/>
                <a:ea typeface="Times New Roman"/>
              </a:rPr>
              <a:t>committee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20" dirty="0">
                <a:solidFill>
                  <a:srgbClr val="000000"/>
                </a:solidFill>
                <a:latin typeface="Times New Roman"/>
                <a:ea typeface="Times New Roman"/>
              </a:rPr>
              <a:t>members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present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‘Have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Say’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days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100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duly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responsible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providing</a:t>
            </a:r>
            <a:r>
              <a:rPr lang="en-US" altLang="zh-CN" sz="11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ea typeface="Times New Roman"/>
              </a:rPr>
              <a:t>feedback</a:t>
            </a:r>
            <a:r>
              <a:rPr lang="en-US" altLang="zh-CN" sz="1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5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1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100" spc="10" dirty="0">
                <a:solidFill>
                  <a:srgbClr val="000000"/>
                </a:solidFill>
                <a:latin typeface="Times New Roman"/>
                <a:ea typeface="Times New Roman"/>
              </a:rPr>
              <a:t>progress.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 139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40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1"> 
				</p:cNvPr>
          <p:cNvSpPr/>
          <p:nvPr/>
        </p:nvSpPr>
        <p:spPr>
          <a:xfrm>
            <a:off x="1581150" y="4248150"/>
            <a:ext cx="9010650" cy="1276350"/>
          </a:xfrm>
          <a:custGeom>
            <a:avLst/>
            <a:gdLst>
              <a:gd name="connsiteX0" fmla="*/ 19811 w 9010650"/>
              <a:gd name="connsiteY0" fmla="*/ 1286256 h 1276350"/>
              <a:gd name="connsiteX1" fmla="*/ 9011411 w 9010650"/>
              <a:gd name="connsiteY1" fmla="*/ 1286256 h 1276350"/>
              <a:gd name="connsiteX2" fmla="*/ 9011411 w 9010650"/>
              <a:gd name="connsiteY2" fmla="*/ 21336 h 1276350"/>
              <a:gd name="connsiteX3" fmla="*/ 19811 w 9010650"/>
              <a:gd name="connsiteY3" fmla="*/ 21336 h 1276350"/>
              <a:gd name="connsiteX4" fmla="*/ 19811 w 9010650"/>
              <a:gd name="connsiteY4" fmla="*/ 1286256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0650" h="1276350">
                <a:moveTo>
                  <a:pt x="19811" y="1286256"/>
                </a:moveTo>
                <a:lnTo>
                  <a:pt x="9011411" y="1286256"/>
                </a:lnTo>
                <a:lnTo>
                  <a:pt x="9011411" y="21336"/>
                </a:lnTo>
                <a:lnTo>
                  <a:pt x="19811" y="21336"/>
                </a:lnTo>
                <a:lnTo>
                  <a:pt x="19811" y="1286256"/>
                </a:lnTo>
                <a:close/>
              </a:path>
            </a:pathLst>
          </a:custGeom>
          <a:solidFill>
            <a:srgbClr val="0000b8">
              <a:alpha val="0"/>
            </a:srgbClr>
          </a:solidFill>
          <a:ln w="3810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14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20" y="1021080"/>
            <a:ext cx="6842759" cy="2537460"/>
          </a:xfrm>
          <a:prstGeom prst="rect">
            <a:avLst/>
          </a:prstGeom>
        </p:spPr>
      </p:pic>
      <p:sp>
        <p:nvSpPr>
          <p:cNvPr id="143" name="TextBox 143"/>
          <p:cNvSpPr txBox="1"/>
          <p:nvPr/>
        </p:nvSpPr>
        <p:spPr>
          <a:xfrm>
            <a:off x="2332354" y="4638882"/>
            <a:ext cx="7507543" cy="1373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80" dirty="0">
                <a:solidFill>
                  <a:srgbClr val="242424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32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44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32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60" dirty="0">
                <a:solidFill>
                  <a:srgbClr val="242424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32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64" dirty="0">
                <a:solidFill>
                  <a:srgbClr val="242424"/>
                </a:solidFill>
                <a:latin typeface="Times New Roman"/>
                <a:ea typeface="Times New Roman"/>
              </a:rPr>
              <a:t>IMPORTANT?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14"/>
              </a:lnSpc>
            </a:pPr>
            <a:endParaRPr lang="en-US" dirty="0" smtClean="0"/>
          </a:p>
          <a:p>
            <a:pPr marL="0" indent="3245739">
              <a:lnSpc>
                <a:spcPct val="100000"/>
              </a:lnSpc>
            </a:pPr>
            <a:r>
              <a:rPr lang="en-US" altLang="zh-CN" sz="1800" spc="10" dirty="0">
                <a:solidFill>
                  <a:srgbClr val="fefefe"/>
                </a:solidFill>
                <a:latin typeface="Times New Roman"/>
                <a:ea typeface="Times New Roman"/>
              </a:rPr>
              <a:t>Bra</a:t>
            </a:r>
            <a:r>
              <a:rPr lang="en-US" altLang="zh-CN" sz="1800" spc="5" dirty="0">
                <a:solidFill>
                  <a:srgbClr val="fefefe"/>
                </a:solidFill>
                <a:latin typeface="Times New Roman"/>
                <a:ea typeface="Times New Roman"/>
              </a:rPr>
              <a:t>instorm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reeform 14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5"> 
				</p:cNvPr>
          <p:cNvSpPr/>
          <p:nvPr/>
        </p:nvSpPr>
        <p:spPr>
          <a:xfrm>
            <a:off x="1238250" y="1238250"/>
            <a:ext cx="9696450" cy="4362450"/>
          </a:xfrm>
          <a:custGeom>
            <a:avLst/>
            <a:gdLst>
              <a:gd name="connsiteX0" fmla="*/ 11430 w 9696450"/>
              <a:gd name="connsiteY0" fmla="*/ 4371594 h 4362450"/>
              <a:gd name="connsiteX1" fmla="*/ 9704070 w 9696450"/>
              <a:gd name="connsiteY1" fmla="*/ 4371594 h 4362450"/>
              <a:gd name="connsiteX2" fmla="*/ 9704070 w 9696450"/>
              <a:gd name="connsiteY2" fmla="*/ 9906 h 4362450"/>
              <a:gd name="connsiteX3" fmla="*/ 11430 w 9696450"/>
              <a:gd name="connsiteY3" fmla="*/ 9906 h 4362450"/>
              <a:gd name="connsiteX4" fmla="*/ 11430 w 9696450"/>
              <a:gd name="connsiteY4" fmla="*/ 4371594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6450" h="4362450">
                <a:moveTo>
                  <a:pt x="11430" y="4371594"/>
                </a:moveTo>
                <a:lnTo>
                  <a:pt x="9704070" y="4371594"/>
                </a:lnTo>
                <a:lnTo>
                  <a:pt x="9704070" y="9906"/>
                </a:lnTo>
                <a:lnTo>
                  <a:pt x="11430" y="9906"/>
                </a:lnTo>
                <a:lnTo>
                  <a:pt x="11430" y="437159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6"> 
				</p:cNvPr>
          <p:cNvSpPr/>
          <p:nvPr/>
        </p:nvSpPr>
        <p:spPr>
          <a:xfrm>
            <a:off x="1038225" y="1038225"/>
            <a:ext cx="10086975" cy="4752975"/>
          </a:xfrm>
          <a:custGeom>
            <a:avLst/>
            <a:gdLst>
              <a:gd name="connsiteX0" fmla="*/ 24764 w 10086975"/>
              <a:gd name="connsiteY0" fmla="*/ 4759833 h 4752975"/>
              <a:gd name="connsiteX1" fmla="*/ 10092308 w 10086975"/>
              <a:gd name="connsiteY1" fmla="*/ 4759833 h 4752975"/>
              <a:gd name="connsiteX2" fmla="*/ 10092308 w 10086975"/>
              <a:gd name="connsiteY2" fmla="*/ 23241 h 4752975"/>
              <a:gd name="connsiteX3" fmla="*/ 24764 w 10086975"/>
              <a:gd name="connsiteY3" fmla="*/ 23241 h 4752975"/>
              <a:gd name="connsiteX4" fmla="*/ 24764 w 10086975"/>
              <a:gd name="connsiteY4" fmla="*/ 4759833 h 475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975" h="4752975">
                <a:moveTo>
                  <a:pt x="24764" y="4759833"/>
                </a:moveTo>
                <a:lnTo>
                  <a:pt x="10092308" y="4759833"/>
                </a:lnTo>
                <a:lnTo>
                  <a:pt x="10092308" y="23241"/>
                </a:lnTo>
                <a:lnTo>
                  <a:pt x="24764" y="23241"/>
                </a:lnTo>
                <a:lnTo>
                  <a:pt x="24764" y="4759833"/>
                </a:lnTo>
                <a:close/>
              </a:path>
            </a:pathLst>
          </a:custGeom>
          <a:solidFill>
            <a:srgbClr val="0000da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7"> 
				</p:cNvPr>
          <p:cNvSpPr/>
          <p:nvPr/>
        </p:nvSpPr>
        <p:spPr>
          <a:xfrm>
            <a:off x="2206625" y="441325"/>
            <a:ext cx="7750175" cy="1209675"/>
          </a:xfrm>
          <a:custGeom>
            <a:avLst/>
            <a:gdLst>
              <a:gd name="connsiteX0" fmla="*/ 25273 w 7750175"/>
              <a:gd name="connsiteY0" fmla="*/ 1216025 h 1209675"/>
              <a:gd name="connsiteX1" fmla="*/ 7755001 w 7750175"/>
              <a:gd name="connsiteY1" fmla="*/ 1216025 h 1209675"/>
              <a:gd name="connsiteX2" fmla="*/ 7755001 w 7750175"/>
              <a:gd name="connsiteY2" fmla="*/ 27305 h 1209675"/>
              <a:gd name="connsiteX3" fmla="*/ 25273 w 7750175"/>
              <a:gd name="connsiteY3" fmla="*/ 27305 h 1209675"/>
              <a:gd name="connsiteX4" fmla="*/ 25273 w 7750175"/>
              <a:gd name="connsiteY4" fmla="*/ 121602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209675">
                <a:moveTo>
                  <a:pt x="25273" y="1216025"/>
                </a:moveTo>
                <a:lnTo>
                  <a:pt x="7755001" y="1216025"/>
                </a:lnTo>
                <a:lnTo>
                  <a:pt x="7755001" y="27305"/>
                </a:lnTo>
                <a:lnTo>
                  <a:pt x="25273" y="27305"/>
                </a:lnTo>
                <a:lnTo>
                  <a:pt x="25273" y="121602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8"> 
				</p:cNvPr>
          <p:cNvSpPr/>
          <p:nvPr/>
        </p:nvSpPr>
        <p:spPr>
          <a:xfrm>
            <a:off x="2206625" y="441325"/>
            <a:ext cx="7750175" cy="1209675"/>
          </a:xfrm>
          <a:custGeom>
            <a:avLst/>
            <a:gdLst>
              <a:gd name="connsiteX0" fmla="*/ 25273 w 7750175"/>
              <a:gd name="connsiteY0" fmla="*/ 1216025 h 1209675"/>
              <a:gd name="connsiteX1" fmla="*/ 7755001 w 7750175"/>
              <a:gd name="connsiteY1" fmla="*/ 1216025 h 1209675"/>
              <a:gd name="connsiteX2" fmla="*/ 7755001 w 7750175"/>
              <a:gd name="connsiteY2" fmla="*/ 27305 h 1209675"/>
              <a:gd name="connsiteX3" fmla="*/ 25273 w 7750175"/>
              <a:gd name="connsiteY3" fmla="*/ 27305 h 1209675"/>
              <a:gd name="connsiteX4" fmla="*/ 25273 w 7750175"/>
              <a:gd name="connsiteY4" fmla="*/ 121602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209675">
                <a:moveTo>
                  <a:pt x="25273" y="1216025"/>
                </a:moveTo>
                <a:lnTo>
                  <a:pt x="7755001" y="1216025"/>
                </a:lnTo>
                <a:lnTo>
                  <a:pt x="7755001" y="27305"/>
                </a:lnTo>
                <a:lnTo>
                  <a:pt x="25273" y="27305"/>
                </a:lnTo>
                <a:lnTo>
                  <a:pt x="25273" y="121602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9"/>
          <p:cNvSpPr txBox="1"/>
          <p:nvPr/>
        </p:nvSpPr>
        <p:spPr>
          <a:xfrm>
            <a:off x="1797685" y="615785"/>
            <a:ext cx="8458328" cy="44069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28341">
              <a:lnSpc>
                <a:spcPct val="100000"/>
              </a:lnSpc>
            </a:pPr>
            <a:r>
              <a:rPr lang="en-US" altLang="zh-CN" sz="1500" spc="154" dirty="0">
                <a:solidFill>
                  <a:srgbClr val="242424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15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39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20" dirty="0">
                <a:solidFill>
                  <a:srgbClr val="242424"/>
                </a:solidFill>
                <a:latin typeface="Times New Roman"/>
                <a:ea typeface="Times New Roman"/>
              </a:rPr>
              <a:t>VOICE</a:t>
            </a:r>
            <a:r>
              <a:rPr lang="en-US" altLang="zh-CN" sz="15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29" dirty="0">
                <a:solidFill>
                  <a:srgbClr val="242424"/>
                </a:solidFill>
                <a:latin typeface="Times New Roman"/>
                <a:ea typeface="Times New Roman"/>
              </a:rPr>
              <a:t>MATTERS</a:t>
            </a:r>
            <a:r>
              <a:rPr lang="en-US" altLang="zh-CN" sz="15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0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</a:p>
          <a:p>
            <a:pPr marL="0" indent="1095755">
              <a:lnSpc>
                <a:spcPct val="92083"/>
              </a:lnSpc>
            </a:pPr>
            <a:r>
              <a:rPr lang="en-US" altLang="zh-CN" sz="1500" spc="60" i="1" dirty="0">
                <a:solidFill>
                  <a:srgbClr val="242424"/>
                </a:solidFill>
                <a:latin typeface="Times New Roman"/>
                <a:ea typeface="Times New Roman"/>
              </a:rPr>
              <a:t>“CHILDREN</a:t>
            </a:r>
            <a:r>
              <a:rPr lang="en-US" altLang="zh-CN" sz="1500" spc="25" i="1" dirty="0">
                <a:solidFill>
                  <a:srgbClr val="242424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500" spc="69" i="1" dirty="0">
                <a:solidFill>
                  <a:srgbClr val="242424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1500" spc="30" i="1" dirty="0">
                <a:solidFill>
                  <a:srgbClr val="242424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500" spc="80" i="1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spc="30" i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69" i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25" i="1" dirty="0">
                <a:solidFill>
                  <a:srgbClr val="242424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500" spc="69" i="1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30" i="1" dirty="0">
                <a:solidFill>
                  <a:srgbClr val="242424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500" spc="80" i="1" dirty="0">
                <a:solidFill>
                  <a:srgbClr val="242424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500" spc="30" i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i="1" dirty="0">
                <a:solidFill>
                  <a:srgbClr val="242424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1500" spc="25" i="1" dirty="0">
                <a:solidFill>
                  <a:srgbClr val="242424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500" spc="80" i="1" dirty="0">
                <a:solidFill>
                  <a:srgbClr val="242424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500" spc="30" i="1" dirty="0">
                <a:solidFill>
                  <a:srgbClr val="242424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500" spc="64" i="1" dirty="0">
                <a:solidFill>
                  <a:srgbClr val="242424"/>
                </a:solidFill>
                <a:latin typeface="Times New Roman"/>
                <a:ea typeface="Times New Roman"/>
              </a:rPr>
              <a:t>MAKING</a:t>
            </a:r>
          </a:p>
          <a:p>
            <a:pPr marL="0" indent="1292351">
              <a:lnSpc>
                <a:spcPct val="100000"/>
              </a:lnSpc>
            </a:pPr>
            <a:r>
              <a:rPr lang="en-US" altLang="zh-CN" sz="1500" spc="89" i="1" dirty="0">
                <a:solidFill>
                  <a:srgbClr val="242424"/>
                </a:solidFill>
                <a:latin typeface="Times New Roman"/>
                <a:ea typeface="Times New Roman"/>
              </a:rPr>
              <a:t>DECISIONS,</a:t>
            </a:r>
            <a:r>
              <a:rPr lang="en-US" altLang="zh-CN" sz="1500" spc="40" i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20" i="1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500" spc="44" i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00" i="1" dirty="0">
                <a:solidFill>
                  <a:srgbClr val="242424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500" spc="44" i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10" i="1" dirty="0">
                <a:solidFill>
                  <a:srgbClr val="242424"/>
                </a:solidFill>
                <a:latin typeface="Times New Roman"/>
                <a:ea typeface="Times New Roman"/>
              </a:rPr>
              <a:t>FOLLOWING</a:t>
            </a:r>
            <a:r>
              <a:rPr lang="en-US" altLang="zh-CN" sz="1500" spc="44" i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94" i="1" dirty="0">
                <a:solidFill>
                  <a:srgbClr val="242424"/>
                </a:solidFill>
                <a:latin typeface="Times New Roman"/>
                <a:ea typeface="Times New Roman"/>
              </a:rPr>
              <a:t>DIRECTIONS.”</a:t>
            </a:r>
            <a:r>
              <a:rPr lang="en-US" altLang="zh-CN" sz="1500" spc="44" i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00" dirty="0">
                <a:solidFill>
                  <a:srgbClr val="242424"/>
                </a:solidFill>
                <a:latin typeface="Times New Roman"/>
                <a:ea typeface="Times New Roman"/>
              </a:rPr>
              <a:t>ALFIE</a:t>
            </a:r>
            <a:r>
              <a:rPr lang="en-US" altLang="zh-CN" sz="1500" spc="44" dirty="0">
                <a:solidFill>
                  <a:srgbClr val="242424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500" spc="125" dirty="0">
                <a:solidFill>
                  <a:srgbClr val="242424"/>
                </a:solidFill>
                <a:latin typeface="Times New Roman"/>
                <a:ea typeface="Times New Roman"/>
              </a:rPr>
              <a:t>KOHN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Enhances</a:t>
            </a:r>
            <a:r>
              <a:rPr lang="en-US" altLang="zh-CN" sz="18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personal,</a:t>
            </a:r>
            <a:r>
              <a:rPr lang="en-US" altLang="zh-CN" sz="1800" spc="-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-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-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political</a:t>
            </a:r>
            <a:r>
              <a:rPr lang="en-US" altLang="zh-CN" sz="18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development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Empowers</a:t>
            </a:r>
            <a:r>
              <a:rPr lang="en-US" altLang="zh-CN" sz="1800" spc="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children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active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citizens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engage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wider</a:t>
            </a:r>
            <a:r>
              <a:rPr lang="en-US" altLang="zh-CN" sz="18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society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Develops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1800" spc="-13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skills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Increases</a:t>
            </a:r>
            <a:r>
              <a:rPr lang="en-US" altLang="zh-CN" sz="1800" spc="5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sense</a:t>
            </a:r>
            <a:r>
              <a:rPr lang="en-US" altLang="zh-CN" sz="1800" spc="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5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ownership</a:t>
            </a:r>
            <a:r>
              <a:rPr lang="en-US" altLang="zh-CN" sz="1800" spc="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5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belonging</a:t>
            </a:r>
            <a:r>
              <a:rPr lang="en-US" altLang="zh-CN" sz="1800" spc="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community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Increases</a:t>
            </a:r>
            <a:r>
              <a:rPr lang="en-US" altLang="zh-CN" sz="1800" spc="-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communication,</a:t>
            </a:r>
            <a:r>
              <a:rPr lang="en-US" altLang="zh-CN" sz="1800" spc="-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1800" spc="-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-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collaboration</a:t>
            </a:r>
            <a:r>
              <a:rPr lang="en-US" altLang="zh-CN" sz="18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skills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Enhances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confidence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1800" spc="-1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esteem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Encourages</a:t>
            </a:r>
            <a:r>
              <a:rPr lang="en-US" altLang="zh-CN" sz="18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8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behave</a:t>
            </a:r>
            <a:r>
              <a:rPr lang="en-US" altLang="zh-CN" sz="18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3f3f3f"/>
                </a:solidFill>
                <a:latin typeface="Times New Roman"/>
                <a:ea typeface="Times New Roman"/>
              </a:rPr>
              <a:t>responsibly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reeform 15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1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80" y="2735580"/>
            <a:ext cx="3642360" cy="3017520"/>
          </a:xfrm>
          <a:prstGeom prst="rect">
            <a:avLst/>
          </a:prstGeom>
        </p:spPr>
      </p:pic>
      <p:sp>
        <p:nvSpPr>
          <p:cNvPr id="154" name="Freeform 154"> 
				</p:cNvPr>
          <p:cNvSpPr/>
          <p:nvPr/>
        </p:nvSpPr>
        <p:spPr>
          <a:xfrm>
            <a:off x="6296025" y="2701925"/>
            <a:ext cx="3660775" cy="3051175"/>
          </a:xfrm>
          <a:custGeom>
            <a:avLst/>
            <a:gdLst>
              <a:gd name="connsiteX0" fmla="*/ 26415 w 3660775"/>
              <a:gd name="connsiteY0" fmla="*/ 3053334 h 3051175"/>
              <a:gd name="connsiteX1" fmla="*/ 3671569 w 3660775"/>
              <a:gd name="connsiteY1" fmla="*/ 3053334 h 3051175"/>
              <a:gd name="connsiteX2" fmla="*/ 3671569 w 3660775"/>
              <a:gd name="connsiteY2" fmla="*/ 25400 h 3051175"/>
              <a:gd name="connsiteX3" fmla="*/ 26415 w 3660775"/>
              <a:gd name="connsiteY3" fmla="*/ 25400 h 3051175"/>
              <a:gd name="connsiteX4" fmla="*/ 26415 w 3660775"/>
              <a:gd name="connsiteY4" fmla="*/ 3053334 h 305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0775" h="3051175">
                <a:moveTo>
                  <a:pt x="26415" y="3053334"/>
                </a:moveTo>
                <a:lnTo>
                  <a:pt x="3671569" y="3053334"/>
                </a:lnTo>
                <a:lnTo>
                  <a:pt x="3671569" y="25400"/>
                </a:lnTo>
                <a:lnTo>
                  <a:pt x="26415" y="25400"/>
                </a:lnTo>
                <a:lnTo>
                  <a:pt x="26415" y="3053334"/>
                </a:lnTo>
                <a:close/>
              </a:path>
            </a:pathLst>
          </a:custGeom>
          <a:solidFill>
            <a:srgbClr val="0000d1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5"/>
          <p:cNvSpPr txBox="1"/>
          <p:nvPr/>
        </p:nvSpPr>
        <p:spPr>
          <a:xfrm>
            <a:off x="2313685" y="1328462"/>
            <a:ext cx="6611211" cy="3279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34847">
              <a:lnSpc>
                <a:spcPct val="100000"/>
              </a:lnSpc>
            </a:pP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SCENARIO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TOMMY,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AGED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15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My</a:t>
            </a:r>
            <a:r>
              <a:rPr lang="en-US" altLang="zh-CN" sz="1800" spc="-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dad</a:t>
            </a:r>
            <a:r>
              <a:rPr lang="en-US" altLang="zh-CN" sz="18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says</a:t>
            </a:r>
            <a:r>
              <a:rPr lang="en-US" altLang="zh-CN" sz="1800" spc="-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I’m</a:t>
            </a:r>
            <a:r>
              <a:rPr lang="en-US" altLang="zh-CN" sz="1800" spc="-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800" spc="-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allowed</a:t>
            </a:r>
            <a:r>
              <a:rPr lang="en-US" altLang="zh-CN" sz="1800" spc="-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play</a:t>
            </a:r>
            <a:r>
              <a:rPr lang="en-US" altLang="zh-CN" sz="1800" spc="-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-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Jake.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Apparently</a:t>
            </a:r>
            <a:r>
              <a:rPr lang="en-US" altLang="zh-CN" sz="1800" spc="-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he</a:t>
            </a:r>
            <a:r>
              <a:rPr lang="en-US" altLang="zh-CN" sz="1800" spc="-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-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bad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me.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He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allowed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stuff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I’m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park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ones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school,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play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Fortnite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Xbox,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onto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media.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hate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Dad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strict.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15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7"> 
				</p:cNvPr>
          <p:cNvSpPr/>
          <p:nvPr/>
        </p:nvSpPr>
        <p:spPr>
          <a:xfrm>
            <a:off x="5429250" y="971550"/>
            <a:ext cx="5937250" cy="1174750"/>
          </a:xfrm>
          <a:custGeom>
            <a:avLst/>
            <a:gdLst>
              <a:gd name="connsiteX0" fmla="*/ 16764 w 5937250"/>
              <a:gd name="connsiteY0" fmla="*/ 1182624 h 1174750"/>
              <a:gd name="connsiteX1" fmla="*/ 5942076 w 5937250"/>
              <a:gd name="connsiteY1" fmla="*/ 1182624 h 1174750"/>
              <a:gd name="connsiteX2" fmla="*/ 5942076 w 5937250"/>
              <a:gd name="connsiteY2" fmla="*/ 7620 h 1174750"/>
              <a:gd name="connsiteX3" fmla="*/ 16764 w 5937250"/>
              <a:gd name="connsiteY3" fmla="*/ 7620 h 1174750"/>
              <a:gd name="connsiteX4" fmla="*/ 16764 w 5937250"/>
              <a:gd name="connsiteY4" fmla="*/ 1182624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250" h="1174750">
                <a:moveTo>
                  <a:pt x="16764" y="1182624"/>
                </a:moveTo>
                <a:lnTo>
                  <a:pt x="5942076" y="1182624"/>
                </a:lnTo>
                <a:lnTo>
                  <a:pt x="5942076" y="7620"/>
                </a:lnTo>
                <a:lnTo>
                  <a:pt x="16764" y="7620"/>
                </a:lnTo>
                <a:lnTo>
                  <a:pt x="16764" y="11826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8"> 
				</p:cNvPr>
          <p:cNvSpPr/>
          <p:nvPr/>
        </p:nvSpPr>
        <p:spPr>
          <a:xfrm>
            <a:off x="5419725" y="962025"/>
            <a:ext cx="5946775" cy="1184275"/>
          </a:xfrm>
          <a:custGeom>
            <a:avLst/>
            <a:gdLst>
              <a:gd name="connsiteX0" fmla="*/ 26289 w 5946775"/>
              <a:gd name="connsiteY0" fmla="*/ 1192149 h 1184275"/>
              <a:gd name="connsiteX1" fmla="*/ 5951601 w 5946775"/>
              <a:gd name="connsiteY1" fmla="*/ 1192149 h 1184275"/>
              <a:gd name="connsiteX2" fmla="*/ 5951601 w 5946775"/>
              <a:gd name="connsiteY2" fmla="*/ 17145 h 1184275"/>
              <a:gd name="connsiteX3" fmla="*/ 26289 w 5946775"/>
              <a:gd name="connsiteY3" fmla="*/ 17145 h 1184275"/>
              <a:gd name="connsiteX4" fmla="*/ 26289 w 5946775"/>
              <a:gd name="connsiteY4" fmla="*/ 1192149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6775" h="1184275">
                <a:moveTo>
                  <a:pt x="26289" y="1192149"/>
                </a:moveTo>
                <a:lnTo>
                  <a:pt x="5951601" y="1192149"/>
                </a:lnTo>
                <a:lnTo>
                  <a:pt x="5951601" y="17145"/>
                </a:lnTo>
                <a:lnTo>
                  <a:pt x="26289" y="17145"/>
                </a:lnTo>
                <a:lnTo>
                  <a:pt x="26289" y="1192149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6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8679" cy="6858000"/>
          </a:xfrm>
          <a:prstGeom prst="rect">
            <a:avLst/>
          </a:prstGeom>
        </p:spPr>
      </p:pic>
      <p:sp>
        <p:nvSpPr>
          <p:cNvPr id="160" name="TextBox 160"/>
          <p:cNvSpPr txBox="1"/>
          <p:nvPr/>
        </p:nvSpPr>
        <p:spPr>
          <a:xfrm>
            <a:off x="5537580" y="1368745"/>
            <a:ext cx="5709868" cy="2692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38353">
              <a:lnSpc>
                <a:spcPct val="100000"/>
              </a:lnSpc>
            </a:pPr>
            <a:r>
              <a:rPr lang="en-US" altLang="zh-CN" sz="2400" spc="135" dirty="0">
                <a:solidFill>
                  <a:srgbClr val="242424"/>
                </a:solidFill>
                <a:latin typeface="Times New Roman"/>
                <a:ea typeface="Times New Roman"/>
              </a:rPr>
              <a:t>SCENARIO</a:t>
            </a:r>
            <a:r>
              <a:rPr lang="en-US" altLang="zh-CN" sz="24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4" dirty="0">
                <a:solidFill>
                  <a:srgbClr val="242424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4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4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5" dirty="0">
                <a:solidFill>
                  <a:srgbClr val="242424"/>
                </a:solidFill>
                <a:latin typeface="Times New Roman"/>
                <a:ea typeface="Times New Roman"/>
              </a:rPr>
              <a:t>KATE,</a:t>
            </a:r>
            <a:r>
              <a:rPr lang="en-US" altLang="zh-CN" sz="24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50" dirty="0">
                <a:solidFill>
                  <a:srgbClr val="242424"/>
                </a:solidFill>
                <a:latin typeface="Times New Roman"/>
                <a:ea typeface="Times New Roman"/>
              </a:rPr>
              <a:t>AGED</a:t>
            </a:r>
            <a:r>
              <a:rPr lang="en-US" altLang="zh-CN" sz="24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4" dirty="0">
                <a:solidFill>
                  <a:srgbClr val="242424"/>
                </a:solidFill>
                <a:latin typeface="Times New Roman"/>
                <a:ea typeface="Times New Roman"/>
              </a:rPr>
              <a:t>16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4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can’t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wait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town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my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mates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Saturday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night.</a:t>
            </a:r>
            <a:r>
              <a:rPr lang="en-US" altLang="zh-CN" sz="1800" spc="-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Mum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panics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much!</a:t>
            </a:r>
            <a:r>
              <a:rPr lang="en-US" altLang="zh-CN" sz="1800" spc="-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She</a:t>
            </a:r>
            <a:r>
              <a:rPr lang="en-US" altLang="zh-CN" sz="1800" spc="-9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thinks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drugs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there.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She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told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me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carefully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my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behaviour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I’m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remember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could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come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chat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her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anything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that.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eform 16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2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3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4"> 
				</p:cNvPr>
          <p:cNvSpPr/>
          <p:nvPr/>
        </p:nvSpPr>
        <p:spPr>
          <a:xfrm>
            <a:off x="2524125" y="3171825"/>
            <a:ext cx="3190875" cy="28575"/>
          </a:xfrm>
          <a:custGeom>
            <a:avLst/>
            <a:gdLst>
              <a:gd name="connsiteX0" fmla="*/ 17907 w 3190875"/>
              <a:gd name="connsiteY0" fmla="*/ 22479 h 28575"/>
              <a:gd name="connsiteX1" fmla="*/ 814196 w 3190875"/>
              <a:gd name="connsiteY1" fmla="*/ 22479 h 28575"/>
              <a:gd name="connsiteX2" fmla="*/ 1610486 w 3190875"/>
              <a:gd name="connsiteY2" fmla="*/ 22479 h 28575"/>
              <a:gd name="connsiteX3" fmla="*/ 2406777 w 3190875"/>
              <a:gd name="connsiteY3" fmla="*/ 22479 h 28575"/>
              <a:gd name="connsiteX4" fmla="*/ 3203066 w 3190875"/>
              <a:gd name="connsiteY4" fmla="*/ 22479 h 28575"/>
              <a:gd name="connsiteX5" fmla="*/ 3203066 w 3190875"/>
              <a:gd name="connsiteY5" fmla="*/ 33147 h 28575"/>
              <a:gd name="connsiteX6" fmla="*/ 2406777 w 3190875"/>
              <a:gd name="connsiteY6" fmla="*/ 33147 h 28575"/>
              <a:gd name="connsiteX7" fmla="*/ 1610486 w 3190875"/>
              <a:gd name="connsiteY7" fmla="*/ 33147 h 28575"/>
              <a:gd name="connsiteX8" fmla="*/ 814196 w 3190875"/>
              <a:gd name="connsiteY8" fmla="*/ 33147 h 28575"/>
              <a:gd name="connsiteX9" fmla="*/ 17907 w 3190875"/>
              <a:gd name="connsiteY9" fmla="*/ 33147 h 28575"/>
              <a:gd name="connsiteX10" fmla="*/ 17907 w 3190875"/>
              <a:gd name="connsiteY10" fmla="*/ 22479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90875" h="28575">
                <a:moveTo>
                  <a:pt x="17907" y="22479"/>
                </a:moveTo>
                <a:lnTo>
                  <a:pt x="814196" y="22479"/>
                </a:lnTo>
                <a:lnTo>
                  <a:pt x="1610486" y="22479"/>
                </a:lnTo>
                <a:lnTo>
                  <a:pt x="2406777" y="22479"/>
                </a:lnTo>
                <a:lnTo>
                  <a:pt x="3203066" y="22479"/>
                </a:lnTo>
                <a:lnTo>
                  <a:pt x="3203066" y="33147"/>
                </a:lnTo>
                <a:lnTo>
                  <a:pt x="2406777" y="33147"/>
                </a:lnTo>
                <a:lnTo>
                  <a:pt x="1610486" y="33147"/>
                </a:lnTo>
                <a:lnTo>
                  <a:pt x="814196" y="33147"/>
                </a:lnTo>
                <a:lnTo>
                  <a:pt x="17907" y="33147"/>
                </a:lnTo>
                <a:lnTo>
                  <a:pt x="17907" y="22479"/>
                </a:lnTo>
                <a:close/>
              </a:path>
            </a:pathLst>
          </a:custGeom>
          <a:solidFill>
            <a:srgbClr val="00ae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5"> 
				</p:cNvPr>
          <p:cNvSpPr/>
          <p:nvPr/>
        </p:nvSpPr>
        <p:spPr>
          <a:xfrm>
            <a:off x="2524125" y="3451225"/>
            <a:ext cx="981075" cy="15875"/>
          </a:xfrm>
          <a:custGeom>
            <a:avLst/>
            <a:gdLst>
              <a:gd name="connsiteX0" fmla="*/ 17907 w 981075"/>
              <a:gd name="connsiteY0" fmla="*/ 17399 h 15875"/>
              <a:gd name="connsiteX1" fmla="*/ 501014 w 981075"/>
              <a:gd name="connsiteY1" fmla="*/ 17399 h 15875"/>
              <a:gd name="connsiteX2" fmla="*/ 984122 w 981075"/>
              <a:gd name="connsiteY2" fmla="*/ 17399 h 15875"/>
              <a:gd name="connsiteX3" fmla="*/ 984122 w 981075"/>
              <a:gd name="connsiteY3" fmla="*/ 28067 h 15875"/>
              <a:gd name="connsiteX4" fmla="*/ 501014 w 981075"/>
              <a:gd name="connsiteY4" fmla="*/ 28067 h 15875"/>
              <a:gd name="connsiteX5" fmla="*/ 17907 w 981075"/>
              <a:gd name="connsiteY5" fmla="*/ 28067 h 15875"/>
              <a:gd name="connsiteX6" fmla="*/ 17907 w 981075"/>
              <a:gd name="connsiteY6" fmla="*/ 17399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1075" h="15875">
                <a:moveTo>
                  <a:pt x="17907" y="17399"/>
                </a:moveTo>
                <a:lnTo>
                  <a:pt x="501014" y="17399"/>
                </a:lnTo>
                <a:lnTo>
                  <a:pt x="984122" y="17399"/>
                </a:lnTo>
                <a:lnTo>
                  <a:pt x="984122" y="28067"/>
                </a:lnTo>
                <a:lnTo>
                  <a:pt x="501014" y="28067"/>
                </a:lnTo>
                <a:lnTo>
                  <a:pt x="17907" y="28067"/>
                </a:lnTo>
                <a:lnTo>
                  <a:pt x="17907" y="17399"/>
                </a:lnTo>
                <a:close/>
              </a:path>
            </a:pathLst>
          </a:custGeom>
          <a:solidFill>
            <a:srgbClr val="00ae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" name="Picture 16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80" y="2735580"/>
            <a:ext cx="3642360" cy="3017520"/>
          </a:xfrm>
          <a:prstGeom prst="rect">
            <a:avLst/>
          </a:prstGeom>
        </p:spPr>
      </p:pic>
      <p:sp>
        <p:nvSpPr>
          <p:cNvPr id="167" name="Freeform 167"> 
				</p:cNvPr>
          <p:cNvSpPr/>
          <p:nvPr/>
        </p:nvSpPr>
        <p:spPr>
          <a:xfrm>
            <a:off x="6296025" y="2701925"/>
            <a:ext cx="3660775" cy="3051175"/>
          </a:xfrm>
          <a:custGeom>
            <a:avLst/>
            <a:gdLst>
              <a:gd name="connsiteX0" fmla="*/ 26415 w 3660775"/>
              <a:gd name="connsiteY0" fmla="*/ 3053334 h 3051175"/>
              <a:gd name="connsiteX1" fmla="*/ 3671569 w 3660775"/>
              <a:gd name="connsiteY1" fmla="*/ 3053334 h 3051175"/>
              <a:gd name="connsiteX2" fmla="*/ 3671569 w 3660775"/>
              <a:gd name="connsiteY2" fmla="*/ 25400 h 3051175"/>
              <a:gd name="connsiteX3" fmla="*/ 26415 w 3660775"/>
              <a:gd name="connsiteY3" fmla="*/ 25400 h 3051175"/>
              <a:gd name="connsiteX4" fmla="*/ 26415 w 3660775"/>
              <a:gd name="connsiteY4" fmla="*/ 3053334 h 305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0775" h="3051175">
                <a:moveTo>
                  <a:pt x="26415" y="3053334"/>
                </a:moveTo>
                <a:lnTo>
                  <a:pt x="3671569" y="3053334"/>
                </a:lnTo>
                <a:lnTo>
                  <a:pt x="3671569" y="25400"/>
                </a:lnTo>
                <a:lnTo>
                  <a:pt x="26415" y="25400"/>
                </a:lnTo>
                <a:lnTo>
                  <a:pt x="26415" y="3053334"/>
                </a:lnTo>
                <a:close/>
              </a:path>
            </a:pathLst>
          </a:custGeom>
          <a:solidFill>
            <a:srgbClr val="0000e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8"/>
          <p:cNvSpPr txBox="1"/>
          <p:nvPr/>
        </p:nvSpPr>
        <p:spPr>
          <a:xfrm>
            <a:off x="5559297" y="1328462"/>
            <a:ext cx="117408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75" b="1" dirty="0">
                <a:solidFill>
                  <a:srgbClr val="242424"/>
                </a:solidFill>
                <a:latin typeface="Times New Roman"/>
                <a:ea typeface="Times New Roman"/>
              </a:rPr>
              <a:t>QU</a:t>
            </a:r>
            <a:r>
              <a:rPr lang="en-US" altLang="zh-CN" sz="2800" spc="265" b="1" dirty="0">
                <a:solidFill>
                  <a:srgbClr val="242424"/>
                </a:solidFill>
                <a:latin typeface="Times New Roman"/>
                <a:ea typeface="Times New Roman"/>
              </a:rPr>
              <a:t>IZ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2313685" y="2686703"/>
            <a:ext cx="3482158" cy="82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28600" indent="-22860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5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rights?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5" dirty="0">
                <a:solidFill>
                  <a:srgbClr val="00aeee"/>
                </a:solidFill>
                <a:latin typeface="Times New Roman"/>
                <a:ea typeface="Times New Roman"/>
              </a:rPr>
              <a:t>https://children</a:t>
            </a:r>
            <a:r>
              <a:rPr lang="en-US" altLang="zh-CN" sz="1800" dirty="0">
                <a:solidFill>
                  <a:srgbClr val="00aeee"/>
                </a:solidFill>
                <a:latin typeface="Times New Roman"/>
                <a:ea typeface="Times New Roman"/>
              </a:rPr>
              <a:t>slawcentre.org.uk/y</a:t>
            </a:r>
            <a:r>
              <a:rPr lang="en-US" altLang="zh-CN" sz="1800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aeee"/>
                </a:solidFill>
                <a:latin typeface="Times New Roman"/>
                <a:ea typeface="Times New Roman"/>
                <a:hlinkClick r:id="rId3"/>
              </a:rPr>
              <a:t>our</a:t>
            </a:r>
            <a:r>
              <a:rPr lang="en-US" altLang="zh-CN" sz="1800" dirty="0">
                <a:solidFill>
                  <a:srgbClr val="00aeee"/>
                </a:solidFill>
                <a:latin typeface="Times New Roman"/>
                <a:ea typeface="Times New Roman"/>
                <a:hlinkClick r:id="rId2"/>
              </a:rPr>
              <a:t>-</a:t>
            </a:r>
            <a:r>
              <a:rPr lang="en-US" altLang="zh-CN" sz="1800" spc="5" dirty="0">
                <a:solidFill>
                  <a:srgbClr val="00aeee"/>
                </a:solidFill>
                <a:latin typeface="Times New Roman"/>
                <a:ea typeface="Times New Roman"/>
                <a:hlinkClick r:id="rId2"/>
              </a:rPr>
              <a:t>r</a:t>
            </a:r>
            <a:r>
              <a:rPr lang="en-US" altLang="zh-CN" sz="1800" dirty="0">
                <a:solidFill>
                  <a:srgbClr val="00aeee"/>
                </a:solidFill>
                <a:latin typeface="Times New Roman"/>
                <a:ea typeface="Times New Roman"/>
                <a:hlinkClick r:id="rId2"/>
              </a:rPr>
              <a:t>ights/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9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80" y="3268979"/>
            <a:ext cx="655320" cy="784860"/>
          </a:xfrm>
          <a:prstGeom prst="rect">
            <a:avLst/>
          </a:prstGeom>
        </p:spPr>
      </p:pic>
      <p:sp>
        <p:nvSpPr>
          <p:cNvPr id="12" name="Freeform 12"> 
				</p:cNvPr>
          <p:cNvSpPr/>
          <p:nvPr/>
        </p:nvSpPr>
        <p:spPr>
          <a:xfrm>
            <a:off x="5102225" y="3400425"/>
            <a:ext cx="117475" cy="104775"/>
          </a:xfrm>
          <a:custGeom>
            <a:avLst/>
            <a:gdLst>
              <a:gd name="connsiteX0" fmla="*/ 117707 w 117475"/>
              <a:gd name="connsiteY0" fmla="*/ 67517 h 104775"/>
              <a:gd name="connsiteX1" fmla="*/ 69811 w 117475"/>
              <a:gd name="connsiteY1" fmla="*/ 115407 h 104775"/>
              <a:gd name="connsiteX2" fmla="*/ 21915 w 117475"/>
              <a:gd name="connsiteY2" fmla="*/ 67517 h 104775"/>
              <a:gd name="connsiteX3" fmla="*/ 69811 w 117475"/>
              <a:gd name="connsiteY3" fmla="*/ 19628 h 104775"/>
              <a:gd name="connsiteX4" fmla="*/ 117707 w 117475"/>
              <a:gd name="connsiteY4" fmla="*/ 67517 h 104775"/>
              <a:gd name="connsiteX5" fmla="*/ 117707 w 117475"/>
              <a:gd name="connsiteY5" fmla="*/ 67517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475" h="104775">
                <a:moveTo>
                  <a:pt x="117707" y="67517"/>
                </a:moveTo>
                <a:cubicBezTo>
                  <a:pt x="117707" y="93960"/>
                  <a:pt x="96258" y="115407"/>
                  <a:pt x="69811" y="115407"/>
                </a:cubicBezTo>
                <a:cubicBezTo>
                  <a:pt x="43357" y="115407"/>
                  <a:pt x="21915" y="93960"/>
                  <a:pt x="21915" y="67517"/>
                </a:cubicBezTo>
                <a:cubicBezTo>
                  <a:pt x="21915" y="41066"/>
                  <a:pt x="43357" y="19628"/>
                  <a:pt x="69811" y="19628"/>
                </a:cubicBezTo>
                <a:cubicBezTo>
                  <a:pt x="96258" y="19628"/>
                  <a:pt x="117707" y="41066"/>
                  <a:pt x="117707" y="67517"/>
                </a:cubicBezTo>
                <a:lnTo>
                  <a:pt x="117707" y="67517"/>
                </a:lnTo>
                <a:close/>
              </a:path>
            </a:pathLst>
          </a:custGeom>
          <a:solidFill>
            <a:srgbClr val="90836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> 
				</p:cNvPr>
          <p:cNvSpPr/>
          <p:nvPr/>
        </p:nvSpPr>
        <p:spPr>
          <a:xfrm>
            <a:off x="4530725" y="3400425"/>
            <a:ext cx="104775" cy="104775"/>
          </a:xfrm>
          <a:custGeom>
            <a:avLst/>
            <a:gdLst>
              <a:gd name="connsiteX0" fmla="*/ 114456 w 104775"/>
              <a:gd name="connsiteY0" fmla="*/ 67517 h 104775"/>
              <a:gd name="connsiteX1" fmla="*/ 66561 w 104775"/>
              <a:gd name="connsiteY1" fmla="*/ 115407 h 104775"/>
              <a:gd name="connsiteX2" fmla="*/ 18665 w 104775"/>
              <a:gd name="connsiteY2" fmla="*/ 67517 h 104775"/>
              <a:gd name="connsiteX3" fmla="*/ 66561 w 104775"/>
              <a:gd name="connsiteY3" fmla="*/ 19628 h 104775"/>
              <a:gd name="connsiteX4" fmla="*/ 114456 w 104775"/>
              <a:gd name="connsiteY4" fmla="*/ 67517 h 104775"/>
              <a:gd name="connsiteX5" fmla="*/ 114456 w 104775"/>
              <a:gd name="connsiteY5" fmla="*/ 67517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104775">
                <a:moveTo>
                  <a:pt x="114456" y="67517"/>
                </a:moveTo>
                <a:cubicBezTo>
                  <a:pt x="114456" y="93960"/>
                  <a:pt x="93007" y="115407"/>
                  <a:pt x="66561" y="115407"/>
                </a:cubicBezTo>
                <a:cubicBezTo>
                  <a:pt x="40106" y="115407"/>
                  <a:pt x="18665" y="93960"/>
                  <a:pt x="18665" y="67517"/>
                </a:cubicBezTo>
                <a:cubicBezTo>
                  <a:pt x="18665" y="41066"/>
                  <a:pt x="40106" y="19628"/>
                  <a:pt x="66561" y="19628"/>
                </a:cubicBezTo>
                <a:cubicBezTo>
                  <a:pt x="93007" y="19628"/>
                  <a:pt x="114456" y="41066"/>
                  <a:pt x="114456" y="67517"/>
                </a:cubicBezTo>
                <a:lnTo>
                  <a:pt x="114456" y="67517"/>
                </a:lnTo>
                <a:close/>
              </a:path>
            </a:pathLst>
          </a:custGeom>
          <a:solidFill>
            <a:srgbClr val="90836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> 
				</p:cNvPr>
          <p:cNvSpPr/>
          <p:nvPr/>
        </p:nvSpPr>
        <p:spPr>
          <a:xfrm>
            <a:off x="4911725" y="3400425"/>
            <a:ext cx="104775" cy="104775"/>
          </a:xfrm>
          <a:custGeom>
            <a:avLst/>
            <a:gdLst>
              <a:gd name="connsiteX0" fmla="*/ 116623 w 104775"/>
              <a:gd name="connsiteY0" fmla="*/ 67517 h 104775"/>
              <a:gd name="connsiteX1" fmla="*/ 68727 w 104775"/>
              <a:gd name="connsiteY1" fmla="*/ 115407 h 104775"/>
              <a:gd name="connsiteX2" fmla="*/ 20832 w 104775"/>
              <a:gd name="connsiteY2" fmla="*/ 67517 h 104775"/>
              <a:gd name="connsiteX3" fmla="*/ 68727 w 104775"/>
              <a:gd name="connsiteY3" fmla="*/ 19628 h 104775"/>
              <a:gd name="connsiteX4" fmla="*/ 116623 w 104775"/>
              <a:gd name="connsiteY4" fmla="*/ 67517 h 104775"/>
              <a:gd name="connsiteX5" fmla="*/ 116623 w 104775"/>
              <a:gd name="connsiteY5" fmla="*/ 67517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104775">
                <a:moveTo>
                  <a:pt x="116623" y="67517"/>
                </a:moveTo>
                <a:cubicBezTo>
                  <a:pt x="116623" y="93960"/>
                  <a:pt x="95174" y="115407"/>
                  <a:pt x="68727" y="115407"/>
                </a:cubicBezTo>
                <a:cubicBezTo>
                  <a:pt x="42273" y="115407"/>
                  <a:pt x="20832" y="93960"/>
                  <a:pt x="20832" y="67517"/>
                </a:cubicBezTo>
                <a:cubicBezTo>
                  <a:pt x="20832" y="41066"/>
                  <a:pt x="42273" y="19628"/>
                  <a:pt x="68727" y="19628"/>
                </a:cubicBezTo>
                <a:cubicBezTo>
                  <a:pt x="95174" y="19628"/>
                  <a:pt x="116623" y="41066"/>
                  <a:pt x="116623" y="67517"/>
                </a:cubicBezTo>
                <a:lnTo>
                  <a:pt x="116623" y="67517"/>
                </a:lnTo>
                <a:close/>
              </a:path>
            </a:pathLst>
          </a:custGeom>
          <a:solidFill>
            <a:srgbClr val="90836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5"> 
				</p:cNvPr>
          <p:cNvSpPr/>
          <p:nvPr/>
        </p:nvSpPr>
        <p:spPr>
          <a:xfrm>
            <a:off x="4721225" y="3400425"/>
            <a:ext cx="104775" cy="104775"/>
          </a:xfrm>
          <a:custGeom>
            <a:avLst/>
            <a:gdLst>
              <a:gd name="connsiteX0" fmla="*/ 115540 w 104775"/>
              <a:gd name="connsiteY0" fmla="*/ 67517 h 104775"/>
              <a:gd name="connsiteX1" fmla="*/ 67644 w 104775"/>
              <a:gd name="connsiteY1" fmla="*/ 115407 h 104775"/>
              <a:gd name="connsiteX2" fmla="*/ 19748 w 104775"/>
              <a:gd name="connsiteY2" fmla="*/ 67517 h 104775"/>
              <a:gd name="connsiteX3" fmla="*/ 67644 w 104775"/>
              <a:gd name="connsiteY3" fmla="*/ 19628 h 104775"/>
              <a:gd name="connsiteX4" fmla="*/ 115540 w 104775"/>
              <a:gd name="connsiteY4" fmla="*/ 67517 h 104775"/>
              <a:gd name="connsiteX5" fmla="*/ 115540 w 104775"/>
              <a:gd name="connsiteY5" fmla="*/ 67517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75" h="104775">
                <a:moveTo>
                  <a:pt x="115540" y="67517"/>
                </a:moveTo>
                <a:cubicBezTo>
                  <a:pt x="115540" y="93960"/>
                  <a:pt x="94091" y="115407"/>
                  <a:pt x="67644" y="115407"/>
                </a:cubicBezTo>
                <a:cubicBezTo>
                  <a:pt x="41190" y="115407"/>
                  <a:pt x="19748" y="93960"/>
                  <a:pt x="19748" y="67517"/>
                </a:cubicBezTo>
                <a:cubicBezTo>
                  <a:pt x="19748" y="41066"/>
                  <a:pt x="41190" y="19628"/>
                  <a:pt x="67644" y="19628"/>
                </a:cubicBezTo>
                <a:cubicBezTo>
                  <a:pt x="94091" y="19628"/>
                  <a:pt x="115540" y="41066"/>
                  <a:pt x="115540" y="67517"/>
                </a:cubicBezTo>
                <a:lnTo>
                  <a:pt x="115540" y="67517"/>
                </a:lnTo>
                <a:close/>
              </a:path>
            </a:pathLst>
          </a:custGeom>
          <a:solidFill>
            <a:srgbClr val="90836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6"> 
				</p:cNvPr>
          <p:cNvSpPr/>
          <p:nvPr/>
        </p:nvSpPr>
        <p:spPr>
          <a:xfrm>
            <a:off x="4467225" y="3502025"/>
            <a:ext cx="815975" cy="447675"/>
          </a:xfrm>
          <a:custGeom>
            <a:avLst/>
            <a:gdLst>
              <a:gd name="connsiteX0" fmla="*/ 818803 w 815975"/>
              <a:gd name="connsiteY0" fmla="*/ 200577 h 447675"/>
              <a:gd name="connsiteX1" fmla="*/ 788150 w 815975"/>
              <a:gd name="connsiteY1" fmla="*/ 60739 h 447675"/>
              <a:gd name="connsiteX2" fmla="*/ 781444 w 815975"/>
              <a:gd name="connsiteY2" fmla="*/ 50203 h 447675"/>
              <a:gd name="connsiteX3" fmla="*/ 743128 w 815975"/>
              <a:gd name="connsiteY3" fmla="*/ 30090 h 447675"/>
              <a:gd name="connsiteX4" fmla="*/ 704811 w 815975"/>
              <a:gd name="connsiteY4" fmla="*/ 23385 h 447675"/>
              <a:gd name="connsiteX5" fmla="*/ 666494 w 815975"/>
              <a:gd name="connsiteY5" fmla="*/ 30090 h 447675"/>
              <a:gd name="connsiteX6" fmla="*/ 628177 w 815975"/>
              <a:gd name="connsiteY6" fmla="*/ 50203 h 447675"/>
              <a:gd name="connsiteX7" fmla="*/ 621472 w 815975"/>
              <a:gd name="connsiteY7" fmla="*/ 60739 h 447675"/>
              <a:gd name="connsiteX8" fmla="*/ 609019 w 815975"/>
              <a:gd name="connsiteY8" fmla="*/ 117249 h 447675"/>
              <a:gd name="connsiteX9" fmla="*/ 596566 w 815975"/>
              <a:gd name="connsiteY9" fmla="*/ 60739 h 447675"/>
              <a:gd name="connsiteX10" fmla="*/ 589861 w 815975"/>
              <a:gd name="connsiteY10" fmla="*/ 50203 h 447675"/>
              <a:gd name="connsiteX11" fmla="*/ 551544 w 815975"/>
              <a:gd name="connsiteY11" fmla="*/ 30090 h 447675"/>
              <a:gd name="connsiteX12" fmla="*/ 513227 w 815975"/>
              <a:gd name="connsiteY12" fmla="*/ 23385 h 447675"/>
              <a:gd name="connsiteX13" fmla="*/ 474911 w 815975"/>
              <a:gd name="connsiteY13" fmla="*/ 30090 h 447675"/>
              <a:gd name="connsiteX14" fmla="*/ 436594 w 815975"/>
              <a:gd name="connsiteY14" fmla="*/ 50203 h 447675"/>
              <a:gd name="connsiteX15" fmla="*/ 429889 w 815975"/>
              <a:gd name="connsiteY15" fmla="*/ 60739 h 447675"/>
              <a:gd name="connsiteX16" fmla="*/ 417436 w 815975"/>
              <a:gd name="connsiteY16" fmla="*/ 116291 h 447675"/>
              <a:gd name="connsiteX17" fmla="*/ 417436 w 815975"/>
              <a:gd name="connsiteY17" fmla="*/ 117249 h 447675"/>
              <a:gd name="connsiteX18" fmla="*/ 404983 w 815975"/>
              <a:gd name="connsiteY18" fmla="*/ 60739 h 447675"/>
              <a:gd name="connsiteX19" fmla="*/ 398278 w 815975"/>
              <a:gd name="connsiteY19" fmla="*/ 50203 h 447675"/>
              <a:gd name="connsiteX20" fmla="*/ 359961 w 815975"/>
              <a:gd name="connsiteY20" fmla="*/ 30090 h 447675"/>
              <a:gd name="connsiteX21" fmla="*/ 321644 w 815975"/>
              <a:gd name="connsiteY21" fmla="*/ 23385 h 447675"/>
              <a:gd name="connsiteX22" fmla="*/ 283328 w 815975"/>
              <a:gd name="connsiteY22" fmla="*/ 30090 h 447675"/>
              <a:gd name="connsiteX23" fmla="*/ 245011 w 815975"/>
              <a:gd name="connsiteY23" fmla="*/ 50203 h 447675"/>
              <a:gd name="connsiteX24" fmla="*/ 238305 w 815975"/>
              <a:gd name="connsiteY24" fmla="*/ 60739 h 447675"/>
              <a:gd name="connsiteX25" fmla="*/ 225852 w 815975"/>
              <a:gd name="connsiteY25" fmla="*/ 116291 h 447675"/>
              <a:gd name="connsiteX26" fmla="*/ 213400 w 815975"/>
              <a:gd name="connsiteY26" fmla="*/ 60739 h 447675"/>
              <a:gd name="connsiteX27" fmla="*/ 206694 w 815975"/>
              <a:gd name="connsiteY27" fmla="*/ 50203 h 447675"/>
              <a:gd name="connsiteX28" fmla="*/ 168377 w 815975"/>
              <a:gd name="connsiteY28" fmla="*/ 30090 h 447675"/>
              <a:gd name="connsiteX29" fmla="*/ 130061 w 815975"/>
              <a:gd name="connsiteY29" fmla="*/ 23385 h 447675"/>
              <a:gd name="connsiteX30" fmla="*/ 91744 w 815975"/>
              <a:gd name="connsiteY30" fmla="*/ 30090 h 447675"/>
              <a:gd name="connsiteX31" fmla="*/ 53427 w 815975"/>
              <a:gd name="connsiteY31" fmla="*/ 50203 h 447675"/>
              <a:gd name="connsiteX32" fmla="*/ 46722 w 815975"/>
              <a:gd name="connsiteY32" fmla="*/ 60739 h 447675"/>
              <a:gd name="connsiteX33" fmla="*/ 16066 w 815975"/>
              <a:gd name="connsiteY33" fmla="*/ 199619 h 447675"/>
              <a:gd name="connsiteX34" fmla="*/ 31395 w 815975"/>
              <a:gd name="connsiteY34" fmla="*/ 223564 h 447675"/>
              <a:gd name="connsiteX35" fmla="*/ 34269 w 815975"/>
              <a:gd name="connsiteY35" fmla="*/ 223564 h 447675"/>
              <a:gd name="connsiteX36" fmla="*/ 53427 w 815975"/>
              <a:gd name="connsiteY36" fmla="*/ 208239 h 447675"/>
              <a:gd name="connsiteX37" fmla="*/ 82165 w 815975"/>
              <a:gd name="connsiteY37" fmla="*/ 80852 h 447675"/>
              <a:gd name="connsiteX38" fmla="*/ 82165 w 815975"/>
              <a:gd name="connsiteY38" fmla="*/ 148856 h 447675"/>
              <a:gd name="connsiteX39" fmla="*/ 53427 w 815975"/>
              <a:gd name="connsiteY39" fmla="*/ 291567 h 447675"/>
              <a:gd name="connsiteX40" fmla="*/ 82165 w 815975"/>
              <a:gd name="connsiteY40" fmla="*/ 291567 h 447675"/>
              <a:gd name="connsiteX41" fmla="*/ 82165 w 815975"/>
              <a:gd name="connsiteY41" fmla="*/ 454392 h 447675"/>
              <a:gd name="connsiteX42" fmla="*/ 120482 w 815975"/>
              <a:gd name="connsiteY42" fmla="*/ 454392 h 447675"/>
              <a:gd name="connsiteX43" fmla="*/ 120482 w 815975"/>
              <a:gd name="connsiteY43" fmla="*/ 291567 h 447675"/>
              <a:gd name="connsiteX44" fmla="*/ 139640 w 815975"/>
              <a:gd name="connsiteY44" fmla="*/ 291567 h 447675"/>
              <a:gd name="connsiteX45" fmla="*/ 139640 w 815975"/>
              <a:gd name="connsiteY45" fmla="*/ 454392 h 447675"/>
              <a:gd name="connsiteX46" fmla="*/ 177957 w 815975"/>
              <a:gd name="connsiteY46" fmla="*/ 454392 h 447675"/>
              <a:gd name="connsiteX47" fmla="*/ 177956 w 815975"/>
              <a:gd name="connsiteY47" fmla="*/ 291567 h 447675"/>
              <a:gd name="connsiteX48" fmla="*/ 206694 w 815975"/>
              <a:gd name="connsiteY48" fmla="*/ 291567 h 447675"/>
              <a:gd name="connsiteX49" fmla="*/ 177956 w 815975"/>
              <a:gd name="connsiteY49" fmla="*/ 148856 h 447675"/>
              <a:gd name="connsiteX50" fmla="*/ 177956 w 815975"/>
              <a:gd name="connsiteY50" fmla="*/ 80853 h 447675"/>
              <a:gd name="connsiteX51" fmla="*/ 206694 w 815975"/>
              <a:gd name="connsiteY51" fmla="*/ 209197 h 447675"/>
              <a:gd name="connsiteX52" fmla="*/ 224895 w 815975"/>
              <a:gd name="connsiteY52" fmla="*/ 224521 h 447675"/>
              <a:gd name="connsiteX53" fmla="*/ 243095 w 815975"/>
              <a:gd name="connsiteY53" fmla="*/ 209197 h 447675"/>
              <a:gd name="connsiteX54" fmla="*/ 273748 w 815975"/>
              <a:gd name="connsiteY54" fmla="*/ 80853 h 447675"/>
              <a:gd name="connsiteX55" fmla="*/ 273748 w 815975"/>
              <a:gd name="connsiteY55" fmla="*/ 234100 h 447675"/>
              <a:gd name="connsiteX56" fmla="*/ 273748 w 815975"/>
              <a:gd name="connsiteY56" fmla="*/ 454392 h 447675"/>
              <a:gd name="connsiteX57" fmla="*/ 312065 w 815975"/>
              <a:gd name="connsiteY57" fmla="*/ 454392 h 447675"/>
              <a:gd name="connsiteX58" fmla="*/ 312065 w 815975"/>
              <a:gd name="connsiteY58" fmla="*/ 234100 h 447675"/>
              <a:gd name="connsiteX59" fmla="*/ 331223 w 815975"/>
              <a:gd name="connsiteY59" fmla="*/ 234100 h 447675"/>
              <a:gd name="connsiteX60" fmla="*/ 331223 w 815975"/>
              <a:gd name="connsiteY60" fmla="*/ 454392 h 447675"/>
              <a:gd name="connsiteX61" fmla="*/ 369540 w 815975"/>
              <a:gd name="connsiteY61" fmla="*/ 454392 h 447675"/>
              <a:gd name="connsiteX62" fmla="*/ 369540 w 815975"/>
              <a:gd name="connsiteY62" fmla="*/ 234100 h 447675"/>
              <a:gd name="connsiteX63" fmla="*/ 369540 w 815975"/>
              <a:gd name="connsiteY63" fmla="*/ 80853 h 447675"/>
              <a:gd name="connsiteX64" fmla="*/ 398278 w 815975"/>
              <a:gd name="connsiteY64" fmla="*/ 209197 h 447675"/>
              <a:gd name="connsiteX65" fmla="*/ 417436 w 815975"/>
              <a:gd name="connsiteY65" fmla="*/ 224521 h 447675"/>
              <a:gd name="connsiteX66" fmla="*/ 435636 w 815975"/>
              <a:gd name="connsiteY66" fmla="*/ 209197 h 447675"/>
              <a:gd name="connsiteX67" fmla="*/ 465332 w 815975"/>
              <a:gd name="connsiteY67" fmla="*/ 80853 h 447675"/>
              <a:gd name="connsiteX68" fmla="*/ 465332 w 815975"/>
              <a:gd name="connsiteY68" fmla="*/ 149814 h 447675"/>
              <a:gd name="connsiteX69" fmla="*/ 436594 w 815975"/>
              <a:gd name="connsiteY69" fmla="*/ 291567 h 447675"/>
              <a:gd name="connsiteX70" fmla="*/ 465332 w 815975"/>
              <a:gd name="connsiteY70" fmla="*/ 291567 h 447675"/>
              <a:gd name="connsiteX71" fmla="*/ 465332 w 815975"/>
              <a:gd name="connsiteY71" fmla="*/ 454392 h 447675"/>
              <a:gd name="connsiteX72" fmla="*/ 503649 w 815975"/>
              <a:gd name="connsiteY72" fmla="*/ 454392 h 447675"/>
              <a:gd name="connsiteX73" fmla="*/ 503649 w 815975"/>
              <a:gd name="connsiteY73" fmla="*/ 291567 h 447675"/>
              <a:gd name="connsiteX74" fmla="*/ 522807 w 815975"/>
              <a:gd name="connsiteY74" fmla="*/ 291567 h 447675"/>
              <a:gd name="connsiteX75" fmla="*/ 522807 w 815975"/>
              <a:gd name="connsiteY75" fmla="*/ 454392 h 447675"/>
              <a:gd name="connsiteX76" fmla="*/ 561123 w 815975"/>
              <a:gd name="connsiteY76" fmla="*/ 454392 h 447675"/>
              <a:gd name="connsiteX77" fmla="*/ 561123 w 815975"/>
              <a:gd name="connsiteY77" fmla="*/ 291567 h 447675"/>
              <a:gd name="connsiteX78" fmla="*/ 589861 w 815975"/>
              <a:gd name="connsiteY78" fmla="*/ 291567 h 447675"/>
              <a:gd name="connsiteX79" fmla="*/ 561123 w 815975"/>
              <a:gd name="connsiteY79" fmla="*/ 147898 h 447675"/>
              <a:gd name="connsiteX80" fmla="*/ 561123 w 815975"/>
              <a:gd name="connsiteY80" fmla="*/ 80853 h 447675"/>
              <a:gd name="connsiteX81" fmla="*/ 589861 w 815975"/>
              <a:gd name="connsiteY81" fmla="*/ 209197 h 447675"/>
              <a:gd name="connsiteX82" fmla="*/ 609019 w 815975"/>
              <a:gd name="connsiteY82" fmla="*/ 224521 h 447675"/>
              <a:gd name="connsiteX83" fmla="*/ 628177 w 815975"/>
              <a:gd name="connsiteY83" fmla="*/ 209197 h 447675"/>
              <a:gd name="connsiteX84" fmla="*/ 656915 w 815975"/>
              <a:gd name="connsiteY84" fmla="*/ 80853 h 447675"/>
              <a:gd name="connsiteX85" fmla="*/ 656915 w 815975"/>
              <a:gd name="connsiteY85" fmla="*/ 234100 h 447675"/>
              <a:gd name="connsiteX86" fmla="*/ 656915 w 815975"/>
              <a:gd name="connsiteY86" fmla="*/ 454392 h 447675"/>
              <a:gd name="connsiteX87" fmla="*/ 695232 w 815975"/>
              <a:gd name="connsiteY87" fmla="*/ 454392 h 447675"/>
              <a:gd name="connsiteX88" fmla="*/ 695232 w 815975"/>
              <a:gd name="connsiteY88" fmla="*/ 234100 h 447675"/>
              <a:gd name="connsiteX89" fmla="*/ 714390 w 815975"/>
              <a:gd name="connsiteY89" fmla="*/ 234100 h 447675"/>
              <a:gd name="connsiteX90" fmla="*/ 714390 w 815975"/>
              <a:gd name="connsiteY90" fmla="*/ 454392 h 447675"/>
              <a:gd name="connsiteX91" fmla="*/ 752707 w 815975"/>
              <a:gd name="connsiteY91" fmla="*/ 454392 h 447675"/>
              <a:gd name="connsiteX92" fmla="*/ 752707 w 815975"/>
              <a:gd name="connsiteY92" fmla="*/ 234100 h 447675"/>
              <a:gd name="connsiteX93" fmla="*/ 752707 w 815975"/>
              <a:gd name="connsiteY93" fmla="*/ 80853 h 447675"/>
              <a:gd name="connsiteX94" fmla="*/ 781444 w 815975"/>
              <a:gd name="connsiteY94" fmla="*/ 209197 h 447675"/>
              <a:gd name="connsiteX95" fmla="*/ 800603 w 815975"/>
              <a:gd name="connsiteY95" fmla="*/ 224521 h 447675"/>
              <a:gd name="connsiteX96" fmla="*/ 807308 w 815975"/>
              <a:gd name="connsiteY96" fmla="*/ 223564 h 447675"/>
              <a:gd name="connsiteX97" fmla="*/ 818803 w 815975"/>
              <a:gd name="connsiteY97" fmla="*/ 200577 h 447675"/>
              <a:gd name="connsiteX98" fmla="*/ 818803 w 815975"/>
              <a:gd name="connsiteY98" fmla="*/ 200577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815975" h="447675">
                <a:moveTo>
                  <a:pt x="818803" y="200577"/>
                </a:moveTo>
                <a:lnTo>
                  <a:pt x="788150" y="60739"/>
                </a:lnTo>
                <a:cubicBezTo>
                  <a:pt x="787192" y="56908"/>
                  <a:pt x="785276" y="53076"/>
                  <a:pt x="781444" y="50203"/>
                </a:cubicBezTo>
                <a:cubicBezTo>
                  <a:pt x="769949" y="41583"/>
                  <a:pt x="757496" y="33921"/>
                  <a:pt x="743128" y="30090"/>
                </a:cubicBezTo>
                <a:cubicBezTo>
                  <a:pt x="730675" y="26258"/>
                  <a:pt x="718222" y="23385"/>
                  <a:pt x="704811" y="23385"/>
                </a:cubicBezTo>
                <a:cubicBezTo>
                  <a:pt x="691400" y="23385"/>
                  <a:pt x="677989" y="25301"/>
                  <a:pt x="666494" y="30090"/>
                </a:cubicBezTo>
                <a:cubicBezTo>
                  <a:pt x="652126" y="34878"/>
                  <a:pt x="639672" y="41583"/>
                  <a:pt x="628177" y="50203"/>
                </a:cubicBezTo>
                <a:cubicBezTo>
                  <a:pt x="624346" y="53076"/>
                  <a:pt x="622430" y="56908"/>
                  <a:pt x="621472" y="60739"/>
                </a:cubicBezTo>
                <a:lnTo>
                  <a:pt x="609019" y="117249"/>
                </a:lnTo>
                <a:lnTo>
                  <a:pt x="596566" y="60739"/>
                </a:lnTo>
                <a:cubicBezTo>
                  <a:pt x="595608" y="56908"/>
                  <a:pt x="593693" y="53076"/>
                  <a:pt x="589861" y="50203"/>
                </a:cubicBezTo>
                <a:cubicBezTo>
                  <a:pt x="578366" y="41583"/>
                  <a:pt x="565913" y="33921"/>
                  <a:pt x="551544" y="30090"/>
                </a:cubicBezTo>
                <a:cubicBezTo>
                  <a:pt x="539091" y="26258"/>
                  <a:pt x="526638" y="23385"/>
                  <a:pt x="513227" y="23385"/>
                </a:cubicBezTo>
                <a:cubicBezTo>
                  <a:pt x="499817" y="23385"/>
                  <a:pt x="486406" y="25301"/>
                  <a:pt x="474911" y="30090"/>
                </a:cubicBezTo>
                <a:cubicBezTo>
                  <a:pt x="460542" y="34878"/>
                  <a:pt x="448089" y="41583"/>
                  <a:pt x="436594" y="50203"/>
                </a:cubicBezTo>
                <a:cubicBezTo>
                  <a:pt x="432763" y="53076"/>
                  <a:pt x="430847" y="56908"/>
                  <a:pt x="429889" y="60739"/>
                </a:cubicBezTo>
                <a:lnTo>
                  <a:pt x="417436" y="116291"/>
                </a:lnTo>
                <a:lnTo>
                  <a:pt x="417436" y="117249"/>
                </a:lnTo>
                <a:lnTo>
                  <a:pt x="404983" y="60739"/>
                </a:lnTo>
                <a:cubicBezTo>
                  <a:pt x="404025" y="56908"/>
                  <a:pt x="402109" y="53076"/>
                  <a:pt x="398278" y="50203"/>
                </a:cubicBezTo>
                <a:cubicBezTo>
                  <a:pt x="386782" y="41583"/>
                  <a:pt x="374329" y="33921"/>
                  <a:pt x="359961" y="30090"/>
                </a:cubicBezTo>
                <a:cubicBezTo>
                  <a:pt x="347508" y="26258"/>
                  <a:pt x="335055" y="23385"/>
                  <a:pt x="321644" y="23385"/>
                </a:cubicBezTo>
                <a:cubicBezTo>
                  <a:pt x="308233" y="23385"/>
                  <a:pt x="294823" y="25301"/>
                  <a:pt x="283328" y="30090"/>
                </a:cubicBezTo>
                <a:cubicBezTo>
                  <a:pt x="268959" y="34878"/>
                  <a:pt x="256506" y="41583"/>
                  <a:pt x="245011" y="50203"/>
                </a:cubicBezTo>
                <a:cubicBezTo>
                  <a:pt x="241179" y="53076"/>
                  <a:pt x="239263" y="56908"/>
                  <a:pt x="238305" y="60739"/>
                </a:cubicBezTo>
                <a:lnTo>
                  <a:pt x="225852" y="116291"/>
                </a:lnTo>
                <a:lnTo>
                  <a:pt x="213400" y="60739"/>
                </a:lnTo>
                <a:cubicBezTo>
                  <a:pt x="212442" y="56908"/>
                  <a:pt x="210526" y="53076"/>
                  <a:pt x="206694" y="50203"/>
                </a:cubicBezTo>
                <a:cubicBezTo>
                  <a:pt x="195199" y="41583"/>
                  <a:pt x="182746" y="33921"/>
                  <a:pt x="168377" y="30090"/>
                </a:cubicBezTo>
                <a:cubicBezTo>
                  <a:pt x="155924" y="26258"/>
                  <a:pt x="143471" y="23385"/>
                  <a:pt x="130061" y="23385"/>
                </a:cubicBezTo>
                <a:cubicBezTo>
                  <a:pt x="116650" y="23385"/>
                  <a:pt x="103239" y="25301"/>
                  <a:pt x="91744" y="30090"/>
                </a:cubicBezTo>
                <a:cubicBezTo>
                  <a:pt x="77375" y="34878"/>
                  <a:pt x="64922" y="41583"/>
                  <a:pt x="53427" y="50203"/>
                </a:cubicBezTo>
                <a:cubicBezTo>
                  <a:pt x="49596" y="53076"/>
                  <a:pt x="47680" y="56908"/>
                  <a:pt x="46722" y="60739"/>
                </a:cubicBezTo>
                <a:lnTo>
                  <a:pt x="16066" y="199619"/>
                </a:lnTo>
                <a:cubicBezTo>
                  <a:pt x="13192" y="210155"/>
                  <a:pt x="19897" y="221648"/>
                  <a:pt x="31395" y="223564"/>
                </a:cubicBezTo>
                <a:cubicBezTo>
                  <a:pt x="32353" y="223564"/>
                  <a:pt x="33311" y="223564"/>
                  <a:pt x="34269" y="223564"/>
                </a:cubicBezTo>
                <a:cubicBezTo>
                  <a:pt x="42890" y="223564"/>
                  <a:pt x="50554" y="217817"/>
                  <a:pt x="53427" y="208239"/>
                </a:cubicBezTo>
                <a:lnTo>
                  <a:pt x="82165" y="80852"/>
                </a:lnTo>
                <a:lnTo>
                  <a:pt x="82165" y="148856"/>
                </a:lnTo>
                <a:lnTo>
                  <a:pt x="53427" y="291567"/>
                </a:lnTo>
                <a:lnTo>
                  <a:pt x="82165" y="291567"/>
                </a:lnTo>
                <a:lnTo>
                  <a:pt x="82165" y="454392"/>
                </a:lnTo>
                <a:lnTo>
                  <a:pt x="120482" y="454392"/>
                </a:lnTo>
                <a:lnTo>
                  <a:pt x="120482" y="291567"/>
                </a:lnTo>
                <a:lnTo>
                  <a:pt x="139640" y="291567"/>
                </a:lnTo>
                <a:lnTo>
                  <a:pt x="139640" y="454392"/>
                </a:lnTo>
                <a:lnTo>
                  <a:pt x="177957" y="454392"/>
                </a:lnTo>
                <a:lnTo>
                  <a:pt x="177956" y="291567"/>
                </a:lnTo>
                <a:lnTo>
                  <a:pt x="206694" y="291567"/>
                </a:lnTo>
                <a:lnTo>
                  <a:pt x="177956" y="148856"/>
                </a:lnTo>
                <a:lnTo>
                  <a:pt x="177956" y="80853"/>
                </a:lnTo>
                <a:lnTo>
                  <a:pt x="206694" y="209197"/>
                </a:lnTo>
                <a:cubicBezTo>
                  <a:pt x="208610" y="217817"/>
                  <a:pt x="216273" y="224521"/>
                  <a:pt x="224895" y="224521"/>
                </a:cubicBezTo>
                <a:cubicBezTo>
                  <a:pt x="233516" y="224521"/>
                  <a:pt x="241179" y="218775"/>
                  <a:pt x="243095" y="209197"/>
                </a:cubicBezTo>
                <a:lnTo>
                  <a:pt x="273748" y="80853"/>
                </a:lnTo>
                <a:lnTo>
                  <a:pt x="273748" y="234100"/>
                </a:lnTo>
                <a:lnTo>
                  <a:pt x="273748" y="454392"/>
                </a:lnTo>
                <a:lnTo>
                  <a:pt x="312065" y="454392"/>
                </a:lnTo>
                <a:lnTo>
                  <a:pt x="312065" y="234100"/>
                </a:lnTo>
                <a:lnTo>
                  <a:pt x="331223" y="234100"/>
                </a:lnTo>
                <a:lnTo>
                  <a:pt x="331223" y="454392"/>
                </a:lnTo>
                <a:lnTo>
                  <a:pt x="369540" y="454392"/>
                </a:lnTo>
                <a:lnTo>
                  <a:pt x="369540" y="234100"/>
                </a:lnTo>
                <a:lnTo>
                  <a:pt x="369540" y="80853"/>
                </a:lnTo>
                <a:lnTo>
                  <a:pt x="398278" y="209197"/>
                </a:lnTo>
                <a:cubicBezTo>
                  <a:pt x="400193" y="217817"/>
                  <a:pt x="407857" y="224521"/>
                  <a:pt x="417436" y="224521"/>
                </a:cubicBezTo>
                <a:cubicBezTo>
                  <a:pt x="426057" y="224521"/>
                  <a:pt x="433720" y="218775"/>
                  <a:pt x="435636" y="209197"/>
                </a:cubicBezTo>
                <a:lnTo>
                  <a:pt x="465332" y="80853"/>
                </a:lnTo>
                <a:lnTo>
                  <a:pt x="465332" y="149814"/>
                </a:lnTo>
                <a:lnTo>
                  <a:pt x="436594" y="291567"/>
                </a:lnTo>
                <a:lnTo>
                  <a:pt x="465332" y="291567"/>
                </a:lnTo>
                <a:lnTo>
                  <a:pt x="465332" y="454392"/>
                </a:lnTo>
                <a:lnTo>
                  <a:pt x="503649" y="454392"/>
                </a:lnTo>
                <a:lnTo>
                  <a:pt x="503649" y="291567"/>
                </a:lnTo>
                <a:lnTo>
                  <a:pt x="522807" y="291567"/>
                </a:lnTo>
                <a:lnTo>
                  <a:pt x="522807" y="454392"/>
                </a:lnTo>
                <a:lnTo>
                  <a:pt x="561123" y="454392"/>
                </a:lnTo>
                <a:lnTo>
                  <a:pt x="561123" y="291567"/>
                </a:lnTo>
                <a:lnTo>
                  <a:pt x="589861" y="291567"/>
                </a:lnTo>
                <a:lnTo>
                  <a:pt x="561123" y="147898"/>
                </a:lnTo>
                <a:lnTo>
                  <a:pt x="561123" y="80853"/>
                </a:lnTo>
                <a:lnTo>
                  <a:pt x="589861" y="209197"/>
                </a:lnTo>
                <a:cubicBezTo>
                  <a:pt x="591777" y="217817"/>
                  <a:pt x="599440" y="224521"/>
                  <a:pt x="609019" y="224521"/>
                </a:cubicBezTo>
                <a:cubicBezTo>
                  <a:pt x="617640" y="224521"/>
                  <a:pt x="625304" y="218775"/>
                  <a:pt x="628177" y="209197"/>
                </a:cubicBezTo>
                <a:lnTo>
                  <a:pt x="656915" y="80853"/>
                </a:lnTo>
                <a:lnTo>
                  <a:pt x="656915" y="234100"/>
                </a:lnTo>
                <a:lnTo>
                  <a:pt x="656915" y="454392"/>
                </a:lnTo>
                <a:lnTo>
                  <a:pt x="695232" y="454392"/>
                </a:lnTo>
                <a:lnTo>
                  <a:pt x="695232" y="234100"/>
                </a:lnTo>
                <a:lnTo>
                  <a:pt x="714390" y="234100"/>
                </a:lnTo>
                <a:lnTo>
                  <a:pt x="714390" y="454392"/>
                </a:lnTo>
                <a:lnTo>
                  <a:pt x="752707" y="454392"/>
                </a:lnTo>
                <a:lnTo>
                  <a:pt x="752707" y="234100"/>
                </a:lnTo>
                <a:lnTo>
                  <a:pt x="752707" y="80853"/>
                </a:lnTo>
                <a:lnTo>
                  <a:pt x="781444" y="209197"/>
                </a:lnTo>
                <a:cubicBezTo>
                  <a:pt x="783360" y="217817"/>
                  <a:pt x="791024" y="224521"/>
                  <a:pt x="800603" y="224521"/>
                </a:cubicBezTo>
                <a:cubicBezTo>
                  <a:pt x="802518" y="224521"/>
                  <a:pt x="805392" y="224521"/>
                  <a:pt x="807308" y="223564"/>
                </a:cubicBezTo>
                <a:cubicBezTo>
                  <a:pt x="815930" y="219733"/>
                  <a:pt x="820719" y="210155"/>
                  <a:pt x="818803" y="200577"/>
                </a:cubicBezTo>
                <a:lnTo>
                  <a:pt x="818803" y="200577"/>
                </a:lnTo>
                <a:close/>
              </a:path>
            </a:pathLst>
          </a:custGeom>
          <a:solidFill>
            <a:srgbClr val="90836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8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0" y="3299460"/>
            <a:ext cx="838200" cy="754380"/>
          </a:xfrm>
          <a:prstGeom prst="rect">
            <a:avLst/>
          </a:prstGeom>
        </p:spPr>
      </p:pic>
      <p:sp>
        <p:nvSpPr>
          <p:cNvPr id="18" name="Freeform 18"> 
				</p:cNvPr>
          <p:cNvSpPr/>
          <p:nvPr/>
        </p:nvSpPr>
        <p:spPr>
          <a:xfrm>
            <a:off x="9432925" y="3781425"/>
            <a:ext cx="282575" cy="307975"/>
          </a:xfrm>
          <a:custGeom>
            <a:avLst/>
            <a:gdLst>
              <a:gd name="connsiteX0" fmla="*/ 228779 w 282575"/>
              <a:gd name="connsiteY0" fmla="*/ 72508 h 307975"/>
              <a:gd name="connsiteX1" fmla="*/ 190527 w 282575"/>
              <a:gd name="connsiteY1" fmla="*/ 64846 h 307975"/>
              <a:gd name="connsiteX2" fmla="*/ 140798 w 282575"/>
              <a:gd name="connsiteY2" fmla="*/ 24618 h 307975"/>
              <a:gd name="connsiteX3" fmla="*/ 136973 w 282575"/>
              <a:gd name="connsiteY3" fmla="*/ 23660 h 307975"/>
              <a:gd name="connsiteX4" fmla="*/ 22215 w 282575"/>
              <a:gd name="connsiteY4" fmla="*/ 249700 h 307975"/>
              <a:gd name="connsiteX5" fmla="*/ 118803 w 282575"/>
              <a:gd name="connsiteY5" fmla="*/ 227670 h 307975"/>
              <a:gd name="connsiteX6" fmla="*/ 167575 w 282575"/>
              <a:gd name="connsiteY6" fmla="*/ 318658 h 307975"/>
              <a:gd name="connsiteX7" fmla="*/ 287115 w 282575"/>
              <a:gd name="connsiteY7" fmla="*/ 84959 h 307975"/>
              <a:gd name="connsiteX8" fmla="*/ 248862 w 282575"/>
              <a:gd name="connsiteY8" fmla="*/ 70592 h 307975"/>
              <a:gd name="connsiteX9" fmla="*/ 228779 w 282575"/>
              <a:gd name="connsiteY9" fmla="*/ 72508 h 307975"/>
              <a:gd name="connsiteX10" fmla="*/ 228779 w 282575"/>
              <a:gd name="connsiteY10" fmla="*/ 72508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575" h="307975">
                <a:moveTo>
                  <a:pt x="228779" y="72508"/>
                </a:moveTo>
                <a:cubicBezTo>
                  <a:pt x="215391" y="72508"/>
                  <a:pt x="202958" y="69635"/>
                  <a:pt x="190527" y="64846"/>
                </a:cubicBezTo>
                <a:cubicBezTo>
                  <a:pt x="170444" y="57183"/>
                  <a:pt x="153230" y="42816"/>
                  <a:pt x="140798" y="24618"/>
                </a:cubicBezTo>
                <a:cubicBezTo>
                  <a:pt x="139841" y="24618"/>
                  <a:pt x="137929" y="23660"/>
                  <a:pt x="136973" y="23660"/>
                </a:cubicBezTo>
                <a:lnTo>
                  <a:pt x="22215" y="249700"/>
                </a:lnTo>
                <a:lnTo>
                  <a:pt x="118803" y="227670"/>
                </a:lnTo>
                <a:lnTo>
                  <a:pt x="167575" y="318658"/>
                </a:lnTo>
                <a:lnTo>
                  <a:pt x="287115" y="84959"/>
                </a:lnTo>
                <a:cubicBezTo>
                  <a:pt x="273726" y="83044"/>
                  <a:pt x="260337" y="77297"/>
                  <a:pt x="248862" y="70592"/>
                </a:cubicBezTo>
                <a:cubicBezTo>
                  <a:pt x="242168" y="71550"/>
                  <a:pt x="235473" y="72508"/>
                  <a:pt x="228779" y="72508"/>
                </a:cubicBezTo>
                <a:lnTo>
                  <a:pt x="228779" y="72508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9"> 
				</p:cNvPr>
          <p:cNvSpPr/>
          <p:nvPr/>
        </p:nvSpPr>
        <p:spPr>
          <a:xfrm>
            <a:off x="9725025" y="3794125"/>
            <a:ext cx="295275" cy="295275"/>
          </a:xfrm>
          <a:custGeom>
            <a:avLst/>
            <a:gdLst>
              <a:gd name="connsiteX0" fmla="*/ 136549 w 295275"/>
              <a:gd name="connsiteY0" fmla="*/ 47357 h 295275"/>
              <a:gd name="connsiteX1" fmla="*/ 94471 w 295275"/>
              <a:gd name="connsiteY1" fmla="*/ 55977 h 295275"/>
              <a:gd name="connsiteX2" fmla="*/ 72476 w 295275"/>
              <a:gd name="connsiteY2" fmla="*/ 54061 h 295275"/>
              <a:gd name="connsiteX3" fmla="*/ 24660 w 295275"/>
              <a:gd name="connsiteY3" fmla="*/ 72259 h 295275"/>
              <a:gd name="connsiteX4" fmla="*/ 150894 w 295275"/>
              <a:gd name="connsiteY4" fmla="*/ 300212 h 295275"/>
              <a:gd name="connsiteX5" fmla="*/ 200622 w 295275"/>
              <a:gd name="connsiteY5" fmla="*/ 218802 h 295275"/>
              <a:gd name="connsiteX6" fmla="*/ 298167 w 295275"/>
              <a:gd name="connsiteY6" fmla="*/ 235084 h 295275"/>
              <a:gd name="connsiteX7" fmla="*/ 176714 w 295275"/>
              <a:gd name="connsiteY7" fmla="*/ 16707 h 295275"/>
              <a:gd name="connsiteX8" fmla="*/ 136549 w 295275"/>
              <a:gd name="connsiteY8" fmla="*/ 47357 h 295275"/>
              <a:gd name="connsiteX9" fmla="*/ 136549 w 295275"/>
              <a:gd name="connsiteY9" fmla="*/ 47357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275" h="295275">
                <a:moveTo>
                  <a:pt x="136549" y="47357"/>
                </a:moveTo>
                <a:cubicBezTo>
                  <a:pt x="123160" y="53104"/>
                  <a:pt x="108816" y="55977"/>
                  <a:pt x="94471" y="55977"/>
                </a:cubicBezTo>
                <a:cubicBezTo>
                  <a:pt x="86821" y="55977"/>
                  <a:pt x="80126" y="55019"/>
                  <a:pt x="72476" y="54061"/>
                </a:cubicBezTo>
                <a:cubicBezTo>
                  <a:pt x="58131" y="63639"/>
                  <a:pt x="41874" y="70344"/>
                  <a:pt x="24660" y="72259"/>
                </a:cubicBezTo>
                <a:lnTo>
                  <a:pt x="150894" y="300212"/>
                </a:lnTo>
                <a:lnTo>
                  <a:pt x="200622" y="218802"/>
                </a:lnTo>
                <a:lnTo>
                  <a:pt x="298167" y="235084"/>
                </a:lnTo>
                <a:lnTo>
                  <a:pt x="176714" y="16707"/>
                </a:lnTo>
                <a:cubicBezTo>
                  <a:pt x="166195" y="30117"/>
                  <a:pt x="152806" y="40652"/>
                  <a:pt x="136549" y="47357"/>
                </a:cubicBezTo>
                <a:lnTo>
                  <a:pt x="136549" y="47357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1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180" y="3268979"/>
            <a:ext cx="579120" cy="5715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437764" y="1328462"/>
            <a:ext cx="740766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ACCREDITED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PROGRAMME?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85011" y="4405183"/>
            <a:ext cx="1958174" cy="747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85344" indent="163068">
              <a:lnSpc>
                <a:spcPct val="925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Set</a:t>
            </a:r>
            <a:r>
              <a:rPr lang="en-US" altLang="zh-CN" sz="13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3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workshops</a:t>
            </a:r>
            <a:r>
              <a:rPr lang="en-US" altLang="zh-CN" sz="13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activities/</a:t>
            </a:r>
            <a:r>
              <a:rPr lang="en-US" altLang="zh-CN" sz="13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games</a:t>
            </a:r>
            <a:r>
              <a:rPr lang="en-US" altLang="zh-CN" sz="13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3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3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3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3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3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1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particular</a:t>
            </a:r>
            <a:r>
              <a:rPr lang="en-US" altLang="zh-CN" sz="13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topic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38270" y="4416234"/>
            <a:ext cx="1942010" cy="379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2859" indent="-22859">
              <a:lnSpc>
                <a:spcPct val="95833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Lots</a:t>
            </a:r>
            <a:r>
              <a:rPr lang="en-US" altLang="zh-CN" sz="1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13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programme</a:t>
            </a:r>
            <a:r>
              <a:rPr lang="en-US" altLang="zh-CN" sz="13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across</a:t>
            </a:r>
            <a:r>
              <a:rPr lang="en-US" altLang="zh-CN" sz="13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NI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97167" y="4405183"/>
            <a:ext cx="2077962" cy="747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14300" indent="-114300">
              <a:lnSpc>
                <a:spcPct val="92500"/>
              </a:lnSpc>
            </a:pPr>
            <a:r>
              <a:rPr lang="en-US" altLang="zh-CN" sz="1300" spc="10" dirty="0">
                <a:solidFill>
                  <a:srgbClr val="000000"/>
                </a:solidFill>
                <a:latin typeface="Times New Roman"/>
                <a:ea typeface="Times New Roman"/>
              </a:rPr>
              <a:t>Opportunity</a:t>
            </a:r>
            <a:r>
              <a:rPr lang="en-US" altLang="zh-CN" sz="13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3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3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leader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</a:p>
          <a:p>
            <a:pPr marL="0" indent="315467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learned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3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achieved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23376" y="4413216"/>
            <a:ext cx="2077962" cy="566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9811" indent="-19811">
              <a:lnSpc>
                <a:spcPct val="92916"/>
              </a:lnSpc>
            </a:pPr>
            <a:r>
              <a:rPr lang="en-US" altLang="zh-CN" sz="1300" spc="10" dirty="0">
                <a:solidFill>
                  <a:srgbClr val="000000"/>
                </a:solidFill>
                <a:latin typeface="Times New Roman"/>
                <a:ea typeface="Times New Roman"/>
              </a:rPr>
              <a:t>Opportunity</a:t>
            </a:r>
            <a:r>
              <a:rPr lang="en-US" altLang="zh-CN" sz="13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3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1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get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3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reward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3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3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25" dirty="0">
                <a:solidFill>
                  <a:srgbClr val="000000"/>
                </a:solidFill>
                <a:latin typeface="Times New Roman"/>
                <a:ea typeface="Times New Roman"/>
              </a:rPr>
              <a:t>hard</a:t>
            </a:r>
          </a:p>
          <a:p>
            <a:pPr marL="0" indent="30480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3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e.g.,</a:t>
            </a:r>
            <a:r>
              <a:rPr lang="en-US" altLang="zh-CN" sz="13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certificates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17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1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3"> 
				</p:cNvPr>
          <p:cNvSpPr/>
          <p:nvPr/>
        </p:nvSpPr>
        <p:spPr>
          <a:xfrm>
            <a:off x="784225" y="3095625"/>
            <a:ext cx="4664075" cy="28575"/>
          </a:xfrm>
          <a:custGeom>
            <a:avLst/>
            <a:gdLst>
              <a:gd name="connsiteX0" fmla="*/ 27063 w 4664075"/>
              <a:gd name="connsiteY0" fmla="*/ 19431 h 28575"/>
              <a:gd name="connsiteX1" fmla="*/ 1189101 w 4664075"/>
              <a:gd name="connsiteY1" fmla="*/ 19431 h 28575"/>
              <a:gd name="connsiteX2" fmla="*/ 2351151 w 4664075"/>
              <a:gd name="connsiteY2" fmla="*/ 19431 h 28575"/>
              <a:gd name="connsiteX3" fmla="*/ 3513201 w 4664075"/>
              <a:gd name="connsiteY3" fmla="*/ 19431 h 28575"/>
              <a:gd name="connsiteX4" fmla="*/ 4675251 w 4664075"/>
              <a:gd name="connsiteY4" fmla="*/ 19431 h 28575"/>
              <a:gd name="connsiteX5" fmla="*/ 4675251 w 4664075"/>
              <a:gd name="connsiteY5" fmla="*/ 30099 h 28575"/>
              <a:gd name="connsiteX6" fmla="*/ 3513201 w 4664075"/>
              <a:gd name="connsiteY6" fmla="*/ 30099 h 28575"/>
              <a:gd name="connsiteX7" fmla="*/ 2351151 w 4664075"/>
              <a:gd name="connsiteY7" fmla="*/ 30099 h 28575"/>
              <a:gd name="connsiteX8" fmla="*/ 1189101 w 4664075"/>
              <a:gd name="connsiteY8" fmla="*/ 30099 h 28575"/>
              <a:gd name="connsiteX9" fmla="*/ 27063 w 4664075"/>
              <a:gd name="connsiteY9" fmla="*/ 30099 h 28575"/>
              <a:gd name="connsiteX10" fmla="*/ 27063 w 4664075"/>
              <a:gd name="connsiteY10" fmla="*/ 19431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64075" h="28575">
                <a:moveTo>
                  <a:pt x="27063" y="19431"/>
                </a:moveTo>
                <a:lnTo>
                  <a:pt x="1189101" y="19431"/>
                </a:lnTo>
                <a:lnTo>
                  <a:pt x="2351151" y="19431"/>
                </a:lnTo>
                <a:lnTo>
                  <a:pt x="3513201" y="19431"/>
                </a:lnTo>
                <a:lnTo>
                  <a:pt x="4675251" y="19431"/>
                </a:lnTo>
                <a:lnTo>
                  <a:pt x="4675251" y="30099"/>
                </a:lnTo>
                <a:lnTo>
                  <a:pt x="3513201" y="30099"/>
                </a:lnTo>
                <a:lnTo>
                  <a:pt x="2351151" y="30099"/>
                </a:lnTo>
                <a:lnTo>
                  <a:pt x="1189101" y="30099"/>
                </a:lnTo>
                <a:lnTo>
                  <a:pt x="27063" y="30099"/>
                </a:lnTo>
                <a:lnTo>
                  <a:pt x="27063" y="19431"/>
                </a:lnTo>
                <a:close/>
              </a:path>
            </a:pathLst>
          </a:custGeom>
          <a:solidFill>
            <a:srgbClr val="24242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" name="Picture 17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80" y="2735580"/>
            <a:ext cx="3642360" cy="3017520"/>
          </a:xfrm>
          <a:prstGeom prst="rect">
            <a:avLst/>
          </a:prstGeom>
        </p:spPr>
      </p:pic>
      <p:sp>
        <p:nvSpPr>
          <p:cNvPr id="175" name="Freeform 175"> 
				</p:cNvPr>
          <p:cNvSpPr/>
          <p:nvPr/>
        </p:nvSpPr>
        <p:spPr>
          <a:xfrm>
            <a:off x="6296025" y="2701925"/>
            <a:ext cx="3660775" cy="3051175"/>
          </a:xfrm>
          <a:custGeom>
            <a:avLst/>
            <a:gdLst>
              <a:gd name="connsiteX0" fmla="*/ 26415 w 3660775"/>
              <a:gd name="connsiteY0" fmla="*/ 3053334 h 3051175"/>
              <a:gd name="connsiteX1" fmla="*/ 3671569 w 3660775"/>
              <a:gd name="connsiteY1" fmla="*/ 3053334 h 3051175"/>
              <a:gd name="connsiteX2" fmla="*/ 3671569 w 3660775"/>
              <a:gd name="connsiteY2" fmla="*/ 25400 h 3051175"/>
              <a:gd name="connsiteX3" fmla="*/ 26415 w 3660775"/>
              <a:gd name="connsiteY3" fmla="*/ 25400 h 3051175"/>
              <a:gd name="connsiteX4" fmla="*/ 26415 w 3660775"/>
              <a:gd name="connsiteY4" fmla="*/ 3053334 h 305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0775" h="3051175">
                <a:moveTo>
                  <a:pt x="26415" y="3053334"/>
                </a:moveTo>
                <a:lnTo>
                  <a:pt x="3671569" y="3053334"/>
                </a:lnTo>
                <a:lnTo>
                  <a:pt x="3671569" y="25400"/>
                </a:lnTo>
                <a:lnTo>
                  <a:pt x="26415" y="25400"/>
                </a:lnTo>
                <a:lnTo>
                  <a:pt x="26415" y="3053334"/>
                </a:lnTo>
                <a:close/>
              </a:path>
            </a:pathLst>
          </a:custGeom>
          <a:solidFill>
            <a:srgbClr val="00008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6"/>
          <p:cNvSpPr txBox="1"/>
          <p:nvPr/>
        </p:nvSpPr>
        <p:spPr>
          <a:xfrm>
            <a:off x="811377" y="1328462"/>
            <a:ext cx="7386859" cy="507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164484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RIGHTS…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1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spc="104" b="1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94" b="1" dirty="0">
                <a:solidFill>
                  <a:srgbClr val="242424"/>
                </a:solidFill>
                <a:latin typeface="Times New Roman"/>
                <a:ea typeface="Times New Roman"/>
              </a:rPr>
              <a:t>Government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signed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104" b="1" dirty="0">
                <a:solidFill>
                  <a:srgbClr val="242424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u="sng" dirty="0">
                <a:solidFill>
                  <a:srgbClr val="242424"/>
                </a:solidFill>
                <a:uFill>
                  <a:solidFill>
                    <a:srgbClr val="242424"/>
                  </a:solidFill>
                </a:uFill>
                <a:latin typeface="Times New Roman"/>
                <a:ea typeface="Times New Roman"/>
              </a:rPr>
              <a:t>United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Nations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Convention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9" b="1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Rights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Child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80" b="1" u="sng" dirty="0">
                <a:solidFill>
                  <a:srgbClr val="242424"/>
                </a:solidFill>
                <a:uFill>
                  <a:solidFill>
                    <a:srgbClr val="242424"/>
                  </a:solidFill>
                </a:uFill>
                <a:latin typeface="Times New Roman"/>
                <a:ea typeface="Times New Roman"/>
              </a:rPr>
              <a:t>(UNCRC)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1990.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Government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duty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under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international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law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94" b="1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sure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rights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children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NI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protected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100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94" b="1" dirty="0">
                <a:solidFill>
                  <a:srgbClr val="242424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towards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9" b="1" dirty="0">
                <a:solidFill>
                  <a:srgbClr val="242424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ea typeface="Times New Roman"/>
              </a:rPr>
              <a:t>rights</a:t>
            </a:r>
            <a:r>
              <a:rPr lang="en-US" altLang="zh-CN" sz="1700" spc="25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ea typeface="Times New Roman"/>
              </a:rPr>
              <a:t>reality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ea typeface="Times New Roman"/>
              </a:rPr>
              <a:t>law.</a:t>
            </a:r>
          </a:p>
          <a:p>
            <a:pPr>
              <a:lnSpc>
                <a:spcPts val="5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Article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100" b="1" dirty="0">
                <a:solidFill>
                  <a:srgbClr val="242424"/>
                </a:solidFill>
                <a:latin typeface="Times New Roman"/>
                <a:ea typeface="Times New Roman"/>
              </a:rPr>
              <a:t>12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</a:p>
          <a:p>
            <a:pPr>
              <a:lnSpc>
                <a:spcPts val="7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5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5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94" b="1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Right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express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views</a:t>
            </a:r>
          </a:p>
          <a:p>
            <a:pPr>
              <a:lnSpc>
                <a:spcPts val="6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5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Right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views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given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due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weight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(taken</a:t>
            </a:r>
            <a:r>
              <a:rPr lang="en-US" altLang="zh-CN" sz="1700" spc="2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seriously)</a:t>
            </a:r>
          </a:p>
          <a:p>
            <a:pPr hangingPunct="0" marL="0">
              <a:lnSpc>
                <a:spcPct val="138750"/>
              </a:lnSpc>
              <a:spcBef>
                <a:spcPts val="304"/>
              </a:spcBef>
            </a:pP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mean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everyday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life?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700" spc="25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ea typeface="Times New Roman"/>
              </a:rPr>
              <a:t>about: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ea typeface="Times New Roman"/>
              </a:rPr>
              <a:t>Space,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ea typeface="Times New Roman"/>
              </a:rPr>
              <a:t>Voice,</a:t>
            </a:r>
            <a:r>
              <a:rPr lang="en-US" altLang="zh-CN" sz="1700" spc="25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120" b="1" dirty="0">
                <a:solidFill>
                  <a:srgbClr val="242424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ea typeface="Times New Roman"/>
              </a:rPr>
              <a:t>Audience.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177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8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9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181" name="TextBox 181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18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3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4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6" name="Picture 1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80" y="3246120"/>
            <a:ext cx="693420" cy="822960"/>
          </a:xfrm>
          <a:prstGeom prst="rect">
            <a:avLst/>
          </a:prstGeom>
        </p:spPr>
      </p:pic>
      <p:sp>
        <p:nvSpPr>
          <p:cNvPr id="186" name="Freeform 186"> 
				</p:cNvPr>
          <p:cNvSpPr/>
          <p:nvPr/>
        </p:nvSpPr>
        <p:spPr>
          <a:xfrm>
            <a:off x="3184525" y="3273425"/>
            <a:ext cx="688975" cy="790575"/>
          </a:xfrm>
          <a:custGeom>
            <a:avLst/>
            <a:gdLst>
              <a:gd name="connsiteX0" fmla="*/ 695040 w 688975"/>
              <a:gd name="connsiteY0" fmla="*/ 421152 h 790575"/>
              <a:gd name="connsiteX1" fmla="*/ 625590 w 688975"/>
              <a:gd name="connsiteY1" fmla="*/ 300383 h 790575"/>
              <a:gd name="connsiteX2" fmla="*/ 625590 w 688975"/>
              <a:gd name="connsiteY2" fmla="*/ 295351 h 790575"/>
              <a:gd name="connsiteX3" fmla="*/ 477629 w 688975"/>
              <a:gd name="connsiteY3" fmla="*/ 23589 h 790575"/>
              <a:gd name="connsiteX4" fmla="*/ 168623 w 688975"/>
              <a:gd name="connsiteY4" fmla="*/ 23589 h 790575"/>
              <a:gd name="connsiteX5" fmla="*/ 20663 w 688975"/>
              <a:gd name="connsiteY5" fmla="*/ 295351 h 790575"/>
              <a:gd name="connsiteX6" fmla="*/ 139434 w 688975"/>
              <a:gd name="connsiteY6" fmla="*/ 538901 h 790575"/>
              <a:gd name="connsiteX7" fmla="*/ 139434 w 688975"/>
              <a:gd name="connsiteY7" fmla="*/ 793521 h 790575"/>
              <a:gd name="connsiteX8" fmla="*/ 457498 w 688975"/>
              <a:gd name="connsiteY8" fmla="*/ 793521 h 790575"/>
              <a:gd name="connsiteX9" fmla="*/ 457498 w 688975"/>
              <a:gd name="connsiteY9" fmla="*/ 672752 h 790575"/>
              <a:gd name="connsiteX10" fmla="*/ 506819 w 688975"/>
              <a:gd name="connsiteY10" fmla="*/ 672752 h 790575"/>
              <a:gd name="connsiteX11" fmla="*/ 591367 w 688975"/>
              <a:gd name="connsiteY11" fmla="*/ 637528 h 790575"/>
              <a:gd name="connsiteX12" fmla="*/ 625590 w 688975"/>
              <a:gd name="connsiteY12" fmla="*/ 551984 h 790575"/>
              <a:gd name="connsiteX13" fmla="*/ 625590 w 688975"/>
              <a:gd name="connsiteY13" fmla="*/ 491600 h 790575"/>
              <a:gd name="connsiteX14" fmla="*/ 669877 w 688975"/>
              <a:gd name="connsiteY14" fmla="*/ 491600 h 790575"/>
              <a:gd name="connsiteX15" fmla="*/ 695040 w 688975"/>
              <a:gd name="connsiteY15" fmla="*/ 421152 h 790575"/>
              <a:gd name="connsiteX16" fmla="*/ 695040 w 688975"/>
              <a:gd name="connsiteY16" fmla="*/ 421152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8975" h="790575">
                <a:moveTo>
                  <a:pt x="695040" y="421152"/>
                </a:moveTo>
                <a:lnTo>
                  <a:pt x="625590" y="300383"/>
                </a:lnTo>
                <a:lnTo>
                  <a:pt x="625590" y="295351"/>
                </a:lnTo>
                <a:cubicBezTo>
                  <a:pt x="629616" y="184647"/>
                  <a:pt x="573250" y="80987"/>
                  <a:pt x="477629" y="23589"/>
                </a:cubicBezTo>
                <a:cubicBezTo>
                  <a:pt x="382008" y="-32769"/>
                  <a:pt x="264244" y="-32769"/>
                  <a:pt x="168623" y="23589"/>
                </a:cubicBezTo>
                <a:cubicBezTo>
                  <a:pt x="73002" y="79981"/>
                  <a:pt x="16637" y="184647"/>
                  <a:pt x="20663" y="295351"/>
                </a:cubicBezTo>
                <a:cubicBezTo>
                  <a:pt x="20663" y="390959"/>
                  <a:pt x="63944" y="480529"/>
                  <a:pt x="139434" y="538901"/>
                </a:cubicBezTo>
                <a:lnTo>
                  <a:pt x="139434" y="793521"/>
                </a:lnTo>
                <a:lnTo>
                  <a:pt x="457498" y="793521"/>
                </a:lnTo>
                <a:lnTo>
                  <a:pt x="457498" y="672752"/>
                </a:lnTo>
                <a:lnTo>
                  <a:pt x="506819" y="672752"/>
                </a:lnTo>
                <a:cubicBezTo>
                  <a:pt x="539028" y="672752"/>
                  <a:pt x="569224" y="659669"/>
                  <a:pt x="591367" y="637528"/>
                </a:cubicBezTo>
                <a:cubicBezTo>
                  <a:pt x="613511" y="614381"/>
                  <a:pt x="625590" y="584189"/>
                  <a:pt x="625590" y="551984"/>
                </a:cubicBezTo>
                <a:lnTo>
                  <a:pt x="625590" y="491600"/>
                </a:lnTo>
                <a:lnTo>
                  <a:pt x="669877" y="491600"/>
                </a:lnTo>
                <a:cubicBezTo>
                  <a:pt x="696047" y="488581"/>
                  <a:pt x="719197" y="458389"/>
                  <a:pt x="695040" y="421152"/>
                </a:cubicBezTo>
                <a:lnTo>
                  <a:pt x="695040" y="42115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7"> 
				</p:cNvPr>
          <p:cNvSpPr/>
          <p:nvPr/>
        </p:nvSpPr>
        <p:spPr>
          <a:xfrm>
            <a:off x="3032125" y="3171825"/>
            <a:ext cx="993775" cy="993775"/>
          </a:xfrm>
          <a:custGeom>
            <a:avLst/>
            <a:gdLst>
              <a:gd name="connsiteX0" fmla="*/ 25019 w 993775"/>
              <a:gd name="connsiteY0" fmla="*/ 996315 h 993775"/>
              <a:gd name="connsiteX1" fmla="*/ 1001903 w 993775"/>
              <a:gd name="connsiteY1" fmla="*/ 996315 h 993775"/>
              <a:gd name="connsiteX2" fmla="*/ 1001903 w 993775"/>
              <a:gd name="connsiteY2" fmla="*/ 19431 h 993775"/>
              <a:gd name="connsiteX3" fmla="*/ 25019 w 993775"/>
              <a:gd name="connsiteY3" fmla="*/ 19431 h 993775"/>
              <a:gd name="connsiteX4" fmla="*/ 25019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5019" y="996315"/>
                </a:moveTo>
                <a:lnTo>
                  <a:pt x="1001903" y="996315"/>
                </a:lnTo>
                <a:lnTo>
                  <a:pt x="1001903" y="19431"/>
                </a:lnTo>
                <a:lnTo>
                  <a:pt x="25019" y="19431"/>
                </a:lnTo>
                <a:lnTo>
                  <a:pt x="25019" y="99631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8"> 
				</p:cNvPr>
          <p:cNvSpPr/>
          <p:nvPr/>
        </p:nvSpPr>
        <p:spPr>
          <a:xfrm>
            <a:off x="5749925" y="3286125"/>
            <a:ext cx="257175" cy="257175"/>
          </a:xfrm>
          <a:custGeom>
            <a:avLst/>
            <a:gdLst>
              <a:gd name="connsiteX0" fmla="*/ 257273 w 257175"/>
              <a:gd name="connsiteY0" fmla="*/ 147951 h 257175"/>
              <a:gd name="connsiteX1" fmla="*/ 136770 w 257175"/>
              <a:gd name="connsiteY1" fmla="*/ 268618 h 257175"/>
              <a:gd name="connsiteX2" fmla="*/ 16267 w 257175"/>
              <a:gd name="connsiteY2" fmla="*/ 147951 h 257175"/>
              <a:gd name="connsiteX3" fmla="*/ 136770 w 257175"/>
              <a:gd name="connsiteY3" fmla="*/ 27283 h 257175"/>
              <a:gd name="connsiteX4" fmla="*/ 257273 w 257175"/>
              <a:gd name="connsiteY4" fmla="*/ 147951 h 257175"/>
              <a:gd name="connsiteX5" fmla="*/ 257273 w 257175"/>
              <a:gd name="connsiteY5" fmla="*/ 147951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257175">
                <a:moveTo>
                  <a:pt x="257273" y="147951"/>
                </a:moveTo>
                <a:cubicBezTo>
                  <a:pt x="257273" y="214591"/>
                  <a:pt x="203320" y="268618"/>
                  <a:pt x="136770" y="268618"/>
                </a:cubicBezTo>
                <a:cubicBezTo>
                  <a:pt x="70212" y="268618"/>
                  <a:pt x="16267" y="214591"/>
                  <a:pt x="16267" y="147951"/>
                </a:cubicBezTo>
                <a:cubicBezTo>
                  <a:pt x="16267" y="81302"/>
                  <a:pt x="70212" y="27283"/>
                  <a:pt x="136770" y="27283"/>
                </a:cubicBezTo>
                <a:cubicBezTo>
                  <a:pt x="203319" y="27283"/>
                  <a:pt x="257273" y="81302"/>
                  <a:pt x="257273" y="147951"/>
                </a:cubicBezTo>
                <a:lnTo>
                  <a:pt x="257273" y="147951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0" name="Picture 19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3322320"/>
            <a:ext cx="693420" cy="678180"/>
          </a:xfrm>
          <a:prstGeom prst="rect">
            <a:avLst/>
          </a:prstGeom>
        </p:spPr>
      </p:pic>
      <p:sp>
        <p:nvSpPr>
          <p:cNvPr id="190" name="Freeform 190"> 
				</p:cNvPr>
          <p:cNvSpPr/>
          <p:nvPr/>
        </p:nvSpPr>
        <p:spPr>
          <a:xfrm>
            <a:off x="5584825" y="3146425"/>
            <a:ext cx="993775" cy="993775"/>
          </a:xfrm>
          <a:custGeom>
            <a:avLst/>
            <a:gdLst>
              <a:gd name="connsiteX0" fmla="*/ 23495 w 993775"/>
              <a:gd name="connsiteY0" fmla="*/ 995807 h 993775"/>
              <a:gd name="connsiteX1" fmla="*/ 998855 w 993775"/>
              <a:gd name="connsiteY1" fmla="*/ 995807 h 993775"/>
              <a:gd name="connsiteX2" fmla="*/ 998855 w 993775"/>
              <a:gd name="connsiteY2" fmla="*/ 18923 h 993775"/>
              <a:gd name="connsiteX3" fmla="*/ 23495 w 993775"/>
              <a:gd name="connsiteY3" fmla="*/ 18923 h 993775"/>
              <a:gd name="connsiteX4" fmla="*/ 23495 w 993775"/>
              <a:gd name="connsiteY4" fmla="*/ 995807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3495" y="995807"/>
                </a:moveTo>
                <a:lnTo>
                  <a:pt x="998855" y="995807"/>
                </a:lnTo>
                <a:lnTo>
                  <a:pt x="998855" y="18923"/>
                </a:lnTo>
                <a:lnTo>
                  <a:pt x="23495" y="18923"/>
                </a:lnTo>
                <a:lnTo>
                  <a:pt x="23495" y="9958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1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2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3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4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5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6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7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8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9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200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1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2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3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4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5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6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7"> 
				</p:cNvPr>
          <p:cNvSpPr/>
          <p:nvPr/>
        </p:nvSpPr>
        <p:spPr>
          <a:xfrm>
            <a:off x="8137525" y="3171825"/>
            <a:ext cx="993775" cy="993775"/>
          </a:xfrm>
          <a:custGeom>
            <a:avLst/>
            <a:gdLst>
              <a:gd name="connsiteX0" fmla="*/ 20446 w 993775"/>
              <a:gd name="connsiteY0" fmla="*/ 996315 h 993775"/>
              <a:gd name="connsiteX1" fmla="*/ 997330 w 993775"/>
              <a:gd name="connsiteY1" fmla="*/ 996315 h 993775"/>
              <a:gd name="connsiteX2" fmla="*/ 997330 w 993775"/>
              <a:gd name="connsiteY2" fmla="*/ 19431 h 993775"/>
              <a:gd name="connsiteX3" fmla="*/ 20446 w 993775"/>
              <a:gd name="connsiteY3" fmla="*/ 19431 h 993775"/>
              <a:gd name="connsiteX4" fmla="*/ 20446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0446" y="996315"/>
                </a:moveTo>
                <a:lnTo>
                  <a:pt x="997330" y="996315"/>
                </a:lnTo>
                <a:lnTo>
                  <a:pt x="997330" y="19431"/>
                </a:lnTo>
                <a:lnTo>
                  <a:pt x="20446" y="19431"/>
                </a:lnTo>
                <a:lnTo>
                  <a:pt x="20446" y="99631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8"/>
          <p:cNvSpPr txBox="1"/>
          <p:nvPr/>
        </p:nvSpPr>
        <p:spPr>
          <a:xfrm>
            <a:off x="3617340" y="987496"/>
            <a:ext cx="4939227" cy="1112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5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ESSENTIAL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</a:p>
          <a:p>
            <a:pPr marL="0" indent="823341">
              <a:lnSpc>
                <a:spcPct val="92083"/>
              </a:lnSpc>
            </a:pPr>
            <a:r>
              <a:rPr lang="en-US" altLang="zh-CN" sz="2500" spc="159" dirty="0">
                <a:solidFill>
                  <a:srgbClr val="242424"/>
                </a:solidFill>
                <a:latin typeface="Times New Roman"/>
                <a:ea typeface="Times New Roman"/>
              </a:rPr>
              <a:t>(COMMUNIC</a:t>
            </a:r>
            <a:r>
              <a:rPr lang="en-US" altLang="zh-CN" sz="2500" spc="154" dirty="0">
                <a:solidFill>
                  <a:srgbClr val="242424"/>
                </a:solidFill>
                <a:latin typeface="Times New Roman"/>
                <a:ea typeface="Times New Roman"/>
              </a:rPr>
              <a:t>ATION)</a:t>
            </a:r>
          </a:p>
          <a:p>
            <a:pPr marL="0" indent="597789">
              <a:lnSpc>
                <a:spcPct val="100000"/>
              </a:lnSpc>
            </a:pPr>
            <a:r>
              <a:rPr lang="en-US" altLang="zh-CN" sz="25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5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209" name="TextBox 209"/>
          <p:cNvSpPr txBox="1"/>
          <p:nvPr/>
        </p:nvSpPr>
        <p:spPr>
          <a:xfrm>
            <a:off x="2474086" y="4468362"/>
            <a:ext cx="2200974" cy="441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32004" indent="-32004">
              <a:lnSpc>
                <a:spcPct val="96249"/>
              </a:lnSpc>
            </a:pP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5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</a:p>
        </p:txBody>
      </p:sp>
      <p:sp>
        <p:nvSpPr>
          <p:cNvPr id="210" name="TextBox 210"/>
          <p:cNvSpPr txBox="1"/>
          <p:nvPr/>
        </p:nvSpPr>
        <p:spPr>
          <a:xfrm>
            <a:off x="5020309" y="4468362"/>
            <a:ext cx="2203069" cy="441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6249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5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15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500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necessary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5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15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</a:p>
        </p:txBody>
      </p:sp>
      <p:sp>
        <p:nvSpPr>
          <p:cNvPr id="211" name="TextBox 211"/>
          <p:cNvSpPr txBox="1"/>
          <p:nvPr/>
        </p:nvSpPr>
        <p:spPr>
          <a:xfrm>
            <a:off x="7616952" y="4460710"/>
            <a:ext cx="2072013" cy="677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50773">
              <a:lnSpc>
                <a:spcPct val="100000"/>
              </a:lnSpc>
            </a:pP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5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150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  <a:p>
            <a:pPr marL="0" indent="106679">
              <a:lnSpc>
                <a:spcPct val="96249"/>
              </a:lnSpc>
            </a:pPr>
            <a:r>
              <a:rPr lang="en-US" altLang="zh-CN" sz="1500" spc="-20" dirty="0">
                <a:solidFill>
                  <a:srgbClr val="000000"/>
                </a:solidFill>
                <a:latin typeface="Times New Roman"/>
                <a:ea typeface="Times New Roman"/>
              </a:rPr>
              <a:t>communicate</a:t>
            </a:r>
            <a:r>
              <a:rPr lang="en-US" altLang="zh-CN" sz="15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5" dirty="0">
                <a:solidFill>
                  <a:srgbClr val="000000"/>
                </a:solidFill>
                <a:latin typeface="Times New Roman"/>
                <a:ea typeface="Times New Roman"/>
              </a:rPr>
              <a:t>effectively</a:t>
            </a:r>
          </a:p>
          <a:p>
            <a:pPr marL="0">
              <a:lnSpc>
                <a:spcPct val="100000"/>
              </a:lnSpc>
            </a:pPr>
            <a:r>
              <a:rPr lang="en-US" altLang="zh-CN" sz="1500" spc="15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both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peers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15" dirty="0">
                <a:solidFill>
                  <a:srgbClr val="000000"/>
                </a:solidFill>
                <a:latin typeface="Times New Roman"/>
                <a:ea typeface="Times New Roman"/>
              </a:rPr>
              <a:t>adults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reeform 21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3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4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6" name="Picture 21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3230880"/>
            <a:ext cx="480059" cy="114300"/>
          </a:xfrm>
          <a:prstGeom prst="rect">
            <a:avLst/>
          </a:prstGeom>
        </p:spPr>
      </p:pic>
      <p:sp>
        <p:nvSpPr>
          <p:cNvPr id="216" name="Freeform 216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7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9" name="Picture 21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3230880"/>
            <a:ext cx="480059" cy="114300"/>
          </a:xfrm>
          <a:prstGeom prst="rect">
            <a:avLst/>
          </a:prstGeom>
        </p:spPr>
      </p:pic>
      <p:sp>
        <p:nvSpPr>
          <p:cNvPr id="219" name="Freeform 219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86b5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20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2" name="Picture 22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3230880"/>
            <a:ext cx="487680" cy="114300"/>
          </a:xfrm>
          <a:prstGeom prst="rect">
            <a:avLst/>
          </a:prstGeom>
        </p:spPr>
      </p:pic>
      <p:sp>
        <p:nvSpPr>
          <p:cNvPr id="222" name="Freeform 222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73b7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3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Picture 225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920" y="3931920"/>
            <a:ext cx="8084820" cy="480059"/>
          </a:xfrm>
          <a:prstGeom prst="rect">
            <a:avLst/>
          </a:prstGeom>
        </p:spPr>
      </p:pic>
      <p:sp>
        <p:nvSpPr>
          <p:cNvPr id="225" name="Freeform 225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8dbc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6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8" name="Picture 228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680" y="5021580"/>
            <a:ext cx="480059" cy="121920"/>
          </a:xfrm>
          <a:prstGeom prst="rect">
            <a:avLst/>
          </a:prstGeom>
        </p:spPr>
      </p:pic>
      <p:sp>
        <p:nvSpPr>
          <p:cNvPr id="228" name="Freeform 228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c3b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9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30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1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TextBox 232"/>
          <p:cNvSpPr txBox="1"/>
          <p:nvPr/>
        </p:nvSpPr>
        <p:spPr>
          <a:xfrm>
            <a:off x="2480436" y="1115244"/>
            <a:ext cx="7218017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ESSENTIAL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(COMMUNICATION)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</a:p>
          <a:p>
            <a:pPr marL="0" indent="2658236">
              <a:lnSpc>
                <a:spcPct val="100000"/>
              </a:lnSpc>
            </a:pPr>
            <a:r>
              <a:rPr lang="en-US" altLang="zh-CN" sz="2800" spc="-15" dirty="0">
                <a:solidFill>
                  <a:srgbClr val="242424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242424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233" name="TextBox 233"/>
          <p:cNvSpPr txBox="1"/>
          <p:nvPr/>
        </p:nvSpPr>
        <p:spPr>
          <a:xfrm>
            <a:off x="1348486" y="3099336"/>
            <a:ext cx="1492788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25" dirty="0">
                <a:solidFill>
                  <a:srgbClr val="fefefe"/>
                </a:solidFill>
                <a:latin typeface="Times New Roman"/>
                <a:ea typeface="Times New Roman"/>
              </a:rPr>
              <a:t>Introdu</a:t>
            </a:r>
            <a:r>
              <a:rPr lang="en-US" altLang="zh-CN" sz="2300" spc="20" dirty="0">
                <a:solidFill>
                  <a:srgbClr val="fefefe"/>
                </a:solidFill>
                <a:latin typeface="Times New Roman"/>
                <a:ea typeface="Times New Roman"/>
              </a:rPr>
              <a:t>ction</a:t>
            </a:r>
          </a:p>
        </p:txBody>
      </p:sp>
      <p:sp>
        <p:nvSpPr>
          <p:cNvPr id="234" name="TextBox 234"/>
          <p:cNvSpPr txBox="1"/>
          <p:nvPr/>
        </p:nvSpPr>
        <p:spPr>
          <a:xfrm>
            <a:off x="4136135" y="3099336"/>
            <a:ext cx="1262850" cy="350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15" dirty="0">
                <a:solidFill>
                  <a:srgbClr val="fefefe"/>
                </a:solidFill>
                <a:latin typeface="Times New Roman"/>
                <a:ea typeface="Times New Roman"/>
              </a:rPr>
              <a:t>Icebrea</a:t>
            </a:r>
            <a:r>
              <a:rPr lang="en-US" altLang="zh-CN" sz="2300" spc="10" dirty="0">
                <a:solidFill>
                  <a:srgbClr val="fefefe"/>
                </a:solidFill>
                <a:latin typeface="Times New Roman"/>
                <a:ea typeface="Times New Roman"/>
              </a:rPr>
              <a:t>ker</a:t>
            </a:r>
          </a:p>
        </p:txBody>
      </p:sp>
      <p:sp>
        <p:nvSpPr>
          <p:cNvPr id="235" name="TextBox 235"/>
          <p:cNvSpPr txBox="1"/>
          <p:nvPr/>
        </p:nvSpPr>
        <p:spPr>
          <a:xfrm>
            <a:off x="6692138" y="2766051"/>
            <a:ext cx="1494759" cy="10165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Overview</a:t>
            </a:r>
            <a:r>
              <a:rPr lang="en-US" altLang="zh-CN" sz="23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2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</a:p>
          <a:p>
            <a:pPr marL="0" indent="329565">
              <a:lnSpc>
                <a:spcPct val="89999"/>
              </a:lnSpc>
            </a:pPr>
            <a:r>
              <a:rPr lang="en-US" altLang="zh-CN" sz="2300" spc="-1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3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225" dirty="0">
                <a:solidFill>
                  <a:srgbClr val="fefefe"/>
                </a:solidFill>
                <a:latin typeface="Times New Roman"/>
                <a:ea typeface="Times New Roman"/>
              </a:rPr>
              <a:t>&amp;</a:t>
            </a:r>
          </a:p>
          <a:p>
            <a:pPr marL="0" indent="164972">
              <a:lnSpc>
                <a:spcPct val="100000"/>
              </a:lnSpc>
            </a:pPr>
            <a:r>
              <a:rPr lang="en-US" altLang="zh-CN" sz="2300" spc="-80" dirty="0">
                <a:solidFill>
                  <a:srgbClr val="fefefe"/>
                </a:solidFill>
                <a:latin typeface="Times New Roman"/>
                <a:ea typeface="Times New Roman"/>
              </a:rPr>
              <a:t>Basel</a:t>
            </a:r>
            <a:r>
              <a:rPr lang="en-US" altLang="zh-CN" sz="2300" spc="-75" dirty="0">
                <a:solidFill>
                  <a:srgbClr val="fefefe"/>
                </a:solidFill>
                <a:latin typeface="Times New Roman"/>
                <a:ea typeface="Times New Roman"/>
              </a:rPr>
              <a:t>ining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9196705" y="2766051"/>
            <a:ext cx="1829503" cy="10165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49935">
              <a:lnSpc>
                <a:spcPct val="100000"/>
              </a:lnSpc>
            </a:pPr>
            <a:r>
              <a:rPr lang="en-US" altLang="zh-CN" sz="2300" spc="69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3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60" dirty="0">
                <a:solidFill>
                  <a:srgbClr val="fefefe"/>
                </a:solidFill>
                <a:latin typeface="Times New Roman"/>
                <a:ea typeface="Times New Roman"/>
              </a:rPr>
              <a:t>does</a:t>
            </a:r>
          </a:p>
          <a:p>
            <a:pPr marL="0">
              <a:lnSpc>
                <a:spcPct val="89999"/>
              </a:lnSpc>
            </a:pPr>
            <a:r>
              <a:rPr lang="en-US" altLang="zh-CN" sz="2300" spc="-5" dirty="0">
                <a:solidFill>
                  <a:srgbClr val="fefefe"/>
                </a:solidFill>
                <a:latin typeface="Times New Roman"/>
                <a:ea typeface="Times New Roman"/>
              </a:rPr>
              <a:t>com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munication</a:t>
            </a:r>
          </a:p>
          <a:p>
            <a:pPr marL="0" indent="355091">
              <a:lnSpc>
                <a:spcPct val="100000"/>
              </a:lnSpc>
            </a:pPr>
            <a:r>
              <a:rPr lang="en-US" altLang="zh-CN" sz="2300" spc="-60" dirty="0">
                <a:solidFill>
                  <a:srgbClr val="fefefe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23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50" dirty="0">
                <a:solidFill>
                  <a:srgbClr val="fefefe"/>
                </a:solidFill>
                <a:latin typeface="Times New Roman"/>
                <a:ea typeface="Times New Roman"/>
              </a:rPr>
              <a:t>like?</a:t>
            </a:r>
          </a:p>
        </p:txBody>
      </p:sp>
      <p:sp>
        <p:nvSpPr>
          <p:cNvPr id="237" name="TextBox 237"/>
          <p:cNvSpPr txBox="1"/>
          <p:nvPr/>
        </p:nvSpPr>
        <p:spPr>
          <a:xfrm>
            <a:off x="1141171" y="4569258"/>
            <a:ext cx="1908799" cy="10165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10" dirty="0">
                <a:solidFill>
                  <a:srgbClr val="fefefe"/>
                </a:solidFill>
                <a:latin typeface="Times New Roman"/>
                <a:ea typeface="Times New Roman"/>
              </a:rPr>
              <a:t>Communi</a:t>
            </a:r>
            <a:r>
              <a:rPr lang="en-US" altLang="zh-CN" sz="2300" spc="5" dirty="0">
                <a:solidFill>
                  <a:srgbClr val="fefefe"/>
                </a:solidFill>
                <a:latin typeface="Times New Roman"/>
                <a:ea typeface="Times New Roman"/>
              </a:rPr>
              <a:t>cation</a:t>
            </a:r>
          </a:p>
          <a:p>
            <a:pPr marL="0" indent="51815">
              <a:lnSpc>
                <a:spcPct val="89999"/>
              </a:lnSpc>
            </a:pPr>
            <a:r>
              <a:rPr lang="en-US" altLang="zh-CN" sz="2300" spc="-30" dirty="0">
                <a:solidFill>
                  <a:srgbClr val="fefefe"/>
                </a:solidFill>
                <a:latin typeface="Times New Roman"/>
                <a:ea typeface="Times New Roman"/>
              </a:rPr>
              <a:t>skill</a:t>
            </a:r>
            <a:r>
              <a:rPr lang="en-US" altLang="zh-CN" sz="23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3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3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30" dirty="0">
                <a:solidFill>
                  <a:srgbClr val="fefefe"/>
                </a:solidFill>
                <a:latin typeface="Times New Roman"/>
                <a:ea typeface="Times New Roman"/>
              </a:rPr>
              <a:t>action!</a:t>
            </a:r>
            <a:r>
              <a:rPr lang="en-US" altLang="zh-CN" sz="23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4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</a:p>
          <a:p>
            <a:pPr marL="0" indent="538022">
              <a:lnSpc>
                <a:spcPct val="100000"/>
              </a:lnSpc>
            </a:pPr>
            <a:r>
              <a:rPr lang="en-US" altLang="zh-CN" sz="2300" spc="15" dirty="0">
                <a:solidFill>
                  <a:srgbClr val="fefefe"/>
                </a:solidFill>
                <a:latin typeface="Times New Roman"/>
                <a:ea typeface="Times New Roman"/>
              </a:rPr>
              <a:t>Ga</a:t>
            </a:r>
            <a:r>
              <a:rPr lang="en-US" altLang="zh-CN" sz="2300" spc="10" dirty="0">
                <a:solidFill>
                  <a:srgbClr val="fefefe"/>
                </a:solidFill>
                <a:latin typeface="Times New Roman"/>
                <a:ea typeface="Times New Roman"/>
              </a:rPr>
              <a:t>mes</a:t>
            </a:r>
          </a:p>
        </p:txBody>
      </p:sp>
      <p:sp>
        <p:nvSpPr>
          <p:cNvPr id="238" name="TextBox 238"/>
          <p:cNvSpPr txBox="1"/>
          <p:nvPr/>
        </p:nvSpPr>
        <p:spPr>
          <a:xfrm>
            <a:off x="4117847" y="4727314"/>
            <a:ext cx="1299396" cy="70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300" spc="-45" dirty="0">
                <a:solidFill>
                  <a:srgbClr val="fefefe"/>
                </a:solidFill>
                <a:latin typeface="Times New Roman"/>
                <a:ea typeface="Times New Roman"/>
              </a:rPr>
              <a:t>Evaluatio</a:t>
            </a:r>
            <a:r>
              <a:rPr lang="en-US" altLang="zh-CN" sz="2300" spc="-40" dirty="0">
                <a:solidFill>
                  <a:srgbClr val="fefefe"/>
                </a:solidFill>
                <a:latin typeface="Times New Roman"/>
                <a:ea typeface="Times New Roman"/>
              </a:rPr>
              <a:t>n/</a:t>
            </a:r>
          </a:p>
          <a:p>
            <a:pPr marL="0" indent="57911">
              <a:lnSpc>
                <a:spcPct val="100000"/>
              </a:lnSpc>
            </a:pPr>
            <a:r>
              <a:rPr lang="en-US" altLang="zh-CN" sz="2300" spc="3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3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4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4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0" name="TextBox 240"/>
          <p:cNvSpPr txBox="1"/>
          <p:nvPr/>
        </p:nvSpPr>
        <p:spPr>
          <a:xfrm>
            <a:off x="2322829" y="1115244"/>
            <a:ext cx="6849478" cy="3853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03783">
              <a:lnSpc>
                <a:spcPct val="100000"/>
              </a:lnSpc>
            </a:pPr>
            <a:r>
              <a:rPr lang="en-US" altLang="zh-CN" sz="2800" spc="25" dirty="0">
                <a:solidFill>
                  <a:srgbClr val="242424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2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ea typeface="Times New Roman"/>
              </a:rPr>
              <a:t>MAXIMISE</a:t>
            </a:r>
          </a:p>
          <a:p>
            <a:pPr marL="0" indent="678815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2800" spc="-14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-14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ACTIVELY</a:t>
            </a:r>
            <a:r>
              <a:rPr lang="en-US" altLang="zh-CN" sz="2800" spc="-1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PARTICIPATE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Communication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Teamwork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Negotiation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8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Community/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societal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Leadership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reeform 241"> 
				</p:cNvPr>
          <p:cNvSpPr/>
          <p:nvPr/>
        </p:nvSpPr>
        <p:spPr>
          <a:xfrm>
            <a:off x="619125" y="301625"/>
            <a:ext cx="10925175" cy="1146175"/>
          </a:xfrm>
          <a:custGeom>
            <a:avLst/>
            <a:gdLst>
              <a:gd name="connsiteX0" fmla="*/ 24765 w 10925175"/>
              <a:gd name="connsiteY0" fmla="*/ 1156081 h 1146175"/>
              <a:gd name="connsiteX1" fmla="*/ 10930508 w 10925175"/>
              <a:gd name="connsiteY1" fmla="*/ 1156081 h 1146175"/>
              <a:gd name="connsiteX2" fmla="*/ 10930508 w 10925175"/>
              <a:gd name="connsiteY2" fmla="*/ 20701 h 1146175"/>
              <a:gd name="connsiteX3" fmla="*/ 24765 w 10925175"/>
              <a:gd name="connsiteY3" fmla="*/ 20701 h 1146175"/>
              <a:gd name="connsiteX4" fmla="*/ 24765 w 10925175"/>
              <a:gd name="connsiteY4" fmla="*/ 1156081 h 11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5175" h="1146175">
                <a:moveTo>
                  <a:pt x="24765" y="1156081"/>
                </a:moveTo>
                <a:lnTo>
                  <a:pt x="10930508" y="1156081"/>
                </a:lnTo>
                <a:lnTo>
                  <a:pt x="10930508" y="20701"/>
                </a:lnTo>
                <a:lnTo>
                  <a:pt x="24765" y="20701"/>
                </a:lnTo>
                <a:lnTo>
                  <a:pt x="24765" y="115608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2"> 
				</p:cNvPr>
          <p:cNvSpPr/>
          <p:nvPr/>
        </p:nvSpPr>
        <p:spPr>
          <a:xfrm>
            <a:off x="3463925" y="2638425"/>
            <a:ext cx="1793875" cy="1793875"/>
          </a:xfrm>
          <a:custGeom>
            <a:avLst/>
            <a:gdLst>
              <a:gd name="connsiteX0" fmla="*/ 551941 w 1793875"/>
              <a:gd name="connsiteY0" fmla="*/ 20955 h 1793875"/>
              <a:gd name="connsiteX1" fmla="*/ 1806066 w 1793875"/>
              <a:gd name="connsiteY1" fmla="*/ 20955 h 1793875"/>
              <a:gd name="connsiteX2" fmla="*/ 1806066 w 1793875"/>
              <a:gd name="connsiteY2" fmla="*/ 1275080 h 1793875"/>
              <a:gd name="connsiteX3" fmla="*/ 1275588 w 1793875"/>
              <a:gd name="connsiteY3" fmla="*/ 1805559 h 1793875"/>
              <a:gd name="connsiteX4" fmla="*/ 21463 w 1793875"/>
              <a:gd name="connsiteY4" fmla="*/ 1805559 h 1793875"/>
              <a:gd name="connsiteX5" fmla="*/ 21463 w 1793875"/>
              <a:gd name="connsiteY5" fmla="*/ 551434 h 1793875"/>
              <a:gd name="connsiteX6" fmla="*/ 551941 w 1793875"/>
              <a:gd name="connsiteY6" fmla="*/ 20955 h 1793875"/>
              <a:gd name="connsiteX7" fmla="*/ 551941 w 1793875"/>
              <a:gd name="connsiteY7" fmla="*/ 2095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875" h="1793875">
                <a:moveTo>
                  <a:pt x="551941" y="20955"/>
                </a:moveTo>
                <a:lnTo>
                  <a:pt x="1806066" y="20955"/>
                </a:lnTo>
                <a:lnTo>
                  <a:pt x="1806066" y="1275080"/>
                </a:lnTo>
                <a:cubicBezTo>
                  <a:pt x="1806066" y="1568069"/>
                  <a:pt x="1568577" y="1805559"/>
                  <a:pt x="1275588" y="1805559"/>
                </a:cubicBezTo>
                <a:lnTo>
                  <a:pt x="21463" y="1805559"/>
                </a:lnTo>
                <a:lnTo>
                  <a:pt x="21463" y="551434"/>
                </a:lnTo>
                <a:cubicBezTo>
                  <a:pt x="21463" y="258445"/>
                  <a:pt x="258953" y="20955"/>
                  <a:pt x="551941" y="20955"/>
                </a:cubicBezTo>
                <a:lnTo>
                  <a:pt x="551941" y="2095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4" name="Picture 24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0" y="3169920"/>
            <a:ext cx="579120" cy="769620"/>
          </a:xfrm>
          <a:prstGeom prst="rect">
            <a:avLst/>
          </a:prstGeom>
        </p:spPr>
      </p:pic>
      <p:sp>
        <p:nvSpPr>
          <p:cNvPr id="244" name="Freeform 244"> 
				</p:cNvPr>
          <p:cNvSpPr/>
          <p:nvPr/>
        </p:nvSpPr>
        <p:spPr>
          <a:xfrm>
            <a:off x="6905625" y="2638425"/>
            <a:ext cx="1793875" cy="1793875"/>
          </a:xfrm>
          <a:custGeom>
            <a:avLst/>
            <a:gdLst>
              <a:gd name="connsiteX0" fmla="*/ 546861 w 1793875"/>
              <a:gd name="connsiteY0" fmla="*/ 20955 h 1793875"/>
              <a:gd name="connsiteX1" fmla="*/ 1800986 w 1793875"/>
              <a:gd name="connsiteY1" fmla="*/ 20955 h 1793875"/>
              <a:gd name="connsiteX2" fmla="*/ 1800986 w 1793875"/>
              <a:gd name="connsiteY2" fmla="*/ 1275080 h 1793875"/>
              <a:gd name="connsiteX3" fmla="*/ 1270507 w 1793875"/>
              <a:gd name="connsiteY3" fmla="*/ 1805559 h 1793875"/>
              <a:gd name="connsiteX4" fmla="*/ 16382 w 1793875"/>
              <a:gd name="connsiteY4" fmla="*/ 1805559 h 1793875"/>
              <a:gd name="connsiteX5" fmla="*/ 16382 w 1793875"/>
              <a:gd name="connsiteY5" fmla="*/ 551434 h 1793875"/>
              <a:gd name="connsiteX6" fmla="*/ 546861 w 1793875"/>
              <a:gd name="connsiteY6" fmla="*/ 20955 h 1793875"/>
              <a:gd name="connsiteX7" fmla="*/ 546861 w 1793875"/>
              <a:gd name="connsiteY7" fmla="*/ 20955 h 179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875" h="1793875">
                <a:moveTo>
                  <a:pt x="546861" y="20955"/>
                </a:moveTo>
                <a:lnTo>
                  <a:pt x="1800986" y="20955"/>
                </a:lnTo>
                <a:lnTo>
                  <a:pt x="1800986" y="1275080"/>
                </a:lnTo>
                <a:cubicBezTo>
                  <a:pt x="1800986" y="1568069"/>
                  <a:pt x="1563496" y="1805559"/>
                  <a:pt x="1270507" y="1805559"/>
                </a:cubicBezTo>
                <a:lnTo>
                  <a:pt x="16382" y="1805559"/>
                </a:lnTo>
                <a:lnTo>
                  <a:pt x="16382" y="551434"/>
                </a:lnTo>
                <a:cubicBezTo>
                  <a:pt x="16382" y="258445"/>
                  <a:pt x="253872" y="20955"/>
                  <a:pt x="546861" y="20955"/>
                </a:cubicBezTo>
                <a:lnTo>
                  <a:pt x="546861" y="209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" name="Picture 24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20" y="3208020"/>
            <a:ext cx="731520" cy="678180"/>
          </a:xfrm>
          <a:prstGeom prst="rect">
            <a:avLst/>
          </a:prstGeom>
        </p:spPr>
      </p:pic>
      <p:sp>
        <p:nvSpPr>
          <p:cNvPr id="246" name="TextBox 246"/>
          <p:cNvSpPr txBox="1"/>
          <p:nvPr/>
        </p:nvSpPr>
        <p:spPr>
          <a:xfrm>
            <a:off x="3966971" y="592765"/>
            <a:ext cx="4355607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600" spc="150" dirty="0">
                <a:solidFill>
                  <a:srgbClr val="242424"/>
                </a:solidFill>
                <a:latin typeface="Times New Roman"/>
                <a:ea typeface="Times New Roman"/>
              </a:rPr>
              <a:t>C</a:t>
            </a:r>
            <a:r>
              <a:rPr lang="en-US" altLang="zh-CN" sz="3600" spc="145" dirty="0">
                <a:solidFill>
                  <a:srgbClr val="242424"/>
                </a:solidFill>
                <a:latin typeface="Times New Roman"/>
                <a:ea typeface="Times New Roman"/>
              </a:rPr>
              <a:t>OMMUNICATION</a:t>
            </a:r>
          </a:p>
        </p:txBody>
      </p:sp>
      <p:sp>
        <p:nvSpPr>
          <p:cNvPr id="247" name="TextBox 247"/>
          <p:cNvSpPr txBox="1"/>
          <p:nvPr/>
        </p:nvSpPr>
        <p:spPr>
          <a:xfrm>
            <a:off x="2985516" y="4960516"/>
            <a:ext cx="2796608" cy="749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spc="-50" dirty="0">
                <a:solidFill>
                  <a:srgbClr val="9aadb4"/>
                </a:solidFill>
                <a:latin typeface="Times New Roman"/>
                <a:ea typeface="Times New Roman"/>
              </a:rPr>
              <a:t>SPEAKING,</a:t>
            </a:r>
            <a:r>
              <a:rPr lang="en-US" altLang="zh-CN" sz="1300" spc="-20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50" dirty="0">
                <a:solidFill>
                  <a:srgbClr val="9aadb4"/>
                </a:solidFill>
                <a:latin typeface="Times New Roman"/>
                <a:ea typeface="Times New Roman"/>
              </a:rPr>
              <a:t>LISTENING,</a:t>
            </a:r>
            <a:r>
              <a:rPr lang="en-US" altLang="zh-CN" sz="1300" spc="-20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55" dirty="0">
                <a:solidFill>
                  <a:srgbClr val="9aadb4"/>
                </a:solidFill>
                <a:latin typeface="Times New Roman"/>
                <a:ea typeface="Times New Roman"/>
              </a:rPr>
              <a:t>READING</a:t>
            </a:r>
            <a:r>
              <a:rPr lang="en-US" altLang="zh-CN" sz="1300" spc="-30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65" dirty="0">
                <a:solidFill>
                  <a:srgbClr val="9aadb4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76200">
              <a:lnSpc>
                <a:spcPct val="89166"/>
              </a:lnSpc>
            </a:pPr>
            <a:r>
              <a:rPr lang="en-US" altLang="zh-CN" sz="1300" spc="-85" dirty="0">
                <a:solidFill>
                  <a:srgbClr val="9aadb4"/>
                </a:solidFill>
                <a:latin typeface="Times New Roman"/>
                <a:ea typeface="Times New Roman"/>
              </a:rPr>
              <a:t>WRITING</a:t>
            </a:r>
            <a:r>
              <a:rPr lang="en-US" altLang="zh-CN" sz="1300" spc="-34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100" dirty="0">
                <a:solidFill>
                  <a:srgbClr val="9aadb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300" spc="-34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90" dirty="0">
                <a:solidFill>
                  <a:srgbClr val="9aadb4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300" spc="-34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85" dirty="0">
                <a:solidFill>
                  <a:srgbClr val="9aadb4"/>
                </a:solidFill>
                <a:latin typeface="Times New Roman"/>
                <a:ea typeface="Times New Roman"/>
              </a:rPr>
              <a:t>VITAL</a:t>
            </a:r>
            <a:r>
              <a:rPr lang="en-US" altLang="zh-CN" sz="1300" spc="-34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80" dirty="0">
                <a:solidFill>
                  <a:srgbClr val="9aadb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300" spc="-40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85" dirty="0">
                <a:solidFill>
                  <a:srgbClr val="9aadb4"/>
                </a:solidFill>
                <a:latin typeface="Times New Roman"/>
                <a:ea typeface="Times New Roman"/>
              </a:rPr>
              <a:t>FOR</a:t>
            </a:r>
          </a:p>
          <a:p>
            <a:pPr marL="0" indent="301751">
              <a:lnSpc>
                <a:spcPct val="89166"/>
              </a:lnSpc>
            </a:pPr>
            <a:r>
              <a:rPr lang="en-US" altLang="zh-CN" sz="1300" spc="-69" dirty="0">
                <a:solidFill>
                  <a:srgbClr val="9aadb4"/>
                </a:solidFill>
                <a:latin typeface="Times New Roman"/>
                <a:ea typeface="Times New Roman"/>
              </a:rPr>
              <a:t>EXPRESSING</a:t>
            </a:r>
            <a:r>
              <a:rPr lang="en-US" altLang="zh-CN" sz="1300" spc="-25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75" dirty="0">
                <a:solidFill>
                  <a:srgbClr val="9aadb4"/>
                </a:solidFill>
                <a:latin typeface="Times New Roman"/>
                <a:ea typeface="Times New Roman"/>
              </a:rPr>
              <a:t>OURSELVES</a:t>
            </a:r>
            <a:r>
              <a:rPr lang="en-US" altLang="zh-CN" sz="1300" spc="-35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90" dirty="0">
                <a:solidFill>
                  <a:srgbClr val="9aadb4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376427">
              <a:lnSpc>
                <a:spcPct val="100000"/>
              </a:lnSpc>
            </a:pPr>
            <a:r>
              <a:rPr lang="en-US" altLang="zh-CN" sz="1300" spc="-40" dirty="0">
                <a:solidFill>
                  <a:srgbClr val="9aadb4"/>
                </a:solidFill>
                <a:latin typeface="Times New Roman"/>
                <a:ea typeface="Times New Roman"/>
              </a:rPr>
              <a:t>UNDERSTANDING</a:t>
            </a:r>
            <a:r>
              <a:rPr lang="en-US" altLang="zh-CN" sz="1300" spc="85" dirty="0">
                <a:solidFill>
                  <a:srgbClr val="9aadb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40" dirty="0">
                <a:solidFill>
                  <a:srgbClr val="9aadb4"/>
                </a:solidFill>
                <a:latin typeface="Times New Roman"/>
                <a:ea typeface="Times New Roman"/>
              </a:rPr>
              <a:t>OTHERS.</a:t>
            </a:r>
          </a:p>
        </p:txBody>
      </p:sp>
      <p:sp>
        <p:nvSpPr>
          <p:cNvPr id="248" name="TextBox 248"/>
          <p:cNvSpPr txBox="1"/>
          <p:nvPr/>
        </p:nvSpPr>
        <p:spPr>
          <a:xfrm>
            <a:off x="6566027" y="4962110"/>
            <a:ext cx="2514185" cy="574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3819">
              <a:lnSpc>
                <a:spcPct val="100000"/>
              </a:lnSpc>
            </a:pPr>
            <a:r>
              <a:rPr lang="en-US" altLang="zh-CN" sz="1300" dirty="0">
                <a:solidFill>
                  <a:srgbClr val="c7662f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1300" spc="-75" dirty="0">
                <a:solidFill>
                  <a:srgbClr val="c7662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c7662f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300" spc="-80" dirty="0">
                <a:solidFill>
                  <a:srgbClr val="c7662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c7662f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300" spc="-85" dirty="0">
                <a:solidFill>
                  <a:srgbClr val="c7662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c7662f"/>
                </a:solidFill>
                <a:latin typeface="Times New Roman"/>
                <a:ea typeface="Times New Roman"/>
              </a:rPr>
              <a:t>WE</a:t>
            </a:r>
          </a:p>
          <a:p>
            <a:pPr marL="0">
              <a:lnSpc>
                <a:spcPct val="89999"/>
              </a:lnSpc>
            </a:pPr>
            <a:r>
              <a:rPr lang="en-US" altLang="zh-CN" sz="1300" spc="-25" dirty="0">
                <a:solidFill>
                  <a:srgbClr val="c7662f"/>
                </a:solidFill>
                <a:latin typeface="Times New Roman"/>
                <a:ea typeface="Times New Roman"/>
              </a:rPr>
              <a:t>EXCHANGE</a:t>
            </a:r>
            <a:r>
              <a:rPr lang="en-US" altLang="zh-CN" sz="1300" spc="-5" dirty="0">
                <a:solidFill>
                  <a:srgbClr val="c7662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25" dirty="0">
                <a:solidFill>
                  <a:srgbClr val="c7662f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1300" spc="-10" dirty="0">
                <a:solidFill>
                  <a:srgbClr val="c7662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-30" dirty="0">
                <a:solidFill>
                  <a:srgbClr val="c7662f"/>
                </a:solidFill>
                <a:latin typeface="Times New Roman"/>
                <a:ea typeface="Times New Roman"/>
              </a:rPr>
              <a:t>WITH</a:t>
            </a:r>
          </a:p>
          <a:p>
            <a:pPr marL="0" indent="929893">
              <a:lnSpc>
                <a:spcPct val="100000"/>
              </a:lnSpc>
            </a:pPr>
            <a:r>
              <a:rPr lang="en-US" altLang="zh-CN" sz="1300" spc="-60" dirty="0">
                <a:solidFill>
                  <a:srgbClr val="c7662f"/>
                </a:solidFill>
                <a:latin typeface="Times New Roman"/>
                <a:ea typeface="Times New Roman"/>
              </a:rPr>
              <a:t>OTH</a:t>
            </a:r>
            <a:r>
              <a:rPr lang="en-US" altLang="zh-CN" sz="1300" spc="-50" dirty="0">
                <a:solidFill>
                  <a:srgbClr val="c7662f"/>
                </a:solidFill>
                <a:latin typeface="Times New Roman"/>
                <a:ea typeface="Times New Roman"/>
              </a:rPr>
              <a:t>ERS.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249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1" name="Picture 25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20" y="632460"/>
            <a:ext cx="4709160" cy="33223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reeform 25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3d3d3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2"> 
				</p:cNvPr>
          <p:cNvSpPr/>
          <p:nvPr/>
        </p:nvSpPr>
        <p:spPr>
          <a:xfrm>
            <a:off x="654050" y="1441450"/>
            <a:ext cx="4514850" cy="1835150"/>
          </a:xfrm>
          <a:custGeom>
            <a:avLst/>
            <a:gdLst>
              <a:gd name="connsiteX0" fmla="*/ 15748 w 4514850"/>
              <a:gd name="connsiteY0" fmla="*/ 1840484 h 1835150"/>
              <a:gd name="connsiteX1" fmla="*/ 4525263 w 4514850"/>
              <a:gd name="connsiteY1" fmla="*/ 1840484 h 1835150"/>
              <a:gd name="connsiteX2" fmla="*/ 4525263 w 4514850"/>
              <a:gd name="connsiteY2" fmla="*/ 8636 h 1835150"/>
              <a:gd name="connsiteX3" fmla="*/ 15748 w 4514850"/>
              <a:gd name="connsiteY3" fmla="*/ 8636 h 1835150"/>
              <a:gd name="connsiteX4" fmla="*/ 15748 w 4514850"/>
              <a:gd name="connsiteY4" fmla="*/ 1840484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4850" h="1835150">
                <a:moveTo>
                  <a:pt x="15748" y="1840484"/>
                </a:moveTo>
                <a:lnTo>
                  <a:pt x="4525263" y="1840484"/>
                </a:lnTo>
                <a:lnTo>
                  <a:pt x="4525263" y="8636"/>
                </a:lnTo>
                <a:lnTo>
                  <a:pt x="15748" y="8636"/>
                </a:lnTo>
                <a:lnTo>
                  <a:pt x="15748" y="184048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Freeform 253"> 
				</p:cNvPr>
          <p:cNvSpPr/>
          <p:nvPr/>
        </p:nvSpPr>
        <p:spPr>
          <a:xfrm>
            <a:off x="644525" y="1431925"/>
            <a:ext cx="4524375" cy="1844675"/>
          </a:xfrm>
          <a:custGeom>
            <a:avLst/>
            <a:gdLst>
              <a:gd name="connsiteX0" fmla="*/ 25273 w 4524375"/>
              <a:gd name="connsiteY0" fmla="*/ 1850009 h 1844675"/>
              <a:gd name="connsiteX1" fmla="*/ 4534788 w 4524375"/>
              <a:gd name="connsiteY1" fmla="*/ 1850009 h 1844675"/>
              <a:gd name="connsiteX2" fmla="*/ 4534788 w 4524375"/>
              <a:gd name="connsiteY2" fmla="*/ 18161 h 1844675"/>
              <a:gd name="connsiteX3" fmla="*/ 25273 w 4524375"/>
              <a:gd name="connsiteY3" fmla="*/ 18161 h 1844675"/>
              <a:gd name="connsiteX4" fmla="*/ 25273 w 4524375"/>
              <a:gd name="connsiteY4" fmla="*/ 1850009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1844675">
                <a:moveTo>
                  <a:pt x="25273" y="1850009"/>
                </a:moveTo>
                <a:lnTo>
                  <a:pt x="4534788" y="1850009"/>
                </a:lnTo>
                <a:lnTo>
                  <a:pt x="4534788" y="18161"/>
                </a:lnTo>
                <a:lnTo>
                  <a:pt x="25273" y="18161"/>
                </a:lnTo>
                <a:lnTo>
                  <a:pt x="25273" y="1850009"/>
                </a:lnTo>
                <a:close/>
              </a:path>
            </a:pathLst>
          </a:custGeom>
          <a:solidFill>
            <a:srgbClr val="000032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5" name="Picture 25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0"/>
            <a:ext cx="10393680" cy="6858000"/>
          </a:xfrm>
          <a:prstGeom prst="rect">
            <a:avLst/>
          </a:prstGeom>
        </p:spPr>
      </p:pic>
      <p:sp>
        <p:nvSpPr>
          <p:cNvPr id="255" name="TextBox 255"/>
          <p:cNvSpPr txBox="1"/>
          <p:nvPr/>
        </p:nvSpPr>
        <p:spPr>
          <a:xfrm>
            <a:off x="858316" y="1410678"/>
            <a:ext cx="4113927" cy="1869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175334">
              <a:lnSpc>
                <a:spcPct val="100000"/>
              </a:lnSpc>
            </a:pPr>
            <a:r>
              <a:rPr lang="en-US" altLang="zh-CN" sz="3200" spc="164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3200" spc="4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5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</a:p>
          <a:p>
            <a:pPr marL="0" indent="150875">
              <a:lnSpc>
                <a:spcPct val="91666"/>
              </a:lnSpc>
            </a:pPr>
            <a:r>
              <a:rPr lang="en-US" altLang="zh-CN" sz="3200" spc="85" dirty="0">
                <a:solidFill>
                  <a:srgbClr val="242424"/>
                </a:solidFill>
                <a:latin typeface="Times New Roman"/>
                <a:ea typeface="Times New Roman"/>
              </a:rPr>
              <a:t>COMMUNICATE</a:t>
            </a:r>
            <a:r>
              <a:rPr lang="en-US" altLang="zh-CN" sz="3200" spc="4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9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</a:p>
          <a:p>
            <a:pPr marL="0">
              <a:lnSpc>
                <a:spcPct val="91666"/>
              </a:lnSpc>
            </a:pPr>
            <a:r>
              <a:rPr lang="en-US" altLang="zh-CN" sz="3200" spc="85" dirty="0">
                <a:solidFill>
                  <a:srgbClr val="242424"/>
                </a:solidFill>
                <a:latin typeface="Times New Roman"/>
                <a:ea typeface="Times New Roman"/>
              </a:rPr>
              <a:t>LOTS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9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32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0" dirty="0">
                <a:solidFill>
                  <a:srgbClr val="242424"/>
                </a:solidFill>
                <a:latin typeface="Times New Roman"/>
                <a:ea typeface="Times New Roman"/>
              </a:rPr>
              <a:t>DIFFERENT</a:t>
            </a:r>
          </a:p>
          <a:p>
            <a:pPr marL="0" indent="1275918">
              <a:lnSpc>
                <a:spcPct val="100000"/>
              </a:lnSpc>
            </a:pPr>
            <a:r>
              <a:rPr lang="en-US" altLang="zh-CN" sz="3200" spc="-85" dirty="0">
                <a:solidFill>
                  <a:srgbClr val="242424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3200" spc="-80" dirty="0">
                <a:solidFill>
                  <a:srgbClr val="242424"/>
                </a:solidFill>
                <a:latin typeface="Times New Roman"/>
                <a:ea typeface="Times New Roman"/>
              </a:rPr>
              <a:t>S…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reeform 25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7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Freeform 258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Freeform 259"> 
				</p:cNvPr>
          <p:cNvSpPr/>
          <p:nvPr/>
        </p:nvSpPr>
        <p:spPr>
          <a:xfrm>
            <a:off x="1177925" y="2613025"/>
            <a:ext cx="4206875" cy="2682875"/>
          </a:xfrm>
          <a:custGeom>
            <a:avLst/>
            <a:gdLst>
              <a:gd name="connsiteX0" fmla="*/ 26035 w 4206875"/>
              <a:gd name="connsiteY0" fmla="*/ 292735 h 2682875"/>
              <a:gd name="connsiteX1" fmla="*/ 292227 w 4206875"/>
              <a:gd name="connsiteY1" fmla="*/ 26543 h 2682875"/>
              <a:gd name="connsiteX2" fmla="*/ 3952366 w 4206875"/>
              <a:gd name="connsiteY2" fmla="*/ 26543 h 2682875"/>
              <a:gd name="connsiteX3" fmla="*/ 4218559 w 4206875"/>
              <a:gd name="connsiteY3" fmla="*/ 292735 h 2682875"/>
              <a:gd name="connsiteX4" fmla="*/ 4218559 w 4206875"/>
              <a:gd name="connsiteY4" fmla="*/ 2422779 h 2682875"/>
              <a:gd name="connsiteX5" fmla="*/ 3952366 w 4206875"/>
              <a:gd name="connsiteY5" fmla="*/ 2688971 h 2682875"/>
              <a:gd name="connsiteX6" fmla="*/ 292227 w 4206875"/>
              <a:gd name="connsiteY6" fmla="*/ 2688971 h 2682875"/>
              <a:gd name="connsiteX7" fmla="*/ 26035 w 4206875"/>
              <a:gd name="connsiteY7" fmla="*/ 2422779 h 2682875"/>
              <a:gd name="connsiteX8" fmla="*/ 26035 w 4206875"/>
              <a:gd name="connsiteY8" fmla="*/ 292735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26035" y="292735"/>
                </a:moveTo>
                <a:cubicBezTo>
                  <a:pt x="26035" y="145796"/>
                  <a:pt x="145288" y="26543"/>
                  <a:pt x="292227" y="26543"/>
                </a:cubicBezTo>
                <a:lnTo>
                  <a:pt x="3952366" y="26543"/>
                </a:lnTo>
                <a:cubicBezTo>
                  <a:pt x="4099305" y="26543"/>
                  <a:pt x="4218559" y="145796"/>
                  <a:pt x="4218559" y="292735"/>
                </a:cubicBezTo>
                <a:lnTo>
                  <a:pt x="4218559" y="2422779"/>
                </a:lnTo>
                <a:cubicBezTo>
                  <a:pt x="4218559" y="2569718"/>
                  <a:pt x="4099305" y="2688971"/>
                  <a:pt x="3952366" y="2688971"/>
                </a:cubicBezTo>
                <a:lnTo>
                  <a:pt x="292227" y="2688971"/>
                </a:lnTo>
                <a:cubicBezTo>
                  <a:pt x="145288" y="2688971"/>
                  <a:pt x="26035" y="2569718"/>
                  <a:pt x="26035" y="2422779"/>
                </a:cubicBezTo>
                <a:lnTo>
                  <a:pt x="26035" y="292735"/>
                </a:lnTo>
                <a:close/>
              </a:path>
            </a:pathLst>
          </a:custGeom>
          <a:solidFill>
            <a:srgbClr val="4851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60"> 
				</p:cNvPr>
          <p:cNvSpPr/>
          <p:nvPr/>
        </p:nvSpPr>
        <p:spPr>
          <a:xfrm>
            <a:off x="1177925" y="2613025"/>
            <a:ext cx="4206875" cy="2682875"/>
          </a:xfrm>
          <a:custGeom>
            <a:avLst/>
            <a:gdLst>
              <a:gd name="connsiteX0" fmla="*/ 26035 w 4206875"/>
              <a:gd name="connsiteY0" fmla="*/ 292735 h 2682875"/>
              <a:gd name="connsiteX1" fmla="*/ 292227 w 4206875"/>
              <a:gd name="connsiteY1" fmla="*/ 26543 h 2682875"/>
              <a:gd name="connsiteX2" fmla="*/ 3952366 w 4206875"/>
              <a:gd name="connsiteY2" fmla="*/ 26543 h 2682875"/>
              <a:gd name="connsiteX3" fmla="*/ 4218559 w 4206875"/>
              <a:gd name="connsiteY3" fmla="*/ 292735 h 2682875"/>
              <a:gd name="connsiteX4" fmla="*/ 4218559 w 4206875"/>
              <a:gd name="connsiteY4" fmla="*/ 2422779 h 2682875"/>
              <a:gd name="connsiteX5" fmla="*/ 3952366 w 4206875"/>
              <a:gd name="connsiteY5" fmla="*/ 2688971 h 2682875"/>
              <a:gd name="connsiteX6" fmla="*/ 292227 w 4206875"/>
              <a:gd name="connsiteY6" fmla="*/ 2688971 h 2682875"/>
              <a:gd name="connsiteX7" fmla="*/ 26035 w 4206875"/>
              <a:gd name="connsiteY7" fmla="*/ 2422779 h 2682875"/>
              <a:gd name="connsiteX8" fmla="*/ 26035 w 4206875"/>
              <a:gd name="connsiteY8" fmla="*/ 292735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26035" y="292735"/>
                </a:moveTo>
                <a:cubicBezTo>
                  <a:pt x="26035" y="145796"/>
                  <a:pt x="145288" y="26543"/>
                  <a:pt x="292227" y="26543"/>
                </a:cubicBezTo>
                <a:lnTo>
                  <a:pt x="3952366" y="26543"/>
                </a:lnTo>
                <a:cubicBezTo>
                  <a:pt x="4099305" y="26543"/>
                  <a:pt x="4218559" y="145796"/>
                  <a:pt x="4218559" y="292735"/>
                </a:cubicBezTo>
                <a:lnTo>
                  <a:pt x="4218559" y="2422779"/>
                </a:lnTo>
                <a:cubicBezTo>
                  <a:pt x="4218559" y="2569718"/>
                  <a:pt x="4099305" y="2688971"/>
                  <a:pt x="3952366" y="2688971"/>
                </a:cubicBezTo>
                <a:lnTo>
                  <a:pt x="292227" y="2688971"/>
                </a:lnTo>
                <a:cubicBezTo>
                  <a:pt x="145288" y="2688971"/>
                  <a:pt x="26035" y="2569718"/>
                  <a:pt x="26035" y="2422779"/>
                </a:cubicBezTo>
                <a:lnTo>
                  <a:pt x="26035" y="2927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e7e1c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 261"> 
				</p:cNvPr>
          <p:cNvSpPr/>
          <p:nvPr/>
        </p:nvSpPr>
        <p:spPr>
          <a:xfrm>
            <a:off x="1647825" y="3057525"/>
            <a:ext cx="4206875" cy="2682875"/>
          </a:xfrm>
          <a:custGeom>
            <a:avLst/>
            <a:gdLst>
              <a:gd name="connsiteX0" fmla="*/ 20954 w 4206875"/>
              <a:gd name="connsiteY0" fmla="*/ 290449 h 2682875"/>
              <a:gd name="connsiteX1" fmla="*/ 287401 w 4206875"/>
              <a:gd name="connsiteY1" fmla="*/ 24003 h 2682875"/>
              <a:gd name="connsiteX2" fmla="*/ 3948557 w 4206875"/>
              <a:gd name="connsiteY2" fmla="*/ 24003 h 2682875"/>
              <a:gd name="connsiteX3" fmla="*/ 4215003 w 4206875"/>
              <a:gd name="connsiteY3" fmla="*/ 290449 h 2682875"/>
              <a:gd name="connsiteX4" fmla="*/ 4215003 w 4206875"/>
              <a:gd name="connsiteY4" fmla="*/ 2421509 h 2682875"/>
              <a:gd name="connsiteX5" fmla="*/ 3948557 w 4206875"/>
              <a:gd name="connsiteY5" fmla="*/ 2687955 h 2682875"/>
              <a:gd name="connsiteX6" fmla="*/ 287401 w 4206875"/>
              <a:gd name="connsiteY6" fmla="*/ 2687955 h 2682875"/>
              <a:gd name="connsiteX7" fmla="*/ 20954 w 4206875"/>
              <a:gd name="connsiteY7" fmla="*/ 2421509 h 2682875"/>
              <a:gd name="connsiteX8" fmla="*/ 20954 w 4206875"/>
              <a:gd name="connsiteY8" fmla="*/ 290449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20954" y="290449"/>
                </a:moveTo>
                <a:cubicBezTo>
                  <a:pt x="20954" y="143256"/>
                  <a:pt x="140207" y="24003"/>
                  <a:pt x="287401" y="24003"/>
                </a:cubicBezTo>
                <a:lnTo>
                  <a:pt x="3948557" y="24003"/>
                </a:lnTo>
                <a:cubicBezTo>
                  <a:pt x="4095750" y="24003"/>
                  <a:pt x="4215003" y="143256"/>
                  <a:pt x="4215003" y="290449"/>
                </a:cubicBezTo>
                <a:lnTo>
                  <a:pt x="4215003" y="2421509"/>
                </a:lnTo>
                <a:cubicBezTo>
                  <a:pt x="4215003" y="2568689"/>
                  <a:pt x="4095750" y="2687955"/>
                  <a:pt x="3948557" y="2687955"/>
                </a:cubicBezTo>
                <a:lnTo>
                  <a:pt x="287401" y="2687955"/>
                </a:lnTo>
                <a:cubicBezTo>
                  <a:pt x="140207" y="2687955"/>
                  <a:pt x="20954" y="2568689"/>
                  <a:pt x="20954" y="2421509"/>
                </a:cubicBezTo>
                <a:lnTo>
                  <a:pt x="20954" y="290449"/>
                </a:lnTo>
                <a:close/>
              </a:path>
            </a:pathLst>
          </a:custGeom>
          <a:solidFill>
            <a:srgbClr val="e9e4d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Freeform 262"> 
				</p:cNvPr>
          <p:cNvSpPr/>
          <p:nvPr/>
        </p:nvSpPr>
        <p:spPr>
          <a:xfrm>
            <a:off x="1647825" y="3057525"/>
            <a:ext cx="4206875" cy="2682875"/>
          </a:xfrm>
          <a:custGeom>
            <a:avLst/>
            <a:gdLst>
              <a:gd name="connsiteX0" fmla="*/ 20954 w 4206875"/>
              <a:gd name="connsiteY0" fmla="*/ 290449 h 2682875"/>
              <a:gd name="connsiteX1" fmla="*/ 287401 w 4206875"/>
              <a:gd name="connsiteY1" fmla="*/ 24003 h 2682875"/>
              <a:gd name="connsiteX2" fmla="*/ 3948557 w 4206875"/>
              <a:gd name="connsiteY2" fmla="*/ 24003 h 2682875"/>
              <a:gd name="connsiteX3" fmla="*/ 4215003 w 4206875"/>
              <a:gd name="connsiteY3" fmla="*/ 290449 h 2682875"/>
              <a:gd name="connsiteX4" fmla="*/ 4215003 w 4206875"/>
              <a:gd name="connsiteY4" fmla="*/ 2421509 h 2682875"/>
              <a:gd name="connsiteX5" fmla="*/ 3948557 w 4206875"/>
              <a:gd name="connsiteY5" fmla="*/ 2687955 h 2682875"/>
              <a:gd name="connsiteX6" fmla="*/ 287401 w 4206875"/>
              <a:gd name="connsiteY6" fmla="*/ 2687955 h 2682875"/>
              <a:gd name="connsiteX7" fmla="*/ 20954 w 4206875"/>
              <a:gd name="connsiteY7" fmla="*/ 2421509 h 2682875"/>
              <a:gd name="connsiteX8" fmla="*/ 20954 w 4206875"/>
              <a:gd name="connsiteY8" fmla="*/ 290449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20954" y="290449"/>
                </a:moveTo>
                <a:cubicBezTo>
                  <a:pt x="20954" y="143256"/>
                  <a:pt x="140207" y="24003"/>
                  <a:pt x="287401" y="24003"/>
                </a:cubicBezTo>
                <a:lnTo>
                  <a:pt x="3948557" y="24003"/>
                </a:lnTo>
                <a:cubicBezTo>
                  <a:pt x="4095750" y="24003"/>
                  <a:pt x="4215003" y="143256"/>
                  <a:pt x="4215003" y="290449"/>
                </a:cubicBezTo>
                <a:lnTo>
                  <a:pt x="4215003" y="2421509"/>
                </a:lnTo>
                <a:cubicBezTo>
                  <a:pt x="4215003" y="2568689"/>
                  <a:pt x="4095750" y="2687955"/>
                  <a:pt x="3948557" y="2687955"/>
                </a:cubicBezTo>
                <a:lnTo>
                  <a:pt x="287401" y="2687955"/>
                </a:lnTo>
                <a:cubicBezTo>
                  <a:pt x="140207" y="2687955"/>
                  <a:pt x="20954" y="2568689"/>
                  <a:pt x="20954" y="2421509"/>
                </a:cubicBezTo>
                <a:lnTo>
                  <a:pt x="20954" y="290449"/>
                </a:lnTo>
                <a:close/>
              </a:path>
            </a:pathLst>
          </a:custGeom>
          <a:solidFill>
            <a:srgbClr val="00004e">
              <a:alpha val="0"/>
            </a:srgbClr>
          </a:solidFill>
          <a:ln w="12700">
            <a:solidFill>
              <a:srgbClr val="48515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reeform 263"> 
				</p:cNvPr>
          <p:cNvSpPr/>
          <p:nvPr/>
        </p:nvSpPr>
        <p:spPr>
          <a:xfrm>
            <a:off x="6308725" y="2613025"/>
            <a:ext cx="4206875" cy="2682875"/>
          </a:xfrm>
          <a:custGeom>
            <a:avLst/>
            <a:gdLst>
              <a:gd name="connsiteX0" fmla="*/ 20446 w 4206875"/>
              <a:gd name="connsiteY0" fmla="*/ 292735 h 2682875"/>
              <a:gd name="connsiteX1" fmla="*/ 286639 w 4206875"/>
              <a:gd name="connsiteY1" fmla="*/ 26543 h 2682875"/>
              <a:gd name="connsiteX2" fmla="*/ 3948303 w 4206875"/>
              <a:gd name="connsiteY2" fmla="*/ 26543 h 2682875"/>
              <a:gd name="connsiteX3" fmla="*/ 4214494 w 4206875"/>
              <a:gd name="connsiteY3" fmla="*/ 292735 h 2682875"/>
              <a:gd name="connsiteX4" fmla="*/ 4214494 w 4206875"/>
              <a:gd name="connsiteY4" fmla="*/ 2422779 h 2682875"/>
              <a:gd name="connsiteX5" fmla="*/ 3948303 w 4206875"/>
              <a:gd name="connsiteY5" fmla="*/ 2688971 h 2682875"/>
              <a:gd name="connsiteX6" fmla="*/ 286639 w 4206875"/>
              <a:gd name="connsiteY6" fmla="*/ 2688971 h 2682875"/>
              <a:gd name="connsiteX7" fmla="*/ 20446 w 4206875"/>
              <a:gd name="connsiteY7" fmla="*/ 2422779 h 2682875"/>
              <a:gd name="connsiteX8" fmla="*/ 20446 w 4206875"/>
              <a:gd name="connsiteY8" fmla="*/ 292735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20446" y="292735"/>
                </a:moveTo>
                <a:cubicBezTo>
                  <a:pt x="20446" y="145796"/>
                  <a:pt x="139700" y="26543"/>
                  <a:pt x="286639" y="26543"/>
                </a:cubicBezTo>
                <a:lnTo>
                  <a:pt x="3948303" y="26543"/>
                </a:lnTo>
                <a:cubicBezTo>
                  <a:pt x="4095242" y="26543"/>
                  <a:pt x="4214494" y="145796"/>
                  <a:pt x="4214494" y="292735"/>
                </a:cubicBezTo>
                <a:lnTo>
                  <a:pt x="4214494" y="2422779"/>
                </a:lnTo>
                <a:cubicBezTo>
                  <a:pt x="4214494" y="2569718"/>
                  <a:pt x="4095242" y="2688971"/>
                  <a:pt x="3948303" y="2688971"/>
                </a:cubicBezTo>
                <a:lnTo>
                  <a:pt x="286639" y="2688971"/>
                </a:lnTo>
                <a:cubicBezTo>
                  <a:pt x="139700" y="2688971"/>
                  <a:pt x="20446" y="2569718"/>
                  <a:pt x="20446" y="2422779"/>
                </a:cubicBezTo>
                <a:lnTo>
                  <a:pt x="20446" y="292735"/>
                </a:lnTo>
                <a:close/>
              </a:path>
            </a:pathLst>
          </a:custGeom>
          <a:solidFill>
            <a:srgbClr val="4851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Freeform 264"> 
				</p:cNvPr>
          <p:cNvSpPr/>
          <p:nvPr/>
        </p:nvSpPr>
        <p:spPr>
          <a:xfrm>
            <a:off x="6308725" y="2613025"/>
            <a:ext cx="4206875" cy="2682875"/>
          </a:xfrm>
          <a:custGeom>
            <a:avLst/>
            <a:gdLst>
              <a:gd name="connsiteX0" fmla="*/ 20446 w 4206875"/>
              <a:gd name="connsiteY0" fmla="*/ 292735 h 2682875"/>
              <a:gd name="connsiteX1" fmla="*/ 286639 w 4206875"/>
              <a:gd name="connsiteY1" fmla="*/ 26543 h 2682875"/>
              <a:gd name="connsiteX2" fmla="*/ 3948303 w 4206875"/>
              <a:gd name="connsiteY2" fmla="*/ 26543 h 2682875"/>
              <a:gd name="connsiteX3" fmla="*/ 4214494 w 4206875"/>
              <a:gd name="connsiteY3" fmla="*/ 292735 h 2682875"/>
              <a:gd name="connsiteX4" fmla="*/ 4214494 w 4206875"/>
              <a:gd name="connsiteY4" fmla="*/ 2422779 h 2682875"/>
              <a:gd name="connsiteX5" fmla="*/ 3948303 w 4206875"/>
              <a:gd name="connsiteY5" fmla="*/ 2688971 h 2682875"/>
              <a:gd name="connsiteX6" fmla="*/ 286639 w 4206875"/>
              <a:gd name="connsiteY6" fmla="*/ 2688971 h 2682875"/>
              <a:gd name="connsiteX7" fmla="*/ 20446 w 4206875"/>
              <a:gd name="connsiteY7" fmla="*/ 2422779 h 2682875"/>
              <a:gd name="connsiteX8" fmla="*/ 20446 w 4206875"/>
              <a:gd name="connsiteY8" fmla="*/ 292735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20446" y="292735"/>
                </a:moveTo>
                <a:cubicBezTo>
                  <a:pt x="20446" y="145796"/>
                  <a:pt x="139700" y="26543"/>
                  <a:pt x="286639" y="26543"/>
                </a:cubicBezTo>
                <a:lnTo>
                  <a:pt x="3948303" y="26543"/>
                </a:lnTo>
                <a:cubicBezTo>
                  <a:pt x="4095242" y="26543"/>
                  <a:pt x="4214494" y="145796"/>
                  <a:pt x="4214494" y="292735"/>
                </a:cubicBezTo>
                <a:lnTo>
                  <a:pt x="4214494" y="2422779"/>
                </a:lnTo>
                <a:cubicBezTo>
                  <a:pt x="4214494" y="2569718"/>
                  <a:pt x="4095242" y="2688971"/>
                  <a:pt x="3948303" y="2688971"/>
                </a:cubicBezTo>
                <a:lnTo>
                  <a:pt x="286639" y="2688971"/>
                </a:lnTo>
                <a:cubicBezTo>
                  <a:pt x="139700" y="2688971"/>
                  <a:pt x="20446" y="2569718"/>
                  <a:pt x="20446" y="2422779"/>
                </a:cubicBezTo>
                <a:lnTo>
                  <a:pt x="20446" y="2927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e7e1c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Freeform 265"> 
				</p:cNvPr>
          <p:cNvSpPr/>
          <p:nvPr/>
        </p:nvSpPr>
        <p:spPr>
          <a:xfrm>
            <a:off x="6778625" y="3057525"/>
            <a:ext cx="4206875" cy="2682875"/>
          </a:xfrm>
          <a:custGeom>
            <a:avLst/>
            <a:gdLst>
              <a:gd name="connsiteX0" fmla="*/ 16891 w 4206875"/>
              <a:gd name="connsiteY0" fmla="*/ 290449 h 2682875"/>
              <a:gd name="connsiteX1" fmla="*/ 283336 w 4206875"/>
              <a:gd name="connsiteY1" fmla="*/ 24003 h 2682875"/>
              <a:gd name="connsiteX2" fmla="*/ 3942968 w 4206875"/>
              <a:gd name="connsiteY2" fmla="*/ 24003 h 2682875"/>
              <a:gd name="connsiteX3" fmla="*/ 4209415 w 4206875"/>
              <a:gd name="connsiteY3" fmla="*/ 290449 h 2682875"/>
              <a:gd name="connsiteX4" fmla="*/ 4209415 w 4206875"/>
              <a:gd name="connsiteY4" fmla="*/ 2421509 h 2682875"/>
              <a:gd name="connsiteX5" fmla="*/ 3942968 w 4206875"/>
              <a:gd name="connsiteY5" fmla="*/ 2687955 h 2682875"/>
              <a:gd name="connsiteX6" fmla="*/ 283336 w 4206875"/>
              <a:gd name="connsiteY6" fmla="*/ 2687955 h 2682875"/>
              <a:gd name="connsiteX7" fmla="*/ 16891 w 4206875"/>
              <a:gd name="connsiteY7" fmla="*/ 2421509 h 2682875"/>
              <a:gd name="connsiteX8" fmla="*/ 16891 w 4206875"/>
              <a:gd name="connsiteY8" fmla="*/ 290449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16891" y="290449"/>
                </a:moveTo>
                <a:cubicBezTo>
                  <a:pt x="16891" y="143256"/>
                  <a:pt x="136143" y="24003"/>
                  <a:pt x="283336" y="24003"/>
                </a:cubicBezTo>
                <a:lnTo>
                  <a:pt x="3942968" y="24003"/>
                </a:lnTo>
                <a:cubicBezTo>
                  <a:pt x="4090161" y="24003"/>
                  <a:pt x="4209415" y="143256"/>
                  <a:pt x="4209415" y="290449"/>
                </a:cubicBezTo>
                <a:lnTo>
                  <a:pt x="4209415" y="2421509"/>
                </a:lnTo>
                <a:cubicBezTo>
                  <a:pt x="4209415" y="2568689"/>
                  <a:pt x="4090161" y="2687955"/>
                  <a:pt x="3942968" y="2687955"/>
                </a:cubicBezTo>
                <a:lnTo>
                  <a:pt x="283336" y="2687955"/>
                </a:lnTo>
                <a:cubicBezTo>
                  <a:pt x="136143" y="2687955"/>
                  <a:pt x="16891" y="2568689"/>
                  <a:pt x="16891" y="2421509"/>
                </a:cubicBezTo>
                <a:lnTo>
                  <a:pt x="16891" y="290449"/>
                </a:lnTo>
                <a:close/>
              </a:path>
            </a:pathLst>
          </a:custGeom>
          <a:solidFill>
            <a:srgbClr val="e9e4d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Freeform 266"> 
				</p:cNvPr>
          <p:cNvSpPr/>
          <p:nvPr/>
        </p:nvSpPr>
        <p:spPr>
          <a:xfrm>
            <a:off x="6778625" y="3057525"/>
            <a:ext cx="4206875" cy="2682875"/>
          </a:xfrm>
          <a:custGeom>
            <a:avLst/>
            <a:gdLst>
              <a:gd name="connsiteX0" fmla="*/ 16891 w 4206875"/>
              <a:gd name="connsiteY0" fmla="*/ 290449 h 2682875"/>
              <a:gd name="connsiteX1" fmla="*/ 283336 w 4206875"/>
              <a:gd name="connsiteY1" fmla="*/ 24003 h 2682875"/>
              <a:gd name="connsiteX2" fmla="*/ 3942968 w 4206875"/>
              <a:gd name="connsiteY2" fmla="*/ 24003 h 2682875"/>
              <a:gd name="connsiteX3" fmla="*/ 4209415 w 4206875"/>
              <a:gd name="connsiteY3" fmla="*/ 290449 h 2682875"/>
              <a:gd name="connsiteX4" fmla="*/ 4209415 w 4206875"/>
              <a:gd name="connsiteY4" fmla="*/ 2421509 h 2682875"/>
              <a:gd name="connsiteX5" fmla="*/ 3942968 w 4206875"/>
              <a:gd name="connsiteY5" fmla="*/ 2687955 h 2682875"/>
              <a:gd name="connsiteX6" fmla="*/ 283336 w 4206875"/>
              <a:gd name="connsiteY6" fmla="*/ 2687955 h 2682875"/>
              <a:gd name="connsiteX7" fmla="*/ 16891 w 4206875"/>
              <a:gd name="connsiteY7" fmla="*/ 2421509 h 2682875"/>
              <a:gd name="connsiteX8" fmla="*/ 16891 w 4206875"/>
              <a:gd name="connsiteY8" fmla="*/ 290449 h 268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6875" h="2682875">
                <a:moveTo>
                  <a:pt x="16891" y="290449"/>
                </a:moveTo>
                <a:cubicBezTo>
                  <a:pt x="16891" y="143256"/>
                  <a:pt x="136143" y="24003"/>
                  <a:pt x="283336" y="24003"/>
                </a:cubicBezTo>
                <a:lnTo>
                  <a:pt x="3942968" y="24003"/>
                </a:lnTo>
                <a:cubicBezTo>
                  <a:pt x="4090161" y="24003"/>
                  <a:pt x="4209415" y="143256"/>
                  <a:pt x="4209415" y="290449"/>
                </a:cubicBezTo>
                <a:lnTo>
                  <a:pt x="4209415" y="2421509"/>
                </a:lnTo>
                <a:cubicBezTo>
                  <a:pt x="4209415" y="2568689"/>
                  <a:pt x="4090161" y="2687955"/>
                  <a:pt x="3942968" y="2687955"/>
                </a:cubicBezTo>
                <a:lnTo>
                  <a:pt x="283336" y="2687955"/>
                </a:lnTo>
                <a:cubicBezTo>
                  <a:pt x="136143" y="2687955"/>
                  <a:pt x="16891" y="2568689"/>
                  <a:pt x="16891" y="2421509"/>
                </a:cubicBezTo>
                <a:lnTo>
                  <a:pt x="16891" y="2904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48515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TextBox 267"/>
          <p:cNvSpPr txBox="1"/>
          <p:nvPr/>
        </p:nvSpPr>
        <p:spPr>
          <a:xfrm>
            <a:off x="2536825" y="1328462"/>
            <a:ext cx="7218148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</a:p>
        </p:txBody>
      </p:sp>
      <p:sp>
        <p:nvSpPr>
          <p:cNvPr id="268" name="TextBox 268"/>
          <p:cNvSpPr txBox="1"/>
          <p:nvPr/>
        </p:nvSpPr>
        <p:spPr>
          <a:xfrm>
            <a:off x="1844929" y="3324190"/>
            <a:ext cx="3923662" cy="2149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 indent="292607">
              <a:lnSpc>
                <a:spcPct val="92083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next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few</a:t>
            </a:r>
            <a:r>
              <a:rPr lang="en-US" altLang="zh-CN" sz="22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activities</a:t>
            </a:r>
            <a:r>
              <a:rPr lang="en-US" altLang="zh-CN" sz="22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provide</a:t>
            </a:r>
            <a:r>
              <a:rPr lang="en-US" altLang="zh-CN" sz="22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22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22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22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opportunity</a:t>
            </a:r>
            <a:r>
              <a:rPr lang="en-US" altLang="zh-CN" sz="2200" spc="1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practise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220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skills,</a:t>
            </a:r>
          </a:p>
          <a:p>
            <a:pPr marL="0" indent="594360">
              <a:lnSpc>
                <a:spcPct val="88333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2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22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22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aware</a:t>
            </a:r>
            <a:r>
              <a:rPr lang="en-US" altLang="zh-CN" sz="22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 indent="102107">
              <a:lnSpc>
                <a:spcPct val="88333"/>
              </a:lnSpc>
            </a:pPr>
            <a:r>
              <a:rPr lang="en-US" altLang="zh-CN" sz="2200" spc="2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22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5" dirty="0">
                <a:solidFill>
                  <a:srgbClr val="000000"/>
                </a:solidFill>
                <a:latin typeface="Times New Roman"/>
                <a:ea typeface="Times New Roman"/>
              </a:rPr>
              <a:t>methods</a:t>
            </a:r>
            <a:r>
              <a:rPr lang="en-US" altLang="zh-CN" sz="22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3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22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</a:p>
          <a:p>
            <a:pPr marL="0" indent="275844">
              <a:lnSpc>
                <a:spcPct val="88333"/>
              </a:lnSpc>
            </a:pP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using,</a:t>
            </a:r>
            <a:r>
              <a:rPr lang="en-US" altLang="zh-CN" sz="22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essentially</a:t>
            </a:r>
            <a:r>
              <a:rPr lang="en-US" altLang="zh-CN" sz="22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</a:p>
          <a:p>
            <a:pPr marL="0" indent="41147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2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group!</a:t>
            </a:r>
          </a:p>
        </p:txBody>
      </p:sp>
      <p:sp>
        <p:nvSpPr>
          <p:cNvPr id="269" name="TextBox 269"/>
          <p:cNvSpPr txBox="1"/>
          <p:nvPr/>
        </p:nvSpPr>
        <p:spPr>
          <a:xfrm>
            <a:off x="7050658" y="3912407"/>
            <a:ext cx="3694354" cy="972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always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trying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</a:p>
          <a:p>
            <a:pPr marL="0" indent="202692">
              <a:lnSpc>
                <a:spcPct val="89999"/>
              </a:lnSpc>
            </a:pP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22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15" dirty="0">
                <a:solidFill>
                  <a:srgbClr val="000000"/>
                </a:solidFill>
                <a:latin typeface="Times New Roman"/>
                <a:ea typeface="Times New Roman"/>
              </a:rPr>
              <a:t>skills,</a:t>
            </a:r>
            <a:r>
              <a:rPr lang="en-US" altLang="zh-CN" sz="22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even</a:t>
            </a:r>
            <a:r>
              <a:rPr lang="en-US" altLang="zh-CN" sz="22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25" dirty="0">
                <a:solidFill>
                  <a:srgbClr val="000000"/>
                </a:solidFill>
                <a:latin typeface="Times New Roman"/>
                <a:ea typeface="Times New Roman"/>
              </a:rPr>
              <a:t>as</a:t>
            </a:r>
          </a:p>
          <a:p>
            <a:pPr marL="0" indent="1473961">
              <a:lnSpc>
                <a:spcPct val="100000"/>
              </a:lnSpc>
            </a:pPr>
            <a:r>
              <a:rPr lang="en-US" altLang="zh-CN" sz="2200" spc="-30" dirty="0">
                <a:solidFill>
                  <a:srgbClr val="000000"/>
                </a:solidFill>
                <a:latin typeface="Times New Roman"/>
                <a:ea typeface="Times New Roman"/>
              </a:rPr>
              <a:t>adu</a:t>
            </a:r>
            <a:r>
              <a:rPr lang="en-US" altLang="zh-CN" sz="2200" spc="-25" dirty="0">
                <a:solidFill>
                  <a:srgbClr val="000000"/>
                </a:solidFill>
                <a:latin typeface="Times New Roman"/>
                <a:ea typeface="Times New Roman"/>
              </a:rPr>
              <a:t>lts!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Freeform 27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 271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Freeform 272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Freeform 273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Freeform 274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Freeform 275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7" name="Picture 2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277" name="TextBox 277"/>
          <p:cNvSpPr txBox="1"/>
          <p:nvPr/>
        </p:nvSpPr>
        <p:spPr>
          <a:xfrm>
            <a:off x="896111" y="1440837"/>
            <a:ext cx="4273356" cy="4209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79017">
              <a:lnSpc>
                <a:spcPct val="100000"/>
              </a:lnSpc>
            </a:pP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STAND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</a:p>
          <a:p>
            <a:pPr marL="0" indent="1416050">
              <a:lnSpc>
                <a:spcPct val="100000"/>
              </a:lnSpc>
            </a:pPr>
            <a:r>
              <a:rPr lang="en-US" altLang="zh-CN" sz="2800" spc="-90" dirty="0">
                <a:solidFill>
                  <a:srgbClr val="242424"/>
                </a:solidFill>
                <a:latin typeface="Times New Roman"/>
                <a:ea typeface="Times New Roman"/>
              </a:rPr>
              <a:t>FILLE</a:t>
            </a:r>
            <a:r>
              <a:rPr lang="en-US" altLang="zh-CN" sz="2800" spc="-85" dirty="0">
                <a:solidFill>
                  <a:srgbClr val="242424"/>
                </a:solidFill>
                <a:latin typeface="Times New Roman"/>
                <a:ea typeface="Times New Roman"/>
              </a:rPr>
              <a:t>RS!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each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receive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topic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</a:p>
          <a:p>
            <a:pPr marL="0" indent="228904">
              <a:lnSpc>
                <a:spcPct val="100000"/>
              </a:lnSpc>
              <a:spcBef>
                <a:spcPts val="139"/>
              </a:spcBef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speak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1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3</a:t>
            </a:r>
            <a:r>
              <a:rPr lang="en-US" altLang="zh-CN" sz="18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minutes.</a:t>
            </a:r>
          </a:p>
          <a:p>
            <a:pPr>
              <a:lnSpc>
                <a:spcPts val="715"/>
              </a:lnSpc>
            </a:pPr>
            <a:endParaRPr lang="en-US" dirty="0" smtClean="0"/>
          </a:p>
          <a:p>
            <a:pPr hangingPunct="0" marL="228904" indent="-228904">
              <a:lnSpc>
                <a:spcPct val="10333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3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During</a:t>
            </a:r>
            <a:r>
              <a:rPr lang="en-US" altLang="zh-CN" sz="18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speaking</a:t>
            </a:r>
            <a:r>
              <a:rPr lang="en-US" altLang="zh-CN" sz="18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time,</a:t>
            </a:r>
            <a:r>
              <a:rPr lang="en-US" altLang="zh-CN" sz="18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remainder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stand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when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hear</a:t>
            </a:r>
            <a:r>
              <a:rPr lang="en-US" altLang="zh-CN" sz="18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‘fillers’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words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occur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speech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e.g.,</a:t>
            </a:r>
            <a:r>
              <a:rPr lang="en-US" altLang="zh-CN" sz="1800" spc="-10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like,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um,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uh,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so,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right…</a:t>
            </a:r>
          </a:p>
          <a:p>
            <a:pPr>
              <a:lnSpc>
                <a:spcPts val="705"/>
              </a:lnSpc>
            </a:pPr>
            <a:endParaRPr lang="en-US" dirty="0" smtClean="0"/>
          </a:p>
          <a:p>
            <a:pPr hangingPunct="0" marL="228904" indent="-228904">
              <a:lnSpc>
                <a:spcPct val="10458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purpose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1800" spc="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mindful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vocabulary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using</a:t>
            </a:r>
            <a:r>
              <a:rPr lang="en-US" altLang="zh-CN" sz="18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but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also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say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silence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spc="-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OK!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> 
				</p:cNvPr>
          <p:cNvSpPr/>
          <p:nvPr/>
        </p:nvSpPr>
        <p:spPr>
          <a:xfrm>
            <a:off x="636269" y="640842"/>
            <a:ext cx="3450082" cy="5615685"/>
          </a:xfrm>
          <a:custGeom>
            <a:avLst/>
            <a:gdLst>
              <a:gd name="connsiteX0" fmla="*/ 0 w 3450082"/>
              <a:gd name="connsiteY0" fmla="*/ 5583935 h 5615685"/>
              <a:gd name="connsiteX1" fmla="*/ 3418332 w 3450082"/>
              <a:gd name="connsiteY1" fmla="*/ 5583935 h 5615685"/>
              <a:gd name="connsiteX2" fmla="*/ 3418332 w 3450082"/>
              <a:gd name="connsiteY2" fmla="*/ 0 h 5615685"/>
              <a:gd name="connsiteX3" fmla="*/ 0 w 3450082"/>
              <a:gd name="connsiteY3" fmla="*/ 0 h 5615685"/>
              <a:gd name="connsiteX4" fmla="*/ 0 w 3450082"/>
              <a:gd name="connsiteY4" fmla="*/ 5583935 h 5615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0082" h="5615685">
                <a:moveTo>
                  <a:pt x="0" y="5583935"/>
                </a:moveTo>
                <a:lnTo>
                  <a:pt x="3418332" y="5583935"/>
                </a:lnTo>
                <a:lnTo>
                  <a:pt x="3418332" y="0"/>
                </a:lnTo>
                <a:lnTo>
                  <a:pt x="0" y="0"/>
                </a:lnTo>
                <a:lnTo>
                  <a:pt x="0" y="5583935"/>
                </a:lnTo>
                <a:close/>
              </a:path>
            </a:pathLst>
          </a:custGeom>
          <a:solidFill>
            <a:srgbClr val="00004a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7"> 
				</p:cNvPr>
          <p:cNvSpPr/>
          <p:nvPr/>
        </p:nvSpPr>
        <p:spPr>
          <a:xfrm>
            <a:off x="636269" y="640842"/>
            <a:ext cx="31750" cy="1405889"/>
          </a:xfrm>
          <a:custGeom>
            <a:avLst/>
            <a:gdLst>
              <a:gd name="connsiteX0" fmla="*/ 0 w 31750"/>
              <a:gd name="connsiteY0" fmla="*/ 0 h 1405889"/>
              <a:gd name="connsiteX1" fmla="*/ 0 w 31750"/>
              <a:gd name="connsiteY1" fmla="*/ 1405889 h 140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405889">
                <a:moveTo>
                  <a:pt x="0" y="0"/>
                </a:moveTo>
                <a:cubicBezTo>
                  <a:pt x="0" y="1405889"/>
                  <a:pt x="0" y="1405889"/>
                  <a:pt x="0" y="1405889"/>
                </a:cubicBezTo>
              </a:path>
            </a:pathLst>
          </a:custGeom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8"> 
				</p:cNvPr>
          <p:cNvSpPr/>
          <p:nvPr/>
        </p:nvSpPr>
        <p:spPr>
          <a:xfrm>
            <a:off x="4054602" y="640842"/>
            <a:ext cx="31750" cy="1405889"/>
          </a:xfrm>
          <a:custGeom>
            <a:avLst/>
            <a:gdLst>
              <a:gd name="connsiteX0" fmla="*/ 0 w 31750"/>
              <a:gd name="connsiteY0" fmla="*/ 5583935 h 1405889"/>
              <a:gd name="connsiteX1" fmla="*/ 0 w 31750"/>
              <a:gd name="connsiteY1" fmla="*/ 1405889 h 140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405889">
                <a:moveTo>
                  <a:pt x="0" y="5583935"/>
                </a:moveTo>
                <a:cubicBezTo>
                  <a:pt x="0" y="1405889"/>
                  <a:pt x="0" y="1405889"/>
                  <a:pt x="0" y="1405889"/>
                </a:cubicBezTo>
              </a:path>
            </a:pathLst>
          </a:custGeom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9"> 
				</p:cNvPr>
          <p:cNvSpPr/>
          <p:nvPr/>
        </p:nvSpPr>
        <p:spPr>
          <a:xfrm>
            <a:off x="6003925" y="619125"/>
            <a:ext cx="5540375" cy="1336675"/>
          </a:xfrm>
          <a:custGeom>
            <a:avLst/>
            <a:gdLst>
              <a:gd name="connsiteX0" fmla="*/ 23495 w 5540375"/>
              <a:gd name="connsiteY0" fmla="*/ 1346835 h 1336675"/>
              <a:gd name="connsiteX1" fmla="*/ 5544946 w 5540375"/>
              <a:gd name="connsiteY1" fmla="*/ 1346835 h 1336675"/>
              <a:gd name="connsiteX2" fmla="*/ 5544946 w 5540375"/>
              <a:gd name="connsiteY2" fmla="*/ 24002 h 1336675"/>
              <a:gd name="connsiteX3" fmla="*/ 23495 w 5540375"/>
              <a:gd name="connsiteY3" fmla="*/ 24002 h 1336675"/>
              <a:gd name="connsiteX4" fmla="*/ 23495 w 5540375"/>
              <a:gd name="connsiteY4" fmla="*/ 1346835 h 133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0375" h="1336675">
                <a:moveTo>
                  <a:pt x="23495" y="1346835"/>
                </a:moveTo>
                <a:lnTo>
                  <a:pt x="5544946" y="1346835"/>
                </a:lnTo>
                <a:lnTo>
                  <a:pt x="5544946" y="24002"/>
                </a:lnTo>
                <a:lnTo>
                  <a:pt x="23495" y="24002"/>
                </a:lnTo>
                <a:lnTo>
                  <a:pt x="23495" y="1346835"/>
                </a:lnTo>
                <a:close/>
              </a:path>
            </a:pathLst>
          </a:custGeom>
          <a:solidFill>
            <a:srgbClr val="e0e4e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30"> 
				</p:cNvPr>
          <p:cNvSpPr/>
          <p:nvPr/>
        </p:nvSpPr>
        <p:spPr>
          <a:xfrm>
            <a:off x="6003925" y="619125"/>
            <a:ext cx="5540375" cy="1336675"/>
          </a:xfrm>
          <a:custGeom>
            <a:avLst/>
            <a:gdLst>
              <a:gd name="connsiteX0" fmla="*/ 23495 w 5540375"/>
              <a:gd name="connsiteY0" fmla="*/ 1346835 h 1336675"/>
              <a:gd name="connsiteX1" fmla="*/ 5544946 w 5540375"/>
              <a:gd name="connsiteY1" fmla="*/ 1346835 h 1336675"/>
              <a:gd name="connsiteX2" fmla="*/ 5544946 w 5540375"/>
              <a:gd name="connsiteY2" fmla="*/ 24002 h 1336675"/>
              <a:gd name="connsiteX3" fmla="*/ 23495 w 5540375"/>
              <a:gd name="connsiteY3" fmla="*/ 24002 h 1336675"/>
              <a:gd name="connsiteX4" fmla="*/ 23495 w 5540375"/>
              <a:gd name="connsiteY4" fmla="*/ 1346835 h 133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0375" h="1336675">
                <a:moveTo>
                  <a:pt x="23495" y="1346835"/>
                </a:moveTo>
                <a:lnTo>
                  <a:pt x="5544946" y="1346835"/>
                </a:lnTo>
                <a:lnTo>
                  <a:pt x="5544946" y="24002"/>
                </a:lnTo>
                <a:lnTo>
                  <a:pt x="23495" y="24002"/>
                </a:lnTo>
                <a:lnTo>
                  <a:pt x="23495" y="1346835"/>
                </a:lnTo>
                <a:close/>
              </a:path>
            </a:pathLst>
          </a:custGeom>
          <a:solidFill>
            <a:srgbClr val="00004b">
              <a:alpha val="0"/>
            </a:srgbClr>
          </a:solidFill>
          <a:ln w="12700">
            <a:solidFill>
              <a:srgbClr val="e0e4e5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1"> 
				</p:cNvPr>
          <p:cNvSpPr/>
          <p:nvPr/>
        </p:nvSpPr>
        <p:spPr>
          <a:xfrm>
            <a:off x="4632325" y="619125"/>
            <a:ext cx="1387475" cy="1336675"/>
          </a:xfrm>
          <a:custGeom>
            <a:avLst/>
            <a:gdLst>
              <a:gd name="connsiteX0" fmla="*/ 15875 w 1387475"/>
              <a:gd name="connsiteY0" fmla="*/ 1346835 h 1336675"/>
              <a:gd name="connsiteX1" fmla="*/ 1395095 w 1387475"/>
              <a:gd name="connsiteY1" fmla="*/ 1346835 h 1336675"/>
              <a:gd name="connsiteX2" fmla="*/ 1395095 w 1387475"/>
              <a:gd name="connsiteY2" fmla="*/ 24002 h 1336675"/>
              <a:gd name="connsiteX3" fmla="*/ 15875 w 1387475"/>
              <a:gd name="connsiteY3" fmla="*/ 24002 h 1336675"/>
              <a:gd name="connsiteX4" fmla="*/ 15875 w 1387475"/>
              <a:gd name="connsiteY4" fmla="*/ 1346835 h 133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7475" h="1336675">
                <a:moveTo>
                  <a:pt x="15875" y="1346835"/>
                </a:moveTo>
                <a:lnTo>
                  <a:pt x="1395095" y="1346835"/>
                </a:lnTo>
                <a:lnTo>
                  <a:pt x="1395095" y="24002"/>
                </a:lnTo>
                <a:lnTo>
                  <a:pt x="15875" y="24002"/>
                </a:lnTo>
                <a:lnTo>
                  <a:pt x="15875" y="13468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2"> 
				</p:cNvPr>
          <p:cNvSpPr/>
          <p:nvPr/>
        </p:nvSpPr>
        <p:spPr>
          <a:xfrm>
            <a:off x="4632325" y="619125"/>
            <a:ext cx="1387475" cy="1336675"/>
          </a:xfrm>
          <a:custGeom>
            <a:avLst/>
            <a:gdLst>
              <a:gd name="connsiteX0" fmla="*/ 15875 w 1387475"/>
              <a:gd name="connsiteY0" fmla="*/ 1346835 h 1336675"/>
              <a:gd name="connsiteX1" fmla="*/ 1395095 w 1387475"/>
              <a:gd name="connsiteY1" fmla="*/ 1346835 h 1336675"/>
              <a:gd name="connsiteX2" fmla="*/ 1395095 w 1387475"/>
              <a:gd name="connsiteY2" fmla="*/ 24002 h 1336675"/>
              <a:gd name="connsiteX3" fmla="*/ 15875 w 1387475"/>
              <a:gd name="connsiteY3" fmla="*/ 24002 h 1336675"/>
              <a:gd name="connsiteX4" fmla="*/ 15875 w 1387475"/>
              <a:gd name="connsiteY4" fmla="*/ 1346835 h 133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7475" h="1336675">
                <a:moveTo>
                  <a:pt x="15875" y="1346835"/>
                </a:moveTo>
                <a:lnTo>
                  <a:pt x="1395095" y="1346835"/>
                </a:lnTo>
                <a:lnTo>
                  <a:pt x="1395095" y="24002"/>
                </a:lnTo>
                <a:lnTo>
                  <a:pt x="15875" y="24002"/>
                </a:lnTo>
                <a:lnTo>
                  <a:pt x="15875" y="1346835"/>
                </a:lnTo>
                <a:close/>
              </a:path>
            </a:pathLst>
          </a:custGeom>
          <a:solidFill>
            <a:srgbClr val="00004c">
              <a:alpha val="0"/>
            </a:srgbClr>
          </a:solidFill>
          <a:ln w="12700">
            <a:solidFill>
              <a:srgbClr val="9aadb4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3"> 
				</p:cNvPr>
          <p:cNvSpPr/>
          <p:nvPr/>
        </p:nvSpPr>
        <p:spPr>
          <a:xfrm>
            <a:off x="6003925" y="4835525"/>
            <a:ext cx="5540375" cy="1336675"/>
          </a:xfrm>
          <a:custGeom>
            <a:avLst/>
            <a:gdLst>
              <a:gd name="connsiteX0" fmla="*/ 23495 w 5540375"/>
              <a:gd name="connsiteY0" fmla="*/ 1341247 h 1336675"/>
              <a:gd name="connsiteX1" fmla="*/ 5544946 w 5540375"/>
              <a:gd name="connsiteY1" fmla="*/ 1341247 h 1336675"/>
              <a:gd name="connsiteX2" fmla="*/ 5544946 w 5540375"/>
              <a:gd name="connsiteY2" fmla="*/ 18415 h 1336675"/>
              <a:gd name="connsiteX3" fmla="*/ 23495 w 5540375"/>
              <a:gd name="connsiteY3" fmla="*/ 18415 h 1336675"/>
              <a:gd name="connsiteX4" fmla="*/ 23495 w 5540375"/>
              <a:gd name="connsiteY4" fmla="*/ 1341247 h 133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0375" h="1336675">
                <a:moveTo>
                  <a:pt x="23495" y="1341247"/>
                </a:moveTo>
                <a:lnTo>
                  <a:pt x="5544946" y="1341247"/>
                </a:lnTo>
                <a:lnTo>
                  <a:pt x="5544946" y="18415"/>
                </a:lnTo>
                <a:lnTo>
                  <a:pt x="23495" y="18415"/>
                </a:lnTo>
                <a:lnTo>
                  <a:pt x="23495" y="1341247"/>
                </a:lnTo>
                <a:close/>
              </a:path>
            </a:pathLst>
          </a:custGeom>
          <a:solidFill>
            <a:srgbClr val="ecd5d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4"> 
				</p:cNvPr>
          <p:cNvSpPr/>
          <p:nvPr/>
        </p:nvSpPr>
        <p:spPr>
          <a:xfrm>
            <a:off x="6003925" y="4835525"/>
            <a:ext cx="5540375" cy="1336675"/>
          </a:xfrm>
          <a:custGeom>
            <a:avLst/>
            <a:gdLst>
              <a:gd name="connsiteX0" fmla="*/ 23495 w 5540375"/>
              <a:gd name="connsiteY0" fmla="*/ 1341247 h 1336675"/>
              <a:gd name="connsiteX1" fmla="*/ 5544946 w 5540375"/>
              <a:gd name="connsiteY1" fmla="*/ 1341247 h 1336675"/>
              <a:gd name="connsiteX2" fmla="*/ 5544946 w 5540375"/>
              <a:gd name="connsiteY2" fmla="*/ 18415 h 1336675"/>
              <a:gd name="connsiteX3" fmla="*/ 23495 w 5540375"/>
              <a:gd name="connsiteY3" fmla="*/ 18415 h 1336675"/>
              <a:gd name="connsiteX4" fmla="*/ 23495 w 5540375"/>
              <a:gd name="connsiteY4" fmla="*/ 1341247 h 133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0375" h="1336675">
                <a:moveTo>
                  <a:pt x="23495" y="1341247"/>
                </a:moveTo>
                <a:lnTo>
                  <a:pt x="5544946" y="1341247"/>
                </a:lnTo>
                <a:lnTo>
                  <a:pt x="5544946" y="18415"/>
                </a:lnTo>
                <a:lnTo>
                  <a:pt x="23495" y="18415"/>
                </a:lnTo>
                <a:lnTo>
                  <a:pt x="23495" y="1341247"/>
                </a:lnTo>
                <a:close/>
              </a:path>
            </a:pathLst>
          </a:custGeom>
          <a:solidFill>
            <a:srgbClr val="00006b">
              <a:alpha val="0"/>
            </a:srgbClr>
          </a:solidFill>
          <a:ln w="12700">
            <a:solidFill>
              <a:srgbClr val="ecd5d1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5"> 
				</p:cNvPr>
          <p:cNvSpPr/>
          <p:nvPr/>
        </p:nvSpPr>
        <p:spPr>
          <a:xfrm>
            <a:off x="4632325" y="4822825"/>
            <a:ext cx="1387475" cy="1349375"/>
          </a:xfrm>
          <a:custGeom>
            <a:avLst/>
            <a:gdLst>
              <a:gd name="connsiteX0" fmla="*/ 15875 w 1387475"/>
              <a:gd name="connsiteY0" fmla="*/ 1350899 h 1349375"/>
              <a:gd name="connsiteX1" fmla="*/ 1395095 w 1387475"/>
              <a:gd name="connsiteY1" fmla="*/ 1350899 h 1349375"/>
              <a:gd name="connsiteX2" fmla="*/ 1395095 w 1387475"/>
              <a:gd name="connsiteY2" fmla="*/ 28067 h 1349375"/>
              <a:gd name="connsiteX3" fmla="*/ 15875 w 1387475"/>
              <a:gd name="connsiteY3" fmla="*/ 28067 h 1349375"/>
              <a:gd name="connsiteX4" fmla="*/ 15875 w 1387475"/>
              <a:gd name="connsiteY4" fmla="*/ 1350899 h 13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7475" h="1349375">
                <a:moveTo>
                  <a:pt x="15875" y="1350899"/>
                </a:moveTo>
                <a:lnTo>
                  <a:pt x="1395095" y="1350899"/>
                </a:lnTo>
                <a:lnTo>
                  <a:pt x="1395095" y="28067"/>
                </a:lnTo>
                <a:lnTo>
                  <a:pt x="15875" y="28067"/>
                </a:lnTo>
                <a:lnTo>
                  <a:pt x="15875" y="135089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6"> 
				</p:cNvPr>
          <p:cNvSpPr/>
          <p:nvPr/>
        </p:nvSpPr>
        <p:spPr>
          <a:xfrm>
            <a:off x="4632325" y="4822825"/>
            <a:ext cx="1387475" cy="1349375"/>
          </a:xfrm>
          <a:custGeom>
            <a:avLst/>
            <a:gdLst>
              <a:gd name="connsiteX0" fmla="*/ 15875 w 1387475"/>
              <a:gd name="connsiteY0" fmla="*/ 1350899 h 1349375"/>
              <a:gd name="connsiteX1" fmla="*/ 1395095 w 1387475"/>
              <a:gd name="connsiteY1" fmla="*/ 1350899 h 1349375"/>
              <a:gd name="connsiteX2" fmla="*/ 1395095 w 1387475"/>
              <a:gd name="connsiteY2" fmla="*/ 28067 h 1349375"/>
              <a:gd name="connsiteX3" fmla="*/ 15875 w 1387475"/>
              <a:gd name="connsiteY3" fmla="*/ 28067 h 1349375"/>
              <a:gd name="connsiteX4" fmla="*/ 15875 w 1387475"/>
              <a:gd name="connsiteY4" fmla="*/ 1350899 h 13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7475" h="1349375">
                <a:moveTo>
                  <a:pt x="15875" y="1350899"/>
                </a:moveTo>
                <a:lnTo>
                  <a:pt x="1395095" y="1350899"/>
                </a:lnTo>
                <a:lnTo>
                  <a:pt x="1395095" y="28067"/>
                </a:lnTo>
                <a:lnTo>
                  <a:pt x="15875" y="28067"/>
                </a:lnTo>
                <a:lnTo>
                  <a:pt x="15875" y="1350899"/>
                </a:lnTo>
                <a:close/>
              </a:path>
            </a:pathLst>
          </a:custGeom>
          <a:solidFill>
            <a:srgbClr val="000067">
              <a:alpha val="0"/>
            </a:srgbClr>
          </a:solidFill>
          <a:ln w="12700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805426" y="1096007"/>
            <a:ext cx="1782825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400555" algn="l"/>
              </a:tabLst>
            </a:pPr>
            <a:r>
              <a:rPr lang="en-US" altLang="zh-CN" sz="2500" spc="-30" dirty="0">
                <a:solidFill>
                  <a:srgbClr val="fefefe"/>
                </a:solidFill>
                <a:latin typeface="Times New Roman"/>
                <a:ea typeface="Times New Roman"/>
              </a:rPr>
              <a:t>Sessions	</a:t>
            </a:r>
            <a:r>
              <a:rPr lang="en-US" altLang="zh-CN" sz="2000" spc="-20" dirty="0">
                <a:solidFill>
                  <a:srgbClr val="000000"/>
                </a:solidFill>
                <a:latin typeface="Times New Roman"/>
                <a:ea typeface="Times New Roman"/>
              </a:rPr>
              <a:t>10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66851" y="2366988"/>
            <a:ext cx="2939070" cy="2041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05662">
              <a:lnSpc>
                <a:spcPct val="100000"/>
              </a:lnSpc>
            </a:pPr>
            <a:r>
              <a:rPr lang="en-US" altLang="zh-CN" sz="5400" spc="170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</a:p>
          <a:p>
            <a:pPr marL="0" indent="353568">
              <a:lnSpc>
                <a:spcPct val="92500"/>
              </a:lnSpc>
            </a:pPr>
            <a:r>
              <a:rPr lang="en-US" altLang="zh-CN" sz="5400" spc="65" dirty="0">
                <a:solidFill>
                  <a:srgbClr val="242424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5400" spc="60" dirty="0">
                <a:solidFill>
                  <a:srgbClr val="242424"/>
                </a:solidFill>
                <a:latin typeface="Times New Roman"/>
                <a:ea typeface="Times New Roman"/>
              </a:rPr>
              <a:t>OPIC:</a:t>
            </a:r>
          </a:p>
          <a:p>
            <a:pPr marL="0">
              <a:lnSpc>
                <a:spcPct val="100000"/>
              </a:lnSpc>
            </a:pPr>
            <a:r>
              <a:rPr lang="en-US" altLang="zh-CN" sz="3000" spc="30" dirty="0">
                <a:solidFill>
                  <a:srgbClr val="242424"/>
                </a:solidFill>
                <a:latin typeface="Times New Roman"/>
                <a:ea typeface="Times New Roman"/>
              </a:rPr>
              <a:t>PARTICIPA</a:t>
            </a:r>
            <a:r>
              <a:rPr lang="en-US" altLang="zh-CN" sz="3000" spc="25" dirty="0">
                <a:solidFill>
                  <a:srgbClr val="242424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793234" y="5304528"/>
            <a:ext cx="1103490" cy="381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-60" dirty="0">
                <a:solidFill>
                  <a:srgbClr val="fefefe"/>
                </a:solidFill>
                <a:latin typeface="Times New Roman"/>
                <a:ea typeface="Times New Roman"/>
              </a:rPr>
              <a:t>L</a:t>
            </a:r>
            <a:r>
              <a:rPr lang="en-US" altLang="zh-CN" sz="2500" spc="-55" dirty="0">
                <a:solidFill>
                  <a:srgbClr val="fefefe"/>
                </a:solidFill>
                <a:latin typeface="Times New Roman"/>
                <a:ea typeface="Times New Roman"/>
              </a:rPr>
              <a:t>earning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135878" y="5210539"/>
            <a:ext cx="5254164" cy="584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0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2000" spc="-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20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2000" spc="-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en-US" altLang="zh-CN" sz="20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-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0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2000" spc="-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receive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0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workbook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0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show</a:t>
            </a:r>
            <a:r>
              <a:rPr lang="en-US" altLang="zh-CN" sz="20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000" spc="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learning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648200" y="2046732"/>
          <a:ext cx="6913371" cy="27376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9220"/>
                <a:gridCol w="5534151"/>
              </a:tblGrid>
              <a:tr h="59435">
                <a:tc rowSpan="2">
                  <a:txBody>
                    <a:bodyPr/>
                    <a:lstStyle/>
                    <a:p>
                      <a:pPr>
                        <a:lnSpc>
                          <a:spcPts val="1820"/>
                        </a:lnSpc>
                      </a:pPr>
                      <a:endParaRPr lang="en-US" dirty="0" smtClean="0"/>
                    </a:p>
                    <a:p>
                      <a:pPr marL="0" indent="75946">
                        <a:lnSpc>
                          <a:spcPct val="100000"/>
                        </a:lnSpc>
                      </a:pPr>
                      <a:r>
                        <a:rPr lang="en-US" altLang="zh-CN" sz="2500" spc="-35" dirty="0">
                          <a:solidFill>
                            <a:srgbClr val="fefefe"/>
                          </a:solidFill>
                          <a:latin typeface="Times New Roman"/>
                          <a:ea typeface="Times New Roman"/>
                        </a:rPr>
                        <a:t>Time</a:t>
                      </a:r>
                      <a:r>
                        <a:rPr lang="en-US" altLang="zh-CN" sz="2500" spc="69" dirty="0">
                          <a:solidFill>
                            <a:srgbClr val="fefefe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500" spc="-30" dirty="0">
                          <a:solidFill>
                            <a:srgbClr val="fefefe"/>
                          </a:solidFill>
                          <a:latin typeface="Times New Roman"/>
                          <a:ea typeface="Times New Roman"/>
                        </a:rPr>
                        <a:t>and</a:t>
                      </a:r>
                    </a:p>
                    <a:p>
                      <a:pPr marL="0" indent="400558">
                        <a:lnSpc>
                          <a:spcPct val="100000"/>
                        </a:lnSpc>
                      </a:pPr>
                      <a:r>
                        <a:rPr lang="en-US" altLang="zh-CN" sz="2500" spc="30" dirty="0">
                          <a:solidFill>
                            <a:srgbClr val="fefefe"/>
                          </a:solidFill>
                          <a:latin typeface="Times New Roman"/>
                          <a:ea typeface="Times New Roman"/>
                        </a:rPr>
                        <a:t>da</a:t>
                      </a:r>
                      <a:r>
                        <a:rPr lang="en-US" altLang="zh-CN" sz="2500" spc="20" dirty="0">
                          <a:solidFill>
                            <a:srgbClr val="fefefe"/>
                          </a:solidFill>
                          <a:latin typeface="Times New Roman"/>
                          <a:ea typeface="Times New Roman"/>
                        </a:rPr>
                        <a:t>te</a:t>
                      </a:r>
                    </a:p>
                  </a:txBody>
                  <a:tcPr marL="0" marR="0" marT="0" marB="0">
                    <a:lnL w="12700">
                      <a:solidFill>
                        <a:srgbClr val="8AB779"/>
                      </a:solidFill>
                      <a:prstDash val="solid"/>
                    </a:lnL>
                    <a:lnR w="12700">
                      <a:solidFill>
                        <a:srgbClr val="DF9513"/>
                      </a:solidFill>
                      <a:prstDash val="solid"/>
                    </a:lnR>
                    <a:lnT w="12700">
                      <a:solidFill>
                        <a:srgbClr val="8AB779"/>
                      </a:solidFill>
                      <a:prstDash val="solid"/>
                    </a:lnT>
                    <a:lnB w="12700">
                      <a:solidFill>
                        <a:srgbClr val="8AB779"/>
                      </a:solidFill>
                      <a:prstDash val="solid"/>
                    </a:lnB>
                    <a:solidFill>
                      <a:srgbClr val="79B7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2700">
                      <a:solidFill>
                        <a:srgbClr val="8AB779"/>
                      </a:solidFill>
                      <a:prstDash val="solid"/>
                    </a:lnL>
                    <a:lnB w="12700">
                      <a:solidFill>
                        <a:srgbClr val="DF9513"/>
                      </a:solidFill>
                      <a:prstDash val="solid"/>
                    </a:lnB>
                  </a:tcPr>
                </a:tc>
              </a:tr>
              <a:tr h="1263396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T="0" marB="0">
                    <a:lnL w="12700">
                      <a:solidFill>
                        <a:srgbClr val="8AB779"/>
                      </a:solidFill>
                      <a:prstDash val="solid"/>
                    </a:lnL>
                    <a:lnR w="12700">
                      <a:solidFill>
                        <a:srgbClr val="DF9513"/>
                      </a:solidFill>
                      <a:prstDash val="solid"/>
                    </a:lnR>
                    <a:lnT w="12700">
                      <a:solidFill>
                        <a:srgbClr val="8AB779"/>
                      </a:solidFill>
                      <a:prstDash val="solid"/>
                    </a:lnT>
                    <a:lnB w="12700">
                      <a:solidFill>
                        <a:srgbClr val="8AB779"/>
                      </a:solidFill>
                      <a:prstDash val="solid"/>
                    </a:lnB>
                    <a:solidFill>
                      <a:srgbClr val="79B78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2700">
                      <a:solidFill>
                        <a:srgbClr val="DF9513"/>
                      </a:solidFill>
                      <a:prstDash val="solid"/>
                    </a:lnL>
                    <a:lnR w="12700">
                      <a:solidFill>
                        <a:srgbClr val="DF9513"/>
                      </a:solidFill>
                      <a:prstDash val="solid"/>
                    </a:lnR>
                    <a:lnT w="12700">
                      <a:solidFill>
                        <a:srgbClr val="DF9513"/>
                      </a:solidFill>
                      <a:prstDash val="solid"/>
                    </a:lnT>
                    <a:lnB w="12700">
                      <a:solidFill>
                        <a:srgbClr val="DF9513"/>
                      </a:solidFill>
                      <a:prstDash val="solid"/>
                    </a:lnB>
                    <a:solidFill>
                      <a:srgbClr val="DBE8DE"/>
                    </a:solidFill>
                  </a:tcPr>
                </a:tc>
              </a:tr>
              <a:tr h="792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12700">
                      <a:solidFill>
                        <a:srgbClr val="DF9513"/>
                      </a:solidFill>
                      <a:prstDash val="solid"/>
                    </a:lnR>
                    <a:lnT w="12700">
                      <a:solidFill>
                        <a:srgbClr val="8AB779"/>
                      </a:solidFill>
                      <a:prstDash val="solid"/>
                    </a:lnT>
                    <a:lnB w="12700">
                      <a:solidFill>
                        <a:srgbClr val="55BF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T="0" marB="0">
                    <a:lnL w="12700">
                      <a:solidFill>
                        <a:srgbClr val="DF9513"/>
                      </a:solidFill>
                      <a:prstDash val="solid"/>
                    </a:lnL>
                    <a:lnR w="12700">
                      <a:solidFill>
                        <a:srgbClr val="DF9513"/>
                      </a:solidFill>
                      <a:prstDash val="solid"/>
                    </a:lnR>
                    <a:lnT w="12700">
                      <a:solidFill>
                        <a:srgbClr val="DF9513"/>
                      </a:solidFill>
                      <a:prstDash val="solid"/>
                    </a:lnT>
                    <a:lnB w="12700">
                      <a:solidFill>
                        <a:srgbClr val="DF9513"/>
                      </a:solidFill>
                      <a:prstDash val="solid"/>
                    </a:lnB>
                    <a:solidFill>
                      <a:srgbClr val="DBE8DE"/>
                    </a:solidFill>
                  </a:tcPr>
                </a:tc>
              </a:tr>
              <a:tr h="1335532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464"/>
                        </a:lnSpc>
                      </a:pPr>
                      <a:endParaRPr lang="en-US" dirty="0" smtClean="0"/>
                    </a:p>
                    <a:p>
                      <a:pPr marL="0" indent="85090">
                        <a:lnSpc>
                          <a:spcPct val="100000"/>
                        </a:lnSpc>
                      </a:pPr>
                      <a:r>
                        <a:rPr lang="en-US" altLang="zh-CN" sz="2500" spc="-55" dirty="0">
                          <a:solidFill>
                            <a:srgbClr val="fefefe"/>
                          </a:solidFill>
                          <a:latin typeface="Times New Roman"/>
                          <a:ea typeface="Times New Roman"/>
                        </a:rPr>
                        <a:t>Acti</a:t>
                      </a:r>
                      <a:r>
                        <a:rPr lang="en-US" altLang="zh-CN" sz="2500" spc="-50" dirty="0">
                          <a:solidFill>
                            <a:srgbClr val="fefefe"/>
                          </a:solidFill>
                          <a:latin typeface="Times New Roman"/>
                          <a:ea typeface="Times New Roman"/>
                        </a:rPr>
                        <a:t>vities</a:t>
                      </a:r>
                    </a:p>
                  </a:txBody>
                  <a:tcPr marL="0" marR="0" marT="0" marB="0">
                    <a:lnL w="12700">
                      <a:solidFill>
                        <a:srgbClr val="55BF9E"/>
                      </a:solidFill>
                      <a:prstDash val="solid"/>
                    </a:lnL>
                    <a:lnR w="12700">
                      <a:solidFill>
                        <a:srgbClr val="55BF9E"/>
                      </a:solidFill>
                      <a:prstDash val="solid"/>
                    </a:lnR>
                    <a:lnT w="12700">
                      <a:solidFill>
                        <a:srgbClr val="55BF9E"/>
                      </a:solidFill>
                      <a:prstDash val="solid"/>
                    </a:lnT>
                    <a:lnB w="12700">
                      <a:solidFill>
                        <a:srgbClr val="55BF9E"/>
                      </a:solidFill>
                      <a:prstDash val="solid"/>
                    </a:lnB>
                    <a:solidFill>
                      <a:srgbClr val="9EBF5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544"/>
                        </a:lnSpc>
                      </a:pPr>
                      <a:endParaRPr lang="en-US" dirty="0" smtClean="0"/>
                    </a:p>
                    <a:p>
                      <a:pPr hangingPunct="0" marL="95758">
                        <a:lnSpc>
                          <a:spcPct val="95416"/>
                        </a:lnSpc>
                      </a:pPr>
                      <a:r>
                        <a:rPr lang="en-US" altLang="zh-CN" sz="20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Small</a:t>
                      </a:r>
                      <a:r>
                        <a:rPr lang="en-US" altLang="zh-CN" sz="2000" spc="-1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3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and</a:t>
                      </a:r>
                      <a:r>
                        <a:rPr lang="en-US" altLang="zh-CN" sz="2000" spc="-1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large</a:t>
                      </a:r>
                      <a:r>
                        <a:rPr lang="en-US" altLang="zh-CN" sz="2000" spc="-15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group</a:t>
                      </a:r>
                      <a:r>
                        <a:rPr lang="en-US" altLang="zh-CN" sz="2000" spc="-1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2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discussions,</a:t>
                      </a:r>
                      <a:r>
                        <a:rPr lang="en-US" altLang="zh-CN" sz="2000" spc="-15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3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team</a:t>
                      </a:r>
                      <a:r>
                        <a:rPr lang="en-US" altLang="zh-CN" sz="2000" spc="-15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building</a:t>
                      </a:r>
                      <a:r>
                        <a:rPr lang="en-US" altLang="zh-CN" sz="200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3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games,</a:t>
                      </a:r>
                      <a:r>
                        <a:rPr lang="en-US" altLang="zh-CN" sz="2000" spc="-15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individual</a:t>
                      </a:r>
                      <a:r>
                        <a:rPr lang="en-US" altLang="zh-CN" sz="2000" spc="-15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4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and</a:t>
                      </a:r>
                      <a:r>
                        <a:rPr lang="en-US" altLang="zh-CN" sz="2000" spc="-15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3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group</a:t>
                      </a:r>
                      <a:r>
                        <a:rPr lang="en-US" altLang="zh-CN" sz="2000" spc="-2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activities</a:t>
                      </a:r>
                    </a:p>
                  </a:txBody>
                  <a:tcPr marL="0" marR="0" marT="0" marB="0">
                    <a:lnL w="12700">
                      <a:solidFill>
                        <a:srgbClr val="55BF9E"/>
                      </a:solidFill>
                      <a:prstDash val="solid"/>
                    </a:lnL>
                    <a:lnR w="12700">
                      <a:solidFill>
                        <a:srgbClr val="D69BED"/>
                      </a:solidFill>
                      <a:prstDash val="solid"/>
                    </a:lnR>
                    <a:lnT w="12700">
                      <a:solidFill>
                        <a:srgbClr val="DF9513"/>
                      </a:solidFill>
                      <a:prstDash val="solid"/>
                    </a:lnT>
                    <a:lnB w="12700">
                      <a:solidFill>
                        <a:srgbClr val="D69BED"/>
                      </a:solidFill>
                      <a:prstDash val="solid"/>
                    </a:lnB>
                    <a:solidFill>
                      <a:srgbClr val="E4EA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Freeform 27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Freeform 279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Freeform 280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Freeform 281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Freeform 282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Freeform 283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5" name="Picture 28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285" name="TextBox 285"/>
          <p:cNvSpPr txBox="1"/>
          <p:nvPr/>
        </p:nvSpPr>
        <p:spPr>
          <a:xfrm>
            <a:off x="896111" y="1654197"/>
            <a:ext cx="4303268" cy="4194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42213">
              <a:lnSpc>
                <a:spcPct val="100000"/>
              </a:lnSpc>
            </a:pP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BLINDFOLD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LEADS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work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pairs.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each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pair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spc="-5" dirty="0">
                <a:solidFill>
                  <a:srgbClr val="fefefe"/>
                </a:solidFill>
                <a:latin typeface="Calibri"/>
                <a:ea typeface="Calibri"/>
              </a:rPr>
              <a:t>blindfo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lded.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sighted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help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their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blindfolded</a:t>
            </a:r>
            <a:r>
              <a:rPr lang="en-US" altLang="zh-CN" sz="1400" spc="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partner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across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clear</a:t>
            </a:r>
            <a:r>
              <a:rPr lang="en-US" altLang="zh-CN" sz="14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area.</a:t>
            </a:r>
          </a:p>
          <a:p>
            <a:pPr>
              <a:lnSpc>
                <a:spcPts val="65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Some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obstacles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might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introduced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into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400" spc="4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‘clear’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area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activity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progresses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so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4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mindful!</a:t>
            </a:r>
          </a:p>
          <a:p>
            <a:pPr>
              <a:lnSpc>
                <a:spcPts val="594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sighted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lead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physical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contact</a:t>
            </a:r>
            <a:r>
              <a:rPr lang="en-US" altLang="zh-CN" sz="1400" spc="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first</a:t>
            </a:r>
            <a:r>
              <a:rPr lang="en-US" altLang="zh-CN" sz="1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e.g.,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guiding</a:t>
            </a:r>
            <a:r>
              <a:rPr lang="en-US" altLang="zh-CN" sz="1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by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arm,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but</a:t>
            </a:r>
            <a:r>
              <a:rPr lang="en-US" altLang="zh-CN" sz="1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stop</a:t>
            </a:r>
            <a:r>
              <a:rPr lang="en-US" altLang="zh-CN" sz="1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any</a:t>
            </a:r>
            <a:r>
              <a:rPr lang="en-US" altLang="zh-CN" sz="14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physical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contact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when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leader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says</a:t>
            </a:r>
            <a:r>
              <a:rPr lang="en-US" altLang="zh-CN" sz="14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so!</a:t>
            </a:r>
          </a:p>
          <a:p>
            <a:pPr>
              <a:lnSpc>
                <a:spcPts val="77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68528" algn="l"/>
              </a:tabLst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	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sighted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support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blindfolded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4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ensure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4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safe.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4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S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wap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roles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once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400" spc="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dirty="0">
                <a:solidFill>
                  <a:srgbClr val="fefefe"/>
                </a:solidFill>
                <a:latin typeface="Calibri"/>
                <a:ea typeface="Calibri"/>
              </a:rPr>
              <a:t>finished!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 28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 287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 288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 289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 290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Freeform 291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3" name="Picture 29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293" name="TextBox 293"/>
          <p:cNvSpPr txBox="1"/>
          <p:nvPr/>
        </p:nvSpPr>
        <p:spPr>
          <a:xfrm>
            <a:off x="896111" y="1440837"/>
            <a:ext cx="4291705" cy="3976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60730">
              <a:lnSpc>
                <a:spcPct val="100000"/>
              </a:lnSpc>
            </a:pP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BACK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BACK</a:t>
            </a:r>
          </a:p>
          <a:p>
            <a:pPr marL="0" indent="1211833">
              <a:lnSpc>
                <a:spcPct val="100000"/>
              </a:lnSpc>
            </a:pP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DRA</a:t>
            </a:r>
            <a:r>
              <a:rPr lang="en-US" altLang="zh-CN" sz="2800" spc="135" dirty="0">
                <a:solidFill>
                  <a:srgbClr val="242424"/>
                </a:solidFill>
                <a:latin typeface="Times New Roman"/>
                <a:ea typeface="Times New Roman"/>
              </a:rPr>
              <a:t>WING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into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pairs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5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partner</a:t>
            </a:r>
          </a:p>
          <a:p>
            <a:pPr>
              <a:lnSpc>
                <a:spcPts val="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listener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6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speaker</a:t>
            </a:r>
          </a:p>
          <a:p>
            <a:pPr>
              <a:lnSpc>
                <a:spcPts val="8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speaker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provided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an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ima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ge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5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describe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image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5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detail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1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listener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attempt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recreate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image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blank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piece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paper,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based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upon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instructions</a:t>
            </a:r>
          </a:p>
          <a:p>
            <a:pPr>
              <a:lnSpc>
                <a:spcPts val="6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500" spc="-1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Neither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partner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see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others’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paper,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listener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may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NOT</a:t>
            </a:r>
            <a:r>
              <a:rPr lang="en-US" altLang="zh-CN" sz="15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communicate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5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speaker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Freeform 29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Freeform 295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6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7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 298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Freeform 299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1" name="Picture 30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301" name="TextBox 301"/>
          <p:cNvSpPr txBox="1"/>
          <p:nvPr/>
        </p:nvSpPr>
        <p:spPr>
          <a:xfrm>
            <a:off x="896111" y="1654197"/>
            <a:ext cx="4277538" cy="40473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64005">
              <a:lnSpc>
                <a:spcPct val="100000"/>
              </a:lnSpc>
            </a:pP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TE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LEPHONE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34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Everyone</a:t>
            </a:r>
            <a:r>
              <a:rPr lang="en-US" altLang="zh-CN" sz="13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3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3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3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circle!</a:t>
            </a:r>
          </a:p>
          <a:p>
            <a:pPr>
              <a:lnSpc>
                <a:spcPts val="8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One</a:t>
            </a:r>
            <a:r>
              <a:rPr lang="en-US" altLang="zh-CN" sz="1300" spc="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chosen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say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into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ear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sitting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next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them.</a:t>
            </a:r>
          </a:p>
          <a:p>
            <a:pPr>
              <a:lnSpc>
                <a:spcPts val="6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then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relays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onto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next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person,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so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on.</a:t>
            </a:r>
          </a:p>
          <a:p>
            <a:pPr>
              <a:lnSpc>
                <a:spcPts val="6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1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only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allowed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say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once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3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say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quietly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only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sitting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next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can</a:t>
            </a:r>
            <a:r>
              <a:rPr lang="en-US" altLang="zh-CN" sz="13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hear.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Once</a:t>
            </a:r>
            <a:r>
              <a:rPr lang="en-US" altLang="zh-CN" sz="1300" spc="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gets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originator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(the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person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said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first),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asked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call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out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was</a:t>
            </a:r>
            <a:r>
              <a:rPr lang="en-US" altLang="zh-CN" sz="1300" spc="-5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said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spc="-5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spc="-10" dirty="0">
                <a:solidFill>
                  <a:srgbClr val="fefefe"/>
                </a:solidFill>
                <a:latin typeface="Calibri"/>
                <a:ea typeface="Calibri"/>
              </a:rPr>
              <a:t>you.</a:t>
            </a:r>
          </a:p>
          <a:p>
            <a:pPr>
              <a:lnSpc>
                <a:spcPts val="7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20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300" spc="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different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message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300" spc="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passed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13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300" spc="-5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300" dirty="0">
                <a:solidFill>
                  <a:srgbClr val="fefefe"/>
                </a:solidFill>
                <a:latin typeface="Calibri"/>
                <a:ea typeface="Calibri"/>
              </a:rPr>
              <a:t>ginning?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reeform 302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Freeform 303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 304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6" name="Picture 30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306" name="TextBox 306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Freeform 30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Freeform 308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Freeform 309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1" name="Picture 31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80" y="3246120"/>
            <a:ext cx="693420" cy="822960"/>
          </a:xfrm>
          <a:prstGeom prst="rect">
            <a:avLst/>
          </a:prstGeom>
        </p:spPr>
      </p:pic>
      <p:sp>
        <p:nvSpPr>
          <p:cNvPr id="311" name="Freeform 311"> 
				</p:cNvPr>
          <p:cNvSpPr/>
          <p:nvPr/>
        </p:nvSpPr>
        <p:spPr>
          <a:xfrm>
            <a:off x="3184525" y="3273425"/>
            <a:ext cx="688975" cy="790575"/>
          </a:xfrm>
          <a:custGeom>
            <a:avLst/>
            <a:gdLst>
              <a:gd name="connsiteX0" fmla="*/ 695040 w 688975"/>
              <a:gd name="connsiteY0" fmla="*/ 421152 h 790575"/>
              <a:gd name="connsiteX1" fmla="*/ 625590 w 688975"/>
              <a:gd name="connsiteY1" fmla="*/ 300383 h 790575"/>
              <a:gd name="connsiteX2" fmla="*/ 625590 w 688975"/>
              <a:gd name="connsiteY2" fmla="*/ 295351 h 790575"/>
              <a:gd name="connsiteX3" fmla="*/ 477629 w 688975"/>
              <a:gd name="connsiteY3" fmla="*/ 23589 h 790575"/>
              <a:gd name="connsiteX4" fmla="*/ 168623 w 688975"/>
              <a:gd name="connsiteY4" fmla="*/ 23589 h 790575"/>
              <a:gd name="connsiteX5" fmla="*/ 20663 w 688975"/>
              <a:gd name="connsiteY5" fmla="*/ 295351 h 790575"/>
              <a:gd name="connsiteX6" fmla="*/ 139434 w 688975"/>
              <a:gd name="connsiteY6" fmla="*/ 538901 h 790575"/>
              <a:gd name="connsiteX7" fmla="*/ 139434 w 688975"/>
              <a:gd name="connsiteY7" fmla="*/ 793521 h 790575"/>
              <a:gd name="connsiteX8" fmla="*/ 457498 w 688975"/>
              <a:gd name="connsiteY8" fmla="*/ 793521 h 790575"/>
              <a:gd name="connsiteX9" fmla="*/ 457498 w 688975"/>
              <a:gd name="connsiteY9" fmla="*/ 672752 h 790575"/>
              <a:gd name="connsiteX10" fmla="*/ 506819 w 688975"/>
              <a:gd name="connsiteY10" fmla="*/ 672752 h 790575"/>
              <a:gd name="connsiteX11" fmla="*/ 591367 w 688975"/>
              <a:gd name="connsiteY11" fmla="*/ 637528 h 790575"/>
              <a:gd name="connsiteX12" fmla="*/ 625590 w 688975"/>
              <a:gd name="connsiteY12" fmla="*/ 551984 h 790575"/>
              <a:gd name="connsiteX13" fmla="*/ 625590 w 688975"/>
              <a:gd name="connsiteY13" fmla="*/ 491600 h 790575"/>
              <a:gd name="connsiteX14" fmla="*/ 669877 w 688975"/>
              <a:gd name="connsiteY14" fmla="*/ 491600 h 790575"/>
              <a:gd name="connsiteX15" fmla="*/ 695040 w 688975"/>
              <a:gd name="connsiteY15" fmla="*/ 421152 h 790575"/>
              <a:gd name="connsiteX16" fmla="*/ 695040 w 688975"/>
              <a:gd name="connsiteY16" fmla="*/ 421152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8975" h="790575">
                <a:moveTo>
                  <a:pt x="695040" y="421152"/>
                </a:moveTo>
                <a:lnTo>
                  <a:pt x="625590" y="300383"/>
                </a:lnTo>
                <a:lnTo>
                  <a:pt x="625590" y="295351"/>
                </a:lnTo>
                <a:cubicBezTo>
                  <a:pt x="629616" y="184647"/>
                  <a:pt x="573250" y="80987"/>
                  <a:pt x="477629" y="23589"/>
                </a:cubicBezTo>
                <a:cubicBezTo>
                  <a:pt x="382008" y="-32769"/>
                  <a:pt x="264244" y="-32769"/>
                  <a:pt x="168623" y="23589"/>
                </a:cubicBezTo>
                <a:cubicBezTo>
                  <a:pt x="73002" y="79981"/>
                  <a:pt x="16637" y="184647"/>
                  <a:pt x="20663" y="295351"/>
                </a:cubicBezTo>
                <a:cubicBezTo>
                  <a:pt x="20663" y="390959"/>
                  <a:pt x="63944" y="480529"/>
                  <a:pt x="139434" y="538901"/>
                </a:cubicBezTo>
                <a:lnTo>
                  <a:pt x="139434" y="793521"/>
                </a:lnTo>
                <a:lnTo>
                  <a:pt x="457498" y="793521"/>
                </a:lnTo>
                <a:lnTo>
                  <a:pt x="457498" y="672752"/>
                </a:lnTo>
                <a:lnTo>
                  <a:pt x="506819" y="672752"/>
                </a:lnTo>
                <a:cubicBezTo>
                  <a:pt x="539028" y="672752"/>
                  <a:pt x="569224" y="659669"/>
                  <a:pt x="591367" y="637528"/>
                </a:cubicBezTo>
                <a:cubicBezTo>
                  <a:pt x="613511" y="614381"/>
                  <a:pt x="625590" y="584189"/>
                  <a:pt x="625590" y="551984"/>
                </a:cubicBezTo>
                <a:lnTo>
                  <a:pt x="625590" y="491600"/>
                </a:lnTo>
                <a:lnTo>
                  <a:pt x="669877" y="491600"/>
                </a:lnTo>
                <a:cubicBezTo>
                  <a:pt x="696047" y="488581"/>
                  <a:pt x="719197" y="458389"/>
                  <a:pt x="695040" y="421152"/>
                </a:cubicBezTo>
                <a:lnTo>
                  <a:pt x="695040" y="42115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Freeform 312"> 
				</p:cNvPr>
          <p:cNvSpPr/>
          <p:nvPr/>
        </p:nvSpPr>
        <p:spPr>
          <a:xfrm>
            <a:off x="3032125" y="3171825"/>
            <a:ext cx="993775" cy="993775"/>
          </a:xfrm>
          <a:custGeom>
            <a:avLst/>
            <a:gdLst>
              <a:gd name="connsiteX0" fmla="*/ 25019 w 993775"/>
              <a:gd name="connsiteY0" fmla="*/ 996315 h 993775"/>
              <a:gd name="connsiteX1" fmla="*/ 1001903 w 993775"/>
              <a:gd name="connsiteY1" fmla="*/ 996315 h 993775"/>
              <a:gd name="connsiteX2" fmla="*/ 1001903 w 993775"/>
              <a:gd name="connsiteY2" fmla="*/ 19431 h 993775"/>
              <a:gd name="connsiteX3" fmla="*/ 25019 w 993775"/>
              <a:gd name="connsiteY3" fmla="*/ 19431 h 993775"/>
              <a:gd name="connsiteX4" fmla="*/ 25019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5019" y="996315"/>
                </a:moveTo>
                <a:lnTo>
                  <a:pt x="1001903" y="996315"/>
                </a:lnTo>
                <a:lnTo>
                  <a:pt x="1001903" y="19431"/>
                </a:lnTo>
                <a:lnTo>
                  <a:pt x="25019" y="19431"/>
                </a:lnTo>
                <a:lnTo>
                  <a:pt x="25019" y="99631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Freeform 313"> 
				</p:cNvPr>
          <p:cNvSpPr/>
          <p:nvPr/>
        </p:nvSpPr>
        <p:spPr>
          <a:xfrm>
            <a:off x="5749925" y="3286125"/>
            <a:ext cx="257175" cy="257175"/>
          </a:xfrm>
          <a:custGeom>
            <a:avLst/>
            <a:gdLst>
              <a:gd name="connsiteX0" fmla="*/ 257273 w 257175"/>
              <a:gd name="connsiteY0" fmla="*/ 147951 h 257175"/>
              <a:gd name="connsiteX1" fmla="*/ 136770 w 257175"/>
              <a:gd name="connsiteY1" fmla="*/ 268618 h 257175"/>
              <a:gd name="connsiteX2" fmla="*/ 16267 w 257175"/>
              <a:gd name="connsiteY2" fmla="*/ 147951 h 257175"/>
              <a:gd name="connsiteX3" fmla="*/ 136770 w 257175"/>
              <a:gd name="connsiteY3" fmla="*/ 27283 h 257175"/>
              <a:gd name="connsiteX4" fmla="*/ 257273 w 257175"/>
              <a:gd name="connsiteY4" fmla="*/ 147951 h 257175"/>
              <a:gd name="connsiteX5" fmla="*/ 257273 w 257175"/>
              <a:gd name="connsiteY5" fmla="*/ 147951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257175">
                <a:moveTo>
                  <a:pt x="257273" y="147951"/>
                </a:moveTo>
                <a:cubicBezTo>
                  <a:pt x="257273" y="214591"/>
                  <a:pt x="203320" y="268618"/>
                  <a:pt x="136770" y="268618"/>
                </a:cubicBezTo>
                <a:cubicBezTo>
                  <a:pt x="70212" y="268618"/>
                  <a:pt x="16267" y="214591"/>
                  <a:pt x="16267" y="147951"/>
                </a:cubicBezTo>
                <a:cubicBezTo>
                  <a:pt x="16267" y="81302"/>
                  <a:pt x="70212" y="27283"/>
                  <a:pt x="136770" y="27283"/>
                </a:cubicBezTo>
                <a:cubicBezTo>
                  <a:pt x="203319" y="27283"/>
                  <a:pt x="257273" y="81302"/>
                  <a:pt x="257273" y="147951"/>
                </a:cubicBezTo>
                <a:lnTo>
                  <a:pt x="257273" y="147951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5" name="Picture 31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3322320"/>
            <a:ext cx="693420" cy="678180"/>
          </a:xfrm>
          <a:prstGeom prst="rect">
            <a:avLst/>
          </a:prstGeom>
        </p:spPr>
      </p:pic>
      <p:sp>
        <p:nvSpPr>
          <p:cNvPr id="315" name="Freeform 315"> 
				</p:cNvPr>
          <p:cNvSpPr/>
          <p:nvPr/>
        </p:nvSpPr>
        <p:spPr>
          <a:xfrm>
            <a:off x="5584825" y="3146425"/>
            <a:ext cx="993775" cy="993775"/>
          </a:xfrm>
          <a:custGeom>
            <a:avLst/>
            <a:gdLst>
              <a:gd name="connsiteX0" fmla="*/ 23495 w 993775"/>
              <a:gd name="connsiteY0" fmla="*/ 995807 h 993775"/>
              <a:gd name="connsiteX1" fmla="*/ 998855 w 993775"/>
              <a:gd name="connsiteY1" fmla="*/ 995807 h 993775"/>
              <a:gd name="connsiteX2" fmla="*/ 998855 w 993775"/>
              <a:gd name="connsiteY2" fmla="*/ 18923 h 993775"/>
              <a:gd name="connsiteX3" fmla="*/ 23495 w 993775"/>
              <a:gd name="connsiteY3" fmla="*/ 18923 h 993775"/>
              <a:gd name="connsiteX4" fmla="*/ 23495 w 993775"/>
              <a:gd name="connsiteY4" fmla="*/ 995807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3495" y="995807"/>
                </a:moveTo>
                <a:lnTo>
                  <a:pt x="998855" y="995807"/>
                </a:lnTo>
                <a:lnTo>
                  <a:pt x="998855" y="18923"/>
                </a:lnTo>
                <a:lnTo>
                  <a:pt x="23495" y="18923"/>
                </a:lnTo>
                <a:lnTo>
                  <a:pt x="23495" y="9958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Freeform 316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Freeform 317"> 
				</p:cNvPr>
          <p:cNvSpPr/>
          <p:nvPr/>
        </p:nvSpPr>
        <p:spPr>
          <a:xfrm>
            <a:off x="8582025" y="3819525"/>
            <a:ext cx="79375" cy="104775"/>
          </a:xfrm>
          <a:custGeom>
            <a:avLst/>
            <a:gdLst>
              <a:gd name="connsiteX0" fmla="*/ 35010 w 79375"/>
              <a:gd name="connsiteY0" fmla="*/ 107531 h 104775"/>
              <a:gd name="connsiteX1" fmla="*/ 19912 w 79375"/>
              <a:gd name="connsiteY1" fmla="*/ 102499 h 104775"/>
              <a:gd name="connsiteX2" fmla="*/ 17899 w 79375"/>
              <a:gd name="connsiteY2" fmla="*/ 74319 h 104775"/>
              <a:gd name="connsiteX3" fmla="*/ 57153 w 79375"/>
              <a:gd name="connsiteY3" fmla="*/ 29031 h 104775"/>
              <a:gd name="connsiteX4" fmla="*/ 85337 w 79375"/>
              <a:gd name="connsiteY4" fmla="*/ 27018 h 104775"/>
              <a:gd name="connsiteX5" fmla="*/ 87350 w 79375"/>
              <a:gd name="connsiteY5" fmla="*/ 55198 h 104775"/>
              <a:gd name="connsiteX6" fmla="*/ 48095 w 79375"/>
              <a:gd name="connsiteY6" fmla="*/ 100486 h 104775"/>
              <a:gd name="connsiteX7" fmla="*/ 35010 w 79375"/>
              <a:gd name="connsiteY7" fmla="*/ 107531 h 104775"/>
              <a:gd name="connsiteX8" fmla="*/ 35010 w 79375"/>
              <a:gd name="connsiteY8" fmla="*/ 10753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75" h="104775">
                <a:moveTo>
                  <a:pt x="35010" y="107531"/>
                </a:moveTo>
                <a:cubicBezTo>
                  <a:pt x="29978" y="107531"/>
                  <a:pt x="23938" y="106524"/>
                  <a:pt x="19912" y="102499"/>
                </a:cubicBezTo>
                <a:cubicBezTo>
                  <a:pt x="11859" y="95454"/>
                  <a:pt x="10853" y="82371"/>
                  <a:pt x="17899" y="74319"/>
                </a:cubicBezTo>
                <a:lnTo>
                  <a:pt x="57153" y="29031"/>
                </a:lnTo>
                <a:cubicBezTo>
                  <a:pt x="64199" y="20980"/>
                  <a:pt x="77284" y="19973"/>
                  <a:pt x="85337" y="27018"/>
                </a:cubicBezTo>
                <a:cubicBezTo>
                  <a:pt x="93389" y="34063"/>
                  <a:pt x="94395" y="47147"/>
                  <a:pt x="87350" y="55198"/>
                </a:cubicBezTo>
                <a:lnTo>
                  <a:pt x="48095" y="100486"/>
                </a:lnTo>
                <a:cubicBezTo>
                  <a:pt x="45075" y="104511"/>
                  <a:pt x="40043" y="106524"/>
                  <a:pt x="35010" y="107531"/>
                </a:cubicBezTo>
                <a:lnTo>
                  <a:pt x="35010" y="10753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Freeform 318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Freeform 319"> 
				</p:cNvPr>
          <p:cNvSpPr/>
          <p:nvPr/>
        </p:nvSpPr>
        <p:spPr>
          <a:xfrm>
            <a:off x="8518525" y="3781425"/>
            <a:ext cx="92075" cy="117475"/>
          </a:xfrm>
          <a:custGeom>
            <a:avLst/>
            <a:gdLst>
              <a:gd name="connsiteX0" fmla="*/ 37111 w 92075"/>
              <a:gd name="connsiteY0" fmla="*/ 122483 h 117475"/>
              <a:gd name="connsiteX1" fmla="*/ 17988 w 92075"/>
              <a:gd name="connsiteY1" fmla="*/ 116445 h 117475"/>
              <a:gd name="connsiteX2" fmla="*/ 15974 w 92075"/>
              <a:gd name="connsiteY2" fmla="*/ 81221 h 117475"/>
              <a:gd name="connsiteX3" fmla="*/ 62275 w 92075"/>
              <a:gd name="connsiteY3" fmla="*/ 27882 h 117475"/>
              <a:gd name="connsiteX4" fmla="*/ 97504 w 92075"/>
              <a:gd name="connsiteY4" fmla="*/ 25869 h 117475"/>
              <a:gd name="connsiteX5" fmla="*/ 99517 w 92075"/>
              <a:gd name="connsiteY5" fmla="*/ 61093 h 117475"/>
              <a:gd name="connsiteX6" fmla="*/ 53216 w 92075"/>
              <a:gd name="connsiteY6" fmla="*/ 114432 h 117475"/>
              <a:gd name="connsiteX7" fmla="*/ 37111 w 92075"/>
              <a:gd name="connsiteY7" fmla="*/ 122483 h 117475"/>
              <a:gd name="connsiteX8" fmla="*/ 37111 w 92075"/>
              <a:gd name="connsiteY8" fmla="*/ 122483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75" h="117475">
                <a:moveTo>
                  <a:pt x="37111" y="122483"/>
                </a:moveTo>
                <a:cubicBezTo>
                  <a:pt x="30066" y="123490"/>
                  <a:pt x="24027" y="121477"/>
                  <a:pt x="17988" y="116445"/>
                </a:cubicBezTo>
                <a:cubicBezTo>
                  <a:pt x="7921" y="107388"/>
                  <a:pt x="6915" y="91285"/>
                  <a:pt x="15974" y="81221"/>
                </a:cubicBezTo>
                <a:lnTo>
                  <a:pt x="62275" y="27882"/>
                </a:lnTo>
                <a:cubicBezTo>
                  <a:pt x="71333" y="17817"/>
                  <a:pt x="87438" y="16811"/>
                  <a:pt x="97504" y="25869"/>
                </a:cubicBezTo>
                <a:cubicBezTo>
                  <a:pt x="107569" y="34926"/>
                  <a:pt x="108575" y="51029"/>
                  <a:pt x="99517" y="61093"/>
                </a:cubicBezTo>
                <a:lnTo>
                  <a:pt x="53216" y="114432"/>
                </a:lnTo>
                <a:cubicBezTo>
                  <a:pt x="49190" y="119464"/>
                  <a:pt x="43150" y="122483"/>
                  <a:pt x="37111" y="122483"/>
                </a:cubicBezTo>
                <a:lnTo>
                  <a:pt x="37111" y="12248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Freeform 320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1"> 
				</p:cNvPr>
          <p:cNvSpPr/>
          <p:nvPr/>
        </p:nvSpPr>
        <p:spPr>
          <a:xfrm>
            <a:off x="8442325" y="3743325"/>
            <a:ext cx="104775" cy="117475"/>
          </a:xfrm>
          <a:custGeom>
            <a:avLst/>
            <a:gdLst>
              <a:gd name="connsiteX0" fmla="*/ 49900 w 104775"/>
              <a:gd name="connsiteY0" fmla="*/ 123347 h 117475"/>
              <a:gd name="connsiteX1" fmla="*/ 27756 w 104775"/>
              <a:gd name="connsiteY1" fmla="*/ 116302 h 117475"/>
              <a:gd name="connsiteX2" fmla="*/ 24736 w 104775"/>
              <a:gd name="connsiteY2" fmla="*/ 74033 h 117475"/>
              <a:gd name="connsiteX3" fmla="*/ 71037 w 104775"/>
              <a:gd name="connsiteY3" fmla="*/ 20693 h 117475"/>
              <a:gd name="connsiteX4" fmla="*/ 113311 w 104775"/>
              <a:gd name="connsiteY4" fmla="*/ 17674 h 117475"/>
              <a:gd name="connsiteX5" fmla="*/ 116331 w 104775"/>
              <a:gd name="connsiteY5" fmla="*/ 59943 h 117475"/>
              <a:gd name="connsiteX6" fmla="*/ 70030 w 104775"/>
              <a:gd name="connsiteY6" fmla="*/ 113283 h 117475"/>
              <a:gd name="connsiteX7" fmla="*/ 49900 w 104775"/>
              <a:gd name="connsiteY7" fmla="*/ 123347 h 117475"/>
              <a:gd name="connsiteX8" fmla="*/ 49900 w 104775"/>
              <a:gd name="connsiteY8" fmla="*/ 123347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9900" y="123347"/>
                </a:moveTo>
                <a:cubicBezTo>
                  <a:pt x="41847" y="124353"/>
                  <a:pt x="33795" y="121334"/>
                  <a:pt x="27756" y="116302"/>
                </a:cubicBezTo>
                <a:cubicBezTo>
                  <a:pt x="15678" y="105231"/>
                  <a:pt x="13665" y="86110"/>
                  <a:pt x="24736" y="74033"/>
                </a:cubicBezTo>
                <a:lnTo>
                  <a:pt x="71037" y="20693"/>
                </a:lnTo>
                <a:cubicBezTo>
                  <a:pt x="82108" y="8616"/>
                  <a:pt x="101233" y="6604"/>
                  <a:pt x="113311" y="17674"/>
                </a:cubicBezTo>
                <a:cubicBezTo>
                  <a:pt x="125390" y="28745"/>
                  <a:pt x="127403" y="47866"/>
                  <a:pt x="116331" y="59943"/>
                </a:cubicBezTo>
                <a:lnTo>
                  <a:pt x="70030" y="113283"/>
                </a:lnTo>
                <a:cubicBezTo>
                  <a:pt x="64998" y="119321"/>
                  <a:pt x="56946" y="123347"/>
                  <a:pt x="49900" y="123347"/>
                </a:cubicBezTo>
                <a:lnTo>
                  <a:pt x="49900" y="12334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Freeform 322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Freeform 323"> 
				</p:cNvPr>
          <p:cNvSpPr/>
          <p:nvPr/>
        </p:nvSpPr>
        <p:spPr>
          <a:xfrm>
            <a:off x="8366125" y="3692525"/>
            <a:ext cx="117475" cy="130175"/>
          </a:xfrm>
          <a:custGeom>
            <a:avLst/>
            <a:gdLst>
              <a:gd name="connsiteX0" fmla="*/ 52623 w 117475"/>
              <a:gd name="connsiteY0" fmla="*/ 136910 h 130175"/>
              <a:gd name="connsiteX1" fmla="*/ 30479 w 117475"/>
              <a:gd name="connsiteY1" fmla="*/ 129865 h 130175"/>
              <a:gd name="connsiteX2" fmla="*/ 27459 w 117475"/>
              <a:gd name="connsiteY2" fmla="*/ 87596 h 130175"/>
              <a:gd name="connsiteX3" fmla="*/ 80805 w 117475"/>
              <a:gd name="connsiteY3" fmla="*/ 27212 h 130175"/>
              <a:gd name="connsiteX4" fmla="*/ 123080 w 117475"/>
              <a:gd name="connsiteY4" fmla="*/ 24193 h 130175"/>
              <a:gd name="connsiteX5" fmla="*/ 126100 w 117475"/>
              <a:gd name="connsiteY5" fmla="*/ 66461 h 130175"/>
              <a:gd name="connsiteX6" fmla="*/ 72753 w 117475"/>
              <a:gd name="connsiteY6" fmla="*/ 126846 h 130175"/>
              <a:gd name="connsiteX7" fmla="*/ 52623 w 117475"/>
              <a:gd name="connsiteY7" fmla="*/ 136910 h 130175"/>
              <a:gd name="connsiteX8" fmla="*/ 52623 w 117475"/>
              <a:gd name="connsiteY8" fmla="*/ 13691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75" h="130175">
                <a:moveTo>
                  <a:pt x="52623" y="136910"/>
                </a:moveTo>
                <a:cubicBezTo>
                  <a:pt x="44570" y="137916"/>
                  <a:pt x="36518" y="134897"/>
                  <a:pt x="30479" y="129865"/>
                </a:cubicBezTo>
                <a:cubicBezTo>
                  <a:pt x="18401" y="118794"/>
                  <a:pt x="16388" y="99672"/>
                  <a:pt x="27459" y="87596"/>
                </a:cubicBezTo>
                <a:lnTo>
                  <a:pt x="80805" y="27212"/>
                </a:lnTo>
                <a:cubicBezTo>
                  <a:pt x="91878" y="15135"/>
                  <a:pt x="111002" y="13122"/>
                  <a:pt x="123080" y="24193"/>
                </a:cubicBezTo>
                <a:cubicBezTo>
                  <a:pt x="135159" y="35263"/>
                  <a:pt x="137172" y="54385"/>
                  <a:pt x="126100" y="66461"/>
                </a:cubicBezTo>
                <a:lnTo>
                  <a:pt x="72753" y="126846"/>
                </a:lnTo>
                <a:cubicBezTo>
                  <a:pt x="66714" y="132884"/>
                  <a:pt x="59669" y="135903"/>
                  <a:pt x="52623" y="136910"/>
                </a:cubicBezTo>
                <a:lnTo>
                  <a:pt x="52623" y="13691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Freeform 324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Freeform 325"> 
				</p:cNvPr>
          <p:cNvSpPr/>
          <p:nvPr/>
        </p:nvSpPr>
        <p:spPr>
          <a:xfrm>
            <a:off x="8188325" y="3400425"/>
            <a:ext cx="219075" cy="244475"/>
          </a:xfrm>
          <a:custGeom>
            <a:avLst/>
            <a:gdLst>
              <a:gd name="connsiteX0" fmla="*/ 23073 w 219075"/>
              <a:gd name="connsiteY0" fmla="*/ 207601 h 244475"/>
              <a:gd name="connsiteX1" fmla="*/ 100580 w 219075"/>
              <a:gd name="connsiteY1" fmla="*/ 254902 h 244475"/>
              <a:gd name="connsiteX2" fmla="*/ 127756 w 219075"/>
              <a:gd name="connsiteY2" fmla="*/ 247857 h 244475"/>
              <a:gd name="connsiteX3" fmla="*/ 221364 w 219075"/>
              <a:gd name="connsiteY3" fmla="*/ 92871 h 244475"/>
              <a:gd name="connsiteX4" fmla="*/ 214318 w 219075"/>
              <a:gd name="connsiteY4" fmla="*/ 65698 h 244475"/>
              <a:gd name="connsiteX5" fmla="*/ 137821 w 219075"/>
              <a:gd name="connsiteY5" fmla="*/ 18397 h 244475"/>
              <a:gd name="connsiteX6" fmla="*/ 23073 w 219075"/>
              <a:gd name="connsiteY6" fmla="*/ 207601 h 244475"/>
              <a:gd name="connsiteX7" fmla="*/ 23073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3073" y="207601"/>
                </a:moveTo>
                <a:lnTo>
                  <a:pt x="100580" y="254902"/>
                </a:lnTo>
                <a:cubicBezTo>
                  <a:pt x="109639" y="260940"/>
                  <a:pt x="122724" y="257921"/>
                  <a:pt x="127756" y="247857"/>
                </a:cubicBezTo>
                <a:lnTo>
                  <a:pt x="221364" y="92871"/>
                </a:lnTo>
                <a:cubicBezTo>
                  <a:pt x="227403" y="83813"/>
                  <a:pt x="224383" y="70730"/>
                  <a:pt x="214318" y="65698"/>
                </a:cubicBezTo>
                <a:lnTo>
                  <a:pt x="137821" y="18397"/>
                </a:lnTo>
                <a:lnTo>
                  <a:pt x="23073" y="207601"/>
                </a:lnTo>
                <a:lnTo>
                  <a:pt x="23073" y="20760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Freeform 326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Freeform 327"> 
				</p:cNvPr>
          <p:cNvSpPr/>
          <p:nvPr/>
        </p:nvSpPr>
        <p:spPr>
          <a:xfrm>
            <a:off x="8315325" y="3489325"/>
            <a:ext cx="549275" cy="447675"/>
          </a:xfrm>
          <a:custGeom>
            <a:avLst/>
            <a:gdLst>
              <a:gd name="connsiteX0" fmla="*/ 548311 w 549275"/>
              <a:gd name="connsiteY0" fmla="*/ 250540 h 447675"/>
              <a:gd name="connsiteX1" fmla="*/ 386259 w 549275"/>
              <a:gd name="connsiteY1" fmla="*/ 111656 h 447675"/>
              <a:gd name="connsiteX2" fmla="*/ 375187 w 549275"/>
              <a:gd name="connsiteY2" fmla="*/ 101592 h 447675"/>
              <a:gd name="connsiteX3" fmla="*/ 305736 w 549275"/>
              <a:gd name="connsiteY3" fmla="*/ 181098 h 447675"/>
              <a:gd name="connsiteX4" fmla="*/ 265475 w 549275"/>
              <a:gd name="connsiteY4" fmla="*/ 201226 h 447675"/>
              <a:gd name="connsiteX5" fmla="*/ 260442 w 549275"/>
              <a:gd name="connsiteY5" fmla="*/ 201226 h 447675"/>
              <a:gd name="connsiteX6" fmla="*/ 221188 w 549275"/>
              <a:gd name="connsiteY6" fmla="*/ 186130 h 447675"/>
              <a:gd name="connsiteX7" fmla="*/ 215148 w 549275"/>
              <a:gd name="connsiteY7" fmla="*/ 100586 h 447675"/>
              <a:gd name="connsiteX8" fmla="*/ 274533 w 549275"/>
              <a:gd name="connsiteY8" fmla="*/ 32150 h 447675"/>
              <a:gd name="connsiteX9" fmla="*/ 107449 w 549275"/>
              <a:gd name="connsiteY9" fmla="*/ 20073 h 447675"/>
              <a:gd name="connsiteX10" fmla="*/ 19880 w 549275"/>
              <a:gd name="connsiteY10" fmla="*/ 164996 h 447675"/>
              <a:gd name="connsiteX11" fmla="*/ 88324 w 549275"/>
              <a:gd name="connsiteY11" fmla="*/ 244501 h 447675"/>
              <a:gd name="connsiteX12" fmla="*/ 114495 w 549275"/>
              <a:gd name="connsiteY12" fmla="*/ 214309 h 447675"/>
              <a:gd name="connsiteX13" fmla="*/ 152743 w 549275"/>
              <a:gd name="connsiteY13" fmla="*/ 197200 h 447675"/>
              <a:gd name="connsiteX14" fmla="*/ 185959 w 549275"/>
              <a:gd name="connsiteY14" fmla="*/ 209277 h 447675"/>
              <a:gd name="connsiteX15" fmla="*/ 203069 w 549275"/>
              <a:gd name="connsiteY15" fmla="*/ 245508 h 447675"/>
              <a:gd name="connsiteX16" fmla="*/ 220181 w 549275"/>
              <a:gd name="connsiteY16" fmla="*/ 242489 h 447675"/>
              <a:gd name="connsiteX17" fmla="*/ 253396 w 549275"/>
              <a:gd name="connsiteY17" fmla="*/ 254565 h 447675"/>
              <a:gd name="connsiteX18" fmla="*/ 270507 w 549275"/>
              <a:gd name="connsiteY18" fmla="*/ 291802 h 447675"/>
              <a:gd name="connsiteX19" fmla="*/ 283592 w 549275"/>
              <a:gd name="connsiteY19" fmla="*/ 289790 h 447675"/>
              <a:gd name="connsiteX20" fmla="*/ 313788 w 549275"/>
              <a:gd name="connsiteY20" fmla="*/ 300860 h 447675"/>
              <a:gd name="connsiteX21" fmla="*/ 328886 w 549275"/>
              <a:gd name="connsiteY21" fmla="*/ 332058 h 447675"/>
              <a:gd name="connsiteX22" fmla="*/ 339958 w 549275"/>
              <a:gd name="connsiteY22" fmla="*/ 330046 h 447675"/>
              <a:gd name="connsiteX23" fmla="*/ 366128 w 549275"/>
              <a:gd name="connsiteY23" fmla="*/ 340110 h 447675"/>
              <a:gd name="connsiteX24" fmla="*/ 380220 w 549275"/>
              <a:gd name="connsiteY24" fmla="*/ 367283 h 447675"/>
              <a:gd name="connsiteX25" fmla="*/ 370154 w 549275"/>
              <a:gd name="connsiteY25" fmla="*/ 396468 h 447675"/>
              <a:gd name="connsiteX26" fmla="*/ 335932 w 549275"/>
              <a:gd name="connsiteY26" fmla="*/ 435718 h 447675"/>
              <a:gd name="connsiteX27" fmla="*/ 350023 w 549275"/>
              <a:gd name="connsiteY27" fmla="*/ 446789 h 447675"/>
              <a:gd name="connsiteX28" fmla="*/ 374181 w 549275"/>
              <a:gd name="connsiteY28" fmla="*/ 452827 h 447675"/>
              <a:gd name="connsiteX29" fmla="*/ 410416 w 549275"/>
              <a:gd name="connsiteY29" fmla="*/ 409552 h 447675"/>
              <a:gd name="connsiteX30" fmla="*/ 410416 w 549275"/>
              <a:gd name="connsiteY30" fmla="*/ 408545 h 447675"/>
              <a:gd name="connsiteX31" fmla="*/ 420481 w 549275"/>
              <a:gd name="connsiteY31" fmla="*/ 409552 h 447675"/>
              <a:gd name="connsiteX32" fmla="*/ 456716 w 549275"/>
              <a:gd name="connsiteY32" fmla="*/ 366276 h 447675"/>
              <a:gd name="connsiteX33" fmla="*/ 456716 w 549275"/>
              <a:gd name="connsiteY33" fmla="*/ 365270 h 447675"/>
              <a:gd name="connsiteX34" fmla="*/ 466781 w 549275"/>
              <a:gd name="connsiteY34" fmla="*/ 366276 h 447675"/>
              <a:gd name="connsiteX35" fmla="*/ 503017 w 549275"/>
              <a:gd name="connsiteY35" fmla="*/ 323001 h 447675"/>
              <a:gd name="connsiteX36" fmla="*/ 502010 w 549275"/>
              <a:gd name="connsiteY36" fmla="*/ 316962 h 447675"/>
              <a:gd name="connsiteX37" fmla="*/ 523147 w 549275"/>
              <a:gd name="connsiteY37" fmla="*/ 320988 h 447675"/>
              <a:gd name="connsiteX38" fmla="*/ 559382 w 549275"/>
              <a:gd name="connsiteY38" fmla="*/ 277713 h 447675"/>
              <a:gd name="connsiteX39" fmla="*/ 548311 w 549275"/>
              <a:gd name="connsiteY39" fmla="*/ 250540 h 447675"/>
              <a:gd name="connsiteX40" fmla="*/ 548311 w 549275"/>
              <a:gd name="connsiteY40" fmla="*/ 25054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9275" h="447675">
                <a:moveTo>
                  <a:pt x="548311" y="250540"/>
                </a:moveTo>
                <a:lnTo>
                  <a:pt x="386259" y="111656"/>
                </a:lnTo>
                <a:lnTo>
                  <a:pt x="375187" y="101592"/>
                </a:lnTo>
                <a:lnTo>
                  <a:pt x="305736" y="181098"/>
                </a:lnTo>
                <a:cubicBezTo>
                  <a:pt x="295671" y="193175"/>
                  <a:pt x="281579" y="200219"/>
                  <a:pt x="265475" y="201226"/>
                </a:cubicBezTo>
                <a:cubicBezTo>
                  <a:pt x="263462" y="201226"/>
                  <a:pt x="261449" y="201226"/>
                  <a:pt x="260442" y="201226"/>
                </a:cubicBezTo>
                <a:cubicBezTo>
                  <a:pt x="245344" y="201226"/>
                  <a:pt x="231253" y="196194"/>
                  <a:pt x="221188" y="186130"/>
                </a:cubicBezTo>
                <a:cubicBezTo>
                  <a:pt x="196024" y="163989"/>
                  <a:pt x="194011" y="125746"/>
                  <a:pt x="215148" y="100586"/>
                </a:cubicBezTo>
                <a:lnTo>
                  <a:pt x="274533" y="32150"/>
                </a:lnTo>
                <a:cubicBezTo>
                  <a:pt x="228233" y="26112"/>
                  <a:pt x="168847" y="50265"/>
                  <a:pt x="107449" y="20073"/>
                </a:cubicBezTo>
                <a:lnTo>
                  <a:pt x="19880" y="164996"/>
                </a:lnTo>
                <a:lnTo>
                  <a:pt x="88324" y="244501"/>
                </a:lnTo>
                <a:lnTo>
                  <a:pt x="114495" y="214309"/>
                </a:lnTo>
                <a:cubicBezTo>
                  <a:pt x="123553" y="203239"/>
                  <a:pt x="137645" y="197200"/>
                  <a:pt x="152743" y="197200"/>
                </a:cubicBezTo>
                <a:cubicBezTo>
                  <a:pt x="164821" y="197200"/>
                  <a:pt x="176900" y="201226"/>
                  <a:pt x="185959" y="209277"/>
                </a:cubicBezTo>
                <a:cubicBezTo>
                  <a:pt x="197030" y="218335"/>
                  <a:pt x="202063" y="231418"/>
                  <a:pt x="203069" y="245508"/>
                </a:cubicBezTo>
                <a:cubicBezTo>
                  <a:pt x="208102" y="243495"/>
                  <a:pt x="214141" y="242489"/>
                  <a:pt x="220181" y="242489"/>
                </a:cubicBezTo>
                <a:cubicBezTo>
                  <a:pt x="232259" y="242489"/>
                  <a:pt x="244337" y="246514"/>
                  <a:pt x="253396" y="254565"/>
                </a:cubicBezTo>
                <a:cubicBezTo>
                  <a:pt x="264468" y="264629"/>
                  <a:pt x="270507" y="277713"/>
                  <a:pt x="270507" y="291802"/>
                </a:cubicBezTo>
                <a:cubicBezTo>
                  <a:pt x="274533" y="290796"/>
                  <a:pt x="279566" y="289790"/>
                  <a:pt x="283592" y="289790"/>
                </a:cubicBezTo>
                <a:cubicBezTo>
                  <a:pt x="294664" y="289790"/>
                  <a:pt x="304730" y="293815"/>
                  <a:pt x="313788" y="300860"/>
                </a:cubicBezTo>
                <a:cubicBezTo>
                  <a:pt x="322847" y="308911"/>
                  <a:pt x="327879" y="319982"/>
                  <a:pt x="328886" y="332058"/>
                </a:cubicBezTo>
                <a:cubicBezTo>
                  <a:pt x="331906" y="331052"/>
                  <a:pt x="335932" y="330046"/>
                  <a:pt x="339958" y="330046"/>
                </a:cubicBezTo>
                <a:cubicBezTo>
                  <a:pt x="350023" y="330046"/>
                  <a:pt x="359082" y="333065"/>
                  <a:pt x="366128" y="340110"/>
                </a:cubicBezTo>
                <a:cubicBezTo>
                  <a:pt x="374181" y="347154"/>
                  <a:pt x="379213" y="357218"/>
                  <a:pt x="380220" y="367283"/>
                </a:cubicBezTo>
                <a:cubicBezTo>
                  <a:pt x="381226" y="378353"/>
                  <a:pt x="377200" y="388417"/>
                  <a:pt x="370154" y="396468"/>
                </a:cubicBezTo>
                <a:lnTo>
                  <a:pt x="335932" y="435718"/>
                </a:lnTo>
                <a:lnTo>
                  <a:pt x="350023" y="446789"/>
                </a:lnTo>
                <a:cubicBezTo>
                  <a:pt x="357069" y="450814"/>
                  <a:pt x="365121" y="453833"/>
                  <a:pt x="374181" y="452827"/>
                </a:cubicBezTo>
                <a:cubicBezTo>
                  <a:pt x="396324" y="450814"/>
                  <a:pt x="412429" y="431692"/>
                  <a:pt x="410416" y="409552"/>
                </a:cubicBezTo>
                <a:lnTo>
                  <a:pt x="410416" y="408545"/>
                </a:lnTo>
                <a:cubicBezTo>
                  <a:pt x="413435" y="409552"/>
                  <a:pt x="417462" y="409552"/>
                  <a:pt x="420481" y="409552"/>
                </a:cubicBezTo>
                <a:cubicBezTo>
                  <a:pt x="442624" y="407539"/>
                  <a:pt x="458729" y="388417"/>
                  <a:pt x="456716" y="366276"/>
                </a:cubicBezTo>
                <a:lnTo>
                  <a:pt x="456716" y="365270"/>
                </a:lnTo>
                <a:cubicBezTo>
                  <a:pt x="459736" y="366276"/>
                  <a:pt x="463762" y="366276"/>
                  <a:pt x="466781" y="366276"/>
                </a:cubicBezTo>
                <a:cubicBezTo>
                  <a:pt x="488925" y="364263"/>
                  <a:pt x="505030" y="345142"/>
                  <a:pt x="503017" y="323001"/>
                </a:cubicBezTo>
                <a:cubicBezTo>
                  <a:pt x="503017" y="320988"/>
                  <a:pt x="502010" y="318975"/>
                  <a:pt x="502010" y="316962"/>
                </a:cubicBezTo>
                <a:cubicBezTo>
                  <a:pt x="508049" y="319982"/>
                  <a:pt x="515095" y="321994"/>
                  <a:pt x="523147" y="320988"/>
                </a:cubicBezTo>
                <a:cubicBezTo>
                  <a:pt x="545291" y="318975"/>
                  <a:pt x="561395" y="299853"/>
                  <a:pt x="559382" y="277713"/>
                </a:cubicBezTo>
                <a:cubicBezTo>
                  <a:pt x="560389" y="266642"/>
                  <a:pt x="555356" y="257585"/>
                  <a:pt x="548311" y="250540"/>
                </a:cubicBezTo>
                <a:lnTo>
                  <a:pt x="548311" y="25054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Freeform 328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Freeform 329"> 
				</p:cNvPr>
          <p:cNvSpPr/>
          <p:nvPr/>
        </p:nvSpPr>
        <p:spPr>
          <a:xfrm>
            <a:off x="8861425" y="3400425"/>
            <a:ext cx="219075" cy="244475"/>
          </a:xfrm>
          <a:custGeom>
            <a:avLst/>
            <a:gdLst>
              <a:gd name="connsiteX0" fmla="*/ 223648 w 219075"/>
              <a:gd name="connsiteY0" fmla="*/ 207601 h 244475"/>
              <a:gd name="connsiteX1" fmla="*/ 146145 w 219075"/>
              <a:gd name="connsiteY1" fmla="*/ 254902 h 244475"/>
              <a:gd name="connsiteX2" fmla="*/ 118968 w 219075"/>
              <a:gd name="connsiteY2" fmla="*/ 247857 h 244475"/>
              <a:gd name="connsiteX3" fmla="*/ 25361 w 219075"/>
              <a:gd name="connsiteY3" fmla="*/ 92871 h 244475"/>
              <a:gd name="connsiteX4" fmla="*/ 32407 w 219075"/>
              <a:gd name="connsiteY4" fmla="*/ 65698 h 244475"/>
              <a:gd name="connsiteX5" fmla="*/ 109910 w 219075"/>
              <a:gd name="connsiteY5" fmla="*/ 18397 h 244475"/>
              <a:gd name="connsiteX6" fmla="*/ 223648 w 219075"/>
              <a:gd name="connsiteY6" fmla="*/ 207601 h 244475"/>
              <a:gd name="connsiteX7" fmla="*/ 223648 w 219075"/>
              <a:gd name="connsiteY7" fmla="*/ 207601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075" h="244475">
                <a:moveTo>
                  <a:pt x="223648" y="207601"/>
                </a:moveTo>
                <a:lnTo>
                  <a:pt x="146145" y="254902"/>
                </a:lnTo>
                <a:cubicBezTo>
                  <a:pt x="137086" y="260940"/>
                  <a:pt x="124001" y="257921"/>
                  <a:pt x="118968" y="247857"/>
                </a:cubicBezTo>
                <a:lnTo>
                  <a:pt x="25361" y="92871"/>
                </a:lnTo>
                <a:cubicBezTo>
                  <a:pt x="19322" y="83813"/>
                  <a:pt x="22342" y="70730"/>
                  <a:pt x="32407" y="65698"/>
                </a:cubicBezTo>
                <a:lnTo>
                  <a:pt x="109910" y="18397"/>
                </a:lnTo>
                <a:lnTo>
                  <a:pt x="223648" y="207601"/>
                </a:lnTo>
                <a:lnTo>
                  <a:pt x="223648" y="20760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Freeform 330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Freeform 331"> 
				</p:cNvPr>
          <p:cNvSpPr/>
          <p:nvPr/>
        </p:nvSpPr>
        <p:spPr>
          <a:xfrm>
            <a:off x="8518525" y="3476625"/>
            <a:ext cx="434975" cy="257175"/>
          </a:xfrm>
          <a:custGeom>
            <a:avLst/>
            <a:gdLst>
              <a:gd name="connsiteX0" fmla="*/ 356182 w 434975"/>
              <a:gd name="connsiteY0" fmla="*/ 36799 h 257175"/>
              <a:gd name="connsiteX1" fmla="*/ 144810 w 434975"/>
              <a:gd name="connsiteY1" fmla="*/ 24722 h 257175"/>
              <a:gd name="connsiteX2" fmla="*/ 139778 w 434975"/>
              <a:gd name="connsiteY2" fmla="*/ 23715 h 257175"/>
              <a:gd name="connsiteX3" fmla="*/ 105556 w 434975"/>
              <a:gd name="connsiteY3" fmla="*/ 36799 h 257175"/>
              <a:gd name="connsiteX4" fmla="*/ 26040 w 434975"/>
              <a:gd name="connsiteY4" fmla="*/ 127375 h 257175"/>
              <a:gd name="connsiteX5" fmla="*/ 30066 w 434975"/>
              <a:gd name="connsiteY5" fmla="*/ 183734 h 257175"/>
              <a:gd name="connsiteX6" fmla="*/ 60262 w 434975"/>
              <a:gd name="connsiteY6" fmla="*/ 193798 h 257175"/>
              <a:gd name="connsiteX7" fmla="*/ 87438 w 434975"/>
              <a:gd name="connsiteY7" fmla="*/ 179708 h 257175"/>
              <a:gd name="connsiteX8" fmla="*/ 169974 w 434975"/>
              <a:gd name="connsiteY8" fmla="*/ 85106 h 257175"/>
              <a:gd name="connsiteX9" fmla="*/ 358195 w 434975"/>
              <a:gd name="connsiteY9" fmla="*/ 247137 h 257175"/>
              <a:gd name="connsiteX10" fmla="*/ 369268 w 434975"/>
              <a:gd name="connsiteY10" fmla="*/ 260220 h 257175"/>
              <a:gd name="connsiteX11" fmla="*/ 441738 w 434975"/>
              <a:gd name="connsiteY11" fmla="*/ 176689 h 257175"/>
              <a:gd name="connsiteX12" fmla="*/ 356182 w 434975"/>
              <a:gd name="connsiteY12" fmla="*/ 36799 h 257175"/>
              <a:gd name="connsiteX13" fmla="*/ 356182 w 434975"/>
              <a:gd name="connsiteY13" fmla="*/ 3679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4975" h="257175">
                <a:moveTo>
                  <a:pt x="356182" y="36799"/>
                </a:moveTo>
                <a:cubicBezTo>
                  <a:pt x="272640" y="66991"/>
                  <a:pt x="212248" y="37805"/>
                  <a:pt x="144810" y="24722"/>
                </a:cubicBezTo>
                <a:cubicBezTo>
                  <a:pt x="143804" y="24722"/>
                  <a:pt x="139778" y="23715"/>
                  <a:pt x="139778" y="23715"/>
                </a:cubicBezTo>
                <a:cubicBezTo>
                  <a:pt x="127699" y="22709"/>
                  <a:pt x="114614" y="26735"/>
                  <a:pt x="105556" y="36799"/>
                </a:cubicBezTo>
                <a:lnTo>
                  <a:pt x="26040" y="127375"/>
                </a:lnTo>
                <a:cubicBezTo>
                  <a:pt x="10941" y="144484"/>
                  <a:pt x="12955" y="169644"/>
                  <a:pt x="30066" y="183734"/>
                </a:cubicBezTo>
                <a:cubicBezTo>
                  <a:pt x="39124" y="190779"/>
                  <a:pt x="49190" y="194804"/>
                  <a:pt x="60262" y="193798"/>
                </a:cubicBezTo>
                <a:cubicBezTo>
                  <a:pt x="70327" y="192792"/>
                  <a:pt x="80392" y="188766"/>
                  <a:pt x="87438" y="179708"/>
                </a:cubicBezTo>
                <a:lnTo>
                  <a:pt x="169974" y="85106"/>
                </a:lnTo>
                <a:lnTo>
                  <a:pt x="358195" y="247137"/>
                </a:lnTo>
                <a:cubicBezTo>
                  <a:pt x="363228" y="252169"/>
                  <a:pt x="365242" y="254182"/>
                  <a:pt x="369268" y="260220"/>
                </a:cubicBezTo>
                <a:lnTo>
                  <a:pt x="441738" y="176689"/>
                </a:lnTo>
                <a:lnTo>
                  <a:pt x="356182" y="36799"/>
                </a:lnTo>
                <a:lnTo>
                  <a:pt x="356182" y="3679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1742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Freeform 332"> 
				</p:cNvPr>
          <p:cNvSpPr/>
          <p:nvPr/>
        </p:nvSpPr>
        <p:spPr>
          <a:xfrm>
            <a:off x="8137525" y="3171825"/>
            <a:ext cx="993775" cy="993775"/>
          </a:xfrm>
          <a:custGeom>
            <a:avLst/>
            <a:gdLst>
              <a:gd name="connsiteX0" fmla="*/ 20446 w 993775"/>
              <a:gd name="connsiteY0" fmla="*/ 996315 h 993775"/>
              <a:gd name="connsiteX1" fmla="*/ 997330 w 993775"/>
              <a:gd name="connsiteY1" fmla="*/ 996315 h 993775"/>
              <a:gd name="connsiteX2" fmla="*/ 997330 w 993775"/>
              <a:gd name="connsiteY2" fmla="*/ 19431 h 993775"/>
              <a:gd name="connsiteX3" fmla="*/ 20446 w 993775"/>
              <a:gd name="connsiteY3" fmla="*/ 19431 h 993775"/>
              <a:gd name="connsiteX4" fmla="*/ 20446 w 993775"/>
              <a:gd name="connsiteY4" fmla="*/ 996315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0446" y="996315"/>
                </a:moveTo>
                <a:lnTo>
                  <a:pt x="997330" y="996315"/>
                </a:lnTo>
                <a:lnTo>
                  <a:pt x="997330" y="19431"/>
                </a:lnTo>
                <a:lnTo>
                  <a:pt x="20446" y="19431"/>
                </a:lnTo>
                <a:lnTo>
                  <a:pt x="20446" y="99631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TextBox 333"/>
          <p:cNvSpPr txBox="1"/>
          <p:nvPr/>
        </p:nvSpPr>
        <p:spPr>
          <a:xfrm>
            <a:off x="2462148" y="987496"/>
            <a:ext cx="7247485" cy="1112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85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5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80" dirty="0">
                <a:solidFill>
                  <a:srgbClr val="242424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5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5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85" dirty="0">
                <a:solidFill>
                  <a:srgbClr val="242424"/>
                </a:solidFill>
                <a:latin typeface="Times New Roman"/>
                <a:ea typeface="Times New Roman"/>
              </a:rPr>
              <a:t>ESSENTIAL</a:t>
            </a:r>
            <a:r>
              <a:rPr lang="en-US" altLang="zh-CN" sz="25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89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5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89" dirty="0">
                <a:solidFill>
                  <a:srgbClr val="242424"/>
                </a:solidFill>
                <a:latin typeface="Times New Roman"/>
                <a:ea typeface="Times New Roman"/>
              </a:rPr>
              <a:t>(TEAM</a:t>
            </a:r>
            <a:r>
              <a:rPr lang="en-US" altLang="zh-CN" sz="25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14" dirty="0">
                <a:solidFill>
                  <a:srgbClr val="242424"/>
                </a:solidFill>
                <a:latin typeface="Times New Roman"/>
                <a:ea typeface="Times New Roman"/>
              </a:rPr>
              <a:t>WORK</a:t>
            </a:r>
          </a:p>
          <a:p>
            <a:pPr marL="0" indent="1929765">
              <a:lnSpc>
                <a:spcPct val="92083"/>
              </a:lnSpc>
            </a:pPr>
            <a:r>
              <a:rPr lang="en-US" altLang="zh-CN" sz="2500" spc="164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500" spc="4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39" dirty="0">
                <a:solidFill>
                  <a:srgbClr val="242424"/>
                </a:solidFill>
                <a:latin typeface="Times New Roman"/>
                <a:ea typeface="Times New Roman"/>
              </a:rPr>
              <a:t>NEGOTIATION)</a:t>
            </a:r>
          </a:p>
          <a:p>
            <a:pPr marL="0" indent="1752980">
              <a:lnSpc>
                <a:spcPct val="100000"/>
              </a:lnSpc>
            </a:pPr>
            <a:r>
              <a:rPr lang="en-US" altLang="zh-CN" sz="25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5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334" name="TextBox 334"/>
          <p:cNvSpPr txBox="1"/>
          <p:nvPr/>
        </p:nvSpPr>
        <p:spPr>
          <a:xfrm>
            <a:off x="2524379" y="4460471"/>
            <a:ext cx="2054413" cy="7223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955">
              <a:lnSpc>
                <a:spcPct val="100000"/>
              </a:lnSpc>
            </a:pPr>
            <a:r>
              <a:rPr lang="en-US" altLang="zh-CN" sz="1600" spc="1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6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</a:p>
          <a:p>
            <a:pPr marL="0">
              <a:lnSpc>
                <a:spcPct val="96249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working</a:t>
            </a:r>
            <a:r>
              <a:rPr lang="en-US" altLang="zh-CN" sz="1600" spc="-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cooperatively</a:t>
            </a:r>
          </a:p>
          <a:p>
            <a:pPr marL="0" indent="463295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6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team</a:t>
            </a:r>
          </a:p>
        </p:txBody>
      </p:sp>
      <p:sp>
        <p:nvSpPr>
          <p:cNvPr id="335" name="TextBox 335"/>
          <p:cNvSpPr txBox="1"/>
          <p:nvPr/>
        </p:nvSpPr>
        <p:spPr>
          <a:xfrm>
            <a:off x="5128514" y="4460471"/>
            <a:ext cx="1949625" cy="7223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work</a:t>
            </a:r>
          </a:p>
          <a:p>
            <a:pPr marL="0" indent="60959">
              <a:lnSpc>
                <a:spcPct val="96249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cooperatively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6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</a:p>
          <a:p>
            <a:pPr marL="0" indent="763904">
              <a:lnSpc>
                <a:spcPct val="100000"/>
              </a:lnSpc>
            </a:pPr>
            <a:r>
              <a:rPr lang="en-US" altLang="zh-CN" sz="1600" spc="30" dirty="0">
                <a:solidFill>
                  <a:srgbClr val="000000"/>
                </a:solidFill>
                <a:latin typeface="Times New Roman"/>
                <a:ea typeface="Times New Roman"/>
              </a:rPr>
              <a:t>te</a:t>
            </a:r>
            <a:r>
              <a:rPr lang="en-US" altLang="zh-CN" sz="1600" spc="20" dirty="0">
                <a:solidFill>
                  <a:srgbClr val="000000"/>
                </a:solidFill>
                <a:latin typeface="Times New Roman"/>
                <a:ea typeface="Times New Roman"/>
              </a:rPr>
              <a:t>am</a:t>
            </a:r>
          </a:p>
        </p:txBody>
      </p:sp>
      <p:sp>
        <p:nvSpPr>
          <p:cNvPr id="336" name="TextBox 336"/>
          <p:cNvSpPr txBox="1"/>
          <p:nvPr/>
        </p:nvSpPr>
        <p:spPr>
          <a:xfrm>
            <a:off x="7598664" y="4464864"/>
            <a:ext cx="2228058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spc="-10" dirty="0">
                <a:solidFill>
                  <a:srgbClr val="000000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-10" dirty="0">
                <a:solidFill>
                  <a:srgbClr val="000000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16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-1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Freeform 33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Freeform 338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Freeform 339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1" name="Picture 34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3230880"/>
            <a:ext cx="480059" cy="114300"/>
          </a:xfrm>
          <a:prstGeom prst="rect">
            <a:avLst/>
          </a:prstGeom>
        </p:spPr>
      </p:pic>
      <p:sp>
        <p:nvSpPr>
          <p:cNvPr id="341" name="Freeform 341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reeform 342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4" name="Picture 344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3230880"/>
            <a:ext cx="480059" cy="114300"/>
          </a:xfrm>
          <a:prstGeom prst="rect">
            <a:avLst/>
          </a:prstGeom>
        </p:spPr>
      </p:pic>
      <p:sp>
        <p:nvSpPr>
          <p:cNvPr id="344" name="Freeform 344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8ab5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Freeform 345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7" name="Picture 34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3230880"/>
            <a:ext cx="487680" cy="114300"/>
          </a:xfrm>
          <a:prstGeom prst="rect">
            <a:avLst/>
          </a:prstGeom>
        </p:spPr>
      </p:pic>
      <p:sp>
        <p:nvSpPr>
          <p:cNvPr id="347" name="Freeform 347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Freeform 348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0" name="Picture 35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920" y="3931920"/>
            <a:ext cx="8084820" cy="480059"/>
          </a:xfrm>
          <a:prstGeom prst="rect">
            <a:avLst/>
          </a:prstGeom>
        </p:spPr>
      </p:pic>
      <p:sp>
        <p:nvSpPr>
          <p:cNvPr id="350" name="Freeform 350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Freeform 351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3" name="Picture 353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680" y="5021580"/>
            <a:ext cx="480059" cy="121920"/>
          </a:xfrm>
          <a:prstGeom prst="rect">
            <a:avLst/>
          </a:prstGeom>
        </p:spPr>
      </p:pic>
      <p:sp>
        <p:nvSpPr>
          <p:cNvPr id="353" name="Freeform 353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Freeform 354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6" name="Picture 356">
					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6920" y="5021580"/>
            <a:ext cx="480059" cy="121920"/>
          </a:xfrm>
          <a:prstGeom prst="rect">
            <a:avLst/>
          </a:prstGeom>
        </p:spPr>
      </p:pic>
      <p:sp>
        <p:nvSpPr>
          <p:cNvPr id="356" name="Freeform 356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c4ae4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Freeform 357"> 
				</p:cNvPr>
          <p:cNvSpPr/>
          <p:nvPr/>
        </p:nvSpPr>
        <p:spPr>
          <a:xfrm>
            <a:off x="3654425" y="4416425"/>
            <a:ext cx="2187575" cy="1323975"/>
          </a:xfrm>
          <a:custGeom>
            <a:avLst/>
            <a:gdLst>
              <a:gd name="connsiteX0" fmla="*/ 19939 w 2187575"/>
              <a:gd name="connsiteY0" fmla="*/ 1329055 h 1323975"/>
              <a:gd name="connsiteX1" fmla="*/ 2191639 w 2187575"/>
              <a:gd name="connsiteY1" fmla="*/ 1329055 h 1323975"/>
              <a:gd name="connsiteX2" fmla="*/ 2191639 w 2187575"/>
              <a:gd name="connsiteY2" fmla="*/ 26035 h 1323975"/>
              <a:gd name="connsiteX3" fmla="*/ 19939 w 2187575"/>
              <a:gd name="connsiteY3" fmla="*/ 26035 h 1323975"/>
              <a:gd name="connsiteX4" fmla="*/ 19939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055"/>
                </a:moveTo>
                <a:lnTo>
                  <a:pt x="2191639" y="1329055"/>
                </a:lnTo>
                <a:lnTo>
                  <a:pt x="2191639" y="26035"/>
                </a:lnTo>
                <a:lnTo>
                  <a:pt x="19939" y="26035"/>
                </a:lnTo>
                <a:lnTo>
                  <a:pt x="19939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Freeform 358"> 
				</p:cNvPr>
          <p:cNvSpPr/>
          <p:nvPr/>
        </p:nvSpPr>
        <p:spPr>
          <a:xfrm>
            <a:off x="6321425" y="4416425"/>
            <a:ext cx="2187575" cy="1323975"/>
          </a:xfrm>
          <a:custGeom>
            <a:avLst/>
            <a:gdLst>
              <a:gd name="connsiteX0" fmla="*/ 24510 w 2187575"/>
              <a:gd name="connsiteY0" fmla="*/ 1329055 h 1323975"/>
              <a:gd name="connsiteX1" fmla="*/ 2196210 w 2187575"/>
              <a:gd name="connsiteY1" fmla="*/ 1329055 h 1323975"/>
              <a:gd name="connsiteX2" fmla="*/ 2196210 w 2187575"/>
              <a:gd name="connsiteY2" fmla="*/ 26035 h 1323975"/>
              <a:gd name="connsiteX3" fmla="*/ 24510 w 2187575"/>
              <a:gd name="connsiteY3" fmla="*/ 26035 h 1323975"/>
              <a:gd name="connsiteX4" fmla="*/ 24510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055"/>
                </a:moveTo>
                <a:lnTo>
                  <a:pt x="2196210" y="1329055"/>
                </a:lnTo>
                <a:lnTo>
                  <a:pt x="2196210" y="26035"/>
                </a:lnTo>
                <a:lnTo>
                  <a:pt x="24510" y="26035"/>
                </a:lnTo>
                <a:lnTo>
                  <a:pt x="24510" y="13290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Freeform 359"> 
				</p:cNvPr>
          <p:cNvSpPr/>
          <p:nvPr/>
        </p:nvSpPr>
        <p:spPr>
          <a:xfrm>
            <a:off x="6321425" y="4416425"/>
            <a:ext cx="2187575" cy="1323975"/>
          </a:xfrm>
          <a:custGeom>
            <a:avLst/>
            <a:gdLst>
              <a:gd name="connsiteX0" fmla="*/ 24510 w 2187575"/>
              <a:gd name="connsiteY0" fmla="*/ 1329055 h 1323975"/>
              <a:gd name="connsiteX1" fmla="*/ 2196210 w 2187575"/>
              <a:gd name="connsiteY1" fmla="*/ 1329055 h 1323975"/>
              <a:gd name="connsiteX2" fmla="*/ 2196210 w 2187575"/>
              <a:gd name="connsiteY2" fmla="*/ 26035 h 1323975"/>
              <a:gd name="connsiteX3" fmla="*/ 24510 w 2187575"/>
              <a:gd name="connsiteY3" fmla="*/ 26035 h 1323975"/>
              <a:gd name="connsiteX4" fmla="*/ 24510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055"/>
                </a:moveTo>
                <a:lnTo>
                  <a:pt x="2196210" y="1329055"/>
                </a:lnTo>
                <a:lnTo>
                  <a:pt x="2196210" y="26035"/>
                </a:lnTo>
                <a:lnTo>
                  <a:pt x="24510" y="26035"/>
                </a:lnTo>
                <a:lnTo>
                  <a:pt x="24510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TextBox 360"/>
          <p:cNvSpPr txBox="1"/>
          <p:nvPr/>
        </p:nvSpPr>
        <p:spPr>
          <a:xfrm>
            <a:off x="2759329" y="1115244"/>
            <a:ext cx="6647949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ESSENTIAL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(TEAM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792480">
              <a:lnSpc>
                <a:spcPct val="100000"/>
              </a:lnSpc>
            </a:pP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NEGOTIATION)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361" name="TextBox 361"/>
          <p:cNvSpPr txBox="1"/>
          <p:nvPr/>
        </p:nvSpPr>
        <p:spPr>
          <a:xfrm>
            <a:off x="1478025" y="3133187"/>
            <a:ext cx="1233373" cy="289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spc="20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1900" spc="1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</p:txBody>
      </p:sp>
      <p:sp>
        <p:nvSpPr>
          <p:cNvPr id="362" name="TextBox 362"/>
          <p:cNvSpPr txBox="1"/>
          <p:nvPr/>
        </p:nvSpPr>
        <p:spPr>
          <a:xfrm>
            <a:off x="4244340" y="3133187"/>
            <a:ext cx="1043628" cy="289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spc="15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1900" spc="5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363" name="TextBox 363"/>
          <p:cNvSpPr txBox="1"/>
          <p:nvPr/>
        </p:nvSpPr>
        <p:spPr>
          <a:xfrm>
            <a:off x="6468109" y="2857923"/>
            <a:ext cx="1940991" cy="839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432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Brainstorm</a:t>
            </a:r>
            <a:r>
              <a:rPr lang="en-US" altLang="zh-CN" sz="19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9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</a:p>
          <a:p>
            <a:pPr marL="0" indent="152400">
              <a:lnSpc>
                <a:spcPct val="89999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9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teamwork</a:t>
            </a:r>
            <a:r>
              <a:rPr lang="en-US" altLang="zh-CN" sz="19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</a:p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important?</a:t>
            </a:r>
          </a:p>
        </p:txBody>
      </p:sp>
      <p:sp>
        <p:nvSpPr>
          <p:cNvPr id="364" name="TextBox 364"/>
          <p:cNvSpPr txBox="1"/>
          <p:nvPr/>
        </p:nvSpPr>
        <p:spPr>
          <a:xfrm>
            <a:off x="9207372" y="2988421"/>
            <a:ext cx="1806119" cy="579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spc="-40" dirty="0">
                <a:solidFill>
                  <a:srgbClr val="fefefe"/>
                </a:solidFill>
                <a:latin typeface="Times New Roman"/>
                <a:ea typeface="Times New Roman"/>
              </a:rPr>
              <a:t>Teamwork</a:t>
            </a:r>
            <a:r>
              <a:rPr lang="en-US" altLang="zh-CN" sz="19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-25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9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-25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</a:p>
          <a:p>
            <a:pPr marL="0" indent="123444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action!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9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Games</a:t>
            </a:r>
          </a:p>
        </p:txBody>
      </p:sp>
      <p:sp>
        <p:nvSpPr>
          <p:cNvPr id="365" name="TextBox 365"/>
          <p:cNvSpPr txBox="1"/>
          <p:nvPr/>
        </p:nvSpPr>
        <p:spPr>
          <a:xfrm>
            <a:off x="1124407" y="4661172"/>
            <a:ext cx="1940241" cy="839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7431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Brainstorm</a:t>
            </a:r>
            <a:r>
              <a:rPr lang="en-US" altLang="zh-CN" sz="19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9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</a:p>
          <a:p>
            <a:pPr marL="0" indent="105155">
              <a:lnSpc>
                <a:spcPct val="89999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19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</a:p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900" spc="-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important?</a:t>
            </a:r>
          </a:p>
        </p:txBody>
      </p:sp>
      <p:sp>
        <p:nvSpPr>
          <p:cNvPr id="366" name="TextBox 366"/>
          <p:cNvSpPr txBox="1"/>
          <p:nvPr/>
        </p:nvSpPr>
        <p:spPr>
          <a:xfrm>
            <a:off x="3796284" y="4791645"/>
            <a:ext cx="1940510" cy="579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1900" spc="-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900" spc="-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</a:p>
          <a:p>
            <a:pPr marL="0" indent="190500">
              <a:lnSpc>
                <a:spcPct val="100000"/>
              </a:lnSpc>
            </a:pP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action!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9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dirty="0">
                <a:solidFill>
                  <a:srgbClr val="fefefe"/>
                </a:solidFill>
                <a:latin typeface="Times New Roman"/>
                <a:ea typeface="Times New Roman"/>
              </a:rPr>
              <a:t>Games</a:t>
            </a:r>
          </a:p>
        </p:txBody>
      </p:sp>
      <p:sp>
        <p:nvSpPr>
          <p:cNvPr id="367" name="TextBox 367"/>
          <p:cNvSpPr txBox="1"/>
          <p:nvPr/>
        </p:nvSpPr>
        <p:spPr>
          <a:xfrm>
            <a:off x="6587363" y="4791645"/>
            <a:ext cx="1703029" cy="579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900" spc="-25" dirty="0">
                <a:solidFill>
                  <a:srgbClr val="fefefe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19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900" spc="-3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</a:p>
          <a:p>
            <a:pPr marL="0" indent="678180">
              <a:lnSpc>
                <a:spcPct val="100000"/>
              </a:lnSpc>
            </a:pPr>
            <a:r>
              <a:rPr lang="en-US" altLang="zh-CN" sz="1900" spc="6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Freeform 36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Freeform 369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Freeform 370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Freeform 371"> 
				</p:cNvPr>
          <p:cNvSpPr/>
          <p:nvPr/>
        </p:nvSpPr>
        <p:spPr>
          <a:xfrm>
            <a:off x="3806825" y="2955925"/>
            <a:ext cx="854075" cy="854075"/>
          </a:xfrm>
          <a:custGeom>
            <a:avLst/>
            <a:gdLst>
              <a:gd name="connsiteX0" fmla="*/ 716753 w 854075"/>
              <a:gd name="connsiteY0" fmla="*/ 172358 h 854075"/>
              <a:gd name="connsiteX1" fmla="*/ 700375 w 854075"/>
              <a:gd name="connsiteY1" fmla="*/ 24921 h 854075"/>
              <a:gd name="connsiteX2" fmla="*/ 520217 w 854075"/>
              <a:gd name="connsiteY2" fmla="*/ 205110 h 854075"/>
              <a:gd name="connsiteX3" fmla="*/ 530044 w 854075"/>
              <a:gd name="connsiteY3" fmla="*/ 290264 h 854075"/>
              <a:gd name="connsiteX4" fmla="*/ 267997 w 854075"/>
              <a:gd name="connsiteY4" fmla="*/ 552277 h 854075"/>
              <a:gd name="connsiteX5" fmla="*/ 191021 w 854075"/>
              <a:gd name="connsiteY5" fmla="*/ 532626 h 854075"/>
              <a:gd name="connsiteX6" fmla="*/ 27241 w 854075"/>
              <a:gd name="connsiteY6" fmla="*/ 696385 h 854075"/>
              <a:gd name="connsiteX7" fmla="*/ 191021 w 854075"/>
              <a:gd name="connsiteY7" fmla="*/ 860143 h 854075"/>
              <a:gd name="connsiteX8" fmla="*/ 354800 w 854075"/>
              <a:gd name="connsiteY8" fmla="*/ 696385 h 854075"/>
              <a:gd name="connsiteX9" fmla="*/ 336784 w 854075"/>
              <a:gd name="connsiteY9" fmla="*/ 621056 h 854075"/>
              <a:gd name="connsiteX10" fmla="*/ 598832 w 854075"/>
              <a:gd name="connsiteY10" fmla="*/ 359043 h 854075"/>
              <a:gd name="connsiteX11" fmla="*/ 683997 w 854075"/>
              <a:gd name="connsiteY11" fmla="*/ 368868 h 854075"/>
              <a:gd name="connsiteX12" fmla="*/ 864155 w 854075"/>
              <a:gd name="connsiteY12" fmla="*/ 188734 h 854075"/>
              <a:gd name="connsiteX13" fmla="*/ 716753 w 854075"/>
              <a:gd name="connsiteY13" fmla="*/ 172358 h 854075"/>
              <a:gd name="connsiteX14" fmla="*/ 716753 w 854075"/>
              <a:gd name="connsiteY14" fmla="*/ 172358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4075" h="854075">
                <a:moveTo>
                  <a:pt x="716753" y="172358"/>
                </a:moveTo>
                <a:lnTo>
                  <a:pt x="700375" y="24921"/>
                </a:lnTo>
                <a:lnTo>
                  <a:pt x="520217" y="205110"/>
                </a:lnTo>
                <a:lnTo>
                  <a:pt x="530044" y="290264"/>
                </a:lnTo>
                <a:lnTo>
                  <a:pt x="267997" y="552277"/>
                </a:lnTo>
                <a:cubicBezTo>
                  <a:pt x="245068" y="540815"/>
                  <a:pt x="218863" y="532626"/>
                  <a:pt x="191021" y="532626"/>
                </a:cubicBezTo>
                <a:cubicBezTo>
                  <a:pt x="100942" y="532626"/>
                  <a:pt x="27241" y="606318"/>
                  <a:pt x="27241" y="696385"/>
                </a:cubicBezTo>
                <a:cubicBezTo>
                  <a:pt x="27241" y="786452"/>
                  <a:pt x="100942" y="860143"/>
                  <a:pt x="191021" y="860143"/>
                </a:cubicBezTo>
                <a:cubicBezTo>
                  <a:pt x="281099" y="860143"/>
                  <a:pt x="354800" y="786452"/>
                  <a:pt x="354800" y="696385"/>
                </a:cubicBezTo>
                <a:cubicBezTo>
                  <a:pt x="354800" y="668546"/>
                  <a:pt x="348249" y="643982"/>
                  <a:pt x="336784" y="621056"/>
                </a:cubicBezTo>
                <a:lnTo>
                  <a:pt x="598832" y="359043"/>
                </a:lnTo>
                <a:lnTo>
                  <a:pt x="683997" y="368868"/>
                </a:lnTo>
                <a:lnTo>
                  <a:pt x="864155" y="188734"/>
                </a:lnTo>
                <a:lnTo>
                  <a:pt x="716753" y="172358"/>
                </a:lnTo>
                <a:lnTo>
                  <a:pt x="716753" y="172358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Freeform 372"> 
				</p:cNvPr>
          <p:cNvSpPr/>
          <p:nvPr/>
        </p:nvSpPr>
        <p:spPr>
          <a:xfrm>
            <a:off x="3806825" y="2955925"/>
            <a:ext cx="854075" cy="854075"/>
          </a:xfrm>
          <a:custGeom>
            <a:avLst/>
            <a:gdLst>
              <a:gd name="connsiteX0" fmla="*/ 716753 w 854075"/>
              <a:gd name="connsiteY0" fmla="*/ 172358 h 854075"/>
              <a:gd name="connsiteX1" fmla="*/ 700375 w 854075"/>
              <a:gd name="connsiteY1" fmla="*/ 24921 h 854075"/>
              <a:gd name="connsiteX2" fmla="*/ 520217 w 854075"/>
              <a:gd name="connsiteY2" fmla="*/ 205110 h 854075"/>
              <a:gd name="connsiteX3" fmla="*/ 530044 w 854075"/>
              <a:gd name="connsiteY3" fmla="*/ 290264 h 854075"/>
              <a:gd name="connsiteX4" fmla="*/ 267997 w 854075"/>
              <a:gd name="connsiteY4" fmla="*/ 552277 h 854075"/>
              <a:gd name="connsiteX5" fmla="*/ 191021 w 854075"/>
              <a:gd name="connsiteY5" fmla="*/ 532626 h 854075"/>
              <a:gd name="connsiteX6" fmla="*/ 27241 w 854075"/>
              <a:gd name="connsiteY6" fmla="*/ 696385 h 854075"/>
              <a:gd name="connsiteX7" fmla="*/ 191021 w 854075"/>
              <a:gd name="connsiteY7" fmla="*/ 860143 h 854075"/>
              <a:gd name="connsiteX8" fmla="*/ 354800 w 854075"/>
              <a:gd name="connsiteY8" fmla="*/ 696385 h 854075"/>
              <a:gd name="connsiteX9" fmla="*/ 336784 w 854075"/>
              <a:gd name="connsiteY9" fmla="*/ 621056 h 854075"/>
              <a:gd name="connsiteX10" fmla="*/ 598832 w 854075"/>
              <a:gd name="connsiteY10" fmla="*/ 359043 h 854075"/>
              <a:gd name="connsiteX11" fmla="*/ 683997 w 854075"/>
              <a:gd name="connsiteY11" fmla="*/ 368868 h 854075"/>
              <a:gd name="connsiteX12" fmla="*/ 864155 w 854075"/>
              <a:gd name="connsiteY12" fmla="*/ 188734 h 854075"/>
              <a:gd name="connsiteX13" fmla="*/ 716753 w 854075"/>
              <a:gd name="connsiteY13" fmla="*/ 172358 h 854075"/>
              <a:gd name="connsiteX14" fmla="*/ 716753 w 854075"/>
              <a:gd name="connsiteY14" fmla="*/ 172358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4075" h="854075">
                <a:moveTo>
                  <a:pt x="716753" y="172358"/>
                </a:moveTo>
                <a:lnTo>
                  <a:pt x="700375" y="24921"/>
                </a:lnTo>
                <a:lnTo>
                  <a:pt x="520217" y="205110"/>
                </a:lnTo>
                <a:lnTo>
                  <a:pt x="530044" y="290264"/>
                </a:lnTo>
                <a:lnTo>
                  <a:pt x="267997" y="552277"/>
                </a:lnTo>
                <a:cubicBezTo>
                  <a:pt x="245068" y="540815"/>
                  <a:pt x="218863" y="532626"/>
                  <a:pt x="191021" y="532626"/>
                </a:cubicBezTo>
                <a:cubicBezTo>
                  <a:pt x="100942" y="532626"/>
                  <a:pt x="27241" y="606318"/>
                  <a:pt x="27241" y="696385"/>
                </a:cubicBezTo>
                <a:cubicBezTo>
                  <a:pt x="27241" y="786452"/>
                  <a:pt x="100942" y="860143"/>
                  <a:pt x="191021" y="860143"/>
                </a:cubicBezTo>
                <a:cubicBezTo>
                  <a:pt x="281099" y="860143"/>
                  <a:pt x="354800" y="786452"/>
                  <a:pt x="354800" y="696385"/>
                </a:cubicBezTo>
                <a:cubicBezTo>
                  <a:pt x="354800" y="668546"/>
                  <a:pt x="348249" y="643982"/>
                  <a:pt x="336784" y="621056"/>
                </a:cubicBezTo>
                <a:lnTo>
                  <a:pt x="598832" y="359043"/>
                </a:lnTo>
                <a:lnTo>
                  <a:pt x="683997" y="368868"/>
                </a:lnTo>
                <a:lnTo>
                  <a:pt x="864155" y="188734"/>
                </a:lnTo>
                <a:lnTo>
                  <a:pt x="716753" y="172358"/>
                </a:lnTo>
                <a:lnTo>
                  <a:pt x="716753" y="172358"/>
                </a:lnTo>
                <a:close/>
              </a:path>
            </a:pathLst>
          </a:custGeom>
          <a:solidFill>
            <a:srgbClr val="0000a6">
              <a:alpha val="0"/>
            </a:srgbClr>
          </a:solidFill>
          <a:ln w="19106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Freeform 373"> 
				</p:cNvPr>
          <p:cNvSpPr/>
          <p:nvPr/>
        </p:nvSpPr>
        <p:spPr>
          <a:xfrm>
            <a:off x="3349625" y="3006725"/>
            <a:ext cx="1260475" cy="1260475"/>
          </a:xfrm>
          <a:custGeom>
            <a:avLst/>
            <a:gdLst>
              <a:gd name="connsiteX0" fmla="*/ 1187055 w 1260475"/>
              <a:gd name="connsiteY0" fmla="*/ 363920 h 1260475"/>
              <a:gd name="connsiteX1" fmla="*/ 1165764 w 1260475"/>
              <a:gd name="connsiteY1" fmla="*/ 386847 h 1260475"/>
              <a:gd name="connsiteX2" fmla="*/ 1134646 w 1260475"/>
              <a:gd name="connsiteY2" fmla="*/ 383571 h 1260475"/>
              <a:gd name="connsiteX3" fmla="*/ 1100252 w 1260475"/>
              <a:gd name="connsiteY3" fmla="*/ 378659 h 1260475"/>
              <a:gd name="connsiteX4" fmla="*/ 1173953 w 1260475"/>
              <a:gd name="connsiteY4" fmla="*/ 645585 h 1260475"/>
              <a:gd name="connsiteX5" fmla="*/ 649859 w 1260475"/>
              <a:gd name="connsiteY5" fmla="*/ 1169612 h 1260475"/>
              <a:gd name="connsiteX6" fmla="*/ 125764 w 1260475"/>
              <a:gd name="connsiteY6" fmla="*/ 645585 h 1260475"/>
              <a:gd name="connsiteX7" fmla="*/ 649858 w 1260475"/>
              <a:gd name="connsiteY7" fmla="*/ 121558 h 1260475"/>
              <a:gd name="connsiteX8" fmla="*/ 916819 w 1260475"/>
              <a:gd name="connsiteY8" fmla="*/ 195249 h 1260475"/>
              <a:gd name="connsiteX9" fmla="*/ 913544 w 1260475"/>
              <a:gd name="connsiteY9" fmla="*/ 162498 h 1260475"/>
              <a:gd name="connsiteX10" fmla="*/ 908630 w 1260475"/>
              <a:gd name="connsiteY10" fmla="*/ 129746 h 1260475"/>
              <a:gd name="connsiteX11" fmla="*/ 931559 w 1260475"/>
              <a:gd name="connsiteY11" fmla="*/ 106820 h 1260475"/>
              <a:gd name="connsiteX12" fmla="*/ 943024 w 1260475"/>
              <a:gd name="connsiteY12" fmla="*/ 95357 h 1260475"/>
              <a:gd name="connsiteX13" fmla="*/ 649858 w 1260475"/>
              <a:gd name="connsiteY13" fmla="*/ 23248 h 1260475"/>
              <a:gd name="connsiteX14" fmla="*/ 27496 w 1260475"/>
              <a:gd name="connsiteY14" fmla="*/ 645585 h 1260475"/>
              <a:gd name="connsiteX15" fmla="*/ 649859 w 1260475"/>
              <a:gd name="connsiteY15" fmla="*/ 1267867 h 1260475"/>
              <a:gd name="connsiteX16" fmla="*/ 1272221 w 1260475"/>
              <a:gd name="connsiteY16" fmla="*/ 645585 h 1260475"/>
              <a:gd name="connsiteX17" fmla="*/ 1198520 w 1260475"/>
              <a:gd name="connsiteY17" fmla="*/ 354095 h 1260475"/>
              <a:gd name="connsiteX18" fmla="*/ 1187055 w 1260475"/>
              <a:gd name="connsiteY18" fmla="*/ 363920 h 1260475"/>
              <a:gd name="connsiteX19" fmla="*/ 1187055 w 1260475"/>
              <a:gd name="connsiteY19" fmla="*/ 363920 h 12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0475" h="1260475">
                <a:moveTo>
                  <a:pt x="1187055" y="363920"/>
                </a:moveTo>
                <a:lnTo>
                  <a:pt x="1165764" y="386847"/>
                </a:lnTo>
                <a:lnTo>
                  <a:pt x="1134646" y="383571"/>
                </a:lnTo>
                <a:lnTo>
                  <a:pt x="1100252" y="378659"/>
                </a:lnTo>
                <a:cubicBezTo>
                  <a:pt x="1146111" y="457263"/>
                  <a:pt x="1173953" y="547330"/>
                  <a:pt x="1173953" y="645585"/>
                </a:cubicBezTo>
                <a:cubicBezTo>
                  <a:pt x="1173953" y="933799"/>
                  <a:pt x="938111" y="1169612"/>
                  <a:pt x="649859" y="1169612"/>
                </a:cubicBezTo>
                <a:cubicBezTo>
                  <a:pt x="361606" y="1169612"/>
                  <a:pt x="125764" y="933799"/>
                  <a:pt x="125764" y="645585"/>
                </a:cubicBezTo>
                <a:cubicBezTo>
                  <a:pt x="125764" y="357370"/>
                  <a:pt x="361606" y="121558"/>
                  <a:pt x="649858" y="121558"/>
                </a:cubicBezTo>
                <a:cubicBezTo>
                  <a:pt x="746488" y="121558"/>
                  <a:pt x="838205" y="147759"/>
                  <a:pt x="916819" y="195249"/>
                </a:cubicBezTo>
                <a:lnTo>
                  <a:pt x="913544" y="162498"/>
                </a:lnTo>
                <a:lnTo>
                  <a:pt x="908630" y="129746"/>
                </a:lnTo>
                <a:lnTo>
                  <a:pt x="931559" y="106820"/>
                </a:lnTo>
                <a:lnTo>
                  <a:pt x="943024" y="95357"/>
                </a:lnTo>
                <a:cubicBezTo>
                  <a:pt x="854583" y="49504"/>
                  <a:pt x="756315" y="23248"/>
                  <a:pt x="649858" y="23248"/>
                </a:cubicBezTo>
                <a:cubicBezTo>
                  <a:pt x="305921" y="23248"/>
                  <a:pt x="27496" y="301692"/>
                  <a:pt x="27496" y="645585"/>
                </a:cubicBezTo>
                <a:cubicBezTo>
                  <a:pt x="27496" y="989477"/>
                  <a:pt x="305922" y="1267867"/>
                  <a:pt x="649859" y="1267867"/>
                </a:cubicBezTo>
                <a:cubicBezTo>
                  <a:pt x="993796" y="1267867"/>
                  <a:pt x="1272221" y="989477"/>
                  <a:pt x="1272221" y="645585"/>
                </a:cubicBezTo>
                <a:cubicBezTo>
                  <a:pt x="1272221" y="539142"/>
                  <a:pt x="1246016" y="440887"/>
                  <a:pt x="1198520" y="354095"/>
                </a:cubicBezTo>
                <a:lnTo>
                  <a:pt x="1187055" y="363920"/>
                </a:lnTo>
                <a:lnTo>
                  <a:pt x="1187055" y="363920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Freeform 374"> 
				</p:cNvPr>
          <p:cNvSpPr/>
          <p:nvPr/>
        </p:nvSpPr>
        <p:spPr>
          <a:xfrm>
            <a:off x="3349625" y="3006725"/>
            <a:ext cx="1260475" cy="1260475"/>
          </a:xfrm>
          <a:custGeom>
            <a:avLst/>
            <a:gdLst>
              <a:gd name="connsiteX0" fmla="*/ 1187055 w 1260475"/>
              <a:gd name="connsiteY0" fmla="*/ 363920 h 1260475"/>
              <a:gd name="connsiteX1" fmla="*/ 1165764 w 1260475"/>
              <a:gd name="connsiteY1" fmla="*/ 386847 h 1260475"/>
              <a:gd name="connsiteX2" fmla="*/ 1134646 w 1260475"/>
              <a:gd name="connsiteY2" fmla="*/ 383571 h 1260475"/>
              <a:gd name="connsiteX3" fmla="*/ 1100252 w 1260475"/>
              <a:gd name="connsiteY3" fmla="*/ 378659 h 1260475"/>
              <a:gd name="connsiteX4" fmla="*/ 1173953 w 1260475"/>
              <a:gd name="connsiteY4" fmla="*/ 645585 h 1260475"/>
              <a:gd name="connsiteX5" fmla="*/ 649859 w 1260475"/>
              <a:gd name="connsiteY5" fmla="*/ 1169612 h 1260475"/>
              <a:gd name="connsiteX6" fmla="*/ 125764 w 1260475"/>
              <a:gd name="connsiteY6" fmla="*/ 645585 h 1260475"/>
              <a:gd name="connsiteX7" fmla="*/ 649858 w 1260475"/>
              <a:gd name="connsiteY7" fmla="*/ 121558 h 1260475"/>
              <a:gd name="connsiteX8" fmla="*/ 916819 w 1260475"/>
              <a:gd name="connsiteY8" fmla="*/ 195249 h 1260475"/>
              <a:gd name="connsiteX9" fmla="*/ 913544 w 1260475"/>
              <a:gd name="connsiteY9" fmla="*/ 162498 h 1260475"/>
              <a:gd name="connsiteX10" fmla="*/ 908630 w 1260475"/>
              <a:gd name="connsiteY10" fmla="*/ 129746 h 1260475"/>
              <a:gd name="connsiteX11" fmla="*/ 931559 w 1260475"/>
              <a:gd name="connsiteY11" fmla="*/ 106820 h 1260475"/>
              <a:gd name="connsiteX12" fmla="*/ 943024 w 1260475"/>
              <a:gd name="connsiteY12" fmla="*/ 95357 h 1260475"/>
              <a:gd name="connsiteX13" fmla="*/ 649858 w 1260475"/>
              <a:gd name="connsiteY13" fmla="*/ 23248 h 1260475"/>
              <a:gd name="connsiteX14" fmla="*/ 27496 w 1260475"/>
              <a:gd name="connsiteY14" fmla="*/ 645585 h 1260475"/>
              <a:gd name="connsiteX15" fmla="*/ 649859 w 1260475"/>
              <a:gd name="connsiteY15" fmla="*/ 1267867 h 1260475"/>
              <a:gd name="connsiteX16" fmla="*/ 1272221 w 1260475"/>
              <a:gd name="connsiteY16" fmla="*/ 645585 h 1260475"/>
              <a:gd name="connsiteX17" fmla="*/ 1198520 w 1260475"/>
              <a:gd name="connsiteY17" fmla="*/ 354095 h 1260475"/>
              <a:gd name="connsiteX18" fmla="*/ 1187055 w 1260475"/>
              <a:gd name="connsiteY18" fmla="*/ 363920 h 1260475"/>
              <a:gd name="connsiteX19" fmla="*/ 1187055 w 1260475"/>
              <a:gd name="connsiteY19" fmla="*/ 363920 h 126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0475" h="1260475">
                <a:moveTo>
                  <a:pt x="1187055" y="363920"/>
                </a:moveTo>
                <a:lnTo>
                  <a:pt x="1165764" y="386847"/>
                </a:lnTo>
                <a:lnTo>
                  <a:pt x="1134646" y="383571"/>
                </a:lnTo>
                <a:lnTo>
                  <a:pt x="1100252" y="378659"/>
                </a:lnTo>
                <a:cubicBezTo>
                  <a:pt x="1146111" y="457263"/>
                  <a:pt x="1173953" y="547330"/>
                  <a:pt x="1173953" y="645585"/>
                </a:cubicBezTo>
                <a:cubicBezTo>
                  <a:pt x="1173953" y="933799"/>
                  <a:pt x="938111" y="1169612"/>
                  <a:pt x="649859" y="1169612"/>
                </a:cubicBezTo>
                <a:cubicBezTo>
                  <a:pt x="361606" y="1169612"/>
                  <a:pt x="125764" y="933799"/>
                  <a:pt x="125764" y="645585"/>
                </a:cubicBezTo>
                <a:cubicBezTo>
                  <a:pt x="125764" y="357370"/>
                  <a:pt x="361606" y="121558"/>
                  <a:pt x="649858" y="121558"/>
                </a:cubicBezTo>
                <a:cubicBezTo>
                  <a:pt x="746488" y="121558"/>
                  <a:pt x="838205" y="147759"/>
                  <a:pt x="916819" y="195249"/>
                </a:cubicBezTo>
                <a:lnTo>
                  <a:pt x="913544" y="162498"/>
                </a:lnTo>
                <a:lnTo>
                  <a:pt x="908630" y="129746"/>
                </a:lnTo>
                <a:lnTo>
                  <a:pt x="931559" y="106820"/>
                </a:lnTo>
                <a:lnTo>
                  <a:pt x="943024" y="95357"/>
                </a:lnTo>
                <a:cubicBezTo>
                  <a:pt x="854583" y="49504"/>
                  <a:pt x="756315" y="23248"/>
                  <a:pt x="649858" y="23248"/>
                </a:cubicBezTo>
                <a:cubicBezTo>
                  <a:pt x="305921" y="23248"/>
                  <a:pt x="27496" y="301692"/>
                  <a:pt x="27496" y="645585"/>
                </a:cubicBezTo>
                <a:cubicBezTo>
                  <a:pt x="27496" y="989477"/>
                  <a:pt x="305922" y="1267867"/>
                  <a:pt x="649859" y="1267867"/>
                </a:cubicBezTo>
                <a:cubicBezTo>
                  <a:pt x="993796" y="1267867"/>
                  <a:pt x="1272221" y="989477"/>
                  <a:pt x="1272221" y="645585"/>
                </a:cubicBezTo>
                <a:cubicBezTo>
                  <a:pt x="1272221" y="539142"/>
                  <a:pt x="1246016" y="440887"/>
                  <a:pt x="1198520" y="354095"/>
                </a:cubicBezTo>
                <a:lnTo>
                  <a:pt x="1187055" y="363920"/>
                </a:lnTo>
                <a:lnTo>
                  <a:pt x="1187055" y="363920"/>
                </a:lnTo>
                <a:close/>
              </a:path>
            </a:pathLst>
          </a:custGeom>
          <a:solidFill>
            <a:srgbClr val="0000f9">
              <a:alpha val="0"/>
            </a:srgbClr>
          </a:solidFill>
          <a:ln w="19106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Freeform 375"> 
				</p:cNvPr>
          <p:cNvSpPr/>
          <p:nvPr/>
        </p:nvSpPr>
        <p:spPr>
          <a:xfrm>
            <a:off x="3578225" y="3235325"/>
            <a:ext cx="803275" cy="803275"/>
          </a:xfrm>
          <a:custGeom>
            <a:avLst/>
            <a:gdLst>
              <a:gd name="connsiteX0" fmla="*/ 694770 w 803275"/>
              <a:gd name="connsiteY0" fmla="*/ 305629 h 803275"/>
              <a:gd name="connsiteX1" fmla="*/ 716062 w 803275"/>
              <a:gd name="connsiteY1" fmla="*/ 416985 h 803275"/>
              <a:gd name="connsiteX2" fmla="*/ 421259 w 803275"/>
              <a:gd name="connsiteY2" fmla="*/ 711750 h 803275"/>
              <a:gd name="connsiteX3" fmla="*/ 126455 w 803275"/>
              <a:gd name="connsiteY3" fmla="*/ 416985 h 803275"/>
              <a:gd name="connsiteX4" fmla="*/ 421258 w 803275"/>
              <a:gd name="connsiteY4" fmla="*/ 122220 h 803275"/>
              <a:gd name="connsiteX5" fmla="*/ 532629 w 803275"/>
              <a:gd name="connsiteY5" fmla="*/ 143508 h 803275"/>
              <a:gd name="connsiteX6" fmla="*/ 606329 w 803275"/>
              <a:gd name="connsiteY6" fmla="*/ 69817 h 803275"/>
              <a:gd name="connsiteX7" fmla="*/ 421258 w 803275"/>
              <a:gd name="connsiteY7" fmla="*/ 23965 h 803275"/>
              <a:gd name="connsiteX8" fmla="*/ 28188 w 803275"/>
              <a:gd name="connsiteY8" fmla="*/ 416985 h 803275"/>
              <a:gd name="connsiteX9" fmla="*/ 421259 w 803275"/>
              <a:gd name="connsiteY9" fmla="*/ 810005 h 803275"/>
              <a:gd name="connsiteX10" fmla="*/ 814330 w 803275"/>
              <a:gd name="connsiteY10" fmla="*/ 416985 h 803275"/>
              <a:gd name="connsiteX11" fmla="*/ 768471 w 803275"/>
              <a:gd name="connsiteY11" fmla="*/ 231938 h 803275"/>
              <a:gd name="connsiteX12" fmla="*/ 694770 w 803275"/>
              <a:gd name="connsiteY12" fmla="*/ 305629 h 803275"/>
              <a:gd name="connsiteX13" fmla="*/ 694770 w 803275"/>
              <a:gd name="connsiteY13" fmla="*/ 305629 h 8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3275" h="803275">
                <a:moveTo>
                  <a:pt x="694770" y="305629"/>
                </a:moveTo>
                <a:cubicBezTo>
                  <a:pt x="709510" y="340018"/>
                  <a:pt x="716062" y="377683"/>
                  <a:pt x="716062" y="416985"/>
                </a:cubicBezTo>
                <a:cubicBezTo>
                  <a:pt x="716062" y="579106"/>
                  <a:pt x="583400" y="711750"/>
                  <a:pt x="421259" y="711750"/>
                </a:cubicBezTo>
                <a:cubicBezTo>
                  <a:pt x="259117" y="711750"/>
                  <a:pt x="126455" y="579106"/>
                  <a:pt x="126455" y="416985"/>
                </a:cubicBezTo>
                <a:cubicBezTo>
                  <a:pt x="126455" y="254864"/>
                  <a:pt x="259117" y="122220"/>
                  <a:pt x="421258" y="122220"/>
                </a:cubicBezTo>
                <a:cubicBezTo>
                  <a:pt x="460566" y="122220"/>
                  <a:pt x="498235" y="130408"/>
                  <a:pt x="532629" y="143508"/>
                </a:cubicBezTo>
                <a:lnTo>
                  <a:pt x="606329" y="69817"/>
                </a:lnTo>
                <a:cubicBezTo>
                  <a:pt x="550644" y="40340"/>
                  <a:pt x="488408" y="23965"/>
                  <a:pt x="421258" y="23965"/>
                </a:cubicBezTo>
                <a:cubicBezTo>
                  <a:pt x="205070" y="23965"/>
                  <a:pt x="28187" y="200824"/>
                  <a:pt x="28188" y="416985"/>
                </a:cubicBezTo>
                <a:cubicBezTo>
                  <a:pt x="28188" y="633146"/>
                  <a:pt x="205070" y="810005"/>
                  <a:pt x="421259" y="810005"/>
                </a:cubicBezTo>
                <a:cubicBezTo>
                  <a:pt x="637448" y="810005"/>
                  <a:pt x="814330" y="633146"/>
                  <a:pt x="814330" y="416985"/>
                </a:cubicBezTo>
                <a:cubicBezTo>
                  <a:pt x="814330" y="349844"/>
                  <a:pt x="797952" y="287616"/>
                  <a:pt x="768471" y="231938"/>
                </a:cubicBezTo>
                <a:lnTo>
                  <a:pt x="694770" y="305629"/>
                </a:lnTo>
                <a:lnTo>
                  <a:pt x="694770" y="305629"/>
                </a:lnTo>
                <a:close/>
              </a:path>
            </a:pathLst>
          </a:custGeom>
          <a:solidFill>
            <a:srgbClr val="f5a01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Freeform 376"> 
				</p:cNvPr>
          <p:cNvSpPr/>
          <p:nvPr/>
        </p:nvSpPr>
        <p:spPr>
          <a:xfrm>
            <a:off x="3578225" y="3235325"/>
            <a:ext cx="803275" cy="803275"/>
          </a:xfrm>
          <a:custGeom>
            <a:avLst/>
            <a:gdLst>
              <a:gd name="connsiteX0" fmla="*/ 694770 w 803275"/>
              <a:gd name="connsiteY0" fmla="*/ 305629 h 803275"/>
              <a:gd name="connsiteX1" fmla="*/ 716062 w 803275"/>
              <a:gd name="connsiteY1" fmla="*/ 416985 h 803275"/>
              <a:gd name="connsiteX2" fmla="*/ 421259 w 803275"/>
              <a:gd name="connsiteY2" fmla="*/ 711750 h 803275"/>
              <a:gd name="connsiteX3" fmla="*/ 126455 w 803275"/>
              <a:gd name="connsiteY3" fmla="*/ 416985 h 803275"/>
              <a:gd name="connsiteX4" fmla="*/ 421258 w 803275"/>
              <a:gd name="connsiteY4" fmla="*/ 122220 h 803275"/>
              <a:gd name="connsiteX5" fmla="*/ 532629 w 803275"/>
              <a:gd name="connsiteY5" fmla="*/ 143508 h 803275"/>
              <a:gd name="connsiteX6" fmla="*/ 606329 w 803275"/>
              <a:gd name="connsiteY6" fmla="*/ 69817 h 803275"/>
              <a:gd name="connsiteX7" fmla="*/ 421258 w 803275"/>
              <a:gd name="connsiteY7" fmla="*/ 23965 h 803275"/>
              <a:gd name="connsiteX8" fmla="*/ 28188 w 803275"/>
              <a:gd name="connsiteY8" fmla="*/ 416985 h 803275"/>
              <a:gd name="connsiteX9" fmla="*/ 421259 w 803275"/>
              <a:gd name="connsiteY9" fmla="*/ 810005 h 803275"/>
              <a:gd name="connsiteX10" fmla="*/ 814330 w 803275"/>
              <a:gd name="connsiteY10" fmla="*/ 416985 h 803275"/>
              <a:gd name="connsiteX11" fmla="*/ 768471 w 803275"/>
              <a:gd name="connsiteY11" fmla="*/ 231938 h 803275"/>
              <a:gd name="connsiteX12" fmla="*/ 694770 w 803275"/>
              <a:gd name="connsiteY12" fmla="*/ 305629 h 803275"/>
              <a:gd name="connsiteX13" fmla="*/ 694770 w 803275"/>
              <a:gd name="connsiteY13" fmla="*/ 305629 h 8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3275" h="803275">
                <a:moveTo>
                  <a:pt x="694770" y="305629"/>
                </a:moveTo>
                <a:cubicBezTo>
                  <a:pt x="709510" y="340018"/>
                  <a:pt x="716062" y="377683"/>
                  <a:pt x="716062" y="416985"/>
                </a:cubicBezTo>
                <a:cubicBezTo>
                  <a:pt x="716062" y="579106"/>
                  <a:pt x="583400" y="711750"/>
                  <a:pt x="421259" y="711750"/>
                </a:cubicBezTo>
                <a:cubicBezTo>
                  <a:pt x="259117" y="711750"/>
                  <a:pt x="126455" y="579106"/>
                  <a:pt x="126455" y="416985"/>
                </a:cubicBezTo>
                <a:cubicBezTo>
                  <a:pt x="126455" y="254864"/>
                  <a:pt x="259117" y="122220"/>
                  <a:pt x="421258" y="122220"/>
                </a:cubicBezTo>
                <a:cubicBezTo>
                  <a:pt x="460566" y="122220"/>
                  <a:pt x="498235" y="130408"/>
                  <a:pt x="532629" y="143508"/>
                </a:cubicBezTo>
                <a:lnTo>
                  <a:pt x="606329" y="69817"/>
                </a:lnTo>
                <a:cubicBezTo>
                  <a:pt x="550644" y="40340"/>
                  <a:pt x="488408" y="23965"/>
                  <a:pt x="421258" y="23965"/>
                </a:cubicBezTo>
                <a:cubicBezTo>
                  <a:pt x="205070" y="23965"/>
                  <a:pt x="28187" y="200824"/>
                  <a:pt x="28188" y="416985"/>
                </a:cubicBezTo>
                <a:cubicBezTo>
                  <a:pt x="28188" y="633146"/>
                  <a:pt x="205070" y="810005"/>
                  <a:pt x="421259" y="810005"/>
                </a:cubicBezTo>
                <a:cubicBezTo>
                  <a:pt x="637448" y="810005"/>
                  <a:pt x="814330" y="633146"/>
                  <a:pt x="814330" y="416985"/>
                </a:cubicBezTo>
                <a:cubicBezTo>
                  <a:pt x="814330" y="349844"/>
                  <a:pt x="797952" y="287616"/>
                  <a:pt x="768471" y="231938"/>
                </a:cubicBezTo>
                <a:lnTo>
                  <a:pt x="694770" y="305629"/>
                </a:lnTo>
                <a:lnTo>
                  <a:pt x="694770" y="30562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9106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Freeform 377"> 
				</p:cNvPr>
          <p:cNvSpPr/>
          <p:nvPr/>
        </p:nvSpPr>
        <p:spPr>
          <a:xfrm>
            <a:off x="3209925" y="2803525"/>
            <a:ext cx="1603375" cy="1616075"/>
          </a:xfrm>
          <a:custGeom>
            <a:avLst/>
            <a:gdLst>
              <a:gd name="connsiteX0" fmla="*/ 16382 w 1603375"/>
              <a:gd name="connsiteY0" fmla="*/ 1616075 h 1616075"/>
              <a:gd name="connsiteX1" fmla="*/ 1605915 w 1603375"/>
              <a:gd name="connsiteY1" fmla="*/ 1616075 h 1616075"/>
              <a:gd name="connsiteX2" fmla="*/ 1605915 w 1603375"/>
              <a:gd name="connsiteY2" fmla="*/ 26543 h 1616075"/>
              <a:gd name="connsiteX3" fmla="*/ 16382 w 1603375"/>
              <a:gd name="connsiteY3" fmla="*/ 26543 h 1616075"/>
              <a:gd name="connsiteX4" fmla="*/ 16382 w 1603375"/>
              <a:gd name="connsiteY4" fmla="*/ 1616075 h 161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75" h="1616075">
                <a:moveTo>
                  <a:pt x="16382" y="1616075"/>
                </a:moveTo>
                <a:lnTo>
                  <a:pt x="1605915" y="1616075"/>
                </a:lnTo>
                <a:lnTo>
                  <a:pt x="1605915" y="26543"/>
                </a:lnTo>
                <a:lnTo>
                  <a:pt x="16382" y="26543"/>
                </a:lnTo>
                <a:lnTo>
                  <a:pt x="16382" y="161607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Freeform 378"> 
				</p:cNvPr>
          <p:cNvSpPr/>
          <p:nvPr/>
        </p:nvSpPr>
        <p:spPr>
          <a:xfrm>
            <a:off x="7921625" y="3667125"/>
            <a:ext cx="485775" cy="663575"/>
          </a:xfrm>
          <a:custGeom>
            <a:avLst/>
            <a:gdLst>
              <a:gd name="connsiteX0" fmla="*/ 494671 w 485775"/>
              <a:gd name="connsiteY0" fmla="*/ 178420 h 663575"/>
              <a:gd name="connsiteX1" fmla="*/ 481569 w 485775"/>
              <a:gd name="connsiteY1" fmla="*/ 134205 h 663575"/>
              <a:gd name="connsiteX2" fmla="*/ 437348 w 485775"/>
              <a:gd name="connsiteY2" fmla="*/ 147306 h 663575"/>
              <a:gd name="connsiteX3" fmla="*/ 371836 w 485775"/>
              <a:gd name="connsiteY3" fmla="*/ 263574 h 663575"/>
              <a:gd name="connsiteX4" fmla="*/ 416057 w 485775"/>
              <a:gd name="connsiteY4" fmla="*/ 88353 h 663575"/>
              <a:gd name="connsiteX5" fmla="*/ 391490 w 485775"/>
              <a:gd name="connsiteY5" fmla="*/ 49051 h 663575"/>
              <a:gd name="connsiteX6" fmla="*/ 352183 w 485775"/>
              <a:gd name="connsiteY6" fmla="*/ 73614 h 663575"/>
              <a:gd name="connsiteX7" fmla="*/ 314514 w 485775"/>
              <a:gd name="connsiteY7" fmla="*/ 224272 h 663575"/>
              <a:gd name="connsiteX8" fmla="*/ 314514 w 485775"/>
              <a:gd name="connsiteY8" fmla="*/ 60514 h 663575"/>
              <a:gd name="connsiteX9" fmla="*/ 281757 w 485775"/>
              <a:gd name="connsiteY9" fmla="*/ 27762 h 663575"/>
              <a:gd name="connsiteX10" fmla="*/ 249001 w 485775"/>
              <a:gd name="connsiteY10" fmla="*/ 60514 h 663575"/>
              <a:gd name="connsiteX11" fmla="*/ 249001 w 485775"/>
              <a:gd name="connsiteY11" fmla="*/ 235735 h 663575"/>
              <a:gd name="connsiteX12" fmla="*/ 211332 w 485775"/>
              <a:gd name="connsiteY12" fmla="*/ 73614 h 663575"/>
              <a:gd name="connsiteX13" fmla="*/ 172025 w 485775"/>
              <a:gd name="connsiteY13" fmla="*/ 49050 h 663575"/>
              <a:gd name="connsiteX14" fmla="*/ 147458 w 485775"/>
              <a:gd name="connsiteY14" fmla="*/ 88353 h 663575"/>
              <a:gd name="connsiteX15" fmla="*/ 193316 w 485775"/>
              <a:gd name="connsiteY15" fmla="*/ 283225 h 663575"/>
              <a:gd name="connsiteX16" fmla="*/ 181852 w 485775"/>
              <a:gd name="connsiteY16" fmla="*/ 348729 h 663575"/>
              <a:gd name="connsiteX17" fmla="*/ 180214 w 485775"/>
              <a:gd name="connsiteY17" fmla="*/ 347091 h 663575"/>
              <a:gd name="connsiteX18" fmla="*/ 65568 w 485775"/>
              <a:gd name="connsiteY18" fmla="*/ 255386 h 663575"/>
              <a:gd name="connsiteX19" fmla="*/ 27899 w 485775"/>
              <a:gd name="connsiteY19" fmla="*/ 276675 h 663575"/>
              <a:gd name="connsiteX20" fmla="*/ 49190 w 485775"/>
              <a:gd name="connsiteY20" fmla="*/ 314339 h 663575"/>
              <a:gd name="connsiteX21" fmla="*/ 111427 w 485775"/>
              <a:gd name="connsiteY21" fmla="*/ 383118 h 663575"/>
              <a:gd name="connsiteX22" fmla="*/ 219521 w 485775"/>
              <a:gd name="connsiteY22" fmla="*/ 499386 h 663575"/>
              <a:gd name="connsiteX23" fmla="*/ 219522 w 485775"/>
              <a:gd name="connsiteY23" fmla="*/ 674604 h 663575"/>
              <a:gd name="connsiteX24" fmla="*/ 363647 w 485775"/>
              <a:gd name="connsiteY24" fmla="*/ 674604 h 663575"/>
              <a:gd name="connsiteX25" fmla="*/ 363647 w 485775"/>
              <a:gd name="connsiteY25" fmla="*/ 489561 h 663575"/>
              <a:gd name="connsiteX26" fmla="*/ 425884 w 485775"/>
              <a:gd name="connsiteY26" fmla="*/ 301238 h 663575"/>
              <a:gd name="connsiteX27" fmla="*/ 494671 w 485775"/>
              <a:gd name="connsiteY27" fmla="*/ 178420 h 663575"/>
              <a:gd name="connsiteX28" fmla="*/ 494671 w 485775"/>
              <a:gd name="connsiteY28" fmla="*/ 178420 h 66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5775" h="663575">
                <a:moveTo>
                  <a:pt x="494671" y="178420"/>
                </a:moveTo>
                <a:cubicBezTo>
                  <a:pt x="502860" y="162044"/>
                  <a:pt x="497947" y="142393"/>
                  <a:pt x="481569" y="134205"/>
                </a:cubicBezTo>
                <a:cubicBezTo>
                  <a:pt x="465190" y="126017"/>
                  <a:pt x="445537" y="130930"/>
                  <a:pt x="437348" y="147306"/>
                </a:cubicBezTo>
                <a:lnTo>
                  <a:pt x="371836" y="263574"/>
                </a:lnTo>
                <a:lnTo>
                  <a:pt x="416057" y="88353"/>
                </a:lnTo>
                <a:cubicBezTo>
                  <a:pt x="420970" y="70339"/>
                  <a:pt x="409506" y="52326"/>
                  <a:pt x="391490" y="49051"/>
                </a:cubicBezTo>
                <a:cubicBezTo>
                  <a:pt x="373474" y="44138"/>
                  <a:pt x="355458" y="55601"/>
                  <a:pt x="352183" y="73614"/>
                </a:cubicBezTo>
                <a:lnTo>
                  <a:pt x="314514" y="224272"/>
                </a:lnTo>
                <a:lnTo>
                  <a:pt x="314514" y="60514"/>
                </a:lnTo>
                <a:cubicBezTo>
                  <a:pt x="314514" y="42500"/>
                  <a:pt x="299773" y="27762"/>
                  <a:pt x="281757" y="27762"/>
                </a:cubicBezTo>
                <a:cubicBezTo>
                  <a:pt x="263742" y="27762"/>
                  <a:pt x="249001" y="42500"/>
                  <a:pt x="249001" y="60514"/>
                </a:cubicBezTo>
                <a:lnTo>
                  <a:pt x="249001" y="235735"/>
                </a:lnTo>
                <a:lnTo>
                  <a:pt x="211332" y="73614"/>
                </a:lnTo>
                <a:cubicBezTo>
                  <a:pt x="208057" y="55601"/>
                  <a:pt x="190041" y="45775"/>
                  <a:pt x="172025" y="49050"/>
                </a:cubicBezTo>
                <a:cubicBezTo>
                  <a:pt x="154009" y="52326"/>
                  <a:pt x="144182" y="70339"/>
                  <a:pt x="147458" y="88353"/>
                </a:cubicBezTo>
                <a:lnTo>
                  <a:pt x="193316" y="283225"/>
                </a:lnTo>
                <a:cubicBezTo>
                  <a:pt x="191678" y="306151"/>
                  <a:pt x="186766" y="329077"/>
                  <a:pt x="181852" y="348729"/>
                </a:cubicBezTo>
                <a:cubicBezTo>
                  <a:pt x="181852" y="348729"/>
                  <a:pt x="181852" y="347091"/>
                  <a:pt x="180214" y="347091"/>
                </a:cubicBezTo>
                <a:cubicBezTo>
                  <a:pt x="152372" y="304514"/>
                  <a:pt x="108151" y="266849"/>
                  <a:pt x="65568" y="255386"/>
                </a:cubicBezTo>
                <a:cubicBezTo>
                  <a:pt x="49190" y="250473"/>
                  <a:pt x="32812" y="260299"/>
                  <a:pt x="27899" y="276675"/>
                </a:cubicBezTo>
                <a:cubicBezTo>
                  <a:pt x="22986" y="293051"/>
                  <a:pt x="32812" y="309426"/>
                  <a:pt x="49190" y="314339"/>
                </a:cubicBezTo>
                <a:cubicBezTo>
                  <a:pt x="70482" y="319252"/>
                  <a:pt x="90135" y="350366"/>
                  <a:pt x="111427" y="383118"/>
                </a:cubicBezTo>
                <a:cubicBezTo>
                  <a:pt x="137631" y="424057"/>
                  <a:pt x="170388" y="471547"/>
                  <a:pt x="219521" y="499386"/>
                </a:cubicBezTo>
                <a:lnTo>
                  <a:pt x="219522" y="674604"/>
                </a:lnTo>
                <a:lnTo>
                  <a:pt x="363647" y="674604"/>
                </a:lnTo>
                <a:lnTo>
                  <a:pt x="363647" y="489561"/>
                </a:lnTo>
                <a:cubicBezTo>
                  <a:pt x="417695" y="461722"/>
                  <a:pt x="424246" y="345453"/>
                  <a:pt x="425884" y="301238"/>
                </a:cubicBezTo>
                <a:lnTo>
                  <a:pt x="494671" y="178420"/>
                </a:lnTo>
                <a:lnTo>
                  <a:pt x="494671" y="178420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Freeform 379"> 
				</p:cNvPr>
          <p:cNvSpPr/>
          <p:nvPr/>
        </p:nvSpPr>
        <p:spPr>
          <a:xfrm>
            <a:off x="7388225" y="3476625"/>
            <a:ext cx="650875" cy="498475"/>
          </a:xfrm>
          <a:custGeom>
            <a:avLst/>
            <a:gdLst>
              <a:gd name="connsiteX0" fmla="*/ 449929 w 650875"/>
              <a:gd name="connsiteY0" fmla="*/ 382020 h 498475"/>
              <a:gd name="connsiteX1" fmla="*/ 592417 w 650875"/>
              <a:gd name="connsiteY1" fmla="*/ 383658 h 498475"/>
              <a:gd name="connsiteX2" fmla="*/ 625173 w 650875"/>
              <a:gd name="connsiteY2" fmla="*/ 350906 h 498475"/>
              <a:gd name="connsiteX3" fmla="*/ 592417 w 650875"/>
              <a:gd name="connsiteY3" fmla="*/ 318154 h 498475"/>
              <a:gd name="connsiteX4" fmla="*/ 459756 w 650875"/>
              <a:gd name="connsiteY4" fmla="*/ 316517 h 498475"/>
              <a:gd name="connsiteX5" fmla="*/ 633362 w 650875"/>
              <a:gd name="connsiteY5" fmla="*/ 272302 h 498475"/>
              <a:gd name="connsiteX6" fmla="*/ 656291 w 650875"/>
              <a:gd name="connsiteY6" fmla="*/ 233000 h 498475"/>
              <a:gd name="connsiteX7" fmla="*/ 616984 w 650875"/>
              <a:gd name="connsiteY7" fmla="*/ 210074 h 498475"/>
              <a:gd name="connsiteX8" fmla="*/ 466307 w 650875"/>
              <a:gd name="connsiteY8" fmla="*/ 249376 h 498475"/>
              <a:gd name="connsiteX9" fmla="*/ 610433 w 650875"/>
              <a:gd name="connsiteY9" fmla="*/ 170772 h 498475"/>
              <a:gd name="connsiteX10" fmla="*/ 623535 w 650875"/>
              <a:gd name="connsiteY10" fmla="*/ 126557 h 498475"/>
              <a:gd name="connsiteX11" fmla="*/ 579315 w 650875"/>
              <a:gd name="connsiteY11" fmla="*/ 113457 h 498475"/>
              <a:gd name="connsiteX12" fmla="*/ 425362 w 650875"/>
              <a:gd name="connsiteY12" fmla="*/ 195336 h 498475"/>
              <a:gd name="connsiteX13" fmla="*/ 549834 w 650875"/>
              <a:gd name="connsiteY13" fmla="*/ 85618 h 498475"/>
              <a:gd name="connsiteX14" fmla="*/ 553110 w 650875"/>
              <a:gd name="connsiteY14" fmla="*/ 39765 h 498475"/>
              <a:gd name="connsiteX15" fmla="*/ 507251 w 650875"/>
              <a:gd name="connsiteY15" fmla="*/ 36490 h 498475"/>
              <a:gd name="connsiteX16" fmla="*/ 356575 w 650875"/>
              <a:gd name="connsiteY16" fmla="*/ 167497 h 498475"/>
              <a:gd name="connsiteX17" fmla="*/ 292700 w 650875"/>
              <a:gd name="connsiteY17" fmla="*/ 187148 h 498475"/>
              <a:gd name="connsiteX18" fmla="*/ 294338 w 650875"/>
              <a:gd name="connsiteY18" fmla="*/ 185510 h 498475"/>
              <a:gd name="connsiteX19" fmla="*/ 320543 w 650875"/>
              <a:gd name="connsiteY19" fmla="*/ 41403 h 498475"/>
              <a:gd name="connsiteX20" fmla="*/ 282874 w 650875"/>
              <a:gd name="connsiteY20" fmla="*/ 18477 h 498475"/>
              <a:gd name="connsiteX21" fmla="*/ 259945 w 650875"/>
              <a:gd name="connsiteY21" fmla="*/ 56141 h 498475"/>
              <a:gd name="connsiteX22" fmla="*/ 230465 w 650875"/>
              <a:gd name="connsiteY22" fmla="*/ 142933 h 498475"/>
              <a:gd name="connsiteX23" fmla="*/ 179692 w 650875"/>
              <a:gd name="connsiteY23" fmla="*/ 293591 h 498475"/>
              <a:gd name="connsiteX24" fmla="*/ 25734 w 650875"/>
              <a:gd name="connsiteY24" fmla="*/ 377107 h 498475"/>
              <a:gd name="connsiteX25" fmla="*/ 94522 w 650875"/>
              <a:gd name="connsiteY25" fmla="*/ 503201 h 498475"/>
              <a:gd name="connsiteX26" fmla="*/ 256669 w 650875"/>
              <a:gd name="connsiteY26" fmla="*/ 416410 h 498475"/>
              <a:gd name="connsiteX27" fmla="*/ 449929 w 650875"/>
              <a:gd name="connsiteY27" fmla="*/ 382020 h 498475"/>
              <a:gd name="connsiteX28" fmla="*/ 449929 w 650875"/>
              <a:gd name="connsiteY28" fmla="*/ 382020 h 49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0875" h="498475">
                <a:moveTo>
                  <a:pt x="449929" y="382020"/>
                </a:moveTo>
                <a:lnTo>
                  <a:pt x="592417" y="383658"/>
                </a:lnTo>
                <a:cubicBezTo>
                  <a:pt x="610433" y="383658"/>
                  <a:pt x="625173" y="368920"/>
                  <a:pt x="625173" y="350906"/>
                </a:cubicBezTo>
                <a:cubicBezTo>
                  <a:pt x="625173" y="332893"/>
                  <a:pt x="610433" y="318154"/>
                  <a:pt x="592417" y="318154"/>
                </a:cubicBezTo>
                <a:lnTo>
                  <a:pt x="459756" y="316517"/>
                </a:lnTo>
                <a:lnTo>
                  <a:pt x="633362" y="272302"/>
                </a:lnTo>
                <a:cubicBezTo>
                  <a:pt x="651378" y="267389"/>
                  <a:pt x="661205" y="249376"/>
                  <a:pt x="656291" y="233000"/>
                </a:cubicBezTo>
                <a:cubicBezTo>
                  <a:pt x="651378" y="214987"/>
                  <a:pt x="633362" y="205161"/>
                  <a:pt x="616984" y="210074"/>
                </a:cubicBezTo>
                <a:lnTo>
                  <a:pt x="466307" y="249376"/>
                </a:lnTo>
                <a:lnTo>
                  <a:pt x="610433" y="170772"/>
                </a:lnTo>
                <a:cubicBezTo>
                  <a:pt x="626811" y="162584"/>
                  <a:pt x="631725" y="142933"/>
                  <a:pt x="623535" y="126557"/>
                </a:cubicBezTo>
                <a:cubicBezTo>
                  <a:pt x="615346" y="110182"/>
                  <a:pt x="595693" y="105269"/>
                  <a:pt x="579315" y="113457"/>
                </a:cubicBezTo>
                <a:lnTo>
                  <a:pt x="425362" y="195336"/>
                </a:lnTo>
                <a:lnTo>
                  <a:pt x="549834" y="85618"/>
                </a:lnTo>
                <a:cubicBezTo>
                  <a:pt x="562936" y="74155"/>
                  <a:pt x="564574" y="52866"/>
                  <a:pt x="553110" y="39765"/>
                </a:cubicBezTo>
                <a:cubicBezTo>
                  <a:pt x="541646" y="26665"/>
                  <a:pt x="520354" y="25027"/>
                  <a:pt x="507251" y="36490"/>
                </a:cubicBezTo>
                <a:lnTo>
                  <a:pt x="356575" y="167497"/>
                </a:lnTo>
                <a:cubicBezTo>
                  <a:pt x="335283" y="177322"/>
                  <a:pt x="313992" y="183873"/>
                  <a:pt x="292700" y="187148"/>
                </a:cubicBezTo>
                <a:cubicBezTo>
                  <a:pt x="292700" y="187148"/>
                  <a:pt x="292700" y="185510"/>
                  <a:pt x="294338" y="185510"/>
                </a:cubicBezTo>
                <a:cubicBezTo>
                  <a:pt x="318905" y="139658"/>
                  <a:pt x="330370" y="83980"/>
                  <a:pt x="320543" y="41403"/>
                </a:cubicBezTo>
                <a:cubicBezTo>
                  <a:pt x="317268" y="25027"/>
                  <a:pt x="299252" y="15202"/>
                  <a:pt x="282874" y="18477"/>
                </a:cubicBezTo>
                <a:cubicBezTo>
                  <a:pt x="266496" y="21752"/>
                  <a:pt x="256669" y="39765"/>
                  <a:pt x="259945" y="56141"/>
                </a:cubicBezTo>
                <a:cubicBezTo>
                  <a:pt x="264858" y="77430"/>
                  <a:pt x="248480" y="108544"/>
                  <a:pt x="230465" y="142933"/>
                </a:cubicBezTo>
                <a:cubicBezTo>
                  <a:pt x="207535" y="185510"/>
                  <a:pt x="181330" y="236275"/>
                  <a:pt x="179692" y="293591"/>
                </a:cubicBezTo>
                <a:lnTo>
                  <a:pt x="25734" y="377107"/>
                </a:lnTo>
                <a:lnTo>
                  <a:pt x="94522" y="503201"/>
                </a:lnTo>
                <a:lnTo>
                  <a:pt x="256669" y="416410"/>
                </a:lnTo>
                <a:cubicBezTo>
                  <a:pt x="305803" y="450799"/>
                  <a:pt x="410622" y="401671"/>
                  <a:pt x="449929" y="382020"/>
                </a:cubicBezTo>
                <a:lnTo>
                  <a:pt x="449929" y="382020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Freeform 380"> 
				</p:cNvPr>
          <p:cNvSpPr/>
          <p:nvPr/>
        </p:nvSpPr>
        <p:spPr>
          <a:xfrm>
            <a:off x="7629525" y="2892425"/>
            <a:ext cx="587375" cy="587375"/>
          </a:xfrm>
          <a:custGeom>
            <a:avLst/>
            <a:gdLst>
              <a:gd name="connsiteX0" fmla="*/ 226645 w 587375"/>
              <a:gd name="connsiteY0" fmla="*/ 432368 h 587375"/>
              <a:gd name="connsiteX1" fmla="*/ 261039 w 587375"/>
              <a:gd name="connsiteY1" fmla="*/ 569925 h 587375"/>
              <a:gd name="connsiteX2" fmla="*/ 292156 w 587375"/>
              <a:gd name="connsiteY2" fmla="*/ 594489 h 587375"/>
              <a:gd name="connsiteX3" fmla="*/ 300346 w 587375"/>
              <a:gd name="connsiteY3" fmla="*/ 592851 h 587375"/>
              <a:gd name="connsiteX4" fmla="*/ 324912 w 587375"/>
              <a:gd name="connsiteY4" fmla="*/ 553549 h 587375"/>
              <a:gd name="connsiteX5" fmla="*/ 293794 w 587375"/>
              <a:gd name="connsiteY5" fmla="*/ 424180 h 587375"/>
              <a:gd name="connsiteX6" fmla="*/ 380597 w 587375"/>
              <a:gd name="connsiteY6" fmla="*/ 579751 h 587375"/>
              <a:gd name="connsiteX7" fmla="*/ 410078 w 587375"/>
              <a:gd name="connsiteY7" fmla="*/ 596126 h 587375"/>
              <a:gd name="connsiteX8" fmla="*/ 426456 w 587375"/>
              <a:gd name="connsiteY8" fmla="*/ 591214 h 587375"/>
              <a:gd name="connsiteX9" fmla="*/ 439558 w 587375"/>
              <a:gd name="connsiteY9" fmla="*/ 546999 h 587375"/>
              <a:gd name="connsiteX10" fmla="*/ 364219 w 587375"/>
              <a:gd name="connsiteY10" fmla="*/ 411079 h 587375"/>
              <a:gd name="connsiteX11" fmla="*/ 475590 w 587375"/>
              <a:gd name="connsiteY11" fmla="*/ 530623 h 587375"/>
              <a:gd name="connsiteX12" fmla="*/ 500157 w 587375"/>
              <a:gd name="connsiteY12" fmla="*/ 540449 h 587375"/>
              <a:gd name="connsiteX13" fmla="*/ 523085 w 587375"/>
              <a:gd name="connsiteY13" fmla="*/ 532261 h 587375"/>
              <a:gd name="connsiteX14" fmla="*/ 524723 w 587375"/>
              <a:gd name="connsiteY14" fmla="*/ 486408 h 587375"/>
              <a:gd name="connsiteX15" fmla="*/ 405164 w 587375"/>
              <a:gd name="connsiteY15" fmla="*/ 358677 h 587375"/>
              <a:gd name="connsiteX16" fmla="*/ 544377 w 587375"/>
              <a:gd name="connsiteY16" fmla="*/ 452019 h 587375"/>
              <a:gd name="connsiteX17" fmla="*/ 562392 w 587375"/>
              <a:gd name="connsiteY17" fmla="*/ 456932 h 587375"/>
              <a:gd name="connsiteX18" fmla="*/ 590236 w 587375"/>
              <a:gd name="connsiteY18" fmla="*/ 442193 h 587375"/>
              <a:gd name="connsiteX19" fmla="*/ 582046 w 587375"/>
              <a:gd name="connsiteY19" fmla="*/ 396341 h 587375"/>
              <a:gd name="connsiteX20" fmla="*/ 414991 w 587375"/>
              <a:gd name="connsiteY20" fmla="*/ 284985 h 587375"/>
              <a:gd name="connsiteX21" fmla="*/ 378959 w 587375"/>
              <a:gd name="connsiteY21" fmla="*/ 229308 h 587375"/>
              <a:gd name="connsiteX22" fmla="*/ 380597 w 587375"/>
              <a:gd name="connsiteY22" fmla="*/ 229308 h 587375"/>
              <a:gd name="connsiteX23" fmla="*/ 526361 w 587375"/>
              <a:gd name="connsiteY23" fmla="*/ 217845 h 587375"/>
              <a:gd name="connsiteX24" fmla="*/ 537826 w 587375"/>
              <a:gd name="connsiteY24" fmla="*/ 176905 h 587375"/>
              <a:gd name="connsiteX25" fmla="*/ 496881 w 587375"/>
              <a:gd name="connsiteY25" fmla="*/ 165442 h 587375"/>
              <a:gd name="connsiteX26" fmla="*/ 405164 w 587375"/>
              <a:gd name="connsiteY26" fmla="*/ 158837 h 587375"/>
              <a:gd name="connsiteX27" fmla="*/ 246298 w 587375"/>
              <a:gd name="connsiteY27" fmla="*/ 149011 h 587375"/>
              <a:gd name="connsiteX28" fmla="*/ 126739 w 587375"/>
              <a:gd name="connsiteY28" fmla="*/ 21280 h 587375"/>
              <a:gd name="connsiteX29" fmla="*/ 21920 w 587375"/>
              <a:gd name="connsiteY29" fmla="*/ 119535 h 587375"/>
              <a:gd name="connsiteX30" fmla="*/ 148030 w 587375"/>
              <a:gd name="connsiteY30" fmla="*/ 253871 h 587375"/>
              <a:gd name="connsiteX31" fmla="*/ 226645 w 587375"/>
              <a:gd name="connsiteY31" fmla="*/ 432368 h 587375"/>
              <a:gd name="connsiteX32" fmla="*/ 226645 w 587375"/>
              <a:gd name="connsiteY32" fmla="*/ 432368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7375" h="587375">
                <a:moveTo>
                  <a:pt x="226645" y="432368"/>
                </a:moveTo>
                <a:lnTo>
                  <a:pt x="261039" y="569925"/>
                </a:lnTo>
                <a:cubicBezTo>
                  <a:pt x="264314" y="584663"/>
                  <a:pt x="277416" y="594489"/>
                  <a:pt x="292156" y="594489"/>
                </a:cubicBezTo>
                <a:cubicBezTo>
                  <a:pt x="295432" y="594489"/>
                  <a:pt x="297070" y="594489"/>
                  <a:pt x="300346" y="592851"/>
                </a:cubicBezTo>
                <a:cubicBezTo>
                  <a:pt x="318361" y="587938"/>
                  <a:pt x="328188" y="571563"/>
                  <a:pt x="324912" y="553549"/>
                </a:cubicBezTo>
                <a:lnTo>
                  <a:pt x="293794" y="424180"/>
                </a:lnTo>
                <a:lnTo>
                  <a:pt x="380597" y="579751"/>
                </a:lnTo>
                <a:cubicBezTo>
                  <a:pt x="387149" y="591214"/>
                  <a:pt x="396975" y="596126"/>
                  <a:pt x="410078" y="596126"/>
                </a:cubicBezTo>
                <a:cubicBezTo>
                  <a:pt x="414991" y="596126"/>
                  <a:pt x="421542" y="594489"/>
                  <a:pt x="426456" y="591214"/>
                </a:cubicBezTo>
                <a:cubicBezTo>
                  <a:pt x="442834" y="583026"/>
                  <a:pt x="447747" y="561737"/>
                  <a:pt x="439558" y="546999"/>
                </a:cubicBezTo>
                <a:lnTo>
                  <a:pt x="364219" y="411079"/>
                </a:lnTo>
                <a:lnTo>
                  <a:pt x="475590" y="530623"/>
                </a:lnTo>
                <a:cubicBezTo>
                  <a:pt x="482141" y="537173"/>
                  <a:pt x="490330" y="540449"/>
                  <a:pt x="500157" y="540449"/>
                </a:cubicBezTo>
                <a:cubicBezTo>
                  <a:pt x="508345" y="540449"/>
                  <a:pt x="516535" y="537173"/>
                  <a:pt x="523085" y="532261"/>
                </a:cubicBezTo>
                <a:cubicBezTo>
                  <a:pt x="536188" y="519160"/>
                  <a:pt x="536188" y="499509"/>
                  <a:pt x="524723" y="486408"/>
                </a:cubicBezTo>
                <a:lnTo>
                  <a:pt x="405164" y="358677"/>
                </a:lnTo>
                <a:lnTo>
                  <a:pt x="544377" y="452019"/>
                </a:lnTo>
                <a:cubicBezTo>
                  <a:pt x="549290" y="455294"/>
                  <a:pt x="555842" y="456932"/>
                  <a:pt x="562392" y="456932"/>
                </a:cubicBezTo>
                <a:cubicBezTo>
                  <a:pt x="572220" y="456932"/>
                  <a:pt x="583684" y="452019"/>
                  <a:pt x="590236" y="442193"/>
                </a:cubicBezTo>
                <a:cubicBezTo>
                  <a:pt x="600062" y="427455"/>
                  <a:pt x="596786" y="406167"/>
                  <a:pt x="582046" y="396341"/>
                </a:cubicBezTo>
                <a:lnTo>
                  <a:pt x="414991" y="284985"/>
                </a:lnTo>
                <a:cubicBezTo>
                  <a:pt x="400251" y="266972"/>
                  <a:pt x="388786" y="247321"/>
                  <a:pt x="378959" y="229308"/>
                </a:cubicBezTo>
                <a:lnTo>
                  <a:pt x="380597" y="229308"/>
                </a:lnTo>
                <a:cubicBezTo>
                  <a:pt x="429731" y="240771"/>
                  <a:pt x="487054" y="239133"/>
                  <a:pt x="526361" y="217845"/>
                </a:cubicBezTo>
                <a:cubicBezTo>
                  <a:pt x="541101" y="209657"/>
                  <a:pt x="546014" y="191643"/>
                  <a:pt x="537826" y="176905"/>
                </a:cubicBezTo>
                <a:cubicBezTo>
                  <a:pt x="529637" y="162112"/>
                  <a:pt x="511621" y="157199"/>
                  <a:pt x="496881" y="165442"/>
                </a:cubicBezTo>
                <a:cubicBezTo>
                  <a:pt x="478865" y="175267"/>
                  <a:pt x="442834" y="167079"/>
                  <a:pt x="405164" y="158837"/>
                </a:cubicBezTo>
                <a:cubicBezTo>
                  <a:pt x="357668" y="147374"/>
                  <a:pt x="301983" y="134273"/>
                  <a:pt x="246298" y="149011"/>
                </a:cubicBezTo>
                <a:lnTo>
                  <a:pt x="126739" y="21280"/>
                </a:lnTo>
                <a:lnTo>
                  <a:pt x="21920" y="119535"/>
                </a:lnTo>
                <a:lnTo>
                  <a:pt x="148030" y="253871"/>
                </a:lnTo>
                <a:cubicBezTo>
                  <a:pt x="121825" y="311187"/>
                  <a:pt x="195526" y="401254"/>
                  <a:pt x="226645" y="432368"/>
                </a:cubicBezTo>
                <a:lnTo>
                  <a:pt x="226645" y="432368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Freeform 381"> 
				</p:cNvPr>
          <p:cNvSpPr/>
          <p:nvPr/>
        </p:nvSpPr>
        <p:spPr>
          <a:xfrm>
            <a:off x="8353425" y="3463925"/>
            <a:ext cx="574675" cy="600075"/>
          </a:xfrm>
          <a:custGeom>
            <a:avLst/>
            <a:gdLst>
              <a:gd name="connsiteX0" fmla="*/ 580414 w 574675"/>
              <a:gd name="connsiteY0" fmla="*/ 504438 h 600075"/>
              <a:gd name="connsiteX1" fmla="*/ 455942 w 574675"/>
              <a:gd name="connsiteY1" fmla="*/ 368519 h 600075"/>
              <a:gd name="connsiteX2" fmla="*/ 374052 w 574675"/>
              <a:gd name="connsiteY2" fmla="*/ 188385 h 600075"/>
              <a:gd name="connsiteX3" fmla="*/ 341296 w 574675"/>
              <a:gd name="connsiteY3" fmla="*/ 50828 h 600075"/>
              <a:gd name="connsiteX4" fmla="*/ 301989 w 574675"/>
              <a:gd name="connsiteY4" fmla="*/ 26264 h 600075"/>
              <a:gd name="connsiteX5" fmla="*/ 277422 w 574675"/>
              <a:gd name="connsiteY5" fmla="*/ 65566 h 600075"/>
              <a:gd name="connsiteX6" fmla="*/ 308540 w 574675"/>
              <a:gd name="connsiteY6" fmla="*/ 194935 h 600075"/>
              <a:gd name="connsiteX7" fmla="*/ 221737 w 574675"/>
              <a:gd name="connsiteY7" fmla="*/ 37727 h 600075"/>
              <a:gd name="connsiteX8" fmla="*/ 177517 w 574675"/>
              <a:gd name="connsiteY8" fmla="*/ 24627 h 600075"/>
              <a:gd name="connsiteX9" fmla="*/ 164414 w 574675"/>
              <a:gd name="connsiteY9" fmla="*/ 68841 h 600075"/>
              <a:gd name="connsiteX10" fmla="*/ 239753 w 574675"/>
              <a:gd name="connsiteY10" fmla="*/ 206398 h 600075"/>
              <a:gd name="connsiteX11" fmla="*/ 128382 w 574675"/>
              <a:gd name="connsiteY11" fmla="*/ 86855 h 600075"/>
              <a:gd name="connsiteX12" fmla="*/ 82524 w 574675"/>
              <a:gd name="connsiteY12" fmla="*/ 85217 h 600075"/>
              <a:gd name="connsiteX13" fmla="*/ 80887 w 574675"/>
              <a:gd name="connsiteY13" fmla="*/ 131069 h 600075"/>
              <a:gd name="connsiteX14" fmla="*/ 200445 w 574675"/>
              <a:gd name="connsiteY14" fmla="*/ 260439 h 600075"/>
              <a:gd name="connsiteX15" fmla="*/ 62871 w 574675"/>
              <a:gd name="connsiteY15" fmla="*/ 167096 h 600075"/>
              <a:gd name="connsiteX16" fmla="*/ 17012 w 574675"/>
              <a:gd name="connsiteY16" fmla="*/ 175284 h 600075"/>
              <a:gd name="connsiteX17" fmla="*/ 25202 w 574675"/>
              <a:gd name="connsiteY17" fmla="*/ 221136 h 600075"/>
              <a:gd name="connsiteX18" fmla="*/ 190619 w 574675"/>
              <a:gd name="connsiteY18" fmla="*/ 334130 h 600075"/>
              <a:gd name="connsiteX19" fmla="*/ 226651 w 574675"/>
              <a:gd name="connsiteY19" fmla="*/ 389808 h 600075"/>
              <a:gd name="connsiteX20" fmla="*/ 225013 w 574675"/>
              <a:gd name="connsiteY20" fmla="*/ 389808 h 600075"/>
              <a:gd name="connsiteX21" fmla="*/ 79249 w 574675"/>
              <a:gd name="connsiteY21" fmla="*/ 401271 h 600075"/>
              <a:gd name="connsiteX22" fmla="*/ 66147 w 574675"/>
              <a:gd name="connsiteY22" fmla="*/ 442210 h 600075"/>
              <a:gd name="connsiteX23" fmla="*/ 107091 w 574675"/>
              <a:gd name="connsiteY23" fmla="*/ 455311 h 600075"/>
              <a:gd name="connsiteX24" fmla="*/ 198808 w 574675"/>
              <a:gd name="connsiteY24" fmla="*/ 463499 h 600075"/>
              <a:gd name="connsiteX25" fmla="*/ 357675 w 574675"/>
              <a:gd name="connsiteY25" fmla="*/ 474962 h 600075"/>
              <a:gd name="connsiteX26" fmla="*/ 475595 w 574675"/>
              <a:gd name="connsiteY26" fmla="*/ 602694 h 600075"/>
              <a:gd name="connsiteX27" fmla="*/ 580414 w 574675"/>
              <a:gd name="connsiteY27" fmla="*/ 504438 h 600075"/>
              <a:gd name="connsiteX28" fmla="*/ 580414 w 574675"/>
              <a:gd name="connsiteY28" fmla="*/ 504438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4675" h="600075">
                <a:moveTo>
                  <a:pt x="580414" y="504438"/>
                </a:moveTo>
                <a:lnTo>
                  <a:pt x="455942" y="368519"/>
                </a:lnTo>
                <a:cubicBezTo>
                  <a:pt x="477233" y="311204"/>
                  <a:pt x="403532" y="221137"/>
                  <a:pt x="374052" y="188385"/>
                </a:cubicBezTo>
                <a:lnTo>
                  <a:pt x="341296" y="50828"/>
                </a:lnTo>
                <a:cubicBezTo>
                  <a:pt x="336383" y="32815"/>
                  <a:pt x="320005" y="22989"/>
                  <a:pt x="301989" y="26264"/>
                </a:cubicBezTo>
                <a:cubicBezTo>
                  <a:pt x="283973" y="31177"/>
                  <a:pt x="274146" y="47553"/>
                  <a:pt x="277422" y="65566"/>
                </a:cubicBezTo>
                <a:lnTo>
                  <a:pt x="308540" y="194935"/>
                </a:lnTo>
                <a:lnTo>
                  <a:pt x="221737" y="37727"/>
                </a:lnTo>
                <a:cubicBezTo>
                  <a:pt x="213548" y="21351"/>
                  <a:pt x="193895" y="16438"/>
                  <a:pt x="177517" y="24627"/>
                </a:cubicBezTo>
                <a:cubicBezTo>
                  <a:pt x="161139" y="32815"/>
                  <a:pt x="156225" y="52465"/>
                  <a:pt x="164414" y="68841"/>
                </a:cubicBezTo>
                <a:lnTo>
                  <a:pt x="239753" y="206398"/>
                </a:lnTo>
                <a:lnTo>
                  <a:pt x="128382" y="86855"/>
                </a:lnTo>
                <a:cubicBezTo>
                  <a:pt x="115280" y="73754"/>
                  <a:pt x="95627" y="72116"/>
                  <a:pt x="82524" y="85217"/>
                </a:cubicBezTo>
                <a:cubicBezTo>
                  <a:pt x="69422" y="98318"/>
                  <a:pt x="67785" y="117969"/>
                  <a:pt x="80887" y="131069"/>
                </a:cubicBezTo>
                <a:lnTo>
                  <a:pt x="200445" y="260439"/>
                </a:lnTo>
                <a:lnTo>
                  <a:pt x="62871" y="167096"/>
                </a:lnTo>
                <a:cubicBezTo>
                  <a:pt x="48131" y="157271"/>
                  <a:pt x="26839" y="160546"/>
                  <a:pt x="17012" y="175284"/>
                </a:cubicBezTo>
                <a:cubicBezTo>
                  <a:pt x="7186" y="190022"/>
                  <a:pt x="10462" y="211311"/>
                  <a:pt x="25202" y="221136"/>
                </a:cubicBezTo>
                <a:lnTo>
                  <a:pt x="190619" y="334130"/>
                </a:lnTo>
                <a:cubicBezTo>
                  <a:pt x="205359" y="352143"/>
                  <a:pt x="216823" y="371794"/>
                  <a:pt x="226651" y="389808"/>
                </a:cubicBezTo>
                <a:lnTo>
                  <a:pt x="225013" y="389808"/>
                </a:lnTo>
                <a:cubicBezTo>
                  <a:pt x="175879" y="378345"/>
                  <a:pt x="118556" y="379982"/>
                  <a:pt x="79249" y="401271"/>
                </a:cubicBezTo>
                <a:cubicBezTo>
                  <a:pt x="64509" y="409459"/>
                  <a:pt x="57957" y="427472"/>
                  <a:pt x="66147" y="442210"/>
                </a:cubicBezTo>
                <a:cubicBezTo>
                  <a:pt x="74335" y="456949"/>
                  <a:pt x="92351" y="463499"/>
                  <a:pt x="107091" y="455311"/>
                </a:cubicBezTo>
                <a:cubicBezTo>
                  <a:pt x="125107" y="445485"/>
                  <a:pt x="161139" y="453673"/>
                  <a:pt x="198808" y="463499"/>
                </a:cubicBezTo>
                <a:cubicBezTo>
                  <a:pt x="246304" y="474962"/>
                  <a:pt x="301989" y="488063"/>
                  <a:pt x="357675" y="474962"/>
                </a:cubicBezTo>
                <a:lnTo>
                  <a:pt x="475595" y="602694"/>
                </a:lnTo>
                <a:lnTo>
                  <a:pt x="580414" y="504438"/>
                </a:lnTo>
                <a:lnTo>
                  <a:pt x="580414" y="504438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Freeform 382"> 
				</p:cNvPr>
          <p:cNvSpPr/>
          <p:nvPr/>
        </p:nvSpPr>
        <p:spPr>
          <a:xfrm>
            <a:off x="8201025" y="2892425"/>
            <a:ext cx="574675" cy="612775"/>
          </a:xfrm>
          <a:custGeom>
            <a:avLst/>
            <a:gdLst>
              <a:gd name="connsiteX0" fmla="*/ 59680 w 574675"/>
              <a:gd name="connsiteY0" fmla="*/ 375053 h 612775"/>
              <a:gd name="connsiteX1" fmla="*/ 71145 w 574675"/>
              <a:gd name="connsiteY1" fmla="*/ 373415 h 612775"/>
              <a:gd name="connsiteX2" fmla="*/ 195617 w 574675"/>
              <a:gd name="connsiteY2" fmla="*/ 329200 h 612775"/>
              <a:gd name="connsiteX3" fmla="*/ 48215 w 574675"/>
              <a:gd name="connsiteY3" fmla="*/ 430731 h 612775"/>
              <a:gd name="connsiteX4" fmla="*/ 40027 w 574675"/>
              <a:gd name="connsiteY4" fmla="*/ 476583 h 612775"/>
              <a:gd name="connsiteX5" fmla="*/ 66231 w 574675"/>
              <a:gd name="connsiteY5" fmla="*/ 491321 h 612775"/>
              <a:gd name="connsiteX6" fmla="*/ 84247 w 574675"/>
              <a:gd name="connsiteY6" fmla="*/ 484771 h 612775"/>
              <a:gd name="connsiteX7" fmla="*/ 211995 w 574675"/>
              <a:gd name="connsiteY7" fmla="*/ 396341 h 612775"/>
              <a:gd name="connsiteX8" fmla="*/ 103901 w 574675"/>
              <a:gd name="connsiteY8" fmla="*/ 519160 h 612775"/>
              <a:gd name="connsiteX9" fmla="*/ 107176 w 574675"/>
              <a:gd name="connsiteY9" fmla="*/ 565012 h 612775"/>
              <a:gd name="connsiteX10" fmla="*/ 128468 w 574675"/>
              <a:gd name="connsiteY10" fmla="*/ 573200 h 612775"/>
              <a:gd name="connsiteX11" fmla="*/ 153034 w 574675"/>
              <a:gd name="connsiteY11" fmla="*/ 561737 h 612775"/>
              <a:gd name="connsiteX12" fmla="*/ 269318 w 574675"/>
              <a:gd name="connsiteY12" fmla="*/ 429093 h 612775"/>
              <a:gd name="connsiteX13" fmla="*/ 190704 w 574675"/>
              <a:gd name="connsiteY13" fmla="*/ 576476 h 612775"/>
              <a:gd name="connsiteX14" fmla="*/ 203806 w 574675"/>
              <a:gd name="connsiteY14" fmla="*/ 620690 h 612775"/>
              <a:gd name="connsiteX15" fmla="*/ 218547 w 574675"/>
              <a:gd name="connsiteY15" fmla="*/ 623965 h 612775"/>
              <a:gd name="connsiteX16" fmla="*/ 248027 w 574675"/>
              <a:gd name="connsiteY16" fmla="*/ 605952 h 612775"/>
              <a:gd name="connsiteX17" fmla="*/ 343019 w 574675"/>
              <a:gd name="connsiteY17" fmla="*/ 429093 h 612775"/>
              <a:gd name="connsiteX18" fmla="*/ 395428 w 574675"/>
              <a:gd name="connsiteY18" fmla="*/ 388153 h 612775"/>
              <a:gd name="connsiteX19" fmla="*/ 395428 w 574675"/>
              <a:gd name="connsiteY19" fmla="*/ 389791 h 612775"/>
              <a:gd name="connsiteX20" fmla="*/ 421633 w 574675"/>
              <a:gd name="connsiteY20" fmla="*/ 533898 h 612775"/>
              <a:gd name="connsiteX21" fmla="*/ 464215 w 574675"/>
              <a:gd name="connsiteY21" fmla="*/ 542086 h 612775"/>
              <a:gd name="connsiteX22" fmla="*/ 472405 w 574675"/>
              <a:gd name="connsiteY22" fmla="*/ 499509 h 612775"/>
              <a:gd name="connsiteX23" fmla="*/ 470767 w 574675"/>
              <a:gd name="connsiteY23" fmla="*/ 406167 h 612775"/>
              <a:gd name="connsiteX24" fmla="*/ 465853 w 574675"/>
              <a:gd name="connsiteY24" fmla="*/ 247321 h 612775"/>
              <a:gd name="connsiteX25" fmla="*/ 580499 w 574675"/>
              <a:gd name="connsiteY25" fmla="*/ 116260 h 612775"/>
              <a:gd name="connsiteX26" fmla="*/ 472405 w 574675"/>
              <a:gd name="connsiteY26" fmla="*/ 21280 h 612775"/>
              <a:gd name="connsiteX27" fmla="*/ 351208 w 574675"/>
              <a:gd name="connsiteY27" fmla="*/ 160475 h 612775"/>
              <a:gd name="connsiteX28" fmla="*/ 180877 w 574675"/>
              <a:gd name="connsiteY28" fmla="*/ 260422 h 612775"/>
              <a:gd name="connsiteX29" fmla="*/ 46578 w 574675"/>
              <a:gd name="connsiteY29" fmla="*/ 307912 h 612775"/>
              <a:gd name="connsiteX30" fmla="*/ 26924 w 574675"/>
              <a:gd name="connsiteY30" fmla="*/ 350489 h 612775"/>
              <a:gd name="connsiteX31" fmla="*/ 59680 w 574675"/>
              <a:gd name="connsiteY31" fmla="*/ 375053 h 612775"/>
              <a:gd name="connsiteX32" fmla="*/ 59680 w 574675"/>
              <a:gd name="connsiteY32" fmla="*/ 375053 h 61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675" h="612775">
                <a:moveTo>
                  <a:pt x="59680" y="375053"/>
                </a:moveTo>
                <a:cubicBezTo>
                  <a:pt x="62955" y="375053"/>
                  <a:pt x="66231" y="375053"/>
                  <a:pt x="71145" y="373415"/>
                </a:cubicBezTo>
                <a:lnTo>
                  <a:pt x="195617" y="329200"/>
                </a:lnTo>
                <a:lnTo>
                  <a:pt x="48215" y="430731"/>
                </a:lnTo>
                <a:cubicBezTo>
                  <a:pt x="33475" y="440556"/>
                  <a:pt x="30200" y="461845"/>
                  <a:pt x="40027" y="476583"/>
                </a:cubicBezTo>
                <a:cubicBezTo>
                  <a:pt x="46578" y="486408"/>
                  <a:pt x="56405" y="491321"/>
                  <a:pt x="66231" y="491321"/>
                </a:cubicBezTo>
                <a:cubicBezTo>
                  <a:pt x="72783" y="491321"/>
                  <a:pt x="79333" y="489684"/>
                  <a:pt x="84247" y="484771"/>
                </a:cubicBezTo>
                <a:lnTo>
                  <a:pt x="211995" y="396341"/>
                </a:lnTo>
                <a:lnTo>
                  <a:pt x="103901" y="519160"/>
                </a:lnTo>
                <a:cubicBezTo>
                  <a:pt x="92436" y="532261"/>
                  <a:pt x="94074" y="553549"/>
                  <a:pt x="107176" y="565012"/>
                </a:cubicBezTo>
                <a:cubicBezTo>
                  <a:pt x="113727" y="569925"/>
                  <a:pt x="120279" y="573200"/>
                  <a:pt x="128468" y="573200"/>
                </a:cubicBezTo>
                <a:cubicBezTo>
                  <a:pt x="138294" y="573200"/>
                  <a:pt x="146484" y="569925"/>
                  <a:pt x="153034" y="561737"/>
                </a:cubicBezTo>
                <a:lnTo>
                  <a:pt x="269318" y="429093"/>
                </a:lnTo>
                <a:lnTo>
                  <a:pt x="190704" y="576476"/>
                </a:lnTo>
                <a:cubicBezTo>
                  <a:pt x="182515" y="592851"/>
                  <a:pt x="187428" y="612502"/>
                  <a:pt x="203806" y="620690"/>
                </a:cubicBezTo>
                <a:cubicBezTo>
                  <a:pt x="208719" y="623965"/>
                  <a:pt x="213633" y="623965"/>
                  <a:pt x="218547" y="623965"/>
                </a:cubicBezTo>
                <a:cubicBezTo>
                  <a:pt x="230011" y="623965"/>
                  <a:pt x="241475" y="617415"/>
                  <a:pt x="248027" y="605952"/>
                </a:cubicBezTo>
                <a:lnTo>
                  <a:pt x="343019" y="429093"/>
                </a:lnTo>
                <a:cubicBezTo>
                  <a:pt x="359397" y="412717"/>
                  <a:pt x="377412" y="399617"/>
                  <a:pt x="395428" y="388153"/>
                </a:cubicBezTo>
                <a:lnTo>
                  <a:pt x="395428" y="389791"/>
                </a:lnTo>
                <a:cubicBezTo>
                  <a:pt x="388877" y="440556"/>
                  <a:pt x="397066" y="497871"/>
                  <a:pt x="421633" y="533898"/>
                </a:cubicBezTo>
                <a:cubicBezTo>
                  <a:pt x="431460" y="548637"/>
                  <a:pt x="449475" y="551912"/>
                  <a:pt x="464215" y="542086"/>
                </a:cubicBezTo>
                <a:cubicBezTo>
                  <a:pt x="478956" y="532261"/>
                  <a:pt x="482231" y="514247"/>
                  <a:pt x="472405" y="499509"/>
                </a:cubicBezTo>
                <a:cubicBezTo>
                  <a:pt x="460940" y="481496"/>
                  <a:pt x="465853" y="445469"/>
                  <a:pt x="470767" y="406167"/>
                </a:cubicBezTo>
                <a:cubicBezTo>
                  <a:pt x="477318" y="358677"/>
                  <a:pt x="483869" y="301361"/>
                  <a:pt x="465853" y="247321"/>
                </a:cubicBezTo>
                <a:lnTo>
                  <a:pt x="580499" y="116260"/>
                </a:lnTo>
                <a:lnTo>
                  <a:pt x="472405" y="21280"/>
                </a:lnTo>
                <a:lnTo>
                  <a:pt x="351208" y="160475"/>
                </a:lnTo>
                <a:cubicBezTo>
                  <a:pt x="292247" y="145736"/>
                  <a:pt x="210357" y="229308"/>
                  <a:pt x="180877" y="260422"/>
                </a:cubicBezTo>
                <a:lnTo>
                  <a:pt x="46578" y="307912"/>
                </a:lnTo>
                <a:cubicBezTo>
                  <a:pt x="30200" y="314462"/>
                  <a:pt x="20373" y="332476"/>
                  <a:pt x="26924" y="350489"/>
                </a:cubicBezTo>
                <a:cubicBezTo>
                  <a:pt x="33475" y="366865"/>
                  <a:pt x="46578" y="375053"/>
                  <a:pt x="59680" y="375053"/>
                </a:cubicBezTo>
                <a:lnTo>
                  <a:pt x="59680" y="375053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Freeform 383"> 
				</p:cNvPr>
          <p:cNvSpPr/>
          <p:nvPr/>
        </p:nvSpPr>
        <p:spPr>
          <a:xfrm>
            <a:off x="7350125" y="2803525"/>
            <a:ext cx="1603375" cy="1616075"/>
          </a:xfrm>
          <a:custGeom>
            <a:avLst/>
            <a:gdLst>
              <a:gd name="connsiteX0" fmla="*/ 26034 w 1603375"/>
              <a:gd name="connsiteY0" fmla="*/ 1616075 h 1616075"/>
              <a:gd name="connsiteX1" fmla="*/ 1615566 w 1603375"/>
              <a:gd name="connsiteY1" fmla="*/ 1616075 h 1616075"/>
              <a:gd name="connsiteX2" fmla="*/ 1615566 w 1603375"/>
              <a:gd name="connsiteY2" fmla="*/ 26543 h 1616075"/>
              <a:gd name="connsiteX3" fmla="*/ 26034 w 1603375"/>
              <a:gd name="connsiteY3" fmla="*/ 26543 h 1616075"/>
              <a:gd name="connsiteX4" fmla="*/ 26034 w 1603375"/>
              <a:gd name="connsiteY4" fmla="*/ 1616075 h 161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3375" h="1616075">
                <a:moveTo>
                  <a:pt x="26034" y="1616075"/>
                </a:moveTo>
                <a:lnTo>
                  <a:pt x="1615566" y="1616075"/>
                </a:lnTo>
                <a:lnTo>
                  <a:pt x="1615566" y="26543"/>
                </a:lnTo>
                <a:lnTo>
                  <a:pt x="26034" y="26543"/>
                </a:lnTo>
                <a:lnTo>
                  <a:pt x="26034" y="161607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TextBox 384"/>
          <p:cNvSpPr txBox="1"/>
          <p:nvPr/>
        </p:nvSpPr>
        <p:spPr>
          <a:xfrm>
            <a:off x="4990846" y="1328462"/>
            <a:ext cx="2308341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90" dirty="0">
                <a:solidFill>
                  <a:srgbClr val="242424"/>
                </a:solidFill>
                <a:latin typeface="Times New Roman"/>
                <a:ea typeface="Times New Roman"/>
              </a:rPr>
              <a:t>TEAM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WORK</a:t>
            </a:r>
          </a:p>
        </p:txBody>
      </p:sp>
      <p:sp>
        <p:nvSpPr>
          <p:cNvPr id="385" name="TextBox 385"/>
          <p:cNvSpPr txBox="1"/>
          <p:nvPr/>
        </p:nvSpPr>
        <p:spPr>
          <a:xfrm>
            <a:off x="2323210" y="4822383"/>
            <a:ext cx="3411030" cy="39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Working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3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common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goal</a:t>
            </a:r>
            <a:r>
              <a:rPr lang="en-US" altLang="zh-CN" sz="1300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or</a:t>
            </a:r>
          </a:p>
          <a:p>
            <a:pPr marL="0" indent="1170685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1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3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task</a:t>
            </a:r>
          </a:p>
        </p:txBody>
      </p:sp>
      <p:sp>
        <p:nvSpPr>
          <p:cNvPr id="386" name="TextBox 386"/>
          <p:cNvSpPr txBox="1"/>
          <p:nvPr/>
        </p:nvSpPr>
        <p:spPr>
          <a:xfrm>
            <a:off x="6415151" y="4822383"/>
            <a:ext cx="3521602" cy="588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qualities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  <a:p>
            <a:pPr marL="0" indent="118871">
              <a:lnSpc>
                <a:spcPct val="97083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overcome</a:t>
            </a:r>
            <a:r>
              <a:rPr lang="en-US" altLang="zh-CN" sz="1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other’s</a:t>
            </a:r>
            <a:r>
              <a:rPr lang="en-US" altLang="zh-CN" sz="1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weaknesses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</a:p>
          <a:p>
            <a:pPr marL="0" indent="467867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goal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3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was</a:t>
            </a:r>
            <a:r>
              <a:rPr lang="en-US" altLang="zh-CN" sz="13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otherwise</a:t>
            </a:r>
            <a:r>
              <a:rPr lang="en-US" altLang="zh-CN" sz="13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3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possible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38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8" name="TextBox 388"/>
          <p:cNvSpPr txBox="1"/>
          <p:nvPr/>
        </p:nvSpPr>
        <p:spPr>
          <a:xfrm>
            <a:off x="2318892" y="1328462"/>
            <a:ext cx="7417249" cy="4376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81709">
              <a:lnSpc>
                <a:spcPct val="100000"/>
              </a:lnSpc>
            </a:pPr>
            <a:r>
              <a:rPr lang="en-US" altLang="zh-CN" sz="2800" spc="64" dirty="0">
                <a:solidFill>
                  <a:srgbClr val="1c1c1c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2800" spc="34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1c1c1c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800" spc="40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1c1c1c"/>
                </a:solidFill>
                <a:latin typeface="Times New Roman"/>
                <a:ea typeface="Times New Roman"/>
              </a:rPr>
              <a:t>TEAMWORK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300" spc="-30" dirty="0">
                <a:solidFill>
                  <a:srgbClr val="fefefe"/>
                </a:solidFill>
                <a:latin typeface="Times New Roman"/>
                <a:ea typeface="Times New Roman"/>
              </a:rPr>
              <a:t>Builds</a:t>
            </a:r>
            <a:r>
              <a:rPr lang="en-US" altLang="zh-CN" sz="23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25" dirty="0">
                <a:solidFill>
                  <a:srgbClr val="fefefe"/>
                </a:solidFill>
                <a:latin typeface="Times New Roman"/>
                <a:ea typeface="Times New Roman"/>
              </a:rPr>
              <a:t>relationships</a:t>
            </a:r>
          </a:p>
          <a:p>
            <a:pPr>
              <a:lnSpc>
                <a:spcPts val="650"/>
              </a:lnSpc>
            </a:pPr>
            <a:endParaRPr lang="en-US" dirty="0" smtClean="0"/>
          </a:p>
          <a:p>
            <a:pPr hangingPunct="0" marL="0">
              <a:lnSpc>
                <a:spcPct val="147083"/>
              </a:lnSpc>
            </a:pPr>
            <a:r>
              <a:rPr lang="en-US" altLang="zh-CN" sz="2300" spc="34" dirty="0">
                <a:solidFill>
                  <a:srgbClr val="fefefe"/>
                </a:solidFill>
                <a:latin typeface="Times New Roman"/>
                <a:ea typeface="Times New Roman"/>
              </a:rPr>
              <a:t>Provides</a:t>
            </a:r>
            <a:r>
              <a:rPr lang="en-US" altLang="zh-CN" sz="23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4" dirty="0">
                <a:solidFill>
                  <a:srgbClr val="fefefe"/>
                </a:solidFill>
                <a:latin typeface="Times New Roman"/>
                <a:ea typeface="Times New Roman"/>
              </a:rPr>
              <a:t>opportunities</a:t>
            </a:r>
            <a:r>
              <a:rPr lang="en-US" altLang="zh-CN" sz="23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3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4" dirty="0">
                <a:solidFill>
                  <a:srgbClr val="fefefe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23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0" dirty="0">
                <a:solidFill>
                  <a:srgbClr val="fefefe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23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4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2300" spc="-15" dirty="0">
                <a:solidFill>
                  <a:srgbClr val="fefefe"/>
                </a:solidFill>
                <a:latin typeface="Times New Roman"/>
                <a:ea typeface="Times New Roman"/>
              </a:rPr>
              <a:t>Sharpens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15" dirty="0">
                <a:solidFill>
                  <a:srgbClr val="fefefe"/>
                </a:solidFill>
                <a:latin typeface="Times New Roman"/>
                <a:ea typeface="Times New Roman"/>
              </a:rPr>
              <a:t>communication</a:t>
            </a:r>
            <a:r>
              <a:rPr lang="en-US" altLang="zh-CN" sz="23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-1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</a:p>
          <a:p>
            <a:pPr>
              <a:lnSpc>
                <a:spcPts val="66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300" spc="-15" dirty="0">
                <a:solidFill>
                  <a:srgbClr val="fefefe"/>
                </a:solidFill>
                <a:latin typeface="Times New Roman"/>
                <a:ea typeface="Times New Roman"/>
              </a:rPr>
              <a:t>Mot</a:t>
            </a:r>
            <a:r>
              <a:rPr lang="en-US" altLang="zh-CN" sz="2300" spc="-10" dirty="0">
                <a:solidFill>
                  <a:srgbClr val="fefefe"/>
                </a:solidFill>
                <a:latin typeface="Times New Roman"/>
                <a:ea typeface="Times New Roman"/>
              </a:rPr>
              <a:t>ivates</a:t>
            </a:r>
          </a:p>
          <a:p>
            <a:pPr>
              <a:lnSpc>
                <a:spcPts val="655"/>
              </a:lnSpc>
            </a:pPr>
            <a:endParaRPr lang="en-US" dirty="0" smtClean="0"/>
          </a:p>
          <a:p>
            <a:pPr hangingPunct="0" marL="0">
              <a:lnSpc>
                <a:spcPct val="147083"/>
              </a:lnSpc>
            </a:pP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Enhances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co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operation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achieve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300" spc="1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common</a:t>
            </a:r>
            <a:r>
              <a:rPr lang="en-US" altLang="zh-CN" sz="2300" spc="1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goal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Develops</a:t>
            </a:r>
            <a:r>
              <a:rPr lang="en-US" altLang="zh-CN" sz="2300" spc="-15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2300" spc="-1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Freeform 389"> 
				</p:cNvPr>
          <p:cNvSpPr/>
          <p:nvPr/>
        </p:nvSpPr>
        <p:spPr>
          <a:xfrm>
            <a:off x="568325" y="1431925"/>
            <a:ext cx="3838575" cy="1362075"/>
          </a:xfrm>
          <a:custGeom>
            <a:avLst/>
            <a:gdLst>
              <a:gd name="connsiteX0" fmla="*/ 26797 w 3838575"/>
              <a:gd name="connsiteY0" fmla="*/ 1362329 h 1362075"/>
              <a:gd name="connsiteX1" fmla="*/ 3848989 w 3838575"/>
              <a:gd name="connsiteY1" fmla="*/ 1362329 h 1362075"/>
              <a:gd name="connsiteX2" fmla="*/ 3848989 w 3838575"/>
              <a:gd name="connsiteY2" fmla="*/ 18161 h 1362075"/>
              <a:gd name="connsiteX3" fmla="*/ 26797 w 3838575"/>
              <a:gd name="connsiteY3" fmla="*/ 18161 h 1362075"/>
              <a:gd name="connsiteX4" fmla="*/ 26797 w 3838575"/>
              <a:gd name="connsiteY4" fmla="*/ 1362329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8575" h="1362075">
                <a:moveTo>
                  <a:pt x="26797" y="1362329"/>
                </a:moveTo>
                <a:lnTo>
                  <a:pt x="3848989" y="1362329"/>
                </a:lnTo>
                <a:lnTo>
                  <a:pt x="3848989" y="18161"/>
                </a:lnTo>
                <a:lnTo>
                  <a:pt x="26797" y="18161"/>
                </a:lnTo>
                <a:lnTo>
                  <a:pt x="26797" y="136232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1" name="Picture 3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3421379"/>
            <a:ext cx="4099560" cy="2118360"/>
          </a:xfrm>
          <a:prstGeom prst="rect">
            <a:avLst/>
          </a:prstGeom>
        </p:spPr>
      </p:pic>
      <p:sp>
        <p:nvSpPr>
          <p:cNvPr id="391" name="TextBox 391"/>
          <p:cNvSpPr txBox="1"/>
          <p:nvPr/>
        </p:nvSpPr>
        <p:spPr>
          <a:xfrm>
            <a:off x="1255471" y="1401052"/>
            <a:ext cx="2585762" cy="1402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98754" indent="-298754">
              <a:lnSpc>
                <a:spcPct val="95416"/>
              </a:lnSpc>
            </a:pPr>
            <a:r>
              <a:rPr lang="en-US" altLang="zh-CN" sz="3200" spc="75" dirty="0">
                <a:solidFill>
                  <a:srgbClr val="000000"/>
                </a:solidFill>
                <a:latin typeface="Times New Roman"/>
                <a:ea typeface="Times New Roman"/>
              </a:rPr>
              <a:t>TE</a:t>
            </a:r>
            <a:r>
              <a:rPr lang="en-US" altLang="zh-CN" sz="3200" spc="69" dirty="0">
                <a:solidFill>
                  <a:srgbClr val="000000"/>
                </a:solidFill>
                <a:latin typeface="Times New Roman"/>
                <a:ea typeface="Times New Roman"/>
              </a:rPr>
              <a:t>AMWORK</a:t>
            </a:r>
            <a:r>
              <a:rPr lang="en-US" altLang="zh-CN" sz="3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3200" spc="-1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32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54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200" spc="150" dirty="0">
                <a:solidFill>
                  <a:srgbClr val="000000"/>
                </a:solidFill>
                <a:latin typeface="Times New Roman"/>
                <a:ea typeface="Times New Roman"/>
              </a:rPr>
              <a:t>CTION!</a:t>
            </a:r>
          </a:p>
        </p:txBody>
      </p:sp>
      <p:sp>
        <p:nvSpPr>
          <p:cNvPr id="392" name="TextBox 392"/>
          <p:cNvSpPr txBox="1"/>
          <p:nvPr/>
        </p:nvSpPr>
        <p:spPr>
          <a:xfrm>
            <a:off x="4924297" y="1616159"/>
            <a:ext cx="6942123" cy="3299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Talking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Circles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Form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shape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leader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calls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out.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Trickier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800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Times New Roman"/>
                <a:ea typeface="Times New Roman"/>
              </a:rPr>
              <a:t>sou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nds!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hangingPunct="0" marL="0">
              <a:lnSpc>
                <a:spcPct val="100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Minefield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members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turns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guess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sequence</a:t>
            </a:r>
            <a:r>
              <a:rPr lang="en-US" altLang="zh-CN" sz="18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walking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correct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markers.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wrong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step,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go</a:t>
            </a:r>
            <a:r>
              <a:rPr lang="en-US" altLang="zh-CN" sz="18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back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line.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allowed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walk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straight,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back,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forward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diagonally,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but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must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not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cross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over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more</a:t>
            </a:r>
            <a:r>
              <a:rPr lang="en-US" altLang="zh-CN" sz="18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than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one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row.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winning</a:t>
            </a:r>
            <a:r>
              <a:rPr lang="en-US" altLang="zh-CN" sz="18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team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is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first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all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teammates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successfully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through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sequence</a:t>
            </a:r>
            <a:r>
              <a:rPr lang="en-US" altLang="zh-CN" sz="18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8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no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10" dirty="0">
                <a:solidFill>
                  <a:srgbClr val="000000"/>
                </a:solidFill>
                <a:latin typeface="Calibri"/>
                <a:ea typeface="Calibri"/>
              </a:rPr>
              <a:t>wrong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000000"/>
                </a:solidFill>
                <a:latin typeface="Calibri"/>
                <a:ea typeface="Calibri"/>
              </a:rPr>
              <a:t>steps!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0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Magic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Carpet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Flip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over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standing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other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side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it.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Do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this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without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getting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off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mat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touching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Calibri"/>
                <a:ea typeface="Calibri"/>
              </a:rPr>
              <a:t>ground!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39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4" name="TextBox 394"/>
          <p:cNvSpPr txBox="1"/>
          <p:nvPr/>
        </p:nvSpPr>
        <p:spPr>
          <a:xfrm>
            <a:off x="2322829" y="1328462"/>
            <a:ext cx="7421626" cy="2309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813052">
              <a:lnSpc>
                <a:spcPct val="100000"/>
              </a:lnSpc>
            </a:pPr>
            <a:r>
              <a:rPr lang="en-US" altLang="zh-CN" sz="2800" spc="50" dirty="0">
                <a:solidFill>
                  <a:srgbClr val="000000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2800" spc="4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2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1800" spc="1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type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discussion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reach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agreements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two</a:t>
            </a:r>
            <a:r>
              <a:rPr lang="en-US" altLang="zh-CN" sz="1800" spc="1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people.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reaching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compromise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everyone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involved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satisfied.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2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3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4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20" y="632460"/>
            <a:ext cx="3337560" cy="332232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4801489" y="4638882"/>
            <a:ext cx="2690931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0" dirty="0">
                <a:solidFill>
                  <a:srgbClr val="242424"/>
                </a:solidFill>
                <a:latin typeface="Times New Roman"/>
                <a:ea typeface="Times New Roman"/>
              </a:rPr>
              <a:t>QUESTI</a:t>
            </a:r>
            <a:r>
              <a:rPr lang="en-US" altLang="zh-CN" sz="3200" spc="94" dirty="0">
                <a:solidFill>
                  <a:srgbClr val="242424"/>
                </a:solidFill>
                <a:latin typeface="Times New Roman"/>
                <a:ea typeface="Times New Roman"/>
              </a:rPr>
              <a:t>ONS?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39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6" name="TextBox 396"/>
          <p:cNvSpPr txBox="1"/>
          <p:nvPr/>
        </p:nvSpPr>
        <p:spPr>
          <a:xfrm>
            <a:off x="2419476" y="1328462"/>
            <a:ext cx="744213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</a:p>
        </p:txBody>
      </p:sp>
      <p:sp>
        <p:nvSpPr>
          <p:cNvPr id="397" name="TextBox 397"/>
          <p:cNvSpPr txBox="1"/>
          <p:nvPr/>
        </p:nvSpPr>
        <p:spPr>
          <a:xfrm>
            <a:off x="3035554" y="2679238"/>
            <a:ext cx="4584744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066543" algn="l"/>
              </a:tabLst>
            </a:pPr>
            <a:r>
              <a:rPr lang="en-US" altLang="zh-CN" sz="3100" spc="-75" dirty="0">
                <a:solidFill>
                  <a:srgbClr val="fefefe"/>
                </a:solidFill>
                <a:latin typeface="Times New Roman"/>
                <a:ea typeface="Times New Roman"/>
              </a:rPr>
              <a:t>Identify	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300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goals</a:t>
            </a:r>
          </a:p>
        </p:txBody>
      </p:sp>
      <p:sp>
        <p:nvSpPr>
          <p:cNvPr id="398" name="TextBox 398"/>
          <p:cNvSpPr txBox="1"/>
          <p:nvPr/>
        </p:nvSpPr>
        <p:spPr>
          <a:xfrm>
            <a:off x="2884677" y="3304987"/>
            <a:ext cx="6384755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217419" algn="l"/>
              </a:tabLst>
            </a:pPr>
            <a:r>
              <a:rPr lang="en-US" altLang="zh-CN" sz="3100" spc="50" dirty="0">
                <a:solidFill>
                  <a:srgbClr val="fefefe"/>
                </a:solidFill>
                <a:latin typeface="Times New Roman"/>
                <a:ea typeface="Times New Roman"/>
              </a:rPr>
              <a:t>Consider	</a:t>
            </a:r>
            <a:r>
              <a:rPr lang="en-US" altLang="zh-CN" sz="2300" spc="4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3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50" dirty="0">
                <a:solidFill>
                  <a:srgbClr val="000000"/>
                </a:solidFill>
                <a:latin typeface="Times New Roman"/>
                <a:ea typeface="Times New Roman"/>
              </a:rPr>
              <a:t>Consider</a:t>
            </a:r>
            <a:r>
              <a:rPr lang="en-US" altLang="zh-CN" sz="23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5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50" dirty="0">
                <a:solidFill>
                  <a:srgbClr val="000000"/>
                </a:solidFill>
                <a:latin typeface="Times New Roman"/>
                <a:ea typeface="Times New Roman"/>
              </a:rPr>
              <a:t>opinions</a:t>
            </a:r>
            <a:r>
              <a:rPr lang="en-US" altLang="zh-CN" sz="23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5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3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4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</a:p>
        </p:txBody>
      </p:sp>
      <p:sp>
        <p:nvSpPr>
          <p:cNvPr id="399" name="TextBox 399"/>
          <p:cNvSpPr txBox="1"/>
          <p:nvPr/>
        </p:nvSpPr>
        <p:spPr>
          <a:xfrm>
            <a:off x="2688082" y="3931077"/>
            <a:ext cx="7278636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2414015" algn="l"/>
              </a:tabLst>
            </a:pPr>
            <a:r>
              <a:rPr lang="en-US" altLang="zh-CN" sz="3100" spc="40" dirty="0">
                <a:solidFill>
                  <a:srgbClr val="fefefe"/>
                </a:solidFill>
                <a:latin typeface="Times New Roman"/>
                <a:ea typeface="Times New Roman"/>
              </a:rPr>
              <a:t>Understand	</a:t>
            </a:r>
            <a:r>
              <a:rPr lang="en-US" altLang="zh-CN" sz="2300" spc="25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3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4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23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0" dirty="0">
                <a:solidFill>
                  <a:srgbClr val="000000"/>
                </a:solidFill>
                <a:latin typeface="Times New Roman"/>
                <a:ea typeface="Times New Roman"/>
              </a:rPr>
              <a:t>strengths</a:t>
            </a:r>
            <a:r>
              <a:rPr lang="en-US" altLang="zh-CN" sz="23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4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3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spc="34" dirty="0">
                <a:solidFill>
                  <a:srgbClr val="000000"/>
                </a:solidFill>
                <a:latin typeface="Times New Roman"/>
                <a:ea typeface="Times New Roman"/>
              </a:rPr>
              <a:t>weaknesses</a:t>
            </a:r>
          </a:p>
        </p:txBody>
      </p:sp>
      <p:sp>
        <p:nvSpPr>
          <p:cNvPr id="400" name="TextBox 400"/>
          <p:cNvSpPr txBox="1"/>
          <p:nvPr/>
        </p:nvSpPr>
        <p:spPr>
          <a:xfrm>
            <a:off x="3226054" y="4557187"/>
            <a:ext cx="4804590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876043" algn="l"/>
              </a:tabLst>
            </a:pPr>
            <a:r>
              <a:rPr lang="en-US" altLang="zh-CN" sz="3100" spc="-134" dirty="0">
                <a:solidFill>
                  <a:srgbClr val="fefefe"/>
                </a:solidFill>
                <a:latin typeface="Times New Roman"/>
                <a:ea typeface="Times New Roman"/>
              </a:rPr>
              <a:t>Build	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Build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confidence</a:t>
            </a:r>
          </a:p>
        </p:txBody>
      </p:sp>
      <p:sp>
        <p:nvSpPr>
          <p:cNvPr id="401" name="TextBox 401"/>
          <p:cNvSpPr txBox="1"/>
          <p:nvPr/>
        </p:nvSpPr>
        <p:spPr>
          <a:xfrm>
            <a:off x="3166617" y="5182809"/>
            <a:ext cx="6198497" cy="47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1935479" algn="l"/>
              </a:tabLst>
            </a:pPr>
            <a:r>
              <a:rPr lang="en-US" altLang="zh-CN" sz="3100" spc="-15" dirty="0">
                <a:solidFill>
                  <a:srgbClr val="fefefe"/>
                </a:solidFill>
                <a:latin typeface="Times New Roman"/>
                <a:ea typeface="Times New Roman"/>
              </a:rPr>
              <a:t>Don’t	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•</a:t>
            </a:r>
            <a:r>
              <a:rPr lang="en-US" altLang="zh-CN" sz="2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Don’t</a:t>
            </a:r>
            <a:r>
              <a:rPr lang="en-US" altLang="zh-CN" sz="2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23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afraid</a:t>
            </a:r>
            <a:r>
              <a:rPr lang="en-US" altLang="zh-CN" sz="2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3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dirty="0">
                <a:solidFill>
                  <a:srgbClr val="000000"/>
                </a:solidFill>
                <a:latin typeface="Times New Roman"/>
                <a:ea typeface="Times New Roman"/>
              </a:rPr>
              <a:t>mistakes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4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3" name="TextBox 403"/>
          <p:cNvSpPr txBox="1"/>
          <p:nvPr/>
        </p:nvSpPr>
        <p:spPr>
          <a:xfrm>
            <a:off x="2322829" y="1328462"/>
            <a:ext cx="7499151" cy="3952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86435">
              <a:lnSpc>
                <a:spcPct val="100000"/>
              </a:lnSpc>
            </a:pPr>
            <a:r>
              <a:rPr lang="en-US" altLang="zh-CN" sz="2800" spc="120" dirty="0">
                <a:solidFill>
                  <a:srgbClr val="1c1c1c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2800" spc="44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1c1c1c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50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1c1c1c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50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1c1c1c"/>
                </a:solidFill>
                <a:latin typeface="Times New Roman"/>
                <a:ea typeface="Times New Roman"/>
              </a:rPr>
              <a:t>ACTION!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Barter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Puzzle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small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will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rovided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different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jigsaw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puzzle.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-6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only</a:t>
            </a:r>
          </a:p>
          <a:p>
            <a:pPr marL="0" indent="228600">
              <a:lnSpc>
                <a:spcPct val="100000"/>
              </a:lnSpc>
              <a:spcBef>
                <a:spcPts val="135"/>
              </a:spcBef>
            </a:pP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problem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is,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puzzle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pieces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mixed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other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groups’</a:t>
            </a:r>
            <a:r>
              <a:rPr lang="en-US" altLang="zh-CN" sz="1800" spc="-7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jigsaws.</a:t>
            </a:r>
          </a:p>
          <a:p>
            <a:pPr>
              <a:lnSpc>
                <a:spcPts val="700"/>
              </a:lnSpc>
            </a:pPr>
            <a:endParaRPr lang="en-US" dirty="0" smtClean="0"/>
          </a:p>
          <a:p>
            <a:pPr hangingPunct="0" marL="228600" indent="-228600">
              <a:lnSpc>
                <a:spcPct val="104166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team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must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come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with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ways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get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pieces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8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through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negotiation,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trading,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exchanging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team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members,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etc.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However,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should</a:t>
            </a:r>
            <a:r>
              <a:rPr lang="en-US" altLang="zh-CN" sz="18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8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decision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not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individual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choice.</a:t>
            </a:r>
          </a:p>
          <a:p>
            <a:pPr>
              <a:lnSpc>
                <a:spcPts val="8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team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able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put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pieces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together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least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possible</a:t>
            </a:r>
            <a:r>
              <a:rPr lang="en-US" altLang="zh-CN" sz="1800" spc="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time</a:t>
            </a:r>
            <a:r>
              <a:rPr lang="en-US" altLang="zh-CN" sz="1800" spc="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</a:p>
          <a:p>
            <a:pPr marL="0" indent="228600">
              <a:lnSpc>
                <a:spcPct val="100000"/>
              </a:lnSpc>
              <a:spcBef>
                <a:spcPts val="150"/>
              </a:spcBef>
            </a:pPr>
            <a:r>
              <a:rPr lang="en-US" altLang="zh-CN" sz="1800" spc="-2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800" spc="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800" spc="-20" dirty="0">
                <a:solidFill>
                  <a:srgbClr val="fefefe"/>
                </a:solidFill>
                <a:latin typeface="Calibri"/>
                <a:ea typeface="Calibri"/>
              </a:rPr>
              <a:t>winner.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Freeform 40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6" name="Picture 40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3360420"/>
            <a:ext cx="2758440" cy="2766060"/>
          </a:xfrm>
          <a:prstGeom prst="rect">
            <a:avLst/>
          </a:prstGeom>
        </p:spPr>
      </p:pic>
      <p:sp>
        <p:nvSpPr>
          <p:cNvPr id="406" name="Freeform 406"> 
				</p:cNvPr>
          <p:cNvSpPr/>
          <p:nvPr/>
        </p:nvSpPr>
        <p:spPr>
          <a:xfrm>
            <a:off x="5315711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Freeform 407"> 
				</p:cNvPr>
          <p:cNvSpPr/>
          <p:nvPr/>
        </p:nvSpPr>
        <p:spPr>
          <a:xfrm>
            <a:off x="6102350" y="1276350"/>
            <a:ext cx="5302250" cy="1200150"/>
          </a:xfrm>
          <a:custGeom>
            <a:avLst/>
            <a:gdLst>
              <a:gd name="connsiteX0" fmla="*/ 18796 w 5302250"/>
              <a:gd name="connsiteY0" fmla="*/ 1202436 h 1200150"/>
              <a:gd name="connsiteX1" fmla="*/ 5310123 w 5302250"/>
              <a:gd name="connsiteY1" fmla="*/ 1202436 h 1200150"/>
              <a:gd name="connsiteX2" fmla="*/ 5310123 w 5302250"/>
              <a:gd name="connsiteY2" fmla="*/ 13716 h 1200150"/>
              <a:gd name="connsiteX3" fmla="*/ 18796 w 5302250"/>
              <a:gd name="connsiteY3" fmla="*/ 13716 h 1200150"/>
              <a:gd name="connsiteX4" fmla="*/ 18796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8796" y="1202436"/>
                </a:moveTo>
                <a:lnTo>
                  <a:pt x="5310123" y="1202436"/>
                </a:lnTo>
                <a:lnTo>
                  <a:pt x="5310123" y="13716"/>
                </a:lnTo>
                <a:lnTo>
                  <a:pt x="18796" y="13716"/>
                </a:lnTo>
                <a:lnTo>
                  <a:pt x="18796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Freeform 408"> 
				</p:cNvPr>
          <p:cNvSpPr/>
          <p:nvPr/>
        </p:nvSpPr>
        <p:spPr>
          <a:xfrm>
            <a:off x="6092825" y="1266825"/>
            <a:ext cx="5311775" cy="1209675"/>
          </a:xfrm>
          <a:custGeom>
            <a:avLst/>
            <a:gdLst>
              <a:gd name="connsiteX0" fmla="*/ 28321 w 5311775"/>
              <a:gd name="connsiteY0" fmla="*/ 1211961 h 1209675"/>
              <a:gd name="connsiteX1" fmla="*/ 5319648 w 5311775"/>
              <a:gd name="connsiteY1" fmla="*/ 1211961 h 1209675"/>
              <a:gd name="connsiteX2" fmla="*/ 5319648 w 5311775"/>
              <a:gd name="connsiteY2" fmla="*/ 23241 h 1209675"/>
              <a:gd name="connsiteX3" fmla="*/ 28321 w 5311775"/>
              <a:gd name="connsiteY3" fmla="*/ 23241 h 1209675"/>
              <a:gd name="connsiteX4" fmla="*/ 28321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8321" y="1211961"/>
                </a:moveTo>
                <a:lnTo>
                  <a:pt x="5319648" y="1211961"/>
                </a:lnTo>
                <a:lnTo>
                  <a:pt x="5319648" y="23241"/>
                </a:lnTo>
                <a:lnTo>
                  <a:pt x="28321" y="23241"/>
                </a:lnTo>
                <a:lnTo>
                  <a:pt x="28321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" name="Picture 41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693420"/>
            <a:ext cx="4693920" cy="2369820"/>
          </a:xfrm>
          <a:prstGeom prst="rect">
            <a:avLst/>
          </a:prstGeom>
        </p:spPr>
      </p:pic>
      <p:sp>
        <p:nvSpPr>
          <p:cNvPr id="410" name="TextBox 410"/>
          <p:cNvSpPr txBox="1"/>
          <p:nvPr/>
        </p:nvSpPr>
        <p:spPr>
          <a:xfrm>
            <a:off x="6211823" y="1440837"/>
            <a:ext cx="4770368" cy="24179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23722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NEGOTIATION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</a:p>
          <a:p>
            <a:pPr marL="0" indent="1741296">
              <a:lnSpc>
                <a:spcPct val="100000"/>
              </a:lnSpc>
            </a:pPr>
            <a:r>
              <a:rPr lang="en-US" altLang="zh-CN" sz="2800" spc="154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CTION!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ea typeface="Times New Roman"/>
              </a:rPr>
              <a:t>Drama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0" dirty="0">
                <a:solidFill>
                  <a:srgbClr val="fefefe"/>
                </a:solidFill>
                <a:latin typeface="Times New Roman"/>
                <a:ea typeface="Times New Roman"/>
              </a:rPr>
              <a:t>activity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3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Act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scenario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come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agreed</a:t>
            </a:r>
          </a:p>
          <a:p>
            <a:pPr marL="0" indent="228854">
              <a:lnSpc>
                <a:spcPct val="100000"/>
              </a:lnSpc>
            </a:pPr>
            <a:r>
              <a:rPr lang="en-US" altLang="zh-CN" sz="1800" spc="5" dirty="0">
                <a:solidFill>
                  <a:srgbClr val="fefefe"/>
                </a:solidFill>
                <a:latin typeface="Times New Roman"/>
                <a:ea typeface="Times New Roman"/>
              </a:rPr>
              <a:t>sol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ution.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Freeform 411"> 
				</p:cNvPr>
          <p:cNvSpPr/>
          <p:nvPr/>
        </p:nvSpPr>
        <p:spPr>
          <a:xfrm>
            <a:off x="0" y="4242816"/>
            <a:ext cx="12192000" cy="2615183"/>
          </a:xfrm>
          <a:custGeom>
            <a:avLst/>
            <a:gdLst>
              <a:gd name="connsiteX0" fmla="*/ 0 w 12192000"/>
              <a:gd name="connsiteY0" fmla="*/ 2615183 h 2615183"/>
              <a:gd name="connsiteX1" fmla="*/ 12192000 w 12192000"/>
              <a:gd name="connsiteY1" fmla="*/ 2615183 h 2615183"/>
              <a:gd name="connsiteX2" fmla="*/ 12192000 w 12192000"/>
              <a:gd name="connsiteY2" fmla="*/ 0 h 2615183"/>
              <a:gd name="connsiteX3" fmla="*/ 0 w 12192000"/>
              <a:gd name="connsiteY3" fmla="*/ 0 h 2615183"/>
              <a:gd name="connsiteX4" fmla="*/ 0 w 12192000"/>
              <a:gd name="connsiteY4" fmla="*/ 2615183 h 26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15183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2"> 
				</p:cNvPr>
          <p:cNvSpPr/>
          <p:nvPr/>
        </p:nvSpPr>
        <p:spPr>
          <a:xfrm>
            <a:off x="1593850" y="3409950"/>
            <a:ext cx="8997950" cy="1644650"/>
          </a:xfrm>
          <a:custGeom>
            <a:avLst/>
            <a:gdLst>
              <a:gd name="connsiteX0" fmla="*/ 7111 w 8997950"/>
              <a:gd name="connsiteY0" fmla="*/ 1655064 h 1644650"/>
              <a:gd name="connsiteX1" fmla="*/ 8998711 w 8997950"/>
              <a:gd name="connsiteY1" fmla="*/ 1655064 h 1644650"/>
              <a:gd name="connsiteX2" fmla="*/ 8998711 w 8997950"/>
              <a:gd name="connsiteY2" fmla="*/ 9144 h 1644650"/>
              <a:gd name="connsiteX3" fmla="*/ 7111 w 8997950"/>
              <a:gd name="connsiteY3" fmla="*/ 9144 h 1644650"/>
              <a:gd name="connsiteX4" fmla="*/ 7111 w 8997950"/>
              <a:gd name="connsiteY4" fmla="*/ 1655064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644650">
                <a:moveTo>
                  <a:pt x="7111" y="1655064"/>
                </a:moveTo>
                <a:lnTo>
                  <a:pt x="8998711" y="1655064"/>
                </a:lnTo>
                <a:lnTo>
                  <a:pt x="8998711" y="9144"/>
                </a:lnTo>
                <a:lnTo>
                  <a:pt x="7111" y="9144"/>
                </a:lnTo>
                <a:lnTo>
                  <a:pt x="7111" y="165506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Freeform 413"> 
				</p:cNvPr>
          <p:cNvSpPr/>
          <p:nvPr/>
        </p:nvSpPr>
        <p:spPr>
          <a:xfrm>
            <a:off x="1584325" y="3400425"/>
            <a:ext cx="9007475" cy="1654175"/>
          </a:xfrm>
          <a:custGeom>
            <a:avLst/>
            <a:gdLst>
              <a:gd name="connsiteX0" fmla="*/ 16636 w 9007475"/>
              <a:gd name="connsiteY0" fmla="*/ 1664589 h 1654175"/>
              <a:gd name="connsiteX1" fmla="*/ 9008236 w 9007475"/>
              <a:gd name="connsiteY1" fmla="*/ 1664589 h 1654175"/>
              <a:gd name="connsiteX2" fmla="*/ 9008236 w 9007475"/>
              <a:gd name="connsiteY2" fmla="*/ 18669 h 1654175"/>
              <a:gd name="connsiteX3" fmla="*/ 16636 w 9007475"/>
              <a:gd name="connsiteY3" fmla="*/ 18669 h 1654175"/>
              <a:gd name="connsiteX4" fmla="*/ 16636 w 9007475"/>
              <a:gd name="connsiteY4" fmla="*/ 1664589 h 16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654175">
                <a:moveTo>
                  <a:pt x="16636" y="1664589"/>
                </a:moveTo>
                <a:lnTo>
                  <a:pt x="9008236" y="1664589"/>
                </a:lnTo>
                <a:lnTo>
                  <a:pt x="9008236" y="18669"/>
                </a:lnTo>
                <a:lnTo>
                  <a:pt x="16636" y="18669"/>
                </a:lnTo>
                <a:lnTo>
                  <a:pt x="16636" y="166458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5" name="Picture 41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845819"/>
            <a:ext cx="1584960" cy="2042160"/>
          </a:xfrm>
          <a:prstGeom prst="rect">
            <a:avLst/>
          </a:prstGeom>
        </p:spPr>
      </p:pic>
      <p:sp>
        <p:nvSpPr>
          <p:cNvPr id="415" name="Freeform 415"> 
				</p:cNvPr>
          <p:cNvSpPr/>
          <p:nvPr/>
        </p:nvSpPr>
        <p:spPr>
          <a:xfrm>
            <a:off x="5292725" y="835025"/>
            <a:ext cx="1590675" cy="2047875"/>
          </a:xfrm>
          <a:custGeom>
            <a:avLst/>
            <a:gdLst>
              <a:gd name="connsiteX0" fmla="*/ 23193 w 1590675"/>
              <a:gd name="connsiteY0" fmla="*/ 2050275 h 2047875"/>
              <a:gd name="connsiteX1" fmla="*/ 1592637 w 1590675"/>
              <a:gd name="connsiteY1" fmla="*/ 2050275 h 2047875"/>
              <a:gd name="connsiteX2" fmla="*/ 1592636 w 1590675"/>
              <a:gd name="connsiteY2" fmla="*/ 25363 h 2047875"/>
              <a:gd name="connsiteX3" fmla="*/ 23192 w 1590675"/>
              <a:gd name="connsiteY3" fmla="*/ 25363 h 2047875"/>
              <a:gd name="connsiteX4" fmla="*/ 23193 w 1590675"/>
              <a:gd name="connsiteY4" fmla="*/ 2050275 h 2047875"/>
              <a:gd name="connsiteX5" fmla="*/ 23193 w 1590675"/>
              <a:gd name="connsiteY5" fmla="*/ 2050275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675" h="2047875">
                <a:moveTo>
                  <a:pt x="23193" y="2050275"/>
                </a:moveTo>
                <a:lnTo>
                  <a:pt x="1592637" y="2050275"/>
                </a:lnTo>
                <a:lnTo>
                  <a:pt x="1592636" y="25363"/>
                </a:lnTo>
                <a:lnTo>
                  <a:pt x="23192" y="25363"/>
                </a:lnTo>
                <a:lnTo>
                  <a:pt x="23193" y="2050275"/>
                </a:lnTo>
                <a:lnTo>
                  <a:pt x="23193" y="205027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9530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TextBox 416"/>
          <p:cNvSpPr txBox="1"/>
          <p:nvPr/>
        </p:nvSpPr>
        <p:spPr>
          <a:xfrm>
            <a:off x="2894710" y="3929148"/>
            <a:ext cx="6499351" cy="579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spc="85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04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9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Freeform 41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Freeform 418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Freeform 419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1" name="Picture 42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0" y="3078480"/>
            <a:ext cx="914400" cy="1089660"/>
          </a:xfrm>
          <a:prstGeom prst="rect">
            <a:avLst/>
          </a:prstGeom>
        </p:spPr>
      </p:pic>
      <p:sp>
        <p:nvSpPr>
          <p:cNvPr id="421" name="Freeform 421"> 
				</p:cNvPr>
          <p:cNvSpPr/>
          <p:nvPr/>
        </p:nvSpPr>
        <p:spPr>
          <a:xfrm>
            <a:off x="6346825" y="3806825"/>
            <a:ext cx="79375" cy="92075"/>
          </a:xfrm>
          <a:custGeom>
            <a:avLst/>
            <a:gdLst>
              <a:gd name="connsiteX0" fmla="*/ 89580 w 79375"/>
              <a:gd name="connsiteY0" fmla="*/ 61689 h 92075"/>
              <a:gd name="connsiteX1" fmla="*/ 56446 w 79375"/>
              <a:gd name="connsiteY1" fmla="*/ 94819 h 92075"/>
              <a:gd name="connsiteX2" fmla="*/ 23312 w 79375"/>
              <a:gd name="connsiteY2" fmla="*/ 61689 h 92075"/>
              <a:gd name="connsiteX3" fmla="*/ 56446 w 79375"/>
              <a:gd name="connsiteY3" fmla="*/ 28559 h 92075"/>
              <a:gd name="connsiteX4" fmla="*/ 89580 w 79375"/>
              <a:gd name="connsiteY4" fmla="*/ 61689 h 92075"/>
              <a:gd name="connsiteX5" fmla="*/ 89580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9580" y="61689"/>
                </a:moveTo>
                <a:cubicBezTo>
                  <a:pt x="89580" y="79988"/>
                  <a:pt x="74736" y="94819"/>
                  <a:pt x="56446" y="94819"/>
                </a:cubicBezTo>
                <a:cubicBezTo>
                  <a:pt x="38145" y="94819"/>
                  <a:pt x="23312" y="79988"/>
                  <a:pt x="23312" y="61689"/>
                </a:cubicBezTo>
                <a:cubicBezTo>
                  <a:pt x="23312" y="43390"/>
                  <a:pt x="38145" y="28559"/>
                  <a:pt x="56446" y="28559"/>
                </a:cubicBezTo>
                <a:cubicBezTo>
                  <a:pt x="74736" y="28559"/>
                  <a:pt x="89580" y="43390"/>
                  <a:pt x="89580" y="61689"/>
                </a:cubicBezTo>
                <a:lnTo>
                  <a:pt x="89580" y="61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Freeform 422"> 
				</p:cNvPr>
          <p:cNvSpPr/>
          <p:nvPr/>
        </p:nvSpPr>
        <p:spPr>
          <a:xfrm>
            <a:off x="6499225" y="3806825"/>
            <a:ext cx="79375" cy="92075"/>
          </a:xfrm>
          <a:custGeom>
            <a:avLst/>
            <a:gdLst>
              <a:gd name="connsiteX0" fmla="*/ 82970 w 79375"/>
              <a:gd name="connsiteY0" fmla="*/ 61689 h 92075"/>
              <a:gd name="connsiteX1" fmla="*/ 49837 w 79375"/>
              <a:gd name="connsiteY1" fmla="*/ 94819 h 92075"/>
              <a:gd name="connsiteX2" fmla="*/ 16702 w 79375"/>
              <a:gd name="connsiteY2" fmla="*/ 61689 h 92075"/>
              <a:gd name="connsiteX3" fmla="*/ 49837 w 79375"/>
              <a:gd name="connsiteY3" fmla="*/ 28559 h 92075"/>
              <a:gd name="connsiteX4" fmla="*/ 82970 w 79375"/>
              <a:gd name="connsiteY4" fmla="*/ 61689 h 92075"/>
              <a:gd name="connsiteX5" fmla="*/ 82970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2970" y="61689"/>
                </a:moveTo>
                <a:cubicBezTo>
                  <a:pt x="82970" y="79988"/>
                  <a:pt x="68171" y="94819"/>
                  <a:pt x="49837" y="94819"/>
                </a:cubicBezTo>
                <a:cubicBezTo>
                  <a:pt x="31536" y="94819"/>
                  <a:pt x="16702" y="79988"/>
                  <a:pt x="16702" y="61689"/>
                </a:cubicBezTo>
                <a:cubicBezTo>
                  <a:pt x="16702" y="43390"/>
                  <a:pt x="31536" y="28559"/>
                  <a:pt x="49837" y="28559"/>
                </a:cubicBezTo>
                <a:cubicBezTo>
                  <a:pt x="68171" y="28559"/>
                  <a:pt x="82970" y="43390"/>
                  <a:pt x="82970" y="61689"/>
                </a:cubicBezTo>
                <a:lnTo>
                  <a:pt x="82970" y="61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Freeform 423"> 
				</p:cNvPr>
          <p:cNvSpPr/>
          <p:nvPr/>
        </p:nvSpPr>
        <p:spPr>
          <a:xfrm>
            <a:off x="6054725" y="3806825"/>
            <a:ext cx="79375" cy="92075"/>
          </a:xfrm>
          <a:custGeom>
            <a:avLst/>
            <a:gdLst>
              <a:gd name="connsiteX0" fmla="*/ 90099 w 79375"/>
              <a:gd name="connsiteY0" fmla="*/ 61689 h 92075"/>
              <a:gd name="connsiteX1" fmla="*/ 56965 w 79375"/>
              <a:gd name="connsiteY1" fmla="*/ 94819 h 92075"/>
              <a:gd name="connsiteX2" fmla="*/ 23831 w 79375"/>
              <a:gd name="connsiteY2" fmla="*/ 61689 h 92075"/>
              <a:gd name="connsiteX3" fmla="*/ 56965 w 79375"/>
              <a:gd name="connsiteY3" fmla="*/ 28559 h 92075"/>
              <a:gd name="connsiteX4" fmla="*/ 90099 w 79375"/>
              <a:gd name="connsiteY4" fmla="*/ 61689 h 92075"/>
              <a:gd name="connsiteX5" fmla="*/ 90099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90099" y="61689"/>
                </a:moveTo>
                <a:cubicBezTo>
                  <a:pt x="90099" y="79988"/>
                  <a:pt x="75255" y="94819"/>
                  <a:pt x="56965" y="94819"/>
                </a:cubicBezTo>
                <a:cubicBezTo>
                  <a:pt x="38664" y="94819"/>
                  <a:pt x="23831" y="79988"/>
                  <a:pt x="23831" y="61689"/>
                </a:cubicBezTo>
                <a:cubicBezTo>
                  <a:pt x="23831" y="43390"/>
                  <a:pt x="38664" y="28559"/>
                  <a:pt x="56965" y="28559"/>
                </a:cubicBezTo>
                <a:cubicBezTo>
                  <a:pt x="75255" y="28559"/>
                  <a:pt x="90099" y="43390"/>
                  <a:pt x="90099" y="61689"/>
                </a:cubicBezTo>
                <a:lnTo>
                  <a:pt x="90099" y="61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Freeform 424"> 
				</p:cNvPr>
          <p:cNvSpPr/>
          <p:nvPr/>
        </p:nvSpPr>
        <p:spPr>
          <a:xfrm>
            <a:off x="6207125" y="3806825"/>
            <a:ext cx="79375" cy="92075"/>
          </a:xfrm>
          <a:custGeom>
            <a:avLst/>
            <a:gdLst>
              <a:gd name="connsiteX0" fmla="*/ 83490 w 79375"/>
              <a:gd name="connsiteY0" fmla="*/ 61689 h 92075"/>
              <a:gd name="connsiteX1" fmla="*/ 50355 w 79375"/>
              <a:gd name="connsiteY1" fmla="*/ 94819 h 92075"/>
              <a:gd name="connsiteX2" fmla="*/ 17221 w 79375"/>
              <a:gd name="connsiteY2" fmla="*/ 61689 h 92075"/>
              <a:gd name="connsiteX3" fmla="*/ 50355 w 79375"/>
              <a:gd name="connsiteY3" fmla="*/ 28559 h 92075"/>
              <a:gd name="connsiteX4" fmla="*/ 83490 w 79375"/>
              <a:gd name="connsiteY4" fmla="*/ 61689 h 92075"/>
              <a:gd name="connsiteX5" fmla="*/ 83490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3490" y="61689"/>
                </a:moveTo>
                <a:cubicBezTo>
                  <a:pt x="83490" y="79988"/>
                  <a:pt x="68646" y="94819"/>
                  <a:pt x="50355" y="94819"/>
                </a:cubicBezTo>
                <a:cubicBezTo>
                  <a:pt x="32054" y="94819"/>
                  <a:pt x="17221" y="79988"/>
                  <a:pt x="17221" y="61689"/>
                </a:cubicBezTo>
                <a:cubicBezTo>
                  <a:pt x="17221" y="43390"/>
                  <a:pt x="32054" y="28559"/>
                  <a:pt x="50355" y="28559"/>
                </a:cubicBezTo>
                <a:cubicBezTo>
                  <a:pt x="68645" y="28559"/>
                  <a:pt x="83490" y="43390"/>
                  <a:pt x="83490" y="61689"/>
                </a:cubicBezTo>
                <a:lnTo>
                  <a:pt x="83490" y="61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Freeform 425"> 
				</p:cNvPr>
          <p:cNvSpPr/>
          <p:nvPr/>
        </p:nvSpPr>
        <p:spPr>
          <a:xfrm>
            <a:off x="5762625" y="3806825"/>
            <a:ext cx="79375" cy="92075"/>
          </a:xfrm>
          <a:custGeom>
            <a:avLst/>
            <a:gdLst>
              <a:gd name="connsiteX0" fmla="*/ 90618 w 79375"/>
              <a:gd name="connsiteY0" fmla="*/ 61689 h 92075"/>
              <a:gd name="connsiteX1" fmla="*/ 57484 w 79375"/>
              <a:gd name="connsiteY1" fmla="*/ 94819 h 92075"/>
              <a:gd name="connsiteX2" fmla="*/ 24350 w 79375"/>
              <a:gd name="connsiteY2" fmla="*/ 61689 h 92075"/>
              <a:gd name="connsiteX3" fmla="*/ 57484 w 79375"/>
              <a:gd name="connsiteY3" fmla="*/ 28559 h 92075"/>
              <a:gd name="connsiteX4" fmla="*/ 90618 w 79375"/>
              <a:gd name="connsiteY4" fmla="*/ 61689 h 92075"/>
              <a:gd name="connsiteX5" fmla="*/ 90618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90618" y="61689"/>
                </a:moveTo>
                <a:cubicBezTo>
                  <a:pt x="90618" y="79988"/>
                  <a:pt x="75774" y="94819"/>
                  <a:pt x="57484" y="94819"/>
                </a:cubicBezTo>
                <a:cubicBezTo>
                  <a:pt x="39183" y="94819"/>
                  <a:pt x="24350" y="79988"/>
                  <a:pt x="24350" y="61689"/>
                </a:cubicBezTo>
                <a:cubicBezTo>
                  <a:pt x="24350" y="43390"/>
                  <a:pt x="39183" y="28559"/>
                  <a:pt x="57484" y="28559"/>
                </a:cubicBezTo>
                <a:cubicBezTo>
                  <a:pt x="75774" y="28559"/>
                  <a:pt x="90618" y="43390"/>
                  <a:pt x="90618" y="61689"/>
                </a:cubicBezTo>
                <a:lnTo>
                  <a:pt x="90618" y="61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Freeform 426"> 
				</p:cNvPr>
          <p:cNvSpPr/>
          <p:nvPr/>
        </p:nvSpPr>
        <p:spPr>
          <a:xfrm>
            <a:off x="5915025" y="3806825"/>
            <a:ext cx="79375" cy="92075"/>
          </a:xfrm>
          <a:custGeom>
            <a:avLst/>
            <a:gdLst>
              <a:gd name="connsiteX0" fmla="*/ 84009 w 79375"/>
              <a:gd name="connsiteY0" fmla="*/ 61689 h 92075"/>
              <a:gd name="connsiteX1" fmla="*/ 50874 w 79375"/>
              <a:gd name="connsiteY1" fmla="*/ 94819 h 92075"/>
              <a:gd name="connsiteX2" fmla="*/ 17740 w 79375"/>
              <a:gd name="connsiteY2" fmla="*/ 61689 h 92075"/>
              <a:gd name="connsiteX3" fmla="*/ 50874 w 79375"/>
              <a:gd name="connsiteY3" fmla="*/ 28559 h 92075"/>
              <a:gd name="connsiteX4" fmla="*/ 84009 w 79375"/>
              <a:gd name="connsiteY4" fmla="*/ 61689 h 92075"/>
              <a:gd name="connsiteX5" fmla="*/ 84009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4009" y="61689"/>
                </a:moveTo>
                <a:cubicBezTo>
                  <a:pt x="84009" y="79988"/>
                  <a:pt x="69164" y="94819"/>
                  <a:pt x="50874" y="94819"/>
                </a:cubicBezTo>
                <a:cubicBezTo>
                  <a:pt x="32573" y="94819"/>
                  <a:pt x="17740" y="79988"/>
                  <a:pt x="17740" y="61689"/>
                </a:cubicBezTo>
                <a:cubicBezTo>
                  <a:pt x="17740" y="43390"/>
                  <a:pt x="32573" y="28559"/>
                  <a:pt x="50874" y="28559"/>
                </a:cubicBezTo>
                <a:cubicBezTo>
                  <a:pt x="69164" y="28559"/>
                  <a:pt x="84009" y="43390"/>
                  <a:pt x="84009" y="61689"/>
                </a:cubicBezTo>
                <a:lnTo>
                  <a:pt x="84009" y="61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Freeform 427"> 
				</p:cNvPr>
          <p:cNvSpPr/>
          <p:nvPr/>
        </p:nvSpPr>
        <p:spPr>
          <a:xfrm>
            <a:off x="5622925" y="3806825"/>
            <a:ext cx="79375" cy="92075"/>
          </a:xfrm>
          <a:custGeom>
            <a:avLst/>
            <a:gdLst>
              <a:gd name="connsiteX0" fmla="*/ 84528 w 79375"/>
              <a:gd name="connsiteY0" fmla="*/ 61689 h 92075"/>
              <a:gd name="connsiteX1" fmla="*/ 51393 w 79375"/>
              <a:gd name="connsiteY1" fmla="*/ 94819 h 92075"/>
              <a:gd name="connsiteX2" fmla="*/ 18259 w 79375"/>
              <a:gd name="connsiteY2" fmla="*/ 61689 h 92075"/>
              <a:gd name="connsiteX3" fmla="*/ 51393 w 79375"/>
              <a:gd name="connsiteY3" fmla="*/ 28559 h 92075"/>
              <a:gd name="connsiteX4" fmla="*/ 84528 w 79375"/>
              <a:gd name="connsiteY4" fmla="*/ 61689 h 92075"/>
              <a:gd name="connsiteX5" fmla="*/ 84528 w 79375"/>
              <a:gd name="connsiteY5" fmla="*/ 6168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4528" y="61689"/>
                </a:moveTo>
                <a:cubicBezTo>
                  <a:pt x="84528" y="79988"/>
                  <a:pt x="69684" y="94819"/>
                  <a:pt x="51393" y="94819"/>
                </a:cubicBezTo>
                <a:cubicBezTo>
                  <a:pt x="33092" y="94819"/>
                  <a:pt x="18259" y="79988"/>
                  <a:pt x="18259" y="61689"/>
                </a:cubicBezTo>
                <a:cubicBezTo>
                  <a:pt x="18259" y="43390"/>
                  <a:pt x="33092" y="28559"/>
                  <a:pt x="51393" y="28559"/>
                </a:cubicBezTo>
                <a:cubicBezTo>
                  <a:pt x="69684" y="28559"/>
                  <a:pt x="84528" y="43390"/>
                  <a:pt x="84528" y="61689"/>
                </a:cubicBezTo>
                <a:lnTo>
                  <a:pt x="84528" y="61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Freeform 428"> 
				</p:cNvPr>
          <p:cNvSpPr/>
          <p:nvPr/>
        </p:nvSpPr>
        <p:spPr>
          <a:xfrm>
            <a:off x="5572125" y="3895725"/>
            <a:ext cx="1057275" cy="307975"/>
          </a:xfrm>
          <a:custGeom>
            <a:avLst/>
            <a:gdLst>
              <a:gd name="connsiteX0" fmla="*/ 1062644 w 1057275"/>
              <a:gd name="connsiteY0" fmla="*/ 147185 h 307975"/>
              <a:gd name="connsiteX1" fmla="*/ 1037130 w 1057275"/>
              <a:gd name="connsiteY1" fmla="*/ 50711 h 307975"/>
              <a:gd name="connsiteX2" fmla="*/ 1033154 w 1057275"/>
              <a:gd name="connsiteY2" fmla="*/ 43289 h 307975"/>
              <a:gd name="connsiteX3" fmla="*/ 1001676 w 1057275"/>
              <a:gd name="connsiteY3" fmla="*/ 23279 h 307975"/>
              <a:gd name="connsiteX4" fmla="*/ 976937 w 1057275"/>
              <a:gd name="connsiteY4" fmla="*/ 19171 h 307975"/>
              <a:gd name="connsiteX5" fmla="*/ 952285 w 1057275"/>
              <a:gd name="connsiteY5" fmla="*/ 23279 h 307975"/>
              <a:gd name="connsiteX6" fmla="*/ 920741 w 1057275"/>
              <a:gd name="connsiteY6" fmla="*/ 43422 h 307975"/>
              <a:gd name="connsiteX7" fmla="*/ 917030 w 1057275"/>
              <a:gd name="connsiteY7" fmla="*/ 50843 h 307975"/>
              <a:gd name="connsiteX8" fmla="*/ 903776 w 1057275"/>
              <a:gd name="connsiteY8" fmla="*/ 100141 h 307975"/>
              <a:gd name="connsiteX9" fmla="*/ 890522 w 1057275"/>
              <a:gd name="connsiteY9" fmla="*/ 51241 h 307975"/>
              <a:gd name="connsiteX10" fmla="*/ 886679 w 1057275"/>
              <a:gd name="connsiteY10" fmla="*/ 43820 h 307975"/>
              <a:gd name="connsiteX11" fmla="*/ 855135 w 1057275"/>
              <a:gd name="connsiteY11" fmla="*/ 23809 h 307975"/>
              <a:gd name="connsiteX12" fmla="*/ 831146 w 1057275"/>
              <a:gd name="connsiteY12" fmla="*/ 19171 h 307975"/>
              <a:gd name="connsiteX13" fmla="*/ 806494 w 1057275"/>
              <a:gd name="connsiteY13" fmla="*/ 23279 h 307975"/>
              <a:gd name="connsiteX14" fmla="*/ 775083 w 1057275"/>
              <a:gd name="connsiteY14" fmla="*/ 43422 h 307975"/>
              <a:gd name="connsiteX15" fmla="*/ 771239 w 1057275"/>
              <a:gd name="connsiteY15" fmla="*/ 50843 h 307975"/>
              <a:gd name="connsiteX16" fmla="*/ 758251 w 1057275"/>
              <a:gd name="connsiteY16" fmla="*/ 98683 h 307975"/>
              <a:gd name="connsiteX17" fmla="*/ 744997 w 1057275"/>
              <a:gd name="connsiteY17" fmla="*/ 50711 h 307975"/>
              <a:gd name="connsiteX18" fmla="*/ 741021 w 1057275"/>
              <a:gd name="connsiteY18" fmla="*/ 43289 h 307975"/>
              <a:gd name="connsiteX19" fmla="*/ 709610 w 1057275"/>
              <a:gd name="connsiteY19" fmla="*/ 23279 h 307975"/>
              <a:gd name="connsiteX20" fmla="*/ 685355 w 1057275"/>
              <a:gd name="connsiteY20" fmla="*/ 19171 h 307975"/>
              <a:gd name="connsiteX21" fmla="*/ 660704 w 1057275"/>
              <a:gd name="connsiteY21" fmla="*/ 23279 h 307975"/>
              <a:gd name="connsiteX22" fmla="*/ 629160 w 1057275"/>
              <a:gd name="connsiteY22" fmla="*/ 43422 h 307975"/>
              <a:gd name="connsiteX23" fmla="*/ 625449 w 1057275"/>
              <a:gd name="connsiteY23" fmla="*/ 50843 h 307975"/>
              <a:gd name="connsiteX24" fmla="*/ 612195 w 1057275"/>
              <a:gd name="connsiteY24" fmla="*/ 100141 h 307975"/>
              <a:gd name="connsiteX25" fmla="*/ 598942 w 1057275"/>
              <a:gd name="connsiteY25" fmla="*/ 51241 h 307975"/>
              <a:gd name="connsiteX26" fmla="*/ 595098 w 1057275"/>
              <a:gd name="connsiteY26" fmla="*/ 43820 h 307975"/>
              <a:gd name="connsiteX27" fmla="*/ 563554 w 1057275"/>
              <a:gd name="connsiteY27" fmla="*/ 23809 h 307975"/>
              <a:gd name="connsiteX28" fmla="*/ 539565 w 1057275"/>
              <a:gd name="connsiteY28" fmla="*/ 19171 h 307975"/>
              <a:gd name="connsiteX29" fmla="*/ 514913 w 1057275"/>
              <a:gd name="connsiteY29" fmla="*/ 23279 h 307975"/>
              <a:gd name="connsiteX30" fmla="*/ 483502 w 1057275"/>
              <a:gd name="connsiteY30" fmla="*/ 43422 h 307975"/>
              <a:gd name="connsiteX31" fmla="*/ 479658 w 1057275"/>
              <a:gd name="connsiteY31" fmla="*/ 50843 h 307975"/>
              <a:gd name="connsiteX32" fmla="*/ 466669 w 1057275"/>
              <a:gd name="connsiteY32" fmla="*/ 98683 h 307975"/>
              <a:gd name="connsiteX33" fmla="*/ 453416 w 1057275"/>
              <a:gd name="connsiteY33" fmla="*/ 50711 h 307975"/>
              <a:gd name="connsiteX34" fmla="*/ 449440 w 1057275"/>
              <a:gd name="connsiteY34" fmla="*/ 43289 h 307975"/>
              <a:gd name="connsiteX35" fmla="*/ 418029 w 1057275"/>
              <a:gd name="connsiteY35" fmla="*/ 23279 h 307975"/>
              <a:gd name="connsiteX36" fmla="*/ 393774 w 1057275"/>
              <a:gd name="connsiteY36" fmla="*/ 19171 h 307975"/>
              <a:gd name="connsiteX37" fmla="*/ 369123 w 1057275"/>
              <a:gd name="connsiteY37" fmla="*/ 23279 h 307975"/>
              <a:gd name="connsiteX38" fmla="*/ 337579 w 1057275"/>
              <a:gd name="connsiteY38" fmla="*/ 43422 h 307975"/>
              <a:gd name="connsiteX39" fmla="*/ 333868 w 1057275"/>
              <a:gd name="connsiteY39" fmla="*/ 50843 h 307975"/>
              <a:gd name="connsiteX40" fmla="*/ 320614 w 1057275"/>
              <a:gd name="connsiteY40" fmla="*/ 100141 h 307975"/>
              <a:gd name="connsiteX41" fmla="*/ 307361 w 1057275"/>
              <a:gd name="connsiteY41" fmla="*/ 51241 h 307975"/>
              <a:gd name="connsiteX42" fmla="*/ 303517 w 1057275"/>
              <a:gd name="connsiteY42" fmla="*/ 43820 h 307975"/>
              <a:gd name="connsiteX43" fmla="*/ 271973 w 1057275"/>
              <a:gd name="connsiteY43" fmla="*/ 23809 h 307975"/>
              <a:gd name="connsiteX44" fmla="*/ 247984 w 1057275"/>
              <a:gd name="connsiteY44" fmla="*/ 19171 h 307975"/>
              <a:gd name="connsiteX45" fmla="*/ 223332 w 1057275"/>
              <a:gd name="connsiteY45" fmla="*/ 23279 h 307975"/>
              <a:gd name="connsiteX46" fmla="*/ 191921 w 1057275"/>
              <a:gd name="connsiteY46" fmla="*/ 43422 h 307975"/>
              <a:gd name="connsiteX47" fmla="*/ 188077 w 1057275"/>
              <a:gd name="connsiteY47" fmla="*/ 50843 h 307975"/>
              <a:gd name="connsiteX48" fmla="*/ 175089 w 1057275"/>
              <a:gd name="connsiteY48" fmla="*/ 98683 h 307975"/>
              <a:gd name="connsiteX49" fmla="*/ 161835 w 1057275"/>
              <a:gd name="connsiteY49" fmla="*/ 50711 h 307975"/>
              <a:gd name="connsiteX50" fmla="*/ 157859 w 1057275"/>
              <a:gd name="connsiteY50" fmla="*/ 43289 h 307975"/>
              <a:gd name="connsiteX51" fmla="*/ 126448 w 1057275"/>
              <a:gd name="connsiteY51" fmla="*/ 23279 h 307975"/>
              <a:gd name="connsiteX52" fmla="*/ 102193 w 1057275"/>
              <a:gd name="connsiteY52" fmla="*/ 19171 h 307975"/>
              <a:gd name="connsiteX53" fmla="*/ 77542 w 1057275"/>
              <a:gd name="connsiteY53" fmla="*/ 23279 h 307975"/>
              <a:gd name="connsiteX54" fmla="*/ 45998 w 1057275"/>
              <a:gd name="connsiteY54" fmla="*/ 43422 h 307975"/>
              <a:gd name="connsiteX55" fmla="*/ 42287 w 1057275"/>
              <a:gd name="connsiteY55" fmla="*/ 50843 h 307975"/>
              <a:gd name="connsiteX56" fmla="*/ 16707 w 1057275"/>
              <a:gd name="connsiteY56" fmla="*/ 147185 h 307975"/>
              <a:gd name="connsiteX57" fmla="*/ 27100 w 1057275"/>
              <a:gd name="connsiteY57" fmla="*/ 162767 h 307975"/>
              <a:gd name="connsiteX58" fmla="*/ 42287 w 1057275"/>
              <a:gd name="connsiteY58" fmla="*/ 153944 h 307975"/>
              <a:gd name="connsiteX59" fmla="*/ 62433 w 1057275"/>
              <a:gd name="connsiteY59" fmla="*/ 78009 h 307975"/>
              <a:gd name="connsiteX60" fmla="*/ 62433 w 1057275"/>
              <a:gd name="connsiteY60" fmla="*/ 119621 h 307975"/>
              <a:gd name="connsiteX61" fmla="*/ 39636 w 1057275"/>
              <a:gd name="connsiteY61" fmla="*/ 204699 h 307975"/>
              <a:gd name="connsiteX62" fmla="*/ 62433 w 1057275"/>
              <a:gd name="connsiteY62" fmla="*/ 204699 h 307975"/>
              <a:gd name="connsiteX63" fmla="*/ 62433 w 1057275"/>
              <a:gd name="connsiteY63" fmla="*/ 310711 h 307975"/>
              <a:gd name="connsiteX64" fmla="*/ 88940 w 1057275"/>
              <a:gd name="connsiteY64" fmla="*/ 310711 h 307975"/>
              <a:gd name="connsiteX65" fmla="*/ 88940 w 1057275"/>
              <a:gd name="connsiteY65" fmla="*/ 204699 h 307975"/>
              <a:gd name="connsiteX66" fmla="*/ 115447 w 1057275"/>
              <a:gd name="connsiteY66" fmla="*/ 204699 h 307975"/>
              <a:gd name="connsiteX67" fmla="*/ 115447 w 1057275"/>
              <a:gd name="connsiteY67" fmla="*/ 310711 h 307975"/>
              <a:gd name="connsiteX68" fmla="*/ 141954 w 1057275"/>
              <a:gd name="connsiteY68" fmla="*/ 310711 h 307975"/>
              <a:gd name="connsiteX69" fmla="*/ 141954 w 1057275"/>
              <a:gd name="connsiteY69" fmla="*/ 204699 h 307975"/>
              <a:gd name="connsiteX70" fmla="*/ 164751 w 1057275"/>
              <a:gd name="connsiteY70" fmla="*/ 204699 h 307975"/>
              <a:gd name="connsiteX71" fmla="*/ 141954 w 1057275"/>
              <a:gd name="connsiteY71" fmla="*/ 119621 h 307975"/>
              <a:gd name="connsiteX72" fmla="*/ 141954 w 1057275"/>
              <a:gd name="connsiteY72" fmla="*/ 77082 h 307975"/>
              <a:gd name="connsiteX73" fmla="*/ 162233 w 1057275"/>
              <a:gd name="connsiteY73" fmla="*/ 153944 h 307975"/>
              <a:gd name="connsiteX74" fmla="*/ 178303 w 1057275"/>
              <a:gd name="connsiteY74" fmla="*/ 163573 h 307975"/>
              <a:gd name="connsiteX75" fmla="*/ 187945 w 1057275"/>
              <a:gd name="connsiteY75" fmla="*/ 153944 h 307975"/>
              <a:gd name="connsiteX76" fmla="*/ 208223 w 1057275"/>
              <a:gd name="connsiteY76" fmla="*/ 77082 h 307975"/>
              <a:gd name="connsiteX77" fmla="*/ 208223 w 1057275"/>
              <a:gd name="connsiteY77" fmla="*/ 310711 h 307975"/>
              <a:gd name="connsiteX78" fmla="*/ 234730 w 1057275"/>
              <a:gd name="connsiteY78" fmla="*/ 310711 h 307975"/>
              <a:gd name="connsiteX79" fmla="*/ 234730 w 1057275"/>
              <a:gd name="connsiteY79" fmla="*/ 164943 h 307975"/>
              <a:gd name="connsiteX80" fmla="*/ 261237 w 1057275"/>
              <a:gd name="connsiteY80" fmla="*/ 164943 h 307975"/>
              <a:gd name="connsiteX81" fmla="*/ 261238 w 1057275"/>
              <a:gd name="connsiteY81" fmla="*/ 310711 h 307975"/>
              <a:gd name="connsiteX82" fmla="*/ 287745 w 1057275"/>
              <a:gd name="connsiteY82" fmla="*/ 310711 h 307975"/>
              <a:gd name="connsiteX83" fmla="*/ 287745 w 1057275"/>
              <a:gd name="connsiteY83" fmla="*/ 77877 h 307975"/>
              <a:gd name="connsiteX84" fmla="*/ 307890 w 1057275"/>
              <a:gd name="connsiteY84" fmla="*/ 153944 h 307975"/>
              <a:gd name="connsiteX85" fmla="*/ 321144 w 1057275"/>
              <a:gd name="connsiteY85" fmla="*/ 167195 h 307975"/>
              <a:gd name="connsiteX86" fmla="*/ 334398 w 1057275"/>
              <a:gd name="connsiteY86" fmla="*/ 153944 h 307975"/>
              <a:gd name="connsiteX87" fmla="*/ 354013 w 1057275"/>
              <a:gd name="connsiteY87" fmla="*/ 77877 h 307975"/>
              <a:gd name="connsiteX88" fmla="*/ 354014 w 1057275"/>
              <a:gd name="connsiteY88" fmla="*/ 119621 h 307975"/>
              <a:gd name="connsiteX89" fmla="*/ 331217 w 1057275"/>
              <a:gd name="connsiteY89" fmla="*/ 204699 h 307975"/>
              <a:gd name="connsiteX90" fmla="*/ 354014 w 1057275"/>
              <a:gd name="connsiteY90" fmla="*/ 204699 h 307975"/>
              <a:gd name="connsiteX91" fmla="*/ 354014 w 1057275"/>
              <a:gd name="connsiteY91" fmla="*/ 310711 h 307975"/>
              <a:gd name="connsiteX92" fmla="*/ 380521 w 1057275"/>
              <a:gd name="connsiteY92" fmla="*/ 310711 h 307975"/>
              <a:gd name="connsiteX93" fmla="*/ 380521 w 1057275"/>
              <a:gd name="connsiteY93" fmla="*/ 204699 h 307975"/>
              <a:gd name="connsiteX94" fmla="*/ 407028 w 1057275"/>
              <a:gd name="connsiteY94" fmla="*/ 204699 h 307975"/>
              <a:gd name="connsiteX95" fmla="*/ 407028 w 1057275"/>
              <a:gd name="connsiteY95" fmla="*/ 310711 h 307975"/>
              <a:gd name="connsiteX96" fmla="*/ 433535 w 1057275"/>
              <a:gd name="connsiteY96" fmla="*/ 310711 h 307975"/>
              <a:gd name="connsiteX97" fmla="*/ 433535 w 1057275"/>
              <a:gd name="connsiteY97" fmla="*/ 204699 h 307975"/>
              <a:gd name="connsiteX98" fmla="*/ 456332 w 1057275"/>
              <a:gd name="connsiteY98" fmla="*/ 204699 h 307975"/>
              <a:gd name="connsiteX99" fmla="*/ 433535 w 1057275"/>
              <a:gd name="connsiteY99" fmla="*/ 119621 h 307975"/>
              <a:gd name="connsiteX100" fmla="*/ 433535 w 1057275"/>
              <a:gd name="connsiteY100" fmla="*/ 77082 h 307975"/>
              <a:gd name="connsiteX101" fmla="*/ 453814 w 1057275"/>
              <a:gd name="connsiteY101" fmla="*/ 153944 h 307975"/>
              <a:gd name="connsiteX102" fmla="*/ 469884 w 1057275"/>
              <a:gd name="connsiteY102" fmla="*/ 163573 h 307975"/>
              <a:gd name="connsiteX103" fmla="*/ 479526 w 1057275"/>
              <a:gd name="connsiteY103" fmla="*/ 153944 h 307975"/>
              <a:gd name="connsiteX104" fmla="*/ 499804 w 1057275"/>
              <a:gd name="connsiteY104" fmla="*/ 77082 h 307975"/>
              <a:gd name="connsiteX105" fmla="*/ 499804 w 1057275"/>
              <a:gd name="connsiteY105" fmla="*/ 310711 h 307975"/>
              <a:gd name="connsiteX106" fmla="*/ 526311 w 1057275"/>
              <a:gd name="connsiteY106" fmla="*/ 310711 h 307975"/>
              <a:gd name="connsiteX107" fmla="*/ 526311 w 1057275"/>
              <a:gd name="connsiteY107" fmla="*/ 164943 h 307975"/>
              <a:gd name="connsiteX108" fmla="*/ 552818 w 1057275"/>
              <a:gd name="connsiteY108" fmla="*/ 164943 h 307975"/>
              <a:gd name="connsiteX109" fmla="*/ 552819 w 1057275"/>
              <a:gd name="connsiteY109" fmla="*/ 310711 h 307975"/>
              <a:gd name="connsiteX110" fmla="*/ 579326 w 1057275"/>
              <a:gd name="connsiteY110" fmla="*/ 310711 h 307975"/>
              <a:gd name="connsiteX111" fmla="*/ 579326 w 1057275"/>
              <a:gd name="connsiteY111" fmla="*/ 77877 h 307975"/>
              <a:gd name="connsiteX112" fmla="*/ 599471 w 1057275"/>
              <a:gd name="connsiteY112" fmla="*/ 153944 h 307975"/>
              <a:gd name="connsiteX113" fmla="*/ 612725 w 1057275"/>
              <a:gd name="connsiteY113" fmla="*/ 167195 h 307975"/>
              <a:gd name="connsiteX114" fmla="*/ 625979 w 1057275"/>
              <a:gd name="connsiteY114" fmla="*/ 153944 h 307975"/>
              <a:gd name="connsiteX115" fmla="*/ 645595 w 1057275"/>
              <a:gd name="connsiteY115" fmla="*/ 77877 h 307975"/>
              <a:gd name="connsiteX116" fmla="*/ 645595 w 1057275"/>
              <a:gd name="connsiteY116" fmla="*/ 119621 h 307975"/>
              <a:gd name="connsiteX117" fmla="*/ 622798 w 1057275"/>
              <a:gd name="connsiteY117" fmla="*/ 204699 h 307975"/>
              <a:gd name="connsiteX118" fmla="*/ 645595 w 1057275"/>
              <a:gd name="connsiteY118" fmla="*/ 204699 h 307975"/>
              <a:gd name="connsiteX119" fmla="*/ 645595 w 1057275"/>
              <a:gd name="connsiteY119" fmla="*/ 310711 h 307975"/>
              <a:gd name="connsiteX120" fmla="*/ 672102 w 1057275"/>
              <a:gd name="connsiteY120" fmla="*/ 310711 h 307975"/>
              <a:gd name="connsiteX121" fmla="*/ 672102 w 1057275"/>
              <a:gd name="connsiteY121" fmla="*/ 204699 h 307975"/>
              <a:gd name="connsiteX122" fmla="*/ 698609 w 1057275"/>
              <a:gd name="connsiteY122" fmla="*/ 204699 h 307975"/>
              <a:gd name="connsiteX123" fmla="*/ 698609 w 1057275"/>
              <a:gd name="connsiteY123" fmla="*/ 310711 h 307975"/>
              <a:gd name="connsiteX124" fmla="*/ 725116 w 1057275"/>
              <a:gd name="connsiteY124" fmla="*/ 310711 h 307975"/>
              <a:gd name="connsiteX125" fmla="*/ 725116 w 1057275"/>
              <a:gd name="connsiteY125" fmla="*/ 204699 h 307975"/>
              <a:gd name="connsiteX126" fmla="*/ 747913 w 1057275"/>
              <a:gd name="connsiteY126" fmla="*/ 204699 h 307975"/>
              <a:gd name="connsiteX127" fmla="*/ 725116 w 1057275"/>
              <a:gd name="connsiteY127" fmla="*/ 119621 h 307975"/>
              <a:gd name="connsiteX128" fmla="*/ 725116 w 1057275"/>
              <a:gd name="connsiteY128" fmla="*/ 77082 h 307975"/>
              <a:gd name="connsiteX129" fmla="*/ 745395 w 1057275"/>
              <a:gd name="connsiteY129" fmla="*/ 153944 h 307975"/>
              <a:gd name="connsiteX130" fmla="*/ 761465 w 1057275"/>
              <a:gd name="connsiteY130" fmla="*/ 163573 h 307975"/>
              <a:gd name="connsiteX131" fmla="*/ 771107 w 1057275"/>
              <a:gd name="connsiteY131" fmla="*/ 153944 h 307975"/>
              <a:gd name="connsiteX132" fmla="*/ 791385 w 1057275"/>
              <a:gd name="connsiteY132" fmla="*/ 77082 h 307975"/>
              <a:gd name="connsiteX133" fmla="*/ 791385 w 1057275"/>
              <a:gd name="connsiteY133" fmla="*/ 310711 h 307975"/>
              <a:gd name="connsiteX134" fmla="*/ 817892 w 1057275"/>
              <a:gd name="connsiteY134" fmla="*/ 310711 h 307975"/>
              <a:gd name="connsiteX135" fmla="*/ 817892 w 1057275"/>
              <a:gd name="connsiteY135" fmla="*/ 164943 h 307975"/>
              <a:gd name="connsiteX136" fmla="*/ 844400 w 1057275"/>
              <a:gd name="connsiteY136" fmla="*/ 164943 h 307975"/>
              <a:gd name="connsiteX137" fmla="*/ 844400 w 1057275"/>
              <a:gd name="connsiteY137" fmla="*/ 310711 h 307975"/>
              <a:gd name="connsiteX138" fmla="*/ 870907 w 1057275"/>
              <a:gd name="connsiteY138" fmla="*/ 310711 h 307975"/>
              <a:gd name="connsiteX139" fmla="*/ 870907 w 1057275"/>
              <a:gd name="connsiteY139" fmla="*/ 77877 h 307975"/>
              <a:gd name="connsiteX140" fmla="*/ 891052 w 1057275"/>
              <a:gd name="connsiteY140" fmla="*/ 153944 h 307975"/>
              <a:gd name="connsiteX141" fmla="*/ 904306 w 1057275"/>
              <a:gd name="connsiteY141" fmla="*/ 167195 h 307975"/>
              <a:gd name="connsiteX142" fmla="*/ 917560 w 1057275"/>
              <a:gd name="connsiteY142" fmla="*/ 153944 h 307975"/>
              <a:gd name="connsiteX143" fmla="*/ 937176 w 1057275"/>
              <a:gd name="connsiteY143" fmla="*/ 77877 h 307975"/>
              <a:gd name="connsiteX144" fmla="*/ 937176 w 1057275"/>
              <a:gd name="connsiteY144" fmla="*/ 119621 h 307975"/>
              <a:gd name="connsiteX145" fmla="*/ 914379 w 1057275"/>
              <a:gd name="connsiteY145" fmla="*/ 204699 h 307975"/>
              <a:gd name="connsiteX146" fmla="*/ 937176 w 1057275"/>
              <a:gd name="connsiteY146" fmla="*/ 204699 h 307975"/>
              <a:gd name="connsiteX147" fmla="*/ 937176 w 1057275"/>
              <a:gd name="connsiteY147" fmla="*/ 310711 h 307975"/>
              <a:gd name="connsiteX148" fmla="*/ 963683 w 1057275"/>
              <a:gd name="connsiteY148" fmla="*/ 310711 h 307975"/>
              <a:gd name="connsiteX149" fmla="*/ 963683 w 1057275"/>
              <a:gd name="connsiteY149" fmla="*/ 204699 h 307975"/>
              <a:gd name="connsiteX150" fmla="*/ 990190 w 1057275"/>
              <a:gd name="connsiteY150" fmla="*/ 204699 h 307975"/>
              <a:gd name="connsiteX151" fmla="*/ 990190 w 1057275"/>
              <a:gd name="connsiteY151" fmla="*/ 310711 h 307975"/>
              <a:gd name="connsiteX152" fmla="*/ 1016698 w 1057275"/>
              <a:gd name="connsiteY152" fmla="*/ 310711 h 307975"/>
              <a:gd name="connsiteX153" fmla="*/ 1016697 w 1057275"/>
              <a:gd name="connsiteY153" fmla="*/ 204699 h 307975"/>
              <a:gd name="connsiteX154" fmla="*/ 1039450 w 1057275"/>
              <a:gd name="connsiteY154" fmla="*/ 204699 h 307975"/>
              <a:gd name="connsiteX155" fmla="*/ 1016697 w 1057275"/>
              <a:gd name="connsiteY155" fmla="*/ 119621 h 307975"/>
              <a:gd name="connsiteX156" fmla="*/ 1016697 w 1057275"/>
              <a:gd name="connsiteY156" fmla="*/ 77082 h 307975"/>
              <a:gd name="connsiteX157" fmla="*/ 1037020 w 1057275"/>
              <a:gd name="connsiteY157" fmla="*/ 153944 h 307975"/>
              <a:gd name="connsiteX158" fmla="*/ 1050273 w 1057275"/>
              <a:gd name="connsiteY158" fmla="*/ 163750 h 307975"/>
              <a:gd name="connsiteX159" fmla="*/ 1063086 w 1057275"/>
              <a:gd name="connsiteY159" fmla="*/ 150123 h 307975"/>
              <a:gd name="connsiteX160" fmla="*/ 1062644 w 1057275"/>
              <a:gd name="connsiteY160" fmla="*/ 147185 h 307975"/>
              <a:gd name="connsiteX161" fmla="*/ 1062644 w 1057275"/>
              <a:gd name="connsiteY161" fmla="*/ 147185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1057275" h="307975">
                <a:moveTo>
                  <a:pt x="1062644" y="147185"/>
                </a:moveTo>
                <a:lnTo>
                  <a:pt x="1037130" y="50711"/>
                </a:lnTo>
                <a:cubicBezTo>
                  <a:pt x="1036357" y="47983"/>
                  <a:pt x="1034922" y="45454"/>
                  <a:pt x="1033154" y="43289"/>
                </a:cubicBezTo>
                <a:cubicBezTo>
                  <a:pt x="1024428" y="34201"/>
                  <a:pt x="1013605" y="27343"/>
                  <a:pt x="1001676" y="23279"/>
                </a:cubicBezTo>
                <a:cubicBezTo>
                  <a:pt x="993835" y="20297"/>
                  <a:pt x="985331" y="18906"/>
                  <a:pt x="976937" y="19171"/>
                </a:cubicBezTo>
                <a:cubicBezTo>
                  <a:pt x="968543" y="19149"/>
                  <a:pt x="960215" y="20540"/>
                  <a:pt x="952285" y="23279"/>
                </a:cubicBezTo>
                <a:cubicBezTo>
                  <a:pt x="940268" y="27288"/>
                  <a:pt x="929433" y="34212"/>
                  <a:pt x="920741" y="43422"/>
                </a:cubicBezTo>
                <a:cubicBezTo>
                  <a:pt x="919084" y="45664"/>
                  <a:pt x="917825" y="48171"/>
                  <a:pt x="917030" y="50843"/>
                </a:cubicBezTo>
                <a:lnTo>
                  <a:pt x="903776" y="100141"/>
                </a:lnTo>
                <a:lnTo>
                  <a:pt x="890522" y="51241"/>
                </a:lnTo>
                <a:cubicBezTo>
                  <a:pt x="889804" y="48513"/>
                  <a:pt x="888490" y="45973"/>
                  <a:pt x="886679" y="43820"/>
                </a:cubicBezTo>
                <a:cubicBezTo>
                  <a:pt x="877898" y="34731"/>
                  <a:pt x="867085" y="27873"/>
                  <a:pt x="855135" y="23809"/>
                </a:cubicBezTo>
                <a:cubicBezTo>
                  <a:pt x="847503" y="20728"/>
                  <a:pt x="839363" y="19149"/>
                  <a:pt x="831146" y="19171"/>
                </a:cubicBezTo>
                <a:cubicBezTo>
                  <a:pt x="822752" y="19171"/>
                  <a:pt x="814424" y="20563"/>
                  <a:pt x="806494" y="23279"/>
                </a:cubicBezTo>
                <a:cubicBezTo>
                  <a:pt x="794499" y="27255"/>
                  <a:pt x="783698" y="34179"/>
                  <a:pt x="775083" y="43422"/>
                </a:cubicBezTo>
                <a:cubicBezTo>
                  <a:pt x="773338" y="45620"/>
                  <a:pt x="772035" y="48148"/>
                  <a:pt x="771239" y="50843"/>
                </a:cubicBezTo>
                <a:lnTo>
                  <a:pt x="758251" y="98683"/>
                </a:lnTo>
                <a:lnTo>
                  <a:pt x="744997" y="50711"/>
                </a:lnTo>
                <a:cubicBezTo>
                  <a:pt x="744213" y="47983"/>
                  <a:pt x="742854" y="45454"/>
                  <a:pt x="741021" y="43289"/>
                </a:cubicBezTo>
                <a:cubicBezTo>
                  <a:pt x="732295" y="34201"/>
                  <a:pt x="721527" y="27343"/>
                  <a:pt x="709610" y="23279"/>
                </a:cubicBezTo>
                <a:cubicBezTo>
                  <a:pt x="701856" y="20364"/>
                  <a:pt x="693628" y="18972"/>
                  <a:pt x="685355" y="19171"/>
                </a:cubicBezTo>
                <a:cubicBezTo>
                  <a:pt x="676961" y="19149"/>
                  <a:pt x="668634" y="20540"/>
                  <a:pt x="660704" y="23279"/>
                </a:cubicBezTo>
                <a:cubicBezTo>
                  <a:pt x="648687" y="27288"/>
                  <a:pt x="637852" y="34212"/>
                  <a:pt x="629160" y="43422"/>
                </a:cubicBezTo>
                <a:cubicBezTo>
                  <a:pt x="627503" y="45664"/>
                  <a:pt x="626244" y="48171"/>
                  <a:pt x="625449" y="50843"/>
                </a:cubicBezTo>
                <a:lnTo>
                  <a:pt x="612195" y="100141"/>
                </a:lnTo>
                <a:lnTo>
                  <a:pt x="598942" y="51241"/>
                </a:lnTo>
                <a:cubicBezTo>
                  <a:pt x="598223" y="48513"/>
                  <a:pt x="596909" y="45973"/>
                  <a:pt x="595098" y="43820"/>
                </a:cubicBezTo>
                <a:cubicBezTo>
                  <a:pt x="586317" y="34731"/>
                  <a:pt x="575504" y="27873"/>
                  <a:pt x="563554" y="23809"/>
                </a:cubicBezTo>
                <a:cubicBezTo>
                  <a:pt x="555922" y="20728"/>
                  <a:pt x="547782" y="19149"/>
                  <a:pt x="539565" y="19171"/>
                </a:cubicBezTo>
                <a:cubicBezTo>
                  <a:pt x="531171" y="19171"/>
                  <a:pt x="522843" y="20563"/>
                  <a:pt x="514913" y="23279"/>
                </a:cubicBezTo>
                <a:cubicBezTo>
                  <a:pt x="502918" y="27255"/>
                  <a:pt x="492117" y="34179"/>
                  <a:pt x="483502" y="43422"/>
                </a:cubicBezTo>
                <a:cubicBezTo>
                  <a:pt x="481757" y="45620"/>
                  <a:pt x="480454" y="48148"/>
                  <a:pt x="479658" y="50843"/>
                </a:cubicBezTo>
                <a:lnTo>
                  <a:pt x="466669" y="98683"/>
                </a:lnTo>
                <a:lnTo>
                  <a:pt x="453416" y="50711"/>
                </a:lnTo>
                <a:cubicBezTo>
                  <a:pt x="452632" y="47983"/>
                  <a:pt x="451273" y="45454"/>
                  <a:pt x="449440" y="43289"/>
                </a:cubicBezTo>
                <a:cubicBezTo>
                  <a:pt x="440714" y="34201"/>
                  <a:pt x="429946" y="27343"/>
                  <a:pt x="418029" y="23279"/>
                </a:cubicBezTo>
                <a:cubicBezTo>
                  <a:pt x="410275" y="20364"/>
                  <a:pt x="402047" y="18972"/>
                  <a:pt x="393774" y="19171"/>
                </a:cubicBezTo>
                <a:cubicBezTo>
                  <a:pt x="385380" y="19149"/>
                  <a:pt x="377053" y="20540"/>
                  <a:pt x="369123" y="23279"/>
                </a:cubicBezTo>
                <a:cubicBezTo>
                  <a:pt x="357106" y="27288"/>
                  <a:pt x="346271" y="34212"/>
                  <a:pt x="337579" y="43422"/>
                </a:cubicBezTo>
                <a:cubicBezTo>
                  <a:pt x="335922" y="45664"/>
                  <a:pt x="334663" y="48171"/>
                  <a:pt x="333868" y="50843"/>
                </a:cubicBezTo>
                <a:lnTo>
                  <a:pt x="320614" y="100141"/>
                </a:lnTo>
                <a:lnTo>
                  <a:pt x="307361" y="51241"/>
                </a:lnTo>
                <a:cubicBezTo>
                  <a:pt x="306642" y="48513"/>
                  <a:pt x="305328" y="45973"/>
                  <a:pt x="303517" y="43820"/>
                </a:cubicBezTo>
                <a:cubicBezTo>
                  <a:pt x="294736" y="34731"/>
                  <a:pt x="283924" y="27873"/>
                  <a:pt x="271973" y="23809"/>
                </a:cubicBezTo>
                <a:cubicBezTo>
                  <a:pt x="264341" y="20728"/>
                  <a:pt x="256201" y="19149"/>
                  <a:pt x="247984" y="19171"/>
                </a:cubicBezTo>
                <a:cubicBezTo>
                  <a:pt x="239590" y="19171"/>
                  <a:pt x="231262" y="20563"/>
                  <a:pt x="223332" y="23279"/>
                </a:cubicBezTo>
                <a:cubicBezTo>
                  <a:pt x="211337" y="27255"/>
                  <a:pt x="200536" y="34179"/>
                  <a:pt x="191921" y="43422"/>
                </a:cubicBezTo>
                <a:cubicBezTo>
                  <a:pt x="190176" y="45620"/>
                  <a:pt x="188872" y="48148"/>
                  <a:pt x="188077" y="50843"/>
                </a:cubicBezTo>
                <a:lnTo>
                  <a:pt x="175089" y="98683"/>
                </a:lnTo>
                <a:lnTo>
                  <a:pt x="161835" y="50711"/>
                </a:lnTo>
                <a:cubicBezTo>
                  <a:pt x="161051" y="47983"/>
                  <a:pt x="159692" y="45454"/>
                  <a:pt x="157859" y="43289"/>
                </a:cubicBezTo>
                <a:cubicBezTo>
                  <a:pt x="149133" y="34201"/>
                  <a:pt x="138365" y="27343"/>
                  <a:pt x="126448" y="23279"/>
                </a:cubicBezTo>
                <a:cubicBezTo>
                  <a:pt x="118694" y="20364"/>
                  <a:pt x="110466" y="18972"/>
                  <a:pt x="102193" y="19171"/>
                </a:cubicBezTo>
                <a:cubicBezTo>
                  <a:pt x="93799" y="19149"/>
                  <a:pt x="85472" y="20540"/>
                  <a:pt x="77542" y="23279"/>
                </a:cubicBezTo>
                <a:cubicBezTo>
                  <a:pt x="65525" y="27288"/>
                  <a:pt x="54690" y="34212"/>
                  <a:pt x="45998" y="43422"/>
                </a:cubicBezTo>
                <a:cubicBezTo>
                  <a:pt x="44341" y="45664"/>
                  <a:pt x="43082" y="48171"/>
                  <a:pt x="42287" y="50843"/>
                </a:cubicBezTo>
                <a:lnTo>
                  <a:pt x="16707" y="147185"/>
                </a:lnTo>
                <a:cubicBezTo>
                  <a:pt x="15271" y="154363"/>
                  <a:pt x="19921" y="161342"/>
                  <a:pt x="27100" y="162767"/>
                </a:cubicBezTo>
                <a:cubicBezTo>
                  <a:pt x="33672" y="164081"/>
                  <a:pt x="40177" y="160293"/>
                  <a:pt x="42287" y="153944"/>
                </a:cubicBezTo>
                <a:lnTo>
                  <a:pt x="62433" y="78009"/>
                </a:lnTo>
                <a:lnTo>
                  <a:pt x="62433" y="119621"/>
                </a:lnTo>
                <a:lnTo>
                  <a:pt x="39636" y="204699"/>
                </a:lnTo>
                <a:lnTo>
                  <a:pt x="62433" y="204699"/>
                </a:lnTo>
                <a:lnTo>
                  <a:pt x="62433" y="310711"/>
                </a:lnTo>
                <a:lnTo>
                  <a:pt x="88940" y="310711"/>
                </a:lnTo>
                <a:lnTo>
                  <a:pt x="88940" y="204699"/>
                </a:lnTo>
                <a:lnTo>
                  <a:pt x="115447" y="204699"/>
                </a:lnTo>
                <a:lnTo>
                  <a:pt x="115447" y="310711"/>
                </a:lnTo>
                <a:lnTo>
                  <a:pt x="141954" y="310711"/>
                </a:lnTo>
                <a:lnTo>
                  <a:pt x="141954" y="204699"/>
                </a:lnTo>
                <a:lnTo>
                  <a:pt x="164751" y="204699"/>
                </a:lnTo>
                <a:lnTo>
                  <a:pt x="141954" y="119621"/>
                </a:lnTo>
                <a:lnTo>
                  <a:pt x="141954" y="77082"/>
                </a:lnTo>
                <a:lnTo>
                  <a:pt x="162233" y="153944"/>
                </a:lnTo>
                <a:cubicBezTo>
                  <a:pt x="164011" y="161044"/>
                  <a:pt x="171201" y="165351"/>
                  <a:pt x="178303" y="163573"/>
                </a:cubicBezTo>
                <a:cubicBezTo>
                  <a:pt x="183052" y="162381"/>
                  <a:pt x="186752" y="158681"/>
                  <a:pt x="187945" y="153944"/>
                </a:cubicBezTo>
                <a:lnTo>
                  <a:pt x="208223" y="77082"/>
                </a:lnTo>
                <a:lnTo>
                  <a:pt x="208223" y="310711"/>
                </a:lnTo>
                <a:lnTo>
                  <a:pt x="234730" y="310711"/>
                </a:lnTo>
                <a:lnTo>
                  <a:pt x="234730" y="164943"/>
                </a:lnTo>
                <a:lnTo>
                  <a:pt x="261237" y="164943"/>
                </a:lnTo>
                <a:lnTo>
                  <a:pt x="261238" y="310711"/>
                </a:lnTo>
                <a:lnTo>
                  <a:pt x="287745" y="310711"/>
                </a:lnTo>
                <a:lnTo>
                  <a:pt x="287745" y="77877"/>
                </a:lnTo>
                <a:lnTo>
                  <a:pt x="307890" y="153944"/>
                </a:lnTo>
                <a:cubicBezTo>
                  <a:pt x="307890" y="161254"/>
                  <a:pt x="313821" y="167195"/>
                  <a:pt x="321144" y="167195"/>
                </a:cubicBezTo>
                <a:cubicBezTo>
                  <a:pt x="328456" y="167195"/>
                  <a:pt x="334398" y="161254"/>
                  <a:pt x="334398" y="153944"/>
                </a:cubicBezTo>
                <a:lnTo>
                  <a:pt x="354013" y="77877"/>
                </a:lnTo>
                <a:lnTo>
                  <a:pt x="354014" y="119621"/>
                </a:lnTo>
                <a:lnTo>
                  <a:pt x="331217" y="204699"/>
                </a:lnTo>
                <a:lnTo>
                  <a:pt x="354014" y="204699"/>
                </a:lnTo>
                <a:lnTo>
                  <a:pt x="354014" y="310711"/>
                </a:lnTo>
                <a:lnTo>
                  <a:pt x="380521" y="310711"/>
                </a:lnTo>
                <a:lnTo>
                  <a:pt x="380521" y="204699"/>
                </a:lnTo>
                <a:lnTo>
                  <a:pt x="407028" y="204699"/>
                </a:lnTo>
                <a:lnTo>
                  <a:pt x="407028" y="310711"/>
                </a:lnTo>
                <a:lnTo>
                  <a:pt x="433535" y="310711"/>
                </a:lnTo>
                <a:lnTo>
                  <a:pt x="433535" y="204699"/>
                </a:lnTo>
                <a:lnTo>
                  <a:pt x="456332" y="204699"/>
                </a:lnTo>
                <a:lnTo>
                  <a:pt x="433535" y="119621"/>
                </a:lnTo>
                <a:lnTo>
                  <a:pt x="433535" y="77082"/>
                </a:lnTo>
                <a:lnTo>
                  <a:pt x="453814" y="153944"/>
                </a:lnTo>
                <a:cubicBezTo>
                  <a:pt x="455592" y="161044"/>
                  <a:pt x="462782" y="165351"/>
                  <a:pt x="469884" y="163573"/>
                </a:cubicBezTo>
                <a:cubicBezTo>
                  <a:pt x="474633" y="162381"/>
                  <a:pt x="478333" y="158681"/>
                  <a:pt x="479526" y="153944"/>
                </a:cubicBezTo>
                <a:lnTo>
                  <a:pt x="499804" y="77082"/>
                </a:lnTo>
                <a:lnTo>
                  <a:pt x="499804" y="310711"/>
                </a:lnTo>
                <a:lnTo>
                  <a:pt x="526311" y="310711"/>
                </a:lnTo>
                <a:lnTo>
                  <a:pt x="526311" y="164943"/>
                </a:lnTo>
                <a:lnTo>
                  <a:pt x="552818" y="164943"/>
                </a:lnTo>
                <a:lnTo>
                  <a:pt x="552819" y="310711"/>
                </a:lnTo>
                <a:lnTo>
                  <a:pt x="579326" y="310711"/>
                </a:lnTo>
                <a:lnTo>
                  <a:pt x="579326" y="77877"/>
                </a:lnTo>
                <a:lnTo>
                  <a:pt x="599471" y="153944"/>
                </a:lnTo>
                <a:cubicBezTo>
                  <a:pt x="599471" y="161254"/>
                  <a:pt x="605402" y="167195"/>
                  <a:pt x="612725" y="167195"/>
                </a:cubicBezTo>
                <a:cubicBezTo>
                  <a:pt x="620037" y="167195"/>
                  <a:pt x="625979" y="161254"/>
                  <a:pt x="625979" y="153944"/>
                </a:cubicBezTo>
                <a:lnTo>
                  <a:pt x="645595" y="77877"/>
                </a:lnTo>
                <a:lnTo>
                  <a:pt x="645595" y="119621"/>
                </a:lnTo>
                <a:lnTo>
                  <a:pt x="622798" y="204699"/>
                </a:lnTo>
                <a:lnTo>
                  <a:pt x="645595" y="204699"/>
                </a:lnTo>
                <a:lnTo>
                  <a:pt x="645595" y="310711"/>
                </a:lnTo>
                <a:lnTo>
                  <a:pt x="672102" y="310711"/>
                </a:lnTo>
                <a:lnTo>
                  <a:pt x="672102" y="204699"/>
                </a:lnTo>
                <a:lnTo>
                  <a:pt x="698609" y="204699"/>
                </a:lnTo>
                <a:lnTo>
                  <a:pt x="698609" y="310711"/>
                </a:lnTo>
                <a:lnTo>
                  <a:pt x="725116" y="310711"/>
                </a:lnTo>
                <a:lnTo>
                  <a:pt x="725116" y="204699"/>
                </a:lnTo>
                <a:lnTo>
                  <a:pt x="747913" y="204699"/>
                </a:lnTo>
                <a:lnTo>
                  <a:pt x="725116" y="119621"/>
                </a:lnTo>
                <a:lnTo>
                  <a:pt x="725116" y="77082"/>
                </a:lnTo>
                <a:lnTo>
                  <a:pt x="745395" y="153944"/>
                </a:lnTo>
                <a:cubicBezTo>
                  <a:pt x="747173" y="161044"/>
                  <a:pt x="754363" y="165351"/>
                  <a:pt x="761465" y="163573"/>
                </a:cubicBezTo>
                <a:cubicBezTo>
                  <a:pt x="766214" y="162381"/>
                  <a:pt x="769914" y="158681"/>
                  <a:pt x="771107" y="153944"/>
                </a:cubicBezTo>
                <a:lnTo>
                  <a:pt x="791385" y="77082"/>
                </a:lnTo>
                <a:lnTo>
                  <a:pt x="791385" y="310711"/>
                </a:lnTo>
                <a:lnTo>
                  <a:pt x="817892" y="310711"/>
                </a:lnTo>
                <a:lnTo>
                  <a:pt x="817892" y="164943"/>
                </a:lnTo>
                <a:lnTo>
                  <a:pt x="844400" y="164943"/>
                </a:lnTo>
                <a:lnTo>
                  <a:pt x="844400" y="310711"/>
                </a:lnTo>
                <a:lnTo>
                  <a:pt x="870907" y="310711"/>
                </a:lnTo>
                <a:lnTo>
                  <a:pt x="870907" y="77877"/>
                </a:lnTo>
                <a:lnTo>
                  <a:pt x="891052" y="153944"/>
                </a:lnTo>
                <a:cubicBezTo>
                  <a:pt x="891052" y="161254"/>
                  <a:pt x="896984" y="167195"/>
                  <a:pt x="904306" y="167195"/>
                </a:cubicBezTo>
                <a:cubicBezTo>
                  <a:pt x="911618" y="167195"/>
                  <a:pt x="917560" y="161254"/>
                  <a:pt x="917560" y="153944"/>
                </a:cubicBezTo>
                <a:lnTo>
                  <a:pt x="937176" y="77877"/>
                </a:lnTo>
                <a:lnTo>
                  <a:pt x="937176" y="119621"/>
                </a:lnTo>
                <a:lnTo>
                  <a:pt x="914379" y="204699"/>
                </a:lnTo>
                <a:lnTo>
                  <a:pt x="937176" y="204699"/>
                </a:lnTo>
                <a:lnTo>
                  <a:pt x="937176" y="310711"/>
                </a:lnTo>
                <a:lnTo>
                  <a:pt x="963683" y="310711"/>
                </a:lnTo>
                <a:lnTo>
                  <a:pt x="963683" y="204699"/>
                </a:lnTo>
                <a:lnTo>
                  <a:pt x="990190" y="204699"/>
                </a:lnTo>
                <a:lnTo>
                  <a:pt x="990190" y="310711"/>
                </a:lnTo>
                <a:lnTo>
                  <a:pt x="1016698" y="310711"/>
                </a:lnTo>
                <a:lnTo>
                  <a:pt x="1016697" y="204699"/>
                </a:lnTo>
                <a:lnTo>
                  <a:pt x="1039450" y="204699"/>
                </a:lnTo>
                <a:lnTo>
                  <a:pt x="1016697" y="119621"/>
                </a:lnTo>
                <a:lnTo>
                  <a:pt x="1016697" y="77082"/>
                </a:lnTo>
                <a:lnTo>
                  <a:pt x="1037020" y="153944"/>
                </a:lnTo>
                <a:cubicBezTo>
                  <a:pt x="1038566" y="159896"/>
                  <a:pt x="1044088" y="163960"/>
                  <a:pt x="1050273" y="163750"/>
                </a:cubicBezTo>
                <a:cubicBezTo>
                  <a:pt x="1057563" y="163540"/>
                  <a:pt x="1063306" y="157444"/>
                  <a:pt x="1063086" y="150123"/>
                </a:cubicBezTo>
                <a:cubicBezTo>
                  <a:pt x="1063086" y="149129"/>
                  <a:pt x="1062975" y="148146"/>
                  <a:pt x="1062644" y="147185"/>
                </a:cubicBezTo>
                <a:lnTo>
                  <a:pt x="1062644" y="14718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Freeform 429"> 
				</p:cNvPr>
          <p:cNvSpPr/>
          <p:nvPr/>
        </p:nvSpPr>
        <p:spPr>
          <a:xfrm>
            <a:off x="6346825" y="3413125"/>
            <a:ext cx="79375" cy="79375"/>
          </a:xfrm>
          <a:custGeom>
            <a:avLst/>
            <a:gdLst>
              <a:gd name="connsiteX0" fmla="*/ 56446 w 79375"/>
              <a:gd name="connsiteY0" fmla="*/ 90960 h 79375"/>
              <a:gd name="connsiteX1" fmla="*/ 89580 w 79375"/>
              <a:gd name="connsiteY1" fmla="*/ 57830 h 79375"/>
              <a:gd name="connsiteX2" fmla="*/ 56446 w 79375"/>
              <a:gd name="connsiteY2" fmla="*/ 24700 h 79375"/>
              <a:gd name="connsiteX3" fmla="*/ 23312 w 79375"/>
              <a:gd name="connsiteY3" fmla="*/ 57830 h 79375"/>
              <a:gd name="connsiteX4" fmla="*/ 56446 w 79375"/>
              <a:gd name="connsiteY4" fmla="*/ 90960 h 79375"/>
              <a:gd name="connsiteX5" fmla="*/ 56446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6446" y="90960"/>
                </a:moveTo>
                <a:cubicBezTo>
                  <a:pt x="74736" y="90960"/>
                  <a:pt x="89580" y="76129"/>
                  <a:pt x="89580" y="57830"/>
                </a:cubicBezTo>
                <a:cubicBezTo>
                  <a:pt x="89580" y="39532"/>
                  <a:pt x="74736" y="24700"/>
                  <a:pt x="56446" y="24700"/>
                </a:cubicBezTo>
                <a:cubicBezTo>
                  <a:pt x="38144" y="24700"/>
                  <a:pt x="23312" y="39532"/>
                  <a:pt x="23312" y="57830"/>
                </a:cubicBezTo>
                <a:cubicBezTo>
                  <a:pt x="23312" y="76129"/>
                  <a:pt x="38144" y="90960"/>
                  <a:pt x="56446" y="90960"/>
                </a:cubicBezTo>
                <a:lnTo>
                  <a:pt x="56446" y="909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Freeform 430"> 
				</p:cNvPr>
          <p:cNvSpPr/>
          <p:nvPr/>
        </p:nvSpPr>
        <p:spPr>
          <a:xfrm>
            <a:off x="6054725" y="3413125"/>
            <a:ext cx="79375" cy="79375"/>
          </a:xfrm>
          <a:custGeom>
            <a:avLst/>
            <a:gdLst>
              <a:gd name="connsiteX0" fmla="*/ 56965 w 79375"/>
              <a:gd name="connsiteY0" fmla="*/ 90960 h 79375"/>
              <a:gd name="connsiteX1" fmla="*/ 90099 w 79375"/>
              <a:gd name="connsiteY1" fmla="*/ 57830 h 79375"/>
              <a:gd name="connsiteX2" fmla="*/ 56965 w 79375"/>
              <a:gd name="connsiteY2" fmla="*/ 24700 h 79375"/>
              <a:gd name="connsiteX3" fmla="*/ 23831 w 79375"/>
              <a:gd name="connsiteY3" fmla="*/ 57830 h 79375"/>
              <a:gd name="connsiteX4" fmla="*/ 56965 w 79375"/>
              <a:gd name="connsiteY4" fmla="*/ 90960 h 79375"/>
              <a:gd name="connsiteX5" fmla="*/ 56965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6965" y="90960"/>
                </a:moveTo>
                <a:cubicBezTo>
                  <a:pt x="75255" y="90960"/>
                  <a:pt x="90099" y="76129"/>
                  <a:pt x="90099" y="57830"/>
                </a:cubicBezTo>
                <a:cubicBezTo>
                  <a:pt x="90099" y="39531"/>
                  <a:pt x="75255" y="24700"/>
                  <a:pt x="56965" y="24700"/>
                </a:cubicBezTo>
                <a:cubicBezTo>
                  <a:pt x="38664" y="24700"/>
                  <a:pt x="23831" y="39531"/>
                  <a:pt x="23831" y="57830"/>
                </a:cubicBezTo>
                <a:cubicBezTo>
                  <a:pt x="23831" y="76129"/>
                  <a:pt x="38664" y="90960"/>
                  <a:pt x="56965" y="90960"/>
                </a:cubicBezTo>
                <a:lnTo>
                  <a:pt x="56965" y="909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Freeform 431"> 
				</p:cNvPr>
          <p:cNvSpPr/>
          <p:nvPr/>
        </p:nvSpPr>
        <p:spPr>
          <a:xfrm>
            <a:off x="6207125" y="3413125"/>
            <a:ext cx="79375" cy="79375"/>
          </a:xfrm>
          <a:custGeom>
            <a:avLst/>
            <a:gdLst>
              <a:gd name="connsiteX0" fmla="*/ 50355 w 79375"/>
              <a:gd name="connsiteY0" fmla="*/ 90960 h 79375"/>
              <a:gd name="connsiteX1" fmla="*/ 83489 w 79375"/>
              <a:gd name="connsiteY1" fmla="*/ 57830 h 79375"/>
              <a:gd name="connsiteX2" fmla="*/ 50355 w 79375"/>
              <a:gd name="connsiteY2" fmla="*/ 24700 h 79375"/>
              <a:gd name="connsiteX3" fmla="*/ 17221 w 79375"/>
              <a:gd name="connsiteY3" fmla="*/ 57830 h 79375"/>
              <a:gd name="connsiteX4" fmla="*/ 50355 w 79375"/>
              <a:gd name="connsiteY4" fmla="*/ 90960 h 79375"/>
              <a:gd name="connsiteX5" fmla="*/ 50355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355" y="90960"/>
                </a:moveTo>
                <a:cubicBezTo>
                  <a:pt x="68645" y="90960"/>
                  <a:pt x="83489" y="76129"/>
                  <a:pt x="83489" y="57830"/>
                </a:cubicBezTo>
                <a:cubicBezTo>
                  <a:pt x="83489" y="39532"/>
                  <a:pt x="68645" y="24700"/>
                  <a:pt x="50355" y="24700"/>
                </a:cubicBezTo>
                <a:cubicBezTo>
                  <a:pt x="32054" y="24700"/>
                  <a:pt x="17221" y="39531"/>
                  <a:pt x="17221" y="57830"/>
                </a:cubicBezTo>
                <a:cubicBezTo>
                  <a:pt x="17221" y="76129"/>
                  <a:pt x="32054" y="90960"/>
                  <a:pt x="50355" y="90960"/>
                </a:cubicBezTo>
                <a:lnTo>
                  <a:pt x="50355" y="909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Freeform 432"> 
				</p:cNvPr>
          <p:cNvSpPr/>
          <p:nvPr/>
        </p:nvSpPr>
        <p:spPr>
          <a:xfrm>
            <a:off x="5762625" y="3413125"/>
            <a:ext cx="79375" cy="79375"/>
          </a:xfrm>
          <a:custGeom>
            <a:avLst/>
            <a:gdLst>
              <a:gd name="connsiteX0" fmla="*/ 57484 w 79375"/>
              <a:gd name="connsiteY0" fmla="*/ 90960 h 79375"/>
              <a:gd name="connsiteX1" fmla="*/ 90618 w 79375"/>
              <a:gd name="connsiteY1" fmla="*/ 57830 h 79375"/>
              <a:gd name="connsiteX2" fmla="*/ 57484 w 79375"/>
              <a:gd name="connsiteY2" fmla="*/ 24700 h 79375"/>
              <a:gd name="connsiteX3" fmla="*/ 24350 w 79375"/>
              <a:gd name="connsiteY3" fmla="*/ 57830 h 79375"/>
              <a:gd name="connsiteX4" fmla="*/ 57484 w 79375"/>
              <a:gd name="connsiteY4" fmla="*/ 90960 h 79375"/>
              <a:gd name="connsiteX5" fmla="*/ 57484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7484" y="90960"/>
                </a:moveTo>
                <a:cubicBezTo>
                  <a:pt x="75774" y="90960"/>
                  <a:pt x="90618" y="76129"/>
                  <a:pt x="90618" y="57830"/>
                </a:cubicBezTo>
                <a:cubicBezTo>
                  <a:pt x="90618" y="39531"/>
                  <a:pt x="75774" y="24700"/>
                  <a:pt x="57484" y="24700"/>
                </a:cubicBezTo>
                <a:cubicBezTo>
                  <a:pt x="39183" y="24700"/>
                  <a:pt x="24350" y="39531"/>
                  <a:pt x="24350" y="57830"/>
                </a:cubicBezTo>
                <a:cubicBezTo>
                  <a:pt x="24350" y="76129"/>
                  <a:pt x="39183" y="90960"/>
                  <a:pt x="57484" y="90960"/>
                </a:cubicBezTo>
                <a:lnTo>
                  <a:pt x="57484" y="909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Freeform 433"> 
				</p:cNvPr>
          <p:cNvSpPr/>
          <p:nvPr/>
        </p:nvSpPr>
        <p:spPr>
          <a:xfrm>
            <a:off x="5915025" y="3413125"/>
            <a:ext cx="79375" cy="79375"/>
          </a:xfrm>
          <a:custGeom>
            <a:avLst/>
            <a:gdLst>
              <a:gd name="connsiteX0" fmla="*/ 50874 w 79375"/>
              <a:gd name="connsiteY0" fmla="*/ 90960 h 79375"/>
              <a:gd name="connsiteX1" fmla="*/ 84008 w 79375"/>
              <a:gd name="connsiteY1" fmla="*/ 57830 h 79375"/>
              <a:gd name="connsiteX2" fmla="*/ 50874 w 79375"/>
              <a:gd name="connsiteY2" fmla="*/ 24700 h 79375"/>
              <a:gd name="connsiteX3" fmla="*/ 17740 w 79375"/>
              <a:gd name="connsiteY3" fmla="*/ 57830 h 79375"/>
              <a:gd name="connsiteX4" fmla="*/ 50874 w 79375"/>
              <a:gd name="connsiteY4" fmla="*/ 90960 h 79375"/>
              <a:gd name="connsiteX5" fmla="*/ 50874 w 79375"/>
              <a:gd name="connsiteY5" fmla="*/ 90960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874" y="90960"/>
                </a:moveTo>
                <a:cubicBezTo>
                  <a:pt x="69164" y="90960"/>
                  <a:pt x="84008" y="76129"/>
                  <a:pt x="84008" y="57830"/>
                </a:cubicBezTo>
                <a:cubicBezTo>
                  <a:pt x="84008" y="39531"/>
                  <a:pt x="69164" y="24700"/>
                  <a:pt x="50874" y="24700"/>
                </a:cubicBezTo>
                <a:cubicBezTo>
                  <a:pt x="32573" y="24700"/>
                  <a:pt x="17740" y="39531"/>
                  <a:pt x="17740" y="57830"/>
                </a:cubicBezTo>
                <a:cubicBezTo>
                  <a:pt x="17740" y="76129"/>
                  <a:pt x="32573" y="90960"/>
                  <a:pt x="50874" y="90960"/>
                </a:cubicBezTo>
                <a:lnTo>
                  <a:pt x="50874" y="9096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Freeform 434"> 
				</p:cNvPr>
          <p:cNvSpPr/>
          <p:nvPr/>
        </p:nvSpPr>
        <p:spPr>
          <a:xfrm>
            <a:off x="5711825" y="3489325"/>
            <a:ext cx="765175" cy="307975"/>
          </a:xfrm>
          <a:custGeom>
            <a:avLst/>
            <a:gdLst>
              <a:gd name="connsiteX0" fmla="*/ 776932 w 765175"/>
              <a:gd name="connsiteY0" fmla="*/ 156026 h 307975"/>
              <a:gd name="connsiteX1" fmla="*/ 751352 w 765175"/>
              <a:gd name="connsiteY1" fmla="*/ 59552 h 307975"/>
              <a:gd name="connsiteX2" fmla="*/ 747509 w 765175"/>
              <a:gd name="connsiteY2" fmla="*/ 52131 h 307975"/>
              <a:gd name="connsiteX3" fmla="*/ 715965 w 765175"/>
              <a:gd name="connsiteY3" fmla="*/ 32120 h 307975"/>
              <a:gd name="connsiteX4" fmla="*/ 691446 w 765175"/>
              <a:gd name="connsiteY4" fmla="*/ 28012 h 307975"/>
              <a:gd name="connsiteX5" fmla="*/ 666794 w 765175"/>
              <a:gd name="connsiteY5" fmla="*/ 32120 h 307975"/>
              <a:gd name="connsiteX6" fmla="*/ 635383 w 765175"/>
              <a:gd name="connsiteY6" fmla="*/ 52263 h 307975"/>
              <a:gd name="connsiteX7" fmla="*/ 631539 w 765175"/>
              <a:gd name="connsiteY7" fmla="*/ 59684 h 307975"/>
              <a:gd name="connsiteX8" fmla="*/ 618551 w 765175"/>
              <a:gd name="connsiteY8" fmla="*/ 107524 h 307975"/>
              <a:gd name="connsiteX9" fmla="*/ 605297 w 765175"/>
              <a:gd name="connsiteY9" fmla="*/ 59552 h 307975"/>
              <a:gd name="connsiteX10" fmla="*/ 601321 w 765175"/>
              <a:gd name="connsiteY10" fmla="*/ 52130 h 307975"/>
              <a:gd name="connsiteX11" fmla="*/ 569910 w 765175"/>
              <a:gd name="connsiteY11" fmla="*/ 32120 h 307975"/>
              <a:gd name="connsiteX12" fmla="*/ 545655 w 765175"/>
              <a:gd name="connsiteY12" fmla="*/ 28012 h 307975"/>
              <a:gd name="connsiteX13" fmla="*/ 521003 w 765175"/>
              <a:gd name="connsiteY13" fmla="*/ 32120 h 307975"/>
              <a:gd name="connsiteX14" fmla="*/ 489460 w 765175"/>
              <a:gd name="connsiteY14" fmla="*/ 52263 h 307975"/>
              <a:gd name="connsiteX15" fmla="*/ 485749 w 765175"/>
              <a:gd name="connsiteY15" fmla="*/ 59684 h 307975"/>
              <a:gd name="connsiteX16" fmla="*/ 472495 w 765175"/>
              <a:gd name="connsiteY16" fmla="*/ 108982 h 307975"/>
              <a:gd name="connsiteX17" fmla="*/ 459241 w 765175"/>
              <a:gd name="connsiteY17" fmla="*/ 60082 h 307975"/>
              <a:gd name="connsiteX18" fmla="*/ 455398 w 765175"/>
              <a:gd name="connsiteY18" fmla="*/ 52661 h 307975"/>
              <a:gd name="connsiteX19" fmla="*/ 423854 w 765175"/>
              <a:gd name="connsiteY19" fmla="*/ 32650 h 307975"/>
              <a:gd name="connsiteX20" fmla="*/ 399865 w 765175"/>
              <a:gd name="connsiteY20" fmla="*/ 28012 h 307975"/>
              <a:gd name="connsiteX21" fmla="*/ 375213 w 765175"/>
              <a:gd name="connsiteY21" fmla="*/ 32120 h 307975"/>
              <a:gd name="connsiteX22" fmla="*/ 343802 w 765175"/>
              <a:gd name="connsiteY22" fmla="*/ 52263 h 307975"/>
              <a:gd name="connsiteX23" fmla="*/ 339958 w 765175"/>
              <a:gd name="connsiteY23" fmla="*/ 59684 h 307975"/>
              <a:gd name="connsiteX24" fmla="*/ 326969 w 765175"/>
              <a:gd name="connsiteY24" fmla="*/ 107524 h 307975"/>
              <a:gd name="connsiteX25" fmla="*/ 313716 w 765175"/>
              <a:gd name="connsiteY25" fmla="*/ 59552 h 307975"/>
              <a:gd name="connsiteX26" fmla="*/ 309740 w 765175"/>
              <a:gd name="connsiteY26" fmla="*/ 52130 h 307975"/>
              <a:gd name="connsiteX27" fmla="*/ 278329 w 765175"/>
              <a:gd name="connsiteY27" fmla="*/ 32120 h 307975"/>
              <a:gd name="connsiteX28" fmla="*/ 254074 w 765175"/>
              <a:gd name="connsiteY28" fmla="*/ 28012 h 307975"/>
              <a:gd name="connsiteX29" fmla="*/ 229422 w 765175"/>
              <a:gd name="connsiteY29" fmla="*/ 32120 h 307975"/>
              <a:gd name="connsiteX30" fmla="*/ 197879 w 765175"/>
              <a:gd name="connsiteY30" fmla="*/ 52263 h 307975"/>
              <a:gd name="connsiteX31" fmla="*/ 194167 w 765175"/>
              <a:gd name="connsiteY31" fmla="*/ 59684 h 307975"/>
              <a:gd name="connsiteX32" fmla="*/ 180914 w 765175"/>
              <a:gd name="connsiteY32" fmla="*/ 108982 h 307975"/>
              <a:gd name="connsiteX33" fmla="*/ 167660 w 765175"/>
              <a:gd name="connsiteY33" fmla="*/ 60082 h 307975"/>
              <a:gd name="connsiteX34" fmla="*/ 163817 w 765175"/>
              <a:gd name="connsiteY34" fmla="*/ 52661 h 307975"/>
              <a:gd name="connsiteX35" fmla="*/ 132273 w 765175"/>
              <a:gd name="connsiteY35" fmla="*/ 32650 h 307975"/>
              <a:gd name="connsiteX36" fmla="*/ 108284 w 765175"/>
              <a:gd name="connsiteY36" fmla="*/ 28012 h 307975"/>
              <a:gd name="connsiteX37" fmla="*/ 83632 w 765175"/>
              <a:gd name="connsiteY37" fmla="*/ 32120 h 307975"/>
              <a:gd name="connsiteX38" fmla="*/ 52221 w 765175"/>
              <a:gd name="connsiteY38" fmla="*/ 52263 h 307975"/>
              <a:gd name="connsiteX39" fmla="*/ 48377 w 765175"/>
              <a:gd name="connsiteY39" fmla="*/ 59684 h 307975"/>
              <a:gd name="connsiteX40" fmla="*/ 22665 w 765175"/>
              <a:gd name="connsiteY40" fmla="*/ 156556 h 307975"/>
              <a:gd name="connsiteX41" fmla="*/ 32075 w 765175"/>
              <a:gd name="connsiteY41" fmla="*/ 172723 h 307975"/>
              <a:gd name="connsiteX42" fmla="*/ 35521 w 765175"/>
              <a:gd name="connsiteY42" fmla="*/ 172723 h 307975"/>
              <a:gd name="connsiteX43" fmla="*/ 48775 w 765175"/>
              <a:gd name="connsiteY43" fmla="*/ 162917 h 307975"/>
              <a:gd name="connsiteX44" fmla="*/ 68523 w 765175"/>
              <a:gd name="connsiteY44" fmla="*/ 85923 h 307975"/>
              <a:gd name="connsiteX45" fmla="*/ 68523 w 765175"/>
              <a:gd name="connsiteY45" fmla="*/ 319555 h 307975"/>
              <a:gd name="connsiteX46" fmla="*/ 95030 w 765175"/>
              <a:gd name="connsiteY46" fmla="*/ 319555 h 307975"/>
              <a:gd name="connsiteX47" fmla="*/ 95030 w 765175"/>
              <a:gd name="connsiteY47" fmla="*/ 173783 h 307975"/>
              <a:gd name="connsiteX48" fmla="*/ 121537 w 765175"/>
              <a:gd name="connsiteY48" fmla="*/ 173783 h 307975"/>
              <a:gd name="connsiteX49" fmla="*/ 121537 w 765175"/>
              <a:gd name="connsiteY49" fmla="*/ 319555 h 307975"/>
              <a:gd name="connsiteX50" fmla="*/ 148045 w 765175"/>
              <a:gd name="connsiteY50" fmla="*/ 319555 h 307975"/>
              <a:gd name="connsiteX51" fmla="*/ 148045 w 765175"/>
              <a:gd name="connsiteY51" fmla="*/ 86718 h 307975"/>
              <a:gd name="connsiteX52" fmla="*/ 168190 w 765175"/>
              <a:gd name="connsiteY52" fmla="*/ 162785 h 307975"/>
              <a:gd name="connsiteX53" fmla="*/ 181444 w 765175"/>
              <a:gd name="connsiteY53" fmla="*/ 176036 h 307975"/>
              <a:gd name="connsiteX54" fmla="*/ 194698 w 765175"/>
              <a:gd name="connsiteY54" fmla="*/ 162785 h 307975"/>
              <a:gd name="connsiteX55" fmla="*/ 214313 w 765175"/>
              <a:gd name="connsiteY55" fmla="*/ 86718 h 307975"/>
              <a:gd name="connsiteX56" fmla="*/ 214313 w 765175"/>
              <a:gd name="connsiteY56" fmla="*/ 128462 h 307975"/>
              <a:gd name="connsiteX57" fmla="*/ 191517 w 765175"/>
              <a:gd name="connsiteY57" fmla="*/ 213540 h 307975"/>
              <a:gd name="connsiteX58" fmla="*/ 214313 w 765175"/>
              <a:gd name="connsiteY58" fmla="*/ 213540 h 307975"/>
              <a:gd name="connsiteX59" fmla="*/ 214313 w 765175"/>
              <a:gd name="connsiteY59" fmla="*/ 319555 h 307975"/>
              <a:gd name="connsiteX60" fmla="*/ 240821 w 765175"/>
              <a:gd name="connsiteY60" fmla="*/ 319555 h 307975"/>
              <a:gd name="connsiteX61" fmla="*/ 240821 w 765175"/>
              <a:gd name="connsiteY61" fmla="*/ 213540 h 307975"/>
              <a:gd name="connsiteX62" fmla="*/ 267328 w 765175"/>
              <a:gd name="connsiteY62" fmla="*/ 213540 h 307975"/>
              <a:gd name="connsiteX63" fmla="*/ 267328 w 765175"/>
              <a:gd name="connsiteY63" fmla="*/ 319555 h 307975"/>
              <a:gd name="connsiteX64" fmla="*/ 293835 w 765175"/>
              <a:gd name="connsiteY64" fmla="*/ 319555 h 307975"/>
              <a:gd name="connsiteX65" fmla="*/ 293835 w 765175"/>
              <a:gd name="connsiteY65" fmla="*/ 213540 h 307975"/>
              <a:gd name="connsiteX66" fmla="*/ 316632 w 765175"/>
              <a:gd name="connsiteY66" fmla="*/ 213540 h 307975"/>
              <a:gd name="connsiteX67" fmla="*/ 293835 w 765175"/>
              <a:gd name="connsiteY67" fmla="*/ 128462 h 307975"/>
              <a:gd name="connsiteX68" fmla="*/ 293835 w 765175"/>
              <a:gd name="connsiteY68" fmla="*/ 85923 h 307975"/>
              <a:gd name="connsiteX69" fmla="*/ 314114 w 765175"/>
              <a:gd name="connsiteY69" fmla="*/ 162785 h 307975"/>
              <a:gd name="connsiteX70" fmla="*/ 330184 w 765175"/>
              <a:gd name="connsiteY70" fmla="*/ 172414 h 307975"/>
              <a:gd name="connsiteX71" fmla="*/ 339826 w 765175"/>
              <a:gd name="connsiteY71" fmla="*/ 162785 h 307975"/>
              <a:gd name="connsiteX72" fmla="*/ 360104 w 765175"/>
              <a:gd name="connsiteY72" fmla="*/ 85923 h 307975"/>
              <a:gd name="connsiteX73" fmla="*/ 360104 w 765175"/>
              <a:gd name="connsiteY73" fmla="*/ 319555 h 307975"/>
              <a:gd name="connsiteX74" fmla="*/ 386611 w 765175"/>
              <a:gd name="connsiteY74" fmla="*/ 319555 h 307975"/>
              <a:gd name="connsiteX75" fmla="*/ 386611 w 765175"/>
              <a:gd name="connsiteY75" fmla="*/ 173784 h 307975"/>
              <a:gd name="connsiteX76" fmla="*/ 413118 w 765175"/>
              <a:gd name="connsiteY76" fmla="*/ 173784 h 307975"/>
              <a:gd name="connsiteX77" fmla="*/ 413118 w 765175"/>
              <a:gd name="connsiteY77" fmla="*/ 319555 h 307975"/>
              <a:gd name="connsiteX78" fmla="*/ 439626 w 765175"/>
              <a:gd name="connsiteY78" fmla="*/ 319555 h 307975"/>
              <a:gd name="connsiteX79" fmla="*/ 439626 w 765175"/>
              <a:gd name="connsiteY79" fmla="*/ 86718 h 307975"/>
              <a:gd name="connsiteX80" fmla="*/ 459771 w 765175"/>
              <a:gd name="connsiteY80" fmla="*/ 162785 h 307975"/>
              <a:gd name="connsiteX81" fmla="*/ 473025 w 765175"/>
              <a:gd name="connsiteY81" fmla="*/ 176036 h 307975"/>
              <a:gd name="connsiteX82" fmla="*/ 486279 w 765175"/>
              <a:gd name="connsiteY82" fmla="*/ 162785 h 307975"/>
              <a:gd name="connsiteX83" fmla="*/ 505894 w 765175"/>
              <a:gd name="connsiteY83" fmla="*/ 86718 h 307975"/>
              <a:gd name="connsiteX84" fmla="*/ 505894 w 765175"/>
              <a:gd name="connsiteY84" fmla="*/ 128462 h 307975"/>
              <a:gd name="connsiteX85" fmla="*/ 483098 w 765175"/>
              <a:gd name="connsiteY85" fmla="*/ 213540 h 307975"/>
              <a:gd name="connsiteX86" fmla="*/ 505894 w 765175"/>
              <a:gd name="connsiteY86" fmla="*/ 213540 h 307975"/>
              <a:gd name="connsiteX87" fmla="*/ 505894 w 765175"/>
              <a:gd name="connsiteY87" fmla="*/ 319555 h 307975"/>
              <a:gd name="connsiteX88" fmla="*/ 532402 w 765175"/>
              <a:gd name="connsiteY88" fmla="*/ 319555 h 307975"/>
              <a:gd name="connsiteX89" fmla="*/ 532401 w 765175"/>
              <a:gd name="connsiteY89" fmla="*/ 213540 h 307975"/>
              <a:gd name="connsiteX90" fmla="*/ 558909 w 765175"/>
              <a:gd name="connsiteY90" fmla="*/ 213540 h 307975"/>
              <a:gd name="connsiteX91" fmla="*/ 558909 w 765175"/>
              <a:gd name="connsiteY91" fmla="*/ 319555 h 307975"/>
              <a:gd name="connsiteX92" fmla="*/ 585416 w 765175"/>
              <a:gd name="connsiteY92" fmla="*/ 319555 h 307975"/>
              <a:gd name="connsiteX93" fmla="*/ 585416 w 765175"/>
              <a:gd name="connsiteY93" fmla="*/ 213540 h 307975"/>
              <a:gd name="connsiteX94" fmla="*/ 608213 w 765175"/>
              <a:gd name="connsiteY94" fmla="*/ 213540 h 307975"/>
              <a:gd name="connsiteX95" fmla="*/ 585416 w 765175"/>
              <a:gd name="connsiteY95" fmla="*/ 128462 h 307975"/>
              <a:gd name="connsiteX96" fmla="*/ 585416 w 765175"/>
              <a:gd name="connsiteY96" fmla="*/ 85923 h 307975"/>
              <a:gd name="connsiteX97" fmla="*/ 605695 w 765175"/>
              <a:gd name="connsiteY97" fmla="*/ 162785 h 307975"/>
              <a:gd name="connsiteX98" fmla="*/ 621765 w 765175"/>
              <a:gd name="connsiteY98" fmla="*/ 172414 h 307975"/>
              <a:gd name="connsiteX99" fmla="*/ 631407 w 765175"/>
              <a:gd name="connsiteY99" fmla="*/ 162785 h 307975"/>
              <a:gd name="connsiteX100" fmla="*/ 651685 w 765175"/>
              <a:gd name="connsiteY100" fmla="*/ 85923 h 307975"/>
              <a:gd name="connsiteX101" fmla="*/ 651685 w 765175"/>
              <a:gd name="connsiteY101" fmla="*/ 319555 h 307975"/>
              <a:gd name="connsiteX102" fmla="*/ 678192 w 765175"/>
              <a:gd name="connsiteY102" fmla="*/ 319555 h 307975"/>
              <a:gd name="connsiteX103" fmla="*/ 678192 w 765175"/>
              <a:gd name="connsiteY103" fmla="*/ 173784 h 307975"/>
              <a:gd name="connsiteX104" fmla="*/ 704700 w 765175"/>
              <a:gd name="connsiteY104" fmla="*/ 173784 h 307975"/>
              <a:gd name="connsiteX105" fmla="*/ 704700 w 765175"/>
              <a:gd name="connsiteY105" fmla="*/ 319555 h 307975"/>
              <a:gd name="connsiteX106" fmla="*/ 731207 w 765175"/>
              <a:gd name="connsiteY106" fmla="*/ 319555 h 307975"/>
              <a:gd name="connsiteX107" fmla="*/ 731207 w 765175"/>
              <a:gd name="connsiteY107" fmla="*/ 86718 h 307975"/>
              <a:gd name="connsiteX108" fmla="*/ 751352 w 765175"/>
              <a:gd name="connsiteY108" fmla="*/ 162785 h 307975"/>
              <a:gd name="connsiteX109" fmla="*/ 764606 w 765175"/>
              <a:gd name="connsiteY109" fmla="*/ 172591 h 307975"/>
              <a:gd name="connsiteX110" fmla="*/ 768052 w 765175"/>
              <a:gd name="connsiteY110" fmla="*/ 172591 h 307975"/>
              <a:gd name="connsiteX111" fmla="*/ 776954 w 765175"/>
              <a:gd name="connsiteY111" fmla="*/ 156092 h 307975"/>
              <a:gd name="connsiteX112" fmla="*/ 776932 w 765175"/>
              <a:gd name="connsiteY112" fmla="*/ 156026 h 307975"/>
              <a:gd name="connsiteX113" fmla="*/ 776932 w 765175"/>
              <a:gd name="connsiteY113" fmla="*/ 156026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5175" h="307975">
                <a:moveTo>
                  <a:pt x="776932" y="156026"/>
                </a:moveTo>
                <a:lnTo>
                  <a:pt x="751352" y="59552"/>
                </a:lnTo>
                <a:cubicBezTo>
                  <a:pt x="750635" y="56824"/>
                  <a:pt x="749320" y="54284"/>
                  <a:pt x="747509" y="52131"/>
                </a:cubicBezTo>
                <a:cubicBezTo>
                  <a:pt x="738728" y="43042"/>
                  <a:pt x="727916" y="36184"/>
                  <a:pt x="715965" y="32120"/>
                </a:cubicBezTo>
                <a:cubicBezTo>
                  <a:pt x="708135" y="29150"/>
                  <a:pt x="699807" y="27758"/>
                  <a:pt x="691446" y="28012"/>
                </a:cubicBezTo>
                <a:cubicBezTo>
                  <a:pt x="683052" y="28012"/>
                  <a:pt x="674724" y="29404"/>
                  <a:pt x="666794" y="32120"/>
                </a:cubicBezTo>
                <a:cubicBezTo>
                  <a:pt x="654799" y="36096"/>
                  <a:pt x="643998" y="43020"/>
                  <a:pt x="635383" y="52263"/>
                </a:cubicBezTo>
                <a:cubicBezTo>
                  <a:pt x="633638" y="54461"/>
                  <a:pt x="632335" y="56990"/>
                  <a:pt x="631539" y="59684"/>
                </a:cubicBezTo>
                <a:lnTo>
                  <a:pt x="618551" y="107524"/>
                </a:lnTo>
                <a:lnTo>
                  <a:pt x="605297" y="59552"/>
                </a:lnTo>
                <a:cubicBezTo>
                  <a:pt x="604513" y="56824"/>
                  <a:pt x="603154" y="54295"/>
                  <a:pt x="601321" y="52130"/>
                </a:cubicBezTo>
                <a:cubicBezTo>
                  <a:pt x="592595" y="43042"/>
                  <a:pt x="581827" y="36184"/>
                  <a:pt x="569910" y="32120"/>
                </a:cubicBezTo>
                <a:cubicBezTo>
                  <a:pt x="562156" y="29205"/>
                  <a:pt x="553928" y="27813"/>
                  <a:pt x="545655" y="28012"/>
                </a:cubicBezTo>
                <a:cubicBezTo>
                  <a:pt x="537261" y="27990"/>
                  <a:pt x="528933" y="29381"/>
                  <a:pt x="521003" y="32120"/>
                </a:cubicBezTo>
                <a:cubicBezTo>
                  <a:pt x="508987" y="36129"/>
                  <a:pt x="498152" y="43053"/>
                  <a:pt x="489460" y="52263"/>
                </a:cubicBezTo>
                <a:cubicBezTo>
                  <a:pt x="487803" y="54505"/>
                  <a:pt x="486544" y="57012"/>
                  <a:pt x="485749" y="59684"/>
                </a:cubicBezTo>
                <a:lnTo>
                  <a:pt x="472495" y="108982"/>
                </a:lnTo>
                <a:lnTo>
                  <a:pt x="459241" y="60082"/>
                </a:lnTo>
                <a:cubicBezTo>
                  <a:pt x="458523" y="57354"/>
                  <a:pt x="457209" y="54814"/>
                  <a:pt x="455398" y="52661"/>
                </a:cubicBezTo>
                <a:cubicBezTo>
                  <a:pt x="446617" y="43572"/>
                  <a:pt x="435804" y="36714"/>
                  <a:pt x="423854" y="32650"/>
                </a:cubicBezTo>
                <a:cubicBezTo>
                  <a:pt x="416222" y="29569"/>
                  <a:pt x="408082" y="27990"/>
                  <a:pt x="399865" y="28012"/>
                </a:cubicBezTo>
                <a:cubicBezTo>
                  <a:pt x="391471" y="28012"/>
                  <a:pt x="383143" y="29404"/>
                  <a:pt x="375213" y="32120"/>
                </a:cubicBezTo>
                <a:cubicBezTo>
                  <a:pt x="363218" y="36096"/>
                  <a:pt x="352417" y="43020"/>
                  <a:pt x="343802" y="52263"/>
                </a:cubicBezTo>
                <a:cubicBezTo>
                  <a:pt x="342057" y="54461"/>
                  <a:pt x="340754" y="56990"/>
                  <a:pt x="339958" y="59684"/>
                </a:cubicBezTo>
                <a:lnTo>
                  <a:pt x="326969" y="107524"/>
                </a:lnTo>
                <a:lnTo>
                  <a:pt x="313716" y="59552"/>
                </a:lnTo>
                <a:cubicBezTo>
                  <a:pt x="312932" y="56824"/>
                  <a:pt x="311573" y="54295"/>
                  <a:pt x="309740" y="52130"/>
                </a:cubicBezTo>
                <a:cubicBezTo>
                  <a:pt x="301014" y="43042"/>
                  <a:pt x="290246" y="36184"/>
                  <a:pt x="278329" y="32120"/>
                </a:cubicBezTo>
                <a:cubicBezTo>
                  <a:pt x="270575" y="29205"/>
                  <a:pt x="262347" y="27813"/>
                  <a:pt x="254074" y="28012"/>
                </a:cubicBezTo>
                <a:cubicBezTo>
                  <a:pt x="245680" y="27990"/>
                  <a:pt x="237352" y="29381"/>
                  <a:pt x="229422" y="32120"/>
                </a:cubicBezTo>
                <a:cubicBezTo>
                  <a:pt x="217406" y="36129"/>
                  <a:pt x="206571" y="43053"/>
                  <a:pt x="197879" y="52263"/>
                </a:cubicBezTo>
                <a:cubicBezTo>
                  <a:pt x="196222" y="54505"/>
                  <a:pt x="194963" y="57012"/>
                  <a:pt x="194167" y="59684"/>
                </a:cubicBezTo>
                <a:lnTo>
                  <a:pt x="180914" y="108982"/>
                </a:lnTo>
                <a:lnTo>
                  <a:pt x="167660" y="60082"/>
                </a:lnTo>
                <a:cubicBezTo>
                  <a:pt x="166942" y="57354"/>
                  <a:pt x="165628" y="54814"/>
                  <a:pt x="163817" y="52661"/>
                </a:cubicBezTo>
                <a:cubicBezTo>
                  <a:pt x="155036" y="43572"/>
                  <a:pt x="144223" y="36714"/>
                  <a:pt x="132273" y="32650"/>
                </a:cubicBezTo>
                <a:cubicBezTo>
                  <a:pt x="124641" y="29569"/>
                  <a:pt x="116501" y="27990"/>
                  <a:pt x="108284" y="28012"/>
                </a:cubicBezTo>
                <a:cubicBezTo>
                  <a:pt x="99890" y="28012"/>
                  <a:pt x="91562" y="29404"/>
                  <a:pt x="83632" y="32120"/>
                </a:cubicBezTo>
                <a:cubicBezTo>
                  <a:pt x="71637" y="36096"/>
                  <a:pt x="60836" y="43020"/>
                  <a:pt x="52221" y="52263"/>
                </a:cubicBezTo>
                <a:cubicBezTo>
                  <a:pt x="50475" y="54461"/>
                  <a:pt x="49172" y="56989"/>
                  <a:pt x="48377" y="59684"/>
                </a:cubicBezTo>
                <a:lnTo>
                  <a:pt x="22665" y="156556"/>
                </a:lnTo>
                <a:cubicBezTo>
                  <a:pt x="20809" y="163613"/>
                  <a:pt x="25018" y="170846"/>
                  <a:pt x="32075" y="172723"/>
                </a:cubicBezTo>
                <a:lnTo>
                  <a:pt x="35521" y="172723"/>
                </a:lnTo>
                <a:cubicBezTo>
                  <a:pt x="41673" y="172933"/>
                  <a:pt x="47173" y="168869"/>
                  <a:pt x="48775" y="162917"/>
                </a:cubicBezTo>
                <a:lnTo>
                  <a:pt x="68523" y="85923"/>
                </a:lnTo>
                <a:lnTo>
                  <a:pt x="68523" y="319555"/>
                </a:lnTo>
                <a:lnTo>
                  <a:pt x="95030" y="319555"/>
                </a:lnTo>
                <a:lnTo>
                  <a:pt x="95030" y="173783"/>
                </a:lnTo>
                <a:lnTo>
                  <a:pt x="121537" y="173783"/>
                </a:lnTo>
                <a:lnTo>
                  <a:pt x="121537" y="319555"/>
                </a:lnTo>
                <a:lnTo>
                  <a:pt x="148045" y="319555"/>
                </a:lnTo>
                <a:lnTo>
                  <a:pt x="148045" y="86718"/>
                </a:lnTo>
                <a:lnTo>
                  <a:pt x="168190" y="162785"/>
                </a:lnTo>
                <a:cubicBezTo>
                  <a:pt x="168190" y="170095"/>
                  <a:pt x="174121" y="176036"/>
                  <a:pt x="181444" y="176036"/>
                </a:cubicBezTo>
                <a:cubicBezTo>
                  <a:pt x="188756" y="176036"/>
                  <a:pt x="194698" y="170095"/>
                  <a:pt x="194698" y="162785"/>
                </a:cubicBezTo>
                <a:lnTo>
                  <a:pt x="214313" y="86718"/>
                </a:lnTo>
                <a:lnTo>
                  <a:pt x="214313" y="128462"/>
                </a:lnTo>
                <a:lnTo>
                  <a:pt x="191517" y="213540"/>
                </a:lnTo>
                <a:lnTo>
                  <a:pt x="214313" y="213540"/>
                </a:lnTo>
                <a:lnTo>
                  <a:pt x="214313" y="319555"/>
                </a:lnTo>
                <a:lnTo>
                  <a:pt x="240821" y="319555"/>
                </a:lnTo>
                <a:lnTo>
                  <a:pt x="240821" y="213540"/>
                </a:lnTo>
                <a:lnTo>
                  <a:pt x="267328" y="213540"/>
                </a:lnTo>
                <a:lnTo>
                  <a:pt x="267328" y="319555"/>
                </a:lnTo>
                <a:lnTo>
                  <a:pt x="293835" y="319555"/>
                </a:lnTo>
                <a:lnTo>
                  <a:pt x="293835" y="213540"/>
                </a:lnTo>
                <a:lnTo>
                  <a:pt x="316632" y="213540"/>
                </a:lnTo>
                <a:lnTo>
                  <a:pt x="293835" y="128462"/>
                </a:lnTo>
                <a:lnTo>
                  <a:pt x="293835" y="85923"/>
                </a:lnTo>
                <a:lnTo>
                  <a:pt x="314114" y="162785"/>
                </a:lnTo>
                <a:cubicBezTo>
                  <a:pt x="315892" y="169885"/>
                  <a:pt x="323082" y="174192"/>
                  <a:pt x="330184" y="172414"/>
                </a:cubicBezTo>
                <a:cubicBezTo>
                  <a:pt x="334933" y="171222"/>
                  <a:pt x="338633" y="167522"/>
                  <a:pt x="339826" y="162785"/>
                </a:cubicBezTo>
                <a:lnTo>
                  <a:pt x="360104" y="85923"/>
                </a:lnTo>
                <a:lnTo>
                  <a:pt x="360104" y="319555"/>
                </a:lnTo>
                <a:lnTo>
                  <a:pt x="386611" y="319555"/>
                </a:lnTo>
                <a:lnTo>
                  <a:pt x="386611" y="173784"/>
                </a:lnTo>
                <a:lnTo>
                  <a:pt x="413118" y="173784"/>
                </a:lnTo>
                <a:lnTo>
                  <a:pt x="413118" y="319555"/>
                </a:lnTo>
                <a:lnTo>
                  <a:pt x="439626" y="319555"/>
                </a:lnTo>
                <a:lnTo>
                  <a:pt x="439626" y="86718"/>
                </a:lnTo>
                <a:lnTo>
                  <a:pt x="459771" y="162785"/>
                </a:lnTo>
                <a:cubicBezTo>
                  <a:pt x="459771" y="170095"/>
                  <a:pt x="465702" y="176036"/>
                  <a:pt x="473025" y="176036"/>
                </a:cubicBezTo>
                <a:cubicBezTo>
                  <a:pt x="480337" y="176036"/>
                  <a:pt x="486279" y="170095"/>
                  <a:pt x="486279" y="162785"/>
                </a:cubicBezTo>
                <a:lnTo>
                  <a:pt x="505894" y="86718"/>
                </a:lnTo>
                <a:lnTo>
                  <a:pt x="505894" y="128462"/>
                </a:lnTo>
                <a:lnTo>
                  <a:pt x="483098" y="213540"/>
                </a:lnTo>
                <a:lnTo>
                  <a:pt x="505894" y="213540"/>
                </a:lnTo>
                <a:lnTo>
                  <a:pt x="505894" y="319555"/>
                </a:lnTo>
                <a:lnTo>
                  <a:pt x="532402" y="319555"/>
                </a:lnTo>
                <a:lnTo>
                  <a:pt x="532401" y="213540"/>
                </a:lnTo>
                <a:lnTo>
                  <a:pt x="558909" y="213540"/>
                </a:lnTo>
                <a:lnTo>
                  <a:pt x="558909" y="319555"/>
                </a:lnTo>
                <a:lnTo>
                  <a:pt x="585416" y="319555"/>
                </a:lnTo>
                <a:lnTo>
                  <a:pt x="585416" y="213540"/>
                </a:lnTo>
                <a:lnTo>
                  <a:pt x="608213" y="213540"/>
                </a:lnTo>
                <a:lnTo>
                  <a:pt x="585416" y="128462"/>
                </a:lnTo>
                <a:lnTo>
                  <a:pt x="585416" y="85923"/>
                </a:lnTo>
                <a:lnTo>
                  <a:pt x="605695" y="162785"/>
                </a:lnTo>
                <a:cubicBezTo>
                  <a:pt x="607473" y="169885"/>
                  <a:pt x="614663" y="174192"/>
                  <a:pt x="621765" y="172414"/>
                </a:cubicBezTo>
                <a:cubicBezTo>
                  <a:pt x="626514" y="171222"/>
                  <a:pt x="630214" y="167522"/>
                  <a:pt x="631407" y="162785"/>
                </a:cubicBezTo>
                <a:lnTo>
                  <a:pt x="651685" y="85923"/>
                </a:lnTo>
                <a:lnTo>
                  <a:pt x="651685" y="319555"/>
                </a:lnTo>
                <a:lnTo>
                  <a:pt x="678192" y="319555"/>
                </a:lnTo>
                <a:lnTo>
                  <a:pt x="678192" y="173784"/>
                </a:lnTo>
                <a:lnTo>
                  <a:pt x="704700" y="173784"/>
                </a:lnTo>
                <a:lnTo>
                  <a:pt x="704700" y="319555"/>
                </a:lnTo>
                <a:lnTo>
                  <a:pt x="731207" y="319555"/>
                </a:lnTo>
                <a:lnTo>
                  <a:pt x="731207" y="86718"/>
                </a:lnTo>
                <a:lnTo>
                  <a:pt x="751352" y="162785"/>
                </a:lnTo>
                <a:cubicBezTo>
                  <a:pt x="752943" y="168737"/>
                  <a:pt x="758443" y="172801"/>
                  <a:pt x="764606" y="172591"/>
                </a:cubicBezTo>
                <a:cubicBezTo>
                  <a:pt x="765744" y="172713"/>
                  <a:pt x="766903" y="172713"/>
                  <a:pt x="768052" y="172591"/>
                </a:cubicBezTo>
                <a:cubicBezTo>
                  <a:pt x="775065" y="170493"/>
                  <a:pt x="779041" y="163105"/>
                  <a:pt x="776954" y="156092"/>
                </a:cubicBezTo>
                <a:cubicBezTo>
                  <a:pt x="776943" y="156070"/>
                  <a:pt x="776932" y="156048"/>
                  <a:pt x="776932" y="156026"/>
                </a:cubicBezTo>
                <a:lnTo>
                  <a:pt x="776932" y="15602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Freeform 435"> 
				</p:cNvPr>
          <p:cNvSpPr/>
          <p:nvPr/>
        </p:nvSpPr>
        <p:spPr>
          <a:xfrm>
            <a:off x="6054725" y="3019425"/>
            <a:ext cx="79375" cy="79375"/>
          </a:xfrm>
          <a:custGeom>
            <a:avLst/>
            <a:gdLst>
              <a:gd name="connsiteX0" fmla="*/ 56965 w 79375"/>
              <a:gd name="connsiteY0" fmla="*/ 87057 h 79375"/>
              <a:gd name="connsiteX1" fmla="*/ 90099 w 79375"/>
              <a:gd name="connsiteY1" fmla="*/ 53927 h 79375"/>
              <a:gd name="connsiteX2" fmla="*/ 56965 w 79375"/>
              <a:gd name="connsiteY2" fmla="*/ 20797 h 79375"/>
              <a:gd name="connsiteX3" fmla="*/ 23831 w 79375"/>
              <a:gd name="connsiteY3" fmla="*/ 53927 h 79375"/>
              <a:gd name="connsiteX4" fmla="*/ 56965 w 79375"/>
              <a:gd name="connsiteY4" fmla="*/ 87057 h 79375"/>
              <a:gd name="connsiteX5" fmla="*/ 56965 w 79375"/>
              <a:gd name="connsiteY5" fmla="*/ 87057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6965" y="87057"/>
                </a:moveTo>
                <a:cubicBezTo>
                  <a:pt x="75255" y="87057"/>
                  <a:pt x="90099" y="72259"/>
                  <a:pt x="90099" y="53927"/>
                </a:cubicBezTo>
                <a:cubicBezTo>
                  <a:pt x="90099" y="35705"/>
                  <a:pt x="75255" y="20797"/>
                  <a:pt x="56965" y="20797"/>
                </a:cubicBezTo>
                <a:cubicBezTo>
                  <a:pt x="38663" y="20797"/>
                  <a:pt x="23831" y="35705"/>
                  <a:pt x="23831" y="53927"/>
                </a:cubicBezTo>
                <a:cubicBezTo>
                  <a:pt x="23831" y="72259"/>
                  <a:pt x="38663" y="87057"/>
                  <a:pt x="56965" y="87057"/>
                </a:cubicBezTo>
                <a:lnTo>
                  <a:pt x="56965" y="8705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Freeform 436"> 
				</p:cNvPr>
          <p:cNvSpPr/>
          <p:nvPr/>
        </p:nvSpPr>
        <p:spPr>
          <a:xfrm>
            <a:off x="6207125" y="3019425"/>
            <a:ext cx="79375" cy="79375"/>
          </a:xfrm>
          <a:custGeom>
            <a:avLst/>
            <a:gdLst>
              <a:gd name="connsiteX0" fmla="*/ 50355 w 79375"/>
              <a:gd name="connsiteY0" fmla="*/ 87057 h 79375"/>
              <a:gd name="connsiteX1" fmla="*/ 83489 w 79375"/>
              <a:gd name="connsiteY1" fmla="*/ 53927 h 79375"/>
              <a:gd name="connsiteX2" fmla="*/ 50355 w 79375"/>
              <a:gd name="connsiteY2" fmla="*/ 20797 h 79375"/>
              <a:gd name="connsiteX3" fmla="*/ 17221 w 79375"/>
              <a:gd name="connsiteY3" fmla="*/ 53927 h 79375"/>
              <a:gd name="connsiteX4" fmla="*/ 50355 w 79375"/>
              <a:gd name="connsiteY4" fmla="*/ 87057 h 79375"/>
              <a:gd name="connsiteX5" fmla="*/ 50355 w 79375"/>
              <a:gd name="connsiteY5" fmla="*/ 87057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355" y="87057"/>
                </a:moveTo>
                <a:cubicBezTo>
                  <a:pt x="68645" y="87057"/>
                  <a:pt x="83489" y="72259"/>
                  <a:pt x="83489" y="53927"/>
                </a:cubicBezTo>
                <a:cubicBezTo>
                  <a:pt x="83489" y="35705"/>
                  <a:pt x="68645" y="20797"/>
                  <a:pt x="50355" y="20797"/>
                </a:cubicBezTo>
                <a:cubicBezTo>
                  <a:pt x="32054" y="20797"/>
                  <a:pt x="17221" y="35705"/>
                  <a:pt x="17221" y="53927"/>
                </a:cubicBezTo>
                <a:cubicBezTo>
                  <a:pt x="17221" y="72259"/>
                  <a:pt x="32054" y="87057"/>
                  <a:pt x="50355" y="87057"/>
                </a:cubicBezTo>
                <a:lnTo>
                  <a:pt x="50355" y="8705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Freeform 437"> 
				</p:cNvPr>
          <p:cNvSpPr/>
          <p:nvPr/>
        </p:nvSpPr>
        <p:spPr>
          <a:xfrm>
            <a:off x="5915025" y="3019425"/>
            <a:ext cx="79375" cy="79375"/>
          </a:xfrm>
          <a:custGeom>
            <a:avLst/>
            <a:gdLst>
              <a:gd name="connsiteX0" fmla="*/ 50874 w 79375"/>
              <a:gd name="connsiteY0" fmla="*/ 87057 h 79375"/>
              <a:gd name="connsiteX1" fmla="*/ 84008 w 79375"/>
              <a:gd name="connsiteY1" fmla="*/ 53927 h 79375"/>
              <a:gd name="connsiteX2" fmla="*/ 50874 w 79375"/>
              <a:gd name="connsiteY2" fmla="*/ 20797 h 79375"/>
              <a:gd name="connsiteX3" fmla="*/ 17740 w 79375"/>
              <a:gd name="connsiteY3" fmla="*/ 53927 h 79375"/>
              <a:gd name="connsiteX4" fmla="*/ 50874 w 79375"/>
              <a:gd name="connsiteY4" fmla="*/ 87057 h 79375"/>
              <a:gd name="connsiteX5" fmla="*/ 50874 w 79375"/>
              <a:gd name="connsiteY5" fmla="*/ 87057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79375">
                <a:moveTo>
                  <a:pt x="50874" y="87057"/>
                </a:moveTo>
                <a:cubicBezTo>
                  <a:pt x="69164" y="87057"/>
                  <a:pt x="84008" y="72259"/>
                  <a:pt x="84008" y="53927"/>
                </a:cubicBezTo>
                <a:cubicBezTo>
                  <a:pt x="84008" y="35705"/>
                  <a:pt x="69164" y="20797"/>
                  <a:pt x="50874" y="20797"/>
                </a:cubicBezTo>
                <a:cubicBezTo>
                  <a:pt x="32573" y="20797"/>
                  <a:pt x="17740" y="35705"/>
                  <a:pt x="17740" y="53927"/>
                </a:cubicBezTo>
                <a:cubicBezTo>
                  <a:pt x="17740" y="72259"/>
                  <a:pt x="32573" y="87057"/>
                  <a:pt x="50874" y="87057"/>
                </a:cubicBezTo>
                <a:lnTo>
                  <a:pt x="50874" y="8705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Freeform 438"> 
				</p:cNvPr>
          <p:cNvSpPr/>
          <p:nvPr/>
        </p:nvSpPr>
        <p:spPr>
          <a:xfrm>
            <a:off x="5864225" y="3095625"/>
            <a:ext cx="473075" cy="307975"/>
          </a:xfrm>
          <a:custGeom>
            <a:avLst/>
            <a:gdLst>
              <a:gd name="connsiteX0" fmla="*/ 479007 w 473075"/>
              <a:gd name="connsiteY0" fmla="*/ 152167 h 307975"/>
              <a:gd name="connsiteX1" fmla="*/ 453427 w 473075"/>
              <a:gd name="connsiteY1" fmla="*/ 55693 h 307975"/>
              <a:gd name="connsiteX2" fmla="*/ 449451 w 473075"/>
              <a:gd name="connsiteY2" fmla="*/ 48294 h 307975"/>
              <a:gd name="connsiteX3" fmla="*/ 418039 w 473075"/>
              <a:gd name="connsiteY3" fmla="*/ 28305 h 307975"/>
              <a:gd name="connsiteX4" fmla="*/ 393255 w 473075"/>
              <a:gd name="connsiteY4" fmla="*/ 24109 h 307975"/>
              <a:gd name="connsiteX5" fmla="*/ 368603 w 473075"/>
              <a:gd name="connsiteY5" fmla="*/ 28305 h 307975"/>
              <a:gd name="connsiteX6" fmla="*/ 337060 w 473075"/>
              <a:gd name="connsiteY6" fmla="*/ 48404 h 307975"/>
              <a:gd name="connsiteX7" fmla="*/ 333349 w 473075"/>
              <a:gd name="connsiteY7" fmla="*/ 55803 h 307975"/>
              <a:gd name="connsiteX8" fmla="*/ 320095 w 473075"/>
              <a:gd name="connsiteY8" fmla="*/ 105123 h 307975"/>
              <a:gd name="connsiteX9" fmla="*/ 306841 w 473075"/>
              <a:gd name="connsiteY9" fmla="*/ 56245 h 307975"/>
              <a:gd name="connsiteX10" fmla="*/ 302998 w 473075"/>
              <a:gd name="connsiteY10" fmla="*/ 48846 h 307975"/>
              <a:gd name="connsiteX11" fmla="*/ 271454 w 473075"/>
              <a:gd name="connsiteY11" fmla="*/ 28747 h 307975"/>
              <a:gd name="connsiteX12" fmla="*/ 247465 w 473075"/>
              <a:gd name="connsiteY12" fmla="*/ 24109 h 307975"/>
              <a:gd name="connsiteX13" fmla="*/ 222813 w 473075"/>
              <a:gd name="connsiteY13" fmla="*/ 28305 h 307975"/>
              <a:gd name="connsiteX14" fmla="*/ 191402 w 473075"/>
              <a:gd name="connsiteY14" fmla="*/ 48404 h 307975"/>
              <a:gd name="connsiteX15" fmla="*/ 187558 w 473075"/>
              <a:gd name="connsiteY15" fmla="*/ 55803 h 307975"/>
              <a:gd name="connsiteX16" fmla="*/ 174569 w 473075"/>
              <a:gd name="connsiteY16" fmla="*/ 103665 h 307975"/>
              <a:gd name="connsiteX17" fmla="*/ 161316 w 473075"/>
              <a:gd name="connsiteY17" fmla="*/ 55693 h 307975"/>
              <a:gd name="connsiteX18" fmla="*/ 157340 w 473075"/>
              <a:gd name="connsiteY18" fmla="*/ 48294 h 307975"/>
              <a:gd name="connsiteX19" fmla="*/ 125929 w 473075"/>
              <a:gd name="connsiteY19" fmla="*/ 28305 h 307975"/>
              <a:gd name="connsiteX20" fmla="*/ 101674 w 473075"/>
              <a:gd name="connsiteY20" fmla="*/ 24109 h 307975"/>
              <a:gd name="connsiteX21" fmla="*/ 77022 w 473075"/>
              <a:gd name="connsiteY21" fmla="*/ 28305 h 307975"/>
              <a:gd name="connsiteX22" fmla="*/ 45479 w 473075"/>
              <a:gd name="connsiteY22" fmla="*/ 48404 h 307975"/>
              <a:gd name="connsiteX23" fmla="*/ 41767 w 473075"/>
              <a:gd name="connsiteY23" fmla="*/ 55803 h 307975"/>
              <a:gd name="connsiteX24" fmla="*/ 16055 w 473075"/>
              <a:gd name="connsiteY24" fmla="*/ 152697 h 307975"/>
              <a:gd name="connsiteX25" fmla="*/ 25465 w 473075"/>
              <a:gd name="connsiteY25" fmla="*/ 168864 h 307975"/>
              <a:gd name="connsiteX26" fmla="*/ 28912 w 473075"/>
              <a:gd name="connsiteY26" fmla="*/ 168864 h 307975"/>
              <a:gd name="connsiteX27" fmla="*/ 42165 w 473075"/>
              <a:gd name="connsiteY27" fmla="*/ 159058 h 307975"/>
              <a:gd name="connsiteX28" fmla="*/ 61913 w 473075"/>
              <a:gd name="connsiteY28" fmla="*/ 82859 h 307975"/>
              <a:gd name="connsiteX29" fmla="*/ 61913 w 473075"/>
              <a:gd name="connsiteY29" fmla="*/ 124603 h 307975"/>
              <a:gd name="connsiteX30" fmla="*/ 39117 w 473075"/>
              <a:gd name="connsiteY30" fmla="*/ 209680 h 307975"/>
              <a:gd name="connsiteX31" fmla="*/ 61913 w 473075"/>
              <a:gd name="connsiteY31" fmla="*/ 209680 h 307975"/>
              <a:gd name="connsiteX32" fmla="*/ 61913 w 473075"/>
              <a:gd name="connsiteY32" fmla="*/ 315696 h 307975"/>
              <a:gd name="connsiteX33" fmla="*/ 88420 w 473075"/>
              <a:gd name="connsiteY33" fmla="*/ 315696 h 307975"/>
              <a:gd name="connsiteX34" fmla="*/ 88420 w 473075"/>
              <a:gd name="connsiteY34" fmla="*/ 209680 h 307975"/>
              <a:gd name="connsiteX35" fmla="*/ 114928 w 473075"/>
              <a:gd name="connsiteY35" fmla="*/ 209680 h 307975"/>
              <a:gd name="connsiteX36" fmla="*/ 114928 w 473075"/>
              <a:gd name="connsiteY36" fmla="*/ 315696 h 307975"/>
              <a:gd name="connsiteX37" fmla="*/ 141435 w 473075"/>
              <a:gd name="connsiteY37" fmla="*/ 315696 h 307975"/>
              <a:gd name="connsiteX38" fmla="*/ 141435 w 473075"/>
              <a:gd name="connsiteY38" fmla="*/ 209680 h 307975"/>
              <a:gd name="connsiteX39" fmla="*/ 164232 w 473075"/>
              <a:gd name="connsiteY39" fmla="*/ 209680 h 307975"/>
              <a:gd name="connsiteX40" fmla="*/ 141435 w 473075"/>
              <a:gd name="connsiteY40" fmla="*/ 124603 h 307975"/>
              <a:gd name="connsiteX41" fmla="*/ 141435 w 473075"/>
              <a:gd name="connsiteY41" fmla="*/ 82064 h 307975"/>
              <a:gd name="connsiteX42" fmla="*/ 161713 w 473075"/>
              <a:gd name="connsiteY42" fmla="*/ 158925 h 307975"/>
              <a:gd name="connsiteX43" fmla="*/ 177784 w 473075"/>
              <a:gd name="connsiteY43" fmla="*/ 168555 h 307975"/>
              <a:gd name="connsiteX44" fmla="*/ 187426 w 473075"/>
              <a:gd name="connsiteY44" fmla="*/ 158925 h 307975"/>
              <a:gd name="connsiteX45" fmla="*/ 207703 w 473075"/>
              <a:gd name="connsiteY45" fmla="*/ 82064 h 307975"/>
              <a:gd name="connsiteX46" fmla="*/ 207704 w 473075"/>
              <a:gd name="connsiteY46" fmla="*/ 315696 h 307975"/>
              <a:gd name="connsiteX47" fmla="*/ 234211 w 473075"/>
              <a:gd name="connsiteY47" fmla="*/ 315696 h 307975"/>
              <a:gd name="connsiteX48" fmla="*/ 234211 w 473075"/>
              <a:gd name="connsiteY48" fmla="*/ 169925 h 307975"/>
              <a:gd name="connsiteX49" fmla="*/ 260718 w 473075"/>
              <a:gd name="connsiteY49" fmla="*/ 169925 h 307975"/>
              <a:gd name="connsiteX50" fmla="*/ 260718 w 473075"/>
              <a:gd name="connsiteY50" fmla="*/ 315696 h 307975"/>
              <a:gd name="connsiteX51" fmla="*/ 287226 w 473075"/>
              <a:gd name="connsiteY51" fmla="*/ 315696 h 307975"/>
              <a:gd name="connsiteX52" fmla="*/ 287226 w 473075"/>
              <a:gd name="connsiteY52" fmla="*/ 82859 h 307975"/>
              <a:gd name="connsiteX53" fmla="*/ 307371 w 473075"/>
              <a:gd name="connsiteY53" fmla="*/ 158925 h 307975"/>
              <a:gd name="connsiteX54" fmla="*/ 320625 w 473075"/>
              <a:gd name="connsiteY54" fmla="*/ 172177 h 307975"/>
              <a:gd name="connsiteX55" fmla="*/ 333879 w 473075"/>
              <a:gd name="connsiteY55" fmla="*/ 158925 h 307975"/>
              <a:gd name="connsiteX56" fmla="*/ 353494 w 473075"/>
              <a:gd name="connsiteY56" fmla="*/ 82859 h 307975"/>
              <a:gd name="connsiteX57" fmla="*/ 353494 w 473075"/>
              <a:gd name="connsiteY57" fmla="*/ 124603 h 307975"/>
              <a:gd name="connsiteX58" fmla="*/ 330698 w 473075"/>
              <a:gd name="connsiteY58" fmla="*/ 209680 h 307975"/>
              <a:gd name="connsiteX59" fmla="*/ 353494 w 473075"/>
              <a:gd name="connsiteY59" fmla="*/ 209680 h 307975"/>
              <a:gd name="connsiteX60" fmla="*/ 353494 w 473075"/>
              <a:gd name="connsiteY60" fmla="*/ 315696 h 307975"/>
              <a:gd name="connsiteX61" fmla="*/ 380001 w 473075"/>
              <a:gd name="connsiteY61" fmla="*/ 315696 h 307975"/>
              <a:gd name="connsiteX62" fmla="*/ 380001 w 473075"/>
              <a:gd name="connsiteY62" fmla="*/ 209680 h 307975"/>
              <a:gd name="connsiteX63" fmla="*/ 406509 w 473075"/>
              <a:gd name="connsiteY63" fmla="*/ 209680 h 307975"/>
              <a:gd name="connsiteX64" fmla="*/ 406509 w 473075"/>
              <a:gd name="connsiteY64" fmla="*/ 315696 h 307975"/>
              <a:gd name="connsiteX65" fmla="*/ 433016 w 473075"/>
              <a:gd name="connsiteY65" fmla="*/ 315696 h 307975"/>
              <a:gd name="connsiteX66" fmla="*/ 433016 w 473075"/>
              <a:gd name="connsiteY66" fmla="*/ 209680 h 307975"/>
              <a:gd name="connsiteX67" fmla="*/ 455813 w 473075"/>
              <a:gd name="connsiteY67" fmla="*/ 209680 h 307975"/>
              <a:gd name="connsiteX68" fmla="*/ 433016 w 473075"/>
              <a:gd name="connsiteY68" fmla="*/ 124603 h 307975"/>
              <a:gd name="connsiteX69" fmla="*/ 433016 w 473075"/>
              <a:gd name="connsiteY69" fmla="*/ 82064 h 307975"/>
              <a:gd name="connsiteX70" fmla="*/ 453294 w 473075"/>
              <a:gd name="connsiteY70" fmla="*/ 158925 h 307975"/>
              <a:gd name="connsiteX71" fmla="*/ 466548 w 473075"/>
              <a:gd name="connsiteY71" fmla="*/ 168732 h 307975"/>
              <a:gd name="connsiteX72" fmla="*/ 469994 w 473075"/>
              <a:gd name="connsiteY72" fmla="*/ 168732 h 307975"/>
              <a:gd name="connsiteX73" fmla="*/ 479051 w 473075"/>
              <a:gd name="connsiteY73" fmla="*/ 152322 h 307975"/>
              <a:gd name="connsiteX74" fmla="*/ 479007 w 473075"/>
              <a:gd name="connsiteY74" fmla="*/ 152167 h 307975"/>
              <a:gd name="connsiteX75" fmla="*/ 479007 w 473075"/>
              <a:gd name="connsiteY75" fmla="*/ 152167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73075" h="307975">
                <a:moveTo>
                  <a:pt x="479007" y="152167"/>
                </a:moveTo>
                <a:lnTo>
                  <a:pt x="453427" y="55693"/>
                </a:lnTo>
                <a:cubicBezTo>
                  <a:pt x="452643" y="52932"/>
                  <a:pt x="451284" y="50392"/>
                  <a:pt x="449451" y="48294"/>
                </a:cubicBezTo>
                <a:cubicBezTo>
                  <a:pt x="440725" y="39238"/>
                  <a:pt x="429957" y="32281"/>
                  <a:pt x="418039" y="28305"/>
                </a:cubicBezTo>
                <a:cubicBezTo>
                  <a:pt x="410121" y="25324"/>
                  <a:pt x="401704" y="23888"/>
                  <a:pt x="393255" y="24109"/>
                </a:cubicBezTo>
                <a:cubicBezTo>
                  <a:pt x="384861" y="24109"/>
                  <a:pt x="376533" y="25544"/>
                  <a:pt x="368603" y="28305"/>
                </a:cubicBezTo>
                <a:cubicBezTo>
                  <a:pt x="356587" y="32281"/>
                  <a:pt x="345752" y="39238"/>
                  <a:pt x="337060" y="48404"/>
                </a:cubicBezTo>
                <a:cubicBezTo>
                  <a:pt x="335403" y="50613"/>
                  <a:pt x="334144" y="53153"/>
                  <a:pt x="333349" y="55803"/>
                </a:cubicBezTo>
                <a:lnTo>
                  <a:pt x="320095" y="105123"/>
                </a:lnTo>
                <a:lnTo>
                  <a:pt x="306841" y="56245"/>
                </a:lnTo>
                <a:cubicBezTo>
                  <a:pt x="306123" y="53484"/>
                  <a:pt x="304809" y="50944"/>
                  <a:pt x="302998" y="48846"/>
                </a:cubicBezTo>
                <a:cubicBezTo>
                  <a:pt x="294217" y="39680"/>
                  <a:pt x="283404" y="32833"/>
                  <a:pt x="271454" y="28747"/>
                </a:cubicBezTo>
                <a:cubicBezTo>
                  <a:pt x="263822" y="25655"/>
                  <a:pt x="255682" y="24109"/>
                  <a:pt x="247465" y="24109"/>
                </a:cubicBezTo>
                <a:cubicBezTo>
                  <a:pt x="239071" y="24109"/>
                  <a:pt x="230743" y="25544"/>
                  <a:pt x="222813" y="28305"/>
                </a:cubicBezTo>
                <a:cubicBezTo>
                  <a:pt x="210818" y="32281"/>
                  <a:pt x="200016" y="39128"/>
                  <a:pt x="191402" y="48404"/>
                </a:cubicBezTo>
                <a:cubicBezTo>
                  <a:pt x="189657" y="50613"/>
                  <a:pt x="188353" y="53153"/>
                  <a:pt x="187558" y="55803"/>
                </a:cubicBezTo>
                <a:lnTo>
                  <a:pt x="174569" y="103665"/>
                </a:lnTo>
                <a:lnTo>
                  <a:pt x="161316" y="55693"/>
                </a:lnTo>
                <a:cubicBezTo>
                  <a:pt x="160532" y="52932"/>
                  <a:pt x="159173" y="50392"/>
                  <a:pt x="157340" y="48294"/>
                </a:cubicBezTo>
                <a:cubicBezTo>
                  <a:pt x="148614" y="39238"/>
                  <a:pt x="137846" y="32281"/>
                  <a:pt x="125929" y="28305"/>
                </a:cubicBezTo>
                <a:cubicBezTo>
                  <a:pt x="118175" y="25324"/>
                  <a:pt x="109947" y="23998"/>
                  <a:pt x="101674" y="24109"/>
                </a:cubicBezTo>
                <a:cubicBezTo>
                  <a:pt x="93280" y="24109"/>
                  <a:pt x="84952" y="25544"/>
                  <a:pt x="77022" y="28305"/>
                </a:cubicBezTo>
                <a:cubicBezTo>
                  <a:pt x="65006" y="32281"/>
                  <a:pt x="54171" y="39238"/>
                  <a:pt x="45479" y="48404"/>
                </a:cubicBezTo>
                <a:cubicBezTo>
                  <a:pt x="43822" y="50613"/>
                  <a:pt x="42563" y="53153"/>
                  <a:pt x="41767" y="55803"/>
                </a:cubicBezTo>
                <a:lnTo>
                  <a:pt x="16055" y="152697"/>
                </a:lnTo>
                <a:cubicBezTo>
                  <a:pt x="14200" y="159754"/>
                  <a:pt x="18408" y="166987"/>
                  <a:pt x="25465" y="168864"/>
                </a:cubicBezTo>
                <a:cubicBezTo>
                  <a:pt x="26603" y="168986"/>
                  <a:pt x="27763" y="168986"/>
                  <a:pt x="28912" y="168864"/>
                </a:cubicBezTo>
                <a:cubicBezTo>
                  <a:pt x="35063" y="169074"/>
                  <a:pt x="40564" y="165010"/>
                  <a:pt x="42165" y="159058"/>
                </a:cubicBezTo>
                <a:lnTo>
                  <a:pt x="61913" y="82859"/>
                </a:lnTo>
                <a:lnTo>
                  <a:pt x="61913" y="124603"/>
                </a:lnTo>
                <a:lnTo>
                  <a:pt x="39117" y="209680"/>
                </a:lnTo>
                <a:lnTo>
                  <a:pt x="61913" y="209680"/>
                </a:lnTo>
                <a:lnTo>
                  <a:pt x="61913" y="315696"/>
                </a:lnTo>
                <a:lnTo>
                  <a:pt x="88420" y="315696"/>
                </a:lnTo>
                <a:lnTo>
                  <a:pt x="88420" y="209680"/>
                </a:lnTo>
                <a:lnTo>
                  <a:pt x="114928" y="209680"/>
                </a:lnTo>
                <a:lnTo>
                  <a:pt x="114928" y="315696"/>
                </a:lnTo>
                <a:lnTo>
                  <a:pt x="141435" y="315696"/>
                </a:lnTo>
                <a:lnTo>
                  <a:pt x="141435" y="209680"/>
                </a:lnTo>
                <a:lnTo>
                  <a:pt x="164232" y="209680"/>
                </a:lnTo>
                <a:lnTo>
                  <a:pt x="141435" y="124603"/>
                </a:lnTo>
                <a:lnTo>
                  <a:pt x="141435" y="82064"/>
                </a:lnTo>
                <a:lnTo>
                  <a:pt x="161713" y="158925"/>
                </a:lnTo>
                <a:cubicBezTo>
                  <a:pt x="163491" y="166026"/>
                  <a:pt x="170682" y="170333"/>
                  <a:pt x="177784" y="168555"/>
                </a:cubicBezTo>
                <a:cubicBezTo>
                  <a:pt x="182533" y="167363"/>
                  <a:pt x="186233" y="163663"/>
                  <a:pt x="187426" y="158925"/>
                </a:cubicBezTo>
                <a:lnTo>
                  <a:pt x="207703" y="82064"/>
                </a:lnTo>
                <a:lnTo>
                  <a:pt x="207704" y="315696"/>
                </a:lnTo>
                <a:lnTo>
                  <a:pt x="234211" y="315696"/>
                </a:lnTo>
                <a:lnTo>
                  <a:pt x="234211" y="169925"/>
                </a:lnTo>
                <a:lnTo>
                  <a:pt x="260718" y="169925"/>
                </a:lnTo>
                <a:lnTo>
                  <a:pt x="260718" y="315696"/>
                </a:lnTo>
                <a:lnTo>
                  <a:pt x="287226" y="315696"/>
                </a:lnTo>
                <a:lnTo>
                  <a:pt x="287226" y="82859"/>
                </a:lnTo>
                <a:lnTo>
                  <a:pt x="307371" y="158925"/>
                </a:lnTo>
                <a:cubicBezTo>
                  <a:pt x="307371" y="166236"/>
                  <a:pt x="313302" y="172177"/>
                  <a:pt x="320625" y="172177"/>
                </a:cubicBezTo>
                <a:cubicBezTo>
                  <a:pt x="327937" y="172177"/>
                  <a:pt x="333879" y="166236"/>
                  <a:pt x="333879" y="158925"/>
                </a:cubicBezTo>
                <a:lnTo>
                  <a:pt x="353494" y="82859"/>
                </a:lnTo>
                <a:lnTo>
                  <a:pt x="353494" y="124603"/>
                </a:lnTo>
                <a:lnTo>
                  <a:pt x="330698" y="209680"/>
                </a:lnTo>
                <a:lnTo>
                  <a:pt x="353494" y="209680"/>
                </a:lnTo>
                <a:lnTo>
                  <a:pt x="353494" y="315696"/>
                </a:lnTo>
                <a:lnTo>
                  <a:pt x="380001" y="315696"/>
                </a:lnTo>
                <a:lnTo>
                  <a:pt x="380001" y="209680"/>
                </a:lnTo>
                <a:lnTo>
                  <a:pt x="406509" y="209680"/>
                </a:lnTo>
                <a:lnTo>
                  <a:pt x="406509" y="315696"/>
                </a:lnTo>
                <a:lnTo>
                  <a:pt x="433016" y="315696"/>
                </a:lnTo>
                <a:lnTo>
                  <a:pt x="433016" y="209680"/>
                </a:lnTo>
                <a:lnTo>
                  <a:pt x="455813" y="209680"/>
                </a:lnTo>
                <a:lnTo>
                  <a:pt x="433016" y="124603"/>
                </a:lnTo>
                <a:lnTo>
                  <a:pt x="433016" y="82064"/>
                </a:lnTo>
                <a:lnTo>
                  <a:pt x="453294" y="158925"/>
                </a:lnTo>
                <a:cubicBezTo>
                  <a:pt x="454885" y="164878"/>
                  <a:pt x="460385" y="168942"/>
                  <a:pt x="466548" y="168732"/>
                </a:cubicBezTo>
                <a:lnTo>
                  <a:pt x="469994" y="168732"/>
                </a:lnTo>
                <a:cubicBezTo>
                  <a:pt x="477018" y="166700"/>
                  <a:pt x="481083" y="159356"/>
                  <a:pt x="479051" y="152322"/>
                </a:cubicBezTo>
                <a:cubicBezTo>
                  <a:pt x="479029" y="152266"/>
                  <a:pt x="479018" y="152222"/>
                  <a:pt x="479007" y="152167"/>
                </a:cubicBezTo>
                <a:lnTo>
                  <a:pt x="479007" y="15216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Freeform 439"> 
				</p:cNvPr>
          <p:cNvSpPr/>
          <p:nvPr/>
        </p:nvSpPr>
        <p:spPr>
          <a:xfrm>
            <a:off x="9001125" y="3108325"/>
            <a:ext cx="193675" cy="193675"/>
          </a:xfrm>
          <a:custGeom>
            <a:avLst/>
            <a:gdLst>
              <a:gd name="connsiteX0" fmla="*/ 202863 w 193675"/>
              <a:gd name="connsiteY0" fmla="*/ 112544 h 193675"/>
              <a:gd name="connsiteX1" fmla="*/ 110087 w 193675"/>
              <a:gd name="connsiteY1" fmla="*/ 205196 h 193675"/>
              <a:gd name="connsiteX2" fmla="*/ 17311 w 193675"/>
              <a:gd name="connsiteY2" fmla="*/ 112544 h 193675"/>
              <a:gd name="connsiteX3" fmla="*/ 110087 w 193675"/>
              <a:gd name="connsiteY3" fmla="*/ 19848 h 193675"/>
              <a:gd name="connsiteX4" fmla="*/ 202863 w 193675"/>
              <a:gd name="connsiteY4" fmla="*/ 112544 h 193675"/>
              <a:gd name="connsiteX5" fmla="*/ 202863 w 193675"/>
              <a:gd name="connsiteY5" fmla="*/ 112544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75" h="193675">
                <a:moveTo>
                  <a:pt x="202863" y="112544"/>
                </a:moveTo>
                <a:cubicBezTo>
                  <a:pt x="202863" y="163712"/>
                  <a:pt x="161324" y="205196"/>
                  <a:pt x="110087" y="205196"/>
                </a:cubicBezTo>
                <a:cubicBezTo>
                  <a:pt x="58839" y="205196"/>
                  <a:pt x="17311" y="163712"/>
                  <a:pt x="17311" y="112544"/>
                </a:cubicBezTo>
                <a:cubicBezTo>
                  <a:pt x="17311" y="61321"/>
                  <a:pt x="58839" y="19848"/>
                  <a:pt x="110087" y="19848"/>
                </a:cubicBezTo>
                <a:cubicBezTo>
                  <a:pt x="161324" y="19848"/>
                  <a:pt x="202862" y="61321"/>
                  <a:pt x="202863" y="112544"/>
                </a:cubicBezTo>
                <a:lnTo>
                  <a:pt x="202863" y="11254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Freeform 440"> 
				</p:cNvPr>
          <p:cNvSpPr/>
          <p:nvPr/>
        </p:nvSpPr>
        <p:spPr>
          <a:xfrm>
            <a:off x="8836025" y="3311525"/>
            <a:ext cx="523875" cy="866775"/>
          </a:xfrm>
          <a:custGeom>
            <a:avLst/>
            <a:gdLst>
              <a:gd name="connsiteX0" fmla="*/ 525019 w 523875"/>
              <a:gd name="connsiteY0" fmla="*/ 400795 h 866775"/>
              <a:gd name="connsiteX1" fmla="*/ 451329 w 523875"/>
              <a:gd name="connsiteY1" fmla="*/ 122178 h 866775"/>
              <a:gd name="connsiteX2" fmla="*/ 438075 w 523875"/>
              <a:gd name="connsiteY2" fmla="*/ 99941 h 866775"/>
              <a:gd name="connsiteX3" fmla="*/ 346757 w 523875"/>
              <a:gd name="connsiteY3" fmla="*/ 41704 h 866775"/>
              <a:gd name="connsiteX4" fmla="*/ 275187 w 523875"/>
              <a:gd name="connsiteY4" fmla="*/ 28468 h 866775"/>
              <a:gd name="connsiteX5" fmla="*/ 203617 w 523875"/>
              <a:gd name="connsiteY5" fmla="*/ 40380 h 866775"/>
              <a:gd name="connsiteX6" fmla="*/ 112167 w 523875"/>
              <a:gd name="connsiteY6" fmla="*/ 98618 h 866775"/>
              <a:gd name="connsiteX7" fmla="*/ 98913 w 523875"/>
              <a:gd name="connsiteY7" fmla="*/ 122178 h 866775"/>
              <a:gd name="connsiteX8" fmla="*/ 25351 w 523875"/>
              <a:gd name="connsiteY8" fmla="*/ 400795 h 866775"/>
              <a:gd name="connsiteX9" fmla="*/ 53714 w 523875"/>
              <a:gd name="connsiteY9" fmla="*/ 449238 h 866775"/>
              <a:gd name="connsiteX10" fmla="*/ 63786 w 523875"/>
              <a:gd name="connsiteY10" fmla="*/ 450562 h 866775"/>
              <a:gd name="connsiteX11" fmla="*/ 102889 w 523875"/>
              <a:gd name="connsiteY11" fmla="*/ 421046 h 866775"/>
              <a:gd name="connsiteX12" fmla="*/ 169157 w 523875"/>
              <a:gd name="connsiteY12" fmla="*/ 168239 h 866775"/>
              <a:gd name="connsiteX13" fmla="*/ 169158 w 523875"/>
              <a:gd name="connsiteY13" fmla="*/ 875568 h 866775"/>
              <a:gd name="connsiteX14" fmla="*/ 248680 w 523875"/>
              <a:gd name="connsiteY14" fmla="*/ 875568 h 866775"/>
              <a:gd name="connsiteX15" fmla="*/ 248680 w 523875"/>
              <a:gd name="connsiteY15" fmla="*/ 465254 h 866775"/>
              <a:gd name="connsiteX16" fmla="*/ 301694 w 523875"/>
              <a:gd name="connsiteY16" fmla="*/ 465254 h 866775"/>
              <a:gd name="connsiteX17" fmla="*/ 301695 w 523875"/>
              <a:gd name="connsiteY17" fmla="*/ 875569 h 866775"/>
              <a:gd name="connsiteX18" fmla="*/ 381217 w 523875"/>
              <a:gd name="connsiteY18" fmla="*/ 875569 h 866775"/>
              <a:gd name="connsiteX19" fmla="*/ 381217 w 523875"/>
              <a:gd name="connsiteY19" fmla="*/ 168239 h 866775"/>
              <a:gd name="connsiteX20" fmla="*/ 447485 w 523875"/>
              <a:gd name="connsiteY20" fmla="*/ 421046 h 866775"/>
              <a:gd name="connsiteX21" fmla="*/ 487247 w 523875"/>
              <a:gd name="connsiteY21" fmla="*/ 450562 h 866775"/>
              <a:gd name="connsiteX22" fmla="*/ 497319 w 523875"/>
              <a:gd name="connsiteY22" fmla="*/ 449238 h 866775"/>
              <a:gd name="connsiteX23" fmla="*/ 525019 w 523875"/>
              <a:gd name="connsiteY23" fmla="*/ 400795 h 866775"/>
              <a:gd name="connsiteX24" fmla="*/ 525019 w 523875"/>
              <a:gd name="connsiteY24" fmla="*/ 40079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3875" h="866775">
                <a:moveTo>
                  <a:pt x="525019" y="400795"/>
                </a:moveTo>
                <a:lnTo>
                  <a:pt x="451329" y="122178"/>
                </a:lnTo>
                <a:cubicBezTo>
                  <a:pt x="448822" y="113784"/>
                  <a:pt x="444260" y="106140"/>
                  <a:pt x="438075" y="99941"/>
                </a:cubicBezTo>
                <a:cubicBezTo>
                  <a:pt x="412705" y="73547"/>
                  <a:pt x="381393" y="53583"/>
                  <a:pt x="346757" y="41704"/>
                </a:cubicBezTo>
                <a:cubicBezTo>
                  <a:pt x="324005" y="32615"/>
                  <a:pt x="299684" y="28114"/>
                  <a:pt x="275187" y="28468"/>
                </a:cubicBezTo>
                <a:cubicBezTo>
                  <a:pt x="250822" y="28324"/>
                  <a:pt x="226612" y="32361"/>
                  <a:pt x="203617" y="40380"/>
                </a:cubicBezTo>
                <a:cubicBezTo>
                  <a:pt x="168760" y="51917"/>
                  <a:pt x="137338" y="71925"/>
                  <a:pt x="112167" y="98618"/>
                </a:cubicBezTo>
                <a:cubicBezTo>
                  <a:pt x="106247" y="105534"/>
                  <a:pt x="101751" y="113531"/>
                  <a:pt x="98913" y="122178"/>
                </a:cubicBezTo>
                <a:lnTo>
                  <a:pt x="25351" y="400795"/>
                </a:lnTo>
                <a:cubicBezTo>
                  <a:pt x="19804" y="421994"/>
                  <a:pt x="32496" y="443668"/>
                  <a:pt x="53714" y="449238"/>
                </a:cubicBezTo>
                <a:cubicBezTo>
                  <a:pt x="56996" y="450132"/>
                  <a:pt x="60385" y="450573"/>
                  <a:pt x="63786" y="450562"/>
                </a:cubicBezTo>
                <a:cubicBezTo>
                  <a:pt x="82063" y="450871"/>
                  <a:pt x="98195" y="438683"/>
                  <a:pt x="102889" y="421046"/>
                </a:cubicBezTo>
                <a:lnTo>
                  <a:pt x="169157" y="168239"/>
                </a:lnTo>
                <a:lnTo>
                  <a:pt x="169158" y="875568"/>
                </a:lnTo>
                <a:lnTo>
                  <a:pt x="248680" y="875568"/>
                </a:lnTo>
                <a:lnTo>
                  <a:pt x="248680" y="465254"/>
                </a:lnTo>
                <a:lnTo>
                  <a:pt x="301694" y="465254"/>
                </a:lnTo>
                <a:lnTo>
                  <a:pt x="301695" y="875569"/>
                </a:lnTo>
                <a:lnTo>
                  <a:pt x="381217" y="875569"/>
                </a:lnTo>
                <a:lnTo>
                  <a:pt x="381217" y="168239"/>
                </a:lnTo>
                <a:lnTo>
                  <a:pt x="447485" y="421046"/>
                </a:lnTo>
                <a:cubicBezTo>
                  <a:pt x="452223" y="438936"/>
                  <a:pt x="468724" y="451180"/>
                  <a:pt x="487247" y="450562"/>
                </a:cubicBezTo>
                <a:cubicBezTo>
                  <a:pt x="490648" y="450573"/>
                  <a:pt x="494027" y="450132"/>
                  <a:pt x="497319" y="449238"/>
                </a:cubicBezTo>
                <a:cubicBezTo>
                  <a:pt x="518260" y="443370"/>
                  <a:pt x="530607" y="421785"/>
                  <a:pt x="525019" y="400795"/>
                </a:cubicBezTo>
                <a:lnTo>
                  <a:pt x="525019" y="400795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Freeform 441"> 
				</p:cNvPr>
          <p:cNvSpPr/>
          <p:nvPr/>
        </p:nvSpPr>
        <p:spPr>
          <a:xfrm>
            <a:off x="9686925" y="3108325"/>
            <a:ext cx="193675" cy="193675"/>
          </a:xfrm>
          <a:custGeom>
            <a:avLst/>
            <a:gdLst>
              <a:gd name="connsiteX0" fmla="*/ 206254 w 193675"/>
              <a:gd name="connsiteY0" fmla="*/ 112544 h 193675"/>
              <a:gd name="connsiteX1" fmla="*/ 113479 w 193675"/>
              <a:gd name="connsiteY1" fmla="*/ 205196 h 193675"/>
              <a:gd name="connsiteX2" fmla="*/ 20703 w 193675"/>
              <a:gd name="connsiteY2" fmla="*/ 112544 h 193675"/>
              <a:gd name="connsiteX3" fmla="*/ 113479 w 193675"/>
              <a:gd name="connsiteY3" fmla="*/ 19848 h 193675"/>
              <a:gd name="connsiteX4" fmla="*/ 206254 w 193675"/>
              <a:gd name="connsiteY4" fmla="*/ 112544 h 193675"/>
              <a:gd name="connsiteX5" fmla="*/ 206254 w 193675"/>
              <a:gd name="connsiteY5" fmla="*/ 112544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75" h="193675">
                <a:moveTo>
                  <a:pt x="206254" y="112544"/>
                </a:moveTo>
                <a:cubicBezTo>
                  <a:pt x="206254" y="163712"/>
                  <a:pt x="164715" y="205196"/>
                  <a:pt x="113479" y="205196"/>
                </a:cubicBezTo>
                <a:cubicBezTo>
                  <a:pt x="62231" y="205196"/>
                  <a:pt x="20703" y="163712"/>
                  <a:pt x="20703" y="112544"/>
                </a:cubicBezTo>
                <a:cubicBezTo>
                  <a:pt x="20703" y="61321"/>
                  <a:pt x="62231" y="19848"/>
                  <a:pt x="113479" y="19848"/>
                </a:cubicBezTo>
                <a:cubicBezTo>
                  <a:pt x="164715" y="19848"/>
                  <a:pt x="206254" y="61321"/>
                  <a:pt x="206254" y="112544"/>
                </a:cubicBezTo>
                <a:lnTo>
                  <a:pt x="206254" y="112544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Freeform 442"> 
				</p:cNvPr>
          <p:cNvSpPr/>
          <p:nvPr/>
        </p:nvSpPr>
        <p:spPr>
          <a:xfrm>
            <a:off x="9534525" y="3311525"/>
            <a:ext cx="511175" cy="866775"/>
          </a:xfrm>
          <a:custGeom>
            <a:avLst/>
            <a:gdLst>
              <a:gd name="connsiteX0" fmla="*/ 515711 w 511175"/>
              <a:gd name="connsiteY0" fmla="*/ 400795 h 866775"/>
              <a:gd name="connsiteX1" fmla="*/ 442042 w 511175"/>
              <a:gd name="connsiteY1" fmla="*/ 122178 h 866775"/>
              <a:gd name="connsiteX2" fmla="*/ 428788 w 511175"/>
              <a:gd name="connsiteY2" fmla="*/ 99942 h 866775"/>
              <a:gd name="connsiteX3" fmla="*/ 337449 w 511175"/>
              <a:gd name="connsiteY3" fmla="*/ 41704 h 866775"/>
              <a:gd name="connsiteX4" fmla="*/ 265879 w 511175"/>
              <a:gd name="connsiteY4" fmla="*/ 28468 h 866775"/>
              <a:gd name="connsiteX5" fmla="*/ 194309 w 511175"/>
              <a:gd name="connsiteY5" fmla="*/ 40380 h 866775"/>
              <a:gd name="connsiteX6" fmla="*/ 102858 w 511175"/>
              <a:gd name="connsiteY6" fmla="*/ 98618 h 866775"/>
              <a:gd name="connsiteX7" fmla="*/ 89605 w 511175"/>
              <a:gd name="connsiteY7" fmla="*/ 122178 h 866775"/>
              <a:gd name="connsiteX8" fmla="*/ 16047 w 511175"/>
              <a:gd name="connsiteY8" fmla="*/ 400795 h 866775"/>
              <a:gd name="connsiteX9" fmla="*/ 44410 w 511175"/>
              <a:gd name="connsiteY9" fmla="*/ 449238 h 866775"/>
              <a:gd name="connsiteX10" fmla="*/ 54482 w 511175"/>
              <a:gd name="connsiteY10" fmla="*/ 450562 h 866775"/>
              <a:gd name="connsiteX11" fmla="*/ 93581 w 511175"/>
              <a:gd name="connsiteY11" fmla="*/ 421046 h 866775"/>
              <a:gd name="connsiteX12" fmla="*/ 159849 w 511175"/>
              <a:gd name="connsiteY12" fmla="*/ 168239 h 866775"/>
              <a:gd name="connsiteX13" fmla="*/ 159849 w 511175"/>
              <a:gd name="connsiteY13" fmla="*/ 249243 h 866775"/>
              <a:gd name="connsiteX14" fmla="*/ 77146 w 511175"/>
              <a:gd name="connsiteY14" fmla="*/ 557906 h 866775"/>
              <a:gd name="connsiteX15" fmla="*/ 159849 w 511175"/>
              <a:gd name="connsiteY15" fmla="*/ 557906 h 866775"/>
              <a:gd name="connsiteX16" fmla="*/ 159849 w 511175"/>
              <a:gd name="connsiteY16" fmla="*/ 875569 h 866775"/>
              <a:gd name="connsiteX17" fmla="*/ 239372 w 511175"/>
              <a:gd name="connsiteY17" fmla="*/ 875569 h 866775"/>
              <a:gd name="connsiteX18" fmla="*/ 239372 w 511175"/>
              <a:gd name="connsiteY18" fmla="*/ 557906 h 866775"/>
              <a:gd name="connsiteX19" fmla="*/ 292386 w 511175"/>
              <a:gd name="connsiteY19" fmla="*/ 557906 h 866775"/>
              <a:gd name="connsiteX20" fmla="*/ 292386 w 511175"/>
              <a:gd name="connsiteY20" fmla="*/ 875569 h 866775"/>
              <a:gd name="connsiteX21" fmla="*/ 371909 w 511175"/>
              <a:gd name="connsiteY21" fmla="*/ 875569 h 866775"/>
              <a:gd name="connsiteX22" fmla="*/ 371909 w 511175"/>
              <a:gd name="connsiteY22" fmla="*/ 557906 h 866775"/>
              <a:gd name="connsiteX23" fmla="*/ 440275 w 511175"/>
              <a:gd name="connsiteY23" fmla="*/ 557906 h 866775"/>
              <a:gd name="connsiteX24" fmla="*/ 371908 w 511175"/>
              <a:gd name="connsiteY24" fmla="*/ 302584 h 866775"/>
              <a:gd name="connsiteX25" fmla="*/ 371908 w 511175"/>
              <a:gd name="connsiteY25" fmla="*/ 168239 h 866775"/>
              <a:gd name="connsiteX26" fmla="*/ 438177 w 511175"/>
              <a:gd name="connsiteY26" fmla="*/ 421046 h 866775"/>
              <a:gd name="connsiteX27" fmla="*/ 477938 w 511175"/>
              <a:gd name="connsiteY27" fmla="*/ 450562 h 866775"/>
              <a:gd name="connsiteX28" fmla="*/ 487988 w 511175"/>
              <a:gd name="connsiteY28" fmla="*/ 449238 h 866775"/>
              <a:gd name="connsiteX29" fmla="*/ 515711 w 511175"/>
              <a:gd name="connsiteY29" fmla="*/ 400795 h 866775"/>
              <a:gd name="connsiteX30" fmla="*/ 515711 w 511175"/>
              <a:gd name="connsiteY30" fmla="*/ 40079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1175" h="866775">
                <a:moveTo>
                  <a:pt x="515711" y="400795"/>
                </a:moveTo>
                <a:lnTo>
                  <a:pt x="442042" y="122178"/>
                </a:lnTo>
                <a:cubicBezTo>
                  <a:pt x="439391" y="113839"/>
                  <a:pt x="434863" y="106229"/>
                  <a:pt x="428788" y="99942"/>
                </a:cubicBezTo>
                <a:cubicBezTo>
                  <a:pt x="403386" y="73547"/>
                  <a:pt x="372085" y="53583"/>
                  <a:pt x="337449" y="41704"/>
                </a:cubicBezTo>
                <a:cubicBezTo>
                  <a:pt x="314697" y="32615"/>
                  <a:pt x="290376" y="28114"/>
                  <a:pt x="265879" y="28468"/>
                </a:cubicBezTo>
                <a:cubicBezTo>
                  <a:pt x="241513" y="28324"/>
                  <a:pt x="217304" y="32361"/>
                  <a:pt x="194309" y="40380"/>
                </a:cubicBezTo>
                <a:cubicBezTo>
                  <a:pt x="159452" y="51917"/>
                  <a:pt x="128029" y="71926"/>
                  <a:pt x="102858" y="98618"/>
                </a:cubicBezTo>
                <a:cubicBezTo>
                  <a:pt x="96939" y="105534"/>
                  <a:pt x="92443" y="113531"/>
                  <a:pt x="89605" y="122178"/>
                </a:cubicBezTo>
                <a:lnTo>
                  <a:pt x="16047" y="400795"/>
                </a:lnTo>
                <a:cubicBezTo>
                  <a:pt x="10491" y="421994"/>
                  <a:pt x="23193" y="443668"/>
                  <a:pt x="44410" y="449238"/>
                </a:cubicBezTo>
                <a:cubicBezTo>
                  <a:pt x="47690" y="450132"/>
                  <a:pt x="51081" y="450573"/>
                  <a:pt x="54482" y="450562"/>
                </a:cubicBezTo>
                <a:cubicBezTo>
                  <a:pt x="72751" y="450871"/>
                  <a:pt x="88887" y="438683"/>
                  <a:pt x="93581" y="421046"/>
                </a:cubicBezTo>
                <a:lnTo>
                  <a:pt x="159849" y="168239"/>
                </a:lnTo>
                <a:lnTo>
                  <a:pt x="159849" y="249243"/>
                </a:lnTo>
                <a:lnTo>
                  <a:pt x="77146" y="557906"/>
                </a:lnTo>
                <a:lnTo>
                  <a:pt x="159849" y="557906"/>
                </a:lnTo>
                <a:lnTo>
                  <a:pt x="159849" y="875569"/>
                </a:lnTo>
                <a:lnTo>
                  <a:pt x="239372" y="875569"/>
                </a:lnTo>
                <a:lnTo>
                  <a:pt x="239372" y="557906"/>
                </a:lnTo>
                <a:lnTo>
                  <a:pt x="292386" y="557906"/>
                </a:lnTo>
                <a:lnTo>
                  <a:pt x="292386" y="875569"/>
                </a:lnTo>
                <a:lnTo>
                  <a:pt x="371909" y="875569"/>
                </a:lnTo>
                <a:lnTo>
                  <a:pt x="371909" y="557906"/>
                </a:lnTo>
                <a:lnTo>
                  <a:pt x="440275" y="557906"/>
                </a:lnTo>
                <a:lnTo>
                  <a:pt x="371908" y="302584"/>
                </a:lnTo>
                <a:lnTo>
                  <a:pt x="371908" y="168239"/>
                </a:lnTo>
                <a:lnTo>
                  <a:pt x="438177" y="421046"/>
                </a:lnTo>
                <a:cubicBezTo>
                  <a:pt x="442926" y="438936"/>
                  <a:pt x="459382" y="451180"/>
                  <a:pt x="477938" y="450562"/>
                </a:cubicBezTo>
                <a:cubicBezTo>
                  <a:pt x="481362" y="450573"/>
                  <a:pt x="484675" y="450132"/>
                  <a:pt x="487988" y="449238"/>
                </a:cubicBezTo>
                <a:cubicBezTo>
                  <a:pt x="508973" y="443370"/>
                  <a:pt x="521344" y="421785"/>
                  <a:pt x="515711" y="400795"/>
                </a:cubicBezTo>
                <a:lnTo>
                  <a:pt x="515711" y="400795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Freeform 443"> 
				</p:cNvPr>
          <p:cNvSpPr/>
          <p:nvPr/>
        </p:nvSpPr>
        <p:spPr>
          <a:xfrm>
            <a:off x="9407525" y="3082925"/>
            <a:ext cx="66675" cy="1120775"/>
          </a:xfrm>
          <a:custGeom>
            <a:avLst/>
            <a:gdLst>
              <a:gd name="connsiteX0" fmla="*/ 48283 w 66675"/>
              <a:gd name="connsiteY0" fmla="*/ 1130637 h 1120775"/>
              <a:gd name="connsiteX1" fmla="*/ 21776 w 66675"/>
              <a:gd name="connsiteY1" fmla="*/ 1104169 h 1120775"/>
              <a:gd name="connsiteX2" fmla="*/ 21775 w 66675"/>
              <a:gd name="connsiteY2" fmla="*/ 45248 h 1120775"/>
              <a:gd name="connsiteX3" fmla="*/ 48283 w 66675"/>
              <a:gd name="connsiteY3" fmla="*/ 18776 h 1120775"/>
              <a:gd name="connsiteX4" fmla="*/ 74790 w 66675"/>
              <a:gd name="connsiteY4" fmla="*/ 45248 h 1120775"/>
              <a:gd name="connsiteX5" fmla="*/ 74790 w 66675"/>
              <a:gd name="connsiteY5" fmla="*/ 1104169 h 1120775"/>
              <a:gd name="connsiteX6" fmla="*/ 48283 w 66675"/>
              <a:gd name="connsiteY6" fmla="*/ 1130637 h 1120775"/>
              <a:gd name="connsiteX7" fmla="*/ 48283 w 66675"/>
              <a:gd name="connsiteY7" fmla="*/ 1130637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" h="1120775">
                <a:moveTo>
                  <a:pt x="48283" y="1130637"/>
                </a:moveTo>
                <a:cubicBezTo>
                  <a:pt x="33638" y="1130637"/>
                  <a:pt x="21776" y="1118785"/>
                  <a:pt x="21776" y="1104169"/>
                </a:cubicBezTo>
                <a:lnTo>
                  <a:pt x="21775" y="45248"/>
                </a:lnTo>
                <a:cubicBezTo>
                  <a:pt x="21775" y="30689"/>
                  <a:pt x="33637" y="18776"/>
                  <a:pt x="48283" y="18776"/>
                </a:cubicBezTo>
                <a:cubicBezTo>
                  <a:pt x="62917" y="18776"/>
                  <a:pt x="74790" y="30689"/>
                  <a:pt x="74790" y="45248"/>
                </a:cubicBezTo>
                <a:lnTo>
                  <a:pt x="74790" y="1104169"/>
                </a:lnTo>
                <a:cubicBezTo>
                  <a:pt x="74790" y="1118785"/>
                  <a:pt x="62917" y="1130637"/>
                  <a:pt x="48283" y="1130637"/>
                </a:cubicBezTo>
                <a:lnTo>
                  <a:pt x="48283" y="1130637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TextBox 444"/>
          <p:cNvSpPr txBox="1"/>
          <p:nvPr/>
        </p:nvSpPr>
        <p:spPr>
          <a:xfrm>
            <a:off x="3422269" y="1115244"/>
            <a:ext cx="5330650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</a:p>
          <a:p>
            <a:pPr marL="0" indent="590169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445" name="TextBox 445"/>
          <p:cNvSpPr txBox="1"/>
          <p:nvPr/>
        </p:nvSpPr>
        <p:spPr>
          <a:xfrm>
            <a:off x="1382902" y="4605797"/>
            <a:ext cx="2721072" cy="70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8768">
              <a:lnSpc>
                <a:spcPct val="100000"/>
              </a:lnSpc>
            </a:pPr>
            <a:r>
              <a:rPr lang="en-US" altLang="zh-CN" sz="1600" spc="1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0" dirty="0">
                <a:solidFill>
                  <a:srgbClr val="000000"/>
                </a:solidFill>
                <a:latin typeface="Times New Roman"/>
                <a:ea typeface="Times New Roman"/>
              </a:rPr>
              <a:t>thoughts,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ea typeface="Times New Roman"/>
              </a:rPr>
              <a:t>emotions,</a:t>
            </a:r>
          </a:p>
          <a:p>
            <a:pPr marL="0">
              <a:lnSpc>
                <a:spcPct val="89999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values</a:t>
            </a:r>
            <a:r>
              <a:rPr lang="en-US" altLang="zh-CN" sz="16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6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6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impact</a:t>
            </a:r>
          </a:p>
          <a:p>
            <a:pPr marL="0" indent="775716">
              <a:lnSpc>
                <a:spcPct val="100000"/>
              </a:lnSpc>
            </a:pPr>
            <a:r>
              <a:rPr lang="en-US" altLang="zh-CN" sz="1600" spc="10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6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0" dirty="0">
                <a:solidFill>
                  <a:srgbClr val="000000"/>
                </a:solidFill>
                <a:latin typeface="Times New Roman"/>
                <a:ea typeface="Times New Roman"/>
              </a:rPr>
              <a:t>behaviour</a:t>
            </a:r>
          </a:p>
        </p:txBody>
      </p:sp>
      <p:sp>
        <p:nvSpPr>
          <p:cNvPr id="446" name="TextBox 446"/>
          <p:cNvSpPr txBox="1"/>
          <p:nvPr/>
        </p:nvSpPr>
        <p:spPr>
          <a:xfrm>
            <a:off x="4748529" y="4605797"/>
            <a:ext cx="2707490" cy="70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00228">
              <a:lnSpc>
                <a:spcPct val="100000"/>
              </a:lnSpc>
            </a:pPr>
            <a:r>
              <a:rPr lang="en-US" altLang="zh-CN" sz="1600" spc="2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4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0" dirty="0">
                <a:solidFill>
                  <a:srgbClr val="000000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>
              <a:lnSpc>
                <a:spcPct val="89999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relationships</a:t>
            </a:r>
            <a:r>
              <a:rPr lang="en-US" altLang="zh-CN" sz="16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600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6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impact</a:t>
            </a:r>
          </a:p>
          <a:p>
            <a:pPr marL="0" indent="179832">
              <a:lnSpc>
                <a:spcPct val="100000"/>
              </a:lnSpc>
            </a:pPr>
            <a:r>
              <a:rPr lang="en-US" altLang="zh-CN" sz="1600" spc="25" dirty="0">
                <a:solidFill>
                  <a:srgbClr val="000000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6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4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5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6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0" dirty="0">
                <a:solidFill>
                  <a:srgbClr val="000000"/>
                </a:solidFill>
                <a:latin typeface="Times New Roman"/>
                <a:ea typeface="Times New Roman"/>
              </a:rPr>
              <a:t>environment</a:t>
            </a:r>
          </a:p>
        </p:txBody>
      </p:sp>
      <p:sp>
        <p:nvSpPr>
          <p:cNvPr id="447" name="TextBox 447"/>
          <p:cNvSpPr txBox="1"/>
          <p:nvPr/>
        </p:nvSpPr>
        <p:spPr>
          <a:xfrm>
            <a:off x="8391779" y="4610010"/>
            <a:ext cx="2137265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spc="1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0" dirty="0">
                <a:solidFill>
                  <a:srgbClr val="000000"/>
                </a:solidFill>
                <a:latin typeface="Times New Roman"/>
                <a:ea typeface="Times New Roman"/>
              </a:rPr>
              <a:t>factors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ea typeface="Times New Roman"/>
              </a:rPr>
              <a:t>which</a:t>
            </a:r>
          </a:p>
          <a:p>
            <a:pPr marL="0" indent="187452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6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identity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Freeform 44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Freeform 449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 450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b4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Freeform 451"> 
				</p:cNvPr>
          <p:cNvSpPr/>
          <p:nvPr/>
        </p:nvSpPr>
        <p:spPr>
          <a:xfrm>
            <a:off x="949325" y="2625725"/>
            <a:ext cx="2403475" cy="1438275"/>
          </a:xfrm>
          <a:custGeom>
            <a:avLst/>
            <a:gdLst>
              <a:gd name="connsiteX0" fmla="*/ 18414 w 2403475"/>
              <a:gd name="connsiteY0" fmla="*/ 1447927 h 1438275"/>
              <a:gd name="connsiteX1" fmla="*/ 2403475 w 2403475"/>
              <a:gd name="connsiteY1" fmla="*/ 1447927 h 1438275"/>
              <a:gd name="connsiteX2" fmla="*/ 2403475 w 2403475"/>
              <a:gd name="connsiteY2" fmla="*/ 16891 h 1438275"/>
              <a:gd name="connsiteX3" fmla="*/ 18414 w 2403475"/>
              <a:gd name="connsiteY3" fmla="*/ 16891 h 1438275"/>
              <a:gd name="connsiteX4" fmla="*/ 18414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18414" y="1447927"/>
                </a:moveTo>
                <a:lnTo>
                  <a:pt x="2403475" y="1447927"/>
                </a:lnTo>
                <a:lnTo>
                  <a:pt x="2403475" y="16891"/>
                </a:lnTo>
                <a:lnTo>
                  <a:pt x="18414" y="16891"/>
                </a:lnTo>
                <a:lnTo>
                  <a:pt x="18414" y="1447927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Freeform 452"> 
				</p:cNvPr>
          <p:cNvSpPr/>
          <p:nvPr/>
        </p:nvSpPr>
        <p:spPr>
          <a:xfrm>
            <a:off x="949325" y="2625725"/>
            <a:ext cx="2403475" cy="1438275"/>
          </a:xfrm>
          <a:custGeom>
            <a:avLst/>
            <a:gdLst>
              <a:gd name="connsiteX0" fmla="*/ 18414 w 2403475"/>
              <a:gd name="connsiteY0" fmla="*/ 1447927 h 1438275"/>
              <a:gd name="connsiteX1" fmla="*/ 2403475 w 2403475"/>
              <a:gd name="connsiteY1" fmla="*/ 1447927 h 1438275"/>
              <a:gd name="connsiteX2" fmla="*/ 2403475 w 2403475"/>
              <a:gd name="connsiteY2" fmla="*/ 16891 h 1438275"/>
              <a:gd name="connsiteX3" fmla="*/ 18414 w 2403475"/>
              <a:gd name="connsiteY3" fmla="*/ 16891 h 1438275"/>
              <a:gd name="connsiteX4" fmla="*/ 18414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18414" y="1447927"/>
                </a:moveTo>
                <a:lnTo>
                  <a:pt x="2403475" y="1447927"/>
                </a:lnTo>
                <a:lnTo>
                  <a:pt x="2403475" y="16891"/>
                </a:lnTo>
                <a:lnTo>
                  <a:pt x="18414" y="16891"/>
                </a:lnTo>
                <a:lnTo>
                  <a:pt x="18414" y="144792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3"> 
				</p:cNvPr>
          <p:cNvSpPr/>
          <p:nvPr/>
        </p:nvSpPr>
        <p:spPr>
          <a:xfrm>
            <a:off x="3565525" y="2625725"/>
            <a:ext cx="2403475" cy="1438275"/>
          </a:xfrm>
          <a:custGeom>
            <a:avLst/>
            <a:gdLst>
              <a:gd name="connsiteX0" fmla="*/ 26542 w 2403475"/>
              <a:gd name="connsiteY0" fmla="*/ 1447927 h 1438275"/>
              <a:gd name="connsiteX1" fmla="*/ 2411603 w 2403475"/>
              <a:gd name="connsiteY1" fmla="*/ 1447927 h 1438275"/>
              <a:gd name="connsiteX2" fmla="*/ 2411603 w 2403475"/>
              <a:gd name="connsiteY2" fmla="*/ 16891 h 1438275"/>
              <a:gd name="connsiteX3" fmla="*/ 26542 w 2403475"/>
              <a:gd name="connsiteY3" fmla="*/ 16891 h 1438275"/>
              <a:gd name="connsiteX4" fmla="*/ 26542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7927"/>
                </a:moveTo>
                <a:lnTo>
                  <a:pt x="2411603" y="1447927"/>
                </a:lnTo>
                <a:lnTo>
                  <a:pt x="2411603" y="16891"/>
                </a:lnTo>
                <a:lnTo>
                  <a:pt x="26542" y="16891"/>
                </a:lnTo>
                <a:lnTo>
                  <a:pt x="26542" y="1447927"/>
                </a:lnTo>
                <a:close/>
              </a:path>
            </a:pathLst>
          </a:custGeom>
          <a:solidFill>
            <a:srgbClr val="8ab5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4" name="Freeform 454"> 
				</p:cNvPr>
          <p:cNvSpPr/>
          <p:nvPr/>
        </p:nvSpPr>
        <p:spPr>
          <a:xfrm>
            <a:off x="3565525" y="2625725"/>
            <a:ext cx="2403475" cy="1438275"/>
          </a:xfrm>
          <a:custGeom>
            <a:avLst/>
            <a:gdLst>
              <a:gd name="connsiteX0" fmla="*/ 26542 w 2403475"/>
              <a:gd name="connsiteY0" fmla="*/ 1447927 h 1438275"/>
              <a:gd name="connsiteX1" fmla="*/ 2411603 w 2403475"/>
              <a:gd name="connsiteY1" fmla="*/ 1447927 h 1438275"/>
              <a:gd name="connsiteX2" fmla="*/ 2411603 w 2403475"/>
              <a:gd name="connsiteY2" fmla="*/ 16891 h 1438275"/>
              <a:gd name="connsiteX3" fmla="*/ 26542 w 2403475"/>
              <a:gd name="connsiteY3" fmla="*/ 16891 h 1438275"/>
              <a:gd name="connsiteX4" fmla="*/ 26542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7927"/>
                </a:moveTo>
                <a:lnTo>
                  <a:pt x="2411603" y="1447927"/>
                </a:lnTo>
                <a:lnTo>
                  <a:pt x="2411603" y="16891"/>
                </a:lnTo>
                <a:lnTo>
                  <a:pt x="26542" y="16891"/>
                </a:lnTo>
                <a:lnTo>
                  <a:pt x="26542" y="1447927"/>
                </a:lnTo>
                <a:close/>
              </a:path>
            </a:pathLst>
          </a:custGeom>
          <a:solidFill>
            <a:srgbClr val="0000c5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Freeform 455"> 
				</p:cNvPr>
          <p:cNvSpPr/>
          <p:nvPr/>
        </p:nvSpPr>
        <p:spPr>
          <a:xfrm>
            <a:off x="6194425" y="2625725"/>
            <a:ext cx="2403475" cy="1438275"/>
          </a:xfrm>
          <a:custGeom>
            <a:avLst/>
            <a:gdLst>
              <a:gd name="connsiteX0" fmla="*/ 20446 w 2403475"/>
              <a:gd name="connsiteY0" fmla="*/ 1447927 h 1438275"/>
              <a:gd name="connsiteX1" fmla="*/ 2405506 w 2403475"/>
              <a:gd name="connsiteY1" fmla="*/ 1447927 h 1438275"/>
              <a:gd name="connsiteX2" fmla="*/ 2405506 w 2403475"/>
              <a:gd name="connsiteY2" fmla="*/ 16891 h 1438275"/>
              <a:gd name="connsiteX3" fmla="*/ 20446 w 2403475"/>
              <a:gd name="connsiteY3" fmla="*/ 16891 h 1438275"/>
              <a:gd name="connsiteX4" fmla="*/ 20446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7927"/>
                </a:moveTo>
                <a:lnTo>
                  <a:pt x="2405506" y="1447927"/>
                </a:lnTo>
                <a:lnTo>
                  <a:pt x="2405506" y="16891"/>
                </a:lnTo>
                <a:lnTo>
                  <a:pt x="20446" y="16891"/>
                </a:lnTo>
                <a:lnTo>
                  <a:pt x="20446" y="1447927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Freeform 456"> 
				</p:cNvPr>
          <p:cNvSpPr/>
          <p:nvPr/>
        </p:nvSpPr>
        <p:spPr>
          <a:xfrm>
            <a:off x="6194425" y="2625725"/>
            <a:ext cx="2403475" cy="1438275"/>
          </a:xfrm>
          <a:custGeom>
            <a:avLst/>
            <a:gdLst>
              <a:gd name="connsiteX0" fmla="*/ 20446 w 2403475"/>
              <a:gd name="connsiteY0" fmla="*/ 1447927 h 1438275"/>
              <a:gd name="connsiteX1" fmla="*/ 2405506 w 2403475"/>
              <a:gd name="connsiteY1" fmla="*/ 1447927 h 1438275"/>
              <a:gd name="connsiteX2" fmla="*/ 2405506 w 2403475"/>
              <a:gd name="connsiteY2" fmla="*/ 16891 h 1438275"/>
              <a:gd name="connsiteX3" fmla="*/ 20446 w 2403475"/>
              <a:gd name="connsiteY3" fmla="*/ 16891 h 1438275"/>
              <a:gd name="connsiteX4" fmla="*/ 20446 w 24034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7927"/>
                </a:moveTo>
                <a:lnTo>
                  <a:pt x="2405506" y="1447927"/>
                </a:lnTo>
                <a:lnTo>
                  <a:pt x="2405506" y="16891"/>
                </a:lnTo>
                <a:lnTo>
                  <a:pt x="20446" y="16891"/>
                </a:lnTo>
                <a:lnTo>
                  <a:pt x="20446" y="1447927"/>
                </a:lnTo>
                <a:close/>
              </a:path>
            </a:pathLst>
          </a:custGeom>
          <a:solidFill>
            <a:srgbClr val="0000cd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Freeform 457"> 
				</p:cNvPr>
          <p:cNvSpPr/>
          <p:nvPr/>
        </p:nvSpPr>
        <p:spPr>
          <a:xfrm>
            <a:off x="8823325" y="2625725"/>
            <a:ext cx="2390775" cy="1438275"/>
          </a:xfrm>
          <a:custGeom>
            <a:avLst/>
            <a:gdLst>
              <a:gd name="connsiteX0" fmla="*/ 15875 w 2390775"/>
              <a:gd name="connsiteY0" fmla="*/ 1447927 h 1438275"/>
              <a:gd name="connsiteX1" fmla="*/ 2400934 w 2390775"/>
              <a:gd name="connsiteY1" fmla="*/ 1447927 h 1438275"/>
              <a:gd name="connsiteX2" fmla="*/ 2400934 w 2390775"/>
              <a:gd name="connsiteY2" fmla="*/ 16891 h 1438275"/>
              <a:gd name="connsiteX3" fmla="*/ 15875 w 2390775"/>
              <a:gd name="connsiteY3" fmla="*/ 16891 h 1438275"/>
              <a:gd name="connsiteX4" fmla="*/ 15875 w 23907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5875" y="1447927"/>
                </a:moveTo>
                <a:lnTo>
                  <a:pt x="2400934" y="1447927"/>
                </a:lnTo>
                <a:lnTo>
                  <a:pt x="2400934" y="16891"/>
                </a:lnTo>
                <a:lnTo>
                  <a:pt x="15875" y="16891"/>
                </a:lnTo>
                <a:lnTo>
                  <a:pt x="15875" y="1447927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Freeform 458"> 
				</p:cNvPr>
          <p:cNvSpPr/>
          <p:nvPr/>
        </p:nvSpPr>
        <p:spPr>
          <a:xfrm>
            <a:off x="8823325" y="2625725"/>
            <a:ext cx="2390775" cy="1438275"/>
          </a:xfrm>
          <a:custGeom>
            <a:avLst/>
            <a:gdLst>
              <a:gd name="connsiteX0" fmla="*/ 15875 w 2390775"/>
              <a:gd name="connsiteY0" fmla="*/ 1447927 h 1438275"/>
              <a:gd name="connsiteX1" fmla="*/ 2400934 w 2390775"/>
              <a:gd name="connsiteY1" fmla="*/ 1447927 h 1438275"/>
              <a:gd name="connsiteX2" fmla="*/ 2400934 w 2390775"/>
              <a:gd name="connsiteY2" fmla="*/ 16891 h 1438275"/>
              <a:gd name="connsiteX3" fmla="*/ 15875 w 2390775"/>
              <a:gd name="connsiteY3" fmla="*/ 16891 h 1438275"/>
              <a:gd name="connsiteX4" fmla="*/ 15875 w 2390775"/>
              <a:gd name="connsiteY4" fmla="*/ 1447927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5875" y="1447927"/>
                </a:moveTo>
                <a:lnTo>
                  <a:pt x="2400934" y="1447927"/>
                </a:lnTo>
                <a:lnTo>
                  <a:pt x="2400934" y="16891"/>
                </a:lnTo>
                <a:lnTo>
                  <a:pt x="15875" y="16891"/>
                </a:lnTo>
                <a:lnTo>
                  <a:pt x="15875" y="1447927"/>
                </a:lnTo>
                <a:close/>
              </a:path>
            </a:pathLst>
          </a:custGeom>
          <a:solidFill>
            <a:srgbClr val="0000d5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Freeform 459"> 
				</p:cNvPr>
          <p:cNvSpPr/>
          <p:nvPr/>
        </p:nvSpPr>
        <p:spPr>
          <a:xfrm>
            <a:off x="2257425" y="4289425"/>
            <a:ext cx="2403475" cy="1450975"/>
          </a:xfrm>
          <a:custGeom>
            <a:avLst/>
            <a:gdLst>
              <a:gd name="connsiteX0" fmla="*/ 22479 w 2403475"/>
              <a:gd name="connsiteY0" fmla="*/ 1453007 h 1450975"/>
              <a:gd name="connsiteX1" fmla="*/ 2407539 w 2403475"/>
              <a:gd name="connsiteY1" fmla="*/ 1453007 h 1450975"/>
              <a:gd name="connsiteX2" fmla="*/ 2407539 w 2403475"/>
              <a:gd name="connsiteY2" fmla="*/ 21971 h 1450975"/>
              <a:gd name="connsiteX3" fmla="*/ 22479 w 2403475"/>
              <a:gd name="connsiteY3" fmla="*/ 21971 h 1450975"/>
              <a:gd name="connsiteX4" fmla="*/ 22479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2479" y="1453007"/>
                </a:moveTo>
                <a:lnTo>
                  <a:pt x="2407539" y="1453007"/>
                </a:lnTo>
                <a:lnTo>
                  <a:pt x="2407539" y="21971"/>
                </a:lnTo>
                <a:lnTo>
                  <a:pt x="22479" y="21971"/>
                </a:lnTo>
                <a:lnTo>
                  <a:pt x="22479" y="1453007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Freeform 460"> 
				</p:cNvPr>
          <p:cNvSpPr/>
          <p:nvPr/>
        </p:nvSpPr>
        <p:spPr>
          <a:xfrm>
            <a:off x="2257425" y="4289425"/>
            <a:ext cx="2403475" cy="1450975"/>
          </a:xfrm>
          <a:custGeom>
            <a:avLst/>
            <a:gdLst>
              <a:gd name="connsiteX0" fmla="*/ 22479 w 2403475"/>
              <a:gd name="connsiteY0" fmla="*/ 1453007 h 1450975"/>
              <a:gd name="connsiteX1" fmla="*/ 2407539 w 2403475"/>
              <a:gd name="connsiteY1" fmla="*/ 1453007 h 1450975"/>
              <a:gd name="connsiteX2" fmla="*/ 2407539 w 2403475"/>
              <a:gd name="connsiteY2" fmla="*/ 21971 h 1450975"/>
              <a:gd name="connsiteX3" fmla="*/ 22479 w 2403475"/>
              <a:gd name="connsiteY3" fmla="*/ 21971 h 1450975"/>
              <a:gd name="connsiteX4" fmla="*/ 22479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2479" y="1453007"/>
                </a:moveTo>
                <a:lnTo>
                  <a:pt x="2407539" y="1453007"/>
                </a:lnTo>
                <a:lnTo>
                  <a:pt x="2407539" y="21971"/>
                </a:lnTo>
                <a:lnTo>
                  <a:pt x="22479" y="21971"/>
                </a:lnTo>
                <a:lnTo>
                  <a:pt x="22479" y="1453007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Freeform 461"> 
				</p:cNvPr>
          <p:cNvSpPr/>
          <p:nvPr/>
        </p:nvSpPr>
        <p:spPr>
          <a:xfrm>
            <a:off x="4886325" y="4289425"/>
            <a:ext cx="2390775" cy="1450975"/>
          </a:xfrm>
          <a:custGeom>
            <a:avLst/>
            <a:gdLst>
              <a:gd name="connsiteX0" fmla="*/ 17907 w 2390775"/>
              <a:gd name="connsiteY0" fmla="*/ 1453007 h 1450975"/>
              <a:gd name="connsiteX1" fmla="*/ 2401442 w 2390775"/>
              <a:gd name="connsiteY1" fmla="*/ 1453007 h 1450975"/>
              <a:gd name="connsiteX2" fmla="*/ 2401442 w 2390775"/>
              <a:gd name="connsiteY2" fmla="*/ 21971 h 1450975"/>
              <a:gd name="connsiteX3" fmla="*/ 17907 w 2390775"/>
              <a:gd name="connsiteY3" fmla="*/ 21971 h 1450975"/>
              <a:gd name="connsiteX4" fmla="*/ 17907 w 23907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7907" y="1453007"/>
                </a:moveTo>
                <a:lnTo>
                  <a:pt x="2401442" y="1453007"/>
                </a:lnTo>
                <a:lnTo>
                  <a:pt x="2401442" y="21971"/>
                </a:lnTo>
                <a:lnTo>
                  <a:pt x="17907" y="21971"/>
                </a:lnTo>
                <a:lnTo>
                  <a:pt x="17907" y="1453007"/>
                </a:lnTo>
                <a:close/>
              </a:path>
            </a:pathLst>
          </a:custGeom>
          <a:solidFill>
            <a:srgbClr val="c4ae4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Freeform 462"> 
				</p:cNvPr>
          <p:cNvSpPr/>
          <p:nvPr/>
        </p:nvSpPr>
        <p:spPr>
          <a:xfrm>
            <a:off x="4886325" y="4289425"/>
            <a:ext cx="2390775" cy="1450975"/>
          </a:xfrm>
          <a:custGeom>
            <a:avLst/>
            <a:gdLst>
              <a:gd name="connsiteX0" fmla="*/ 17907 w 2390775"/>
              <a:gd name="connsiteY0" fmla="*/ 1453007 h 1450975"/>
              <a:gd name="connsiteX1" fmla="*/ 2401442 w 2390775"/>
              <a:gd name="connsiteY1" fmla="*/ 1453007 h 1450975"/>
              <a:gd name="connsiteX2" fmla="*/ 2401442 w 2390775"/>
              <a:gd name="connsiteY2" fmla="*/ 21971 h 1450975"/>
              <a:gd name="connsiteX3" fmla="*/ 17907 w 2390775"/>
              <a:gd name="connsiteY3" fmla="*/ 21971 h 1450975"/>
              <a:gd name="connsiteX4" fmla="*/ 17907 w 23907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7907" y="1453007"/>
                </a:moveTo>
                <a:lnTo>
                  <a:pt x="2401442" y="1453007"/>
                </a:lnTo>
                <a:lnTo>
                  <a:pt x="2401442" y="21971"/>
                </a:lnTo>
                <a:lnTo>
                  <a:pt x="17907" y="21971"/>
                </a:lnTo>
                <a:lnTo>
                  <a:pt x="17907" y="14530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Freeform 463"> 
				</p:cNvPr>
          <p:cNvSpPr/>
          <p:nvPr/>
        </p:nvSpPr>
        <p:spPr>
          <a:xfrm>
            <a:off x="7502525" y="4289425"/>
            <a:ext cx="2403475" cy="1450975"/>
          </a:xfrm>
          <a:custGeom>
            <a:avLst/>
            <a:gdLst>
              <a:gd name="connsiteX0" fmla="*/ 24510 w 2403475"/>
              <a:gd name="connsiteY0" fmla="*/ 1453007 h 1450975"/>
              <a:gd name="connsiteX1" fmla="*/ 2409570 w 2403475"/>
              <a:gd name="connsiteY1" fmla="*/ 1453007 h 1450975"/>
              <a:gd name="connsiteX2" fmla="*/ 2409570 w 2403475"/>
              <a:gd name="connsiteY2" fmla="*/ 21971 h 1450975"/>
              <a:gd name="connsiteX3" fmla="*/ 24510 w 2403475"/>
              <a:gd name="connsiteY3" fmla="*/ 21971 h 1450975"/>
              <a:gd name="connsiteX4" fmla="*/ 24510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4510" y="1453007"/>
                </a:moveTo>
                <a:lnTo>
                  <a:pt x="2409570" y="1453007"/>
                </a:lnTo>
                <a:lnTo>
                  <a:pt x="2409570" y="21971"/>
                </a:lnTo>
                <a:lnTo>
                  <a:pt x="24510" y="21971"/>
                </a:lnTo>
                <a:lnTo>
                  <a:pt x="24510" y="145300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Freeform 464"> 
				</p:cNvPr>
          <p:cNvSpPr/>
          <p:nvPr/>
        </p:nvSpPr>
        <p:spPr>
          <a:xfrm>
            <a:off x="7502525" y="4289425"/>
            <a:ext cx="2403475" cy="1450975"/>
          </a:xfrm>
          <a:custGeom>
            <a:avLst/>
            <a:gdLst>
              <a:gd name="connsiteX0" fmla="*/ 24510 w 2403475"/>
              <a:gd name="connsiteY0" fmla="*/ 1453007 h 1450975"/>
              <a:gd name="connsiteX1" fmla="*/ 2409570 w 2403475"/>
              <a:gd name="connsiteY1" fmla="*/ 1453007 h 1450975"/>
              <a:gd name="connsiteX2" fmla="*/ 2409570 w 2403475"/>
              <a:gd name="connsiteY2" fmla="*/ 21971 h 1450975"/>
              <a:gd name="connsiteX3" fmla="*/ 24510 w 2403475"/>
              <a:gd name="connsiteY3" fmla="*/ 21971 h 1450975"/>
              <a:gd name="connsiteX4" fmla="*/ 24510 w 2403475"/>
              <a:gd name="connsiteY4" fmla="*/ 1453007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4510" y="1453007"/>
                </a:moveTo>
                <a:lnTo>
                  <a:pt x="2409570" y="1453007"/>
                </a:lnTo>
                <a:lnTo>
                  <a:pt x="2409570" y="21971"/>
                </a:lnTo>
                <a:lnTo>
                  <a:pt x="24510" y="21971"/>
                </a:lnTo>
                <a:lnTo>
                  <a:pt x="24510" y="1453007"/>
                </a:lnTo>
                <a:close/>
              </a:path>
            </a:pathLst>
          </a:custGeom>
          <a:solidFill>
            <a:srgbClr val="0000e3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TextBox 465"/>
          <p:cNvSpPr txBox="1"/>
          <p:nvPr/>
        </p:nvSpPr>
        <p:spPr>
          <a:xfrm>
            <a:off x="3388740" y="1328462"/>
            <a:ext cx="551648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466" name="TextBox 466"/>
          <p:cNvSpPr txBox="1"/>
          <p:nvPr/>
        </p:nvSpPr>
        <p:spPr>
          <a:xfrm>
            <a:off x="1196949" y="3107170"/>
            <a:ext cx="193903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</p:txBody>
      </p:sp>
      <p:sp>
        <p:nvSpPr>
          <p:cNvPr id="467" name="TextBox 467"/>
          <p:cNvSpPr txBox="1"/>
          <p:nvPr/>
        </p:nvSpPr>
        <p:spPr>
          <a:xfrm>
            <a:off x="3968750" y="3107170"/>
            <a:ext cx="164299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20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3000" spc="15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468" name="TextBox 468"/>
          <p:cNvSpPr txBox="1"/>
          <p:nvPr/>
        </p:nvSpPr>
        <p:spPr>
          <a:xfrm>
            <a:off x="6659626" y="2672469"/>
            <a:ext cx="1510412" cy="1325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5" dirty="0">
                <a:solidFill>
                  <a:srgbClr val="fefefe"/>
                </a:solidFill>
                <a:latin typeface="Times New Roman"/>
                <a:ea typeface="Times New Roman"/>
              </a:rPr>
              <a:t>Intr</a:t>
            </a: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oduce</a:t>
            </a:r>
          </a:p>
          <a:p>
            <a:pPr marL="0" indent="138683">
              <a:lnSpc>
                <a:spcPct val="89999"/>
              </a:lnSpc>
            </a:pPr>
            <a:r>
              <a:rPr lang="en-US" altLang="zh-CN" sz="3000" spc="-35" dirty="0">
                <a:solidFill>
                  <a:srgbClr val="fefefe"/>
                </a:solidFill>
                <a:latin typeface="Times New Roman"/>
                <a:ea typeface="Times New Roman"/>
              </a:rPr>
              <a:t>y</a:t>
            </a:r>
            <a:r>
              <a:rPr lang="en-US" altLang="zh-CN" sz="3000" spc="-30" dirty="0">
                <a:solidFill>
                  <a:srgbClr val="fefefe"/>
                </a:solidFill>
                <a:latin typeface="Times New Roman"/>
                <a:ea typeface="Times New Roman"/>
              </a:rPr>
              <a:t>ourself</a:t>
            </a:r>
          </a:p>
          <a:p>
            <a:pPr marL="0" indent="207264">
              <a:lnSpc>
                <a:spcPct val="100000"/>
              </a:lnSpc>
            </a:pPr>
            <a:r>
              <a:rPr lang="en-US" altLang="zh-CN" sz="3000" spc="-65" dirty="0">
                <a:solidFill>
                  <a:srgbClr val="fefefe"/>
                </a:solidFill>
                <a:latin typeface="Times New Roman"/>
                <a:ea typeface="Times New Roman"/>
              </a:rPr>
              <a:t>acti</a:t>
            </a: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vity</a:t>
            </a:r>
          </a:p>
        </p:txBody>
      </p:sp>
      <p:sp>
        <p:nvSpPr>
          <p:cNvPr id="469" name="TextBox 469"/>
          <p:cNvSpPr txBox="1"/>
          <p:nvPr/>
        </p:nvSpPr>
        <p:spPr>
          <a:xfrm>
            <a:off x="9053448" y="3107170"/>
            <a:ext cx="1970281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30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30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that?</a:t>
            </a:r>
          </a:p>
        </p:txBody>
      </p:sp>
      <p:sp>
        <p:nvSpPr>
          <p:cNvPr id="470" name="TextBox 470"/>
          <p:cNvSpPr txBox="1"/>
          <p:nvPr/>
        </p:nvSpPr>
        <p:spPr>
          <a:xfrm>
            <a:off x="2839847" y="4548478"/>
            <a:ext cx="1276726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114" dirty="0">
                <a:solidFill>
                  <a:srgbClr val="fefefe"/>
                </a:solidFill>
                <a:latin typeface="Times New Roman"/>
                <a:ea typeface="Times New Roman"/>
              </a:rPr>
              <a:t>Va</a:t>
            </a:r>
            <a:r>
              <a:rPr lang="en-US" altLang="zh-CN" sz="3000" spc="-110" dirty="0">
                <a:solidFill>
                  <a:srgbClr val="fefefe"/>
                </a:solidFill>
                <a:latin typeface="Times New Roman"/>
                <a:ea typeface="Times New Roman"/>
              </a:rPr>
              <a:t>luable</a:t>
            </a:r>
          </a:p>
          <a:p>
            <a:pPr marL="0" indent="51816">
              <a:lnSpc>
                <a:spcPct val="100000"/>
              </a:lnSpc>
            </a:pP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sq</a:t>
            </a:r>
            <a:r>
              <a:rPr lang="en-US" altLang="zh-CN" sz="3000" spc="20" dirty="0">
                <a:solidFill>
                  <a:srgbClr val="fefefe"/>
                </a:solidFill>
                <a:latin typeface="Times New Roman"/>
                <a:ea typeface="Times New Roman"/>
              </a:rPr>
              <a:t>uares</a:t>
            </a:r>
          </a:p>
        </p:txBody>
      </p:sp>
      <p:sp>
        <p:nvSpPr>
          <p:cNvPr id="471" name="TextBox 471"/>
          <p:cNvSpPr txBox="1"/>
          <p:nvPr/>
        </p:nvSpPr>
        <p:spPr>
          <a:xfrm>
            <a:off x="5295900" y="4777220"/>
            <a:ext cx="1614041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Fill</a:t>
            </a:r>
            <a:r>
              <a:rPr lang="en-US" altLang="zh-CN" sz="30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104" dirty="0">
                <a:solidFill>
                  <a:srgbClr val="fefefe"/>
                </a:solidFill>
                <a:latin typeface="Times New Roman"/>
                <a:ea typeface="Times New Roman"/>
              </a:rPr>
              <a:t>me</a:t>
            </a:r>
            <a:r>
              <a:rPr lang="en-US" altLang="zh-CN" sz="3000" spc="-4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75" dirty="0">
                <a:solidFill>
                  <a:srgbClr val="fefefe"/>
                </a:solidFill>
                <a:latin typeface="Times New Roman"/>
                <a:ea typeface="Times New Roman"/>
              </a:rPr>
              <a:t>up!</a:t>
            </a:r>
          </a:p>
        </p:txBody>
      </p:sp>
      <p:sp>
        <p:nvSpPr>
          <p:cNvPr id="472" name="TextBox 472"/>
          <p:cNvSpPr txBox="1"/>
          <p:nvPr/>
        </p:nvSpPr>
        <p:spPr>
          <a:xfrm>
            <a:off x="7883017" y="4548478"/>
            <a:ext cx="1688825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60" dirty="0">
                <a:solidFill>
                  <a:srgbClr val="fefefe"/>
                </a:solidFill>
                <a:latin typeface="Times New Roman"/>
                <a:ea typeface="Times New Roman"/>
              </a:rPr>
              <a:t>Evaluati</a:t>
            </a: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on/</a:t>
            </a:r>
          </a:p>
          <a:p>
            <a:pPr marL="0" indent="76200">
              <a:lnSpc>
                <a:spcPct val="100000"/>
              </a:lnSpc>
            </a:pPr>
            <a:r>
              <a:rPr lang="en-US" altLang="zh-CN" sz="3000" spc="4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0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4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Freeform 473"> 
				</p:cNvPr>
          <p:cNvSpPr/>
          <p:nvPr/>
        </p:nvSpPr>
        <p:spPr>
          <a:xfrm>
            <a:off x="0" y="4242816"/>
            <a:ext cx="12192000" cy="2615183"/>
          </a:xfrm>
          <a:custGeom>
            <a:avLst/>
            <a:gdLst>
              <a:gd name="connsiteX0" fmla="*/ 0 w 12192000"/>
              <a:gd name="connsiteY0" fmla="*/ 2615183 h 2615183"/>
              <a:gd name="connsiteX1" fmla="*/ 12192000 w 12192000"/>
              <a:gd name="connsiteY1" fmla="*/ 2615183 h 2615183"/>
              <a:gd name="connsiteX2" fmla="*/ 12192000 w 12192000"/>
              <a:gd name="connsiteY2" fmla="*/ 0 h 2615183"/>
              <a:gd name="connsiteX3" fmla="*/ 0 w 12192000"/>
              <a:gd name="connsiteY3" fmla="*/ 0 h 2615183"/>
              <a:gd name="connsiteX4" fmla="*/ 0 w 12192000"/>
              <a:gd name="connsiteY4" fmla="*/ 2615183 h 26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15183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Freeform 474"> 
				</p:cNvPr>
          <p:cNvSpPr/>
          <p:nvPr/>
        </p:nvSpPr>
        <p:spPr>
          <a:xfrm>
            <a:off x="1593850" y="3409950"/>
            <a:ext cx="8997950" cy="1644650"/>
          </a:xfrm>
          <a:custGeom>
            <a:avLst/>
            <a:gdLst>
              <a:gd name="connsiteX0" fmla="*/ 7111 w 8997950"/>
              <a:gd name="connsiteY0" fmla="*/ 1655064 h 1644650"/>
              <a:gd name="connsiteX1" fmla="*/ 8998711 w 8997950"/>
              <a:gd name="connsiteY1" fmla="*/ 1655064 h 1644650"/>
              <a:gd name="connsiteX2" fmla="*/ 8998711 w 8997950"/>
              <a:gd name="connsiteY2" fmla="*/ 9144 h 1644650"/>
              <a:gd name="connsiteX3" fmla="*/ 7111 w 8997950"/>
              <a:gd name="connsiteY3" fmla="*/ 9144 h 1644650"/>
              <a:gd name="connsiteX4" fmla="*/ 7111 w 8997950"/>
              <a:gd name="connsiteY4" fmla="*/ 1655064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644650">
                <a:moveTo>
                  <a:pt x="7111" y="1655064"/>
                </a:moveTo>
                <a:lnTo>
                  <a:pt x="8998711" y="1655064"/>
                </a:lnTo>
                <a:lnTo>
                  <a:pt x="8998711" y="9144"/>
                </a:lnTo>
                <a:lnTo>
                  <a:pt x="7111" y="9144"/>
                </a:lnTo>
                <a:lnTo>
                  <a:pt x="7111" y="165506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Freeform 475"> 
				</p:cNvPr>
          <p:cNvSpPr/>
          <p:nvPr/>
        </p:nvSpPr>
        <p:spPr>
          <a:xfrm>
            <a:off x="1584325" y="3400425"/>
            <a:ext cx="9007475" cy="1654175"/>
          </a:xfrm>
          <a:custGeom>
            <a:avLst/>
            <a:gdLst>
              <a:gd name="connsiteX0" fmla="*/ 16636 w 9007475"/>
              <a:gd name="connsiteY0" fmla="*/ 1664589 h 1654175"/>
              <a:gd name="connsiteX1" fmla="*/ 9008236 w 9007475"/>
              <a:gd name="connsiteY1" fmla="*/ 1664589 h 1654175"/>
              <a:gd name="connsiteX2" fmla="*/ 9008236 w 9007475"/>
              <a:gd name="connsiteY2" fmla="*/ 18669 h 1654175"/>
              <a:gd name="connsiteX3" fmla="*/ 16636 w 9007475"/>
              <a:gd name="connsiteY3" fmla="*/ 18669 h 1654175"/>
              <a:gd name="connsiteX4" fmla="*/ 16636 w 9007475"/>
              <a:gd name="connsiteY4" fmla="*/ 1664589 h 16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654175">
                <a:moveTo>
                  <a:pt x="16636" y="1664589"/>
                </a:moveTo>
                <a:lnTo>
                  <a:pt x="9008236" y="1664589"/>
                </a:lnTo>
                <a:lnTo>
                  <a:pt x="9008236" y="18669"/>
                </a:lnTo>
                <a:lnTo>
                  <a:pt x="16636" y="18669"/>
                </a:lnTo>
                <a:lnTo>
                  <a:pt x="16636" y="166458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7" name="Picture 47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80" y="906780"/>
            <a:ext cx="1661160" cy="1981200"/>
          </a:xfrm>
          <a:prstGeom prst="rect">
            <a:avLst/>
          </a:prstGeom>
        </p:spPr>
      </p:pic>
      <p:sp>
        <p:nvSpPr>
          <p:cNvPr id="477" name="Freeform 477"> 
				</p:cNvPr>
          <p:cNvSpPr/>
          <p:nvPr/>
        </p:nvSpPr>
        <p:spPr>
          <a:xfrm>
            <a:off x="5241925" y="898525"/>
            <a:ext cx="1666875" cy="1984375"/>
          </a:xfrm>
          <a:custGeom>
            <a:avLst/>
            <a:gdLst>
              <a:gd name="connsiteX0" fmla="*/ 1499656 w 1666875"/>
              <a:gd name="connsiteY0" fmla="*/ 1354016 h 1984375"/>
              <a:gd name="connsiteX1" fmla="*/ 1564923 w 1666875"/>
              <a:gd name="connsiteY1" fmla="*/ 1366861 h 1984375"/>
              <a:gd name="connsiteX2" fmla="*/ 1618313 w 1666875"/>
              <a:gd name="connsiteY2" fmla="*/ 1403435 h 1984375"/>
              <a:gd name="connsiteX3" fmla="*/ 1654892 w 1666875"/>
              <a:gd name="connsiteY3" fmla="*/ 1457831 h 1984375"/>
              <a:gd name="connsiteX4" fmla="*/ 1668751 w 1666875"/>
              <a:gd name="connsiteY4" fmla="*/ 1523068 h 1984375"/>
              <a:gd name="connsiteX5" fmla="*/ 1668751 w 1666875"/>
              <a:gd name="connsiteY5" fmla="*/ 1986775 h 1984375"/>
              <a:gd name="connsiteX6" fmla="*/ 1542183 w 1666875"/>
              <a:gd name="connsiteY6" fmla="*/ 1986775 h 1984375"/>
              <a:gd name="connsiteX7" fmla="*/ 1542183 w 1666875"/>
              <a:gd name="connsiteY7" fmla="*/ 1523068 h 1984375"/>
              <a:gd name="connsiteX8" fmla="*/ 1530306 w 1666875"/>
              <a:gd name="connsiteY8" fmla="*/ 1493413 h 1984375"/>
              <a:gd name="connsiteX9" fmla="*/ 1499656 w 1666875"/>
              <a:gd name="connsiteY9" fmla="*/ 1480568 h 1984375"/>
              <a:gd name="connsiteX10" fmla="*/ 192439 w 1666875"/>
              <a:gd name="connsiteY10" fmla="*/ 1480568 h 1984375"/>
              <a:gd name="connsiteX11" fmla="*/ 162780 w 1666875"/>
              <a:gd name="connsiteY11" fmla="*/ 1492422 h 1984375"/>
              <a:gd name="connsiteX12" fmla="*/ 149933 w 1666875"/>
              <a:gd name="connsiteY12" fmla="*/ 1523068 h 1984375"/>
              <a:gd name="connsiteX13" fmla="*/ 149933 w 1666875"/>
              <a:gd name="connsiteY13" fmla="*/ 1986775 h 1984375"/>
              <a:gd name="connsiteX14" fmla="*/ 23366 w 1666875"/>
              <a:gd name="connsiteY14" fmla="*/ 1986775 h 1984375"/>
              <a:gd name="connsiteX15" fmla="*/ 23365 w 1666875"/>
              <a:gd name="connsiteY15" fmla="*/ 1523068 h 1984375"/>
              <a:gd name="connsiteX16" fmla="*/ 36212 w 1666875"/>
              <a:gd name="connsiteY16" fmla="*/ 1457831 h 1984375"/>
              <a:gd name="connsiteX17" fmla="*/ 72790 w 1666875"/>
              <a:gd name="connsiteY17" fmla="*/ 1404426 h 1984375"/>
              <a:gd name="connsiteX18" fmla="*/ 126202 w 1666875"/>
              <a:gd name="connsiteY18" fmla="*/ 1367852 h 1984375"/>
              <a:gd name="connsiteX19" fmla="*/ 192439 w 1666875"/>
              <a:gd name="connsiteY19" fmla="*/ 1354016 h 1984375"/>
              <a:gd name="connsiteX20" fmla="*/ 529638 w 1666875"/>
              <a:gd name="connsiteY20" fmla="*/ 1354016 h 1984375"/>
              <a:gd name="connsiteX21" fmla="*/ 529638 w 1666875"/>
              <a:gd name="connsiteY21" fmla="*/ 1227464 h 1984375"/>
              <a:gd name="connsiteX22" fmla="*/ 445575 w 1666875"/>
              <a:gd name="connsiteY22" fmla="*/ 1227464 h 1984375"/>
              <a:gd name="connsiteX23" fmla="*/ 380308 w 1666875"/>
              <a:gd name="connsiteY23" fmla="*/ 1214598 h 1984375"/>
              <a:gd name="connsiteX24" fmla="*/ 325926 w 1666875"/>
              <a:gd name="connsiteY24" fmla="*/ 1178025 h 1984375"/>
              <a:gd name="connsiteX25" fmla="*/ 290340 w 1666875"/>
              <a:gd name="connsiteY25" fmla="*/ 1124641 h 1984375"/>
              <a:gd name="connsiteX26" fmla="*/ 276502 w 1666875"/>
              <a:gd name="connsiteY26" fmla="*/ 1058391 h 1984375"/>
              <a:gd name="connsiteX27" fmla="*/ 276502 w 1666875"/>
              <a:gd name="connsiteY27" fmla="*/ 974361 h 1984375"/>
              <a:gd name="connsiteX28" fmla="*/ 149933 w 1666875"/>
              <a:gd name="connsiteY28" fmla="*/ 974361 h 1984375"/>
              <a:gd name="connsiteX29" fmla="*/ 149933 w 1666875"/>
              <a:gd name="connsiteY29" fmla="*/ 721258 h 1984375"/>
              <a:gd name="connsiteX30" fmla="*/ 276501 w 1666875"/>
              <a:gd name="connsiteY30" fmla="*/ 721258 h 1984375"/>
              <a:gd name="connsiteX31" fmla="*/ 276501 w 1666875"/>
              <a:gd name="connsiteY31" fmla="*/ 637206 h 1984375"/>
              <a:gd name="connsiteX32" fmla="*/ 289348 w 1666875"/>
              <a:gd name="connsiteY32" fmla="*/ 571969 h 1984375"/>
              <a:gd name="connsiteX33" fmla="*/ 325926 w 1666875"/>
              <a:gd name="connsiteY33" fmla="*/ 518564 h 1984375"/>
              <a:gd name="connsiteX34" fmla="*/ 379338 w 1666875"/>
              <a:gd name="connsiteY34" fmla="*/ 481991 h 1984375"/>
              <a:gd name="connsiteX35" fmla="*/ 445575 w 1666875"/>
              <a:gd name="connsiteY35" fmla="*/ 468154 h 1984375"/>
              <a:gd name="connsiteX36" fmla="*/ 782774 w 1666875"/>
              <a:gd name="connsiteY36" fmla="*/ 468154 h 1984375"/>
              <a:gd name="connsiteX37" fmla="*/ 782774 w 1666875"/>
              <a:gd name="connsiteY37" fmla="*/ 261517 h 1984375"/>
              <a:gd name="connsiteX38" fmla="*/ 737272 w 1666875"/>
              <a:gd name="connsiteY38" fmla="*/ 215051 h 1984375"/>
              <a:gd name="connsiteX39" fmla="*/ 719490 w 1666875"/>
              <a:gd name="connsiteY39" fmla="*/ 151775 h 1984375"/>
              <a:gd name="connsiteX40" fmla="*/ 729362 w 1666875"/>
              <a:gd name="connsiteY40" fmla="*/ 102335 h 1984375"/>
              <a:gd name="connsiteX41" fmla="*/ 756068 w 1666875"/>
              <a:gd name="connsiteY41" fmla="*/ 62683 h 1984375"/>
              <a:gd name="connsiteX42" fmla="*/ 796612 w 1666875"/>
              <a:gd name="connsiteY42" fmla="*/ 35052 h 1984375"/>
              <a:gd name="connsiteX43" fmla="*/ 846058 w 1666875"/>
              <a:gd name="connsiteY43" fmla="*/ 25139 h 1984375"/>
              <a:gd name="connsiteX44" fmla="*/ 895482 w 1666875"/>
              <a:gd name="connsiteY44" fmla="*/ 35052 h 1984375"/>
              <a:gd name="connsiteX45" fmla="*/ 935035 w 1666875"/>
              <a:gd name="connsiteY45" fmla="*/ 61839 h 1984375"/>
              <a:gd name="connsiteX46" fmla="*/ 962733 w 1666875"/>
              <a:gd name="connsiteY46" fmla="*/ 102336 h 1984375"/>
              <a:gd name="connsiteX47" fmla="*/ 972626 w 1666875"/>
              <a:gd name="connsiteY47" fmla="*/ 151775 h 1984375"/>
              <a:gd name="connsiteX48" fmla="*/ 955814 w 1666875"/>
              <a:gd name="connsiteY48" fmla="*/ 215051 h 1984375"/>
              <a:gd name="connsiteX49" fmla="*/ 909342 w 1666875"/>
              <a:gd name="connsiteY49" fmla="*/ 261517 h 1984375"/>
              <a:gd name="connsiteX50" fmla="*/ 909342 w 1666875"/>
              <a:gd name="connsiteY50" fmla="*/ 468154 h 1984375"/>
              <a:gd name="connsiteX51" fmla="*/ 1246520 w 1666875"/>
              <a:gd name="connsiteY51" fmla="*/ 468154 h 1984375"/>
              <a:gd name="connsiteX52" fmla="*/ 1311786 w 1666875"/>
              <a:gd name="connsiteY52" fmla="*/ 480999 h 1984375"/>
              <a:gd name="connsiteX53" fmla="*/ 1365177 w 1666875"/>
              <a:gd name="connsiteY53" fmla="*/ 517573 h 1984375"/>
              <a:gd name="connsiteX54" fmla="*/ 1401755 w 1666875"/>
              <a:gd name="connsiteY54" fmla="*/ 571969 h 1984375"/>
              <a:gd name="connsiteX55" fmla="*/ 1415615 w 1666875"/>
              <a:gd name="connsiteY55" fmla="*/ 637206 h 1984375"/>
              <a:gd name="connsiteX56" fmla="*/ 1415615 w 1666875"/>
              <a:gd name="connsiteY56" fmla="*/ 721258 h 1984375"/>
              <a:gd name="connsiteX57" fmla="*/ 1542182 w 1666875"/>
              <a:gd name="connsiteY57" fmla="*/ 721258 h 1984375"/>
              <a:gd name="connsiteX58" fmla="*/ 1542182 w 1666875"/>
              <a:gd name="connsiteY58" fmla="*/ 974361 h 1984375"/>
              <a:gd name="connsiteX59" fmla="*/ 1415615 w 1666875"/>
              <a:gd name="connsiteY59" fmla="*/ 974361 h 1984375"/>
              <a:gd name="connsiteX60" fmla="*/ 1415615 w 1666875"/>
              <a:gd name="connsiteY60" fmla="*/ 1058391 h 1984375"/>
              <a:gd name="connsiteX61" fmla="*/ 1402746 w 1666875"/>
              <a:gd name="connsiteY61" fmla="*/ 1123650 h 1984375"/>
              <a:gd name="connsiteX62" fmla="*/ 1366169 w 1666875"/>
              <a:gd name="connsiteY62" fmla="*/ 1178025 h 1984375"/>
              <a:gd name="connsiteX63" fmla="*/ 1311786 w 1666875"/>
              <a:gd name="connsiteY63" fmla="*/ 1213607 h 1984375"/>
              <a:gd name="connsiteX64" fmla="*/ 1246520 w 1666875"/>
              <a:gd name="connsiteY64" fmla="*/ 1227465 h 1984375"/>
              <a:gd name="connsiteX65" fmla="*/ 1162478 w 1666875"/>
              <a:gd name="connsiteY65" fmla="*/ 1227465 h 1984375"/>
              <a:gd name="connsiteX66" fmla="*/ 1162478 w 1666875"/>
              <a:gd name="connsiteY66" fmla="*/ 1354016 h 1984375"/>
              <a:gd name="connsiteX67" fmla="*/ 1499656 w 1666875"/>
              <a:gd name="connsiteY67" fmla="*/ 1354016 h 1984375"/>
              <a:gd name="connsiteX68" fmla="*/ 1499656 w 1666875"/>
              <a:gd name="connsiteY68" fmla="*/ 1354016 h 19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666875" h="1984375">
                <a:moveTo>
                  <a:pt x="1499656" y="1354016"/>
                </a:moveTo>
                <a:cubicBezTo>
                  <a:pt x="1522733" y="1354016"/>
                  <a:pt x="1544482" y="1358298"/>
                  <a:pt x="1564923" y="1366861"/>
                </a:cubicBezTo>
                <a:cubicBezTo>
                  <a:pt x="1585363" y="1375425"/>
                  <a:pt x="1603146" y="1387616"/>
                  <a:pt x="1618313" y="1403435"/>
                </a:cubicBezTo>
                <a:cubicBezTo>
                  <a:pt x="1633480" y="1419254"/>
                  <a:pt x="1645673" y="1437393"/>
                  <a:pt x="1654892" y="1457831"/>
                </a:cubicBezTo>
                <a:cubicBezTo>
                  <a:pt x="1664131" y="1478248"/>
                  <a:pt x="1668751" y="1500015"/>
                  <a:pt x="1668751" y="1523068"/>
                </a:cubicBezTo>
                <a:lnTo>
                  <a:pt x="1668751" y="1986775"/>
                </a:lnTo>
                <a:lnTo>
                  <a:pt x="1542183" y="1986775"/>
                </a:lnTo>
                <a:lnTo>
                  <a:pt x="1542183" y="1523068"/>
                </a:lnTo>
                <a:cubicBezTo>
                  <a:pt x="1542183" y="1511215"/>
                  <a:pt x="1538216" y="1501323"/>
                  <a:pt x="1530306" y="1493413"/>
                </a:cubicBezTo>
                <a:cubicBezTo>
                  <a:pt x="1522396" y="1485504"/>
                  <a:pt x="1512185" y="1481222"/>
                  <a:pt x="1499656" y="1480568"/>
                </a:cubicBezTo>
                <a:lnTo>
                  <a:pt x="192439" y="1480568"/>
                </a:lnTo>
                <a:cubicBezTo>
                  <a:pt x="180584" y="1480568"/>
                  <a:pt x="170691" y="1484512"/>
                  <a:pt x="162780" y="1492422"/>
                </a:cubicBezTo>
                <a:cubicBezTo>
                  <a:pt x="154870" y="1500331"/>
                  <a:pt x="150587" y="1510540"/>
                  <a:pt x="149933" y="1523068"/>
                </a:cubicBezTo>
                <a:lnTo>
                  <a:pt x="149933" y="1986775"/>
                </a:lnTo>
                <a:lnTo>
                  <a:pt x="23366" y="1986775"/>
                </a:lnTo>
                <a:lnTo>
                  <a:pt x="23365" y="1523068"/>
                </a:lnTo>
                <a:cubicBezTo>
                  <a:pt x="23365" y="1500015"/>
                  <a:pt x="27647" y="1478248"/>
                  <a:pt x="36212" y="1457831"/>
                </a:cubicBezTo>
                <a:cubicBezTo>
                  <a:pt x="44776" y="1437393"/>
                  <a:pt x="56969" y="1419591"/>
                  <a:pt x="72790" y="1404426"/>
                </a:cubicBezTo>
                <a:cubicBezTo>
                  <a:pt x="88611" y="1389282"/>
                  <a:pt x="106415" y="1377070"/>
                  <a:pt x="126202" y="1367852"/>
                </a:cubicBezTo>
                <a:cubicBezTo>
                  <a:pt x="145968" y="1358635"/>
                  <a:pt x="168054" y="1354016"/>
                  <a:pt x="192439" y="1354016"/>
                </a:cubicBezTo>
                <a:lnTo>
                  <a:pt x="529638" y="1354016"/>
                </a:lnTo>
                <a:lnTo>
                  <a:pt x="529638" y="1227464"/>
                </a:lnTo>
                <a:lnTo>
                  <a:pt x="445575" y="1227464"/>
                </a:lnTo>
                <a:cubicBezTo>
                  <a:pt x="422498" y="1227464"/>
                  <a:pt x="400749" y="1223183"/>
                  <a:pt x="380308" y="1214598"/>
                </a:cubicBezTo>
                <a:cubicBezTo>
                  <a:pt x="359889" y="1206035"/>
                  <a:pt x="341747" y="1193844"/>
                  <a:pt x="325926" y="1178025"/>
                </a:cubicBezTo>
                <a:cubicBezTo>
                  <a:pt x="310105" y="1162206"/>
                  <a:pt x="298250" y="1144404"/>
                  <a:pt x="290340" y="1124641"/>
                </a:cubicBezTo>
                <a:cubicBezTo>
                  <a:pt x="282429" y="1104857"/>
                  <a:pt x="277809" y="1082774"/>
                  <a:pt x="276502" y="1058391"/>
                </a:cubicBezTo>
                <a:lnTo>
                  <a:pt x="276502" y="974361"/>
                </a:lnTo>
                <a:lnTo>
                  <a:pt x="149933" y="974361"/>
                </a:lnTo>
                <a:lnTo>
                  <a:pt x="149933" y="721258"/>
                </a:lnTo>
                <a:lnTo>
                  <a:pt x="276501" y="721258"/>
                </a:lnTo>
                <a:lnTo>
                  <a:pt x="276501" y="637206"/>
                </a:lnTo>
                <a:cubicBezTo>
                  <a:pt x="276501" y="614153"/>
                  <a:pt x="280784" y="592386"/>
                  <a:pt x="289348" y="571969"/>
                </a:cubicBezTo>
                <a:cubicBezTo>
                  <a:pt x="297912" y="551531"/>
                  <a:pt x="310105" y="533729"/>
                  <a:pt x="325926" y="518564"/>
                </a:cubicBezTo>
                <a:cubicBezTo>
                  <a:pt x="341747" y="503420"/>
                  <a:pt x="359551" y="491208"/>
                  <a:pt x="379338" y="481991"/>
                </a:cubicBezTo>
                <a:cubicBezTo>
                  <a:pt x="399104" y="472752"/>
                  <a:pt x="421190" y="468154"/>
                  <a:pt x="445575" y="468154"/>
                </a:cubicBezTo>
                <a:lnTo>
                  <a:pt x="782774" y="468154"/>
                </a:lnTo>
                <a:lnTo>
                  <a:pt x="782774" y="261517"/>
                </a:lnTo>
                <a:cubicBezTo>
                  <a:pt x="763641" y="250317"/>
                  <a:pt x="748495" y="234814"/>
                  <a:pt x="737272" y="215051"/>
                </a:cubicBezTo>
                <a:cubicBezTo>
                  <a:pt x="726071" y="195267"/>
                  <a:pt x="720144" y="174175"/>
                  <a:pt x="719490" y="151775"/>
                </a:cubicBezTo>
                <a:cubicBezTo>
                  <a:pt x="719490" y="133973"/>
                  <a:pt x="722781" y="117501"/>
                  <a:pt x="729362" y="102335"/>
                </a:cubicBezTo>
                <a:cubicBezTo>
                  <a:pt x="735965" y="87149"/>
                  <a:pt x="744867" y="74072"/>
                  <a:pt x="756068" y="62683"/>
                </a:cubicBezTo>
                <a:cubicBezTo>
                  <a:pt x="767269" y="51504"/>
                  <a:pt x="780791" y="42434"/>
                  <a:pt x="796612" y="35052"/>
                </a:cubicBezTo>
                <a:cubicBezTo>
                  <a:pt x="812433" y="27881"/>
                  <a:pt x="828908" y="24506"/>
                  <a:pt x="846058" y="25139"/>
                </a:cubicBezTo>
                <a:cubicBezTo>
                  <a:pt x="863841" y="25139"/>
                  <a:pt x="880337" y="28514"/>
                  <a:pt x="895482" y="35052"/>
                </a:cubicBezTo>
                <a:cubicBezTo>
                  <a:pt x="910650" y="41591"/>
                  <a:pt x="923834" y="50660"/>
                  <a:pt x="935035" y="61839"/>
                </a:cubicBezTo>
                <a:cubicBezTo>
                  <a:pt x="946236" y="73018"/>
                  <a:pt x="955476" y="86517"/>
                  <a:pt x="962733" y="102336"/>
                </a:cubicBezTo>
                <a:cubicBezTo>
                  <a:pt x="969968" y="118154"/>
                  <a:pt x="973280" y="134627"/>
                  <a:pt x="972626" y="151775"/>
                </a:cubicBezTo>
                <a:cubicBezTo>
                  <a:pt x="972626" y="174175"/>
                  <a:pt x="967015" y="195267"/>
                  <a:pt x="955814" y="215051"/>
                </a:cubicBezTo>
                <a:cubicBezTo>
                  <a:pt x="944612" y="234814"/>
                  <a:pt x="929108" y="250317"/>
                  <a:pt x="909342" y="261517"/>
                </a:cubicBezTo>
                <a:lnTo>
                  <a:pt x="909342" y="468154"/>
                </a:lnTo>
                <a:lnTo>
                  <a:pt x="1246520" y="468154"/>
                </a:lnTo>
                <a:cubicBezTo>
                  <a:pt x="1269597" y="468154"/>
                  <a:pt x="1291345" y="472436"/>
                  <a:pt x="1311786" y="480999"/>
                </a:cubicBezTo>
                <a:cubicBezTo>
                  <a:pt x="1332227" y="489563"/>
                  <a:pt x="1350010" y="501754"/>
                  <a:pt x="1365177" y="517573"/>
                </a:cubicBezTo>
                <a:cubicBezTo>
                  <a:pt x="1380344" y="533392"/>
                  <a:pt x="1392537" y="551531"/>
                  <a:pt x="1401755" y="571969"/>
                </a:cubicBezTo>
                <a:cubicBezTo>
                  <a:pt x="1410995" y="592386"/>
                  <a:pt x="1415615" y="614153"/>
                  <a:pt x="1415615" y="637206"/>
                </a:cubicBezTo>
                <a:lnTo>
                  <a:pt x="1415615" y="721258"/>
                </a:lnTo>
                <a:lnTo>
                  <a:pt x="1542182" y="721258"/>
                </a:lnTo>
                <a:lnTo>
                  <a:pt x="1542182" y="974361"/>
                </a:lnTo>
                <a:lnTo>
                  <a:pt x="1415615" y="974361"/>
                </a:lnTo>
                <a:lnTo>
                  <a:pt x="1415615" y="1058391"/>
                </a:lnTo>
                <a:cubicBezTo>
                  <a:pt x="1415615" y="1081466"/>
                  <a:pt x="1411332" y="1103212"/>
                  <a:pt x="1402746" y="1123650"/>
                </a:cubicBezTo>
                <a:cubicBezTo>
                  <a:pt x="1394182" y="1144088"/>
                  <a:pt x="1381990" y="1162206"/>
                  <a:pt x="1366169" y="1178025"/>
                </a:cubicBezTo>
                <a:cubicBezTo>
                  <a:pt x="1350347" y="1193844"/>
                  <a:pt x="1332227" y="1205698"/>
                  <a:pt x="1311786" y="1213607"/>
                </a:cubicBezTo>
                <a:cubicBezTo>
                  <a:pt x="1291345" y="1221517"/>
                  <a:pt x="1269597" y="1226136"/>
                  <a:pt x="1246520" y="1227465"/>
                </a:cubicBezTo>
                <a:lnTo>
                  <a:pt x="1162478" y="1227465"/>
                </a:lnTo>
                <a:lnTo>
                  <a:pt x="1162478" y="1354016"/>
                </a:lnTo>
                <a:lnTo>
                  <a:pt x="1499656" y="1354016"/>
                </a:lnTo>
                <a:lnTo>
                  <a:pt x="1499656" y="135401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9530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TextBox 478"/>
          <p:cNvSpPr txBox="1"/>
          <p:nvPr/>
        </p:nvSpPr>
        <p:spPr>
          <a:xfrm>
            <a:off x="2562479" y="3639822"/>
            <a:ext cx="7042891" cy="115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3819">
              <a:lnSpc>
                <a:spcPct val="100000"/>
              </a:lnSpc>
            </a:pPr>
            <a:r>
              <a:rPr lang="en-US" altLang="zh-CN" sz="3800" spc="145" dirty="0">
                <a:solidFill>
                  <a:srgbClr val="242424"/>
                </a:solidFill>
                <a:latin typeface="Times New Roman"/>
                <a:ea typeface="Times New Roman"/>
              </a:rPr>
              <a:t>BRAINSTORM</a:t>
            </a:r>
            <a:r>
              <a:rPr lang="en-US" altLang="zh-CN" sz="3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2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3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75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3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64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3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7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</a:p>
          <a:p>
            <a:pPr marL="0">
              <a:lnSpc>
                <a:spcPct val="100000"/>
              </a:lnSpc>
            </a:pPr>
            <a:r>
              <a:rPr lang="en-US" altLang="zh-CN" sz="3800" dirty="0">
                <a:solidFill>
                  <a:srgbClr val="242424"/>
                </a:solidFill>
                <a:latin typeface="Times New Roman"/>
                <a:ea typeface="Times New Roman"/>
              </a:rPr>
              <a:t>SPEND</a:t>
            </a:r>
            <a:r>
              <a:rPr lang="en-US" altLang="zh-CN" sz="3800" spc="1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3800" spc="17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dirty="0">
                <a:solidFill>
                  <a:srgbClr val="242424"/>
                </a:solidFill>
                <a:latin typeface="Times New Roman"/>
                <a:ea typeface="Times New Roman"/>
              </a:rPr>
              <a:t>MOST</a:t>
            </a:r>
            <a:r>
              <a:rPr lang="en-US" altLang="zh-CN" sz="3800" spc="17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dirty="0">
                <a:solidFill>
                  <a:srgbClr val="242424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3800" spc="1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dirty="0">
                <a:solidFill>
                  <a:srgbClr val="242424"/>
                </a:solidFill>
                <a:latin typeface="Times New Roman"/>
                <a:ea typeface="Times New Roman"/>
              </a:rPr>
              <a:t>WITH?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Freeform 47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Freeform 480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Freeform 481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Freeform 482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Freeform 483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Freeform 484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6" name="Picture 48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1584960"/>
            <a:ext cx="3375660" cy="3383279"/>
          </a:xfrm>
          <a:prstGeom prst="rect">
            <a:avLst/>
          </a:prstGeom>
        </p:spPr>
      </p:pic>
      <p:sp>
        <p:nvSpPr>
          <p:cNvPr id="486" name="TextBox 486"/>
          <p:cNvSpPr txBox="1"/>
          <p:nvPr/>
        </p:nvSpPr>
        <p:spPr>
          <a:xfrm>
            <a:off x="896111" y="1654197"/>
            <a:ext cx="5032893" cy="4219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94536">
              <a:lnSpc>
                <a:spcPct val="100000"/>
              </a:lnSpc>
            </a:pPr>
            <a:r>
              <a:rPr lang="en-US" altLang="zh-CN" sz="2800" spc="-20" dirty="0">
                <a:solidFill>
                  <a:srgbClr val="242424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-25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spc="-20" dirty="0">
                <a:solidFill>
                  <a:srgbClr val="242424"/>
                </a:solidFill>
                <a:latin typeface="Times New Roman"/>
                <a:ea typeface="Times New Roman"/>
              </a:rPr>
              <a:t>WARENESS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35"/>
              </a:lnSpc>
            </a:pPr>
            <a:endParaRPr lang="en-US" dirty="0" smtClean="0"/>
          </a:p>
          <a:p>
            <a:pPr hangingPunct="0" marL="0">
              <a:lnSpc>
                <a:spcPct val="89999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Self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awareness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ability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understand</a:t>
            </a:r>
            <a:r>
              <a:rPr lang="en-US" altLang="zh-CN" sz="17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recognize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emotions,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care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700" spc="-8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view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ourselves.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observing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inner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spc="-1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external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world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i.e.,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happening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inside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us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our</a:t>
            </a:r>
            <a:r>
              <a:rPr lang="en-US" altLang="zh-CN" sz="1700" spc="-89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thoughts,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feelings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emotions,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impact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these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have</a:t>
            </a:r>
            <a:r>
              <a:rPr lang="en-US" altLang="zh-CN" sz="1700" spc="-9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around</a:t>
            </a:r>
            <a:r>
              <a:rPr lang="en-US" altLang="zh-CN" sz="1700" spc="-8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us.</a:t>
            </a:r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7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pairs,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introduce</a:t>
            </a:r>
            <a:r>
              <a:rPr lang="en-US" altLang="zh-CN" sz="17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yourself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using</a:t>
            </a:r>
            <a:r>
              <a:rPr lang="en-US" altLang="zh-CN" sz="17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7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four</a:t>
            </a:r>
            <a:r>
              <a:rPr lang="en-US" altLang="zh-CN" sz="17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phrases:</a:t>
            </a:r>
          </a:p>
          <a:p>
            <a:pPr marL="0">
              <a:lnSpc>
                <a:spcPct val="100000"/>
              </a:lnSpc>
              <a:spcBef>
                <a:spcPts val="220"/>
              </a:spcBef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700" spc="-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AM…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LIKE…</a:t>
            </a:r>
          </a:p>
          <a:p>
            <a:pPr hangingPunct="0" marL="0">
              <a:lnSpc>
                <a:spcPct val="118750"/>
              </a:lnSpc>
              <a:spcBef>
                <a:spcPts val="200"/>
              </a:spcBef>
            </a:pPr>
            <a:r>
              <a:rPr lang="en-US" altLang="zh-CN" sz="1700" spc="2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700" spc="-18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spc="40" dirty="0">
                <a:solidFill>
                  <a:srgbClr val="fefefe"/>
                </a:solidFill>
                <a:latin typeface="Calibri"/>
                <a:ea typeface="Calibri"/>
              </a:rPr>
              <a:t>BELIEVE…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I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THINK…</a:t>
            </a:r>
          </a:p>
          <a:p>
            <a:pPr marL="0">
              <a:lnSpc>
                <a:spcPct val="100000"/>
              </a:lnSpc>
              <a:spcBef>
                <a:spcPts val="195"/>
              </a:spcBef>
            </a:pP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Be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open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and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creative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700" spc="-1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Calibri"/>
                <a:ea typeface="Calibri"/>
              </a:rPr>
              <a:t>can!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Freeform 48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Freeform 488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Freeform 489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Freeform 490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Freeform 491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Freeform 492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Freeform 493"> 
				</p:cNvPr>
          <p:cNvSpPr/>
          <p:nvPr/>
        </p:nvSpPr>
        <p:spPr>
          <a:xfrm>
            <a:off x="8607425" y="2828925"/>
            <a:ext cx="638175" cy="638175"/>
          </a:xfrm>
          <a:custGeom>
            <a:avLst/>
            <a:gdLst>
              <a:gd name="connsiteX0" fmla="*/ 648266 w 638175"/>
              <a:gd name="connsiteY0" fmla="*/ 330145 h 638175"/>
              <a:gd name="connsiteX1" fmla="*/ 337063 w 638175"/>
              <a:gd name="connsiteY1" fmla="*/ 641308 h 638175"/>
              <a:gd name="connsiteX2" fmla="*/ 25860 w 638175"/>
              <a:gd name="connsiteY2" fmla="*/ 330145 h 638175"/>
              <a:gd name="connsiteX3" fmla="*/ 337063 w 638175"/>
              <a:gd name="connsiteY3" fmla="*/ 18982 h 638175"/>
              <a:gd name="connsiteX4" fmla="*/ 648266 w 638175"/>
              <a:gd name="connsiteY4" fmla="*/ 330145 h 638175"/>
              <a:gd name="connsiteX5" fmla="*/ 648266 w 638175"/>
              <a:gd name="connsiteY5" fmla="*/ 33014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175" h="638175">
                <a:moveTo>
                  <a:pt x="648266" y="330145"/>
                </a:moveTo>
                <a:cubicBezTo>
                  <a:pt x="648266" y="501976"/>
                  <a:pt x="508916" y="641308"/>
                  <a:pt x="337063" y="641308"/>
                </a:cubicBezTo>
                <a:cubicBezTo>
                  <a:pt x="165181" y="641308"/>
                  <a:pt x="25860" y="501976"/>
                  <a:pt x="25860" y="330145"/>
                </a:cubicBezTo>
                <a:cubicBezTo>
                  <a:pt x="25860" y="158285"/>
                  <a:pt x="165181" y="18982"/>
                  <a:pt x="337063" y="18982"/>
                </a:cubicBezTo>
                <a:cubicBezTo>
                  <a:pt x="508916" y="18982"/>
                  <a:pt x="648265" y="158285"/>
                  <a:pt x="648266" y="330145"/>
                </a:cubicBezTo>
                <a:lnTo>
                  <a:pt x="648266" y="330145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Freeform 494"> 
				</p:cNvPr>
          <p:cNvSpPr/>
          <p:nvPr/>
        </p:nvSpPr>
        <p:spPr>
          <a:xfrm>
            <a:off x="8603130" y="2824630"/>
            <a:ext cx="642469" cy="642469"/>
          </a:xfrm>
          <a:custGeom>
            <a:avLst/>
            <a:gdLst>
              <a:gd name="connsiteX0" fmla="*/ 652560 w 642469"/>
              <a:gd name="connsiteY0" fmla="*/ 334439 h 642469"/>
              <a:gd name="connsiteX1" fmla="*/ 341357 w 642469"/>
              <a:gd name="connsiteY1" fmla="*/ 645602 h 642469"/>
              <a:gd name="connsiteX2" fmla="*/ 30154 w 642469"/>
              <a:gd name="connsiteY2" fmla="*/ 334439 h 642469"/>
              <a:gd name="connsiteX3" fmla="*/ 341357 w 642469"/>
              <a:gd name="connsiteY3" fmla="*/ 23277 h 642469"/>
              <a:gd name="connsiteX4" fmla="*/ 652560 w 642469"/>
              <a:gd name="connsiteY4" fmla="*/ 334439 h 642469"/>
              <a:gd name="connsiteX5" fmla="*/ 652560 w 642469"/>
              <a:gd name="connsiteY5" fmla="*/ 334439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469" h="642469">
                <a:moveTo>
                  <a:pt x="652560" y="334439"/>
                </a:moveTo>
                <a:cubicBezTo>
                  <a:pt x="652560" y="506270"/>
                  <a:pt x="513211" y="645602"/>
                  <a:pt x="341357" y="645602"/>
                </a:cubicBezTo>
                <a:cubicBezTo>
                  <a:pt x="169475" y="645602"/>
                  <a:pt x="30154" y="506270"/>
                  <a:pt x="30154" y="334439"/>
                </a:cubicBezTo>
                <a:cubicBezTo>
                  <a:pt x="30154" y="162579"/>
                  <a:pt x="169475" y="23277"/>
                  <a:pt x="341357" y="23277"/>
                </a:cubicBezTo>
                <a:cubicBezTo>
                  <a:pt x="513210" y="23277"/>
                  <a:pt x="652560" y="162579"/>
                  <a:pt x="652560" y="334439"/>
                </a:cubicBezTo>
                <a:lnTo>
                  <a:pt x="652560" y="33443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Freeform 495"> 
				</p:cNvPr>
          <p:cNvSpPr/>
          <p:nvPr/>
        </p:nvSpPr>
        <p:spPr>
          <a:xfrm>
            <a:off x="9123830" y="4005730"/>
            <a:ext cx="1264769" cy="642469"/>
          </a:xfrm>
          <a:custGeom>
            <a:avLst/>
            <a:gdLst>
              <a:gd name="connsiteX0" fmla="*/ 1272937 w 1264769"/>
              <a:gd name="connsiteY0" fmla="*/ 653835 h 642469"/>
              <a:gd name="connsiteX1" fmla="*/ 1272937 w 1264769"/>
              <a:gd name="connsiteY1" fmla="*/ 342672 h 642469"/>
              <a:gd name="connsiteX2" fmla="*/ 1210697 w 1264769"/>
              <a:gd name="connsiteY2" fmla="*/ 218207 h 642469"/>
              <a:gd name="connsiteX3" fmla="*/ 906410 w 1264769"/>
              <a:gd name="connsiteY3" fmla="*/ 72998 h 642469"/>
              <a:gd name="connsiteX4" fmla="*/ 650532 w 1264769"/>
              <a:gd name="connsiteY4" fmla="*/ 31509 h 642469"/>
              <a:gd name="connsiteX5" fmla="*/ 394654 w 1264769"/>
              <a:gd name="connsiteY5" fmla="*/ 72998 h 642469"/>
              <a:gd name="connsiteX6" fmla="*/ 90367 w 1264769"/>
              <a:gd name="connsiteY6" fmla="*/ 218207 h 642469"/>
              <a:gd name="connsiteX7" fmla="*/ 28126 w 1264769"/>
              <a:gd name="connsiteY7" fmla="*/ 342672 h 642469"/>
              <a:gd name="connsiteX8" fmla="*/ 28126 w 1264769"/>
              <a:gd name="connsiteY8" fmla="*/ 653835 h 642469"/>
              <a:gd name="connsiteX9" fmla="*/ 1272937 w 1264769"/>
              <a:gd name="connsiteY9" fmla="*/ 653835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4769" h="642469">
                <a:moveTo>
                  <a:pt x="1272937" y="653835"/>
                </a:moveTo>
                <a:lnTo>
                  <a:pt x="1272937" y="342672"/>
                </a:lnTo>
                <a:cubicBezTo>
                  <a:pt x="1274205" y="293404"/>
                  <a:pt x="1250865" y="246730"/>
                  <a:pt x="1210697" y="218207"/>
                </a:cubicBezTo>
                <a:cubicBezTo>
                  <a:pt x="1121111" y="148109"/>
                  <a:pt x="1017233" y="98524"/>
                  <a:pt x="906410" y="72998"/>
                </a:cubicBezTo>
                <a:cubicBezTo>
                  <a:pt x="823307" y="48018"/>
                  <a:pt x="737265" y="34073"/>
                  <a:pt x="650532" y="31509"/>
                </a:cubicBezTo>
                <a:cubicBezTo>
                  <a:pt x="563568" y="31768"/>
                  <a:pt x="477209" y="45771"/>
                  <a:pt x="394654" y="72998"/>
                </a:cubicBezTo>
                <a:cubicBezTo>
                  <a:pt x="285387" y="102904"/>
                  <a:pt x="182316" y="152085"/>
                  <a:pt x="90367" y="218207"/>
                </a:cubicBezTo>
                <a:cubicBezTo>
                  <a:pt x="51351" y="247710"/>
                  <a:pt x="28328" y="293750"/>
                  <a:pt x="28126" y="342672"/>
                </a:cubicBezTo>
                <a:lnTo>
                  <a:pt x="28126" y="653835"/>
                </a:lnTo>
                <a:lnTo>
                  <a:pt x="1272937" y="653835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Freeform 496"> 
				</p:cNvPr>
          <p:cNvSpPr/>
          <p:nvPr/>
        </p:nvSpPr>
        <p:spPr>
          <a:xfrm>
            <a:off x="9123830" y="4005730"/>
            <a:ext cx="1264769" cy="642469"/>
          </a:xfrm>
          <a:custGeom>
            <a:avLst/>
            <a:gdLst>
              <a:gd name="connsiteX0" fmla="*/ 1272937 w 1264769"/>
              <a:gd name="connsiteY0" fmla="*/ 653835 h 642469"/>
              <a:gd name="connsiteX1" fmla="*/ 1272937 w 1264769"/>
              <a:gd name="connsiteY1" fmla="*/ 342672 h 642469"/>
              <a:gd name="connsiteX2" fmla="*/ 1210697 w 1264769"/>
              <a:gd name="connsiteY2" fmla="*/ 218207 h 642469"/>
              <a:gd name="connsiteX3" fmla="*/ 906410 w 1264769"/>
              <a:gd name="connsiteY3" fmla="*/ 72998 h 642469"/>
              <a:gd name="connsiteX4" fmla="*/ 650532 w 1264769"/>
              <a:gd name="connsiteY4" fmla="*/ 31509 h 642469"/>
              <a:gd name="connsiteX5" fmla="*/ 394654 w 1264769"/>
              <a:gd name="connsiteY5" fmla="*/ 72998 h 642469"/>
              <a:gd name="connsiteX6" fmla="*/ 90367 w 1264769"/>
              <a:gd name="connsiteY6" fmla="*/ 218207 h 642469"/>
              <a:gd name="connsiteX7" fmla="*/ 28126 w 1264769"/>
              <a:gd name="connsiteY7" fmla="*/ 342672 h 642469"/>
              <a:gd name="connsiteX8" fmla="*/ 28126 w 1264769"/>
              <a:gd name="connsiteY8" fmla="*/ 653835 h 642469"/>
              <a:gd name="connsiteX9" fmla="*/ 1272937 w 1264769"/>
              <a:gd name="connsiteY9" fmla="*/ 653835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4769" h="642469">
                <a:moveTo>
                  <a:pt x="1272937" y="653835"/>
                </a:moveTo>
                <a:lnTo>
                  <a:pt x="1272937" y="342672"/>
                </a:lnTo>
                <a:cubicBezTo>
                  <a:pt x="1274205" y="293404"/>
                  <a:pt x="1250865" y="246730"/>
                  <a:pt x="1210697" y="218207"/>
                </a:cubicBezTo>
                <a:cubicBezTo>
                  <a:pt x="1121111" y="148109"/>
                  <a:pt x="1017233" y="98524"/>
                  <a:pt x="906410" y="72998"/>
                </a:cubicBezTo>
                <a:cubicBezTo>
                  <a:pt x="823307" y="48018"/>
                  <a:pt x="737265" y="34073"/>
                  <a:pt x="650532" y="31509"/>
                </a:cubicBezTo>
                <a:cubicBezTo>
                  <a:pt x="563568" y="31768"/>
                  <a:pt x="477209" y="45771"/>
                  <a:pt x="394654" y="72998"/>
                </a:cubicBezTo>
                <a:cubicBezTo>
                  <a:pt x="285387" y="102904"/>
                  <a:pt x="182316" y="152085"/>
                  <a:pt x="90367" y="218207"/>
                </a:cubicBezTo>
                <a:cubicBezTo>
                  <a:pt x="51351" y="247710"/>
                  <a:pt x="28328" y="293750"/>
                  <a:pt x="28126" y="342672"/>
                </a:cubicBezTo>
                <a:lnTo>
                  <a:pt x="28126" y="653835"/>
                </a:lnTo>
                <a:lnTo>
                  <a:pt x="1272937" y="65383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Freeform 497"> 
				</p:cNvPr>
          <p:cNvSpPr/>
          <p:nvPr/>
        </p:nvSpPr>
        <p:spPr>
          <a:xfrm>
            <a:off x="9441330" y="3307230"/>
            <a:ext cx="642469" cy="642469"/>
          </a:xfrm>
          <a:custGeom>
            <a:avLst/>
            <a:gdLst>
              <a:gd name="connsiteX0" fmla="*/ 644235 w 642469"/>
              <a:gd name="connsiteY0" fmla="*/ 335870 h 642469"/>
              <a:gd name="connsiteX1" fmla="*/ 333032 w 642469"/>
              <a:gd name="connsiteY1" fmla="*/ 647032 h 642469"/>
              <a:gd name="connsiteX2" fmla="*/ 21829 w 642469"/>
              <a:gd name="connsiteY2" fmla="*/ 335870 h 642469"/>
              <a:gd name="connsiteX3" fmla="*/ 333032 w 642469"/>
              <a:gd name="connsiteY3" fmla="*/ 24707 h 642469"/>
              <a:gd name="connsiteX4" fmla="*/ 644235 w 642469"/>
              <a:gd name="connsiteY4" fmla="*/ 335870 h 642469"/>
              <a:gd name="connsiteX5" fmla="*/ 644235 w 642469"/>
              <a:gd name="connsiteY5" fmla="*/ 335870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469" h="642469">
                <a:moveTo>
                  <a:pt x="644235" y="335870"/>
                </a:moveTo>
                <a:cubicBezTo>
                  <a:pt x="644235" y="507701"/>
                  <a:pt x="504885" y="647032"/>
                  <a:pt x="333032" y="647032"/>
                </a:cubicBezTo>
                <a:cubicBezTo>
                  <a:pt x="161150" y="647032"/>
                  <a:pt x="21829" y="507701"/>
                  <a:pt x="21829" y="335870"/>
                </a:cubicBezTo>
                <a:cubicBezTo>
                  <a:pt x="21829" y="164010"/>
                  <a:pt x="161149" y="24707"/>
                  <a:pt x="333032" y="24707"/>
                </a:cubicBezTo>
                <a:cubicBezTo>
                  <a:pt x="504885" y="24707"/>
                  <a:pt x="644235" y="164010"/>
                  <a:pt x="644235" y="335870"/>
                </a:cubicBezTo>
                <a:lnTo>
                  <a:pt x="644235" y="335870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Freeform 498"> 
				</p:cNvPr>
          <p:cNvSpPr/>
          <p:nvPr/>
        </p:nvSpPr>
        <p:spPr>
          <a:xfrm>
            <a:off x="9441330" y="3307230"/>
            <a:ext cx="642469" cy="642469"/>
          </a:xfrm>
          <a:custGeom>
            <a:avLst/>
            <a:gdLst>
              <a:gd name="connsiteX0" fmla="*/ 644235 w 642469"/>
              <a:gd name="connsiteY0" fmla="*/ 335870 h 642469"/>
              <a:gd name="connsiteX1" fmla="*/ 333032 w 642469"/>
              <a:gd name="connsiteY1" fmla="*/ 647032 h 642469"/>
              <a:gd name="connsiteX2" fmla="*/ 21829 w 642469"/>
              <a:gd name="connsiteY2" fmla="*/ 335870 h 642469"/>
              <a:gd name="connsiteX3" fmla="*/ 333032 w 642469"/>
              <a:gd name="connsiteY3" fmla="*/ 24707 h 642469"/>
              <a:gd name="connsiteX4" fmla="*/ 644235 w 642469"/>
              <a:gd name="connsiteY4" fmla="*/ 335870 h 642469"/>
              <a:gd name="connsiteX5" fmla="*/ 644235 w 642469"/>
              <a:gd name="connsiteY5" fmla="*/ 335870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469" h="642469">
                <a:moveTo>
                  <a:pt x="644235" y="335870"/>
                </a:moveTo>
                <a:cubicBezTo>
                  <a:pt x="644235" y="507701"/>
                  <a:pt x="504885" y="647032"/>
                  <a:pt x="333032" y="647032"/>
                </a:cubicBezTo>
                <a:cubicBezTo>
                  <a:pt x="161150" y="647032"/>
                  <a:pt x="21829" y="507701"/>
                  <a:pt x="21829" y="335870"/>
                </a:cubicBezTo>
                <a:cubicBezTo>
                  <a:pt x="21829" y="164010"/>
                  <a:pt x="161149" y="24707"/>
                  <a:pt x="333032" y="24707"/>
                </a:cubicBezTo>
                <a:cubicBezTo>
                  <a:pt x="504885" y="24707"/>
                  <a:pt x="644235" y="164010"/>
                  <a:pt x="644235" y="335870"/>
                </a:cubicBezTo>
                <a:lnTo>
                  <a:pt x="644235" y="335870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Freeform 499"> 
				</p:cNvPr>
          <p:cNvSpPr/>
          <p:nvPr/>
        </p:nvSpPr>
        <p:spPr>
          <a:xfrm>
            <a:off x="8298330" y="3523130"/>
            <a:ext cx="1150469" cy="642469"/>
          </a:xfrm>
          <a:custGeom>
            <a:avLst/>
            <a:gdLst>
              <a:gd name="connsiteX0" fmla="*/ 832879 w 1150469"/>
              <a:gd name="connsiteY0" fmla="*/ 590171 h 642469"/>
              <a:gd name="connsiteX1" fmla="*/ 832879 w 1150469"/>
              <a:gd name="connsiteY1" fmla="*/ 590171 h 642469"/>
              <a:gd name="connsiteX2" fmla="*/ 1150997 w 1150469"/>
              <a:gd name="connsiteY2" fmla="*/ 431132 h 642469"/>
              <a:gd name="connsiteX3" fmla="*/ 1026517 w 1150469"/>
              <a:gd name="connsiteY3" fmla="*/ 126885 h 642469"/>
              <a:gd name="connsiteX4" fmla="*/ 1026517 w 1150469"/>
              <a:gd name="connsiteY4" fmla="*/ 113055 h 642469"/>
              <a:gd name="connsiteX5" fmla="*/ 902035 w 1150469"/>
              <a:gd name="connsiteY5" fmla="*/ 71567 h 642469"/>
              <a:gd name="connsiteX6" fmla="*/ 646157 w 1150469"/>
              <a:gd name="connsiteY6" fmla="*/ 30079 h 642469"/>
              <a:gd name="connsiteX7" fmla="*/ 390280 w 1150469"/>
              <a:gd name="connsiteY7" fmla="*/ 71567 h 642469"/>
              <a:gd name="connsiteX8" fmla="*/ 85992 w 1150469"/>
              <a:gd name="connsiteY8" fmla="*/ 216776 h 642469"/>
              <a:gd name="connsiteX9" fmla="*/ 23752 w 1150469"/>
              <a:gd name="connsiteY9" fmla="*/ 341241 h 642469"/>
              <a:gd name="connsiteX10" fmla="*/ 23752 w 1150469"/>
              <a:gd name="connsiteY10" fmla="*/ 652404 h 642469"/>
              <a:gd name="connsiteX11" fmla="*/ 770639 w 1150469"/>
              <a:gd name="connsiteY11" fmla="*/ 652404 h 642469"/>
              <a:gd name="connsiteX12" fmla="*/ 832879 w 1150469"/>
              <a:gd name="connsiteY12" fmla="*/ 590171 h 642469"/>
              <a:gd name="connsiteX13" fmla="*/ 832879 w 1150469"/>
              <a:gd name="connsiteY13" fmla="*/ 590171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0469" h="642469">
                <a:moveTo>
                  <a:pt x="832879" y="590171"/>
                </a:moveTo>
                <a:lnTo>
                  <a:pt x="832879" y="590171"/>
                </a:lnTo>
                <a:cubicBezTo>
                  <a:pt x="929957" y="520880"/>
                  <a:pt x="1037294" y="467233"/>
                  <a:pt x="1150997" y="431132"/>
                </a:cubicBezTo>
                <a:cubicBezTo>
                  <a:pt x="1072361" y="349193"/>
                  <a:pt x="1027842" y="240430"/>
                  <a:pt x="1026517" y="126885"/>
                </a:cubicBezTo>
                <a:lnTo>
                  <a:pt x="1026517" y="113055"/>
                </a:lnTo>
                <a:cubicBezTo>
                  <a:pt x="986118" y="96114"/>
                  <a:pt x="944509" y="82256"/>
                  <a:pt x="902035" y="71567"/>
                </a:cubicBezTo>
                <a:cubicBezTo>
                  <a:pt x="818932" y="46587"/>
                  <a:pt x="732890" y="32643"/>
                  <a:pt x="646157" y="30079"/>
                </a:cubicBezTo>
                <a:cubicBezTo>
                  <a:pt x="559193" y="30338"/>
                  <a:pt x="472835" y="44340"/>
                  <a:pt x="390280" y="71567"/>
                </a:cubicBezTo>
                <a:cubicBezTo>
                  <a:pt x="282108" y="104383"/>
                  <a:pt x="179526" y="153334"/>
                  <a:pt x="85992" y="216776"/>
                </a:cubicBezTo>
                <a:cubicBezTo>
                  <a:pt x="45795" y="245299"/>
                  <a:pt x="22455" y="291974"/>
                  <a:pt x="23752" y="341241"/>
                </a:cubicBezTo>
                <a:lnTo>
                  <a:pt x="23752" y="652404"/>
                </a:lnTo>
                <a:lnTo>
                  <a:pt x="770639" y="652404"/>
                </a:lnTo>
                <a:cubicBezTo>
                  <a:pt x="787783" y="628346"/>
                  <a:pt x="808818" y="607314"/>
                  <a:pt x="832879" y="590171"/>
                </a:cubicBezTo>
                <a:lnTo>
                  <a:pt x="832879" y="590171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Freeform 500"> 
				</p:cNvPr>
          <p:cNvSpPr/>
          <p:nvPr/>
        </p:nvSpPr>
        <p:spPr>
          <a:xfrm>
            <a:off x="8298330" y="3523130"/>
            <a:ext cx="1150469" cy="642469"/>
          </a:xfrm>
          <a:custGeom>
            <a:avLst/>
            <a:gdLst>
              <a:gd name="connsiteX0" fmla="*/ 832879 w 1150469"/>
              <a:gd name="connsiteY0" fmla="*/ 590171 h 642469"/>
              <a:gd name="connsiteX1" fmla="*/ 832879 w 1150469"/>
              <a:gd name="connsiteY1" fmla="*/ 590171 h 642469"/>
              <a:gd name="connsiteX2" fmla="*/ 1150997 w 1150469"/>
              <a:gd name="connsiteY2" fmla="*/ 431132 h 642469"/>
              <a:gd name="connsiteX3" fmla="*/ 1026517 w 1150469"/>
              <a:gd name="connsiteY3" fmla="*/ 126885 h 642469"/>
              <a:gd name="connsiteX4" fmla="*/ 1026517 w 1150469"/>
              <a:gd name="connsiteY4" fmla="*/ 113055 h 642469"/>
              <a:gd name="connsiteX5" fmla="*/ 902035 w 1150469"/>
              <a:gd name="connsiteY5" fmla="*/ 71567 h 642469"/>
              <a:gd name="connsiteX6" fmla="*/ 646157 w 1150469"/>
              <a:gd name="connsiteY6" fmla="*/ 30079 h 642469"/>
              <a:gd name="connsiteX7" fmla="*/ 390280 w 1150469"/>
              <a:gd name="connsiteY7" fmla="*/ 71567 h 642469"/>
              <a:gd name="connsiteX8" fmla="*/ 85992 w 1150469"/>
              <a:gd name="connsiteY8" fmla="*/ 216776 h 642469"/>
              <a:gd name="connsiteX9" fmla="*/ 23752 w 1150469"/>
              <a:gd name="connsiteY9" fmla="*/ 341241 h 642469"/>
              <a:gd name="connsiteX10" fmla="*/ 23752 w 1150469"/>
              <a:gd name="connsiteY10" fmla="*/ 652404 h 642469"/>
              <a:gd name="connsiteX11" fmla="*/ 770639 w 1150469"/>
              <a:gd name="connsiteY11" fmla="*/ 652404 h 642469"/>
              <a:gd name="connsiteX12" fmla="*/ 832879 w 1150469"/>
              <a:gd name="connsiteY12" fmla="*/ 590171 h 642469"/>
              <a:gd name="connsiteX13" fmla="*/ 832879 w 1150469"/>
              <a:gd name="connsiteY13" fmla="*/ 590171 h 64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0469" h="642469">
                <a:moveTo>
                  <a:pt x="832879" y="590171"/>
                </a:moveTo>
                <a:lnTo>
                  <a:pt x="832879" y="590171"/>
                </a:lnTo>
                <a:cubicBezTo>
                  <a:pt x="929957" y="520880"/>
                  <a:pt x="1037294" y="467233"/>
                  <a:pt x="1150997" y="431132"/>
                </a:cubicBezTo>
                <a:cubicBezTo>
                  <a:pt x="1072361" y="349193"/>
                  <a:pt x="1027842" y="240430"/>
                  <a:pt x="1026517" y="126885"/>
                </a:cubicBezTo>
                <a:lnTo>
                  <a:pt x="1026517" y="113055"/>
                </a:lnTo>
                <a:cubicBezTo>
                  <a:pt x="986118" y="96114"/>
                  <a:pt x="944509" y="82256"/>
                  <a:pt x="902035" y="71567"/>
                </a:cubicBezTo>
                <a:cubicBezTo>
                  <a:pt x="818932" y="46587"/>
                  <a:pt x="732890" y="32643"/>
                  <a:pt x="646157" y="30079"/>
                </a:cubicBezTo>
                <a:cubicBezTo>
                  <a:pt x="559193" y="30338"/>
                  <a:pt x="472835" y="44340"/>
                  <a:pt x="390280" y="71567"/>
                </a:cubicBezTo>
                <a:cubicBezTo>
                  <a:pt x="282108" y="104383"/>
                  <a:pt x="179526" y="153334"/>
                  <a:pt x="85992" y="216776"/>
                </a:cubicBezTo>
                <a:cubicBezTo>
                  <a:pt x="45795" y="245299"/>
                  <a:pt x="22455" y="291974"/>
                  <a:pt x="23752" y="341241"/>
                </a:cubicBezTo>
                <a:lnTo>
                  <a:pt x="23752" y="652404"/>
                </a:lnTo>
                <a:lnTo>
                  <a:pt x="770639" y="652404"/>
                </a:lnTo>
                <a:cubicBezTo>
                  <a:pt x="787783" y="628346"/>
                  <a:pt x="808818" y="607314"/>
                  <a:pt x="832879" y="590171"/>
                </a:cubicBezTo>
                <a:lnTo>
                  <a:pt x="832879" y="59017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2" name="Picture 50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866900"/>
            <a:ext cx="1485900" cy="1348740"/>
          </a:xfrm>
          <a:prstGeom prst="rect">
            <a:avLst/>
          </a:prstGeom>
        </p:spPr>
      </p:pic>
      <p:sp>
        <p:nvSpPr>
          <p:cNvPr id="502" name="TextBox 502"/>
          <p:cNvSpPr txBox="1"/>
          <p:nvPr/>
        </p:nvSpPr>
        <p:spPr>
          <a:xfrm>
            <a:off x="896111" y="1504127"/>
            <a:ext cx="5143041" cy="4262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4825">
              <a:lnSpc>
                <a:spcPct val="100000"/>
              </a:lnSpc>
            </a:pPr>
            <a:r>
              <a:rPr lang="en-US" altLang="zh-CN" sz="2400" spc="160" dirty="0">
                <a:solidFill>
                  <a:srgbClr val="242424"/>
                </a:solidFill>
                <a:latin typeface="Times New Roman"/>
                <a:ea typeface="Times New Roman"/>
              </a:rPr>
              <a:t>EXPLORING</a:t>
            </a:r>
            <a:r>
              <a:rPr lang="en-US" altLang="zh-CN" sz="24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5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24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0" dirty="0">
                <a:solidFill>
                  <a:srgbClr val="242424"/>
                </a:solidFill>
                <a:latin typeface="Times New Roman"/>
                <a:ea typeface="Times New Roman"/>
              </a:rPr>
              <a:t>THOUGHTS,</a:t>
            </a:r>
          </a:p>
          <a:p>
            <a:pPr marL="0" indent="663829">
              <a:lnSpc>
                <a:spcPct val="100000"/>
              </a:lnSpc>
            </a:pPr>
            <a:r>
              <a:rPr lang="en-US" altLang="zh-CN" sz="2400" spc="64" dirty="0">
                <a:solidFill>
                  <a:srgbClr val="242424"/>
                </a:solidFill>
                <a:latin typeface="Times New Roman"/>
                <a:ea typeface="Times New Roman"/>
              </a:rPr>
              <a:t>EMOTIONS</a:t>
            </a:r>
            <a:r>
              <a:rPr lang="en-US" altLang="zh-CN" sz="24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8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4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69" dirty="0">
                <a:solidFill>
                  <a:srgbClr val="242424"/>
                </a:solidFill>
                <a:latin typeface="Times New Roman"/>
                <a:ea typeface="Times New Roman"/>
              </a:rPr>
              <a:t>VALUES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hangingPunct="0" marL="228600" indent="-228600">
              <a:lnSpc>
                <a:spcPct val="95833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700" spc="69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b="1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700" spc="69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b="1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700" spc="7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Pick</a:t>
            </a:r>
            <a:r>
              <a:rPr lang="en-US" altLang="zh-CN" sz="17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7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pick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Rather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statements.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Try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answer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honestly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700" spc="-20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7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ea typeface="Times New Roman"/>
              </a:rPr>
              <a:t>quickly</a:t>
            </a:r>
            <a:r>
              <a:rPr lang="en-US" altLang="zh-CN" sz="17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ea typeface="Times New Roman"/>
              </a:rPr>
              <a:t>possible!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44"/>
              </a:lnSpc>
            </a:pPr>
            <a:endParaRPr lang="en-US" dirty="0" smtClean="0"/>
          </a:p>
          <a:p>
            <a:pPr hangingPunct="0" marL="228600" indent="-228600">
              <a:lnSpc>
                <a:spcPct val="95416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b="1" dirty="0">
                <a:solidFill>
                  <a:srgbClr val="fefefe"/>
                </a:solidFill>
                <a:latin typeface="Times New Roman"/>
                <a:ea typeface="Times New Roman"/>
              </a:rPr>
              <a:t>Valuable</a:t>
            </a:r>
            <a:r>
              <a:rPr lang="en-US" altLang="zh-CN" sz="1700" spc="89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b="1" dirty="0">
                <a:solidFill>
                  <a:srgbClr val="fefefe"/>
                </a:solidFill>
                <a:latin typeface="Times New Roman"/>
                <a:ea typeface="Times New Roman"/>
              </a:rPr>
              <a:t>Squares</a:t>
            </a:r>
            <a:r>
              <a:rPr lang="en-US" altLang="zh-CN" sz="1700" spc="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provided</a:t>
            </a:r>
            <a:r>
              <a:rPr lang="en-US" altLang="zh-CN" sz="17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16</a:t>
            </a:r>
            <a:r>
              <a:rPr lang="en-US" altLang="zh-CN" sz="17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squares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each.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write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each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square,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ea typeface="Times New Roman"/>
              </a:rPr>
              <a:t>depending</a:t>
            </a:r>
            <a:r>
              <a:rPr lang="en-US" altLang="zh-CN" sz="17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4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ea typeface="Times New Roman"/>
              </a:rPr>
              <a:t>it’s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ea typeface="Times New Roman"/>
              </a:rPr>
              <a:t>title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ea typeface="Times New Roman"/>
              </a:rPr>
              <a:t>e.g.,</a:t>
            </a:r>
            <a:r>
              <a:rPr lang="en-US" altLang="zh-CN" sz="17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3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ea typeface="Times New Roman"/>
              </a:rPr>
              <a:t>‘favourite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ea typeface="Times New Roman"/>
              </a:rPr>
              <a:t>activity’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3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might</a:t>
            </a:r>
            <a:r>
              <a:rPr lang="en-US" altLang="zh-CN" sz="17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include</a:t>
            </a:r>
            <a:r>
              <a:rPr lang="en-US" altLang="zh-CN" sz="17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‘football’.</a:t>
            </a:r>
            <a:r>
              <a:rPr lang="en-US" altLang="zh-CN" sz="17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Once</a:t>
            </a:r>
            <a:r>
              <a:rPr lang="en-US" altLang="zh-CN" sz="17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complete,</a:t>
            </a:r>
            <a:r>
              <a:rPr lang="en-US" altLang="zh-CN" sz="17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place</a:t>
            </a:r>
            <a:r>
              <a:rPr lang="en-US" altLang="zh-CN" sz="17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squares</a:t>
            </a:r>
            <a:r>
              <a:rPr lang="en-US" altLang="zh-CN" sz="17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7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17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stacks</a:t>
            </a:r>
            <a:r>
              <a:rPr lang="en-US" altLang="zh-CN" sz="17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7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Activities,</a:t>
            </a:r>
            <a:r>
              <a:rPr lang="en-US" altLang="zh-CN" sz="17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People,</a:t>
            </a:r>
            <a:r>
              <a:rPr lang="en-US" altLang="zh-CN" sz="17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Goals,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Possessions.</a:t>
            </a:r>
            <a:r>
              <a:rPr lang="en-US" altLang="zh-CN" sz="17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dirty="0">
                <a:solidFill>
                  <a:srgbClr val="fefefe"/>
                </a:solidFill>
                <a:latin typeface="Times New Roman"/>
                <a:ea typeface="Times New Roman"/>
              </a:rPr>
              <a:t>Now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ea typeface="Times New Roman"/>
              </a:rPr>
              <a:t>ready</a:t>
            </a:r>
            <a:r>
              <a:rPr lang="en-US" altLang="zh-CN" sz="17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listen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5" dirty="0">
                <a:solidFill>
                  <a:srgbClr val="fefefe"/>
                </a:solidFill>
                <a:latin typeface="Times New Roman"/>
                <a:ea typeface="Times New Roman"/>
              </a:rPr>
              <a:t>story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‘Once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upon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time’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difficult</a:t>
            </a:r>
            <a:r>
              <a:rPr lang="en-US" altLang="zh-CN" sz="17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decisions!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Freeform 50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Freeform 504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Freeform 505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Freeform 506"> 
				</p:cNvPr>
          <p:cNvSpPr/>
          <p:nvPr/>
        </p:nvSpPr>
        <p:spPr>
          <a:xfrm>
            <a:off x="619125" y="619125"/>
            <a:ext cx="10925175" cy="3330575"/>
          </a:xfrm>
          <a:custGeom>
            <a:avLst/>
            <a:gdLst>
              <a:gd name="connsiteX0" fmla="*/ 21716 w 10925175"/>
              <a:gd name="connsiteY0" fmla="*/ 3334893 h 3330575"/>
              <a:gd name="connsiteX1" fmla="*/ 10933557 w 10925175"/>
              <a:gd name="connsiteY1" fmla="*/ 3334893 h 3330575"/>
              <a:gd name="connsiteX2" fmla="*/ 10933557 w 10925175"/>
              <a:gd name="connsiteY2" fmla="*/ 21717 h 3330575"/>
              <a:gd name="connsiteX3" fmla="*/ 21716 w 10925175"/>
              <a:gd name="connsiteY3" fmla="*/ 21717 h 3330575"/>
              <a:gd name="connsiteX4" fmla="*/ 21716 w 10925175"/>
              <a:gd name="connsiteY4" fmla="*/ 3334893 h 333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5175" h="3330575">
                <a:moveTo>
                  <a:pt x="21716" y="3334893"/>
                </a:moveTo>
                <a:lnTo>
                  <a:pt x="10933557" y="3334893"/>
                </a:lnTo>
                <a:lnTo>
                  <a:pt x="10933557" y="21717"/>
                </a:lnTo>
                <a:lnTo>
                  <a:pt x="21716" y="21717"/>
                </a:lnTo>
                <a:lnTo>
                  <a:pt x="21716" y="333489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Freeform 507"> 
				</p:cNvPr>
          <p:cNvSpPr/>
          <p:nvPr/>
        </p:nvSpPr>
        <p:spPr>
          <a:xfrm>
            <a:off x="784225" y="784225"/>
            <a:ext cx="10594975" cy="3000375"/>
          </a:xfrm>
          <a:custGeom>
            <a:avLst/>
            <a:gdLst>
              <a:gd name="connsiteX0" fmla="*/ 21970 w 10594975"/>
              <a:gd name="connsiteY0" fmla="*/ 3002915 h 3000375"/>
              <a:gd name="connsiteX1" fmla="*/ 10601578 w 10594975"/>
              <a:gd name="connsiteY1" fmla="*/ 3002915 h 3000375"/>
              <a:gd name="connsiteX2" fmla="*/ 10601578 w 10594975"/>
              <a:gd name="connsiteY2" fmla="*/ 21970 h 3000375"/>
              <a:gd name="connsiteX3" fmla="*/ 21970 w 10594975"/>
              <a:gd name="connsiteY3" fmla="*/ 21970 h 3000375"/>
              <a:gd name="connsiteX4" fmla="*/ 21970 w 10594975"/>
              <a:gd name="connsiteY4" fmla="*/ 3002915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4975" h="3000375">
                <a:moveTo>
                  <a:pt x="21970" y="3002915"/>
                </a:moveTo>
                <a:lnTo>
                  <a:pt x="10601578" y="3002915"/>
                </a:lnTo>
                <a:lnTo>
                  <a:pt x="10601578" y="21970"/>
                </a:lnTo>
                <a:lnTo>
                  <a:pt x="21970" y="21970"/>
                </a:lnTo>
                <a:lnTo>
                  <a:pt x="21970" y="300291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9" name="Picture 50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9" y="960119"/>
            <a:ext cx="5059680" cy="2674620"/>
          </a:xfrm>
          <a:prstGeom prst="rect">
            <a:avLst/>
          </a:prstGeom>
        </p:spPr>
      </p:pic>
      <p:pic>
        <p:nvPicPr>
          <p:cNvPr id="510" name="Picture 510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80" y="960119"/>
            <a:ext cx="5067300" cy="2689860"/>
          </a:xfrm>
          <a:prstGeom prst="rect">
            <a:avLst/>
          </a:prstGeom>
        </p:spPr>
      </p:pic>
      <p:sp>
        <p:nvSpPr>
          <p:cNvPr id="510" name="TextBox 510"/>
          <p:cNvSpPr txBox="1"/>
          <p:nvPr/>
        </p:nvSpPr>
        <p:spPr>
          <a:xfrm>
            <a:off x="2899282" y="4638882"/>
            <a:ext cx="6403972" cy="1304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034794">
              <a:lnSpc>
                <a:spcPct val="100000"/>
              </a:lnSpc>
            </a:pPr>
            <a:r>
              <a:rPr lang="en-US" altLang="zh-CN" sz="3200" dirty="0">
                <a:solidFill>
                  <a:srgbClr val="242424"/>
                </a:solidFill>
                <a:latin typeface="Times New Roman"/>
                <a:ea typeface="Times New Roman"/>
              </a:rPr>
              <a:t>FILL</a:t>
            </a:r>
            <a:r>
              <a:rPr lang="en-US" altLang="zh-CN" sz="3200" spc="-1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dirty="0">
                <a:solidFill>
                  <a:srgbClr val="242424"/>
                </a:solidFill>
                <a:latin typeface="Times New Roman"/>
                <a:ea typeface="Times New Roman"/>
              </a:rPr>
              <a:t>ME</a:t>
            </a:r>
            <a:r>
              <a:rPr lang="en-US" altLang="zh-CN" sz="3200" spc="-12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dirty="0">
                <a:solidFill>
                  <a:srgbClr val="242424"/>
                </a:solidFill>
                <a:latin typeface="Times New Roman"/>
                <a:ea typeface="Times New Roman"/>
              </a:rPr>
              <a:t>UP!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Fill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gingerbread</a:t>
            </a:r>
            <a:r>
              <a:rPr lang="en-US" altLang="zh-CN" sz="1500" spc="-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man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-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demands</a:t>
            </a:r>
            <a:r>
              <a:rPr lang="en-US" altLang="zh-CN" sz="1500" spc="-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that,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-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feel,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society</a:t>
            </a:r>
            <a:r>
              <a:rPr lang="en-US" altLang="zh-CN" sz="1500" spc="-4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places</a:t>
            </a:r>
            <a:r>
              <a:rPr lang="en-US" altLang="zh-CN" sz="1500" spc="-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500" spc="-4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3f3f3f"/>
                </a:solidFill>
                <a:latin typeface="Times New Roman"/>
                <a:ea typeface="Times New Roman"/>
              </a:rPr>
              <a:t>you!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1363980"/>
            <a:ext cx="10927080" cy="412242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51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60" y="746760"/>
            <a:ext cx="6179820" cy="5387340"/>
          </a:xfrm>
          <a:prstGeom prst="rect">
            <a:avLst/>
          </a:prstGeom>
        </p:spPr>
      </p:pic>
      <p:sp>
        <p:nvSpPr>
          <p:cNvPr id="512" name="TextBox 512"/>
          <p:cNvSpPr txBox="1"/>
          <p:nvPr/>
        </p:nvSpPr>
        <p:spPr>
          <a:xfrm>
            <a:off x="929639" y="644674"/>
            <a:ext cx="3404224" cy="5719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2800" spc="185" b="1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800" spc="69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69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b="1" dirty="0">
                <a:solidFill>
                  <a:srgbClr val="000000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800" spc="69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b="1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b="1" dirty="0">
                <a:solidFill>
                  <a:srgbClr val="000000"/>
                </a:solidFill>
                <a:latin typeface="Times New Roman"/>
                <a:ea typeface="Times New Roman"/>
              </a:rPr>
              <a:t>influenced</a:t>
            </a:r>
            <a:r>
              <a:rPr lang="en-US" altLang="zh-CN" sz="2800" spc="5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b="1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2800" spc="5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b="1" dirty="0">
                <a:solidFill>
                  <a:srgbClr val="000000"/>
                </a:solidFill>
                <a:latin typeface="Times New Roman"/>
                <a:ea typeface="Times New Roman"/>
              </a:rPr>
              <a:t>lots</a:t>
            </a:r>
            <a:r>
              <a:rPr lang="en-US" altLang="zh-CN" sz="2800" spc="5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b="1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different</a:t>
            </a:r>
            <a:r>
              <a:rPr lang="en-US" altLang="zh-CN" sz="2800" spc="14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b="1" dirty="0">
                <a:solidFill>
                  <a:srgbClr val="000000"/>
                </a:solidFill>
                <a:latin typeface="Times New Roman"/>
                <a:ea typeface="Times New Roman"/>
              </a:rPr>
              <a:t>factors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0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10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Family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0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34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3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Media/</a:t>
            </a:r>
            <a:r>
              <a:rPr lang="en-US" altLang="zh-CN" sz="1400" spc="3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44" b="1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40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media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3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140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workers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0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5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Sports</a:t>
            </a:r>
            <a:r>
              <a:rPr lang="en-US" altLang="zh-CN" sz="1400" spc="6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75" b="1" dirty="0">
                <a:solidFill>
                  <a:srgbClr val="000000"/>
                </a:solidFill>
                <a:latin typeface="Times New Roman"/>
                <a:ea typeface="Times New Roman"/>
              </a:rPr>
              <a:t>coaches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3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Friends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3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3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Religion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0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5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69" b="1" dirty="0">
                <a:solidFill>
                  <a:srgbClr val="000000"/>
                </a:solidFill>
                <a:latin typeface="Times New Roman"/>
                <a:ea typeface="Times New Roman"/>
              </a:rPr>
              <a:t>School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3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44" b="1" dirty="0">
                <a:solidFill>
                  <a:srgbClr val="000000"/>
                </a:solidFill>
                <a:latin typeface="Times New Roman"/>
                <a:ea typeface="Times New Roman"/>
              </a:rPr>
              <a:t>Grandparents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05"/>
              </a:lnSpc>
            </a:pPr>
            <a:endParaRPr lang="en-US" dirty="0" smtClean="0"/>
          </a:p>
          <a:p>
            <a:pPr marL="0" indent="24384">
              <a:lnSpc>
                <a:spcPct val="100000"/>
              </a:lnSpc>
            </a:pP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400" spc="30" dirty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altLang="zh-CN" sz="14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Area</a:t>
            </a:r>
            <a:r>
              <a:rPr lang="en-US" altLang="zh-CN" sz="1400" spc="4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64" b="1" dirty="0">
                <a:solidFill>
                  <a:srgbClr val="000000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1400" spc="34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60" b="1" dirty="0">
                <a:solidFill>
                  <a:srgbClr val="000000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40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44" b="1" dirty="0">
                <a:solidFill>
                  <a:srgbClr val="000000"/>
                </a:solidFill>
                <a:latin typeface="Times New Roman"/>
                <a:ea typeface="Times New Roman"/>
              </a:rPr>
              <a:t>live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Freeform 51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Freeform 514"> 
				</p:cNvPr>
          <p:cNvSpPr/>
          <p:nvPr/>
        </p:nvSpPr>
        <p:spPr>
          <a:xfrm>
            <a:off x="5124450" y="958850"/>
            <a:ext cx="6102350" cy="1187450"/>
          </a:xfrm>
          <a:custGeom>
            <a:avLst/>
            <a:gdLst>
              <a:gd name="connsiteX0" fmla="*/ 15240 w 6102350"/>
              <a:gd name="connsiteY0" fmla="*/ 1195324 h 1187450"/>
              <a:gd name="connsiteX1" fmla="*/ 6108192 w 6102350"/>
              <a:gd name="connsiteY1" fmla="*/ 1195324 h 1187450"/>
              <a:gd name="connsiteX2" fmla="*/ 6108192 w 6102350"/>
              <a:gd name="connsiteY2" fmla="*/ 6604 h 1187450"/>
              <a:gd name="connsiteX3" fmla="*/ 15240 w 6102350"/>
              <a:gd name="connsiteY3" fmla="*/ 6604 h 1187450"/>
              <a:gd name="connsiteX4" fmla="*/ 15240 w 61023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2350" h="1187450">
                <a:moveTo>
                  <a:pt x="15240" y="1195324"/>
                </a:moveTo>
                <a:lnTo>
                  <a:pt x="6108192" y="1195324"/>
                </a:lnTo>
                <a:lnTo>
                  <a:pt x="6108192" y="6604"/>
                </a:lnTo>
                <a:lnTo>
                  <a:pt x="15240" y="6604"/>
                </a:lnTo>
                <a:lnTo>
                  <a:pt x="15240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Freeform 515"> 
				</p:cNvPr>
          <p:cNvSpPr/>
          <p:nvPr/>
        </p:nvSpPr>
        <p:spPr>
          <a:xfrm>
            <a:off x="5114925" y="949325"/>
            <a:ext cx="6111875" cy="1196975"/>
          </a:xfrm>
          <a:custGeom>
            <a:avLst/>
            <a:gdLst>
              <a:gd name="connsiteX0" fmla="*/ 24765 w 6111875"/>
              <a:gd name="connsiteY0" fmla="*/ 1204849 h 1196975"/>
              <a:gd name="connsiteX1" fmla="*/ 6117717 w 6111875"/>
              <a:gd name="connsiteY1" fmla="*/ 1204849 h 1196975"/>
              <a:gd name="connsiteX2" fmla="*/ 6117717 w 6111875"/>
              <a:gd name="connsiteY2" fmla="*/ 16129 h 1196975"/>
              <a:gd name="connsiteX3" fmla="*/ 24765 w 6111875"/>
              <a:gd name="connsiteY3" fmla="*/ 16129 h 1196975"/>
              <a:gd name="connsiteX4" fmla="*/ 24765 w 61118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875" h="1196975">
                <a:moveTo>
                  <a:pt x="24765" y="1204849"/>
                </a:moveTo>
                <a:lnTo>
                  <a:pt x="6117717" y="1204849"/>
                </a:lnTo>
                <a:lnTo>
                  <a:pt x="6117717" y="16129"/>
                </a:lnTo>
                <a:lnTo>
                  <a:pt x="24765" y="16129"/>
                </a:lnTo>
                <a:lnTo>
                  <a:pt x="24765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7" name="Picture 51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" y="944880"/>
            <a:ext cx="3017520" cy="2331720"/>
          </a:xfrm>
          <a:prstGeom prst="rect">
            <a:avLst/>
          </a:prstGeom>
        </p:spPr>
      </p:pic>
      <p:sp>
        <p:nvSpPr>
          <p:cNvPr id="517" name="Freeform 517"> 
				</p:cNvPr>
          <p:cNvSpPr/>
          <p:nvPr/>
        </p:nvSpPr>
        <p:spPr>
          <a:xfrm>
            <a:off x="1279525" y="923925"/>
            <a:ext cx="3038475" cy="2352675"/>
          </a:xfrm>
          <a:custGeom>
            <a:avLst/>
            <a:gdLst>
              <a:gd name="connsiteX0" fmla="*/ 22860 w 3038475"/>
              <a:gd name="connsiteY0" fmla="*/ 2359406 h 2352675"/>
              <a:gd name="connsiteX1" fmla="*/ 3046221 w 3038475"/>
              <a:gd name="connsiteY1" fmla="*/ 2359406 h 2352675"/>
              <a:gd name="connsiteX2" fmla="*/ 3046221 w 3038475"/>
              <a:gd name="connsiteY2" fmla="*/ 24892 h 2352675"/>
              <a:gd name="connsiteX3" fmla="*/ 22860 w 3038475"/>
              <a:gd name="connsiteY3" fmla="*/ 24892 h 2352675"/>
              <a:gd name="connsiteX4" fmla="*/ 22860 w 3038475"/>
              <a:gd name="connsiteY4" fmla="*/ 2359406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8475" h="2352675">
                <a:moveTo>
                  <a:pt x="22860" y="2359406"/>
                </a:moveTo>
                <a:lnTo>
                  <a:pt x="3046221" y="2359406"/>
                </a:lnTo>
                <a:lnTo>
                  <a:pt x="3046221" y="24892"/>
                </a:lnTo>
                <a:lnTo>
                  <a:pt x="22860" y="24892"/>
                </a:lnTo>
                <a:lnTo>
                  <a:pt x="22860" y="235940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9" name="Picture 51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" y="3573779"/>
            <a:ext cx="3208020" cy="2324100"/>
          </a:xfrm>
          <a:prstGeom prst="rect">
            <a:avLst/>
          </a:prstGeom>
        </p:spPr>
      </p:pic>
      <p:sp>
        <p:nvSpPr>
          <p:cNvPr id="519" name="Freeform 519"> 
				</p:cNvPr>
          <p:cNvSpPr/>
          <p:nvPr/>
        </p:nvSpPr>
        <p:spPr>
          <a:xfrm>
            <a:off x="1177925" y="3552825"/>
            <a:ext cx="3241675" cy="2339975"/>
          </a:xfrm>
          <a:custGeom>
            <a:avLst/>
            <a:gdLst>
              <a:gd name="connsiteX0" fmla="*/ 26924 w 3241675"/>
              <a:gd name="connsiteY0" fmla="*/ 2347214 h 2339975"/>
              <a:gd name="connsiteX1" fmla="*/ 3245358 w 3241675"/>
              <a:gd name="connsiteY1" fmla="*/ 2347214 h 2339975"/>
              <a:gd name="connsiteX2" fmla="*/ 3245358 w 3241675"/>
              <a:gd name="connsiteY2" fmla="*/ 21844 h 2339975"/>
              <a:gd name="connsiteX3" fmla="*/ 26924 w 3241675"/>
              <a:gd name="connsiteY3" fmla="*/ 21844 h 2339975"/>
              <a:gd name="connsiteX4" fmla="*/ 26924 w 3241675"/>
              <a:gd name="connsiteY4" fmla="*/ 2347214 h 233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675" h="2339975">
                <a:moveTo>
                  <a:pt x="26924" y="2347214"/>
                </a:moveTo>
                <a:lnTo>
                  <a:pt x="3245358" y="2347214"/>
                </a:lnTo>
                <a:lnTo>
                  <a:pt x="3245358" y="21844"/>
                </a:lnTo>
                <a:lnTo>
                  <a:pt x="26924" y="21844"/>
                </a:lnTo>
                <a:lnTo>
                  <a:pt x="26924" y="2347214"/>
                </a:lnTo>
                <a:close/>
              </a:path>
            </a:pathLst>
          </a:custGeom>
          <a:solidFill>
            <a:srgbClr val="000032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TextBox 520"/>
          <p:cNvSpPr txBox="1"/>
          <p:nvPr/>
        </p:nvSpPr>
        <p:spPr>
          <a:xfrm>
            <a:off x="5181853" y="1328462"/>
            <a:ext cx="5782390" cy="1936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02994">
              <a:lnSpc>
                <a:spcPct val="100000"/>
              </a:lnSpc>
            </a:pPr>
            <a:r>
              <a:rPr lang="en-US" altLang="zh-CN" sz="2800" spc="225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Times New Roman"/>
                <a:ea typeface="Times New Roman"/>
              </a:rPr>
              <a:t>SO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40" dirty="0">
                <a:solidFill>
                  <a:srgbClr val="242424"/>
                </a:solidFill>
                <a:latin typeface="Times New Roman"/>
                <a:ea typeface="Times New Roman"/>
              </a:rPr>
              <a:t>TOO…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44"/>
              </a:lnSpc>
            </a:pPr>
            <a:endParaRPr lang="en-US" dirty="0" smtClean="0"/>
          </a:p>
          <a:p>
            <a:pPr hangingPunct="0" marL="0">
              <a:lnSpc>
                <a:spcPct val="146666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individuals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massively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impacts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those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around</a:t>
            </a:r>
            <a:r>
              <a:rPr lang="en-US" altLang="zh-CN" sz="1800" spc="-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us.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Take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notice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yourself,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also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others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around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Freeform 521"> 
				</p:cNvPr>
          <p:cNvSpPr/>
          <p:nvPr/>
        </p:nvSpPr>
        <p:spPr>
          <a:xfrm>
            <a:off x="0" y="4242816"/>
            <a:ext cx="12192000" cy="2615183"/>
          </a:xfrm>
          <a:custGeom>
            <a:avLst/>
            <a:gdLst>
              <a:gd name="connsiteX0" fmla="*/ 0 w 12192000"/>
              <a:gd name="connsiteY0" fmla="*/ 2615183 h 2615183"/>
              <a:gd name="connsiteX1" fmla="*/ 12192000 w 12192000"/>
              <a:gd name="connsiteY1" fmla="*/ 2615183 h 2615183"/>
              <a:gd name="connsiteX2" fmla="*/ 12192000 w 12192000"/>
              <a:gd name="connsiteY2" fmla="*/ 0 h 2615183"/>
              <a:gd name="connsiteX3" fmla="*/ 0 w 12192000"/>
              <a:gd name="connsiteY3" fmla="*/ 0 h 2615183"/>
              <a:gd name="connsiteX4" fmla="*/ 0 w 12192000"/>
              <a:gd name="connsiteY4" fmla="*/ 2615183 h 26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15183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Freeform 522"> 
				</p:cNvPr>
          <p:cNvSpPr/>
          <p:nvPr/>
        </p:nvSpPr>
        <p:spPr>
          <a:xfrm>
            <a:off x="1593850" y="3409950"/>
            <a:ext cx="8997950" cy="1644650"/>
          </a:xfrm>
          <a:custGeom>
            <a:avLst/>
            <a:gdLst>
              <a:gd name="connsiteX0" fmla="*/ 7111 w 8997950"/>
              <a:gd name="connsiteY0" fmla="*/ 1655064 h 1644650"/>
              <a:gd name="connsiteX1" fmla="*/ 8998711 w 8997950"/>
              <a:gd name="connsiteY1" fmla="*/ 1655064 h 1644650"/>
              <a:gd name="connsiteX2" fmla="*/ 8998711 w 8997950"/>
              <a:gd name="connsiteY2" fmla="*/ 9144 h 1644650"/>
              <a:gd name="connsiteX3" fmla="*/ 7111 w 8997950"/>
              <a:gd name="connsiteY3" fmla="*/ 9144 h 1644650"/>
              <a:gd name="connsiteX4" fmla="*/ 7111 w 8997950"/>
              <a:gd name="connsiteY4" fmla="*/ 1655064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644650">
                <a:moveTo>
                  <a:pt x="7111" y="1655064"/>
                </a:moveTo>
                <a:lnTo>
                  <a:pt x="8998711" y="1655064"/>
                </a:lnTo>
                <a:lnTo>
                  <a:pt x="8998711" y="9144"/>
                </a:lnTo>
                <a:lnTo>
                  <a:pt x="7111" y="9144"/>
                </a:lnTo>
                <a:lnTo>
                  <a:pt x="7111" y="165506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Freeform 523"> 
				</p:cNvPr>
          <p:cNvSpPr/>
          <p:nvPr/>
        </p:nvSpPr>
        <p:spPr>
          <a:xfrm>
            <a:off x="1584325" y="3400425"/>
            <a:ext cx="9007475" cy="1654175"/>
          </a:xfrm>
          <a:custGeom>
            <a:avLst/>
            <a:gdLst>
              <a:gd name="connsiteX0" fmla="*/ 16636 w 9007475"/>
              <a:gd name="connsiteY0" fmla="*/ 1664589 h 1654175"/>
              <a:gd name="connsiteX1" fmla="*/ 9008236 w 9007475"/>
              <a:gd name="connsiteY1" fmla="*/ 1664589 h 1654175"/>
              <a:gd name="connsiteX2" fmla="*/ 9008236 w 9007475"/>
              <a:gd name="connsiteY2" fmla="*/ 18669 h 1654175"/>
              <a:gd name="connsiteX3" fmla="*/ 16636 w 9007475"/>
              <a:gd name="connsiteY3" fmla="*/ 18669 h 1654175"/>
              <a:gd name="connsiteX4" fmla="*/ 16636 w 9007475"/>
              <a:gd name="connsiteY4" fmla="*/ 1664589 h 16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654175">
                <a:moveTo>
                  <a:pt x="16636" y="1664589"/>
                </a:moveTo>
                <a:lnTo>
                  <a:pt x="9008236" y="1664589"/>
                </a:lnTo>
                <a:lnTo>
                  <a:pt x="9008236" y="18669"/>
                </a:lnTo>
                <a:lnTo>
                  <a:pt x="16636" y="18669"/>
                </a:lnTo>
                <a:lnTo>
                  <a:pt x="16636" y="166458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5" name="Picture 52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845819"/>
            <a:ext cx="1584960" cy="2042160"/>
          </a:xfrm>
          <a:prstGeom prst="rect">
            <a:avLst/>
          </a:prstGeom>
        </p:spPr>
      </p:pic>
      <p:sp>
        <p:nvSpPr>
          <p:cNvPr id="525" name="Freeform 525"> 
				</p:cNvPr>
          <p:cNvSpPr/>
          <p:nvPr/>
        </p:nvSpPr>
        <p:spPr>
          <a:xfrm>
            <a:off x="5292725" y="835025"/>
            <a:ext cx="1590675" cy="2047875"/>
          </a:xfrm>
          <a:custGeom>
            <a:avLst/>
            <a:gdLst>
              <a:gd name="connsiteX0" fmla="*/ 23193 w 1590675"/>
              <a:gd name="connsiteY0" fmla="*/ 2050275 h 2047875"/>
              <a:gd name="connsiteX1" fmla="*/ 1592637 w 1590675"/>
              <a:gd name="connsiteY1" fmla="*/ 2050275 h 2047875"/>
              <a:gd name="connsiteX2" fmla="*/ 1592636 w 1590675"/>
              <a:gd name="connsiteY2" fmla="*/ 25363 h 2047875"/>
              <a:gd name="connsiteX3" fmla="*/ 23192 w 1590675"/>
              <a:gd name="connsiteY3" fmla="*/ 25363 h 2047875"/>
              <a:gd name="connsiteX4" fmla="*/ 23193 w 1590675"/>
              <a:gd name="connsiteY4" fmla="*/ 2050275 h 2047875"/>
              <a:gd name="connsiteX5" fmla="*/ 23193 w 1590675"/>
              <a:gd name="connsiteY5" fmla="*/ 2050275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675" h="2047875">
                <a:moveTo>
                  <a:pt x="23193" y="2050275"/>
                </a:moveTo>
                <a:lnTo>
                  <a:pt x="1592637" y="2050275"/>
                </a:lnTo>
                <a:lnTo>
                  <a:pt x="1592636" y="25363"/>
                </a:lnTo>
                <a:lnTo>
                  <a:pt x="23192" y="25363"/>
                </a:lnTo>
                <a:lnTo>
                  <a:pt x="23193" y="2050275"/>
                </a:lnTo>
                <a:lnTo>
                  <a:pt x="23193" y="205027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9530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TextBox 526"/>
          <p:cNvSpPr txBox="1"/>
          <p:nvPr/>
        </p:nvSpPr>
        <p:spPr>
          <a:xfrm>
            <a:off x="2894710" y="3929148"/>
            <a:ext cx="6499351" cy="579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spc="85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04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9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Freeform 52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Freeform 528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Freeform 529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1" name="Picture 53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0" y="3078480"/>
            <a:ext cx="914400" cy="1089660"/>
          </a:xfrm>
          <a:prstGeom prst="rect">
            <a:avLst/>
          </a:prstGeom>
        </p:spPr>
      </p:pic>
      <p:sp>
        <p:nvSpPr>
          <p:cNvPr id="531" name="Freeform 531"> 
				</p:cNvPr>
          <p:cNvSpPr/>
          <p:nvPr/>
        </p:nvSpPr>
        <p:spPr>
          <a:xfrm>
            <a:off x="5622925" y="3260725"/>
            <a:ext cx="955675" cy="892175"/>
          </a:xfrm>
          <a:custGeom>
            <a:avLst/>
            <a:gdLst>
              <a:gd name="connsiteX0" fmla="*/ 437815 w 955675"/>
              <a:gd name="connsiteY0" fmla="*/ 903025 h 892175"/>
              <a:gd name="connsiteX1" fmla="*/ 967995 w 955675"/>
              <a:gd name="connsiteY1" fmla="*/ 69163 h 892175"/>
              <a:gd name="connsiteX2" fmla="*/ 967995 w 955675"/>
              <a:gd name="connsiteY2" fmla="*/ 16220 h 892175"/>
              <a:gd name="connsiteX3" fmla="*/ 26951 w 955675"/>
              <a:gd name="connsiteY3" fmla="*/ 903025 h 892175"/>
              <a:gd name="connsiteX4" fmla="*/ 437815 w 955675"/>
              <a:gd name="connsiteY4" fmla="*/ 903025 h 8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675" h="892175">
                <a:moveTo>
                  <a:pt x="437815" y="903025"/>
                </a:moveTo>
                <a:cubicBezTo>
                  <a:pt x="490830" y="505950"/>
                  <a:pt x="716143" y="148579"/>
                  <a:pt x="967995" y="69163"/>
                </a:cubicBezTo>
                <a:lnTo>
                  <a:pt x="967995" y="16220"/>
                </a:lnTo>
                <a:cubicBezTo>
                  <a:pt x="702889" y="69163"/>
                  <a:pt x="265518" y="386826"/>
                  <a:pt x="26951" y="903025"/>
                </a:cubicBezTo>
                <a:lnTo>
                  <a:pt x="437815" y="90302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Freeform 532"> 
				</p:cNvPr>
          <p:cNvSpPr/>
          <p:nvPr/>
        </p:nvSpPr>
        <p:spPr>
          <a:xfrm>
            <a:off x="6130925" y="3667125"/>
            <a:ext cx="561975" cy="307975"/>
          </a:xfrm>
          <a:custGeom>
            <a:avLst/>
            <a:gdLst>
              <a:gd name="connsiteX0" fmla="*/ 452375 w 561975"/>
              <a:gd name="connsiteY0" fmla="*/ 171024 h 307975"/>
              <a:gd name="connsiteX1" fmla="*/ 452375 w 561975"/>
              <a:gd name="connsiteY1" fmla="*/ 59842 h 307975"/>
              <a:gd name="connsiteX2" fmla="*/ 400001 w 561975"/>
              <a:gd name="connsiteY2" fmla="*/ 59842 h 307975"/>
              <a:gd name="connsiteX3" fmla="*/ 400001 w 561975"/>
              <a:gd name="connsiteY3" fmla="*/ 120727 h 307975"/>
              <a:gd name="connsiteX4" fmla="*/ 295308 w 561975"/>
              <a:gd name="connsiteY4" fmla="*/ 20134 h 307975"/>
              <a:gd name="connsiteX5" fmla="*/ 20526 w 561975"/>
              <a:gd name="connsiteY5" fmla="*/ 284853 h 307975"/>
              <a:gd name="connsiteX6" fmla="*/ 49960 w 561975"/>
              <a:gd name="connsiteY6" fmla="*/ 310002 h 307975"/>
              <a:gd name="connsiteX7" fmla="*/ 295308 w 561975"/>
              <a:gd name="connsiteY7" fmla="*/ 74402 h 307975"/>
              <a:gd name="connsiteX8" fmla="*/ 540622 w 561975"/>
              <a:gd name="connsiteY8" fmla="*/ 310002 h 307975"/>
              <a:gd name="connsiteX9" fmla="*/ 570112 w 561975"/>
              <a:gd name="connsiteY9" fmla="*/ 284853 h 307975"/>
              <a:gd name="connsiteX10" fmla="*/ 452375 w 561975"/>
              <a:gd name="connsiteY10" fmla="*/ 171024 h 307975"/>
              <a:gd name="connsiteX11" fmla="*/ 452375 w 561975"/>
              <a:gd name="connsiteY11" fmla="*/ 171024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1975" h="307975">
                <a:moveTo>
                  <a:pt x="452375" y="171024"/>
                </a:moveTo>
                <a:lnTo>
                  <a:pt x="452375" y="59842"/>
                </a:lnTo>
                <a:lnTo>
                  <a:pt x="400001" y="59842"/>
                </a:lnTo>
                <a:lnTo>
                  <a:pt x="400001" y="120727"/>
                </a:lnTo>
                <a:lnTo>
                  <a:pt x="295308" y="20134"/>
                </a:lnTo>
                <a:lnTo>
                  <a:pt x="20526" y="284853"/>
                </a:lnTo>
                <a:lnTo>
                  <a:pt x="49960" y="310002"/>
                </a:lnTo>
                <a:lnTo>
                  <a:pt x="295308" y="74402"/>
                </a:lnTo>
                <a:lnTo>
                  <a:pt x="540622" y="310002"/>
                </a:lnTo>
                <a:lnTo>
                  <a:pt x="570112" y="284853"/>
                </a:lnTo>
                <a:lnTo>
                  <a:pt x="452375" y="171024"/>
                </a:lnTo>
                <a:lnTo>
                  <a:pt x="452375" y="171024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Freeform 533"> 
				</p:cNvPr>
          <p:cNvSpPr/>
          <p:nvPr/>
        </p:nvSpPr>
        <p:spPr>
          <a:xfrm>
            <a:off x="5483225" y="3273425"/>
            <a:ext cx="485775" cy="257175"/>
          </a:xfrm>
          <a:custGeom>
            <a:avLst/>
            <a:gdLst>
              <a:gd name="connsiteX0" fmla="*/ 394504 w 485775"/>
              <a:gd name="connsiteY0" fmla="*/ 146689 h 257175"/>
              <a:gd name="connsiteX1" fmla="*/ 394504 w 485775"/>
              <a:gd name="connsiteY1" fmla="*/ 50937 h 257175"/>
              <a:gd name="connsiteX2" fmla="*/ 349442 w 485775"/>
              <a:gd name="connsiteY2" fmla="*/ 50937 h 257175"/>
              <a:gd name="connsiteX3" fmla="*/ 349442 w 485775"/>
              <a:gd name="connsiteY3" fmla="*/ 103374 h 257175"/>
              <a:gd name="connsiteX4" fmla="*/ 259295 w 485775"/>
              <a:gd name="connsiteY4" fmla="*/ 16755 h 257175"/>
              <a:gd name="connsiteX5" fmla="*/ 22661 w 485775"/>
              <a:gd name="connsiteY5" fmla="*/ 244701 h 257175"/>
              <a:gd name="connsiteX6" fmla="*/ 48015 w 485775"/>
              <a:gd name="connsiteY6" fmla="*/ 266353 h 257175"/>
              <a:gd name="connsiteX7" fmla="*/ 259295 w 485775"/>
              <a:gd name="connsiteY7" fmla="*/ 63489 h 257175"/>
              <a:gd name="connsiteX8" fmla="*/ 470569 w 485775"/>
              <a:gd name="connsiteY8" fmla="*/ 266353 h 257175"/>
              <a:gd name="connsiteX9" fmla="*/ 495928 w 485775"/>
              <a:gd name="connsiteY9" fmla="*/ 244701 h 257175"/>
              <a:gd name="connsiteX10" fmla="*/ 394504 w 485775"/>
              <a:gd name="connsiteY10" fmla="*/ 146689 h 257175"/>
              <a:gd name="connsiteX11" fmla="*/ 394504 w 485775"/>
              <a:gd name="connsiteY11" fmla="*/ 14668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5775" h="257175">
                <a:moveTo>
                  <a:pt x="394504" y="146689"/>
                </a:moveTo>
                <a:lnTo>
                  <a:pt x="394504" y="50937"/>
                </a:lnTo>
                <a:lnTo>
                  <a:pt x="349442" y="50937"/>
                </a:lnTo>
                <a:lnTo>
                  <a:pt x="349442" y="103374"/>
                </a:lnTo>
                <a:lnTo>
                  <a:pt x="259295" y="16755"/>
                </a:lnTo>
                <a:lnTo>
                  <a:pt x="22661" y="244701"/>
                </a:lnTo>
                <a:lnTo>
                  <a:pt x="48015" y="266353"/>
                </a:lnTo>
                <a:lnTo>
                  <a:pt x="259295" y="63489"/>
                </a:lnTo>
                <a:lnTo>
                  <a:pt x="470569" y="266353"/>
                </a:lnTo>
                <a:lnTo>
                  <a:pt x="495928" y="244701"/>
                </a:lnTo>
                <a:lnTo>
                  <a:pt x="394504" y="146689"/>
                </a:lnTo>
                <a:lnTo>
                  <a:pt x="394504" y="146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5" name="Picture 535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980" y="3360420"/>
            <a:ext cx="350520" cy="335280"/>
          </a:xfrm>
          <a:prstGeom prst="rect">
            <a:avLst/>
          </a:prstGeom>
        </p:spPr>
      </p:pic>
      <p:sp>
        <p:nvSpPr>
          <p:cNvPr id="535" name="Freeform 535"> 
				</p:cNvPr>
          <p:cNvSpPr/>
          <p:nvPr/>
        </p:nvSpPr>
        <p:spPr>
          <a:xfrm>
            <a:off x="5978525" y="3044825"/>
            <a:ext cx="371475" cy="193675"/>
          </a:xfrm>
          <a:custGeom>
            <a:avLst/>
            <a:gdLst>
              <a:gd name="connsiteX0" fmla="*/ 296483 w 371475"/>
              <a:gd name="connsiteY0" fmla="*/ 116735 h 193675"/>
              <a:gd name="connsiteX1" fmla="*/ 296483 w 371475"/>
              <a:gd name="connsiteY1" fmla="*/ 45669 h 193675"/>
              <a:gd name="connsiteX2" fmla="*/ 263051 w 371475"/>
              <a:gd name="connsiteY2" fmla="*/ 45669 h 193675"/>
              <a:gd name="connsiteX3" fmla="*/ 263051 w 371475"/>
              <a:gd name="connsiteY3" fmla="*/ 84605 h 193675"/>
              <a:gd name="connsiteX4" fmla="*/ 196164 w 371475"/>
              <a:gd name="connsiteY4" fmla="*/ 20300 h 193675"/>
              <a:gd name="connsiteX5" fmla="*/ 20597 w 371475"/>
              <a:gd name="connsiteY5" fmla="*/ 189467 h 193675"/>
              <a:gd name="connsiteX6" fmla="*/ 39417 w 371475"/>
              <a:gd name="connsiteY6" fmla="*/ 205538 h 193675"/>
              <a:gd name="connsiteX7" fmla="*/ 196164 w 371475"/>
              <a:gd name="connsiteY7" fmla="*/ 55045 h 193675"/>
              <a:gd name="connsiteX8" fmla="*/ 352922 w 371475"/>
              <a:gd name="connsiteY8" fmla="*/ 205538 h 193675"/>
              <a:gd name="connsiteX9" fmla="*/ 371731 w 371475"/>
              <a:gd name="connsiteY9" fmla="*/ 189467 h 193675"/>
              <a:gd name="connsiteX10" fmla="*/ 296483 w 371475"/>
              <a:gd name="connsiteY10" fmla="*/ 116735 h 193675"/>
              <a:gd name="connsiteX11" fmla="*/ 296483 w 371475"/>
              <a:gd name="connsiteY11" fmla="*/ 116735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475" h="193675">
                <a:moveTo>
                  <a:pt x="296483" y="116735"/>
                </a:moveTo>
                <a:lnTo>
                  <a:pt x="296483" y="45669"/>
                </a:lnTo>
                <a:lnTo>
                  <a:pt x="263051" y="45669"/>
                </a:lnTo>
                <a:lnTo>
                  <a:pt x="263051" y="84605"/>
                </a:lnTo>
                <a:lnTo>
                  <a:pt x="196164" y="20300"/>
                </a:lnTo>
                <a:lnTo>
                  <a:pt x="20597" y="189467"/>
                </a:lnTo>
                <a:lnTo>
                  <a:pt x="39417" y="205538"/>
                </a:lnTo>
                <a:lnTo>
                  <a:pt x="196164" y="55045"/>
                </a:lnTo>
                <a:lnTo>
                  <a:pt x="352922" y="205538"/>
                </a:lnTo>
                <a:lnTo>
                  <a:pt x="371731" y="189467"/>
                </a:lnTo>
                <a:lnTo>
                  <a:pt x="296483" y="116735"/>
                </a:lnTo>
                <a:lnTo>
                  <a:pt x="296483" y="1167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7" name="Picture 537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420" y="3108960"/>
            <a:ext cx="601980" cy="1059180"/>
          </a:xfrm>
          <a:prstGeom prst="rect">
            <a:avLst/>
          </a:prstGeom>
        </p:spPr>
      </p:pic>
      <p:sp>
        <p:nvSpPr>
          <p:cNvPr id="537" name="Freeform 537"> 
				</p:cNvPr>
          <p:cNvSpPr/>
          <p:nvPr/>
        </p:nvSpPr>
        <p:spPr>
          <a:xfrm>
            <a:off x="9763125" y="3260725"/>
            <a:ext cx="155575" cy="155575"/>
          </a:xfrm>
          <a:custGeom>
            <a:avLst/>
            <a:gdLst>
              <a:gd name="connsiteX0" fmla="*/ 156562 w 155575"/>
              <a:gd name="connsiteY0" fmla="*/ 89455 h 155575"/>
              <a:gd name="connsiteX1" fmla="*/ 90293 w 155575"/>
              <a:gd name="connsiteY1" fmla="*/ 155635 h 155575"/>
              <a:gd name="connsiteX2" fmla="*/ 24025 w 155575"/>
              <a:gd name="connsiteY2" fmla="*/ 89455 h 155575"/>
              <a:gd name="connsiteX3" fmla="*/ 90293 w 155575"/>
              <a:gd name="connsiteY3" fmla="*/ 23276 h 155575"/>
              <a:gd name="connsiteX4" fmla="*/ 156562 w 155575"/>
              <a:gd name="connsiteY4" fmla="*/ 89455 h 155575"/>
              <a:gd name="connsiteX5" fmla="*/ 156562 w 155575"/>
              <a:gd name="connsiteY5" fmla="*/ 8945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575" h="155575">
                <a:moveTo>
                  <a:pt x="156562" y="89455"/>
                </a:moveTo>
                <a:cubicBezTo>
                  <a:pt x="156562" y="125998"/>
                  <a:pt x="126885" y="155635"/>
                  <a:pt x="90293" y="155635"/>
                </a:cubicBezTo>
                <a:cubicBezTo>
                  <a:pt x="53691" y="155635"/>
                  <a:pt x="24025" y="125998"/>
                  <a:pt x="24025" y="89455"/>
                </a:cubicBezTo>
                <a:cubicBezTo>
                  <a:pt x="24025" y="52902"/>
                  <a:pt x="53691" y="23276"/>
                  <a:pt x="90293" y="23276"/>
                </a:cubicBezTo>
                <a:cubicBezTo>
                  <a:pt x="126885" y="23276"/>
                  <a:pt x="156561" y="52902"/>
                  <a:pt x="156562" y="89455"/>
                </a:cubicBezTo>
                <a:lnTo>
                  <a:pt x="156562" y="894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Freeform 538"> 
				</p:cNvPr>
          <p:cNvSpPr/>
          <p:nvPr/>
        </p:nvSpPr>
        <p:spPr>
          <a:xfrm>
            <a:off x="8975725" y="3260725"/>
            <a:ext cx="142875" cy="155575"/>
          </a:xfrm>
          <a:custGeom>
            <a:avLst/>
            <a:gdLst>
              <a:gd name="connsiteX0" fmla="*/ 148741 w 142875"/>
              <a:gd name="connsiteY0" fmla="*/ 89455 h 155575"/>
              <a:gd name="connsiteX1" fmla="*/ 82472 w 142875"/>
              <a:gd name="connsiteY1" fmla="*/ 155635 h 155575"/>
              <a:gd name="connsiteX2" fmla="*/ 16204 w 142875"/>
              <a:gd name="connsiteY2" fmla="*/ 89455 h 155575"/>
              <a:gd name="connsiteX3" fmla="*/ 82472 w 142875"/>
              <a:gd name="connsiteY3" fmla="*/ 23276 h 155575"/>
              <a:gd name="connsiteX4" fmla="*/ 148741 w 142875"/>
              <a:gd name="connsiteY4" fmla="*/ 89455 h 155575"/>
              <a:gd name="connsiteX5" fmla="*/ 148741 w 142875"/>
              <a:gd name="connsiteY5" fmla="*/ 8945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55575">
                <a:moveTo>
                  <a:pt x="148741" y="89455"/>
                </a:moveTo>
                <a:cubicBezTo>
                  <a:pt x="148741" y="125998"/>
                  <a:pt x="119064" y="155635"/>
                  <a:pt x="82472" y="155635"/>
                </a:cubicBezTo>
                <a:cubicBezTo>
                  <a:pt x="45870" y="155635"/>
                  <a:pt x="16204" y="125997"/>
                  <a:pt x="16204" y="89455"/>
                </a:cubicBezTo>
                <a:cubicBezTo>
                  <a:pt x="16204" y="52902"/>
                  <a:pt x="45870" y="23276"/>
                  <a:pt x="82472" y="23276"/>
                </a:cubicBezTo>
                <a:cubicBezTo>
                  <a:pt x="119064" y="23276"/>
                  <a:pt x="148741" y="52902"/>
                  <a:pt x="148741" y="89455"/>
                </a:cubicBezTo>
                <a:lnTo>
                  <a:pt x="148741" y="894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Freeform 539"> 
				</p:cNvPr>
          <p:cNvSpPr/>
          <p:nvPr/>
        </p:nvSpPr>
        <p:spPr>
          <a:xfrm>
            <a:off x="9496425" y="3260725"/>
            <a:ext cx="155575" cy="155575"/>
          </a:xfrm>
          <a:custGeom>
            <a:avLst/>
            <a:gdLst>
              <a:gd name="connsiteX0" fmla="*/ 158188 w 155575"/>
              <a:gd name="connsiteY0" fmla="*/ 89455 h 155575"/>
              <a:gd name="connsiteX1" fmla="*/ 91919 w 155575"/>
              <a:gd name="connsiteY1" fmla="*/ 155635 h 155575"/>
              <a:gd name="connsiteX2" fmla="*/ 25651 w 155575"/>
              <a:gd name="connsiteY2" fmla="*/ 89455 h 155575"/>
              <a:gd name="connsiteX3" fmla="*/ 91919 w 155575"/>
              <a:gd name="connsiteY3" fmla="*/ 23276 h 155575"/>
              <a:gd name="connsiteX4" fmla="*/ 158188 w 155575"/>
              <a:gd name="connsiteY4" fmla="*/ 89455 h 155575"/>
              <a:gd name="connsiteX5" fmla="*/ 158188 w 155575"/>
              <a:gd name="connsiteY5" fmla="*/ 8945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575" h="155575">
                <a:moveTo>
                  <a:pt x="158188" y="89455"/>
                </a:moveTo>
                <a:cubicBezTo>
                  <a:pt x="158188" y="125998"/>
                  <a:pt x="128511" y="155635"/>
                  <a:pt x="91919" y="155635"/>
                </a:cubicBezTo>
                <a:cubicBezTo>
                  <a:pt x="55317" y="155635"/>
                  <a:pt x="25651" y="125998"/>
                  <a:pt x="25651" y="89455"/>
                </a:cubicBezTo>
                <a:cubicBezTo>
                  <a:pt x="25651" y="52902"/>
                  <a:pt x="55317" y="23276"/>
                  <a:pt x="91919" y="23276"/>
                </a:cubicBezTo>
                <a:cubicBezTo>
                  <a:pt x="128511" y="23276"/>
                  <a:pt x="158188" y="52902"/>
                  <a:pt x="158188" y="89455"/>
                </a:cubicBezTo>
                <a:lnTo>
                  <a:pt x="158188" y="894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Freeform 540"> 
				</p:cNvPr>
          <p:cNvSpPr/>
          <p:nvPr/>
        </p:nvSpPr>
        <p:spPr>
          <a:xfrm>
            <a:off x="9229725" y="3260725"/>
            <a:ext cx="155575" cy="155575"/>
          </a:xfrm>
          <a:custGeom>
            <a:avLst/>
            <a:gdLst>
              <a:gd name="connsiteX0" fmla="*/ 159815 w 155575"/>
              <a:gd name="connsiteY0" fmla="*/ 89455 h 155575"/>
              <a:gd name="connsiteX1" fmla="*/ 93546 w 155575"/>
              <a:gd name="connsiteY1" fmla="*/ 155635 h 155575"/>
              <a:gd name="connsiteX2" fmla="*/ 27278 w 155575"/>
              <a:gd name="connsiteY2" fmla="*/ 89455 h 155575"/>
              <a:gd name="connsiteX3" fmla="*/ 93546 w 155575"/>
              <a:gd name="connsiteY3" fmla="*/ 23276 h 155575"/>
              <a:gd name="connsiteX4" fmla="*/ 159815 w 155575"/>
              <a:gd name="connsiteY4" fmla="*/ 89455 h 155575"/>
              <a:gd name="connsiteX5" fmla="*/ 159815 w 155575"/>
              <a:gd name="connsiteY5" fmla="*/ 8945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575" h="155575">
                <a:moveTo>
                  <a:pt x="159815" y="89455"/>
                </a:moveTo>
                <a:cubicBezTo>
                  <a:pt x="159815" y="125998"/>
                  <a:pt x="130137" y="155635"/>
                  <a:pt x="93546" y="155635"/>
                </a:cubicBezTo>
                <a:cubicBezTo>
                  <a:pt x="56944" y="155635"/>
                  <a:pt x="27278" y="125998"/>
                  <a:pt x="27278" y="89455"/>
                </a:cubicBezTo>
                <a:cubicBezTo>
                  <a:pt x="27278" y="52902"/>
                  <a:pt x="56943" y="23276"/>
                  <a:pt x="93546" y="23276"/>
                </a:cubicBezTo>
                <a:cubicBezTo>
                  <a:pt x="130137" y="23276"/>
                  <a:pt x="159815" y="52902"/>
                  <a:pt x="159815" y="89455"/>
                </a:cubicBezTo>
                <a:lnTo>
                  <a:pt x="159815" y="8945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Freeform 541"> 
				</p:cNvPr>
          <p:cNvSpPr/>
          <p:nvPr/>
        </p:nvSpPr>
        <p:spPr>
          <a:xfrm>
            <a:off x="8874125" y="3413125"/>
            <a:ext cx="1133475" cy="600075"/>
          </a:xfrm>
          <a:custGeom>
            <a:avLst/>
            <a:gdLst>
              <a:gd name="connsiteX0" fmla="*/ 1137012 w 1133475"/>
              <a:gd name="connsiteY0" fmla="*/ 261336 h 600075"/>
              <a:gd name="connsiteX1" fmla="*/ 1094600 w 1133475"/>
              <a:gd name="connsiteY1" fmla="*/ 68091 h 600075"/>
              <a:gd name="connsiteX2" fmla="*/ 1085322 w 1133475"/>
              <a:gd name="connsiteY2" fmla="*/ 53532 h 600075"/>
              <a:gd name="connsiteX3" fmla="*/ 1032308 w 1133475"/>
              <a:gd name="connsiteY3" fmla="*/ 25736 h 600075"/>
              <a:gd name="connsiteX4" fmla="*/ 979293 w 1133475"/>
              <a:gd name="connsiteY4" fmla="*/ 16471 h 600075"/>
              <a:gd name="connsiteX5" fmla="*/ 926279 w 1133475"/>
              <a:gd name="connsiteY5" fmla="*/ 25736 h 600075"/>
              <a:gd name="connsiteX6" fmla="*/ 873264 w 1133475"/>
              <a:gd name="connsiteY6" fmla="*/ 53532 h 600075"/>
              <a:gd name="connsiteX7" fmla="*/ 863986 w 1133475"/>
              <a:gd name="connsiteY7" fmla="*/ 68091 h 600075"/>
              <a:gd name="connsiteX8" fmla="*/ 846756 w 1133475"/>
              <a:gd name="connsiteY8" fmla="*/ 146183 h 600075"/>
              <a:gd name="connsiteX9" fmla="*/ 829526 w 1133475"/>
              <a:gd name="connsiteY9" fmla="*/ 68091 h 600075"/>
              <a:gd name="connsiteX10" fmla="*/ 820249 w 1133475"/>
              <a:gd name="connsiteY10" fmla="*/ 53532 h 600075"/>
              <a:gd name="connsiteX11" fmla="*/ 767234 w 1133475"/>
              <a:gd name="connsiteY11" fmla="*/ 25736 h 600075"/>
              <a:gd name="connsiteX12" fmla="*/ 714219 w 1133475"/>
              <a:gd name="connsiteY12" fmla="*/ 16471 h 600075"/>
              <a:gd name="connsiteX13" fmla="*/ 661205 w 1133475"/>
              <a:gd name="connsiteY13" fmla="*/ 25736 h 600075"/>
              <a:gd name="connsiteX14" fmla="*/ 608190 w 1133475"/>
              <a:gd name="connsiteY14" fmla="*/ 53532 h 600075"/>
              <a:gd name="connsiteX15" fmla="*/ 598913 w 1133475"/>
              <a:gd name="connsiteY15" fmla="*/ 68091 h 600075"/>
              <a:gd name="connsiteX16" fmla="*/ 581683 w 1133475"/>
              <a:gd name="connsiteY16" fmla="*/ 144860 h 600075"/>
              <a:gd name="connsiteX17" fmla="*/ 581683 w 1133475"/>
              <a:gd name="connsiteY17" fmla="*/ 146183 h 600075"/>
              <a:gd name="connsiteX18" fmla="*/ 564453 w 1133475"/>
              <a:gd name="connsiteY18" fmla="*/ 68091 h 600075"/>
              <a:gd name="connsiteX19" fmla="*/ 555176 w 1133475"/>
              <a:gd name="connsiteY19" fmla="*/ 53532 h 600075"/>
              <a:gd name="connsiteX20" fmla="*/ 502161 w 1133475"/>
              <a:gd name="connsiteY20" fmla="*/ 25736 h 600075"/>
              <a:gd name="connsiteX21" fmla="*/ 449146 w 1133475"/>
              <a:gd name="connsiteY21" fmla="*/ 16471 h 600075"/>
              <a:gd name="connsiteX22" fmla="*/ 396131 w 1133475"/>
              <a:gd name="connsiteY22" fmla="*/ 25736 h 600075"/>
              <a:gd name="connsiteX23" fmla="*/ 343117 w 1133475"/>
              <a:gd name="connsiteY23" fmla="*/ 53532 h 600075"/>
              <a:gd name="connsiteX24" fmla="*/ 333839 w 1133475"/>
              <a:gd name="connsiteY24" fmla="*/ 68091 h 600075"/>
              <a:gd name="connsiteX25" fmla="*/ 316609 w 1133475"/>
              <a:gd name="connsiteY25" fmla="*/ 144860 h 600075"/>
              <a:gd name="connsiteX26" fmla="*/ 299380 w 1133475"/>
              <a:gd name="connsiteY26" fmla="*/ 68091 h 600075"/>
              <a:gd name="connsiteX27" fmla="*/ 290102 w 1133475"/>
              <a:gd name="connsiteY27" fmla="*/ 53532 h 600075"/>
              <a:gd name="connsiteX28" fmla="*/ 237087 w 1133475"/>
              <a:gd name="connsiteY28" fmla="*/ 25736 h 600075"/>
              <a:gd name="connsiteX29" fmla="*/ 184072 w 1133475"/>
              <a:gd name="connsiteY29" fmla="*/ 16471 h 600075"/>
              <a:gd name="connsiteX30" fmla="*/ 131057 w 1133475"/>
              <a:gd name="connsiteY30" fmla="*/ 25736 h 600075"/>
              <a:gd name="connsiteX31" fmla="*/ 78043 w 1133475"/>
              <a:gd name="connsiteY31" fmla="*/ 53532 h 600075"/>
              <a:gd name="connsiteX32" fmla="*/ 68765 w 1133475"/>
              <a:gd name="connsiteY32" fmla="*/ 68091 h 600075"/>
              <a:gd name="connsiteX33" fmla="*/ 26349 w 1133475"/>
              <a:gd name="connsiteY33" fmla="*/ 260012 h 600075"/>
              <a:gd name="connsiteX34" fmla="*/ 47559 w 1133475"/>
              <a:gd name="connsiteY34" fmla="*/ 293102 h 600075"/>
              <a:gd name="connsiteX35" fmla="*/ 51536 w 1133475"/>
              <a:gd name="connsiteY35" fmla="*/ 293102 h 600075"/>
              <a:gd name="connsiteX36" fmla="*/ 78043 w 1133475"/>
              <a:gd name="connsiteY36" fmla="*/ 271925 h 600075"/>
              <a:gd name="connsiteX37" fmla="*/ 117804 w 1133475"/>
              <a:gd name="connsiteY37" fmla="*/ 95887 h 600075"/>
              <a:gd name="connsiteX38" fmla="*/ 117804 w 1133475"/>
              <a:gd name="connsiteY38" fmla="*/ 189862 h 600075"/>
              <a:gd name="connsiteX39" fmla="*/ 78043 w 1133475"/>
              <a:gd name="connsiteY39" fmla="*/ 387077 h 600075"/>
              <a:gd name="connsiteX40" fmla="*/ 117804 w 1133475"/>
              <a:gd name="connsiteY40" fmla="*/ 387077 h 600075"/>
              <a:gd name="connsiteX41" fmla="*/ 117804 w 1133475"/>
              <a:gd name="connsiteY41" fmla="*/ 612089 h 600075"/>
              <a:gd name="connsiteX42" fmla="*/ 170819 w 1133475"/>
              <a:gd name="connsiteY42" fmla="*/ 612089 h 600075"/>
              <a:gd name="connsiteX43" fmla="*/ 170819 w 1133475"/>
              <a:gd name="connsiteY43" fmla="*/ 387077 h 600075"/>
              <a:gd name="connsiteX44" fmla="*/ 197326 w 1133475"/>
              <a:gd name="connsiteY44" fmla="*/ 387077 h 600075"/>
              <a:gd name="connsiteX45" fmla="*/ 197326 w 1133475"/>
              <a:gd name="connsiteY45" fmla="*/ 612089 h 600075"/>
              <a:gd name="connsiteX46" fmla="*/ 250341 w 1133475"/>
              <a:gd name="connsiteY46" fmla="*/ 612089 h 600075"/>
              <a:gd name="connsiteX47" fmla="*/ 250341 w 1133475"/>
              <a:gd name="connsiteY47" fmla="*/ 387077 h 600075"/>
              <a:gd name="connsiteX48" fmla="*/ 290102 w 1133475"/>
              <a:gd name="connsiteY48" fmla="*/ 387077 h 600075"/>
              <a:gd name="connsiteX49" fmla="*/ 250341 w 1133475"/>
              <a:gd name="connsiteY49" fmla="*/ 189862 h 600075"/>
              <a:gd name="connsiteX50" fmla="*/ 250341 w 1133475"/>
              <a:gd name="connsiteY50" fmla="*/ 95887 h 600075"/>
              <a:gd name="connsiteX51" fmla="*/ 290102 w 1133475"/>
              <a:gd name="connsiteY51" fmla="*/ 273248 h 600075"/>
              <a:gd name="connsiteX52" fmla="*/ 315284 w 1133475"/>
              <a:gd name="connsiteY52" fmla="*/ 294426 h 600075"/>
              <a:gd name="connsiteX53" fmla="*/ 340466 w 1133475"/>
              <a:gd name="connsiteY53" fmla="*/ 273248 h 600075"/>
              <a:gd name="connsiteX54" fmla="*/ 382878 w 1133475"/>
              <a:gd name="connsiteY54" fmla="*/ 95887 h 600075"/>
              <a:gd name="connsiteX55" fmla="*/ 382878 w 1133475"/>
              <a:gd name="connsiteY55" fmla="*/ 307662 h 600075"/>
              <a:gd name="connsiteX56" fmla="*/ 382878 w 1133475"/>
              <a:gd name="connsiteY56" fmla="*/ 612089 h 600075"/>
              <a:gd name="connsiteX57" fmla="*/ 435892 w 1133475"/>
              <a:gd name="connsiteY57" fmla="*/ 612089 h 600075"/>
              <a:gd name="connsiteX58" fmla="*/ 435892 w 1133475"/>
              <a:gd name="connsiteY58" fmla="*/ 307662 h 600075"/>
              <a:gd name="connsiteX59" fmla="*/ 462400 w 1133475"/>
              <a:gd name="connsiteY59" fmla="*/ 307662 h 600075"/>
              <a:gd name="connsiteX60" fmla="*/ 462400 w 1133475"/>
              <a:gd name="connsiteY60" fmla="*/ 612089 h 600075"/>
              <a:gd name="connsiteX61" fmla="*/ 515415 w 1133475"/>
              <a:gd name="connsiteY61" fmla="*/ 612089 h 600075"/>
              <a:gd name="connsiteX62" fmla="*/ 515415 w 1133475"/>
              <a:gd name="connsiteY62" fmla="*/ 307662 h 600075"/>
              <a:gd name="connsiteX63" fmla="*/ 515415 w 1133475"/>
              <a:gd name="connsiteY63" fmla="*/ 95887 h 600075"/>
              <a:gd name="connsiteX64" fmla="*/ 555176 w 1133475"/>
              <a:gd name="connsiteY64" fmla="*/ 273248 h 600075"/>
              <a:gd name="connsiteX65" fmla="*/ 581683 w 1133475"/>
              <a:gd name="connsiteY65" fmla="*/ 294426 h 600075"/>
              <a:gd name="connsiteX66" fmla="*/ 606865 w 1133475"/>
              <a:gd name="connsiteY66" fmla="*/ 273248 h 600075"/>
              <a:gd name="connsiteX67" fmla="*/ 647951 w 1133475"/>
              <a:gd name="connsiteY67" fmla="*/ 95887 h 600075"/>
              <a:gd name="connsiteX68" fmla="*/ 647951 w 1133475"/>
              <a:gd name="connsiteY68" fmla="*/ 191186 h 600075"/>
              <a:gd name="connsiteX69" fmla="*/ 608190 w 1133475"/>
              <a:gd name="connsiteY69" fmla="*/ 387077 h 600075"/>
              <a:gd name="connsiteX70" fmla="*/ 647951 w 1133475"/>
              <a:gd name="connsiteY70" fmla="*/ 387077 h 600075"/>
              <a:gd name="connsiteX71" fmla="*/ 647951 w 1133475"/>
              <a:gd name="connsiteY71" fmla="*/ 612089 h 600075"/>
              <a:gd name="connsiteX72" fmla="*/ 700966 w 1133475"/>
              <a:gd name="connsiteY72" fmla="*/ 612089 h 600075"/>
              <a:gd name="connsiteX73" fmla="*/ 700966 w 1133475"/>
              <a:gd name="connsiteY73" fmla="*/ 387077 h 600075"/>
              <a:gd name="connsiteX74" fmla="*/ 727474 w 1133475"/>
              <a:gd name="connsiteY74" fmla="*/ 387077 h 600075"/>
              <a:gd name="connsiteX75" fmla="*/ 727474 w 1133475"/>
              <a:gd name="connsiteY75" fmla="*/ 612089 h 600075"/>
              <a:gd name="connsiteX76" fmla="*/ 780488 w 1133475"/>
              <a:gd name="connsiteY76" fmla="*/ 612089 h 600075"/>
              <a:gd name="connsiteX77" fmla="*/ 780488 w 1133475"/>
              <a:gd name="connsiteY77" fmla="*/ 387077 h 600075"/>
              <a:gd name="connsiteX78" fmla="*/ 820249 w 1133475"/>
              <a:gd name="connsiteY78" fmla="*/ 387077 h 600075"/>
              <a:gd name="connsiteX79" fmla="*/ 780488 w 1133475"/>
              <a:gd name="connsiteY79" fmla="*/ 188538 h 600075"/>
              <a:gd name="connsiteX80" fmla="*/ 780488 w 1133475"/>
              <a:gd name="connsiteY80" fmla="*/ 95887 h 600075"/>
              <a:gd name="connsiteX81" fmla="*/ 820249 w 1133475"/>
              <a:gd name="connsiteY81" fmla="*/ 273248 h 600075"/>
              <a:gd name="connsiteX82" fmla="*/ 846756 w 1133475"/>
              <a:gd name="connsiteY82" fmla="*/ 294426 h 600075"/>
              <a:gd name="connsiteX83" fmla="*/ 873264 w 1133475"/>
              <a:gd name="connsiteY83" fmla="*/ 273248 h 600075"/>
              <a:gd name="connsiteX84" fmla="*/ 913025 w 1133475"/>
              <a:gd name="connsiteY84" fmla="*/ 95887 h 600075"/>
              <a:gd name="connsiteX85" fmla="*/ 913025 w 1133475"/>
              <a:gd name="connsiteY85" fmla="*/ 307662 h 600075"/>
              <a:gd name="connsiteX86" fmla="*/ 913025 w 1133475"/>
              <a:gd name="connsiteY86" fmla="*/ 612089 h 600075"/>
              <a:gd name="connsiteX87" fmla="*/ 966040 w 1133475"/>
              <a:gd name="connsiteY87" fmla="*/ 612089 h 600075"/>
              <a:gd name="connsiteX88" fmla="*/ 966040 w 1133475"/>
              <a:gd name="connsiteY88" fmla="*/ 307662 h 600075"/>
              <a:gd name="connsiteX89" fmla="*/ 992547 w 1133475"/>
              <a:gd name="connsiteY89" fmla="*/ 307662 h 600075"/>
              <a:gd name="connsiteX90" fmla="*/ 992547 w 1133475"/>
              <a:gd name="connsiteY90" fmla="*/ 612089 h 600075"/>
              <a:gd name="connsiteX91" fmla="*/ 1045562 w 1133475"/>
              <a:gd name="connsiteY91" fmla="*/ 612089 h 600075"/>
              <a:gd name="connsiteX92" fmla="*/ 1045562 w 1133475"/>
              <a:gd name="connsiteY92" fmla="*/ 307662 h 600075"/>
              <a:gd name="connsiteX93" fmla="*/ 1045562 w 1133475"/>
              <a:gd name="connsiteY93" fmla="*/ 95887 h 600075"/>
              <a:gd name="connsiteX94" fmla="*/ 1085323 w 1133475"/>
              <a:gd name="connsiteY94" fmla="*/ 273248 h 600075"/>
              <a:gd name="connsiteX95" fmla="*/ 1111830 w 1133475"/>
              <a:gd name="connsiteY95" fmla="*/ 294426 h 600075"/>
              <a:gd name="connsiteX96" fmla="*/ 1121108 w 1133475"/>
              <a:gd name="connsiteY96" fmla="*/ 293103 h 600075"/>
              <a:gd name="connsiteX97" fmla="*/ 1137012 w 1133475"/>
              <a:gd name="connsiteY97" fmla="*/ 261336 h 600075"/>
              <a:gd name="connsiteX98" fmla="*/ 1137012 w 1133475"/>
              <a:gd name="connsiteY98" fmla="*/ 261336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133475" h="600075">
                <a:moveTo>
                  <a:pt x="1137012" y="261336"/>
                </a:moveTo>
                <a:lnTo>
                  <a:pt x="1094600" y="68091"/>
                </a:lnTo>
                <a:cubicBezTo>
                  <a:pt x="1093275" y="62797"/>
                  <a:pt x="1090624" y="57503"/>
                  <a:pt x="1085322" y="53532"/>
                </a:cubicBezTo>
                <a:cubicBezTo>
                  <a:pt x="1069418" y="41619"/>
                  <a:pt x="1052189" y="31031"/>
                  <a:pt x="1032308" y="25736"/>
                </a:cubicBezTo>
                <a:cubicBezTo>
                  <a:pt x="1015078" y="20442"/>
                  <a:pt x="997849" y="16471"/>
                  <a:pt x="979293" y="16471"/>
                </a:cubicBezTo>
                <a:cubicBezTo>
                  <a:pt x="960739" y="16471"/>
                  <a:pt x="942183" y="19118"/>
                  <a:pt x="926279" y="25736"/>
                </a:cubicBezTo>
                <a:cubicBezTo>
                  <a:pt x="906398" y="32354"/>
                  <a:pt x="889168" y="41619"/>
                  <a:pt x="873264" y="53532"/>
                </a:cubicBezTo>
                <a:cubicBezTo>
                  <a:pt x="867962" y="57503"/>
                  <a:pt x="865312" y="62797"/>
                  <a:pt x="863986" y="68091"/>
                </a:cubicBezTo>
                <a:lnTo>
                  <a:pt x="846756" y="146183"/>
                </a:lnTo>
                <a:lnTo>
                  <a:pt x="829526" y="68091"/>
                </a:lnTo>
                <a:cubicBezTo>
                  <a:pt x="828202" y="62797"/>
                  <a:pt x="825551" y="57503"/>
                  <a:pt x="820249" y="53532"/>
                </a:cubicBezTo>
                <a:cubicBezTo>
                  <a:pt x="804345" y="41619"/>
                  <a:pt x="787115" y="31031"/>
                  <a:pt x="767234" y="25736"/>
                </a:cubicBezTo>
                <a:cubicBezTo>
                  <a:pt x="750005" y="20442"/>
                  <a:pt x="732775" y="16471"/>
                  <a:pt x="714219" y="16471"/>
                </a:cubicBezTo>
                <a:cubicBezTo>
                  <a:pt x="695665" y="16471"/>
                  <a:pt x="677109" y="19118"/>
                  <a:pt x="661205" y="25736"/>
                </a:cubicBezTo>
                <a:cubicBezTo>
                  <a:pt x="641325" y="32354"/>
                  <a:pt x="624095" y="41619"/>
                  <a:pt x="608190" y="53532"/>
                </a:cubicBezTo>
                <a:cubicBezTo>
                  <a:pt x="602889" y="57503"/>
                  <a:pt x="600238" y="62797"/>
                  <a:pt x="598913" y="68091"/>
                </a:cubicBezTo>
                <a:lnTo>
                  <a:pt x="581683" y="144860"/>
                </a:lnTo>
                <a:lnTo>
                  <a:pt x="581683" y="146183"/>
                </a:lnTo>
                <a:lnTo>
                  <a:pt x="564453" y="68091"/>
                </a:lnTo>
                <a:cubicBezTo>
                  <a:pt x="563128" y="62797"/>
                  <a:pt x="560477" y="57503"/>
                  <a:pt x="555176" y="53532"/>
                </a:cubicBezTo>
                <a:cubicBezTo>
                  <a:pt x="539271" y="41619"/>
                  <a:pt x="522041" y="31031"/>
                  <a:pt x="502161" y="25736"/>
                </a:cubicBezTo>
                <a:cubicBezTo>
                  <a:pt x="484931" y="20442"/>
                  <a:pt x="467701" y="16471"/>
                  <a:pt x="449146" y="16471"/>
                </a:cubicBezTo>
                <a:cubicBezTo>
                  <a:pt x="430591" y="16471"/>
                  <a:pt x="412036" y="19118"/>
                  <a:pt x="396131" y="25736"/>
                </a:cubicBezTo>
                <a:cubicBezTo>
                  <a:pt x="376251" y="32354"/>
                  <a:pt x="359021" y="41619"/>
                  <a:pt x="343117" y="53532"/>
                </a:cubicBezTo>
                <a:cubicBezTo>
                  <a:pt x="337815" y="57502"/>
                  <a:pt x="335164" y="62797"/>
                  <a:pt x="333839" y="68091"/>
                </a:cubicBezTo>
                <a:lnTo>
                  <a:pt x="316609" y="144860"/>
                </a:lnTo>
                <a:lnTo>
                  <a:pt x="299380" y="68091"/>
                </a:lnTo>
                <a:cubicBezTo>
                  <a:pt x="298054" y="62797"/>
                  <a:pt x="295403" y="57502"/>
                  <a:pt x="290102" y="53532"/>
                </a:cubicBezTo>
                <a:cubicBezTo>
                  <a:pt x="274197" y="41619"/>
                  <a:pt x="256968" y="31031"/>
                  <a:pt x="237087" y="25736"/>
                </a:cubicBezTo>
                <a:cubicBezTo>
                  <a:pt x="219857" y="20442"/>
                  <a:pt x="202627" y="16471"/>
                  <a:pt x="184072" y="16471"/>
                </a:cubicBezTo>
                <a:cubicBezTo>
                  <a:pt x="165517" y="16471"/>
                  <a:pt x="146962" y="19118"/>
                  <a:pt x="131057" y="25736"/>
                </a:cubicBezTo>
                <a:cubicBezTo>
                  <a:pt x="111177" y="32354"/>
                  <a:pt x="93947" y="41619"/>
                  <a:pt x="78043" y="53532"/>
                </a:cubicBezTo>
                <a:cubicBezTo>
                  <a:pt x="72742" y="57502"/>
                  <a:pt x="70091" y="62797"/>
                  <a:pt x="68765" y="68091"/>
                </a:cubicBezTo>
                <a:lnTo>
                  <a:pt x="26349" y="260012"/>
                </a:lnTo>
                <a:cubicBezTo>
                  <a:pt x="22373" y="274572"/>
                  <a:pt x="31651" y="290455"/>
                  <a:pt x="47559" y="293102"/>
                </a:cubicBezTo>
                <a:cubicBezTo>
                  <a:pt x="48885" y="293102"/>
                  <a:pt x="50210" y="293102"/>
                  <a:pt x="51536" y="293102"/>
                </a:cubicBezTo>
                <a:cubicBezTo>
                  <a:pt x="63464" y="293102"/>
                  <a:pt x="74067" y="285161"/>
                  <a:pt x="78043" y="271925"/>
                </a:cubicBezTo>
                <a:lnTo>
                  <a:pt x="117804" y="95887"/>
                </a:lnTo>
                <a:lnTo>
                  <a:pt x="117804" y="189862"/>
                </a:lnTo>
                <a:lnTo>
                  <a:pt x="78043" y="387077"/>
                </a:lnTo>
                <a:lnTo>
                  <a:pt x="117804" y="387077"/>
                </a:lnTo>
                <a:lnTo>
                  <a:pt x="117804" y="612089"/>
                </a:lnTo>
                <a:lnTo>
                  <a:pt x="170819" y="612089"/>
                </a:lnTo>
                <a:lnTo>
                  <a:pt x="170819" y="387077"/>
                </a:lnTo>
                <a:lnTo>
                  <a:pt x="197326" y="387077"/>
                </a:lnTo>
                <a:lnTo>
                  <a:pt x="197326" y="612089"/>
                </a:lnTo>
                <a:lnTo>
                  <a:pt x="250341" y="612089"/>
                </a:lnTo>
                <a:lnTo>
                  <a:pt x="250341" y="387077"/>
                </a:lnTo>
                <a:lnTo>
                  <a:pt x="290102" y="387077"/>
                </a:lnTo>
                <a:lnTo>
                  <a:pt x="250341" y="189862"/>
                </a:lnTo>
                <a:lnTo>
                  <a:pt x="250341" y="95887"/>
                </a:lnTo>
                <a:lnTo>
                  <a:pt x="290102" y="273248"/>
                </a:lnTo>
                <a:cubicBezTo>
                  <a:pt x="292753" y="285161"/>
                  <a:pt x="303355" y="294426"/>
                  <a:pt x="315284" y="294426"/>
                </a:cubicBezTo>
                <a:cubicBezTo>
                  <a:pt x="327212" y="294426"/>
                  <a:pt x="337815" y="286484"/>
                  <a:pt x="340466" y="273248"/>
                </a:cubicBezTo>
                <a:lnTo>
                  <a:pt x="382878" y="95887"/>
                </a:lnTo>
                <a:lnTo>
                  <a:pt x="382878" y="307662"/>
                </a:lnTo>
                <a:lnTo>
                  <a:pt x="382878" y="612089"/>
                </a:lnTo>
                <a:lnTo>
                  <a:pt x="435892" y="612089"/>
                </a:lnTo>
                <a:lnTo>
                  <a:pt x="435892" y="307662"/>
                </a:lnTo>
                <a:lnTo>
                  <a:pt x="462400" y="307662"/>
                </a:lnTo>
                <a:lnTo>
                  <a:pt x="462400" y="612089"/>
                </a:lnTo>
                <a:lnTo>
                  <a:pt x="515415" y="612089"/>
                </a:lnTo>
                <a:lnTo>
                  <a:pt x="515415" y="307662"/>
                </a:lnTo>
                <a:lnTo>
                  <a:pt x="515415" y="95887"/>
                </a:lnTo>
                <a:lnTo>
                  <a:pt x="555176" y="273248"/>
                </a:lnTo>
                <a:cubicBezTo>
                  <a:pt x="557827" y="285161"/>
                  <a:pt x="568429" y="294426"/>
                  <a:pt x="581683" y="294426"/>
                </a:cubicBezTo>
                <a:cubicBezTo>
                  <a:pt x="593611" y="294426"/>
                  <a:pt x="604215" y="286484"/>
                  <a:pt x="606865" y="273248"/>
                </a:cubicBezTo>
                <a:lnTo>
                  <a:pt x="647951" y="95887"/>
                </a:lnTo>
                <a:lnTo>
                  <a:pt x="647951" y="191186"/>
                </a:lnTo>
                <a:lnTo>
                  <a:pt x="608190" y="387077"/>
                </a:lnTo>
                <a:lnTo>
                  <a:pt x="647951" y="387077"/>
                </a:lnTo>
                <a:lnTo>
                  <a:pt x="647951" y="612089"/>
                </a:lnTo>
                <a:lnTo>
                  <a:pt x="700966" y="612089"/>
                </a:lnTo>
                <a:lnTo>
                  <a:pt x="700966" y="387077"/>
                </a:lnTo>
                <a:lnTo>
                  <a:pt x="727474" y="387077"/>
                </a:lnTo>
                <a:lnTo>
                  <a:pt x="727474" y="612089"/>
                </a:lnTo>
                <a:lnTo>
                  <a:pt x="780488" y="612089"/>
                </a:lnTo>
                <a:lnTo>
                  <a:pt x="780488" y="387077"/>
                </a:lnTo>
                <a:lnTo>
                  <a:pt x="820249" y="387077"/>
                </a:lnTo>
                <a:lnTo>
                  <a:pt x="780488" y="188538"/>
                </a:lnTo>
                <a:lnTo>
                  <a:pt x="780488" y="95887"/>
                </a:lnTo>
                <a:lnTo>
                  <a:pt x="820249" y="273248"/>
                </a:lnTo>
                <a:cubicBezTo>
                  <a:pt x="822900" y="285161"/>
                  <a:pt x="833503" y="294426"/>
                  <a:pt x="846756" y="294426"/>
                </a:cubicBezTo>
                <a:cubicBezTo>
                  <a:pt x="858685" y="294426"/>
                  <a:pt x="869288" y="286484"/>
                  <a:pt x="873264" y="273248"/>
                </a:cubicBezTo>
                <a:lnTo>
                  <a:pt x="913025" y="95887"/>
                </a:lnTo>
                <a:lnTo>
                  <a:pt x="913025" y="307662"/>
                </a:lnTo>
                <a:lnTo>
                  <a:pt x="913025" y="612089"/>
                </a:lnTo>
                <a:lnTo>
                  <a:pt x="966040" y="612089"/>
                </a:lnTo>
                <a:lnTo>
                  <a:pt x="966040" y="307662"/>
                </a:lnTo>
                <a:lnTo>
                  <a:pt x="992547" y="307662"/>
                </a:lnTo>
                <a:lnTo>
                  <a:pt x="992547" y="612089"/>
                </a:lnTo>
                <a:lnTo>
                  <a:pt x="1045562" y="612089"/>
                </a:lnTo>
                <a:lnTo>
                  <a:pt x="1045562" y="307662"/>
                </a:lnTo>
                <a:lnTo>
                  <a:pt x="1045562" y="95887"/>
                </a:lnTo>
                <a:lnTo>
                  <a:pt x="1085323" y="273248"/>
                </a:lnTo>
                <a:cubicBezTo>
                  <a:pt x="1087973" y="285161"/>
                  <a:pt x="1098577" y="294426"/>
                  <a:pt x="1111830" y="294426"/>
                </a:cubicBezTo>
                <a:cubicBezTo>
                  <a:pt x="1114481" y="294426"/>
                  <a:pt x="1118457" y="294426"/>
                  <a:pt x="1121108" y="293103"/>
                </a:cubicBezTo>
                <a:cubicBezTo>
                  <a:pt x="1133036" y="287808"/>
                  <a:pt x="1139663" y="274572"/>
                  <a:pt x="1137012" y="261336"/>
                </a:cubicBezTo>
                <a:lnTo>
                  <a:pt x="1137012" y="26133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TextBox 542"/>
          <p:cNvSpPr txBox="1"/>
          <p:nvPr/>
        </p:nvSpPr>
        <p:spPr>
          <a:xfrm>
            <a:off x="3431413" y="1115244"/>
            <a:ext cx="5313604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5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4" dirty="0">
                <a:solidFill>
                  <a:srgbClr val="242424"/>
                </a:solidFill>
                <a:latin typeface="Times New Roman"/>
                <a:ea typeface="Times New Roman"/>
              </a:rPr>
              <a:t>MY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COMMUNITY</a:t>
            </a:r>
          </a:p>
          <a:p>
            <a:pPr marL="0" indent="581025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543" name="TextBox 543"/>
          <p:cNvSpPr txBox="1"/>
          <p:nvPr/>
        </p:nvSpPr>
        <p:spPr>
          <a:xfrm>
            <a:off x="1648079" y="4607231"/>
            <a:ext cx="2193057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spc="1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0" dirty="0">
                <a:solidFill>
                  <a:srgbClr val="000000"/>
                </a:solidFill>
                <a:latin typeface="Times New Roman"/>
                <a:ea typeface="Times New Roman"/>
              </a:rPr>
              <a:t>importance</a:t>
            </a:r>
            <a:r>
              <a:rPr lang="en-US" altLang="zh-CN" sz="16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4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 indent="632460">
              <a:lnSpc>
                <a:spcPct val="100000"/>
              </a:lnSpc>
            </a:pPr>
            <a:r>
              <a:rPr lang="en-US" altLang="zh-CN" sz="1600" spc="-15" dirty="0">
                <a:solidFill>
                  <a:srgbClr val="000000"/>
                </a:solidFill>
                <a:latin typeface="Times New Roman"/>
                <a:ea typeface="Times New Roman"/>
              </a:rPr>
              <a:t>commu</a:t>
            </a:r>
            <a:r>
              <a:rPr lang="en-US" altLang="zh-CN" sz="1600" spc="-5" dirty="0">
                <a:solidFill>
                  <a:srgbClr val="000000"/>
                </a:solidFill>
                <a:latin typeface="Times New Roman"/>
                <a:ea typeface="Times New Roman"/>
              </a:rPr>
              <a:t>nity</a:t>
            </a:r>
          </a:p>
        </p:txBody>
      </p:sp>
      <p:sp>
        <p:nvSpPr>
          <p:cNvPr id="544" name="TextBox 544"/>
          <p:cNvSpPr txBox="1"/>
          <p:nvPr/>
        </p:nvSpPr>
        <p:spPr>
          <a:xfrm>
            <a:off x="4678426" y="4603107"/>
            <a:ext cx="2845679" cy="70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85571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6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motivated</a:t>
            </a:r>
            <a:r>
              <a:rPr lang="en-US" altLang="zh-CN" sz="16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6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  <a:p>
            <a:pPr marL="0">
              <a:lnSpc>
                <a:spcPct val="89999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maximize</a:t>
            </a:r>
            <a:r>
              <a:rPr lang="en-US" altLang="zh-CN" sz="16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assets</a:t>
            </a:r>
            <a:r>
              <a:rPr lang="en-US" altLang="zh-CN" sz="16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opportunities</a:t>
            </a:r>
          </a:p>
          <a:p>
            <a:pPr marL="0" indent="330708">
              <a:lnSpc>
                <a:spcPct val="100000"/>
              </a:lnSpc>
            </a:pPr>
            <a:r>
              <a:rPr lang="en-US" altLang="zh-CN" sz="1600" spc="-15" dirty="0">
                <a:solidFill>
                  <a:srgbClr val="000000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16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-5" dirty="0">
                <a:solidFill>
                  <a:srgbClr val="000000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6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-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-15" dirty="0">
                <a:solidFill>
                  <a:srgbClr val="000000"/>
                </a:solidFill>
                <a:latin typeface="Times New Roman"/>
                <a:ea typeface="Times New Roman"/>
              </a:rPr>
              <a:t>community</a:t>
            </a:r>
          </a:p>
        </p:txBody>
      </p:sp>
      <p:sp>
        <p:nvSpPr>
          <p:cNvPr id="545" name="TextBox 545"/>
          <p:cNvSpPr txBox="1"/>
          <p:nvPr/>
        </p:nvSpPr>
        <p:spPr>
          <a:xfrm>
            <a:off x="8030591" y="4607231"/>
            <a:ext cx="2858085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94131">
              <a:lnSpc>
                <a:spcPct val="100000"/>
              </a:lnSpc>
            </a:pPr>
            <a:r>
              <a:rPr lang="en-US" altLang="zh-CN" sz="1600" spc="25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5" dirty="0">
                <a:solidFill>
                  <a:srgbClr val="000000"/>
                </a:solidFill>
                <a:latin typeface="Times New Roman"/>
                <a:ea typeface="Times New Roman"/>
              </a:rPr>
              <a:t>connection</a:t>
            </a:r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16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individual</a:t>
            </a:r>
            <a:r>
              <a:rPr lang="en-US" altLang="zh-CN" sz="1600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/>
                <a:ea typeface="Times New Roman"/>
              </a:rPr>
              <a:t>community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Freeform 546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Freeform 547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Freeform 548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Freeform 549"> 
				</p:cNvPr>
          <p:cNvSpPr/>
          <p:nvPr/>
        </p:nvSpPr>
        <p:spPr>
          <a:xfrm>
            <a:off x="949325" y="2613025"/>
            <a:ext cx="2403475" cy="1450975"/>
          </a:xfrm>
          <a:custGeom>
            <a:avLst/>
            <a:gdLst>
              <a:gd name="connsiteX0" fmla="*/ 18414 w 2403475"/>
              <a:gd name="connsiteY0" fmla="*/ 1457579 h 1450975"/>
              <a:gd name="connsiteX1" fmla="*/ 2403475 w 2403475"/>
              <a:gd name="connsiteY1" fmla="*/ 1457579 h 1450975"/>
              <a:gd name="connsiteX2" fmla="*/ 2403475 w 2403475"/>
              <a:gd name="connsiteY2" fmla="*/ 26543 h 1450975"/>
              <a:gd name="connsiteX3" fmla="*/ 18414 w 2403475"/>
              <a:gd name="connsiteY3" fmla="*/ 26543 h 1450975"/>
              <a:gd name="connsiteX4" fmla="*/ 18414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18414" y="1457579"/>
                </a:moveTo>
                <a:lnTo>
                  <a:pt x="2403475" y="1457579"/>
                </a:lnTo>
                <a:lnTo>
                  <a:pt x="2403475" y="26543"/>
                </a:lnTo>
                <a:lnTo>
                  <a:pt x="18414" y="26543"/>
                </a:lnTo>
                <a:lnTo>
                  <a:pt x="18414" y="145757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Freeform 550"> 
				</p:cNvPr>
          <p:cNvSpPr/>
          <p:nvPr/>
        </p:nvSpPr>
        <p:spPr>
          <a:xfrm>
            <a:off x="949325" y="2613025"/>
            <a:ext cx="2403475" cy="1450975"/>
          </a:xfrm>
          <a:custGeom>
            <a:avLst/>
            <a:gdLst>
              <a:gd name="connsiteX0" fmla="*/ 18414 w 2403475"/>
              <a:gd name="connsiteY0" fmla="*/ 1457579 h 1450975"/>
              <a:gd name="connsiteX1" fmla="*/ 2403475 w 2403475"/>
              <a:gd name="connsiteY1" fmla="*/ 1457579 h 1450975"/>
              <a:gd name="connsiteX2" fmla="*/ 2403475 w 2403475"/>
              <a:gd name="connsiteY2" fmla="*/ 26543 h 1450975"/>
              <a:gd name="connsiteX3" fmla="*/ 18414 w 2403475"/>
              <a:gd name="connsiteY3" fmla="*/ 26543 h 1450975"/>
              <a:gd name="connsiteX4" fmla="*/ 18414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18414" y="1457579"/>
                </a:moveTo>
                <a:lnTo>
                  <a:pt x="2403475" y="1457579"/>
                </a:lnTo>
                <a:lnTo>
                  <a:pt x="2403475" y="26543"/>
                </a:lnTo>
                <a:lnTo>
                  <a:pt x="18414" y="26543"/>
                </a:lnTo>
                <a:lnTo>
                  <a:pt x="18414" y="1457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Freeform 551"> 
				</p:cNvPr>
          <p:cNvSpPr/>
          <p:nvPr/>
        </p:nvSpPr>
        <p:spPr>
          <a:xfrm>
            <a:off x="3565525" y="2613025"/>
            <a:ext cx="2403475" cy="1450975"/>
          </a:xfrm>
          <a:custGeom>
            <a:avLst/>
            <a:gdLst>
              <a:gd name="connsiteX0" fmla="*/ 26542 w 2403475"/>
              <a:gd name="connsiteY0" fmla="*/ 1457579 h 1450975"/>
              <a:gd name="connsiteX1" fmla="*/ 2411603 w 2403475"/>
              <a:gd name="connsiteY1" fmla="*/ 1457579 h 1450975"/>
              <a:gd name="connsiteX2" fmla="*/ 2411603 w 2403475"/>
              <a:gd name="connsiteY2" fmla="*/ 26543 h 1450975"/>
              <a:gd name="connsiteX3" fmla="*/ 26542 w 2403475"/>
              <a:gd name="connsiteY3" fmla="*/ 26543 h 1450975"/>
              <a:gd name="connsiteX4" fmla="*/ 26542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6542" y="1457579"/>
                </a:moveTo>
                <a:lnTo>
                  <a:pt x="2411603" y="1457579"/>
                </a:lnTo>
                <a:lnTo>
                  <a:pt x="2411603" y="26543"/>
                </a:lnTo>
                <a:lnTo>
                  <a:pt x="26542" y="26543"/>
                </a:lnTo>
                <a:lnTo>
                  <a:pt x="26542" y="145757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Freeform 552"> 
				</p:cNvPr>
          <p:cNvSpPr/>
          <p:nvPr/>
        </p:nvSpPr>
        <p:spPr>
          <a:xfrm>
            <a:off x="3565525" y="2613025"/>
            <a:ext cx="2403475" cy="1450975"/>
          </a:xfrm>
          <a:custGeom>
            <a:avLst/>
            <a:gdLst>
              <a:gd name="connsiteX0" fmla="*/ 26542 w 2403475"/>
              <a:gd name="connsiteY0" fmla="*/ 1457579 h 1450975"/>
              <a:gd name="connsiteX1" fmla="*/ 2411603 w 2403475"/>
              <a:gd name="connsiteY1" fmla="*/ 1457579 h 1450975"/>
              <a:gd name="connsiteX2" fmla="*/ 2411603 w 2403475"/>
              <a:gd name="connsiteY2" fmla="*/ 26543 h 1450975"/>
              <a:gd name="connsiteX3" fmla="*/ 26542 w 2403475"/>
              <a:gd name="connsiteY3" fmla="*/ 26543 h 1450975"/>
              <a:gd name="connsiteX4" fmla="*/ 26542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6542" y="1457579"/>
                </a:moveTo>
                <a:lnTo>
                  <a:pt x="2411603" y="1457579"/>
                </a:lnTo>
                <a:lnTo>
                  <a:pt x="2411603" y="26543"/>
                </a:lnTo>
                <a:lnTo>
                  <a:pt x="26542" y="26543"/>
                </a:lnTo>
                <a:lnTo>
                  <a:pt x="26542" y="1457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Freeform 553"> 
				</p:cNvPr>
          <p:cNvSpPr/>
          <p:nvPr/>
        </p:nvSpPr>
        <p:spPr>
          <a:xfrm>
            <a:off x="6194425" y="2613025"/>
            <a:ext cx="2403475" cy="1450975"/>
          </a:xfrm>
          <a:custGeom>
            <a:avLst/>
            <a:gdLst>
              <a:gd name="connsiteX0" fmla="*/ 20446 w 2403475"/>
              <a:gd name="connsiteY0" fmla="*/ 1457579 h 1450975"/>
              <a:gd name="connsiteX1" fmla="*/ 2405506 w 2403475"/>
              <a:gd name="connsiteY1" fmla="*/ 1457579 h 1450975"/>
              <a:gd name="connsiteX2" fmla="*/ 2405506 w 2403475"/>
              <a:gd name="connsiteY2" fmla="*/ 26543 h 1450975"/>
              <a:gd name="connsiteX3" fmla="*/ 20446 w 2403475"/>
              <a:gd name="connsiteY3" fmla="*/ 26543 h 1450975"/>
              <a:gd name="connsiteX4" fmla="*/ 20446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0446" y="1457579"/>
                </a:moveTo>
                <a:lnTo>
                  <a:pt x="2405506" y="1457579"/>
                </a:lnTo>
                <a:lnTo>
                  <a:pt x="2405506" y="26543"/>
                </a:lnTo>
                <a:lnTo>
                  <a:pt x="20446" y="26543"/>
                </a:lnTo>
                <a:lnTo>
                  <a:pt x="20446" y="1457579"/>
                </a:lnTo>
                <a:close/>
              </a:path>
            </a:pathLst>
          </a:custGeom>
          <a:solidFill>
            <a:srgbClr val="9ba1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Freeform 554"> 
				</p:cNvPr>
          <p:cNvSpPr/>
          <p:nvPr/>
        </p:nvSpPr>
        <p:spPr>
          <a:xfrm>
            <a:off x="6194425" y="2613025"/>
            <a:ext cx="2403475" cy="1450975"/>
          </a:xfrm>
          <a:custGeom>
            <a:avLst/>
            <a:gdLst>
              <a:gd name="connsiteX0" fmla="*/ 20446 w 2403475"/>
              <a:gd name="connsiteY0" fmla="*/ 1457579 h 1450975"/>
              <a:gd name="connsiteX1" fmla="*/ 2405506 w 2403475"/>
              <a:gd name="connsiteY1" fmla="*/ 1457579 h 1450975"/>
              <a:gd name="connsiteX2" fmla="*/ 2405506 w 2403475"/>
              <a:gd name="connsiteY2" fmla="*/ 26543 h 1450975"/>
              <a:gd name="connsiteX3" fmla="*/ 20446 w 2403475"/>
              <a:gd name="connsiteY3" fmla="*/ 26543 h 1450975"/>
              <a:gd name="connsiteX4" fmla="*/ 20446 w 24034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0446" y="1457579"/>
                </a:moveTo>
                <a:lnTo>
                  <a:pt x="2405506" y="1457579"/>
                </a:lnTo>
                <a:lnTo>
                  <a:pt x="2405506" y="26543"/>
                </a:lnTo>
                <a:lnTo>
                  <a:pt x="20446" y="26543"/>
                </a:lnTo>
                <a:lnTo>
                  <a:pt x="20446" y="1457579"/>
                </a:lnTo>
                <a:close/>
              </a:path>
            </a:pathLst>
          </a:custGeom>
          <a:solidFill>
            <a:srgbClr val="00002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Freeform 555"> 
				</p:cNvPr>
          <p:cNvSpPr/>
          <p:nvPr/>
        </p:nvSpPr>
        <p:spPr>
          <a:xfrm>
            <a:off x="8823325" y="2613025"/>
            <a:ext cx="2390775" cy="1450975"/>
          </a:xfrm>
          <a:custGeom>
            <a:avLst/>
            <a:gdLst>
              <a:gd name="connsiteX0" fmla="*/ 15875 w 2390775"/>
              <a:gd name="connsiteY0" fmla="*/ 1457579 h 1450975"/>
              <a:gd name="connsiteX1" fmla="*/ 2400934 w 2390775"/>
              <a:gd name="connsiteY1" fmla="*/ 1457579 h 1450975"/>
              <a:gd name="connsiteX2" fmla="*/ 2400934 w 2390775"/>
              <a:gd name="connsiteY2" fmla="*/ 26543 h 1450975"/>
              <a:gd name="connsiteX3" fmla="*/ 15875 w 2390775"/>
              <a:gd name="connsiteY3" fmla="*/ 26543 h 1450975"/>
              <a:gd name="connsiteX4" fmla="*/ 15875 w 23907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5875" y="1457579"/>
                </a:moveTo>
                <a:lnTo>
                  <a:pt x="2400934" y="1457579"/>
                </a:lnTo>
                <a:lnTo>
                  <a:pt x="2400934" y="26543"/>
                </a:lnTo>
                <a:lnTo>
                  <a:pt x="15875" y="26543"/>
                </a:lnTo>
                <a:lnTo>
                  <a:pt x="15875" y="1457579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Freeform 556"> 
				</p:cNvPr>
          <p:cNvSpPr/>
          <p:nvPr/>
        </p:nvSpPr>
        <p:spPr>
          <a:xfrm>
            <a:off x="8823325" y="2613025"/>
            <a:ext cx="2390775" cy="1450975"/>
          </a:xfrm>
          <a:custGeom>
            <a:avLst/>
            <a:gdLst>
              <a:gd name="connsiteX0" fmla="*/ 15875 w 2390775"/>
              <a:gd name="connsiteY0" fmla="*/ 1457579 h 1450975"/>
              <a:gd name="connsiteX1" fmla="*/ 2400934 w 2390775"/>
              <a:gd name="connsiteY1" fmla="*/ 1457579 h 1450975"/>
              <a:gd name="connsiteX2" fmla="*/ 2400934 w 2390775"/>
              <a:gd name="connsiteY2" fmla="*/ 26543 h 1450975"/>
              <a:gd name="connsiteX3" fmla="*/ 15875 w 2390775"/>
              <a:gd name="connsiteY3" fmla="*/ 26543 h 1450975"/>
              <a:gd name="connsiteX4" fmla="*/ 15875 w 2390775"/>
              <a:gd name="connsiteY4" fmla="*/ 145757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5875" y="1457579"/>
                </a:moveTo>
                <a:lnTo>
                  <a:pt x="2400934" y="1457579"/>
                </a:lnTo>
                <a:lnTo>
                  <a:pt x="2400934" y="26543"/>
                </a:lnTo>
                <a:lnTo>
                  <a:pt x="15875" y="26543"/>
                </a:lnTo>
                <a:lnTo>
                  <a:pt x="15875" y="145757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Freeform 557"> 
				</p:cNvPr>
          <p:cNvSpPr/>
          <p:nvPr/>
        </p:nvSpPr>
        <p:spPr>
          <a:xfrm>
            <a:off x="3565525" y="4289425"/>
            <a:ext cx="2403475" cy="1438275"/>
          </a:xfrm>
          <a:custGeom>
            <a:avLst/>
            <a:gdLst>
              <a:gd name="connsiteX0" fmla="*/ 26542 w 2403475"/>
              <a:gd name="connsiteY0" fmla="*/ 1449959 h 1438275"/>
              <a:gd name="connsiteX1" fmla="*/ 2411603 w 2403475"/>
              <a:gd name="connsiteY1" fmla="*/ 1449959 h 1438275"/>
              <a:gd name="connsiteX2" fmla="*/ 2411603 w 2403475"/>
              <a:gd name="connsiteY2" fmla="*/ 18923 h 1438275"/>
              <a:gd name="connsiteX3" fmla="*/ 26542 w 2403475"/>
              <a:gd name="connsiteY3" fmla="*/ 18923 h 1438275"/>
              <a:gd name="connsiteX4" fmla="*/ 26542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9959"/>
                </a:moveTo>
                <a:lnTo>
                  <a:pt x="2411603" y="1449959"/>
                </a:lnTo>
                <a:lnTo>
                  <a:pt x="2411603" y="18923"/>
                </a:lnTo>
                <a:lnTo>
                  <a:pt x="26542" y="18923"/>
                </a:lnTo>
                <a:lnTo>
                  <a:pt x="26542" y="1449959"/>
                </a:lnTo>
                <a:close/>
              </a:path>
            </a:pathLst>
          </a:custGeom>
          <a:solidFill>
            <a:srgbClr val="9e96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Freeform 558"> 
				</p:cNvPr>
          <p:cNvSpPr/>
          <p:nvPr/>
        </p:nvSpPr>
        <p:spPr>
          <a:xfrm>
            <a:off x="3565525" y="4289425"/>
            <a:ext cx="2403475" cy="1438275"/>
          </a:xfrm>
          <a:custGeom>
            <a:avLst/>
            <a:gdLst>
              <a:gd name="connsiteX0" fmla="*/ 26542 w 2403475"/>
              <a:gd name="connsiteY0" fmla="*/ 1449959 h 1438275"/>
              <a:gd name="connsiteX1" fmla="*/ 2411603 w 2403475"/>
              <a:gd name="connsiteY1" fmla="*/ 1449959 h 1438275"/>
              <a:gd name="connsiteX2" fmla="*/ 2411603 w 2403475"/>
              <a:gd name="connsiteY2" fmla="*/ 18923 h 1438275"/>
              <a:gd name="connsiteX3" fmla="*/ 26542 w 2403475"/>
              <a:gd name="connsiteY3" fmla="*/ 18923 h 1438275"/>
              <a:gd name="connsiteX4" fmla="*/ 26542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6542" y="1449959"/>
                </a:moveTo>
                <a:lnTo>
                  <a:pt x="2411603" y="1449959"/>
                </a:lnTo>
                <a:lnTo>
                  <a:pt x="2411603" y="18923"/>
                </a:lnTo>
                <a:lnTo>
                  <a:pt x="26542" y="18923"/>
                </a:lnTo>
                <a:lnTo>
                  <a:pt x="26542" y="144995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Freeform 559"> 
				</p:cNvPr>
          <p:cNvSpPr/>
          <p:nvPr/>
        </p:nvSpPr>
        <p:spPr>
          <a:xfrm>
            <a:off x="6194425" y="4289425"/>
            <a:ext cx="2403475" cy="1438275"/>
          </a:xfrm>
          <a:custGeom>
            <a:avLst/>
            <a:gdLst>
              <a:gd name="connsiteX0" fmla="*/ 20446 w 2403475"/>
              <a:gd name="connsiteY0" fmla="*/ 1449959 h 1438275"/>
              <a:gd name="connsiteX1" fmla="*/ 2405506 w 2403475"/>
              <a:gd name="connsiteY1" fmla="*/ 1449959 h 1438275"/>
              <a:gd name="connsiteX2" fmla="*/ 2405506 w 2403475"/>
              <a:gd name="connsiteY2" fmla="*/ 18923 h 1438275"/>
              <a:gd name="connsiteX3" fmla="*/ 20446 w 2403475"/>
              <a:gd name="connsiteY3" fmla="*/ 18923 h 1438275"/>
              <a:gd name="connsiteX4" fmla="*/ 20446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9959"/>
                </a:moveTo>
                <a:lnTo>
                  <a:pt x="2405506" y="1449959"/>
                </a:lnTo>
                <a:lnTo>
                  <a:pt x="2405506" y="18923"/>
                </a:lnTo>
                <a:lnTo>
                  <a:pt x="20446" y="18923"/>
                </a:lnTo>
                <a:lnTo>
                  <a:pt x="20446" y="144995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Freeform 560"> 
				</p:cNvPr>
          <p:cNvSpPr/>
          <p:nvPr/>
        </p:nvSpPr>
        <p:spPr>
          <a:xfrm>
            <a:off x="6194425" y="4289425"/>
            <a:ext cx="2403475" cy="1438275"/>
          </a:xfrm>
          <a:custGeom>
            <a:avLst/>
            <a:gdLst>
              <a:gd name="connsiteX0" fmla="*/ 20446 w 2403475"/>
              <a:gd name="connsiteY0" fmla="*/ 1449959 h 1438275"/>
              <a:gd name="connsiteX1" fmla="*/ 2405506 w 2403475"/>
              <a:gd name="connsiteY1" fmla="*/ 1449959 h 1438275"/>
              <a:gd name="connsiteX2" fmla="*/ 2405506 w 2403475"/>
              <a:gd name="connsiteY2" fmla="*/ 18923 h 1438275"/>
              <a:gd name="connsiteX3" fmla="*/ 20446 w 2403475"/>
              <a:gd name="connsiteY3" fmla="*/ 18923 h 1438275"/>
              <a:gd name="connsiteX4" fmla="*/ 20446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0446" y="1449959"/>
                </a:moveTo>
                <a:lnTo>
                  <a:pt x="2405506" y="1449959"/>
                </a:lnTo>
                <a:lnTo>
                  <a:pt x="2405506" y="18923"/>
                </a:lnTo>
                <a:lnTo>
                  <a:pt x="20446" y="18923"/>
                </a:lnTo>
                <a:lnTo>
                  <a:pt x="20446" y="144995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TextBox 561"/>
          <p:cNvSpPr txBox="1"/>
          <p:nvPr/>
        </p:nvSpPr>
        <p:spPr>
          <a:xfrm>
            <a:off x="3423792" y="1328462"/>
            <a:ext cx="5446380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MY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562" name="TextBox 562"/>
          <p:cNvSpPr txBox="1"/>
          <p:nvPr/>
        </p:nvSpPr>
        <p:spPr>
          <a:xfrm>
            <a:off x="1196949" y="3104502"/>
            <a:ext cx="193903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</p:txBody>
      </p:sp>
      <p:sp>
        <p:nvSpPr>
          <p:cNvPr id="563" name="TextBox 563"/>
          <p:cNvSpPr txBox="1"/>
          <p:nvPr/>
        </p:nvSpPr>
        <p:spPr>
          <a:xfrm>
            <a:off x="3968750" y="3104502"/>
            <a:ext cx="164299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20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3000" spc="15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564" name="TextBox 564"/>
          <p:cNvSpPr txBox="1"/>
          <p:nvPr/>
        </p:nvSpPr>
        <p:spPr>
          <a:xfrm>
            <a:off x="6496558" y="2875811"/>
            <a:ext cx="1836161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5" dirty="0">
                <a:solidFill>
                  <a:srgbClr val="fefefe"/>
                </a:solidFill>
                <a:latin typeface="Times New Roman"/>
                <a:ea typeface="Times New Roman"/>
              </a:rPr>
              <a:t>Com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munity</a:t>
            </a:r>
          </a:p>
          <a:p>
            <a:pPr marL="0" indent="274320">
              <a:lnSpc>
                <a:spcPct val="100000"/>
              </a:lnSpc>
            </a:pPr>
            <a:r>
              <a:rPr lang="en-US" altLang="zh-CN" sz="3000" spc="-120" dirty="0">
                <a:solidFill>
                  <a:srgbClr val="fefefe"/>
                </a:solidFill>
                <a:latin typeface="Times New Roman"/>
                <a:ea typeface="Times New Roman"/>
              </a:rPr>
              <a:t>Mapp</a:t>
            </a:r>
            <a:r>
              <a:rPr lang="en-US" altLang="zh-CN" sz="3000" spc="-110" dirty="0">
                <a:solidFill>
                  <a:srgbClr val="fefefe"/>
                </a:solidFill>
                <a:latin typeface="Times New Roman"/>
                <a:ea typeface="Times New Roman"/>
              </a:rPr>
              <a:t>ing</a:t>
            </a:r>
          </a:p>
        </p:txBody>
      </p:sp>
      <p:sp>
        <p:nvSpPr>
          <p:cNvPr id="565" name="TextBox 565"/>
          <p:cNvSpPr txBox="1"/>
          <p:nvPr/>
        </p:nvSpPr>
        <p:spPr>
          <a:xfrm>
            <a:off x="9298813" y="2875811"/>
            <a:ext cx="1479579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25552">
              <a:lnSpc>
                <a:spcPct val="100000"/>
              </a:lnSpc>
            </a:pPr>
            <a:r>
              <a:rPr lang="en-US" altLang="zh-CN" sz="3000" spc="70" dirty="0">
                <a:solidFill>
                  <a:srgbClr val="fefefe"/>
                </a:solidFill>
                <a:latin typeface="Times New Roman"/>
                <a:ea typeface="Times New Roman"/>
              </a:rPr>
              <a:t>Gr</a:t>
            </a:r>
            <a:r>
              <a:rPr lang="en-US" altLang="zh-CN" sz="3000" spc="60" dirty="0">
                <a:solidFill>
                  <a:srgbClr val="fefefe"/>
                </a:solidFill>
                <a:latin typeface="Times New Roman"/>
                <a:ea typeface="Times New Roman"/>
              </a:rPr>
              <a:t>oup</a:t>
            </a:r>
          </a:p>
          <a:p>
            <a:pPr marL="0">
              <a:lnSpc>
                <a:spcPct val="100000"/>
              </a:lnSpc>
            </a:pPr>
            <a:r>
              <a:rPr lang="en-US" altLang="zh-CN" sz="3000" spc="10" dirty="0">
                <a:solidFill>
                  <a:srgbClr val="fefefe"/>
                </a:solidFill>
                <a:latin typeface="Times New Roman"/>
                <a:ea typeface="Times New Roman"/>
              </a:rPr>
              <a:t>refle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ction</a:t>
            </a:r>
          </a:p>
        </p:txBody>
      </p:sp>
      <p:sp>
        <p:nvSpPr>
          <p:cNvPr id="566" name="TextBox 566"/>
          <p:cNvSpPr txBox="1"/>
          <p:nvPr/>
        </p:nvSpPr>
        <p:spPr>
          <a:xfrm>
            <a:off x="3735578" y="4545698"/>
            <a:ext cx="2110777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75" dirty="0">
                <a:solidFill>
                  <a:srgbClr val="fefefe"/>
                </a:solidFill>
                <a:latin typeface="Times New Roman"/>
                <a:ea typeface="Times New Roman"/>
              </a:rPr>
              <a:t>Individual</a:t>
            </a:r>
            <a:r>
              <a:rPr lang="en-US" altLang="zh-CN" sz="30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8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188975">
              <a:lnSpc>
                <a:spcPct val="100000"/>
              </a:lnSpc>
            </a:pPr>
            <a:r>
              <a:rPr lang="en-US" altLang="zh-CN" sz="3000" spc="-20" dirty="0">
                <a:solidFill>
                  <a:srgbClr val="fefefe"/>
                </a:solidFill>
                <a:latin typeface="Times New Roman"/>
                <a:ea typeface="Times New Roman"/>
              </a:rPr>
              <a:t>commu</a:t>
            </a:r>
            <a:r>
              <a:rPr lang="en-US" altLang="zh-CN" sz="3000" spc="-10" dirty="0">
                <a:solidFill>
                  <a:srgbClr val="fefefe"/>
                </a:solidFill>
                <a:latin typeface="Times New Roman"/>
                <a:ea typeface="Times New Roman"/>
              </a:rPr>
              <a:t>nity</a:t>
            </a:r>
          </a:p>
        </p:txBody>
      </p:sp>
      <p:sp>
        <p:nvSpPr>
          <p:cNvPr id="567" name="TextBox 567"/>
          <p:cNvSpPr txBox="1"/>
          <p:nvPr/>
        </p:nvSpPr>
        <p:spPr>
          <a:xfrm>
            <a:off x="6571233" y="4545698"/>
            <a:ext cx="1687485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65" dirty="0">
                <a:solidFill>
                  <a:srgbClr val="fefefe"/>
                </a:solidFill>
                <a:latin typeface="Times New Roman"/>
                <a:ea typeface="Times New Roman"/>
              </a:rPr>
              <a:t>Evalu</a:t>
            </a: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ation/</a:t>
            </a:r>
          </a:p>
          <a:p>
            <a:pPr marL="0" indent="76200">
              <a:lnSpc>
                <a:spcPct val="100000"/>
              </a:lnSpc>
            </a:pPr>
            <a:r>
              <a:rPr lang="en-US" altLang="zh-CN" sz="3000" spc="4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0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4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Freeform 56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Freeform 569"> 
				</p:cNvPr>
          <p:cNvSpPr/>
          <p:nvPr/>
        </p:nvSpPr>
        <p:spPr>
          <a:xfrm>
            <a:off x="809625" y="2689225"/>
            <a:ext cx="3711575" cy="1450975"/>
          </a:xfrm>
          <a:custGeom>
            <a:avLst/>
            <a:gdLst>
              <a:gd name="connsiteX0" fmla="*/ 20192 w 3711575"/>
              <a:gd name="connsiteY0" fmla="*/ 1461389 h 1450975"/>
              <a:gd name="connsiteX1" fmla="*/ 3720464 w 3711575"/>
              <a:gd name="connsiteY1" fmla="*/ 1461389 h 1450975"/>
              <a:gd name="connsiteX2" fmla="*/ 3720464 w 3711575"/>
              <a:gd name="connsiteY2" fmla="*/ 19685 h 1450975"/>
              <a:gd name="connsiteX3" fmla="*/ 20192 w 3711575"/>
              <a:gd name="connsiteY3" fmla="*/ 19685 h 1450975"/>
              <a:gd name="connsiteX4" fmla="*/ 20192 w 3711575"/>
              <a:gd name="connsiteY4" fmla="*/ 1461389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1575" h="1450975">
                <a:moveTo>
                  <a:pt x="20192" y="1461389"/>
                </a:moveTo>
                <a:lnTo>
                  <a:pt x="3720464" y="1461389"/>
                </a:lnTo>
                <a:lnTo>
                  <a:pt x="3720464" y="19685"/>
                </a:lnTo>
                <a:lnTo>
                  <a:pt x="20192" y="19685"/>
                </a:lnTo>
                <a:lnTo>
                  <a:pt x="20192" y="1461389"/>
                </a:lnTo>
                <a:close/>
              </a:path>
            </a:pathLst>
          </a:custGeom>
          <a:solidFill>
            <a:srgbClr val="00008a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Freeform 570"> 
				</p:cNvPr>
          <p:cNvSpPr/>
          <p:nvPr/>
        </p:nvSpPr>
        <p:spPr>
          <a:xfrm>
            <a:off x="5315711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TextBox 571"/>
          <p:cNvSpPr txBox="1"/>
          <p:nvPr/>
        </p:nvSpPr>
        <p:spPr>
          <a:xfrm>
            <a:off x="6141465" y="1375692"/>
            <a:ext cx="5158952" cy="809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spc="44" b="1" dirty="0">
                <a:solidFill>
                  <a:srgbClr val="000000"/>
                </a:solidFill>
                <a:latin typeface="Times New Roman"/>
                <a:ea typeface="Times New Roman"/>
              </a:rPr>
              <a:t>Before</a:t>
            </a:r>
            <a:r>
              <a:rPr lang="en-US" altLang="zh-CN" sz="13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55" b="1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3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begin,</a:t>
            </a:r>
            <a:r>
              <a:rPr lang="en-US" altLang="zh-CN" sz="13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44" b="1" dirty="0">
                <a:solidFill>
                  <a:srgbClr val="000000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3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44" b="1" dirty="0">
                <a:solidFill>
                  <a:srgbClr val="000000"/>
                </a:solidFill>
                <a:latin typeface="Times New Roman"/>
                <a:ea typeface="Times New Roman"/>
              </a:rPr>
              <a:t>about:</a:t>
            </a:r>
          </a:p>
          <a:p>
            <a:pPr>
              <a:lnSpc>
                <a:spcPts val="8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300" spc="75" dirty="0">
                <a:solidFill>
                  <a:srgbClr val="9aadb4"/>
                </a:solidFill>
                <a:latin typeface="Arial"/>
                <a:cs typeface="Arial"/>
              </a:rPr>
              <a:t>  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300" spc="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neighbourhood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want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focus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streets/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area</a:t>
            </a:r>
            <a:r>
              <a:rPr lang="en-US" altLang="zh-CN" sz="1300" spc="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3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visit</a:t>
            </a:r>
          </a:p>
          <a:p>
            <a:pPr>
              <a:lnSpc>
                <a:spcPts val="8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spc="50" b="1" dirty="0">
                <a:solidFill>
                  <a:srgbClr val="000000"/>
                </a:solidFill>
                <a:latin typeface="Times New Roman"/>
                <a:ea typeface="Times New Roman"/>
              </a:rPr>
              <a:t>Look</a:t>
            </a:r>
            <a:r>
              <a:rPr lang="en-US" altLang="zh-CN" sz="1300" spc="25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40" b="1" dirty="0">
                <a:solidFill>
                  <a:srgbClr val="000000"/>
                </a:solidFill>
                <a:latin typeface="Times New Roman"/>
                <a:ea typeface="Times New Roman"/>
              </a:rPr>
              <a:t>out</a:t>
            </a:r>
            <a:r>
              <a:rPr lang="en-US" altLang="zh-CN" sz="1300" spc="3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spc="34" b="1" dirty="0">
                <a:solidFill>
                  <a:srgbClr val="000000"/>
                </a:solidFill>
                <a:latin typeface="Times New Roman"/>
                <a:ea typeface="Times New Roman"/>
              </a:rPr>
              <a:t>for:</a:t>
            </a:r>
          </a:p>
        </p:txBody>
      </p:sp>
      <p:sp>
        <p:nvSpPr>
          <p:cNvPr id="572" name="TextBox 572"/>
          <p:cNvSpPr txBox="1"/>
          <p:nvPr/>
        </p:nvSpPr>
        <p:spPr>
          <a:xfrm>
            <a:off x="1641348" y="2880443"/>
            <a:ext cx="2059738" cy="1068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2963">
              <a:lnSpc>
                <a:spcPct val="100000"/>
              </a:lnSpc>
            </a:pPr>
            <a:r>
              <a:rPr lang="en-US" altLang="zh-CN" sz="2400" spc="135" dirty="0">
                <a:solidFill>
                  <a:srgbClr val="fefefe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4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fefefe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</a:p>
          <a:p>
            <a:pPr marL="0">
              <a:lnSpc>
                <a:spcPct val="92083"/>
              </a:lnSpc>
            </a:pPr>
            <a:r>
              <a:rPr lang="en-US" altLang="zh-CN" sz="2400" spc="119" dirty="0">
                <a:solidFill>
                  <a:srgbClr val="fefefe"/>
                </a:solidFill>
                <a:latin typeface="Times New Roman"/>
                <a:ea typeface="Times New Roman"/>
              </a:rPr>
              <a:t>CO</a:t>
            </a:r>
            <a:r>
              <a:rPr lang="en-US" altLang="zh-CN" sz="2400" spc="114" dirty="0">
                <a:solidFill>
                  <a:srgbClr val="fefefe"/>
                </a:solidFill>
                <a:latin typeface="Times New Roman"/>
                <a:ea typeface="Times New Roman"/>
              </a:rPr>
              <a:t>MMUNITY</a:t>
            </a:r>
          </a:p>
          <a:p>
            <a:pPr marL="0" indent="301751">
              <a:lnSpc>
                <a:spcPct val="100000"/>
              </a:lnSpc>
            </a:pPr>
            <a:r>
              <a:rPr lang="en-US" altLang="zh-CN" sz="2400" spc="85" dirty="0">
                <a:solidFill>
                  <a:srgbClr val="fefefe"/>
                </a:solidFill>
                <a:latin typeface="Times New Roman"/>
                <a:ea typeface="Times New Roman"/>
              </a:rPr>
              <a:t>M</a:t>
            </a:r>
            <a:r>
              <a:rPr lang="en-US" altLang="zh-CN" sz="2400" spc="80" dirty="0">
                <a:solidFill>
                  <a:srgbClr val="fefefe"/>
                </a:solidFill>
                <a:latin typeface="Times New Roman"/>
                <a:ea typeface="Times New Roman"/>
              </a:rPr>
              <a:t>APPING</a:t>
            </a:r>
          </a:p>
        </p:txBody>
      </p:sp>
      <p:sp>
        <p:nvSpPr>
          <p:cNvPr id="573" name="TextBox 573"/>
          <p:cNvSpPr txBox="1"/>
          <p:nvPr/>
        </p:nvSpPr>
        <p:spPr>
          <a:xfrm>
            <a:off x="6141465" y="2287740"/>
            <a:ext cx="70323" cy="1777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spc="-1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spc="-1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spc="-1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spc="-1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spc="-1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574" name="TextBox 574"/>
          <p:cNvSpPr txBox="1"/>
          <p:nvPr/>
        </p:nvSpPr>
        <p:spPr>
          <a:xfrm>
            <a:off x="6484365" y="2302763"/>
            <a:ext cx="4798432" cy="1958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Resources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in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area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including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places/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spaces/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buildings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(libraries,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shops,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community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halls,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churches,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youth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clubs,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schools,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parks</a:t>
            </a:r>
            <a:r>
              <a:rPr lang="en-US" altLang="zh-CN" sz="13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etc.)</a:t>
            </a:r>
          </a:p>
          <a:p>
            <a:pPr>
              <a:lnSpc>
                <a:spcPts val="819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(community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groups,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diverse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groups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who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make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up</a:t>
            </a:r>
            <a:r>
              <a:rPr lang="en-US" altLang="zh-CN" sz="13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community,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people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influence,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skills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or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talents,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sports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teams</a:t>
            </a:r>
            <a:r>
              <a:rPr lang="en-US" altLang="zh-CN" sz="13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etc.)</a:t>
            </a:r>
          </a:p>
          <a:p>
            <a:pPr>
              <a:lnSpc>
                <a:spcPts val="83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Opportunities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socialise</a:t>
            </a:r>
          </a:p>
          <a:p>
            <a:pPr>
              <a:lnSpc>
                <a:spcPts val="83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Opportunities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get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know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others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from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different</a:t>
            </a:r>
            <a:r>
              <a:rPr lang="en-US" altLang="zh-CN" sz="1300" spc="-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backgrounds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Places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which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are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segregated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and/or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only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used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by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specific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group</a:t>
            </a:r>
            <a:r>
              <a:rPr lang="en-US" altLang="zh-CN" sz="13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of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spc="-5" dirty="0">
                <a:solidFill>
                  <a:srgbClr val="000000"/>
                </a:solidFill>
                <a:latin typeface="Calibri"/>
                <a:ea typeface="Calibri"/>
              </a:rPr>
              <a:t>peo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ple</a:t>
            </a:r>
          </a:p>
        </p:txBody>
      </p:sp>
      <p:sp>
        <p:nvSpPr>
          <p:cNvPr id="575" name="TextBox 575"/>
          <p:cNvSpPr txBox="1"/>
          <p:nvPr/>
        </p:nvSpPr>
        <p:spPr>
          <a:xfrm>
            <a:off x="6141465" y="4354652"/>
            <a:ext cx="2523544" cy="19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42900" algn="l"/>
              </a:tabLst>
            </a:pPr>
            <a:r>
              <a:rPr lang="en-US" altLang="zh-CN" sz="1300" spc="-5" dirty="0">
                <a:solidFill>
                  <a:srgbClr val="9aadb4"/>
                </a:solidFill>
                <a:latin typeface="Arial"/>
                <a:ea typeface="Arial"/>
              </a:rPr>
              <a:t>•	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Significant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memories/</a:t>
            </a:r>
            <a:r>
              <a:rPr lang="en-US" altLang="zh-CN" sz="1300" spc="-6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symbols</a:t>
            </a:r>
          </a:p>
        </p:txBody>
      </p:sp>
      <p:sp>
        <p:nvSpPr>
          <p:cNvPr id="576" name="TextBox 576"/>
          <p:cNvSpPr txBox="1"/>
          <p:nvPr/>
        </p:nvSpPr>
        <p:spPr>
          <a:xfrm>
            <a:off x="6141465" y="4659805"/>
            <a:ext cx="2781030" cy="19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42900" algn="l"/>
              </a:tabLst>
            </a:pPr>
            <a:r>
              <a:rPr lang="en-US" altLang="zh-CN" sz="1300" spc="-5" dirty="0">
                <a:solidFill>
                  <a:srgbClr val="9aadb4"/>
                </a:solidFill>
                <a:latin typeface="Arial"/>
                <a:ea typeface="Arial"/>
              </a:rPr>
              <a:t>•	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Places</a:t>
            </a:r>
            <a:r>
              <a:rPr lang="en-US" altLang="zh-CN" sz="13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where</a:t>
            </a:r>
            <a:r>
              <a:rPr lang="en-US" altLang="zh-CN" sz="13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you</a:t>
            </a:r>
            <a:r>
              <a:rPr lang="en-US" altLang="zh-CN" sz="13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feel</a:t>
            </a:r>
            <a:r>
              <a:rPr lang="en-US" altLang="zh-CN" sz="13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safe/</a:t>
            </a:r>
            <a:r>
              <a:rPr lang="en-US" altLang="zh-CN" sz="13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Calibri"/>
                <a:ea typeface="Calibri"/>
              </a:rPr>
              <a:t>unsafe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Freeform 57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Freeform 578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Freeform 579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Freeform 580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Freeform 581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82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Freeform 582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Freeform 583"> 
				</p:cNvPr>
          <p:cNvSpPr/>
          <p:nvPr/>
        </p:nvSpPr>
        <p:spPr>
          <a:xfrm>
            <a:off x="8150225" y="2041525"/>
            <a:ext cx="2771775" cy="2530475"/>
          </a:xfrm>
          <a:custGeom>
            <a:avLst/>
            <a:gdLst>
              <a:gd name="connsiteX0" fmla="*/ 2782503 w 2771775"/>
              <a:gd name="connsiteY0" fmla="*/ 24903 h 2530475"/>
              <a:gd name="connsiteX1" fmla="*/ 2782504 w 2771775"/>
              <a:gd name="connsiteY1" fmla="*/ 1926568 h 2530475"/>
              <a:gd name="connsiteX2" fmla="*/ 967154 w 2771775"/>
              <a:gd name="connsiteY2" fmla="*/ 1926568 h 2530475"/>
              <a:gd name="connsiteX3" fmla="*/ 362037 w 2771775"/>
              <a:gd name="connsiteY3" fmla="*/ 2531606 h 2530475"/>
              <a:gd name="connsiteX4" fmla="*/ 362037 w 2771775"/>
              <a:gd name="connsiteY4" fmla="*/ 1926568 h 2530475"/>
              <a:gd name="connsiteX5" fmla="*/ 16256 w 2771775"/>
              <a:gd name="connsiteY5" fmla="*/ 1926568 h 2530475"/>
              <a:gd name="connsiteX6" fmla="*/ 16255 w 2771775"/>
              <a:gd name="connsiteY6" fmla="*/ 24903 h 2530475"/>
              <a:gd name="connsiteX7" fmla="*/ 2782503 w 2771775"/>
              <a:gd name="connsiteY7" fmla="*/ 24903 h 2530475"/>
              <a:gd name="connsiteX8" fmla="*/ 2782503 w 2771775"/>
              <a:gd name="connsiteY8" fmla="*/ 24903 h 253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1775" h="2530475">
                <a:moveTo>
                  <a:pt x="2782503" y="24903"/>
                </a:moveTo>
                <a:lnTo>
                  <a:pt x="2782504" y="1926568"/>
                </a:lnTo>
                <a:lnTo>
                  <a:pt x="967154" y="1926568"/>
                </a:lnTo>
                <a:lnTo>
                  <a:pt x="362037" y="2531606"/>
                </a:lnTo>
                <a:lnTo>
                  <a:pt x="362037" y="1926568"/>
                </a:lnTo>
                <a:lnTo>
                  <a:pt x="16256" y="1926568"/>
                </a:lnTo>
                <a:lnTo>
                  <a:pt x="16255" y="24903"/>
                </a:lnTo>
                <a:lnTo>
                  <a:pt x="2782503" y="24903"/>
                </a:lnTo>
                <a:lnTo>
                  <a:pt x="2782503" y="24903"/>
                </a:lnTo>
                <a:close/>
              </a:path>
            </a:pathLst>
          </a:custGeom>
          <a:solidFill>
            <a:srgbClr val="f49f1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Freeform 584"> 
				</p:cNvPr>
          <p:cNvSpPr/>
          <p:nvPr/>
        </p:nvSpPr>
        <p:spPr>
          <a:xfrm>
            <a:off x="8145930" y="2037230"/>
            <a:ext cx="2776069" cy="2534769"/>
          </a:xfrm>
          <a:custGeom>
            <a:avLst/>
            <a:gdLst>
              <a:gd name="connsiteX0" fmla="*/ 2786798 w 2776069"/>
              <a:gd name="connsiteY0" fmla="*/ 29197 h 2534769"/>
              <a:gd name="connsiteX1" fmla="*/ 2786798 w 2776069"/>
              <a:gd name="connsiteY1" fmla="*/ 1930862 h 2534769"/>
              <a:gd name="connsiteX2" fmla="*/ 971448 w 2776069"/>
              <a:gd name="connsiteY2" fmla="*/ 1930862 h 2534769"/>
              <a:gd name="connsiteX3" fmla="*/ 366331 w 2776069"/>
              <a:gd name="connsiteY3" fmla="*/ 2535901 h 2534769"/>
              <a:gd name="connsiteX4" fmla="*/ 366331 w 2776069"/>
              <a:gd name="connsiteY4" fmla="*/ 1930862 h 2534769"/>
              <a:gd name="connsiteX5" fmla="*/ 20550 w 2776069"/>
              <a:gd name="connsiteY5" fmla="*/ 1930862 h 2534769"/>
              <a:gd name="connsiteX6" fmla="*/ 20549 w 2776069"/>
              <a:gd name="connsiteY6" fmla="*/ 29197 h 2534769"/>
              <a:gd name="connsiteX7" fmla="*/ 2786798 w 2776069"/>
              <a:gd name="connsiteY7" fmla="*/ 29197 h 2534769"/>
              <a:gd name="connsiteX8" fmla="*/ 2786798 w 2776069"/>
              <a:gd name="connsiteY8" fmla="*/ 29197 h 253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069" h="2534769">
                <a:moveTo>
                  <a:pt x="2786798" y="29197"/>
                </a:moveTo>
                <a:lnTo>
                  <a:pt x="2786798" y="1930862"/>
                </a:lnTo>
                <a:lnTo>
                  <a:pt x="971448" y="1930862"/>
                </a:lnTo>
                <a:lnTo>
                  <a:pt x="366331" y="2535901"/>
                </a:lnTo>
                <a:lnTo>
                  <a:pt x="366331" y="1930862"/>
                </a:lnTo>
                <a:lnTo>
                  <a:pt x="20550" y="1930862"/>
                </a:lnTo>
                <a:lnTo>
                  <a:pt x="20549" y="29197"/>
                </a:lnTo>
                <a:lnTo>
                  <a:pt x="2786798" y="29197"/>
                </a:lnTo>
                <a:lnTo>
                  <a:pt x="2786798" y="2919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40338">
            <a:solidFill>
              <a:srgbClr val="f49f1b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TextBox 585"/>
          <p:cNvSpPr txBox="1"/>
          <p:nvPr/>
        </p:nvSpPr>
        <p:spPr>
          <a:xfrm>
            <a:off x="1837308" y="1440837"/>
            <a:ext cx="3243767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GROUPS,</a:t>
            </a:r>
          </a:p>
          <a:p>
            <a:pPr marL="0" indent="797051">
              <a:lnSpc>
                <a:spcPct val="100000"/>
              </a:lnSpc>
            </a:pPr>
            <a:r>
              <a:rPr lang="en-US" altLang="zh-CN" sz="2800" spc="45" dirty="0">
                <a:solidFill>
                  <a:srgbClr val="242424"/>
                </a:solidFill>
                <a:latin typeface="Times New Roman"/>
                <a:ea typeface="Times New Roman"/>
              </a:rPr>
              <a:t>D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ISCUSS:</a:t>
            </a:r>
          </a:p>
        </p:txBody>
      </p:sp>
      <p:sp>
        <p:nvSpPr>
          <p:cNvPr id="586" name="TextBox 586"/>
          <p:cNvSpPr txBox="1"/>
          <p:nvPr/>
        </p:nvSpPr>
        <p:spPr>
          <a:xfrm>
            <a:off x="896111" y="2868922"/>
            <a:ext cx="214622" cy="233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835"/>
              </a:lnSpc>
            </a:pPr>
            <a:r>
              <a:rPr lang="en-US" altLang="zh-CN" sz="1500" spc="-225" dirty="0">
                <a:solidFill>
                  <a:srgbClr val="9aadb4"/>
                </a:solidFill>
                <a:latin typeface="Symbol"/>
                <a:ea typeface="Symbol"/>
              </a:rPr>
              <a:t>•</a:t>
            </a:r>
          </a:p>
        </p:txBody>
      </p:sp>
      <p:sp>
        <p:nvSpPr>
          <p:cNvPr id="587" name="TextBox 587"/>
          <p:cNvSpPr txBox="1"/>
          <p:nvPr/>
        </p:nvSpPr>
        <p:spPr>
          <a:xfrm>
            <a:off x="1239316" y="2877566"/>
            <a:ext cx="4740027" cy="1095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positive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living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area?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makes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proud?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resources/</a:t>
            </a:r>
            <a:r>
              <a:rPr lang="en-US" altLang="zh-CN" sz="15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amenities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available,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influential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people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live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there,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well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looked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after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is,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diverse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it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as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population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etc.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utilize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these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things?</a:t>
            </a:r>
          </a:p>
        </p:txBody>
      </p:sp>
      <p:sp>
        <p:nvSpPr>
          <p:cNvPr id="588" name="TextBox 588"/>
          <p:cNvSpPr txBox="1"/>
          <p:nvPr/>
        </p:nvSpPr>
        <p:spPr>
          <a:xfrm>
            <a:off x="896111" y="4024495"/>
            <a:ext cx="214622" cy="233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835"/>
              </a:lnSpc>
            </a:pPr>
            <a:r>
              <a:rPr lang="en-US" altLang="zh-CN" sz="1500" spc="-225" dirty="0">
                <a:solidFill>
                  <a:srgbClr val="9aadb4"/>
                </a:solidFill>
                <a:latin typeface="Symbol"/>
                <a:ea typeface="Symbol"/>
              </a:rPr>
              <a:t>•</a:t>
            </a:r>
          </a:p>
        </p:txBody>
      </p:sp>
      <p:sp>
        <p:nvSpPr>
          <p:cNvPr id="589" name="TextBox 589"/>
          <p:cNvSpPr txBox="1"/>
          <p:nvPr/>
        </p:nvSpPr>
        <p:spPr>
          <a:xfrm>
            <a:off x="1239316" y="4039743"/>
            <a:ext cx="4808593" cy="876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95416"/>
              </a:lnSpc>
            </a:pP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some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negative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living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area?</a:t>
            </a:r>
            <a:r>
              <a:rPr lang="en-US" altLang="zh-CN" sz="1500" spc="-1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Think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about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how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these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things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feel.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15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feel</a:t>
            </a:r>
            <a:r>
              <a:rPr lang="en-US" altLang="zh-CN" sz="15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unsafe?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5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affect</a:t>
            </a:r>
            <a:r>
              <a:rPr lang="en-US" altLang="zh-CN" sz="15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34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own</a:t>
            </a:r>
            <a:r>
              <a:rPr lang="en-US" altLang="zh-CN" sz="1500" spc="-3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personal</a:t>
            </a:r>
            <a:r>
              <a:rPr lang="en-US" altLang="zh-CN" sz="1500" spc="-4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well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being?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is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responsible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these</a:t>
            </a:r>
            <a:r>
              <a:rPr lang="en-US" altLang="zh-CN" sz="1500" spc="-1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negative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issues?</a:t>
            </a:r>
          </a:p>
        </p:txBody>
      </p:sp>
      <p:sp>
        <p:nvSpPr>
          <p:cNvPr id="590" name="TextBox 590"/>
          <p:cNvSpPr txBox="1"/>
          <p:nvPr/>
        </p:nvSpPr>
        <p:spPr>
          <a:xfrm>
            <a:off x="896111" y="4975725"/>
            <a:ext cx="5027036" cy="239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1879"/>
              </a:lnSpc>
              <a:tabLst>
                <a:tab pos="343204" algn="l"/>
              </a:tabLst>
            </a:pPr>
            <a:r>
              <a:rPr lang="en-US" altLang="zh-CN" sz="1500" spc="-214" dirty="0">
                <a:solidFill>
                  <a:srgbClr val="9aadb4"/>
                </a:solidFill>
                <a:latin typeface="Symbol"/>
                <a:ea typeface="Symbol"/>
              </a:rPr>
              <a:t>•	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What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further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opportunities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does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your</a:t>
            </a:r>
            <a:r>
              <a:rPr lang="en-US" altLang="zh-CN" sz="1500" spc="-20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community</a:t>
            </a:r>
            <a:r>
              <a:rPr lang="en-US" altLang="zh-CN" sz="1500" spc="-25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Calibri"/>
                <a:ea typeface="Calibri"/>
              </a:rPr>
              <a:t>present?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Freeform 59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Freeform 592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Freeform 593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Freeform 594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Freeform 595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Freeform 596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8" name="Picture 59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2316480"/>
            <a:ext cx="3375660" cy="1905000"/>
          </a:xfrm>
          <a:prstGeom prst="rect">
            <a:avLst/>
          </a:prstGeom>
        </p:spPr>
      </p:pic>
      <p:sp>
        <p:nvSpPr>
          <p:cNvPr id="598" name="TextBox 598"/>
          <p:cNvSpPr txBox="1"/>
          <p:nvPr/>
        </p:nvSpPr>
        <p:spPr>
          <a:xfrm>
            <a:off x="896111" y="1472216"/>
            <a:ext cx="5082867" cy="225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8625">
              <a:lnSpc>
                <a:spcPct val="100000"/>
              </a:lnSpc>
            </a:pPr>
            <a:r>
              <a:rPr lang="en-US" altLang="zh-CN" sz="2600" spc="265" b="1" dirty="0">
                <a:solidFill>
                  <a:srgbClr val="242424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2600" spc="10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350" b="1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2600" spc="10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295" b="1" dirty="0">
                <a:solidFill>
                  <a:srgbClr val="242424"/>
                </a:solidFill>
                <a:latin typeface="Times New Roman"/>
                <a:ea typeface="Times New Roman"/>
              </a:rPr>
              <a:t>LEARNED</a:t>
            </a:r>
            <a:r>
              <a:rPr lang="en-US" altLang="zh-CN" sz="2600" spc="11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229" b="1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600" spc="10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275" b="1" dirty="0">
                <a:solidFill>
                  <a:srgbClr val="242424"/>
                </a:solidFill>
                <a:latin typeface="Times New Roman"/>
                <a:ea typeface="Times New Roman"/>
              </a:rPr>
              <a:t>LAST</a:t>
            </a:r>
          </a:p>
          <a:p>
            <a:pPr marL="0" indent="740029">
              <a:lnSpc>
                <a:spcPct val="100000"/>
              </a:lnSpc>
            </a:pPr>
            <a:r>
              <a:rPr lang="en-US" altLang="zh-CN" sz="2600" spc="229" b="1" dirty="0">
                <a:solidFill>
                  <a:srgbClr val="242424"/>
                </a:solidFill>
                <a:latin typeface="Times New Roman"/>
                <a:ea typeface="Times New Roman"/>
              </a:rPr>
              <a:t>WEEK’S</a:t>
            </a:r>
            <a:r>
              <a:rPr lang="en-US" altLang="zh-CN" sz="2600" spc="4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229" b="1" dirty="0">
                <a:solidFill>
                  <a:srgbClr val="242424"/>
                </a:solidFill>
                <a:latin typeface="Times New Roman"/>
                <a:ea typeface="Times New Roman"/>
              </a:rPr>
              <a:t>SESSION…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55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live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8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impact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do,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say,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think,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feel,</a:t>
            </a:r>
            <a:r>
              <a:rPr lang="en-US" altLang="zh-CN" sz="1800" spc="-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believe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become.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Freeform 599"> 
				</p:cNvPr>
          <p:cNvSpPr/>
          <p:nvPr/>
        </p:nvSpPr>
        <p:spPr>
          <a:xfrm>
            <a:off x="0" y="4242816"/>
            <a:ext cx="12192000" cy="2615183"/>
          </a:xfrm>
          <a:custGeom>
            <a:avLst/>
            <a:gdLst>
              <a:gd name="connsiteX0" fmla="*/ 0 w 12192000"/>
              <a:gd name="connsiteY0" fmla="*/ 2615183 h 2615183"/>
              <a:gd name="connsiteX1" fmla="*/ 12192000 w 12192000"/>
              <a:gd name="connsiteY1" fmla="*/ 2615183 h 2615183"/>
              <a:gd name="connsiteX2" fmla="*/ 12192000 w 12192000"/>
              <a:gd name="connsiteY2" fmla="*/ 0 h 2615183"/>
              <a:gd name="connsiteX3" fmla="*/ 0 w 12192000"/>
              <a:gd name="connsiteY3" fmla="*/ 0 h 2615183"/>
              <a:gd name="connsiteX4" fmla="*/ 0 w 12192000"/>
              <a:gd name="connsiteY4" fmla="*/ 2615183 h 261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15183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Freeform 600"> 
				</p:cNvPr>
          <p:cNvSpPr/>
          <p:nvPr/>
        </p:nvSpPr>
        <p:spPr>
          <a:xfrm>
            <a:off x="1593850" y="3409950"/>
            <a:ext cx="8997950" cy="1644650"/>
          </a:xfrm>
          <a:custGeom>
            <a:avLst/>
            <a:gdLst>
              <a:gd name="connsiteX0" fmla="*/ 7111 w 8997950"/>
              <a:gd name="connsiteY0" fmla="*/ 1655064 h 1644650"/>
              <a:gd name="connsiteX1" fmla="*/ 8998711 w 8997950"/>
              <a:gd name="connsiteY1" fmla="*/ 1655064 h 1644650"/>
              <a:gd name="connsiteX2" fmla="*/ 8998711 w 8997950"/>
              <a:gd name="connsiteY2" fmla="*/ 9144 h 1644650"/>
              <a:gd name="connsiteX3" fmla="*/ 7111 w 8997950"/>
              <a:gd name="connsiteY3" fmla="*/ 9144 h 1644650"/>
              <a:gd name="connsiteX4" fmla="*/ 7111 w 8997950"/>
              <a:gd name="connsiteY4" fmla="*/ 1655064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644650">
                <a:moveTo>
                  <a:pt x="7111" y="1655064"/>
                </a:moveTo>
                <a:lnTo>
                  <a:pt x="8998711" y="1655064"/>
                </a:lnTo>
                <a:lnTo>
                  <a:pt x="8998711" y="9144"/>
                </a:lnTo>
                <a:lnTo>
                  <a:pt x="7111" y="9144"/>
                </a:lnTo>
                <a:lnTo>
                  <a:pt x="7111" y="165506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Freeform 601"> 
				</p:cNvPr>
          <p:cNvSpPr/>
          <p:nvPr/>
        </p:nvSpPr>
        <p:spPr>
          <a:xfrm>
            <a:off x="1584325" y="3400425"/>
            <a:ext cx="9007475" cy="1654175"/>
          </a:xfrm>
          <a:custGeom>
            <a:avLst/>
            <a:gdLst>
              <a:gd name="connsiteX0" fmla="*/ 16636 w 9007475"/>
              <a:gd name="connsiteY0" fmla="*/ 1664589 h 1654175"/>
              <a:gd name="connsiteX1" fmla="*/ 9008236 w 9007475"/>
              <a:gd name="connsiteY1" fmla="*/ 1664589 h 1654175"/>
              <a:gd name="connsiteX2" fmla="*/ 9008236 w 9007475"/>
              <a:gd name="connsiteY2" fmla="*/ 18669 h 1654175"/>
              <a:gd name="connsiteX3" fmla="*/ 16636 w 9007475"/>
              <a:gd name="connsiteY3" fmla="*/ 18669 h 1654175"/>
              <a:gd name="connsiteX4" fmla="*/ 16636 w 9007475"/>
              <a:gd name="connsiteY4" fmla="*/ 1664589 h 16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654175">
                <a:moveTo>
                  <a:pt x="16636" y="1664589"/>
                </a:moveTo>
                <a:lnTo>
                  <a:pt x="9008236" y="1664589"/>
                </a:lnTo>
                <a:lnTo>
                  <a:pt x="9008236" y="18669"/>
                </a:lnTo>
                <a:lnTo>
                  <a:pt x="16636" y="18669"/>
                </a:lnTo>
                <a:lnTo>
                  <a:pt x="16636" y="166458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3" name="Picture 60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845819"/>
            <a:ext cx="1584960" cy="2042160"/>
          </a:xfrm>
          <a:prstGeom prst="rect">
            <a:avLst/>
          </a:prstGeom>
        </p:spPr>
      </p:pic>
      <p:sp>
        <p:nvSpPr>
          <p:cNvPr id="603" name="Freeform 603"> 
				</p:cNvPr>
          <p:cNvSpPr/>
          <p:nvPr/>
        </p:nvSpPr>
        <p:spPr>
          <a:xfrm>
            <a:off x="5292725" y="835025"/>
            <a:ext cx="1590675" cy="2047875"/>
          </a:xfrm>
          <a:custGeom>
            <a:avLst/>
            <a:gdLst>
              <a:gd name="connsiteX0" fmla="*/ 23193 w 1590675"/>
              <a:gd name="connsiteY0" fmla="*/ 2050275 h 2047875"/>
              <a:gd name="connsiteX1" fmla="*/ 1592637 w 1590675"/>
              <a:gd name="connsiteY1" fmla="*/ 2050275 h 2047875"/>
              <a:gd name="connsiteX2" fmla="*/ 1592636 w 1590675"/>
              <a:gd name="connsiteY2" fmla="*/ 25363 h 2047875"/>
              <a:gd name="connsiteX3" fmla="*/ 23192 w 1590675"/>
              <a:gd name="connsiteY3" fmla="*/ 25363 h 2047875"/>
              <a:gd name="connsiteX4" fmla="*/ 23193 w 1590675"/>
              <a:gd name="connsiteY4" fmla="*/ 2050275 h 2047875"/>
              <a:gd name="connsiteX5" fmla="*/ 23193 w 1590675"/>
              <a:gd name="connsiteY5" fmla="*/ 2050275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675" h="2047875">
                <a:moveTo>
                  <a:pt x="23193" y="2050275"/>
                </a:moveTo>
                <a:lnTo>
                  <a:pt x="1592637" y="2050275"/>
                </a:lnTo>
                <a:lnTo>
                  <a:pt x="1592636" y="25363"/>
                </a:lnTo>
                <a:lnTo>
                  <a:pt x="23192" y="25363"/>
                </a:lnTo>
                <a:lnTo>
                  <a:pt x="23193" y="2050275"/>
                </a:lnTo>
                <a:lnTo>
                  <a:pt x="23193" y="205027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9530">
            <a:solidFill>
              <a:srgbClr val="f5a01c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TextBox 604"/>
          <p:cNvSpPr txBox="1"/>
          <p:nvPr/>
        </p:nvSpPr>
        <p:spPr>
          <a:xfrm>
            <a:off x="2894710" y="3929148"/>
            <a:ext cx="6499351" cy="579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800" spc="85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104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800" spc="9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Freeform 60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Freeform 60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Freeform 60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Freeform 608"> 
				</p:cNvPr>
          <p:cNvSpPr/>
          <p:nvPr/>
        </p:nvSpPr>
        <p:spPr>
          <a:xfrm>
            <a:off x="3375025" y="3514725"/>
            <a:ext cx="104775" cy="66675"/>
          </a:xfrm>
          <a:custGeom>
            <a:avLst/>
            <a:gdLst>
              <a:gd name="connsiteX0" fmla="*/ 44269 w 104775"/>
              <a:gd name="connsiteY0" fmla="*/ 58863 h 66675"/>
              <a:gd name="connsiteX1" fmla="*/ 111799 w 104775"/>
              <a:gd name="connsiteY1" fmla="*/ 78304 h 66675"/>
              <a:gd name="connsiteX2" fmla="*/ 113787 w 104775"/>
              <a:gd name="connsiteY2" fmla="*/ 78170 h 66675"/>
              <a:gd name="connsiteX3" fmla="*/ 114064 w 104775"/>
              <a:gd name="connsiteY3" fmla="*/ 76794 h 66675"/>
              <a:gd name="connsiteX4" fmla="*/ 81109 w 104775"/>
              <a:gd name="connsiteY4" fmla="*/ 16628 h 66675"/>
              <a:gd name="connsiteX5" fmla="*/ 27955 w 104775"/>
              <a:gd name="connsiteY5" fmla="*/ 17634 h 66675"/>
              <a:gd name="connsiteX6" fmla="*/ 44269 w 104775"/>
              <a:gd name="connsiteY6" fmla="*/ 58863 h 66675"/>
              <a:gd name="connsiteX7" fmla="*/ 44269 w 104775"/>
              <a:gd name="connsiteY7" fmla="*/ 58863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775" h="66675">
                <a:moveTo>
                  <a:pt x="44269" y="58863"/>
                </a:moveTo>
                <a:cubicBezTo>
                  <a:pt x="83960" y="58863"/>
                  <a:pt x="103898" y="71460"/>
                  <a:pt x="111799" y="78304"/>
                </a:cubicBezTo>
                <a:cubicBezTo>
                  <a:pt x="112386" y="78816"/>
                  <a:pt x="113276" y="78757"/>
                  <a:pt x="113787" y="78170"/>
                </a:cubicBezTo>
                <a:cubicBezTo>
                  <a:pt x="114114" y="77792"/>
                  <a:pt x="114224" y="77264"/>
                  <a:pt x="114064" y="76794"/>
                </a:cubicBezTo>
                <a:cubicBezTo>
                  <a:pt x="109174" y="62772"/>
                  <a:pt x="95737" y="27413"/>
                  <a:pt x="81109" y="16628"/>
                </a:cubicBezTo>
                <a:cubicBezTo>
                  <a:pt x="65801" y="4761"/>
                  <a:pt x="40402" y="760"/>
                  <a:pt x="27955" y="17634"/>
                </a:cubicBezTo>
                <a:cubicBezTo>
                  <a:pt x="16707" y="32865"/>
                  <a:pt x="24893" y="58880"/>
                  <a:pt x="44269" y="58863"/>
                </a:cubicBezTo>
                <a:lnTo>
                  <a:pt x="44269" y="58863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9" name="Freeform 609"> 
				</p:cNvPr>
          <p:cNvSpPr/>
          <p:nvPr/>
        </p:nvSpPr>
        <p:spPr>
          <a:xfrm>
            <a:off x="3603625" y="3476625"/>
            <a:ext cx="66675" cy="66675"/>
          </a:xfrm>
          <a:custGeom>
            <a:avLst/>
            <a:gdLst>
              <a:gd name="connsiteX0" fmla="*/ 20012 w 66675"/>
              <a:gd name="connsiteY0" fmla="*/ 76232 h 66675"/>
              <a:gd name="connsiteX1" fmla="*/ 70230 w 66675"/>
              <a:gd name="connsiteY1" fmla="*/ 55852 h 66675"/>
              <a:gd name="connsiteX2" fmla="*/ 79289 w 66675"/>
              <a:gd name="connsiteY2" fmla="*/ 22112 h 66675"/>
              <a:gd name="connsiteX3" fmla="*/ 37593 w 66675"/>
              <a:gd name="connsiteY3" fmla="*/ 26138 h 66675"/>
              <a:gd name="connsiteX4" fmla="*/ 17521 w 66675"/>
              <a:gd name="connsiteY4" fmla="*/ 74923 h 66675"/>
              <a:gd name="connsiteX5" fmla="*/ 18629 w 66675"/>
              <a:gd name="connsiteY5" fmla="*/ 76668 h 66675"/>
              <a:gd name="connsiteX6" fmla="*/ 20012 w 66675"/>
              <a:gd name="connsiteY6" fmla="*/ 76232 h 66675"/>
              <a:gd name="connsiteX7" fmla="*/ 20012 w 66675"/>
              <a:gd name="connsiteY7" fmla="*/ 76232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" h="66675">
                <a:moveTo>
                  <a:pt x="20012" y="76232"/>
                </a:moveTo>
                <a:cubicBezTo>
                  <a:pt x="33911" y="63870"/>
                  <a:pt x="51651" y="56674"/>
                  <a:pt x="70230" y="55852"/>
                </a:cubicBezTo>
                <a:cubicBezTo>
                  <a:pt x="85404" y="54116"/>
                  <a:pt x="89463" y="33023"/>
                  <a:pt x="79289" y="22112"/>
                </a:cubicBezTo>
                <a:cubicBezTo>
                  <a:pt x="68016" y="10035"/>
                  <a:pt x="48497" y="15445"/>
                  <a:pt x="37593" y="26138"/>
                </a:cubicBezTo>
                <a:cubicBezTo>
                  <a:pt x="27528" y="35556"/>
                  <a:pt x="20306" y="62771"/>
                  <a:pt x="17521" y="74923"/>
                </a:cubicBezTo>
                <a:cubicBezTo>
                  <a:pt x="17345" y="75712"/>
                  <a:pt x="17840" y="76492"/>
                  <a:pt x="18629" y="76668"/>
                </a:cubicBezTo>
                <a:cubicBezTo>
                  <a:pt x="19132" y="76777"/>
                  <a:pt x="19660" y="76617"/>
                  <a:pt x="20012" y="76232"/>
                </a:cubicBezTo>
                <a:lnTo>
                  <a:pt x="20012" y="76232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Freeform 610"> 
				</p:cNvPr>
          <p:cNvSpPr/>
          <p:nvPr/>
        </p:nvSpPr>
        <p:spPr>
          <a:xfrm>
            <a:off x="3222625" y="3629025"/>
            <a:ext cx="625475" cy="219075"/>
          </a:xfrm>
          <a:custGeom>
            <a:avLst/>
            <a:gdLst>
              <a:gd name="connsiteX0" fmla="*/ 244832 w 625475"/>
              <a:gd name="connsiteY0" fmla="*/ 41346 h 219075"/>
              <a:gd name="connsiteX1" fmla="*/ 268678 w 625475"/>
              <a:gd name="connsiteY1" fmla="*/ 25302 h 219075"/>
              <a:gd name="connsiteX2" fmla="*/ 17791 w 625475"/>
              <a:gd name="connsiteY2" fmla="*/ 121732 h 219075"/>
              <a:gd name="connsiteX3" fmla="*/ 324784 w 625475"/>
              <a:gd name="connsiteY3" fmla="*/ 219790 h 219075"/>
              <a:gd name="connsiteX4" fmla="*/ 631777 w 625475"/>
              <a:gd name="connsiteY4" fmla="*/ 121707 h 219075"/>
              <a:gd name="connsiteX5" fmla="*/ 380966 w 625475"/>
              <a:gd name="connsiteY5" fmla="*/ 25277 h 219075"/>
              <a:gd name="connsiteX6" fmla="*/ 404862 w 625475"/>
              <a:gd name="connsiteY6" fmla="*/ 41329 h 219075"/>
              <a:gd name="connsiteX7" fmla="*/ 550516 w 625475"/>
              <a:gd name="connsiteY7" fmla="*/ 106930 h 219075"/>
              <a:gd name="connsiteX8" fmla="*/ 550265 w 625475"/>
              <a:gd name="connsiteY8" fmla="*/ 109890 h 219075"/>
              <a:gd name="connsiteX9" fmla="*/ 548906 w 625475"/>
              <a:gd name="connsiteY9" fmla="*/ 115300 h 219075"/>
              <a:gd name="connsiteX10" fmla="*/ 324784 w 625475"/>
              <a:gd name="connsiteY10" fmla="*/ 177210 h 219075"/>
              <a:gd name="connsiteX11" fmla="*/ 99044 w 625475"/>
              <a:gd name="connsiteY11" fmla="*/ 106964 h 219075"/>
              <a:gd name="connsiteX12" fmla="*/ 244832 w 625475"/>
              <a:gd name="connsiteY12" fmla="*/ 41346 h 219075"/>
              <a:gd name="connsiteX13" fmla="*/ 244832 w 625475"/>
              <a:gd name="connsiteY13" fmla="*/ 41346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5475" h="219075">
                <a:moveTo>
                  <a:pt x="244832" y="41346"/>
                </a:moveTo>
                <a:cubicBezTo>
                  <a:pt x="254151" y="38377"/>
                  <a:pt x="262421" y="32808"/>
                  <a:pt x="268678" y="25302"/>
                </a:cubicBezTo>
                <a:cubicBezTo>
                  <a:pt x="125943" y="33731"/>
                  <a:pt x="17791" y="73685"/>
                  <a:pt x="17791" y="121732"/>
                </a:cubicBezTo>
                <a:cubicBezTo>
                  <a:pt x="17791" y="175902"/>
                  <a:pt x="155234" y="219790"/>
                  <a:pt x="324784" y="219790"/>
                </a:cubicBezTo>
                <a:cubicBezTo>
                  <a:pt x="494335" y="219790"/>
                  <a:pt x="631777" y="175869"/>
                  <a:pt x="631777" y="121707"/>
                </a:cubicBezTo>
                <a:cubicBezTo>
                  <a:pt x="631777" y="73660"/>
                  <a:pt x="523659" y="33714"/>
                  <a:pt x="380966" y="25277"/>
                </a:cubicBezTo>
                <a:cubicBezTo>
                  <a:pt x="387240" y="32800"/>
                  <a:pt x="395527" y="38369"/>
                  <a:pt x="404862" y="41329"/>
                </a:cubicBezTo>
                <a:cubicBezTo>
                  <a:pt x="489654" y="51477"/>
                  <a:pt x="550516" y="77157"/>
                  <a:pt x="550516" y="106930"/>
                </a:cubicBezTo>
                <a:lnTo>
                  <a:pt x="550265" y="109890"/>
                </a:lnTo>
                <a:lnTo>
                  <a:pt x="548906" y="115300"/>
                </a:lnTo>
                <a:cubicBezTo>
                  <a:pt x="535351" y="150465"/>
                  <a:pt x="438523" y="177210"/>
                  <a:pt x="324784" y="177210"/>
                </a:cubicBezTo>
                <a:cubicBezTo>
                  <a:pt x="200981" y="177210"/>
                  <a:pt x="99044" y="145492"/>
                  <a:pt x="99044" y="106964"/>
                </a:cubicBezTo>
                <a:cubicBezTo>
                  <a:pt x="99044" y="77174"/>
                  <a:pt x="159973" y="51477"/>
                  <a:pt x="244832" y="41346"/>
                </a:cubicBezTo>
                <a:lnTo>
                  <a:pt x="244832" y="41346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Freeform 611"> 
				</p:cNvPr>
          <p:cNvSpPr/>
          <p:nvPr/>
        </p:nvSpPr>
        <p:spPr>
          <a:xfrm>
            <a:off x="3057525" y="3603625"/>
            <a:ext cx="942975" cy="320675"/>
          </a:xfrm>
          <a:custGeom>
            <a:avLst/>
            <a:gdLst>
              <a:gd name="connsiteX0" fmla="*/ 531152 w 942975"/>
              <a:gd name="connsiteY0" fmla="*/ 18036 h 320675"/>
              <a:gd name="connsiteX1" fmla="*/ 533677 w 942975"/>
              <a:gd name="connsiteY1" fmla="*/ 27983 h 320675"/>
              <a:gd name="connsiteX2" fmla="*/ 534776 w 942975"/>
              <a:gd name="connsiteY2" fmla="*/ 30943 h 320675"/>
              <a:gd name="connsiteX3" fmla="*/ 867335 w 942975"/>
              <a:gd name="connsiteY3" fmla="*/ 148382 h 320675"/>
              <a:gd name="connsiteX4" fmla="*/ 489884 w 942975"/>
              <a:gd name="connsiteY4" fmla="*/ 266970 h 320675"/>
              <a:gd name="connsiteX5" fmla="*/ 112434 w 942975"/>
              <a:gd name="connsiteY5" fmla="*/ 148382 h 320675"/>
              <a:gd name="connsiteX6" fmla="*/ 445110 w 942975"/>
              <a:gd name="connsiteY6" fmla="*/ 30943 h 320675"/>
              <a:gd name="connsiteX7" fmla="*/ 446201 w 942975"/>
              <a:gd name="connsiteY7" fmla="*/ 27983 h 320675"/>
              <a:gd name="connsiteX8" fmla="*/ 448726 w 942975"/>
              <a:gd name="connsiteY8" fmla="*/ 18036 h 320675"/>
              <a:gd name="connsiteX9" fmla="*/ 26875 w 942975"/>
              <a:gd name="connsiteY9" fmla="*/ 166749 h 320675"/>
              <a:gd name="connsiteX10" fmla="*/ 489884 w 942975"/>
              <a:gd name="connsiteY10" fmla="*/ 323689 h 320675"/>
              <a:gd name="connsiteX11" fmla="*/ 952890 w 942975"/>
              <a:gd name="connsiteY11" fmla="*/ 166749 h 320675"/>
              <a:gd name="connsiteX12" fmla="*/ 531152 w 942975"/>
              <a:gd name="connsiteY12" fmla="*/ 18036 h 320675"/>
              <a:gd name="connsiteX13" fmla="*/ 531152 w 942975"/>
              <a:gd name="connsiteY13" fmla="*/ 18036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2975" h="320675">
                <a:moveTo>
                  <a:pt x="531152" y="18036"/>
                </a:moveTo>
                <a:cubicBezTo>
                  <a:pt x="531890" y="21516"/>
                  <a:pt x="532729" y="24846"/>
                  <a:pt x="533677" y="27983"/>
                </a:cubicBezTo>
                <a:cubicBezTo>
                  <a:pt x="533987" y="28989"/>
                  <a:pt x="534406" y="29995"/>
                  <a:pt x="534776" y="30943"/>
                </a:cubicBezTo>
                <a:cubicBezTo>
                  <a:pt x="675347" y="37770"/>
                  <a:pt x="867335" y="75384"/>
                  <a:pt x="867335" y="148382"/>
                </a:cubicBezTo>
                <a:cubicBezTo>
                  <a:pt x="867335" y="229515"/>
                  <a:pt x="630069" y="266970"/>
                  <a:pt x="489884" y="266970"/>
                </a:cubicBezTo>
                <a:cubicBezTo>
                  <a:pt x="349691" y="266970"/>
                  <a:pt x="112434" y="229515"/>
                  <a:pt x="112434" y="148382"/>
                </a:cubicBezTo>
                <a:cubicBezTo>
                  <a:pt x="112434" y="75376"/>
                  <a:pt x="304489" y="37762"/>
                  <a:pt x="445110" y="30943"/>
                </a:cubicBezTo>
                <a:cubicBezTo>
                  <a:pt x="445463" y="29937"/>
                  <a:pt x="445899" y="29006"/>
                  <a:pt x="446201" y="27983"/>
                </a:cubicBezTo>
                <a:cubicBezTo>
                  <a:pt x="447207" y="24846"/>
                  <a:pt x="447987" y="21516"/>
                  <a:pt x="448726" y="18036"/>
                </a:cubicBezTo>
                <a:cubicBezTo>
                  <a:pt x="212307" y="24351"/>
                  <a:pt x="26875" y="84777"/>
                  <a:pt x="26875" y="166749"/>
                </a:cubicBezTo>
                <a:cubicBezTo>
                  <a:pt x="26875" y="253417"/>
                  <a:pt x="234225" y="323689"/>
                  <a:pt x="489884" y="323689"/>
                </a:cubicBezTo>
                <a:cubicBezTo>
                  <a:pt x="745544" y="323689"/>
                  <a:pt x="952890" y="253417"/>
                  <a:pt x="952890" y="166749"/>
                </a:cubicBezTo>
                <a:cubicBezTo>
                  <a:pt x="952890" y="84786"/>
                  <a:pt x="767495" y="24360"/>
                  <a:pt x="531152" y="18036"/>
                </a:cubicBezTo>
                <a:lnTo>
                  <a:pt x="531152" y="18036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Freeform 612"> 
				</p:cNvPr>
          <p:cNvSpPr/>
          <p:nvPr/>
        </p:nvSpPr>
        <p:spPr>
          <a:xfrm>
            <a:off x="3362325" y="3349625"/>
            <a:ext cx="346075" cy="434975"/>
          </a:xfrm>
          <a:custGeom>
            <a:avLst/>
            <a:gdLst>
              <a:gd name="connsiteX0" fmla="*/ 271109 w 346075"/>
              <a:gd name="connsiteY0" fmla="*/ 336362 h 434975"/>
              <a:gd name="connsiteX1" fmla="*/ 262302 w 346075"/>
              <a:gd name="connsiteY1" fmla="*/ 334550 h 434975"/>
              <a:gd name="connsiteX2" fmla="*/ 210105 w 346075"/>
              <a:gd name="connsiteY2" fmla="*/ 292097 h 434975"/>
              <a:gd name="connsiteX3" fmla="*/ 202346 w 346075"/>
              <a:gd name="connsiteY3" fmla="*/ 248218 h 434975"/>
              <a:gd name="connsiteX4" fmla="*/ 237323 w 346075"/>
              <a:gd name="connsiteY4" fmla="*/ 130343 h 434975"/>
              <a:gd name="connsiteX5" fmla="*/ 251088 w 346075"/>
              <a:gd name="connsiteY5" fmla="*/ 90162 h 434975"/>
              <a:gd name="connsiteX6" fmla="*/ 185244 w 346075"/>
              <a:gd name="connsiteY6" fmla="*/ 24167 h 434975"/>
              <a:gd name="connsiteX7" fmla="*/ 185009 w 346075"/>
              <a:gd name="connsiteY7" fmla="*/ 24167 h 434975"/>
              <a:gd name="connsiteX8" fmla="*/ 119156 w 346075"/>
              <a:gd name="connsiteY8" fmla="*/ 90162 h 434975"/>
              <a:gd name="connsiteX9" fmla="*/ 132921 w 346075"/>
              <a:gd name="connsiteY9" fmla="*/ 130343 h 434975"/>
              <a:gd name="connsiteX10" fmla="*/ 167898 w 346075"/>
              <a:gd name="connsiteY10" fmla="*/ 248218 h 434975"/>
              <a:gd name="connsiteX11" fmla="*/ 160130 w 346075"/>
              <a:gd name="connsiteY11" fmla="*/ 292097 h 434975"/>
              <a:gd name="connsiteX12" fmla="*/ 107942 w 346075"/>
              <a:gd name="connsiteY12" fmla="*/ 334550 h 434975"/>
              <a:gd name="connsiteX13" fmla="*/ 99135 w 346075"/>
              <a:gd name="connsiteY13" fmla="*/ 336362 h 434975"/>
              <a:gd name="connsiteX14" fmla="*/ 93347 w 346075"/>
              <a:gd name="connsiteY14" fmla="*/ 337629 h 434975"/>
              <a:gd name="connsiteX15" fmla="*/ 84204 w 346075"/>
              <a:gd name="connsiteY15" fmla="*/ 339943 h 434975"/>
              <a:gd name="connsiteX16" fmla="*/ 81294 w 346075"/>
              <a:gd name="connsiteY16" fmla="*/ 340748 h 434975"/>
              <a:gd name="connsiteX17" fmla="*/ 77561 w 346075"/>
              <a:gd name="connsiteY17" fmla="*/ 341897 h 434975"/>
              <a:gd name="connsiteX18" fmla="*/ 24039 w 346075"/>
              <a:gd name="connsiteY18" fmla="*/ 382346 h 434975"/>
              <a:gd name="connsiteX19" fmla="*/ 185084 w 346075"/>
              <a:gd name="connsiteY19" fmla="*/ 436793 h 434975"/>
              <a:gd name="connsiteX20" fmla="*/ 346130 w 346075"/>
              <a:gd name="connsiteY20" fmla="*/ 382346 h 434975"/>
              <a:gd name="connsiteX21" fmla="*/ 292641 w 346075"/>
              <a:gd name="connsiteY21" fmla="*/ 341897 h 434975"/>
              <a:gd name="connsiteX22" fmla="*/ 288892 w 346075"/>
              <a:gd name="connsiteY22" fmla="*/ 340748 h 434975"/>
              <a:gd name="connsiteX23" fmla="*/ 285998 w 346075"/>
              <a:gd name="connsiteY23" fmla="*/ 339943 h 434975"/>
              <a:gd name="connsiteX24" fmla="*/ 276855 w 346075"/>
              <a:gd name="connsiteY24" fmla="*/ 337629 h 434975"/>
              <a:gd name="connsiteX25" fmla="*/ 271109 w 346075"/>
              <a:gd name="connsiteY25" fmla="*/ 336362 h 43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6075" h="434975">
                <a:moveTo>
                  <a:pt x="271109" y="336362"/>
                </a:moveTo>
                <a:cubicBezTo>
                  <a:pt x="268207" y="335741"/>
                  <a:pt x="265322" y="335112"/>
                  <a:pt x="262302" y="334550"/>
                </a:cubicBezTo>
                <a:cubicBezTo>
                  <a:pt x="238875" y="330072"/>
                  <a:pt x="219264" y="314121"/>
                  <a:pt x="210105" y="292097"/>
                </a:cubicBezTo>
                <a:cubicBezTo>
                  <a:pt x="204938" y="278049"/>
                  <a:pt x="202313" y="263188"/>
                  <a:pt x="202346" y="248218"/>
                </a:cubicBezTo>
                <a:cubicBezTo>
                  <a:pt x="201600" y="190601"/>
                  <a:pt x="214911" y="168502"/>
                  <a:pt x="237323" y="130343"/>
                </a:cubicBezTo>
                <a:cubicBezTo>
                  <a:pt x="245468" y="118442"/>
                  <a:pt x="250232" y="104562"/>
                  <a:pt x="251088" y="90162"/>
                </a:cubicBezTo>
                <a:cubicBezTo>
                  <a:pt x="251130" y="53764"/>
                  <a:pt x="221646" y="24218"/>
                  <a:pt x="185244" y="24167"/>
                </a:cubicBezTo>
                <a:lnTo>
                  <a:pt x="185009" y="24167"/>
                </a:lnTo>
                <a:cubicBezTo>
                  <a:pt x="148597" y="24209"/>
                  <a:pt x="119114" y="53756"/>
                  <a:pt x="119156" y="90162"/>
                </a:cubicBezTo>
                <a:cubicBezTo>
                  <a:pt x="120003" y="104562"/>
                  <a:pt x="124768" y="118450"/>
                  <a:pt x="132921" y="130343"/>
                </a:cubicBezTo>
                <a:cubicBezTo>
                  <a:pt x="155325" y="168502"/>
                  <a:pt x="168644" y="190601"/>
                  <a:pt x="167898" y="248218"/>
                </a:cubicBezTo>
                <a:cubicBezTo>
                  <a:pt x="167923" y="263188"/>
                  <a:pt x="165298" y="278049"/>
                  <a:pt x="160130" y="292097"/>
                </a:cubicBezTo>
                <a:cubicBezTo>
                  <a:pt x="150971" y="314121"/>
                  <a:pt x="131369" y="330063"/>
                  <a:pt x="107942" y="334550"/>
                </a:cubicBezTo>
                <a:lnTo>
                  <a:pt x="99135" y="336362"/>
                </a:lnTo>
                <a:cubicBezTo>
                  <a:pt x="97180" y="336781"/>
                  <a:pt x="95226" y="337184"/>
                  <a:pt x="93347" y="337629"/>
                </a:cubicBezTo>
                <a:cubicBezTo>
                  <a:pt x="90168" y="338366"/>
                  <a:pt x="87123" y="339138"/>
                  <a:pt x="84204" y="339943"/>
                </a:cubicBezTo>
                <a:lnTo>
                  <a:pt x="81294" y="340748"/>
                </a:lnTo>
                <a:cubicBezTo>
                  <a:pt x="80019" y="341126"/>
                  <a:pt x="78794" y="341512"/>
                  <a:pt x="77561" y="341897"/>
                </a:cubicBezTo>
                <a:cubicBezTo>
                  <a:pt x="44799" y="351869"/>
                  <a:pt x="24039" y="366269"/>
                  <a:pt x="24039" y="382346"/>
                </a:cubicBezTo>
                <a:cubicBezTo>
                  <a:pt x="24039" y="412413"/>
                  <a:pt x="96174" y="436793"/>
                  <a:pt x="185084" y="436793"/>
                </a:cubicBezTo>
                <a:cubicBezTo>
                  <a:pt x="273986" y="436793"/>
                  <a:pt x="346130" y="412413"/>
                  <a:pt x="346130" y="382346"/>
                </a:cubicBezTo>
                <a:cubicBezTo>
                  <a:pt x="346130" y="366244"/>
                  <a:pt x="325403" y="351869"/>
                  <a:pt x="292641" y="341897"/>
                </a:cubicBezTo>
                <a:cubicBezTo>
                  <a:pt x="291408" y="341512"/>
                  <a:pt x="290183" y="341126"/>
                  <a:pt x="288892" y="340748"/>
                </a:cubicBezTo>
                <a:lnTo>
                  <a:pt x="285998" y="339943"/>
                </a:lnTo>
                <a:cubicBezTo>
                  <a:pt x="283070" y="339138"/>
                  <a:pt x="280034" y="338366"/>
                  <a:pt x="276855" y="337629"/>
                </a:cubicBezTo>
                <a:lnTo>
                  <a:pt x="271109" y="336362"/>
                </a:lnTo>
                <a:close/>
              </a:path>
            </a:pathLst>
          </a:custGeom>
          <a:solidFill>
            <a:srgbClr val="4370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Freeform 613"> 
				</p:cNvPr>
          <p:cNvSpPr/>
          <p:nvPr/>
        </p:nvSpPr>
        <p:spPr>
          <a:xfrm>
            <a:off x="3032125" y="3146425"/>
            <a:ext cx="993775" cy="993775"/>
          </a:xfrm>
          <a:custGeom>
            <a:avLst/>
            <a:gdLst>
              <a:gd name="connsiteX0" fmla="*/ 25019 w 993775"/>
              <a:gd name="connsiteY0" fmla="*/ 995807 h 993775"/>
              <a:gd name="connsiteX1" fmla="*/ 1001903 w 993775"/>
              <a:gd name="connsiteY1" fmla="*/ 995807 h 993775"/>
              <a:gd name="connsiteX2" fmla="*/ 1001903 w 993775"/>
              <a:gd name="connsiteY2" fmla="*/ 18923 h 993775"/>
              <a:gd name="connsiteX3" fmla="*/ 25019 w 993775"/>
              <a:gd name="connsiteY3" fmla="*/ 18923 h 993775"/>
              <a:gd name="connsiteX4" fmla="*/ 25019 w 993775"/>
              <a:gd name="connsiteY4" fmla="*/ 995807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5019" y="995807"/>
                </a:moveTo>
                <a:lnTo>
                  <a:pt x="1001903" y="995807"/>
                </a:lnTo>
                <a:lnTo>
                  <a:pt x="1001903" y="18923"/>
                </a:lnTo>
                <a:lnTo>
                  <a:pt x="25019" y="18923"/>
                </a:lnTo>
                <a:lnTo>
                  <a:pt x="25019" y="9958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" name="Picture 615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3337560"/>
            <a:ext cx="853440" cy="662940"/>
          </a:xfrm>
          <a:prstGeom prst="rect">
            <a:avLst/>
          </a:prstGeom>
        </p:spPr>
      </p:pic>
      <p:sp>
        <p:nvSpPr>
          <p:cNvPr id="615" name="Freeform 615"> 
				</p:cNvPr>
          <p:cNvSpPr/>
          <p:nvPr/>
        </p:nvSpPr>
        <p:spPr>
          <a:xfrm>
            <a:off x="5584825" y="3146425"/>
            <a:ext cx="993775" cy="993775"/>
          </a:xfrm>
          <a:custGeom>
            <a:avLst/>
            <a:gdLst>
              <a:gd name="connsiteX0" fmla="*/ 23495 w 993775"/>
              <a:gd name="connsiteY0" fmla="*/ 995807 h 993775"/>
              <a:gd name="connsiteX1" fmla="*/ 998855 w 993775"/>
              <a:gd name="connsiteY1" fmla="*/ 995807 h 993775"/>
              <a:gd name="connsiteX2" fmla="*/ 998855 w 993775"/>
              <a:gd name="connsiteY2" fmla="*/ 18923 h 993775"/>
              <a:gd name="connsiteX3" fmla="*/ 23495 w 993775"/>
              <a:gd name="connsiteY3" fmla="*/ 18923 h 993775"/>
              <a:gd name="connsiteX4" fmla="*/ 23495 w 993775"/>
              <a:gd name="connsiteY4" fmla="*/ 995807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3495" y="995807"/>
                </a:moveTo>
                <a:lnTo>
                  <a:pt x="998855" y="995807"/>
                </a:lnTo>
                <a:lnTo>
                  <a:pt x="998855" y="18923"/>
                </a:lnTo>
                <a:lnTo>
                  <a:pt x="23495" y="18923"/>
                </a:lnTo>
                <a:lnTo>
                  <a:pt x="23495" y="9958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7" name="Picture 617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980" y="3246120"/>
            <a:ext cx="845819" cy="807720"/>
          </a:xfrm>
          <a:prstGeom prst="rect">
            <a:avLst/>
          </a:prstGeom>
        </p:spPr>
      </p:pic>
      <p:sp>
        <p:nvSpPr>
          <p:cNvPr id="617" name="Freeform 617"> 
				</p:cNvPr>
          <p:cNvSpPr/>
          <p:nvPr/>
        </p:nvSpPr>
        <p:spPr>
          <a:xfrm>
            <a:off x="8137525" y="3146425"/>
            <a:ext cx="993775" cy="993775"/>
          </a:xfrm>
          <a:custGeom>
            <a:avLst/>
            <a:gdLst>
              <a:gd name="connsiteX0" fmla="*/ 20446 w 993775"/>
              <a:gd name="connsiteY0" fmla="*/ 995807 h 993775"/>
              <a:gd name="connsiteX1" fmla="*/ 997330 w 993775"/>
              <a:gd name="connsiteY1" fmla="*/ 995807 h 993775"/>
              <a:gd name="connsiteX2" fmla="*/ 997330 w 993775"/>
              <a:gd name="connsiteY2" fmla="*/ 18923 h 993775"/>
              <a:gd name="connsiteX3" fmla="*/ 20446 w 993775"/>
              <a:gd name="connsiteY3" fmla="*/ 18923 h 993775"/>
              <a:gd name="connsiteX4" fmla="*/ 20446 w 993775"/>
              <a:gd name="connsiteY4" fmla="*/ 995807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775" h="993775">
                <a:moveTo>
                  <a:pt x="20446" y="995807"/>
                </a:moveTo>
                <a:lnTo>
                  <a:pt x="997330" y="995807"/>
                </a:lnTo>
                <a:lnTo>
                  <a:pt x="997330" y="18923"/>
                </a:lnTo>
                <a:lnTo>
                  <a:pt x="20446" y="18923"/>
                </a:lnTo>
                <a:lnTo>
                  <a:pt x="20446" y="99580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TextBox 618"/>
          <p:cNvSpPr txBox="1"/>
          <p:nvPr/>
        </p:nvSpPr>
        <p:spPr>
          <a:xfrm>
            <a:off x="3936238" y="1115244"/>
            <a:ext cx="4303252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6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</a:p>
          <a:p>
            <a:pPr marL="0" indent="76200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619" name="TextBox 619"/>
          <p:cNvSpPr txBox="1"/>
          <p:nvPr/>
        </p:nvSpPr>
        <p:spPr>
          <a:xfrm>
            <a:off x="2565526" y="4461986"/>
            <a:ext cx="1971836" cy="39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3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3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30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meant</a:t>
            </a:r>
            <a:r>
              <a:rPr lang="en-US" altLang="zh-CN" sz="1300" spc="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</a:p>
          <a:p>
            <a:pPr marL="0" indent="362712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3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term</a:t>
            </a:r>
            <a:r>
              <a:rPr lang="en-US" altLang="zh-CN" sz="1300" spc="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advocacy</a:t>
            </a:r>
          </a:p>
        </p:txBody>
      </p:sp>
      <p:sp>
        <p:nvSpPr>
          <p:cNvPr id="620" name="TextBox 620"/>
          <p:cNvSpPr txBox="1"/>
          <p:nvPr/>
        </p:nvSpPr>
        <p:spPr>
          <a:xfrm>
            <a:off x="5073650" y="4461986"/>
            <a:ext cx="2054135" cy="587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24028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knowledge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  <a:p>
            <a:pPr marL="0">
              <a:lnSpc>
                <a:spcPct val="96666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awareness</a:t>
            </a:r>
            <a:r>
              <a:rPr lang="en-US" altLang="zh-CN" sz="1300" spc="-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3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influential</a:t>
            </a:r>
            <a:r>
              <a:rPr lang="en-US" altLang="zh-CN" sz="13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</a:p>
          <a:p>
            <a:pPr marL="0" indent="124967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1300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role</a:t>
            </a:r>
          </a:p>
        </p:txBody>
      </p:sp>
      <p:sp>
        <p:nvSpPr>
          <p:cNvPr id="621" name="TextBox 621"/>
          <p:cNvSpPr txBox="1"/>
          <p:nvPr/>
        </p:nvSpPr>
        <p:spPr>
          <a:xfrm>
            <a:off x="7679435" y="4461986"/>
            <a:ext cx="1947604" cy="39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300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own</a:t>
            </a:r>
            <a:r>
              <a:rPr lang="en-US" altLang="zh-CN" sz="1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confidence</a:t>
            </a:r>
            <a:r>
              <a:rPr lang="en-US" altLang="zh-CN" sz="1300" spc="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359918">
              <a:lnSpc>
                <a:spcPct val="100000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ability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3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300" dirty="0">
                <a:solidFill>
                  <a:srgbClr val="000000"/>
                </a:solidFill>
                <a:latin typeface="Times New Roman"/>
                <a:ea typeface="Times New Roman"/>
              </a:rPr>
              <a:t>advocate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8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9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0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67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60" y="632460"/>
            <a:ext cx="5897880" cy="332232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3254628" y="4394773"/>
            <a:ext cx="5659928" cy="975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80" dirty="0">
                <a:solidFill>
                  <a:srgbClr val="242424"/>
                </a:solidFill>
                <a:latin typeface="Times New Roman"/>
                <a:ea typeface="Times New Roman"/>
              </a:rPr>
              <a:t>HOPES</a:t>
            </a:r>
            <a:r>
              <a:rPr lang="en-US" altLang="zh-CN" sz="32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32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5" dirty="0">
                <a:solidFill>
                  <a:srgbClr val="242424"/>
                </a:solidFill>
                <a:latin typeface="Times New Roman"/>
                <a:ea typeface="Times New Roman"/>
              </a:rPr>
              <a:t>FEARS</a:t>
            </a:r>
            <a:r>
              <a:rPr lang="en-US" altLang="zh-CN" sz="32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5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32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514855">
              <a:lnSpc>
                <a:spcPct val="100000"/>
              </a:lnSpc>
            </a:pPr>
            <a:r>
              <a:rPr lang="en-US" altLang="zh-CN" sz="3200" spc="5" dirty="0">
                <a:solidFill>
                  <a:srgbClr val="242424"/>
                </a:solidFill>
                <a:latin typeface="Times New Roman"/>
                <a:ea typeface="Times New Roman"/>
              </a:rPr>
              <a:t>PROGR</a:t>
            </a:r>
            <a:r>
              <a:rPr lang="en-US" altLang="zh-CN" sz="3200" dirty="0">
                <a:solidFill>
                  <a:srgbClr val="242424"/>
                </a:solidFill>
                <a:latin typeface="Times New Roman"/>
                <a:ea typeface="Times New Roman"/>
              </a:rPr>
              <a:t>AMME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Freeform 62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Freeform 623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Freeform 624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c3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6" name="Picture 6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3230880"/>
            <a:ext cx="480059" cy="114300"/>
          </a:xfrm>
          <a:prstGeom prst="rect">
            <a:avLst/>
          </a:prstGeom>
        </p:spPr>
      </p:pic>
      <p:sp>
        <p:nvSpPr>
          <p:cNvPr id="626" name="Freeform 626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Freeform 627"> 
				</p:cNvPr>
          <p:cNvSpPr/>
          <p:nvPr/>
        </p:nvSpPr>
        <p:spPr>
          <a:xfrm>
            <a:off x="974725" y="2613025"/>
            <a:ext cx="2187575" cy="1323975"/>
          </a:xfrm>
          <a:custGeom>
            <a:avLst/>
            <a:gdLst>
              <a:gd name="connsiteX0" fmla="*/ 28066 w 2187575"/>
              <a:gd name="connsiteY0" fmla="*/ 1329563 h 1323975"/>
              <a:gd name="connsiteX1" fmla="*/ 2199766 w 2187575"/>
              <a:gd name="connsiteY1" fmla="*/ 1329563 h 1323975"/>
              <a:gd name="connsiteX2" fmla="*/ 2199766 w 2187575"/>
              <a:gd name="connsiteY2" fmla="*/ 26543 h 1323975"/>
              <a:gd name="connsiteX3" fmla="*/ 28066 w 2187575"/>
              <a:gd name="connsiteY3" fmla="*/ 26543 h 1323975"/>
              <a:gd name="connsiteX4" fmla="*/ 28066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563"/>
                </a:moveTo>
                <a:lnTo>
                  <a:pt x="2199766" y="1329563"/>
                </a:lnTo>
                <a:lnTo>
                  <a:pt x="2199766" y="26543"/>
                </a:lnTo>
                <a:lnTo>
                  <a:pt x="28066" y="26543"/>
                </a:lnTo>
                <a:lnTo>
                  <a:pt x="28066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9" name="Picture 629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3230880"/>
            <a:ext cx="480059" cy="114300"/>
          </a:xfrm>
          <a:prstGeom prst="rect">
            <a:avLst/>
          </a:prstGeom>
        </p:spPr>
      </p:pic>
      <p:sp>
        <p:nvSpPr>
          <p:cNvPr id="629" name="Freeform 629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8ab5a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Freeform 630"> 
				</p:cNvPr>
          <p:cNvSpPr/>
          <p:nvPr/>
        </p:nvSpPr>
        <p:spPr>
          <a:xfrm>
            <a:off x="3654425" y="2613025"/>
            <a:ext cx="2187575" cy="1323975"/>
          </a:xfrm>
          <a:custGeom>
            <a:avLst/>
            <a:gdLst>
              <a:gd name="connsiteX0" fmla="*/ 19939 w 2187575"/>
              <a:gd name="connsiteY0" fmla="*/ 1329563 h 1323975"/>
              <a:gd name="connsiteX1" fmla="*/ 2191639 w 2187575"/>
              <a:gd name="connsiteY1" fmla="*/ 1329563 h 1323975"/>
              <a:gd name="connsiteX2" fmla="*/ 2191639 w 2187575"/>
              <a:gd name="connsiteY2" fmla="*/ 26543 h 1323975"/>
              <a:gd name="connsiteX3" fmla="*/ 19939 w 2187575"/>
              <a:gd name="connsiteY3" fmla="*/ 26543 h 1323975"/>
              <a:gd name="connsiteX4" fmla="*/ 19939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9939" y="1329563"/>
                </a:moveTo>
                <a:lnTo>
                  <a:pt x="2191639" y="1329563"/>
                </a:lnTo>
                <a:lnTo>
                  <a:pt x="2191639" y="26543"/>
                </a:lnTo>
                <a:lnTo>
                  <a:pt x="19939" y="26543"/>
                </a:lnTo>
                <a:lnTo>
                  <a:pt x="19939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2" name="Picture 632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3230880"/>
            <a:ext cx="487680" cy="114300"/>
          </a:xfrm>
          <a:prstGeom prst="rect">
            <a:avLst/>
          </a:prstGeom>
        </p:spPr>
      </p:pic>
      <p:sp>
        <p:nvSpPr>
          <p:cNvPr id="632" name="Freeform 632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79b7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3" name="Freeform 633"> 
				</p:cNvPr>
          <p:cNvSpPr/>
          <p:nvPr/>
        </p:nvSpPr>
        <p:spPr>
          <a:xfrm>
            <a:off x="6321425" y="2613025"/>
            <a:ext cx="2187575" cy="1323975"/>
          </a:xfrm>
          <a:custGeom>
            <a:avLst/>
            <a:gdLst>
              <a:gd name="connsiteX0" fmla="*/ 24510 w 2187575"/>
              <a:gd name="connsiteY0" fmla="*/ 1329563 h 1323975"/>
              <a:gd name="connsiteX1" fmla="*/ 2196210 w 2187575"/>
              <a:gd name="connsiteY1" fmla="*/ 1329563 h 1323975"/>
              <a:gd name="connsiteX2" fmla="*/ 2196210 w 2187575"/>
              <a:gd name="connsiteY2" fmla="*/ 26543 h 1323975"/>
              <a:gd name="connsiteX3" fmla="*/ 24510 w 2187575"/>
              <a:gd name="connsiteY3" fmla="*/ 26543 h 1323975"/>
              <a:gd name="connsiteX4" fmla="*/ 24510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4510" y="1329563"/>
                </a:moveTo>
                <a:lnTo>
                  <a:pt x="2196210" y="1329563"/>
                </a:lnTo>
                <a:lnTo>
                  <a:pt x="2196210" y="26543"/>
                </a:lnTo>
                <a:lnTo>
                  <a:pt x="24510" y="26543"/>
                </a:lnTo>
                <a:lnTo>
                  <a:pt x="24510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5" name="Picture 635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920" y="3931920"/>
            <a:ext cx="8084820" cy="480059"/>
          </a:xfrm>
          <a:prstGeom prst="rect">
            <a:avLst/>
          </a:prstGeom>
        </p:spPr>
      </p:pic>
      <p:sp>
        <p:nvSpPr>
          <p:cNvPr id="635" name="Freeform 635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78ba6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Freeform 636"> 
				</p:cNvPr>
          <p:cNvSpPr/>
          <p:nvPr/>
        </p:nvSpPr>
        <p:spPr>
          <a:xfrm>
            <a:off x="9001125" y="2613025"/>
            <a:ext cx="2187575" cy="1323975"/>
          </a:xfrm>
          <a:custGeom>
            <a:avLst/>
            <a:gdLst>
              <a:gd name="connsiteX0" fmla="*/ 16382 w 2187575"/>
              <a:gd name="connsiteY0" fmla="*/ 1329563 h 1323975"/>
              <a:gd name="connsiteX1" fmla="*/ 2188082 w 2187575"/>
              <a:gd name="connsiteY1" fmla="*/ 1329563 h 1323975"/>
              <a:gd name="connsiteX2" fmla="*/ 2188082 w 2187575"/>
              <a:gd name="connsiteY2" fmla="*/ 26543 h 1323975"/>
              <a:gd name="connsiteX3" fmla="*/ 16382 w 2187575"/>
              <a:gd name="connsiteY3" fmla="*/ 26543 h 1323975"/>
              <a:gd name="connsiteX4" fmla="*/ 16382 w 2187575"/>
              <a:gd name="connsiteY4" fmla="*/ 1329563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6382" y="1329563"/>
                </a:moveTo>
                <a:lnTo>
                  <a:pt x="2188082" y="1329563"/>
                </a:lnTo>
                <a:lnTo>
                  <a:pt x="2188082" y="26543"/>
                </a:lnTo>
                <a:lnTo>
                  <a:pt x="16382" y="26543"/>
                </a:lnTo>
                <a:lnTo>
                  <a:pt x="16382" y="132956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Freeform 637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9ebf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Freeform 638"> 
				</p:cNvPr>
          <p:cNvSpPr/>
          <p:nvPr/>
        </p:nvSpPr>
        <p:spPr>
          <a:xfrm>
            <a:off x="974725" y="4416425"/>
            <a:ext cx="2187575" cy="1323975"/>
          </a:xfrm>
          <a:custGeom>
            <a:avLst/>
            <a:gdLst>
              <a:gd name="connsiteX0" fmla="*/ 28066 w 2187575"/>
              <a:gd name="connsiteY0" fmla="*/ 1329055 h 1323975"/>
              <a:gd name="connsiteX1" fmla="*/ 2199766 w 2187575"/>
              <a:gd name="connsiteY1" fmla="*/ 1329055 h 1323975"/>
              <a:gd name="connsiteX2" fmla="*/ 2199766 w 2187575"/>
              <a:gd name="connsiteY2" fmla="*/ 26035 h 1323975"/>
              <a:gd name="connsiteX3" fmla="*/ 28066 w 2187575"/>
              <a:gd name="connsiteY3" fmla="*/ 26035 h 1323975"/>
              <a:gd name="connsiteX4" fmla="*/ 28066 w 2187575"/>
              <a:gd name="connsiteY4" fmla="*/ 132905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8066" y="1329055"/>
                </a:moveTo>
                <a:lnTo>
                  <a:pt x="2199766" y="1329055"/>
                </a:lnTo>
                <a:lnTo>
                  <a:pt x="2199766" y="26035"/>
                </a:lnTo>
                <a:lnTo>
                  <a:pt x="28066" y="26035"/>
                </a:lnTo>
                <a:lnTo>
                  <a:pt x="28066" y="1329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0" name="Picture 640">
					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680" y="4427220"/>
            <a:ext cx="4191000" cy="1303020"/>
          </a:xfrm>
          <a:prstGeom prst="rect">
            <a:avLst/>
          </a:prstGeom>
        </p:spPr>
      </p:pic>
      <p:sp>
        <p:nvSpPr>
          <p:cNvPr id="640" name="Freeform 640"> 
				</p:cNvPr>
          <p:cNvSpPr/>
          <p:nvPr/>
        </p:nvSpPr>
        <p:spPr>
          <a:xfrm>
            <a:off x="6232525" y="4391025"/>
            <a:ext cx="2187575" cy="1323975"/>
          </a:xfrm>
          <a:custGeom>
            <a:avLst/>
            <a:gdLst>
              <a:gd name="connsiteX0" fmla="*/ 18922 w 2187575"/>
              <a:gd name="connsiteY0" fmla="*/ 1325499 h 1323975"/>
              <a:gd name="connsiteX1" fmla="*/ 2192146 w 2187575"/>
              <a:gd name="connsiteY1" fmla="*/ 1325499 h 1323975"/>
              <a:gd name="connsiteX2" fmla="*/ 2192146 w 2187575"/>
              <a:gd name="connsiteY2" fmla="*/ 22479 h 1323975"/>
              <a:gd name="connsiteX3" fmla="*/ 18922 w 2187575"/>
              <a:gd name="connsiteY3" fmla="*/ 22479 h 1323975"/>
              <a:gd name="connsiteX4" fmla="*/ 18922 w 2187575"/>
              <a:gd name="connsiteY4" fmla="*/ 1325499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8922" y="1325499"/>
                </a:moveTo>
                <a:lnTo>
                  <a:pt x="2192146" y="1325499"/>
                </a:lnTo>
                <a:lnTo>
                  <a:pt x="2192146" y="22479"/>
                </a:lnTo>
                <a:lnTo>
                  <a:pt x="18922" y="22479"/>
                </a:lnTo>
                <a:lnTo>
                  <a:pt x="18922" y="1325499"/>
                </a:lnTo>
                <a:close/>
              </a:path>
            </a:pathLst>
          </a:custGeom>
          <a:solidFill>
            <a:srgbClr val="c4ae4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Freeform 641"> 
				</p:cNvPr>
          <p:cNvSpPr/>
          <p:nvPr/>
        </p:nvSpPr>
        <p:spPr>
          <a:xfrm>
            <a:off x="6232525" y="4391025"/>
            <a:ext cx="2187575" cy="1323975"/>
          </a:xfrm>
          <a:custGeom>
            <a:avLst/>
            <a:gdLst>
              <a:gd name="connsiteX0" fmla="*/ 18922 w 2187575"/>
              <a:gd name="connsiteY0" fmla="*/ 1325499 h 1323975"/>
              <a:gd name="connsiteX1" fmla="*/ 2192146 w 2187575"/>
              <a:gd name="connsiteY1" fmla="*/ 1325499 h 1323975"/>
              <a:gd name="connsiteX2" fmla="*/ 2192146 w 2187575"/>
              <a:gd name="connsiteY2" fmla="*/ 22479 h 1323975"/>
              <a:gd name="connsiteX3" fmla="*/ 18922 w 2187575"/>
              <a:gd name="connsiteY3" fmla="*/ 22479 h 1323975"/>
              <a:gd name="connsiteX4" fmla="*/ 18922 w 2187575"/>
              <a:gd name="connsiteY4" fmla="*/ 1325499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18922" y="1325499"/>
                </a:moveTo>
                <a:lnTo>
                  <a:pt x="2192146" y="1325499"/>
                </a:lnTo>
                <a:lnTo>
                  <a:pt x="2192146" y="22479"/>
                </a:lnTo>
                <a:lnTo>
                  <a:pt x="18922" y="22479"/>
                </a:lnTo>
                <a:lnTo>
                  <a:pt x="18922" y="132549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Freeform 642"> 
				</p:cNvPr>
          <p:cNvSpPr/>
          <p:nvPr/>
        </p:nvSpPr>
        <p:spPr>
          <a:xfrm>
            <a:off x="3679825" y="4403725"/>
            <a:ext cx="2187575" cy="1323975"/>
          </a:xfrm>
          <a:custGeom>
            <a:avLst/>
            <a:gdLst>
              <a:gd name="connsiteX0" fmla="*/ 20446 w 2187575"/>
              <a:gd name="connsiteY0" fmla="*/ 1332611 h 1323975"/>
              <a:gd name="connsiteX1" fmla="*/ 2192146 w 2187575"/>
              <a:gd name="connsiteY1" fmla="*/ 1332611 h 1323975"/>
              <a:gd name="connsiteX2" fmla="*/ 2192146 w 2187575"/>
              <a:gd name="connsiteY2" fmla="*/ 28067 h 1323975"/>
              <a:gd name="connsiteX3" fmla="*/ 20446 w 2187575"/>
              <a:gd name="connsiteY3" fmla="*/ 28067 h 1323975"/>
              <a:gd name="connsiteX4" fmla="*/ 20446 w 2187575"/>
              <a:gd name="connsiteY4" fmla="*/ 1332611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0446" y="1332611"/>
                </a:moveTo>
                <a:lnTo>
                  <a:pt x="2192146" y="1332611"/>
                </a:lnTo>
                <a:lnTo>
                  <a:pt x="2192146" y="28067"/>
                </a:lnTo>
                <a:lnTo>
                  <a:pt x="20446" y="28067"/>
                </a:lnTo>
                <a:lnTo>
                  <a:pt x="20446" y="1332611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Freeform 643"> 
				</p:cNvPr>
          <p:cNvSpPr/>
          <p:nvPr/>
        </p:nvSpPr>
        <p:spPr>
          <a:xfrm>
            <a:off x="3679825" y="4403725"/>
            <a:ext cx="2187575" cy="1323975"/>
          </a:xfrm>
          <a:custGeom>
            <a:avLst/>
            <a:gdLst>
              <a:gd name="connsiteX0" fmla="*/ 20446 w 2187575"/>
              <a:gd name="connsiteY0" fmla="*/ 1332611 h 1323975"/>
              <a:gd name="connsiteX1" fmla="*/ 2192146 w 2187575"/>
              <a:gd name="connsiteY1" fmla="*/ 1332611 h 1323975"/>
              <a:gd name="connsiteX2" fmla="*/ 2192146 w 2187575"/>
              <a:gd name="connsiteY2" fmla="*/ 28067 h 1323975"/>
              <a:gd name="connsiteX3" fmla="*/ 20446 w 2187575"/>
              <a:gd name="connsiteY3" fmla="*/ 28067 h 1323975"/>
              <a:gd name="connsiteX4" fmla="*/ 20446 w 2187575"/>
              <a:gd name="connsiteY4" fmla="*/ 1332611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575" h="1323975">
                <a:moveTo>
                  <a:pt x="20446" y="1332611"/>
                </a:moveTo>
                <a:lnTo>
                  <a:pt x="2192146" y="1332611"/>
                </a:lnTo>
                <a:lnTo>
                  <a:pt x="2192146" y="28067"/>
                </a:lnTo>
                <a:lnTo>
                  <a:pt x="20446" y="28067"/>
                </a:lnTo>
                <a:lnTo>
                  <a:pt x="20446" y="133261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TextBox 644"/>
          <p:cNvSpPr txBox="1"/>
          <p:nvPr/>
        </p:nvSpPr>
        <p:spPr>
          <a:xfrm>
            <a:off x="3879850" y="1328462"/>
            <a:ext cx="4532869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645" name="TextBox 645"/>
          <p:cNvSpPr txBox="1"/>
          <p:nvPr/>
        </p:nvSpPr>
        <p:spPr>
          <a:xfrm>
            <a:off x="1220419" y="3065890"/>
            <a:ext cx="1747943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3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700" spc="25" dirty="0">
                <a:solidFill>
                  <a:srgbClr val="fefefe"/>
                </a:solidFill>
                <a:latin typeface="Times New Roman"/>
                <a:ea typeface="Times New Roman"/>
              </a:rPr>
              <a:t>troduction</a:t>
            </a:r>
          </a:p>
        </p:txBody>
      </p:sp>
      <p:sp>
        <p:nvSpPr>
          <p:cNvPr id="646" name="TextBox 646"/>
          <p:cNvSpPr txBox="1"/>
          <p:nvPr/>
        </p:nvSpPr>
        <p:spPr>
          <a:xfrm>
            <a:off x="4026408" y="3065890"/>
            <a:ext cx="1480242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20" dirty="0">
                <a:solidFill>
                  <a:srgbClr val="fefefe"/>
                </a:solidFill>
                <a:latin typeface="Times New Roman"/>
                <a:ea typeface="Times New Roman"/>
              </a:rPr>
              <a:t>Ic</a:t>
            </a:r>
            <a:r>
              <a:rPr lang="en-US" altLang="zh-CN" sz="2700" spc="15" dirty="0">
                <a:solidFill>
                  <a:srgbClr val="fefefe"/>
                </a:solidFill>
                <a:latin typeface="Times New Roman"/>
                <a:ea typeface="Times New Roman"/>
              </a:rPr>
              <a:t>ebreaker</a:t>
            </a:r>
          </a:p>
        </p:txBody>
      </p:sp>
      <p:sp>
        <p:nvSpPr>
          <p:cNvPr id="647" name="TextBox 647"/>
          <p:cNvSpPr txBox="1"/>
          <p:nvPr/>
        </p:nvSpPr>
        <p:spPr>
          <a:xfrm>
            <a:off x="6748906" y="2860419"/>
            <a:ext cx="1380372" cy="822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8684">
              <a:lnSpc>
                <a:spcPct val="100000"/>
              </a:lnSpc>
            </a:pPr>
            <a:r>
              <a:rPr lang="en-US" altLang="zh-CN" sz="2700" spc="3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5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</a:p>
          <a:p>
            <a:pPr marL="0">
              <a:lnSpc>
                <a:spcPct val="100000"/>
              </a:lnSpc>
            </a:pPr>
            <a:r>
              <a:rPr lang="en-US" altLang="zh-CN" sz="2700" spc="-7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700" spc="-69" dirty="0">
                <a:solidFill>
                  <a:srgbClr val="fefefe"/>
                </a:solidFill>
                <a:latin typeface="Times New Roman"/>
                <a:ea typeface="Times New Roman"/>
              </a:rPr>
              <a:t>dvocacy?</a:t>
            </a:r>
          </a:p>
        </p:txBody>
      </p:sp>
      <p:sp>
        <p:nvSpPr>
          <p:cNvPr id="648" name="TextBox 648"/>
          <p:cNvSpPr txBox="1"/>
          <p:nvPr/>
        </p:nvSpPr>
        <p:spPr>
          <a:xfrm>
            <a:off x="9291193" y="2674880"/>
            <a:ext cx="1639950" cy="1193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4779">
              <a:lnSpc>
                <a:spcPct val="100000"/>
              </a:lnSpc>
            </a:pPr>
            <a:r>
              <a:rPr lang="en-US" altLang="zh-CN" sz="2700" spc="-69" dirty="0">
                <a:solidFill>
                  <a:srgbClr val="fefefe"/>
                </a:solidFill>
                <a:latin typeface="Times New Roman"/>
                <a:ea typeface="Times New Roman"/>
              </a:rPr>
              <a:t>Inf</a:t>
            </a:r>
            <a:r>
              <a:rPr lang="en-US" altLang="zh-CN" sz="2700" spc="-64" dirty="0">
                <a:solidFill>
                  <a:srgbClr val="fefefe"/>
                </a:solidFill>
                <a:latin typeface="Times New Roman"/>
                <a:ea typeface="Times New Roman"/>
              </a:rPr>
              <a:t>luential</a:t>
            </a:r>
          </a:p>
          <a:p>
            <a:pPr marL="0">
              <a:lnSpc>
                <a:spcPct val="89999"/>
              </a:lnSpc>
            </a:pPr>
            <a:r>
              <a:rPr lang="en-US" altLang="zh-CN" sz="2700" spc="5" dirty="0">
                <a:solidFill>
                  <a:srgbClr val="fefefe"/>
                </a:solidFill>
                <a:latin typeface="Times New Roman"/>
                <a:ea typeface="Times New Roman"/>
              </a:rPr>
              <a:t>advocates</a:t>
            </a:r>
            <a:r>
              <a:rPr lang="en-US" altLang="zh-CN" sz="2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5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</a:p>
          <a:p>
            <a:pPr marL="0" indent="431291">
              <a:lnSpc>
                <a:spcPct val="100000"/>
              </a:lnSpc>
            </a:pPr>
            <a:r>
              <a:rPr lang="en-US" altLang="zh-CN" sz="2700" spc="-30" dirty="0">
                <a:solidFill>
                  <a:srgbClr val="fefefe"/>
                </a:solidFill>
                <a:latin typeface="Times New Roman"/>
                <a:ea typeface="Times New Roman"/>
              </a:rPr>
              <a:t>Qu</a:t>
            </a:r>
            <a:r>
              <a:rPr lang="en-US" altLang="zh-CN" sz="2700" spc="-25" dirty="0">
                <a:solidFill>
                  <a:srgbClr val="fefefe"/>
                </a:solidFill>
                <a:latin typeface="Times New Roman"/>
                <a:ea typeface="Times New Roman"/>
              </a:rPr>
              <a:t>iz!</a:t>
            </a:r>
          </a:p>
        </p:txBody>
      </p:sp>
      <p:sp>
        <p:nvSpPr>
          <p:cNvPr id="649" name="TextBox 649"/>
          <p:cNvSpPr txBox="1"/>
          <p:nvPr/>
        </p:nvSpPr>
        <p:spPr>
          <a:xfrm>
            <a:off x="1156411" y="4478153"/>
            <a:ext cx="1875615" cy="12001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4488">
              <a:lnSpc>
                <a:spcPct val="100000"/>
              </a:lnSpc>
            </a:pPr>
            <a:r>
              <a:rPr lang="en-US" altLang="zh-CN" sz="2700" spc="-65" dirty="0">
                <a:solidFill>
                  <a:srgbClr val="fefefe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27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-4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</a:p>
          <a:p>
            <a:pPr hangingPunct="0" marL="0" indent="374954">
              <a:lnSpc>
                <a:spcPct val="95416"/>
              </a:lnSpc>
            </a:pPr>
            <a:r>
              <a:rPr lang="en-US" altLang="zh-CN" sz="2700" spc="100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700" spc="-3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150" dirty="0">
                <a:solidFill>
                  <a:srgbClr val="fefefe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0" dirty="0">
                <a:solidFill>
                  <a:srgbClr val="fefefe"/>
                </a:solidFill>
                <a:latin typeface="Times New Roman"/>
                <a:ea typeface="Times New Roman"/>
              </a:rPr>
              <a:t>Dragons</a:t>
            </a:r>
            <a:r>
              <a:rPr lang="en-US" altLang="zh-CN" sz="27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20" dirty="0">
                <a:solidFill>
                  <a:srgbClr val="fefefe"/>
                </a:solidFill>
                <a:latin typeface="Times New Roman"/>
                <a:ea typeface="Times New Roman"/>
              </a:rPr>
              <a:t>Den</a:t>
            </a:r>
          </a:p>
        </p:txBody>
      </p:sp>
      <p:sp>
        <p:nvSpPr>
          <p:cNvPr id="650" name="TextBox 650"/>
          <p:cNvSpPr txBox="1"/>
          <p:nvPr/>
        </p:nvSpPr>
        <p:spPr>
          <a:xfrm>
            <a:off x="3942588" y="4653863"/>
            <a:ext cx="1699341" cy="822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13359">
              <a:lnSpc>
                <a:spcPct val="100000"/>
              </a:lnSpc>
            </a:pPr>
            <a:r>
              <a:rPr lang="en-US" altLang="zh-CN" sz="2700" dirty="0">
                <a:solidFill>
                  <a:srgbClr val="fefefe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27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15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</a:p>
          <a:p>
            <a:pPr marL="0">
              <a:lnSpc>
                <a:spcPct val="100000"/>
              </a:lnSpc>
            </a:pPr>
            <a:r>
              <a:rPr lang="en-US" altLang="zh-CN" sz="2700" spc="-3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-40" dirty="0">
                <a:solidFill>
                  <a:srgbClr val="fefefe"/>
                </a:solidFill>
                <a:latin typeface="Times New Roman"/>
                <a:ea typeface="Times New Roman"/>
              </a:rPr>
              <a:t>media</a:t>
            </a:r>
          </a:p>
        </p:txBody>
      </p:sp>
      <p:sp>
        <p:nvSpPr>
          <p:cNvPr id="651" name="TextBox 651"/>
          <p:cNvSpPr txBox="1"/>
          <p:nvPr/>
        </p:nvSpPr>
        <p:spPr>
          <a:xfrm>
            <a:off x="6584950" y="4634305"/>
            <a:ext cx="1520660" cy="822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700" spc="-55" dirty="0">
                <a:solidFill>
                  <a:srgbClr val="fefefe"/>
                </a:solidFill>
                <a:latin typeface="Times New Roman"/>
                <a:ea typeface="Times New Roman"/>
              </a:rPr>
              <a:t>Evaluat</a:t>
            </a:r>
            <a:r>
              <a:rPr lang="en-US" altLang="zh-CN" sz="2700" spc="-50" dirty="0">
                <a:solidFill>
                  <a:srgbClr val="fefefe"/>
                </a:solidFill>
                <a:latin typeface="Times New Roman"/>
                <a:ea typeface="Times New Roman"/>
              </a:rPr>
              <a:t>ion/</a:t>
            </a:r>
          </a:p>
          <a:p>
            <a:pPr marL="0" indent="68580">
              <a:lnSpc>
                <a:spcPct val="100000"/>
              </a:lnSpc>
            </a:pPr>
            <a:r>
              <a:rPr lang="en-US" altLang="zh-CN" sz="2700" spc="34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700" spc="4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Freeform 65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Freeform 653"> 
				</p:cNvPr>
          <p:cNvSpPr/>
          <p:nvPr/>
        </p:nvSpPr>
        <p:spPr>
          <a:xfrm>
            <a:off x="793750" y="958850"/>
            <a:ext cx="3067050" cy="1187450"/>
          </a:xfrm>
          <a:custGeom>
            <a:avLst/>
            <a:gdLst>
              <a:gd name="connsiteX0" fmla="*/ 11683 w 3067050"/>
              <a:gd name="connsiteY0" fmla="*/ 1195324 h 1187450"/>
              <a:gd name="connsiteX1" fmla="*/ 3077971 w 3067050"/>
              <a:gd name="connsiteY1" fmla="*/ 1195324 h 1187450"/>
              <a:gd name="connsiteX2" fmla="*/ 3077971 w 3067050"/>
              <a:gd name="connsiteY2" fmla="*/ 6604 h 1187450"/>
              <a:gd name="connsiteX3" fmla="*/ 11683 w 3067050"/>
              <a:gd name="connsiteY3" fmla="*/ 6604 h 1187450"/>
              <a:gd name="connsiteX4" fmla="*/ 11683 w 30670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050" h="1187450">
                <a:moveTo>
                  <a:pt x="11683" y="1195324"/>
                </a:moveTo>
                <a:lnTo>
                  <a:pt x="3077971" y="1195324"/>
                </a:lnTo>
                <a:lnTo>
                  <a:pt x="3077971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Freeform 654"> 
				</p:cNvPr>
          <p:cNvSpPr/>
          <p:nvPr/>
        </p:nvSpPr>
        <p:spPr>
          <a:xfrm>
            <a:off x="784225" y="949325"/>
            <a:ext cx="3076575" cy="1196975"/>
          </a:xfrm>
          <a:custGeom>
            <a:avLst/>
            <a:gdLst>
              <a:gd name="connsiteX0" fmla="*/ 21208 w 3076575"/>
              <a:gd name="connsiteY0" fmla="*/ 1204849 h 1196975"/>
              <a:gd name="connsiteX1" fmla="*/ 3087496 w 3076575"/>
              <a:gd name="connsiteY1" fmla="*/ 1204849 h 1196975"/>
              <a:gd name="connsiteX2" fmla="*/ 3087496 w 3076575"/>
              <a:gd name="connsiteY2" fmla="*/ 16129 h 1196975"/>
              <a:gd name="connsiteX3" fmla="*/ 21208 w 3076575"/>
              <a:gd name="connsiteY3" fmla="*/ 16129 h 1196975"/>
              <a:gd name="connsiteX4" fmla="*/ 21208 w 30765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6575" h="1196975">
                <a:moveTo>
                  <a:pt x="21208" y="1204849"/>
                </a:moveTo>
                <a:lnTo>
                  <a:pt x="3087496" y="1204849"/>
                </a:lnTo>
                <a:lnTo>
                  <a:pt x="3087496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Freeform 655"> 
				</p:cNvPr>
          <p:cNvSpPr/>
          <p:nvPr/>
        </p:nvSpPr>
        <p:spPr>
          <a:xfrm>
            <a:off x="4467225" y="949325"/>
            <a:ext cx="6911975" cy="4943475"/>
          </a:xfrm>
          <a:custGeom>
            <a:avLst/>
            <a:gdLst>
              <a:gd name="connsiteX0" fmla="*/ 27813 w 6911975"/>
              <a:gd name="connsiteY0" fmla="*/ 4952365 h 4943475"/>
              <a:gd name="connsiteX1" fmla="*/ 6913244 w 6911975"/>
              <a:gd name="connsiteY1" fmla="*/ 4952365 h 4943475"/>
              <a:gd name="connsiteX2" fmla="*/ 6913244 w 6911975"/>
              <a:gd name="connsiteY2" fmla="*/ 16129 h 4943475"/>
              <a:gd name="connsiteX3" fmla="*/ 27813 w 6911975"/>
              <a:gd name="connsiteY3" fmla="*/ 16129 h 4943475"/>
              <a:gd name="connsiteX4" fmla="*/ 27813 w 69119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975" h="4943475">
                <a:moveTo>
                  <a:pt x="27813" y="4952365"/>
                </a:moveTo>
                <a:lnTo>
                  <a:pt x="6913244" y="4952365"/>
                </a:lnTo>
                <a:lnTo>
                  <a:pt x="6913244" y="16129"/>
                </a:lnTo>
                <a:lnTo>
                  <a:pt x="27813" y="16129"/>
                </a:lnTo>
                <a:lnTo>
                  <a:pt x="27813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Freeform 656"> 
				</p:cNvPr>
          <p:cNvSpPr/>
          <p:nvPr/>
        </p:nvSpPr>
        <p:spPr>
          <a:xfrm>
            <a:off x="4632325" y="1101725"/>
            <a:ext cx="6581775" cy="4625975"/>
          </a:xfrm>
          <a:custGeom>
            <a:avLst/>
            <a:gdLst>
              <a:gd name="connsiteX0" fmla="*/ 25019 w 6581775"/>
              <a:gd name="connsiteY0" fmla="*/ 4636135 h 4625975"/>
              <a:gd name="connsiteX1" fmla="*/ 6584314 w 6581775"/>
              <a:gd name="connsiteY1" fmla="*/ 4636135 h 4625975"/>
              <a:gd name="connsiteX2" fmla="*/ 6584314 w 6581775"/>
              <a:gd name="connsiteY2" fmla="*/ 27558 h 4625975"/>
              <a:gd name="connsiteX3" fmla="*/ 25019 w 6581775"/>
              <a:gd name="connsiteY3" fmla="*/ 27558 h 4625975"/>
              <a:gd name="connsiteX4" fmla="*/ 25019 w 65817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775" h="4625975">
                <a:moveTo>
                  <a:pt x="25019" y="4636135"/>
                </a:moveTo>
                <a:lnTo>
                  <a:pt x="6584314" y="4636135"/>
                </a:lnTo>
                <a:lnTo>
                  <a:pt x="6584314" y="27558"/>
                </a:lnTo>
                <a:lnTo>
                  <a:pt x="25019" y="27558"/>
                </a:lnTo>
                <a:lnTo>
                  <a:pt x="25019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8" name="Picture 65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1623060"/>
            <a:ext cx="6256020" cy="3627120"/>
          </a:xfrm>
          <a:prstGeom prst="rect">
            <a:avLst/>
          </a:prstGeom>
        </p:spPr>
      </p:pic>
      <p:sp>
        <p:nvSpPr>
          <p:cNvPr id="658" name="TextBox 658"/>
          <p:cNvSpPr txBox="1"/>
          <p:nvPr/>
        </p:nvSpPr>
        <p:spPr>
          <a:xfrm>
            <a:off x="894892" y="1115244"/>
            <a:ext cx="2916945" cy="47353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57174">
              <a:lnSpc>
                <a:spcPct val="100000"/>
              </a:lnSpc>
            </a:pPr>
            <a:r>
              <a:rPr lang="en-US" altLang="zh-CN" sz="2800" spc="20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4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</a:p>
          <a:p>
            <a:pPr marL="0" indent="303580">
              <a:lnSpc>
                <a:spcPct val="100000"/>
              </a:lnSpc>
            </a:pP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ADVO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CACY?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8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dvocacy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arguing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supporting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idea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ea typeface="Calibri"/>
              </a:rPr>
              <a:t>pla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n.</a:t>
            </a:r>
          </a:p>
          <a:p>
            <a:pPr>
              <a:lnSpc>
                <a:spcPts val="7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This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self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advocacy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(arguing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100" spc="-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supporting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idea/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plan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own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behalf)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peer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advocacy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(arguing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supporting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idea/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plan</a:t>
            </a:r>
            <a:r>
              <a:rPr lang="en-US" altLang="zh-CN" sz="11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behalf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others).</a:t>
            </a:r>
          </a:p>
          <a:p>
            <a:pPr>
              <a:lnSpc>
                <a:spcPts val="709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Advocacy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an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important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skill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order</a:t>
            </a:r>
            <a:r>
              <a:rPr lang="en-US" altLang="zh-CN" sz="11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support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ourselves,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others,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achieve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11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believe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right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1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needed.</a:t>
            </a:r>
          </a:p>
          <a:p>
            <a:pPr>
              <a:lnSpc>
                <a:spcPts val="405"/>
              </a:lnSpc>
            </a:pPr>
            <a:endParaRPr lang="en-US" dirty="0" smtClean="0"/>
          </a:p>
          <a:p>
            <a:pPr hangingPunct="0" marL="0">
              <a:lnSpc>
                <a:spcPct val="165416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successful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advocate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need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1100" spc="-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able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to: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D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efine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problem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we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concerned</a:t>
            </a:r>
            <a:r>
              <a:rPr lang="en-US" altLang="zh-CN" sz="1100" spc="-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about</a:t>
            </a:r>
          </a:p>
          <a:p>
            <a:pPr>
              <a:lnSpc>
                <a:spcPts val="43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R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esearch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issue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understand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11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11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detail</a:t>
            </a:r>
          </a:p>
          <a:p>
            <a:pPr>
              <a:lnSpc>
                <a:spcPts val="765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R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emain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assertive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firm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when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challenged</a:t>
            </a:r>
            <a:r>
              <a:rPr lang="en-US" altLang="zh-CN" sz="11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by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100" spc="5" dirty="0">
                <a:solidFill>
                  <a:srgbClr val="242424"/>
                </a:solidFill>
                <a:latin typeface="Calibri"/>
                <a:ea typeface="Calibri"/>
              </a:rPr>
              <a:t>ot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hers</a:t>
            </a:r>
          </a:p>
          <a:p>
            <a:pPr>
              <a:lnSpc>
                <a:spcPts val="8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  <a:tabLst>
                <a:tab pos="228600" algn="l"/>
              </a:tabLst>
            </a:pPr>
            <a:r>
              <a:rPr lang="en-US" altLang="zh-CN" sz="1100" dirty="0">
                <a:solidFill>
                  <a:srgbClr val="9aadb4"/>
                </a:solidFill>
                <a:latin typeface="Calibri"/>
                <a:ea typeface="Calibri"/>
              </a:rPr>
              <a:t>-	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B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e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persistent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(don’t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give</a:t>
            </a:r>
            <a:r>
              <a:rPr lang="en-US" altLang="zh-CN" sz="11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100" dirty="0">
                <a:solidFill>
                  <a:srgbClr val="242424"/>
                </a:solidFill>
                <a:latin typeface="Calibri"/>
                <a:ea typeface="Calibri"/>
              </a:rPr>
              <a:t>up!)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Freeform 65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Freeform 660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Freeform 661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Freeform 662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Freeform 663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Freeform 664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6" name="Picture 66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2788920"/>
            <a:ext cx="3375660" cy="975360"/>
          </a:xfrm>
          <a:prstGeom prst="rect">
            <a:avLst/>
          </a:prstGeom>
        </p:spPr>
      </p:pic>
      <p:sp>
        <p:nvSpPr>
          <p:cNvPr id="666" name="TextBox 666"/>
          <p:cNvSpPr txBox="1"/>
          <p:nvPr/>
        </p:nvSpPr>
        <p:spPr>
          <a:xfrm>
            <a:off x="896111" y="1440837"/>
            <a:ext cx="4956245" cy="5083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33197">
              <a:lnSpc>
                <a:spcPct val="100000"/>
              </a:lnSpc>
            </a:pPr>
            <a:r>
              <a:rPr lang="en-US" altLang="zh-CN" sz="2800" spc="240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15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09" dirty="0">
                <a:solidFill>
                  <a:srgbClr val="242424"/>
                </a:solidFill>
                <a:latin typeface="Times New Roman"/>
                <a:ea typeface="Times New Roman"/>
              </a:rPr>
              <a:t>ADVOCATE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25" dirty="0">
                <a:solidFill>
                  <a:srgbClr val="242424"/>
                </a:solidFill>
                <a:latin typeface="Times New Roman"/>
                <a:ea typeface="Times New Roman"/>
              </a:rPr>
              <a:t>ON</a:t>
            </a:r>
          </a:p>
          <a:p>
            <a:pPr marL="0" indent="1317625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28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BEHALF?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Friends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-12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Family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Teachers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1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17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workers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Sports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ea typeface="Times New Roman"/>
              </a:rPr>
              <a:t>coaches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7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workers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Police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spc="2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30" dirty="0">
                <a:solidFill>
                  <a:srgbClr val="fefefe"/>
                </a:solidFill>
                <a:latin typeface="Times New Roman"/>
                <a:ea typeface="Times New Roman"/>
              </a:rPr>
              <a:t>Charities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spc="1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20" dirty="0">
                <a:solidFill>
                  <a:srgbClr val="fefefe"/>
                </a:solidFill>
                <a:latin typeface="Times New Roman"/>
                <a:ea typeface="Times New Roman"/>
              </a:rPr>
              <a:t>Councillors</a:t>
            </a:r>
          </a:p>
          <a:p>
            <a:pPr marL="0">
              <a:lnSpc>
                <a:spcPct val="100000"/>
              </a:lnSpc>
              <a:spcBef>
                <a:spcPts val="384"/>
              </a:spcBef>
            </a:pPr>
            <a:r>
              <a:rPr lang="en-US" altLang="zh-CN" sz="1700" spc="-5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-3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-85" dirty="0">
                <a:solidFill>
                  <a:srgbClr val="fefefe"/>
                </a:solidFill>
                <a:latin typeface="Times New Roman"/>
                <a:ea typeface="Times New Roman"/>
              </a:rPr>
              <a:t>MLA’s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spc="-4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-3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-60" dirty="0">
                <a:solidFill>
                  <a:srgbClr val="fefefe"/>
                </a:solidFill>
                <a:latin typeface="Times New Roman"/>
                <a:ea typeface="Times New Roman"/>
              </a:rPr>
              <a:t>MP’s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0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7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anymore?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Freeform 66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Freeform 668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Freeform 669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Freeform 670"> 
				</p:cNvPr>
          <p:cNvSpPr/>
          <p:nvPr/>
        </p:nvSpPr>
        <p:spPr>
          <a:xfrm>
            <a:off x="6854825" y="784225"/>
            <a:ext cx="4524375" cy="4943475"/>
          </a:xfrm>
          <a:custGeom>
            <a:avLst/>
            <a:gdLst>
              <a:gd name="connsiteX0" fmla="*/ 22986 w 4524375"/>
              <a:gd name="connsiteY0" fmla="*/ 4950587 h 4943475"/>
              <a:gd name="connsiteX1" fmla="*/ 4534027 w 4524375"/>
              <a:gd name="connsiteY1" fmla="*/ 4950587 h 4943475"/>
              <a:gd name="connsiteX2" fmla="*/ 4534027 w 4524375"/>
              <a:gd name="connsiteY2" fmla="*/ 21971 h 4943475"/>
              <a:gd name="connsiteX3" fmla="*/ 22986 w 4524375"/>
              <a:gd name="connsiteY3" fmla="*/ 21971 h 4943475"/>
              <a:gd name="connsiteX4" fmla="*/ 22986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22986" y="4950587"/>
                </a:moveTo>
                <a:lnTo>
                  <a:pt x="4534027" y="4950587"/>
                </a:lnTo>
                <a:lnTo>
                  <a:pt x="4534027" y="21971"/>
                </a:lnTo>
                <a:lnTo>
                  <a:pt x="22986" y="21971"/>
                </a:lnTo>
                <a:lnTo>
                  <a:pt x="2298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2" name="Picture 67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20" y="2103120"/>
            <a:ext cx="4175760" cy="2331720"/>
          </a:xfrm>
          <a:prstGeom prst="rect">
            <a:avLst/>
          </a:prstGeom>
        </p:spPr>
      </p:pic>
      <p:sp>
        <p:nvSpPr>
          <p:cNvPr id="672" name="TextBox 672"/>
          <p:cNvSpPr txBox="1"/>
          <p:nvPr/>
        </p:nvSpPr>
        <p:spPr>
          <a:xfrm>
            <a:off x="896111" y="2909430"/>
            <a:ext cx="4349243" cy="1829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0">
              <a:lnSpc>
                <a:spcPct val="100000"/>
              </a:lnSpc>
            </a:pPr>
            <a:r>
              <a:rPr lang="en-US" altLang="zh-CN" sz="3000" spc="50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4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30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4" dirty="0">
                <a:solidFill>
                  <a:srgbClr val="fefefe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30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44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4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30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30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30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us</a:t>
            </a:r>
            <a:r>
              <a:rPr lang="en-US" altLang="zh-CN" sz="30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become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better,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3000" spc="-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influential,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15" dirty="0">
                <a:solidFill>
                  <a:srgbClr val="fefefe"/>
                </a:solidFill>
                <a:latin typeface="Times New Roman"/>
                <a:ea typeface="Times New Roman"/>
              </a:rPr>
              <a:t>advoca</a:t>
            </a:r>
            <a:r>
              <a:rPr lang="en-US" altLang="zh-CN" sz="3000" spc="-10" dirty="0">
                <a:solidFill>
                  <a:srgbClr val="fefefe"/>
                </a:solidFill>
                <a:latin typeface="Times New Roman"/>
                <a:ea typeface="Times New Roman"/>
              </a:rPr>
              <a:t>tes!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Freeform 67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Freeform 674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Freeform 675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TextBox 676"/>
          <p:cNvSpPr txBox="1"/>
          <p:nvPr/>
        </p:nvSpPr>
        <p:spPr>
          <a:xfrm>
            <a:off x="2322829" y="1115244"/>
            <a:ext cx="7194895" cy="3815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28295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AGE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VOTE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</a:p>
          <a:p>
            <a:pPr marL="0" indent="3492500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NI?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44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spc="55" dirty="0">
                <a:solidFill>
                  <a:srgbClr val="242424"/>
                </a:solidFill>
                <a:latin typeface="Calibri"/>
                <a:ea typeface="Calibri"/>
              </a:rPr>
              <a:t>16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3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17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33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18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2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spc="25" dirty="0">
                <a:solidFill>
                  <a:srgbClr val="242424"/>
                </a:solidFill>
                <a:latin typeface="Calibri"/>
                <a:ea typeface="Calibri"/>
              </a:rPr>
              <a:t>21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Freeform 67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8" name="Freeform 678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9" name="Freeform 679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0" name="TextBox 680"/>
          <p:cNvSpPr txBox="1"/>
          <p:nvPr/>
        </p:nvSpPr>
        <p:spPr>
          <a:xfrm>
            <a:off x="2322829" y="1002538"/>
            <a:ext cx="7025457" cy="3989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97459">
              <a:lnSpc>
                <a:spcPct val="100000"/>
              </a:lnSpc>
            </a:pP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2.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54" dirty="0">
                <a:solidFill>
                  <a:srgbClr val="242424"/>
                </a:solidFill>
                <a:latin typeface="Calibri"/>
                <a:ea typeface="Calibri"/>
              </a:rPr>
              <a:t>WHO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29" dirty="0">
                <a:solidFill>
                  <a:srgbClr val="242424"/>
                </a:solidFill>
                <a:latin typeface="Calibri"/>
                <a:ea typeface="Calibri"/>
              </a:rPr>
              <a:t>WOULD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CONTACT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IF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4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5" dirty="0">
                <a:solidFill>
                  <a:srgbClr val="242424"/>
                </a:solidFill>
                <a:latin typeface="Calibri"/>
                <a:ea typeface="Calibri"/>
              </a:rPr>
              <a:t>BIN</a:t>
            </a:r>
          </a:p>
          <a:p>
            <a:pPr marL="0" indent="2366264">
              <a:lnSpc>
                <a:spcPct val="100000"/>
              </a:lnSpc>
            </a:pPr>
            <a:r>
              <a:rPr lang="en-US" altLang="zh-CN" sz="2500" spc="164" dirty="0">
                <a:solidFill>
                  <a:srgbClr val="242424"/>
                </a:solidFill>
                <a:latin typeface="Calibri"/>
                <a:ea typeface="Calibri"/>
              </a:rPr>
              <a:t>WASN’T</a:t>
            </a:r>
            <a:r>
              <a:rPr lang="en-US" altLang="zh-CN" sz="2500" spc="3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60" dirty="0">
                <a:solidFill>
                  <a:srgbClr val="242424"/>
                </a:solidFill>
                <a:latin typeface="Calibri"/>
                <a:ea typeface="Calibri"/>
              </a:rPr>
              <a:t>EMPTIED?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1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spc="1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spc="10" dirty="0">
                <a:solidFill>
                  <a:srgbClr val="242424"/>
                </a:solidFill>
                <a:latin typeface="Calibri"/>
                <a:ea typeface="Calibri"/>
              </a:rPr>
              <a:t>Council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129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3000" spc="-12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NI</a:t>
            </a:r>
            <a:r>
              <a:rPr lang="en-US" altLang="zh-CN" sz="3000" spc="-1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Assembly</a:t>
            </a:r>
          </a:p>
          <a:p>
            <a:pPr>
              <a:lnSpc>
                <a:spcPts val="490"/>
              </a:lnSpc>
            </a:pPr>
            <a:endParaRPr lang="en-US" dirty="0" smtClean="0"/>
          </a:p>
          <a:p>
            <a:pPr hangingPunct="0" marL="0">
              <a:lnSpc>
                <a:spcPct val="127499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14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3000" spc="-1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1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waste</a:t>
            </a:r>
            <a:r>
              <a:rPr lang="en-US" altLang="zh-CN" sz="3000" spc="-1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disposal</a:t>
            </a:r>
            <a:r>
              <a:rPr lang="en-US" altLang="zh-CN" sz="3000" spc="-15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unit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community</a:t>
            </a:r>
            <a:r>
              <a:rPr lang="en-US" altLang="zh-CN" sz="3000" spc="-4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centre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Freeform 68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2" name="Freeform 682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3" name="Freeform 683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TextBox 684"/>
          <p:cNvSpPr txBox="1"/>
          <p:nvPr/>
        </p:nvSpPr>
        <p:spPr>
          <a:xfrm>
            <a:off x="2322829" y="1328462"/>
            <a:ext cx="6704050" cy="3664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20547">
              <a:lnSpc>
                <a:spcPct val="100000"/>
              </a:lnSpc>
            </a:pP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MLA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STAND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FOR?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1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Area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10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10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Authority</a:t>
            </a:r>
          </a:p>
          <a:p>
            <a:pPr>
              <a:lnSpc>
                <a:spcPts val="490"/>
              </a:lnSpc>
            </a:pPr>
            <a:endParaRPr lang="en-US" dirty="0" smtClean="0"/>
          </a:p>
          <a:p>
            <a:pPr hangingPunct="0" marL="0">
              <a:lnSpc>
                <a:spcPct val="127499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11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spc="-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spc="-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Legislative</a:t>
            </a:r>
            <a:r>
              <a:rPr lang="en-US" altLang="zh-CN" sz="3000" spc="-11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Assembly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Member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Legal</a:t>
            </a:r>
            <a:r>
              <a:rPr lang="en-US" altLang="zh-CN" sz="3000" spc="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Action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Freeform 68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Freeform 686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Freeform 687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TextBox 688"/>
          <p:cNvSpPr txBox="1"/>
          <p:nvPr/>
        </p:nvSpPr>
        <p:spPr>
          <a:xfrm>
            <a:off x="2322829" y="1115244"/>
            <a:ext cx="7366393" cy="3813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4559">
              <a:lnSpc>
                <a:spcPct val="100000"/>
              </a:lnSpc>
            </a:pP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4.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WHERE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MLA’S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ea typeface="Times New Roman"/>
              </a:rPr>
              <a:t>MEET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</a:p>
          <a:p>
            <a:pPr marL="0" indent="3192272">
              <a:lnSpc>
                <a:spcPct val="100000"/>
              </a:lnSpc>
            </a:pPr>
            <a:r>
              <a:rPr lang="en-US" altLang="zh-CN" sz="2800" spc="-55" dirty="0">
                <a:solidFill>
                  <a:srgbClr val="242424"/>
                </a:solidFill>
                <a:latin typeface="Times New Roman"/>
                <a:ea typeface="Times New Roman"/>
              </a:rPr>
              <a:t>LA</a:t>
            </a:r>
            <a:r>
              <a:rPr lang="en-US" altLang="zh-CN" sz="2800" spc="-44" dirty="0">
                <a:solidFill>
                  <a:srgbClr val="242424"/>
                </a:solidFill>
                <a:latin typeface="Times New Roman"/>
                <a:ea typeface="Times New Roman"/>
              </a:rPr>
              <a:t>WS?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Belfast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City</a:t>
            </a:r>
            <a:r>
              <a:rPr lang="en-US" altLang="zh-CN" sz="3000" spc="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Hall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-2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1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20" dirty="0">
                <a:solidFill>
                  <a:srgbClr val="242424"/>
                </a:solidFill>
                <a:latin typeface="Calibri"/>
                <a:ea typeface="Calibri"/>
              </a:rPr>
              <a:t>Enniskillen</a:t>
            </a:r>
            <a:r>
              <a:rPr lang="en-US" altLang="zh-CN" sz="3000" spc="-1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spc="-25" dirty="0">
                <a:solidFill>
                  <a:srgbClr val="242424"/>
                </a:solidFill>
                <a:latin typeface="Calibri"/>
                <a:ea typeface="Calibri"/>
              </a:rPr>
              <a:t>Castle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-2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1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ea typeface="Calibri"/>
              </a:rPr>
              <a:t>Newry</a:t>
            </a:r>
            <a:r>
              <a:rPr lang="en-US" altLang="zh-CN" sz="30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spc="-25" dirty="0">
                <a:solidFill>
                  <a:srgbClr val="242424"/>
                </a:solidFill>
                <a:latin typeface="Calibri"/>
                <a:ea typeface="Calibri"/>
              </a:rPr>
              <a:t>Cathedral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Parliament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Buildings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(Stormont)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Freeform 68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Freeform 690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Freeform 691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TextBox 692"/>
          <p:cNvSpPr txBox="1"/>
          <p:nvPr/>
        </p:nvSpPr>
        <p:spPr>
          <a:xfrm>
            <a:off x="2322829" y="1328462"/>
            <a:ext cx="7287183" cy="5207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42951">
              <a:lnSpc>
                <a:spcPct val="100000"/>
              </a:lnSpc>
            </a:pP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5.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MLA’S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NI?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44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spc="55" dirty="0">
                <a:solidFill>
                  <a:srgbClr val="242424"/>
                </a:solidFill>
                <a:latin typeface="Calibri"/>
                <a:ea typeface="Calibri"/>
              </a:rPr>
              <a:t>18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3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30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33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90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spc="15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spc="20" dirty="0">
                <a:solidFill>
                  <a:srgbClr val="242424"/>
                </a:solidFill>
                <a:latin typeface="Calibri"/>
                <a:ea typeface="Calibri"/>
              </a:rPr>
              <a:t>230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3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Hint: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There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5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MLAs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every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area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–</a:t>
            </a:r>
            <a:r>
              <a:rPr lang="en-US" altLang="zh-CN" sz="3000" spc="-3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do</a:t>
            </a:r>
            <a:r>
              <a:rPr lang="en-US" altLang="zh-CN" sz="30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know</a:t>
            </a:r>
            <a:r>
              <a:rPr lang="en-US" altLang="zh-CN" sz="3000" spc="-1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  <a:r>
              <a:rPr lang="en-US" altLang="zh-CN" sz="3000" spc="-1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1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MLA’s?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Freeform 69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Freeform 694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5" name="Freeform 695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TextBox 696"/>
          <p:cNvSpPr txBox="1"/>
          <p:nvPr/>
        </p:nvSpPr>
        <p:spPr>
          <a:xfrm>
            <a:off x="2322829" y="1115244"/>
            <a:ext cx="7456875" cy="44835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34391">
              <a:lnSpc>
                <a:spcPct val="100000"/>
              </a:lnSpc>
            </a:pP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6.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5" dirty="0">
                <a:solidFill>
                  <a:srgbClr val="242424"/>
                </a:solidFill>
                <a:latin typeface="Times New Roman"/>
                <a:ea typeface="Times New Roman"/>
              </a:rPr>
              <a:t>MANY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LOCAL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COUNCILS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</a:p>
          <a:p>
            <a:pPr marL="0" indent="3114548">
              <a:lnSpc>
                <a:spcPct val="100000"/>
              </a:lnSpc>
            </a:pPr>
            <a:r>
              <a:rPr lang="en-US" altLang="zh-CN" sz="2800" spc="-20" dirty="0">
                <a:solidFill>
                  <a:srgbClr val="242424"/>
                </a:solidFill>
                <a:latin typeface="Times New Roman"/>
                <a:ea typeface="Times New Roman"/>
              </a:rPr>
              <a:t>TH</a:t>
            </a:r>
            <a:r>
              <a:rPr lang="en-US" altLang="zh-CN" sz="2800" spc="-15" dirty="0">
                <a:solidFill>
                  <a:srgbClr val="242424"/>
                </a:solidFill>
                <a:latin typeface="Times New Roman"/>
                <a:ea typeface="Times New Roman"/>
              </a:rPr>
              <a:t>ERE?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2600" spc="-5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11</a:t>
            </a:r>
          </a:p>
          <a:p>
            <a:pPr marL="0">
              <a:lnSpc>
                <a:spcPct val="100000"/>
              </a:lnSpc>
              <a:spcBef>
                <a:spcPts val="370"/>
              </a:spcBef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2600" spc="3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21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2600" spc="6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31</a:t>
            </a:r>
          </a:p>
          <a:p>
            <a:pPr marL="0">
              <a:lnSpc>
                <a:spcPct val="100000"/>
              </a:lnSpc>
              <a:spcBef>
                <a:spcPts val="370"/>
              </a:spcBef>
            </a:pPr>
            <a:r>
              <a:rPr lang="en-US" altLang="zh-CN" sz="26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2600" spc="-15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50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9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Extra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point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if</a:t>
            </a:r>
            <a:r>
              <a:rPr lang="en-US" altLang="zh-CN" sz="26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26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name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w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hich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Council</a:t>
            </a:r>
            <a:r>
              <a:rPr lang="en-US" altLang="zh-CN" sz="26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area</a:t>
            </a:r>
            <a:r>
              <a:rPr lang="en-US" altLang="zh-CN" sz="2600" spc="-2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6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ea typeface="Calibri"/>
              </a:rPr>
              <a:t>live</a:t>
            </a:r>
            <a:r>
              <a:rPr lang="en-US" altLang="zh-CN" sz="26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600" spc="-5" dirty="0">
                <a:solidFill>
                  <a:srgbClr val="242424"/>
                </a:solidFill>
                <a:latin typeface="Calibri"/>
                <a:ea typeface="Calibri"/>
              </a:rPr>
              <a:t>in!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4"> 
				</p:cNvPr>
          <p:cNvSpPr/>
          <p:nvPr/>
        </p:nvSpPr>
        <p:spPr>
          <a:xfrm>
            <a:off x="793750" y="958850"/>
            <a:ext cx="3067050" cy="1187450"/>
          </a:xfrm>
          <a:custGeom>
            <a:avLst/>
            <a:gdLst>
              <a:gd name="connsiteX0" fmla="*/ 11683 w 3067050"/>
              <a:gd name="connsiteY0" fmla="*/ 1195324 h 1187450"/>
              <a:gd name="connsiteX1" fmla="*/ 3077971 w 3067050"/>
              <a:gd name="connsiteY1" fmla="*/ 1195324 h 1187450"/>
              <a:gd name="connsiteX2" fmla="*/ 3077971 w 3067050"/>
              <a:gd name="connsiteY2" fmla="*/ 6604 h 1187450"/>
              <a:gd name="connsiteX3" fmla="*/ 11683 w 3067050"/>
              <a:gd name="connsiteY3" fmla="*/ 6604 h 1187450"/>
              <a:gd name="connsiteX4" fmla="*/ 11683 w 30670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050" h="1187450">
                <a:moveTo>
                  <a:pt x="11683" y="1195324"/>
                </a:moveTo>
                <a:lnTo>
                  <a:pt x="3077971" y="1195324"/>
                </a:lnTo>
                <a:lnTo>
                  <a:pt x="3077971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5"> 
				</p:cNvPr>
          <p:cNvSpPr/>
          <p:nvPr/>
        </p:nvSpPr>
        <p:spPr>
          <a:xfrm>
            <a:off x="784225" y="949325"/>
            <a:ext cx="3076575" cy="1196975"/>
          </a:xfrm>
          <a:custGeom>
            <a:avLst/>
            <a:gdLst>
              <a:gd name="connsiteX0" fmla="*/ 21208 w 3076575"/>
              <a:gd name="connsiteY0" fmla="*/ 1204849 h 1196975"/>
              <a:gd name="connsiteX1" fmla="*/ 3087496 w 3076575"/>
              <a:gd name="connsiteY1" fmla="*/ 1204849 h 1196975"/>
              <a:gd name="connsiteX2" fmla="*/ 3087496 w 3076575"/>
              <a:gd name="connsiteY2" fmla="*/ 16129 h 1196975"/>
              <a:gd name="connsiteX3" fmla="*/ 21208 w 3076575"/>
              <a:gd name="connsiteY3" fmla="*/ 16129 h 1196975"/>
              <a:gd name="connsiteX4" fmla="*/ 21208 w 30765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6575" h="1196975">
                <a:moveTo>
                  <a:pt x="21208" y="1204849"/>
                </a:moveTo>
                <a:lnTo>
                  <a:pt x="3087496" y="1204849"/>
                </a:lnTo>
                <a:lnTo>
                  <a:pt x="3087496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6"> 
				</p:cNvPr>
          <p:cNvSpPr/>
          <p:nvPr/>
        </p:nvSpPr>
        <p:spPr>
          <a:xfrm>
            <a:off x="4467225" y="949325"/>
            <a:ext cx="6911975" cy="4943475"/>
          </a:xfrm>
          <a:custGeom>
            <a:avLst/>
            <a:gdLst>
              <a:gd name="connsiteX0" fmla="*/ 27813 w 6911975"/>
              <a:gd name="connsiteY0" fmla="*/ 4952365 h 4943475"/>
              <a:gd name="connsiteX1" fmla="*/ 6913244 w 6911975"/>
              <a:gd name="connsiteY1" fmla="*/ 4952365 h 4943475"/>
              <a:gd name="connsiteX2" fmla="*/ 6913244 w 6911975"/>
              <a:gd name="connsiteY2" fmla="*/ 16129 h 4943475"/>
              <a:gd name="connsiteX3" fmla="*/ 27813 w 6911975"/>
              <a:gd name="connsiteY3" fmla="*/ 16129 h 4943475"/>
              <a:gd name="connsiteX4" fmla="*/ 27813 w 69119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975" h="4943475">
                <a:moveTo>
                  <a:pt x="27813" y="4952365"/>
                </a:moveTo>
                <a:lnTo>
                  <a:pt x="6913244" y="4952365"/>
                </a:lnTo>
                <a:lnTo>
                  <a:pt x="6913244" y="16129"/>
                </a:lnTo>
                <a:lnTo>
                  <a:pt x="27813" y="16129"/>
                </a:lnTo>
                <a:lnTo>
                  <a:pt x="27813" y="4952365"/>
                </a:lnTo>
                <a:close/>
              </a:path>
            </a:pathLst>
          </a:custGeom>
          <a:solidFill>
            <a:srgbClr val="00007e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> 
				</p:cNvPr>
          <p:cNvSpPr/>
          <p:nvPr/>
        </p:nvSpPr>
        <p:spPr>
          <a:xfrm>
            <a:off x="4632325" y="1101725"/>
            <a:ext cx="6581775" cy="4625975"/>
          </a:xfrm>
          <a:custGeom>
            <a:avLst/>
            <a:gdLst>
              <a:gd name="connsiteX0" fmla="*/ 25019 w 6581775"/>
              <a:gd name="connsiteY0" fmla="*/ 4636135 h 4625975"/>
              <a:gd name="connsiteX1" fmla="*/ 6584314 w 6581775"/>
              <a:gd name="connsiteY1" fmla="*/ 4636135 h 4625975"/>
              <a:gd name="connsiteX2" fmla="*/ 6584314 w 6581775"/>
              <a:gd name="connsiteY2" fmla="*/ 27558 h 4625975"/>
              <a:gd name="connsiteX3" fmla="*/ 25019 w 6581775"/>
              <a:gd name="connsiteY3" fmla="*/ 27558 h 4625975"/>
              <a:gd name="connsiteX4" fmla="*/ 25019 w 65817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775" h="4625975">
                <a:moveTo>
                  <a:pt x="25019" y="4636135"/>
                </a:moveTo>
                <a:lnTo>
                  <a:pt x="6584314" y="4636135"/>
                </a:lnTo>
                <a:lnTo>
                  <a:pt x="6584314" y="27558"/>
                </a:lnTo>
                <a:lnTo>
                  <a:pt x="25019" y="27558"/>
                </a:lnTo>
                <a:lnTo>
                  <a:pt x="25019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0" y="1280160"/>
            <a:ext cx="6057900" cy="4312920"/>
          </a:xfrm>
          <a:prstGeom prst="rect">
            <a:avLst/>
          </a:prstGeom>
        </p:spPr>
      </p:pic>
      <p:sp>
        <p:nvSpPr>
          <p:cNvPr id="59" name="TextBox 59"/>
          <p:cNvSpPr txBox="1"/>
          <p:nvPr/>
        </p:nvSpPr>
        <p:spPr>
          <a:xfrm>
            <a:off x="894892" y="1210445"/>
            <a:ext cx="2722058" cy="2980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43686">
              <a:lnSpc>
                <a:spcPct val="100000"/>
              </a:lnSpc>
            </a:pPr>
            <a:r>
              <a:rPr lang="en-US" altLang="zh-CN" sz="2200" spc="65" dirty="0">
                <a:solidFill>
                  <a:srgbClr val="242424"/>
                </a:solidFill>
                <a:latin typeface="Times New Roman"/>
                <a:ea typeface="Times New Roman"/>
              </a:rPr>
              <a:t>S</a:t>
            </a:r>
            <a:r>
              <a:rPr lang="en-US" altLang="zh-CN" sz="2200" spc="60" dirty="0">
                <a:solidFill>
                  <a:srgbClr val="242424"/>
                </a:solidFill>
                <a:latin typeface="Times New Roman"/>
                <a:ea typeface="Times New Roman"/>
              </a:rPr>
              <a:t>WEET</a:t>
            </a:r>
          </a:p>
          <a:p>
            <a:pPr marL="0" indent="146608">
              <a:lnSpc>
                <a:spcPct val="100000"/>
              </a:lnSpc>
            </a:pPr>
            <a:r>
              <a:rPr lang="en-US" altLang="zh-CN" sz="2200" spc="179" dirty="0">
                <a:solidFill>
                  <a:srgbClr val="242424"/>
                </a:solidFill>
                <a:latin typeface="Times New Roman"/>
                <a:ea typeface="Times New Roman"/>
              </a:rPr>
              <a:t>INTRODUCTIO</a:t>
            </a:r>
            <a:r>
              <a:rPr lang="en-US" altLang="zh-CN" sz="2200" spc="175" dirty="0">
                <a:solidFill>
                  <a:srgbClr val="242424"/>
                </a:solidFill>
                <a:latin typeface="Times New Roman"/>
                <a:ea typeface="Times New Roman"/>
              </a:rPr>
              <a:t>NS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39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Pick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between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five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sweets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bag.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ea typeface="Times New Roman"/>
              </a:rPr>
              <a:t>not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ea typeface="Times New Roman"/>
              </a:rPr>
              <a:t>eat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4" dirty="0">
                <a:solidFill>
                  <a:srgbClr val="242424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ea typeface="Times New Roman"/>
              </a:rPr>
              <a:t>yet!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Freeform 69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8" name="Freeform 698"> 
				</p:cNvPr>
          <p:cNvSpPr/>
          <p:nvPr/>
        </p:nvSpPr>
        <p:spPr>
          <a:xfrm>
            <a:off x="2216150" y="501650"/>
            <a:ext cx="7740650" cy="1416050"/>
          </a:xfrm>
          <a:custGeom>
            <a:avLst/>
            <a:gdLst>
              <a:gd name="connsiteX0" fmla="*/ 15748 w 7740650"/>
              <a:gd name="connsiteY0" fmla="*/ 1425448 h 1416050"/>
              <a:gd name="connsiteX1" fmla="*/ 7745476 w 7740650"/>
              <a:gd name="connsiteY1" fmla="*/ 1425448 h 1416050"/>
              <a:gd name="connsiteX2" fmla="*/ 7745476 w 7740650"/>
              <a:gd name="connsiteY2" fmla="*/ 14224 h 1416050"/>
              <a:gd name="connsiteX3" fmla="*/ 15748 w 7740650"/>
              <a:gd name="connsiteY3" fmla="*/ 14224 h 1416050"/>
              <a:gd name="connsiteX4" fmla="*/ 15748 w 7740650"/>
              <a:gd name="connsiteY4" fmla="*/ 1425448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416050">
                <a:moveTo>
                  <a:pt x="15748" y="1425448"/>
                </a:moveTo>
                <a:lnTo>
                  <a:pt x="7745476" y="1425448"/>
                </a:lnTo>
                <a:lnTo>
                  <a:pt x="7745476" y="14224"/>
                </a:lnTo>
                <a:lnTo>
                  <a:pt x="15748" y="14224"/>
                </a:lnTo>
                <a:lnTo>
                  <a:pt x="15748" y="142544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Freeform 699"> 
				</p:cNvPr>
          <p:cNvSpPr/>
          <p:nvPr/>
        </p:nvSpPr>
        <p:spPr>
          <a:xfrm>
            <a:off x="2206625" y="492125"/>
            <a:ext cx="7750175" cy="1425575"/>
          </a:xfrm>
          <a:custGeom>
            <a:avLst/>
            <a:gdLst>
              <a:gd name="connsiteX0" fmla="*/ 25273 w 7750175"/>
              <a:gd name="connsiteY0" fmla="*/ 1434973 h 1425575"/>
              <a:gd name="connsiteX1" fmla="*/ 7755001 w 7750175"/>
              <a:gd name="connsiteY1" fmla="*/ 1434973 h 1425575"/>
              <a:gd name="connsiteX2" fmla="*/ 7755001 w 7750175"/>
              <a:gd name="connsiteY2" fmla="*/ 23749 h 1425575"/>
              <a:gd name="connsiteX3" fmla="*/ 25273 w 7750175"/>
              <a:gd name="connsiteY3" fmla="*/ 23749 h 1425575"/>
              <a:gd name="connsiteX4" fmla="*/ 25273 w 7750175"/>
              <a:gd name="connsiteY4" fmla="*/ 1434973 h 142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425575">
                <a:moveTo>
                  <a:pt x="25273" y="1434973"/>
                </a:moveTo>
                <a:lnTo>
                  <a:pt x="7755001" y="1434973"/>
                </a:lnTo>
                <a:lnTo>
                  <a:pt x="7755001" y="23749"/>
                </a:lnTo>
                <a:lnTo>
                  <a:pt x="25273" y="23749"/>
                </a:lnTo>
                <a:lnTo>
                  <a:pt x="25273" y="1434973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0" name="TextBox 700"/>
          <p:cNvSpPr txBox="1"/>
          <p:nvPr/>
        </p:nvSpPr>
        <p:spPr>
          <a:xfrm>
            <a:off x="2322829" y="494030"/>
            <a:ext cx="7288996" cy="5043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43051">
              <a:lnSpc>
                <a:spcPct val="100000"/>
              </a:lnSpc>
            </a:pP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7.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39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491363">
              <a:lnSpc>
                <a:spcPct val="96666"/>
              </a:lnSpc>
            </a:pPr>
            <a:r>
              <a:rPr lang="en-US" altLang="zh-CN" sz="2500" spc="254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95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20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5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</a:p>
          <a:p>
            <a:pPr marL="0" indent="2573528">
              <a:lnSpc>
                <a:spcPct val="100000"/>
              </a:lnSpc>
            </a:pP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FOOD</a:t>
            </a:r>
            <a:r>
              <a:rPr lang="en-US" altLang="zh-CN" sz="25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500" spc="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50" dirty="0">
                <a:solidFill>
                  <a:srgbClr val="242424"/>
                </a:solidFill>
                <a:latin typeface="Calibri"/>
                <a:ea typeface="Calibri"/>
              </a:rPr>
              <a:t>EAT?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4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2800" spc="-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Controls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“sell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by”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“best</a:t>
            </a:r>
            <a:r>
              <a:rPr lang="en-US" altLang="zh-CN" sz="28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before”</a:t>
            </a:r>
            <a:r>
              <a:rPr lang="en-US" altLang="zh-CN" sz="28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dating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2800" spc="-30" dirty="0">
                <a:solidFill>
                  <a:srgbClr val="242424"/>
                </a:solidFill>
                <a:latin typeface="Calibri"/>
                <a:ea typeface="Calibri"/>
              </a:rPr>
              <a:t>sys</a:t>
            </a:r>
            <a:r>
              <a:rPr lang="en-US" altLang="zh-CN" sz="2800" spc="-25" dirty="0">
                <a:solidFill>
                  <a:srgbClr val="242424"/>
                </a:solidFill>
                <a:latin typeface="Calibri"/>
                <a:ea typeface="Calibri"/>
              </a:rPr>
              <a:t>tem</a:t>
            </a:r>
          </a:p>
          <a:p>
            <a:pPr marL="0">
              <a:lnSpc>
                <a:spcPct val="89583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2800" spc="-8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Tells</a:t>
            </a:r>
            <a:r>
              <a:rPr lang="en-US" altLang="zh-CN" sz="28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restaurants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28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prices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they</a:t>
            </a:r>
            <a:r>
              <a:rPr lang="en-US" altLang="zh-CN" sz="28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must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sell</a:t>
            </a:r>
            <a:r>
              <a:rPr lang="en-US" altLang="zh-CN" sz="2800" spc="-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their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2800" spc="-25" dirty="0">
                <a:solidFill>
                  <a:srgbClr val="242424"/>
                </a:solidFill>
                <a:latin typeface="Calibri"/>
                <a:ea typeface="Calibri"/>
              </a:rPr>
              <a:t>food</a:t>
            </a:r>
            <a:r>
              <a:rPr lang="en-US" altLang="zh-CN" sz="2800" spc="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</a:p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2800" spc="-10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Sets</a:t>
            </a:r>
            <a:r>
              <a:rPr lang="en-US" altLang="zh-CN" sz="28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hygiene</a:t>
            </a:r>
            <a:r>
              <a:rPr lang="en-US" altLang="zh-CN" sz="28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standards</a:t>
            </a:r>
            <a:r>
              <a:rPr lang="en-US" altLang="zh-CN" sz="28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2800" spc="-10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food</a:t>
            </a:r>
            <a:r>
              <a:rPr lang="en-US" altLang="zh-CN" sz="28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2800" spc="-10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takeaways</a:t>
            </a:r>
          </a:p>
          <a:p>
            <a:pPr marL="0">
              <a:lnSpc>
                <a:spcPct val="99583"/>
              </a:lnSpc>
            </a:pPr>
            <a:r>
              <a:rPr lang="en-US" altLang="zh-CN" sz="28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2800" spc="-8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Determines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artificial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additives</a:t>
            </a:r>
            <a:r>
              <a:rPr lang="en-US" altLang="zh-CN" sz="28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28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can’t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used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28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Calibri"/>
                <a:ea typeface="Calibri"/>
              </a:rPr>
              <a:t>foods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Freeform 701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Freeform 702"> 
				</p:cNvPr>
          <p:cNvSpPr/>
          <p:nvPr/>
        </p:nvSpPr>
        <p:spPr>
          <a:xfrm>
            <a:off x="2216150" y="654050"/>
            <a:ext cx="7740650" cy="1466850"/>
          </a:xfrm>
          <a:custGeom>
            <a:avLst/>
            <a:gdLst>
              <a:gd name="connsiteX0" fmla="*/ 15748 w 7740650"/>
              <a:gd name="connsiteY0" fmla="*/ 1477264 h 1466850"/>
              <a:gd name="connsiteX1" fmla="*/ 7745476 w 7740650"/>
              <a:gd name="connsiteY1" fmla="*/ 1477264 h 1466850"/>
              <a:gd name="connsiteX2" fmla="*/ 7745476 w 7740650"/>
              <a:gd name="connsiteY2" fmla="*/ 17272 h 1466850"/>
              <a:gd name="connsiteX3" fmla="*/ 15748 w 7740650"/>
              <a:gd name="connsiteY3" fmla="*/ 17272 h 1466850"/>
              <a:gd name="connsiteX4" fmla="*/ 15748 w 7740650"/>
              <a:gd name="connsiteY4" fmla="*/ 1477264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466850">
                <a:moveTo>
                  <a:pt x="15748" y="1477264"/>
                </a:moveTo>
                <a:lnTo>
                  <a:pt x="7745476" y="1477264"/>
                </a:lnTo>
                <a:lnTo>
                  <a:pt x="7745476" y="17272"/>
                </a:lnTo>
                <a:lnTo>
                  <a:pt x="15748" y="17272"/>
                </a:lnTo>
                <a:lnTo>
                  <a:pt x="15748" y="147726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Freeform 703"> 
				</p:cNvPr>
          <p:cNvSpPr/>
          <p:nvPr/>
        </p:nvSpPr>
        <p:spPr>
          <a:xfrm>
            <a:off x="2206625" y="644525"/>
            <a:ext cx="7750175" cy="1476375"/>
          </a:xfrm>
          <a:custGeom>
            <a:avLst/>
            <a:gdLst>
              <a:gd name="connsiteX0" fmla="*/ 25273 w 7750175"/>
              <a:gd name="connsiteY0" fmla="*/ 1486789 h 1476375"/>
              <a:gd name="connsiteX1" fmla="*/ 7755001 w 7750175"/>
              <a:gd name="connsiteY1" fmla="*/ 1486789 h 1476375"/>
              <a:gd name="connsiteX2" fmla="*/ 7755001 w 7750175"/>
              <a:gd name="connsiteY2" fmla="*/ 26797 h 1476375"/>
              <a:gd name="connsiteX3" fmla="*/ 25273 w 7750175"/>
              <a:gd name="connsiteY3" fmla="*/ 26797 h 1476375"/>
              <a:gd name="connsiteX4" fmla="*/ 25273 w 7750175"/>
              <a:gd name="connsiteY4" fmla="*/ 1486789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476375">
                <a:moveTo>
                  <a:pt x="25273" y="1486789"/>
                </a:moveTo>
                <a:lnTo>
                  <a:pt x="7755001" y="1486789"/>
                </a:lnTo>
                <a:lnTo>
                  <a:pt x="7755001" y="26797"/>
                </a:lnTo>
                <a:lnTo>
                  <a:pt x="25273" y="26797"/>
                </a:lnTo>
                <a:lnTo>
                  <a:pt x="25273" y="148678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TextBox 704"/>
          <p:cNvSpPr txBox="1"/>
          <p:nvPr/>
        </p:nvSpPr>
        <p:spPr>
          <a:xfrm>
            <a:off x="2322829" y="674243"/>
            <a:ext cx="7261773" cy="4894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43051">
              <a:lnSpc>
                <a:spcPct val="100000"/>
              </a:lnSpc>
            </a:pP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8.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367919">
              <a:lnSpc>
                <a:spcPct val="96666"/>
              </a:lnSpc>
            </a:pPr>
            <a:r>
              <a:rPr lang="en-US" altLang="zh-CN" sz="2500" spc="25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4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</a:p>
          <a:p>
            <a:pPr marL="0" indent="3187700">
              <a:lnSpc>
                <a:spcPct val="100000"/>
              </a:lnSpc>
            </a:pPr>
            <a:r>
              <a:rPr lang="en-US" altLang="zh-CN" sz="2500" spc="170" dirty="0">
                <a:solidFill>
                  <a:srgbClr val="242424"/>
                </a:solidFill>
                <a:latin typeface="Calibri"/>
                <a:ea typeface="Calibri"/>
              </a:rPr>
              <a:t>MUS</a:t>
            </a:r>
            <a:r>
              <a:rPr lang="en-US" altLang="zh-CN" sz="2500" spc="160" dirty="0">
                <a:solidFill>
                  <a:srgbClr val="242424"/>
                </a:solidFill>
                <a:latin typeface="Calibri"/>
                <a:ea typeface="Calibri"/>
              </a:rPr>
              <a:t>IC?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4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cannot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play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school</a:t>
            </a:r>
            <a:r>
              <a:rPr lang="en-US" altLang="zh-CN" sz="3000" spc="-5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night</a:t>
            </a:r>
          </a:p>
          <a:p>
            <a:pPr marL="0">
              <a:lnSpc>
                <a:spcPct val="100000"/>
              </a:lnSpc>
              <a:spcBef>
                <a:spcPts val="309"/>
              </a:spcBef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7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whether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it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legal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to</a:t>
            </a:r>
            <a:r>
              <a:rPr lang="en-US" altLang="zh-CN" sz="3000" spc="-7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download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from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3000" spc="-17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internet</a:t>
            </a:r>
          </a:p>
          <a:p>
            <a:pPr marL="0">
              <a:lnSpc>
                <a:spcPct val="100000"/>
              </a:lnSpc>
              <a:spcBef>
                <a:spcPts val="290"/>
              </a:spcBef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6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Limits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loudly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played</a:t>
            </a:r>
            <a:r>
              <a:rPr lang="en-US" altLang="zh-CN" sz="30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in</a:t>
            </a:r>
            <a:r>
              <a:rPr lang="en-US" altLang="zh-CN" sz="3000" spc="-6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public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spc="-5" dirty="0">
                <a:solidFill>
                  <a:srgbClr val="242424"/>
                </a:solidFill>
                <a:latin typeface="Calibri"/>
                <a:ea typeface="Calibri"/>
              </a:rPr>
              <a:t>plac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es</a:t>
            </a:r>
          </a:p>
          <a:p>
            <a:pPr>
              <a:lnSpc>
                <a:spcPts val="5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Licenses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music</a:t>
            </a:r>
            <a:r>
              <a:rPr lang="en-US" altLang="zh-CN" sz="3000" spc="-1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festivals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Freeform 70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" name="Freeform 706"> 
				</p:cNvPr>
          <p:cNvSpPr/>
          <p:nvPr/>
        </p:nvSpPr>
        <p:spPr>
          <a:xfrm>
            <a:off x="2216150" y="742950"/>
            <a:ext cx="7740650" cy="1403350"/>
          </a:xfrm>
          <a:custGeom>
            <a:avLst/>
            <a:gdLst>
              <a:gd name="connsiteX0" fmla="*/ 15748 w 7740650"/>
              <a:gd name="connsiteY0" fmla="*/ 1411224 h 1403350"/>
              <a:gd name="connsiteX1" fmla="*/ 7745476 w 7740650"/>
              <a:gd name="connsiteY1" fmla="*/ 1411224 h 1403350"/>
              <a:gd name="connsiteX2" fmla="*/ 7745476 w 7740650"/>
              <a:gd name="connsiteY2" fmla="*/ 16764 h 1403350"/>
              <a:gd name="connsiteX3" fmla="*/ 15748 w 7740650"/>
              <a:gd name="connsiteY3" fmla="*/ 16764 h 1403350"/>
              <a:gd name="connsiteX4" fmla="*/ 15748 w 7740650"/>
              <a:gd name="connsiteY4" fmla="*/ 1411224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403350">
                <a:moveTo>
                  <a:pt x="15748" y="1411224"/>
                </a:moveTo>
                <a:lnTo>
                  <a:pt x="7745476" y="1411224"/>
                </a:lnTo>
                <a:lnTo>
                  <a:pt x="7745476" y="16764"/>
                </a:lnTo>
                <a:lnTo>
                  <a:pt x="15748" y="16764"/>
                </a:lnTo>
                <a:lnTo>
                  <a:pt x="15748" y="14112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7" name="Freeform 707"> 
				</p:cNvPr>
          <p:cNvSpPr/>
          <p:nvPr/>
        </p:nvSpPr>
        <p:spPr>
          <a:xfrm>
            <a:off x="2206625" y="733425"/>
            <a:ext cx="7750175" cy="1412875"/>
          </a:xfrm>
          <a:custGeom>
            <a:avLst/>
            <a:gdLst>
              <a:gd name="connsiteX0" fmla="*/ 25273 w 7750175"/>
              <a:gd name="connsiteY0" fmla="*/ 1420749 h 1412875"/>
              <a:gd name="connsiteX1" fmla="*/ 7755001 w 7750175"/>
              <a:gd name="connsiteY1" fmla="*/ 1420749 h 1412875"/>
              <a:gd name="connsiteX2" fmla="*/ 7755001 w 7750175"/>
              <a:gd name="connsiteY2" fmla="*/ 26289 h 1412875"/>
              <a:gd name="connsiteX3" fmla="*/ 25273 w 7750175"/>
              <a:gd name="connsiteY3" fmla="*/ 26289 h 1412875"/>
              <a:gd name="connsiteX4" fmla="*/ 25273 w 7750175"/>
              <a:gd name="connsiteY4" fmla="*/ 1420749 h 141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412875">
                <a:moveTo>
                  <a:pt x="25273" y="1420749"/>
                </a:moveTo>
                <a:lnTo>
                  <a:pt x="7755001" y="1420749"/>
                </a:lnTo>
                <a:lnTo>
                  <a:pt x="7755001" y="26289"/>
                </a:lnTo>
                <a:lnTo>
                  <a:pt x="25273" y="26289"/>
                </a:lnTo>
                <a:lnTo>
                  <a:pt x="25273" y="14207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TextBox 708"/>
          <p:cNvSpPr txBox="1"/>
          <p:nvPr/>
        </p:nvSpPr>
        <p:spPr>
          <a:xfrm>
            <a:off x="2322829" y="729361"/>
            <a:ext cx="7163094" cy="4720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43051">
              <a:lnSpc>
                <a:spcPct val="100000"/>
              </a:lnSpc>
            </a:pP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9.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35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367919">
              <a:lnSpc>
                <a:spcPct val="96666"/>
              </a:lnSpc>
            </a:pPr>
            <a:r>
              <a:rPr lang="en-US" altLang="zh-CN" sz="2500" spc="25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95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20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5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4" dirty="0">
                <a:solidFill>
                  <a:srgbClr val="242424"/>
                </a:solidFill>
                <a:latin typeface="Calibri"/>
                <a:ea typeface="Calibri"/>
              </a:rPr>
              <a:t>YOUR</a:t>
            </a:r>
          </a:p>
          <a:p>
            <a:pPr marL="0" indent="3201416">
              <a:lnSpc>
                <a:spcPct val="100000"/>
              </a:lnSpc>
            </a:pPr>
            <a:r>
              <a:rPr lang="en-US" altLang="zh-CN" sz="2500" spc="164" dirty="0">
                <a:solidFill>
                  <a:srgbClr val="242424"/>
                </a:solidFill>
                <a:latin typeface="Calibri"/>
                <a:ea typeface="Calibri"/>
              </a:rPr>
              <a:t>SPO</a:t>
            </a:r>
            <a:r>
              <a:rPr lang="en-US" altLang="zh-CN" sz="2500" spc="154" dirty="0">
                <a:solidFill>
                  <a:srgbClr val="242424"/>
                </a:solidFill>
                <a:latin typeface="Calibri"/>
                <a:ea typeface="Calibri"/>
              </a:rPr>
              <a:t>RT?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much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Lottery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money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will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be</a:t>
            </a:r>
            <a:r>
              <a:rPr lang="en-US" altLang="zh-CN" sz="3000" spc="-3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spent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spc="-1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8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local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facilities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get</a:t>
            </a:r>
          </a:p>
          <a:p>
            <a:pPr>
              <a:lnSpc>
                <a:spcPts val="500"/>
              </a:lnSpc>
            </a:pPr>
            <a:endParaRPr lang="en-US" dirty="0" smtClean="0"/>
          </a:p>
          <a:p>
            <a:pPr hangingPunct="0" marL="0">
              <a:lnSpc>
                <a:spcPct val="127499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80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Says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cannot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play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</a:t>
            </a:r>
            <a:r>
              <a:rPr lang="en-US" altLang="zh-CN" sz="3000" spc="-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</a:t>
            </a:r>
            <a:r>
              <a:rPr lang="en-US" altLang="zh-CN" sz="30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Sunday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sports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3000" spc="-2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supported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Freeform 70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0" name="Freeform 710"> 
				</p:cNvPr>
          <p:cNvSpPr/>
          <p:nvPr/>
        </p:nvSpPr>
        <p:spPr>
          <a:xfrm>
            <a:off x="2216150" y="781050"/>
            <a:ext cx="7740650" cy="1365250"/>
          </a:xfrm>
          <a:custGeom>
            <a:avLst/>
            <a:gdLst>
              <a:gd name="connsiteX0" fmla="*/ 15748 w 7740650"/>
              <a:gd name="connsiteY0" fmla="*/ 1373124 h 1365250"/>
              <a:gd name="connsiteX1" fmla="*/ 7745476 w 7740650"/>
              <a:gd name="connsiteY1" fmla="*/ 1373124 h 1365250"/>
              <a:gd name="connsiteX2" fmla="*/ 7745476 w 7740650"/>
              <a:gd name="connsiteY2" fmla="*/ 16764 h 1365250"/>
              <a:gd name="connsiteX3" fmla="*/ 15748 w 7740650"/>
              <a:gd name="connsiteY3" fmla="*/ 16764 h 1365250"/>
              <a:gd name="connsiteX4" fmla="*/ 15748 w 7740650"/>
              <a:gd name="connsiteY4" fmla="*/ 1373124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365250">
                <a:moveTo>
                  <a:pt x="15748" y="1373124"/>
                </a:moveTo>
                <a:lnTo>
                  <a:pt x="7745476" y="1373124"/>
                </a:lnTo>
                <a:lnTo>
                  <a:pt x="7745476" y="16764"/>
                </a:lnTo>
                <a:lnTo>
                  <a:pt x="15748" y="16764"/>
                </a:lnTo>
                <a:lnTo>
                  <a:pt x="15748" y="13731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Freeform 711"> 
				</p:cNvPr>
          <p:cNvSpPr/>
          <p:nvPr/>
        </p:nvSpPr>
        <p:spPr>
          <a:xfrm>
            <a:off x="2206625" y="771525"/>
            <a:ext cx="7750175" cy="1374775"/>
          </a:xfrm>
          <a:custGeom>
            <a:avLst/>
            <a:gdLst>
              <a:gd name="connsiteX0" fmla="*/ 25273 w 7750175"/>
              <a:gd name="connsiteY0" fmla="*/ 1382649 h 1374775"/>
              <a:gd name="connsiteX1" fmla="*/ 7755001 w 7750175"/>
              <a:gd name="connsiteY1" fmla="*/ 1382649 h 1374775"/>
              <a:gd name="connsiteX2" fmla="*/ 7755001 w 7750175"/>
              <a:gd name="connsiteY2" fmla="*/ 26289 h 1374775"/>
              <a:gd name="connsiteX3" fmla="*/ 25273 w 7750175"/>
              <a:gd name="connsiteY3" fmla="*/ 26289 h 1374775"/>
              <a:gd name="connsiteX4" fmla="*/ 25273 w 7750175"/>
              <a:gd name="connsiteY4" fmla="*/ 1382649 h 137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374775">
                <a:moveTo>
                  <a:pt x="25273" y="1382649"/>
                </a:moveTo>
                <a:lnTo>
                  <a:pt x="7755001" y="1382649"/>
                </a:lnTo>
                <a:lnTo>
                  <a:pt x="7755001" y="26289"/>
                </a:lnTo>
                <a:lnTo>
                  <a:pt x="25273" y="26289"/>
                </a:lnTo>
                <a:lnTo>
                  <a:pt x="25273" y="13826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TextBox 712"/>
          <p:cNvSpPr txBox="1"/>
          <p:nvPr/>
        </p:nvSpPr>
        <p:spPr>
          <a:xfrm>
            <a:off x="2322829" y="748919"/>
            <a:ext cx="7370294" cy="46389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50086">
              <a:lnSpc>
                <a:spcPct val="100000"/>
              </a:lnSpc>
            </a:pPr>
            <a:r>
              <a:rPr lang="en-US" altLang="zh-CN" sz="2500" spc="150" dirty="0">
                <a:solidFill>
                  <a:srgbClr val="242424"/>
                </a:solidFill>
                <a:latin typeface="Calibri"/>
                <a:ea typeface="Calibri"/>
              </a:rPr>
              <a:t>10.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STATEMENT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39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TRUE?</a:t>
            </a:r>
          </a:p>
          <a:p>
            <a:pPr marL="0" indent="352679">
              <a:lnSpc>
                <a:spcPct val="96666"/>
              </a:lnSpc>
            </a:pPr>
            <a:r>
              <a:rPr lang="en-US" altLang="zh-CN" sz="2500" spc="25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 </a:t>
            </a:r>
            <a:r>
              <a:rPr lang="en-US" altLang="zh-CN" sz="2500" spc="195" dirty="0">
                <a:solidFill>
                  <a:srgbClr val="242424"/>
                </a:solidFill>
                <a:latin typeface="Calibri"/>
                <a:ea typeface="Calibri"/>
              </a:rPr>
              <a:t>DOES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15" dirty="0">
                <a:solidFill>
                  <a:srgbClr val="242424"/>
                </a:solidFill>
                <a:latin typeface="Calibri"/>
                <a:ea typeface="Calibri"/>
              </a:rPr>
              <a:t>OUR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09" dirty="0">
                <a:solidFill>
                  <a:srgbClr val="242424"/>
                </a:solidFill>
                <a:latin typeface="Calibri"/>
                <a:ea typeface="Calibri"/>
              </a:rPr>
              <a:t>GOVERNMENT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5" dirty="0">
                <a:solidFill>
                  <a:srgbClr val="242424"/>
                </a:solidFill>
                <a:latin typeface="Calibri"/>
                <a:ea typeface="Calibri"/>
              </a:rPr>
              <a:t>AFFECT</a:t>
            </a:r>
            <a:r>
              <a:rPr lang="en-US" altLang="zh-CN" sz="2500" spc="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254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</a:p>
          <a:p>
            <a:pPr marL="0" indent="2454655">
              <a:lnSpc>
                <a:spcPct val="100000"/>
              </a:lnSpc>
            </a:pPr>
            <a:r>
              <a:rPr lang="en-US" altLang="zh-CN" sz="2500" spc="2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79" dirty="0">
                <a:solidFill>
                  <a:srgbClr val="242424"/>
                </a:solidFill>
                <a:latin typeface="Calibri"/>
                <a:ea typeface="Calibri"/>
              </a:rPr>
              <a:t>GET</a:t>
            </a:r>
            <a:r>
              <a:rPr lang="en-US" altLang="zh-CN" sz="2500" spc="8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2500" spc="189" dirty="0">
                <a:solidFill>
                  <a:srgbClr val="242424"/>
                </a:solidFill>
                <a:latin typeface="Calibri"/>
                <a:ea typeface="Calibri"/>
              </a:rPr>
              <a:t>ABOUT?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A.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Sets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speed</a:t>
            </a:r>
            <a:r>
              <a:rPr lang="en-US" altLang="zh-CN" sz="3000" spc="13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limits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B.</a:t>
            </a:r>
            <a:r>
              <a:rPr lang="en-US" altLang="zh-CN" sz="3000" spc="-85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Sets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level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tax</a:t>
            </a:r>
            <a:r>
              <a:rPr lang="en-US" altLang="zh-CN" sz="3000" spc="-8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3000" spc="-9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petrol</a:t>
            </a:r>
          </a:p>
          <a:p>
            <a:pPr>
              <a:lnSpc>
                <a:spcPts val="9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C.</a:t>
            </a:r>
            <a:r>
              <a:rPr lang="en-US" altLang="zh-CN" sz="3000" spc="-64" dirty="0">
                <a:solidFill>
                  <a:srgbClr val="9aadb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which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roads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should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have</a:t>
            </a:r>
            <a:r>
              <a:rPr lang="en-US" altLang="zh-CN" sz="30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bus</a:t>
            </a:r>
            <a:r>
              <a:rPr lang="en-US" altLang="zh-CN" sz="3000" spc="-6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3000" spc="-69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cycle</a:t>
            </a:r>
          </a:p>
          <a:p>
            <a:pPr marL="0" indent="342900">
              <a:lnSpc>
                <a:spcPct val="100000"/>
              </a:lnSpc>
            </a:pPr>
            <a:r>
              <a:rPr lang="en-US" altLang="zh-CN" sz="3000" spc="-10" dirty="0">
                <a:solidFill>
                  <a:srgbClr val="242424"/>
                </a:solidFill>
                <a:latin typeface="Calibri"/>
                <a:ea typeface="Calibri"/>
              </a:rPr>
              <a:t>lan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es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3000" dirty="0">
                <a:solidFill>
                  <a:srgbClr val="9aadb4"/>
                </a:solidFill>
                <a:latin typeface="Calibri"/>
                <a:ea typeface="Calibri"/>
              </a:rPr>
              <a:t>D.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Decides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how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far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you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can</a:t>
            </a:r>
            <a:r>
              <a:rPr lang="en-US" altLang="zh-CN" sz="3000" spc="-9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3000" dirty="0">
                <a:solidFill>
                  <a:srgbClr val="242424"/>
                </a:solidFill>
                <a:latin typeface="Calibri"/>
                <a:ea typeface="Calibri"/>
              </a:rPr>
              <a:t>walk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Freeform 713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Freeform 714"> 
				</p:cNvPr>
          <p:cNvSpPr/>
          <p:nvPr/>
        </p:nvSpPr>
        <p:spPr>
          <a:xfrm>
            <a:off x="1238250" y="1238250"/>
            <a:ext cx="9696450" cy="4362450"/>
          </a:xfrm>
          <a:custGeom>
            <a:avLst/>
            <a:gdLst>
              <a:gd name="connsiteX0" fmla="*/ 11430 w 9696450"/>
              <a:gd name="connsiteY0" fmla="*/ 4371594 h 4362450"/>
              <a:gd name="connsiteX1" fmla="*/ 9704070 w 9696450"/>
              <a:gd name="connsiteY1" fmla="*/ 4371594 h 4362450"/>
              <a:gd name="connsiteX2" fmla="*/ 9704070 w 9696450"/>
              <a:gd name="connsiteY2" fmla="*/ 9906 h 4362450"/>
              <a:gd name="connsiteX3" fmla="*/ 11430 w 9696450"/>
              <a:gd name="connsiteY3" fmla="*/ 9906 h 4362450"/>
              <a:gd name="connsiteX4" fmla="*/ 11430 w 9696450"/>
              <a:gd name="connsiteY4" fmla="*/ 4371594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6450" h="4362450">
                <a:moveTo>
                  <a:pt x="11430" y="4371594"/>
                </a:moveTo>
                <a:lnTo>
                  <a:pt x="9704070" y="4371594"/>
                </a:lnTo>
                <a:lnTo>
                  <a:pt x="9704070" y="9906"/>
                </a:lnTo>
                <a:lnTo>
                  <a:pt x="11430" y="9906"/>
                </a:lnTo>
                <a:lnTo>
                  <a:pt x="11430" y="437159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Freeform 715"> 
				</p:cNvPr>
          <p:cNvSpPr/>
          <p:nvPr/>
        </p:nvSpPr>
        <p:spPr>
          <a:xfrm>
            <a:off x="1038225" y="1038225"/>
            <a:ext cx="10086975" cy="4752975"/>
          </a:xfrm>
          <a:custGeom>
            <a:avLst/>
            <a:gdLst>
              <a:gd name="connsiteX0" fmla="*/ 24764 w 10086975"/>
              <a:gd name="connsiteY0" fmla="*/ 4759833 h 4752975"/>
              <a:gd name="connsiteX1" fmla="*/ 10092308 w 10086975"/>
              <a:gd name="connsiteY1" fmla="*/ 4759833 h 4752975"/>
              <a:gd name="connsiteX2" fmla="*/ 10092308 w 10086975"/>
              <a:gd name="connsiteY2" fmla="*/ 23241 h 4752975"/>
              <a:gd name="connsiteX3" fmla="*/ 24764 w 10086975"/>
              <a:gd name="connsiteY3" fmla="*/ 23241 h 4752975"/>
              <a:gd name="connsiteX4" fmla="*/ 24764 w 10086975"/>
              <a:gd name="connsiteY4" fmla="*/ 4759833 h 475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975" h="4752975">
                <a:moveTo>
                  <a:pt x="24764" y="4759833"/>
                </a:moveTo>
                <a:lnTo>
                  <a:pt x="10092308" y="4759833"/>
                </a:lnTo>
                <a:lnTo>
                  <a:pt x="10092308" y="23241"/>
                </a:lnTo>
                <a:lnTo>
                  <a:pt x="24764" y="23241"/>
                </a:lnTo>
                <a:lnTo>
                  <a:pt x="24764" y="4759833"/>
                </a:lnTo>
                <a:close/>
              </a:path>
            </a:pathLst>
          </a:custGeom>
          <a:solidFill>
            <a:srgbClr val="00003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Freeform 716"> 
				</p:cNvPr>
          <p:cNvSpPr/>
          <p:nvPr/>
        </p:nvSpPr>
        <p:spPr>
          <a:xfrm>
            <a:off x="2206625" y="441325"/>
            <a:ext cx="7750175" cy="1209675"/>
          </a:xfrm>
          <a:custGeom>
            <a:avLst/>
            <a:gdLst>
              <a:gd name="connsiteX0" fmla="*/ 24510 w 7750175"/>
              <a:gd name="connsiteY0" fmla="*/ 1215263 h 1209675"/>
              <a:gd name="connsiteX1" fmla="*/ 7754239 w 7750175"/>
              <a:gd name="connsiteY1" fmla="*/ 1215263 h 1209675"/>
              <a:gd name="connsiteX2" fmla="*/ 7754239 w 7750175"/>
              <a:gd name="connsiteY2" fmla="*/ 26543 h 1209675"/>
              <a:gd name="connsiteX3" fmla="*/ 24510 w 7750175"/>
              <a:gd name="connsiteY3" fmla="*/ 26543 h 1209675"/>
              <a:gd name="connsiteX4" fmla="*/ 24510 w 7750175"/>
              <a:gd name="connsiteY4" fmla="*/ 1215263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209675">
                <a:moveTo>
                  <a:pt x="24510" y="1215263"/>
                </a:moveTo>
                <a:lnTo>
                  <a:pt x="7754239" y="1215263"/>
                </a:lnTo>
                <a:lnTo>
                  <a:pt x="7754239" y="26543"/>
                </a:lnTo>
                <a:lnTo>
                  <a:pt x="24510" y="26543"/>
                </a:lnTo>
                <a:lnTo>
                  <a:pt x="24510" y="121526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TextBox 717"/>
          <p:cNvSpPr txBox="1"/>
          <p:nvPr/>
        </p:nvSpPr>
        <p:spPr>
          <a:xfrm>
            <a:off x="1798066" y="617862"/>
            <a:ext cx="8373640" cy="47759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464182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MEMBER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234058">
              <a:lnSpc>
                <a:spcPct val="100000"/>
              </a:lnSpc>
            </a:pP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LEGISLATIVE</a:t>
            </a:r>
            <a:r>
              <a:rPr lang="en-US" altLang="zh-CN" sz="2800" spc="-1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ASSEMBLY</a:t>
            </a:r>
            <a:r>
              <a:rPr lang="en-US" altLang="zh-CN" sz="2800" spc="-1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(MLA)</a:t>
            </a:r>
            <a:r>
              <a:rPr lang="en-US" altLang="zh-CN" sz="2800" spc="-1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ea typeface="Times New Roman"/>
              </a:rPr>
              <a:t>DO?</a:t>
            </a:r>
          </a:p>
          <a:p>
            <a:pPr>
              <a:lnSpc>
                <a:spcPts val="15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MLAs</a:t>
            </a:r>
            <a:r>
              <a:rPr lang="en-US" altLang="zh-CN" sz="2000" spc="-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number</a:t>
            </a:r>
            <a:r>
              <a:rPr lang="en-US" altLang="zh-CN" sz="2000" spc="-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jobs</a:t>
            </a:r>
            <a:r>
              <a:rPr lang="en-US" altLang="zh-CN" sz="2000" spc="-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while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000" spc="-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office:</a:t>
            </a:r>
          </a:p>
          <a:p>
            <a:pPr>
              <a:lnSpc>
                <a:spcPts val="134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000" spc="4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000" spc="3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000" spc="64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3f3f3f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3f3f3f"/>
                </a:solidFill>
                <a:latin typeface="Times New Roman"/>
                <a:ea typeface="Times New Roman"/>
              </a:rPr>
              <a:t>engage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3f3f3f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discussions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9" b="1" dirty="0">
                <a:solidFill>
                  <a:srgbClr val="3f3f3f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b="1" dirty="0">
                <a:solidFill>
                  <a:srgbClr val="3f3f3f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2000" spc="3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4" b="1" dirty="0">
                <a:solidFill>
                  <a:srgbClr val="3f3f3f"/>
                </a:solidFill>
                <a:latin typeface="Times New Roman"/>
                <a:ea typeface="Times New Roman"/>
              </a:rPr>
              <a:t>political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parties</a:t>
            </a:r>
            <a:r>
              <a:rPr lang="en-US" altLang="zh-CN" sz="2000" spc="3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9" b="1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2000" spc="3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3f3f3f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3f3f3f"/>
                </a:solidFill>
                <a:latin typeface="Times New Roman"/>
                <a:ea typeface="Times New Roman"/>
              </a:rPr>
              <a:t>Northern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3f3f3f"/>
                </a:solidFill>
                <a:latin typeface="Times New Roman"/>
                <a:ea typeface="Times New Roman"/>
              </a:rPr>
              <a:t>Ireland;</a:t>
            </a:r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spc="44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000" spc="3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000" spc="64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3f3f3f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represent</a:t>
            </a:r>
            <a:r>
              <a:rPr lang="en-US" altLang="zh-CN" sz="2000" spc="3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3f3f3f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constituents</a:t>
            </a:r>
            <a:r>
              <a:rPr lang="en-US" altLang="zh-CN" sz="2000" spc="3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3f3f3f"/>
                </a:solidFill>
                <a:latin typeface="Times New Roman"/>
                <a:ea typeface="Times New Roman"/>
              </a:rPr>
              <a:t>(the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dirty="0">
                <a:solidFill>
                  <a:srgbClr val="3f3f3f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dirty="0">
                <a:solidFill>
                  <a:srgbClr val="3f3f3f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3f3f3f"/>
                </a:solidFill>
                <a:latin typeface="Times New Roman"/>
                <a:ea typeface="Times New Roman"/>
              </a:rPr>
              <a:t>elected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3f3f3f"/>
                </a:solidFill>
                <a:latin typeface="Times New Roman"/>
                <a:ea typeface="Times New Roman"/>
              </a:rPr>
              <a:t>them);</a:t>
            </a:r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spc="3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000" spc="25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000" spc="44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0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0" dirty="0">
                <a:solidFill>
                  <a:srgbClr val="3f3f3f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20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0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ea typeface="Times New Roman"/>
              </a:rPr>
              <a:t>listen</a:t>
            </a:r>
            <a:r>
              <a:rPr lang="en-US" altLang="zh-CN" sz="2000" spc="2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4" dirty="0">
                <a:solidFill>
                  <a:srgbClr val="3f3f3f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20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ea typeface="Times New Roman"/>
              </a:rPr>
              <a:t>constituents</a:t>
            </a:r>
            <a:r>
              <a:rPr lang="en-US" altLang="zh-CN" sz="20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000" spc="2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000" spc="2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ea typeface="Times New Roman"/>
              </a:rPr>
              <a:t>decisions;</a:t>
            </a:r>
          </a:p>
          <a:p>
            <a:pPr>
              <a:lnSpc>
                <a:spcPts val="1350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2000" spc="4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000" spc="3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000" spc="64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44" dirty="0">
                <a:solidFill>
                  <a:srgbClr val="3f3f3f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b="1" dirty="0">
                <a:solidFill>
                  <a:srgbClr val="3f3f3f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b="1" dirty="0">
                <a:solidFill>
                  <a:srgbClr val="3f3f3f"/>
                </a:solidFill>
                <a:latin typeface="Times New Roman"/>
                <a:ea typeface="Times New Roman"/>
              </a:rPr>
              <a:t>laws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3f3f3f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2000" spc="3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dirty="0">
                <a:solidFill>
                  <a:srgbClr val="3f3f3f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000" spc="3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protect</a:t>
            </a:r>
            <a:r>
              <a:rPr lang="en-US" altLang="zh-CN" sz="2000" spc="3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5" b="1" dirty="0">
                <a:solidFill>
                  <a:srgbClr val="3f3f3f"/>
                </a:solidFill>
                <a:latin typeface="Times New Roman"/>
                <a:ea typeface="Times New Roman"/>
              </a:rPr>
              <a:t>people,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4" b="1" dirty="0">
                <a:solidFill>
                  <a:srgbClr val="3f3f3f"/>
                </a:solidFill>
                <a:latin typeface="Times New Roman"/>
                <a:ea typeface="Times New Roman"/>
              </a:rPr>
              <a:t>promote</a:t>
            </a:r>
            <a:r>
              <a:rPr lang="en-US" altLang="zh-CN" sz="2000" spc="3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equality</a:t>
            </a:r>
            <a:r>
              <a:rPr lang="en-US" altLang="zh-CN" sz="2000" spc="3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b="1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000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enrich</a:t>
            </a:r>
            <a:r>
              <a:rPr lang="en-US" altLang="zh-CN" sz="2000" spc="25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0" b="1" dirty="0">
                <a:solidFill>
                  <a:srgbClr val="3f3f3f"/>
                </a:solidFill>
                <a:latin typeface="Times New Roman"/>
                <a:ea typeface="Times New Roman"/>
              </a:rPr>
              <a:t>diversity</a:t>
            </a:r>
            <a:r>
              <a:rPr lang="en-US" altLang="zh-CN" sz="2000" spc="55" dirty="0">
                <a:solidFill>
                  <a:srgbClr val="3f3f3f"/>
                </a:solidFill>
                <a:latin typeface="Times New Roman"/>
                <a:ea typeface="Times New Roman"/>
              </a:rPr>
              <a:t>;</a:t>
            </a:r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spc="6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000" spc="4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000" spc="89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000" spc="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9" b="1" dirty="0">
                <a:solidFill>
                  <a:srgbClr val="3f3f3f"/>
                </a:solidFill>
                <a:latin typeface="Times New Roman"/>
                <a:ea typeface="Times New Roman"/>
              </a:rPr>
              <a:t>promote</a:t>
            </a:r>
            <a:r>
              <a:rPr lang="en-US" altLang="zh-CN" sz="2000" spc="4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104" b="1" dirty="0">
                <a:solidFill>
                  <a:srgbClr val="3f3f3f"/>
                </a:solidFill>
                <a:latin typeface="Times New Roman"/>
                <a:ea typeface="Times New Roman"/>
              </a:rPr>
              <a:t>human</a:t>
            </a:r>
            <a:r>
              <a:rPr lang="en-US" altLang="zh-CN" sz="2000" spc="4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75" b="1" dirty="0">
                <a:solidFill>
                  <a:srgbClr val="3f3f3f"/>
                </a:solidFill>
                <a:latin typeface="Times New Roman"/>
                <a:ea typeface="Times New Roman"/>
              </a:rPr>
              <a:t>rights;</a:t>
            </a:r>
          </a:p>
          <a:p>
            <a:pPr>
              <a:lnSpc>
                <a:spcPts val="13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2000" spc="5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2000" spc="44" dirty="0">
                <a:solidFill>
                  <a:srgbClr val="9aadb4"/>
                </a:solidFill>
                <a:latin typeface="Arial"/>
                <a:cs typeface="Arial"/>
              </a:rPr>
              <a:t> </a:t>
            </a:r>
            <a:r>
              <a:rPr lang="en-US" altLang="zh-CN" sz="2000" spc="80" dirty="0">
                <a:solidFill>
                  <a:srgbClr val="3f3f3f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2000" spc="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0" b="1" dirty="0">
                <a:solidFill>
                  <a:srgbClr val="3f3f3f"/>
                </a:solidFill>
                <a:latin typeface="Times New Roman"/>
                <a:ea typeface="Times New Roman"/>
              </a:rPr>
              <a:t>promote</a:t>
            </a:r>
            <a:r>
              <a:rPr lang="en-US" altLang="zh-CN" sz="2000" spc="4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85" b="1" dirty="0">
                <a:solidFill>
                  <a:srgbClr val="3f3f3f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2000" spc="4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9" b="1" dirty="0">
                <a:solidFill>
                  <a:srgbClr val="3f3f3f"/>
                </a:solidFill>
                <a:latin typeface="Times New Roman"/>
                <a:ea typeface="Times New Roman"/>
              </a:rPr>
              <a:t>relations</a:t>
            </a:r>
            <a:r>
              <a:rPr lang="en-US" altLang="zh-CN" sz="2000" spc="44" b="1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4" dirty="0">
                <a:solidFill>
                  <a:srgbClr val="3f3f3f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000" spc="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9" dirty="0">
                <a:solidFill>
                  <a:srgbClr val="3f3f3f"/>
                </a:solidFill>
                <a:latin typeface="Times New Roman"/>
                <a:ea typeface="Times New Roman"/>
              </a:rPr>
              <a:t>Northern</a:t>
            </a:r>
            <a:r>
              <a:rPr lang="en-US" altLang="zh-CN" sz="2000" spc="4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60" dirty="0">
                <a:solidFill>
                  <a:srgbClr val="3f3f3f"/>
                </a:solidFill>
                <a:latin typeface="Times New Roman"/>
                <a:ea typeface="Times New Roman"/>
              </a:rPr>
              <a:t>Ireland.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Picture 71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9" name="TextBox 719"/>
          <p:cNvSpPr txBox="1"/>
          <p:nvPr/>
        </p:nvSpPr>
        <p:spPr>
          <a:xfrm>
            <a:off x="2322829" y="1115244"/>
            <a:ext cx="7372070" cy="4275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24307">
              <a:lnSpc>
                <a:spcPct val="100000"/>
              </a:lnSpc>
            </a:pPr>
            <a:r>
              <a:rPr lang="en-US" altLang="zh-CN" sz="2800" spc="179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4" dirty="0">
                <a:solidFill>
                  <a:srgbClr val="242424"/>
                </a:solidFill>
                <a:latin typeface="Times New Roman"/>
                <a:ea typeface="Times New Roman"/>
              </a:rPr>
              <a:t>DRAGON’S</a:t>
            </a:r>
          </a:p>
          <a:p>
            <a:pPr marL="0" indent="3373628">
              <a:lnSpc>
                <a:spcPct val="100000"/>
              </a:lnSpc>
            </a:pPr>
            <a:r>
              <a:rPr lang="en-US" altLang="zh-CN" sz="2800" spc="104" dirty="0">
                <a:solidFill>
                  <a:srgbClr val="242424"/>
                </a:solidFill>
                <a:latin typeface="Times New Roman"/>
                <a:ea typeface="Times New Roman"/>
              </a:rPr>
              <a:t>DEN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Dragons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pick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group/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invest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in.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Listen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each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three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minute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pitch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ask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questions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if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need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information.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hangingPunct="0" marL="228600" indent="-22860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Pitchers</a:t>
            </a:r>
            <a:r>
              <a:rPr lang="en-US" altLang="zh-CN" sz="18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10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15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minutes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design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background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research.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then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three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minutes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pitch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dragons.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prepared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9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questions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after.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1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800" spc="11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win?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best</a:t>
            </a:r>
            <a:r>
              <a:rPr lang="en-US" altLang="zh-CN" sz="1800" spc="10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pitchers</a:t>
            </a:r>
            <a:r>
              <a:rPr lang="en-US" altLang="zh-CN" sz="1800" spc="1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win?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Freeform 72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Freeform 721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Freeform 722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Freeform 723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Freeform 724"> 
				</p:cNvPr>
          <p:cNvSpPr/>
          <p:nvPr/>
        </p:nvSpPr>
        <p:spPr>
          <a:xfrm>
            <a:off x="873125" y="3717925"/>
            <a:ext cx="2974975" cy="15875"/>
          </a:xfrm>
          <a:custGeom>
            <a:avLst/>
            <a:gdLst>
              <a:gd name="connsiteX0" fmla="*/ 22986 w 2974975"/>
              <a:gd name="connsiteY0" fmla="*/ 17399 h 15875"/>
              <a:gd name="connsiteX1" fmla="*/ 1010539 w 2974975"/>
              <a:gd name="connsiteY1" fmla="*/ 17399 h 15875"/>
              <a:gd name="connsiteX2" fmla="*/ 1998091 w 2974975"/>
              <a:gd name="connsiteY2" fmla="*/ 17399 h 15875"/>
              <a:gd name="connsiteX3" fmla="*/ 2985642 w 2974975"/>
              <a:gd name="connsiteY3" fmla="*/ 17399 h 15875"/>
              <a:gd name="connsiteX4" fmla="*/ 2985642 w 2974975"/>
              <a:gd name="connsiteY4" fmla="*/ 26543 h 15875"/>
              <a:gd name="connsiteX5" fmla="*/ 1998091 w 2974975"/>
              <a:gd name="connsiteY5" fmla="*/ 26543 h 15875"/>
              <a:gd name="connsiteX6" fmla="*/ 1010539 w 2974975"/>
              <a:gd name="connsiteY6" fmla="*/ 26543 h 15875"/>
              <a:gd name="connsiteX7" fmla="*/ 22986 w 2974975"/>
              <a:gd name="connsiteY7" fmla="*/ 26543 h 15875"/>
              <a:gd name="connsiteX8" fmla="*/ 22986 w 2974975"/>
              <a:gd name="connsiteY8" fmla="*/ 17399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4975" h="15875">
                <a:moveTo>
                  <a:pt x="22986" y="17399"/>
                </a:moveTo>
                <a:lnTo>
                  <a:pt x="1010539" y="17399"/>
                </a:lnTo>
                <a:lnTo>
                  <a:pt x="1998091" y="17399"/>
                </a:lnTo>
                <a:lnTo>
                  <a:pt x="2985642" y="17399"/>
                </a:lnTo>
                <a:lnTo>
                  <a:pt x="2985642" y="26543"/>
                </a:lnTo>
                <a:lnTo>
                  <a:pt x="1998091" y="26543"/>
                </a:lnTo>
                <a:lnTo>
                  <a:pt x="1010539" y="26543"/>
                </a:lnTo>
                <a:lnTo>
                  <a:pt x="22986" y="26543"/>
                </a:lnTo>
                <a:lnTo>
                  <a:pt x="22986" y="17399"/>
                </a:lnTo>
                <a:close/>
              </a:path>
            </a:pathLst>
          </a:custGeom>
          <a:solidFill>
            <a:srgbClr val="00ae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Freeform 725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Freeform 726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8" name="Picture 72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2316480"/>
            <a:ext cx="3375660" cy="1905000"/>
          </a:xfrm>
          <a:prstGeom prst="rect">
            <a:avLst/>
          </a:prstGeom>
        </p:spPr>
      </p:pic>
      <p:sp>
        <p:nvSpPr>
          <p:cNvPr id="728" name="TextBox 728"/>
          <p:cNvSpPr txBox="1"/>
          <p:nvPr/>
        </p:nvSpPr>
        <p:spPr>
          <a:xfrm>
            <a:off x="896111" y="1472216"/>
            <a:ext cx="5143691" cy="5080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69773">
              <a:lnSpc>
                <a:spcPct val="100000"/>
              </a:lnSpc>
            </a:pPr>
            <a:r>
              <a:rPr lang="en-US" altLang="zh-CN" sz="2600" spc="75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26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80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6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75" dirty="0">
                <a:solidFill>
                  <a:srgbClr val="242424"/>
                </a:solidFill>
                <a:latin typeface="Times New Roman"/>
                <a:ea typeface="Times New Roman"/>
              </a:rPr>
              <a:t>HEARD</a:t>
            </a:r>
            <a:r>
              <a:rPr lang="en-US" altLang="zh-CN" sz="26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69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6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64" dirty="0">
                <a:solidFill>
                  <a:srgbClr val="242424"/>
                </a:solidFill>
                <a:latin typeface="Times New Roman"/>
                <a:ea typeface="Times New Roman"/>
              </a:rPr>
              <a:t>THESE</a:t>
            </a:r>
          </a:p>
          <a:p>
            <a:pPr marL="0" indent="729361">
              <a:lnSpc>
                <a:spcPct val="100000"/>
              </a:lnSpc>
            </a:pPr>
            <a:r>
              <a:rPr lang="en-US" altLang="zh-CN" sz="2600" spc="75" dirty="0">
                <a:solidFill>
                  <a:srgbClr val="242424"/>
                </a:solidFill>
                <a:latin typeface="Times New Roman"/>
                <a:ea typeface="Times New Roman"/>
              </a:rPr>
              <a:t>ONLINE</a:t>
            </a:r>
            <a:r>
              <a:rPr lang="en-US" altLang="zh-CN" sz="2600" spc="45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80" dirty="0">
                <a:solidFill>
                  <a:srgbClr val="242424"/>
                </a:solidFill>
                <a:latin typeface="Times New Roman"/>
                <a:ea typeface="Times New Roman"/>
              </a:rPr>
              <a:t>CAMPAIGNS?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7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ea typeface="Times New Roman"/>
              </a:rPr>
              <a:t>Always</a:t>
            </a:r>
            <a:r>
              <a:rPr lang="en-US" altLang="zh-CN" sz="1500" spc="30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#LikeAGirl</a:t>
            </a:r>
            <a:r>
              <a:rPr lang="en-US" altLang="zh-CN" sz="1500" spc="34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b="1" dirty="0">
                <a:solidFill>
                  <a:srgbClr val="fefefe"/>
                </a:solidFill>
                <a:latin typeface="Times New Roman"/>
                <a:ea typeface="Times New Roman"/>
              </a:rPr>
              <a:t>Campaign</a:t>
            </a:r>
          </a:p>
          <a:p>
            <a:pPr hangingPunct="0" marL="0">
              <a:lnSpc>
                <a:spcPct val="95416"/>
              </a:lnSpc>
              <a:spcBef>
                <a:spcPts val="145"/>
              </a:spcBef>
            </a:pP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Always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(the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feminine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hygiene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product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brand)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launched</a:t>
            </a:r>
            <a:r>
              <a:rPr lang="en-US" altLang="zh-CN" sz="15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#LikeAGirl</a:t>
            </a:r>
            <a:r>
              <a:rPr lang="en-US" altLang="zh-CN" sz="15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campaign</a:t>
            </a:r>
            <a:r>
              <a:rPr lang="en-US" altLang="zh-CN" sz="1500" spc="-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-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video</a:t>
            </a:r>
            <a:r>
              <a:rPr lang="en-US" altLang="zh-CN" sz="1500" spc="-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5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challenged</a:t>
            </a:r>
            <a:r>
              <a:rPr lang="en-US" altLang="zh-CN" sz="1500" spc="-10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female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stereotypes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purpose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empowering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girls.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film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aeee"/>
                </a:solidFill>
                <a:latin typeface="Times New Roman"/>
                <a:ea typeface="Times New Roman"/>
              </a:rPr>
              <a:t>showcased</a:t>
            </a:r>
            <a:r>
              <a:rPr lang="en-US" altLang="zh-CN" sz="1500" spc="15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aee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500" spc="15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aee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20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aeee"/>
                </a:solidFill>
                <a:latin typeface="Times New Roman"/>
                <a:ea typeface="Times New Roman"/>
              </a:rPr>
              <a:t>phrase</a:t>
            </a:r>
            <a:r>
              <a:rPr lang="en-US" altLang="zh-CN" sz="1500" spc="15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aeee"/>
                </a:solidFill>
                <a:latin typeface="Times New Roman"/>
                <a:ea typeface="Times New Roman"/>
              </a:rPr>
              <a:t>“like</a:t>
            </a:r>
            <a:r>
              <a:rPr lang="en-US" altLang="zh-CN" sz="1500" spc="15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aee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20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00aeee"/>
                </a:solidFill>
                <a:latin typeface="Times New Roman"/>
                <a:ea typeface="Times New Roman"/>
              </a:rPr>
              <a:t>girl”</a:t>
            </a:r>
            <a:r>
              <a:rPr lang="en-US" altLang="zh-CN" sz="1500" spc="15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come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5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negative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weak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connotation.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showed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confident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girls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redefining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phrase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into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meaningful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powerful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statement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instead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5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insult.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9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500" b="1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1500" spc="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spc="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b="1" dirty="0">
                <a:solidFill>
                  <a:srgbClr val="fefefe"/>
                </a:solidFill>
                <a:latin typeface="Times New Roman"/>
                <a:ea typeface="Times New Roman"/>
              </a:rPr>
              <a:t>Worked:</a:t>
            </a:r>
            <a:r>
              <a:rPr lang="en-US" altLang="zh-CN" sz="1500" spc="85" b="1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video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encouraged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viewers</a:t>
            </a:r>
            <a:r>
              <a:rPr lang="en-US" altLang="zh-CN" sz="15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participate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meant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5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girl.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5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was</a:t>
            </a:r>
            <a:r>
              <a:rPr lang="en-US" altLang="zh-CN" sz="1500" spc="-3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flooded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anecdotes,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personal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achievements,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encouragement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10" dirty="0">
                <a:solidFill>
                  <a:srgbClr val="fefefe"/>
                </a:solidFill>
                <a:latin typeface="Times New Roman"/>
                <a:ea typeface="Times New Roman"/>
              </a:rPr>
              <a:t>adolescent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-5" dirty="0">
                <a:solidFill>
                  <a:srgbClr val="fefefe"/>
                </a:solidFill>
                <a:latin typeface="Times New Roman"/>
                <a:ea typeface="Times New Roman"/>
              </a:rPr>
              <a:t>girls.</a:t>
            </a:r>
          </a:p>
          <a:p>
            <a:pPr marL="0">
              <a:lnSpc>
                <a:spcPct val="100000"/>
              </a:lnSpc>
              <a:spcBef>
                <a:spcPts val="329"/>
              </a:spcBef>
            </a:pP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500" spc="-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video</a:t>
            </a:r>
            <a:r>
              <a:rPr lang="en-US" altLang="zh-CN" sz="15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has</a:t>
            </a:r>
            <a:r>
              <a:rPr lang="en-US" altLang="zh-CN" sz="15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amassed</a:t>
            </a:r>
            <a:r>
              <a:rPr lang="en-US" altLang="zh-CN" sz="15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500" spc="-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66</a:t>
            </a:r>
            <a:r>
              <a:rPr lang="en-US" altLang="zh-CN" sz="15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million</a:t>
            </a:r>
            <a:r>
              <a:rPr lang="en-US" altLang="zh-CN" sz="15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views</a:t>
            </a:r>
            <a:r>
              <a:rPr lang="en-US" altLang="zh-CN" sz="15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5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YouTube!</a:t>
            </a:r>
          </a:p>
          <a:p>
            <a:pPr hangingPunct="0" marL="0">
              <a:lnSpc>
                <a:spcPct val="95416"/>
              </a:lnSpc>
              <a:spcBef>
                <a:spcPts val="350"/>
              </a:spcBef>
            </a:pP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5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facilitating</a:t>
            </a:r>
            <a:r>
              <a:rPr lang="en-US" altLang="zh-CN" sz="15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such</a:t>
            </a:r>
            <a:r>
              <a:rPr lang="en-US" altLang="zh-CN" sz="15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strong</a:t>
            </a:r>
            <a:r>
              <a:rPr lang="en-US" altLang="zh-CN" sz="15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emotional</a:t>
            </a:r>
            <a:r>
              <a:rPr lang="en-US" altLang="zh-CN" sz="15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connection</a:t>
            </a:r>
            <a:r>
              <a:rPr lang="en-US" altLang="zh-CN" sz="1500" spc="-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500" spc="-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large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base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consumers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beyond,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Always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created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viral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hashtag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inspired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everyone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lift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women.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Freeform 72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0" name="Freeform 730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Freeform 731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Freeform 732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Freeform 733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Freeform 734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6" name="Picture 73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736" name="TextBox 736"/>
          <p:cNvSpPr txBox="1"/>
          <p:nvPr/>
        </p:nvSpPr>
        <p:spPr>
          <a:xfrm>
            <a:off x="896111" y="1472849"/>
            <a:ext cx="4356888" cy="4032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038098">
              <a:lnSpc>
                <a:spcPct val="100000"/>
              </a:lnSpc>
            </a:pPr>
            <a:r>
              <a:rPr lang="en-US" altLang="zh-CN" sz="1800" spc="175" b="1" dirty="0">
                <a:solidFill>
                  <a:srgbClr val="242424"/>
                </a:solidFill>
                <a:latin typeface="Times New Roman"/>
                <a:ea typeface="Times New Roman"/>
              </a:rPr>
              <a:t>LONELY</a:t>
            </a:r>
            <a:r>
              <a:rPr lang="en-US" altLang="zh-CN" sz="1800" spc="229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0" b="1" dirty="0">
                <a:solidFill>
                  <a:srgbClr val="242424"/>
                </a:solidFill>
                <a:latin typeface="Times New Roman"/>
                <a:ea typeface="Times New Roman"/>
              </a:rPr>
              <a:t>WHALE</a:t>
            </a:r>
          </a:p>
          <a:p>
            <a:pPr marL="0" indent="1179830">
              <a:lnSpc>
                <a:spcPct val="92083"/>
              </a:lnSpc>
            </a:pPr>
            <a:r>
              <a:rPr lang="en-US" altLang="zh-CN" sz="1800" spc="275" b="1" dirty="0">
                <a:solidFill>
                  <a:srgbClr val="242424"/>
                </a:solidFill>
                <a:latin typeface="Times New Roman"/>
                <a:ea typeface="Times New Roman"/>
              </a:rPr>
              <a:t>FOUND</a:t>
            </a:r>
            <a:r>
              <a:rPr lang="en-US" altLang="zh-CN" sz="1800" spc="265" b="1" dirty="0">
                <a:solidFill>
                  <a:srgbClr val="242424"/>
                </a:solidFill>
                <a:latin typeface="Times New Roman"/>
                <a:ea typeface="Times New Roman"/>
              </a:rPr>
              <a:t>ATION</a:t>
            </a:r>
          </a:p>
          <a:p>
            <a:pPr marL="0" indent="241096">
              <a:lnSpc>
                <a:spcPct val="100000"/>
              </a:lnSpc>
            </a:pPr>
            <a:r>
              <a:rPr lang="en-US" altLang="zh-CN" sz="1800" spc="229" b="1" dirty="0">
                <a:solidFill>
                  <a:srgbClr val="242424"/>
                </a:solidFill>
                <a:latin typeface="Times New Roman"/>
                <a:ea typeface="Times New Roman"/>
              </a:rPr>
              <a:t>#STOPSUCKING</a:t>
            </a:r>
            <a:r>
              <a:rPr lang="en-US" altLang="zh-CN" sz="1800" spc="4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0" b="1" dirty="0">
                <a:solidFill>
                  <a:srgbClr val="242424"/>
                </a:solidFill>
                <a:latin typeface="Times New Roman"/>
                <a:ea typeface="Times New Roman"/>
              </a:rPr>
              <a:t>CAMPAIGN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79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Lonely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Whale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Foundation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launched</a:t>
            </a:r>
            <a:r>
              <a:rPr lang="en-US" altLang="zh-CN" sz="1800" spc="-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8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campaign</a:t>
            </a:r>
            <a:r>
              <a:rPr lang="en-US" altLang="zh-CN" sz="18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challenging</a:t>
            </a:r>
            <a:r>
              <a:rPr lang="en-US" altLang="zh-CN" sz="1800" spc="-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-11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#StopSucking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cease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single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plastic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straws.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Straws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biggest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ea typeface="Times New Roman"/>
              </a:rPr>
              <a:t>polluters</a:t>
            </a:r>
            <a:r>
              <a:rPr lang="en-US" altLang="zh-CN" sz="18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ea typeface="Times New Roman"/>
              </a:rPr>
              <a:t>oceans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ea typeface="Times New Roman"/>
              </a:rPr>
              <a:t>waterways.</a:t>
            </a:r>
          </a:p>
          <a:p>
            <a:pPr hangingPunct="0" marL="0">
              <a:lnSpc>
                <a:spcPct val="100000"/>
              </a:lnSpc>
            </a:pP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8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5" dirty="0">
                <a:solidFill>
                  <a:srgbClr val="fefefe"/>
                </a:solidFill>
                <a:latin typeface="Times New Roman"/>
                <a:ea typeface="Times New Roman"/>
              </a:rPr>
              <a:t>campaign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ea typeface="Times New Roman"/>
              </a:rPr>
              <a:t>launched,</a:t>
            </a:r>
            <a:r>
              <a:rPr lang="en-US" altLang="zh-CN" sz="1800" spc="-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ea typeface="Times New Roman"/>
              </a:rPr>
              <a:t>quickly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became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viral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thanks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celebrity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support.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Plastic</a:t>
            </a:r>
            <a:r>
              <a:rPr lang="en-US" altLang="zh-CN" sz="1800" spc="-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straws</a:t>
            </a:r>
            <a:r>
              <a:rPr lang="en-US" altLang="zh-CN" sz="1800" spc="-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-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now</a:t>
            </a:r>
            <a:r>
              <a:rPr lang="en-US" altLang="zh-CN" sz="1800" spc="-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largely</a:t>
            </a:r>
            <a:r>
              <a:rPr lang="en-US" altLang="zh-CN" sz="1800" spc="-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illegal</a:t>
            </a:r>
            <a:r>
              <a:rPr lang="en-US" altLang="zh-CN" sz="1800" spc="-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spc="-94" dirty="0">
                <a:solidFill>
                  <a:srgbClr val="fefefe"/>
                </a:solidFill>
                <a:latin typeface="Times New Roman"/>
                <a:ea typeface="Times New Roman"/>
              </a:rPr>
              <a:t>UK!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Freeform 73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Freeform 738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Freeform 739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0" name="Freeform 740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Freeform 741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Freeform 742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4" name="Picture 74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744" name="TextBox 744"/>
          <p:cNvSpPr txBox="1"/>
          <p:nvPr/>
        </p:nvSpPr>
        <p:spPr>
          <a:xfrm>
            <a:off x="896111" y="1440837"/>
            <a:ext cx="4220359" cy="4296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44322">
              <a:lnSpc>
                <a:spcPct val="100000"/>
              </a:lnSpc>
            </a:pP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CAROLINE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FLACK</a:t>
            </a:r>
          </a:p>
          <a:p>
            <a:pPr marL="0" indent="1330705">
              <a:lnSpc>
                <a:spcPct val="100000"/>
              </a:lnSpc>
            </a:pPr>
            <a:r>
              <a:rPr lang="en-US" altLang="zh-CN" sz="2800" spc="94" dirty="0">
                <a:solidFill>
                  <a:srgbClr val="242424"/>
                </a:solidFill>
                <a:latin typeface="Times New Roman"/>
                <a:ea typeface="Times New Roman"/>
              </a:rPr>
              <a:t>#BE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KIND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0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Caroline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Flack’s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death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prompted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rise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34" dirty="0">
                <a:solidFill>
                  <a:srgbClr val="fefefe"/>
                </a:solidFill>
                <a:latin typeface="Times New Roman"/>
                <a:ea typeface="Times New Roman"/>
              </a:rPr>
              <a:t>#BeKind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30" dirty="0">
                <a:solidFill>
                  <a:srgbClr val="fefefe"/>
                </a:solidFill>
                <a:latin typeface="Times New Roman"/>
                <a:ea typeface="Times New Roman"/>
              </a:rPr>
              <a:t>hashtag,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ea typeface="Times New Roman"/>
              </a:rPr>
              <a:t>initially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30" dirty="0">
                <a:solidFill>
                  <a:srgbClr val="fefefe"/>
                </a:solidFill>
                <a:latin typeface="Times New Roman"/>
                <a:ea typeface="Times New Roman"/>
              </a:rPr>
              <a:t>launched</a:t>
            </a:r>
            <a:r>
              <a:rPr lang="en-US" altLang="zh-CN" sz="17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40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40" dirty="0">
                <a:solidFill>
                  <a:srgbClr val="fefefe"/>
                </a:solidFill>
                <a:latin typeface="Times New Roman"/>
                <a:ea typeface="Times New Roman"/>
              </a:rPr>
              <a:t>Lucy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Alexander</a:t>
            </a:r>
            <a:r>
              <a:rPr lang="en-US" altLang="zh-CN" sz="1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2017</a:t>
            </a:r>
            <a:r>
              <a:rPr lang="en-US" altLang="zh-CN" sz="1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after</a:t>
            </a:r>
            <a:r>
              <a:rPr lang="en-US" altLang="zh-CN" sz="1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her</a:t>
            </a:r>
            <a:r>
              <a:rPr lang="en-US" altLang="zh-CN" sz="1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son</a:t>
            </a:r>
            <a:r>
              <a:rPr lang="en-US" altLang="zh-CN" sz="1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took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his</a:t>
            </a:r>
            <a:r>
              <a:rPr lang="en-US" altLang="zh-CN" sz="17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life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following</a:t>
            </a:r>
            <a:r>
              <a:rPr lang="en-US" altLang="zh-CN" sz="17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years</a:t>
            </a:r>
            <a:r>
              <a:rPr lang="en-US" altLang="zh-CN" sz="17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being</a:t>
            </a:r>
            <a:r>
              <a:rPr lang="en-US" altLang="zh-CN" sz="17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bullied.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tabloids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quickly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deleted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recent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online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articles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7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had,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only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weeks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days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before,</a:t>
            </a:r>
            <a:r>
              <a:rPr lang="en-US" altLang="zh-CN" sz="17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shamed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berated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her,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place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called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700" spc="-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kindness.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305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hashtag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still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widely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used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today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remind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comments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hurt,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should</a:t>
            </a:r>
            <a:r>
              <a:rPr lang="en-US" altLang="zh-CN" sz="17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7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-50" dirty="0">
                <a:solidFill>
                  <a:srgbClr val="fefefe"/>
                </a:solidFill>
                <a:latin typeface="Times New Roman"/>
                <a:ea typeface="Times New Roman"/>
              </a:rPr>
              <a:t>ki</a:t>
            </a:r>
            <a:r>
              <a:rPr lang="en-US" altLang="zh-CN" sz="1700" spc="-44" dirty="0">
                <a:solidFill>
                  <a:srgbClr val="fefefe"/>
                </a:solidFill>
                <a:latin typeface="Times New Roman"/>
                <a:ea typeface="Times New Roman"/>
              </a:rPr>
              <a:t>nd!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Freeform 74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Freeform 746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Freeform 747"> 
				</p:cNvPr>
          <p:cNvSpPr/>
          <p:nvPr/>
        </p:nvSpPr>
        <p:spPr>
          <a:xfrm>
            <a:off x="793750" y="1276350"/>
            <a:ext cx="5302250" cy="1200150"/>
          </a:xfrm>
          <a:custGeom>
            <a:avLst/>
            <a:gdLst>
              <a:gd name="connsiteX0" fmla="*/ 11683 w 5302250"/>
              <a:gd name="connsiteY0" fmla="*/ 1202436 h 1200150"/>
              <a:gd name="connsiteX1" fmla="*/ 5303011 w 5302250"/>
              <a:gd name="connsiteY1" fmla="*/ 1202436 h 1200150"/>
              <a:gd name="connsiteX2" fmla="*/ 5303011 w 5302250"/>
              <a:gd name="connsiteY2" fmla="*/ 13716 h 1200150"/>
              <a:gd name="connsiteX3" fmla="*/ 11683 w 5302250"/>
              <a:gd name="connsiteY3" fmla="*/ 13716 h 1200150"/>
              <a:gd name="connsiteX4" fmla="*/ 11683 w 53022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2436"/>
                </a:moveTo>
                <a:lnTo>
                  <a:pt x="5303011" y="1202436"/>
                </a:lnTo>
                <a:lnTo>
                  <a:pt x="530301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Freeform 748"> 
				</p:cNvPr>
          <p:cNvSpPr/>
          <p:nvPr/>
        </p:nvSpPr>
        <p:spPr>
          <a:xfrm>
            <a:off x="784225" y="1266825"/>
            <a:ext cx="5311775" cy="1209675"/>
          </a:xfrm>
          <a:custGeom>
            <a:avLst/>
            <a:gdLst>
              <a:gd name="connsiteX0" fmla="*/ 21208 w 5311775"/>
              <a:gd name="connsiteY0" fmla="*/ 1211961 h 1209675"/>
              <a:gd name="connsiteX1" fmla="*/ 5312536 w 5311775"/>
              <a:gd name="connsiteY1" fmla="*/ 1211961 h 1209675"/>
              <a:gd name="connsiteX2" fmla="*/ 5312536 w 5311775"/>
              <a:gd name="connsiteY2" fmla="*/ 23241 h 1209675"/>
              <a:gd name="connsiteX3" fmla="*/ 21208 w 5311775"/>
              <a:gd name="connsiteY3" fmla="*/ 23241 h 1209675"/>
              <a:gd name="connsiteX4" fmla="*/ 21208 w 53117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1961"/>
                </a:moveTo>
                <a:lnTo>
                  <a:pt x="5312536" y="1211961"/>
                </a:lnTo>
                <a:lnTo>
                  <a:pt x="531253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Freeform 749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0" name="Freeform 750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2" name="Picture 75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2316480"/>
            <a:ext cx="3375660" cy="1905000"/>
          </a:xfrm>
          <a:prstGeom prst="rect">
            <a:avLst/>
          </a:prstGeom>
        </p:spPr>
      </p:pic>
      <p:sp>
        <p:nvSpPr>
          <p:cNvPr id="752" name="TextBox 752"/>
          <p:cNvSpPr txBox="1"/>
          <p:nvPr/>
        </p:nvSpPr>
        <p:spPr>
          <a:xfrm>
            <a:off x="896111" y="1654197"/>
            <a:ext cx="5054930" cy="40404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71297">
              <a:lnSpc>
                <a:spcPct val="100000"/>
              </a:lnSpc>
            </a:pP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242424"/>
                </a:solidFill>
                <a:latin typeface="Times New Roman"/>
                <a:ea typeface="Times New Roman"/>
              </a:rPr>
              <a:t>MEDIA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89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powerful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way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others.</a:t>
            </a:r>
          </a:p>
          <a:p>
            <a:pPr>
              <a:lnSpc>
                <a:spcPts val="6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Messages/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pictures/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videos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instant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reach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world.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10"/>
              </a:lnSpc>
            </a:pPr>
            <a:endParaRPr lang="en-US" dirty="0" smtClean="0"/>
          </a:p>
          <a:p>
            <a:pPr marL="0" indent="1894586">
              <a:lnSpc>
                <a:spcPct val="100000"/>
              </a:lnSpc>
            </a:pPr>
            <a:r>
              <a:rPr lang="en-US" altLang="zh-CN" sz="1800" spc="50" b="1" dirty="0">
                <a:solidFill>
                  <a:srgbClr val="fefefe"/>
                </a:solidFill>
                <a:latin typeface="Times New Roman"/>
                <a:ea typeface="Times New Roman"/>
              </a:rPr>
              <a:t>Brainst</a:t>
            </a:r>
            <a:r>
              <a:rPr lang="en-US" altLang="zh-CN" sz="1800" spc="44" b="1" dirty="0">
                <a:solidFill>
                  <a:srgbClr val="fefefe"/>
                </a:solidFill>
                <a:latin typeface="Times New Roman"/>
                <a:ea typeface="Times New Roman"/>
              </a:rPr>
              <a:t>orm?</a:t>
            </a:r>
          </a:p>
          <a:p>
            <a:pPr>
              <a:lnSpc>
                <a:spcPts val="79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made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800" spc="-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campaigns</a:t>
            </a:r>
            <a:r>
              <a:rPr lang="en-US" altLang="zh-CN" sz="1800" spc="-4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successful?</a:t>
            </a:r>
          </a:p>
          <a:p>
            <a:pPr hangingPunct="0" marL="0">
              <a:lnSpc>
                <a:spcPct val="135833"/>
              </a:lnSpc>
              <a:spcBef>
                <a:spcPts val="390"/>
              </a:spcBef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more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than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bad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on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media?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our</a:t>
            </a:r>
            <a:r>
              <a:rPr lang="en-US" altLang="zh-CN" sz="18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advantage?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6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7e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3"/>
          <p:cNvSpPr txBox="1"/>
          <p:nvPr/>
        </p:nvSpPr>
        <p:spPr>
          <a:xfrm>
            <a:off x="2645029" y="1115244"/>
            <a:ext cx="6889048" cy="4446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334" b="1" dirty="0">
                <a:solidFill>
                  <a:srgbClr val="242424"/>
                </a:solidFill>
                <a:latin typeface="Times New Roman"/>
                <a:ea typeface="Times New Roman"/>
              </a:rPr>
              <a:t>SWEET</a:t>
            </a:r>
            <a:r>
              <a:rPr lang="en-US" altLang="zh-CN" sz="2800" spc="12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09" b="1" dirty="0">
                <a:solidFill>
                  <a:srgbClr val="242424"/>
                </a:solidFill>
                <a:latin typeface="Times New Roman"/>
                <a:ea typeface="Times New Roman"/>
              </a:rPr>
              <a:t>INTRODUCTIONS</a:t>
            </a:r>
            <a:r>
              <a:rPr lang="en-US" altLang="zh-CN" sz="2800" spc="12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79" b="1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12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75" b="1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</a:p>
          <a:p>
            <a:pPr marL="0" indent="1951100">
              <a:lnSpc>
                <a:spcPct val="100000"/>
              </a:lnSpc>
            </a:pPr>
            <a:r>
              <a:rPr lang="en-US" altLang="zh-CN" sz="2800" spc="179" b="1" dirty="0">
                <a:solidFill>
                  <a:srgbClr val="242424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800" spc="69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215" b="1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75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9" b="1" dirty="0">
                <a:solidFill>
                  <a:srgbClr val="242424"/>
                </a:solidFill>
                <a:latin typeface="Times New Roman"/>
                <a:ea typeface="Times New Roman"/>
              </a:rPr>
              <a:t>PICK?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35"/>
              </a:lnSpc>
            </a:pPr>
            <a:endParaRPr lang="en-US" dirty="0" smtClean="0"/>
          </a:p>
          <a:p>
            <a:pPr marL="0" indent="2144013">
              <a:lnSpc>
                <a:spcPct val="100000"/>
              </a:lnSpc>
            </a:pPr>
            <a:r>
              <a:rPr lang="en-US" altLang="zh-CN" sz="3800" dirty="0">
                <a:solidFill>
                  <a:srgbClr val="6e2e9e"/>
                </a:solidFill>
                <a:latin typeface="Calibri"/>
                <a:ea typeface="Calibri"/>
              </a:rPr>
              <a:t>Best</a:t>
            </a:r>
            <a:r>
              <a:rPr lang="en-US" altLang="zh-CN" sz="3800" spc="-10" dirty="0">
                <a:solidFill>
                  <a:srgbClr val="6e2e9e"/>
                </a:solidFill>
                <a:latin typeface="Calibri"/>
                <a:cs typeface="Calibri"/>
              </a:rPr>
              <a:t> </a:t>
            </a:r>
            <a:r>
              <a:rPr lang="en-US" altLang="zh-CN" sz="3800" dirty="0">
                <a:solidFill>
                  <a:srgbClr val="6e2e9e"/>
                </a:solidFill>
                <a:latin typeface="Calibri"/>
                <a:ea typeface="Calibri"/>
              </a:rPr>
              <a:t>memory</a:t>
            </a:r>
          </a:p>
          <a:p>
            <a:pPr marL="0" indent="2425954">
              <a:lnSpc>
                <a:spcPct val="100000"/>
              </a:lnSpc>
            </a:pPr>
            <a:r>
              <a:rPr lang="en-US" altLang="zh-CN" sz="3800" spc="-5" dirty="0">
                <a:solidFill>
                  <a:srgbClr val="fefe00"/>
                </a:solidFill>
                <a:latin typeface="Calibri"/>
                <a:ea typeface="Calibri"/>
              </a:rPr>
              <a:t>Dream</a:t>
            </a:r>
            <a:r>
              <a:rPr lang="en-US" altLang="zh-CN" sz="3800" spc="-15" dirty="0">
                <a:solidFill>
                  <a:srgbClr val="fefe00"/>
                </a:solidFill>
                <a:latin typeface="Calibri"/>
                <a:cs typeface="Calibri"/>
              </a:rPr>
              <a:t> </a:t>
            </a:r>
            <a:r>
              <a:rPr lang="en-US" altLang="zh-CN" sz="3800" spc="-5" dirty="0">
                <a:solidFill>
                  <a:srgbClr val="fefe00"/>
                </a:solidFill>
                <a:latin typeface="Calibri"/>
                <a:ea typeface="Calibri"/>
              </a:rPr>
              <a:t>job</a:t>
            </a:r>
          </a:p>
          <a:p>
            <a:pPr marL="0" indent="1959610">
              <a:lnSpc>
                <a:spcPct val="100000"/>
              </a:lnSpc>
            </a:pPr>
            <a:r>
              <a:rPr lang="en-US" altLang="zh-CN" sz="3800" spc="-15" dirty="0">
                <a:solidFill>
                  <a:srgbClr val="00ae4f"/>
                </a:solidFill>
                <a:latin typeface="Calibri"/>
                <a:ea typeface="Calibri"/>
              </a:rPr>
              <a:t>Favourite</a:t>
            </a:r>
            <a:r>
              <a:rPr lang="en-US" altLang="zh-CN" sz="3800" spc="-40" dirty="0">
                <a:solidFill>
                  <a:srgbClr val="00ae4f"/>
                </a:solidFill>
                <a:latin typeface="Calibri"/>
                <a:cs typeface="Calibri"/>
              </a:rPr>
              <a:t> </a:t>
            </a:r>
            <a:r>
              <a:rPr lang="en-US" altLang="zh-CN" sz="3800" spc="-10" dirty="0">
                <a:solidFill>
                  <a:srgbClr val="00ae4f"/>
                </a:solidFill>
                <a:latin typeface="Calibri"/>
                <a:ea typeface="Calibri"/>
              </a:rPr>
              <a:t>place</a:t>
            </a:r>
          </a:p>
          <a:p>
            <a:pPr marL="0" indent="2113533">
              <a:lnSpc>
                <a:spcPct val="100000"/>
              </a:lnSpc>
            </a:pPr>
            <a:r>
              <a:rPr lang="en-US" altLang="zh-CN" sz="3800" spc="-10" dirty="0">
                <a:solidFill>
                  <a:srgbClr val="febf00"/>
                </a:solidFill>
                <a:latin typeface="Calibri"/>
                <a:ea typeface="Calibri"/>
              </a:rPr>
              <a:t>Biggest</a:t>
            </a:r>
            <a:r>
              <a:rPr lang="en-US" altLang="zh-CN" sz="3800" spc="-10" dirty="0">
                <a:solidFill>
                  <a:srgbClr val="febf00"/>
                </a:solidFill>
                <a:latin typeface="Calibri"/>
                <a:cs typeface="Calibri"/>
              </a:rPr>
              <a:t> </a:t>
            </a:r>
            <a:r>
              <a:rPr lang="en-US" altLang="zh-CN" sz="3800" spc="-5" dirty="0">
                <a:solidFill>
                  <a:srgbClr val="febf00"/>
                </a:solidFill>
                <a:latin typeface="Calibri"/>
                <a:ea typeface="Calibri"/>
              </a:rPr>
              <a:t>talent</a:t>
            </a:r>
          </a:p>
          <a:p>
            <a:pPr marL="0" indent="2494533">
              <a:lnSpc>
                <a:spcPct val="100000"/>
              </a:lnSpc>
            </a:pPr>
            <a:r>
              <a:rPr lang="en-US" altLang="zh-CN" sz="3800" spc="-10" dirty="0">
                <a:solidFill>
                  <a:srgbClr val="fe0000"/>
                </a:solidFill>
                <a:latin typeface="Calibri"/>
                <a:ea typeface="Calibri"/>
              </a:rPr>
              <a:t>Wil</a:t>
            </a:r>
            <a:r>
              <a:rPr lang="en-US" altLang="zh-CN" sz="3800" spc="-5" dirty="0">
                <a:solidFill>
                  <a:srgbClr val="fe0000"/>
                </a:solidFill>
                <a:latin typeface="Calibri"/>
                <a:ea typeface="Calibri"/>
              </a:rPr>
              <a:t>dcard!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Picture 75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4" name="TextBox 754"/>
          <p:cNvSpPr txBox="1"/>
          <p:nvPr/>
        </p:nvSpPr>
        <p:spPr>
          <a:xfrm>
            <a:off x="2322829" y="1328462"/>
            <a:ext cx="7520547" cy="4979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64743">
              <a:lnSpc>
                <a:spcPct val="100000"/>
              </a:lnSpc>
            </a:pPr>
            <a:r>
              <a:rPr lang="en-US" altLang="zh-CN" sz="2800" spc="104" dirty="0">
                <a:solidFill>
                  <a:srgbClr val="000000"/>
                </a:solidFill>
                <a:latin typeface="Times New Roman"/>
                <a:ea typeface="Times New Roman"/>
              </a:rPr>
              <a:t>TIPS</a:t>
            </a:r>
            <a:r>
              <a:rPr lang="en-US" altLang="zh-CN" sz="2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5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5" dirty="0">
                <a:solidFill>
                  <a:srgbClr val="000000"/>
                </a:solidFill>
                <a:latin typeface="Times New Roman"/>
                <a:ea typeface="Times New Roman"/>
              </a:rPr>
              <a:t>ADVOCATING</a:t>
            </a:r>
            <a:r>
              <a:rPr lang="en-US" altLang="zh-CN" sz="2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9" dirty="0">
                <a:solidFill>
                  <a:srgbClr val="000000"/>
                </a:solidFill>
                <a:latin typeface="Times New Roman"/>
                <a:ea typeface="Times New Roman"/>
              </a:rPr>
              <a:t>ONLINE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2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5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must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believe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message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convey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friends/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follow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ers</a:t>
            </a:r>
          </a:p>
          <a:p>
            <a:pPr marL="0">
              <a:lnSpc>
                <a:spcPct val="100000"/>
              </a:lnSpc>
              <a:spcBef>
                <a:spcPts val="395"/>
              </a:spcBef>
            </a:pPr>
            <a:r>
              <a:rPr lang="en-US" altLang="zh-CN" sz="1700" spc="44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100" b="1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picture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speaks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94" b="1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thousand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words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campaign!</a:t>
            </a:r>
          </a:p>
          <a:p>
            <a:pPr>
              <a:lnSpc>
                <a:spcPts val="58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700" spc="4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3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post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public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shareable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spc="5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Share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across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b="1" dirty="0">
                <a:solidFill>
                  <a:srgbClr val="242424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available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media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platforms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9" b="1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staying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consistent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message</a:t>
            </a:r>
          </a:p>
          <a:p>
            <a:pPr marL="0">
              <a:lnSpc>
                <a:spcPct val="100000"/>
              </a:lnSpc>
              <a:spcBef>
                <a:spcPts val="189"/>
              </a:spcBef>
            </a:pPr>
            <a:r>
              <a:rPr lang="en-US" altLang="zh-CN" sz="1700" spc="5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Create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9" b="1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catchy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#hashtag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share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with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post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ask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friends/</a:t>
            </a:r>
          </a:p>
          <a:p>
            <a:pPr marL="0" indent="228600">
              <a:lnSpc>
                <a:spcPct val="100000"/>
              </a:lnSpc>
            </a:pP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followers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</a:p>
          <a:p>
            <a:pPr marL="0">
              <a:lnSpc>
                <a:spcPct val="100000"/>
              </a:lnSpc>
              <a:spcBef>
                <a:spcPts val="379"/>
              </a:spcBef>
            </a:pPr>
            <a:r>
              <a:rPr lang="en-US" altLang="zh-CN" sz="1700" spc="55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700" spc="4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700" spc="89" b="1" dirty="0">
                <a:solidFill>
                  <a:srgbClr val="242424"/>
                </a:solidFill>
                <a:latin typeface="Times New Roman"/>
                <a:ea typeface="Times New Roman"/>
              </a:rPr>
              <a:t>Ask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share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9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spread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positive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message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4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Remember,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keeping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yourself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safe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online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priority!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some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online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safety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4" b="1" dirty="0">
                <a:solidFill>
                  <a:srgbClr val="242424"/>
                </a:solidFill>
                <a:latin typeface="Times New Roman"/>
                <a:ea typeface="Times New Roman"/>
              </a:rPr>
              <a:t>tips</a:t>
            </a:r>
            <a:r>
              <a:rPr lang="en-US" altLang="zh-CN" sz="1700" spc="25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40" b="1" dirty="0">
                <a:solidFill>
                  <a:srgbClr val="242424"/>
                </a:solidFill>
                <a:latin typeface="Times New Roman"/>
                <a:ea typeface="Times New Roman"/>
              </a:rPr>
              <a:t>visit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CEOP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website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0" b="1" dirty="0">
                <a:solidFill>
                  <a:srgbClr val="00aeee"/>
                </a:solidFill>
                <a:latin typeface="Times New Roman"/>
                <a:ea typeface="Times New Roman"/>
              </a:rPr>
              <a:t>https://www.thinkuknow.co.uk/11_18/</a:t>
            </a:r>
            <a:r>
              <a:rPr lang="en-US" altLang="zh-CN" sz="1700" spc="30" b="1" dirty="0">
                <a:solidFill>
                  <a:srgbClr val="00aee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200" b="1" dirty="0">
                <a:solidFill>
                  <a:srgbClr val="242424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ask</a:t>
            </a:r>
            <a:r>
              <a:rPr lang="en-US" altLang="zh-CN" sz="1700" spc="3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4" b="1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70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55" b="1" dirty="0">
                <a:solidFill>
                  <a:srgbClr val="242424"/>
                </a:solidFill>
                <a:latin typeface="Times New Roman"/>
                <a:ea typeface="Times New Roman"/>
              </a:rPr>
              <a:t>trusted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adult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advice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75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7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7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support!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Freeform 755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6" name="Freeform 756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" name="Freeform 757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9" name="Picture 75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759" name="TextBox 759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Freeform 76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1" name="Freeform 761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2" name="Freeform 762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4" name="Picture 76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3116580"/>
            <a:ext cx="838200" cy="1074419"/>
          </a:xfrm>
          <a:prstGeom prst="rect">
            <a:avLst/>
          </a:prstGeom>
        </p:spPr>
      </p:pic>
      <p:sp>
        <p:nvSpPr>
          <p:cNvPr id="764" name="Freeform 764"> 
				</p:cNvPr>
          <p:cNvSpPr/>
          <p:nvPr/>
        </p:nvSpPr>
        <p:spPr>
          <a:xfrm>
            <a:off x="5635625" y="3082925"/>
            <a:ext cx="930275" cy="1057275"/>
          </a:xfrm>
          <a:custGeom>
            <a:avLst/>
            <a:gdLst>
              <a:gd name="connsiteX0" fmla="*/ 396543 w 930275"/>
              <a:gd name="connsiteY0" fmla="*/ 26320 h 1057275"/>
              <a:gd name="connsiteX1" fmla="*/ 325901 w 930275"/>
              <a:gd name="connsiteY1" fmla="*/ 158680 h 1057275"/>
              <a:gd name="connsiteX2" fmla="*/ 470366 w 930275"/>
              <a:gd name="connsiteY2" fmla="*/ 199182 h 1057275"/>
              <a:gd name="connsiteX3" fmla="*/ 543128 w 930275"/>
              <a:gd name="connsiteY3" fmla="*/ 185946 h 1057275"/>
              <a:gd name="connsiteX4" fmla="*/ 632856 w 930275"/>
              <a:gd name="connsiteY4" fmla="*/ 306658 h 1057275"/>
              <a:gd name="connsiteX5" fmla="*/ 648363 w 930275"/>
              <a:gd name="connsiteY5" fmla="*/ 500697 h 1057275"/>
              <a:gd name="connsiteX6" fmla="*/ 657375 w 930275"/>
              <a:gd name="connsiteY6" fmla="*/ 608702 h 1057275"/>
              <a:gd name="connsiteX7" fmla="*/ 491042 w 930275"/>
              <a:gd name="connsiteY7" fmla="*/ 567141 h 1057275"/>
              <a:gd name="connsiteX8" fmla="*/ 339287 w 930275"/>
              <a:gd name="connsiteY8" fmla="*/ 639674 h 1057275"/>
              <a:gd name="connsiteX9" fmla="*/ 196147 w 930275"/>
              <a:gd name="connsiteY9" fmla="*/ 594540 h 1057275"/>
              <a:gd name="connsiteX10" fmla="*/ 27825 w 930275"/>
              <a:gd name="connsiteY10" fmla="*/ 702810 h 1057275"/>
              <a:gd name="connsiteX11" fmla="*/ 27825 w 930275"/>
              <a:gd name="connsiteY11" fmla="*/ 984074 h 1057275"/>
              <a:gd name="connsiteX12" fmla="*/ 207810 w 930275"/>
              <a:gd name="connsiteY12" fmla="*/ 1066004 h 1057275"/>
              <a:gd name="connsiteX13" fmla="*/ 370168 w 930275"/>
              <a:gd name="connsiteY13" fmla="*/ 1013061 h 1057275"/>
              <a:gd name="connsiteX14" fmla="*/ 519934 w 930275"/>
              <a:gd name="connsiteY14" fmla="*/ 1020605 h 1057275"/>
              <a:gd name="connsiteX15" fmla="*/ 775996 w 930275"/>
              <a:gd name="connsiteY15" fmla="*/ 883745 h 1057275"/>
              <a:gd name="connsiteX16" fmla="*/ 939944 w 930275"/>
              <a:gd name="connsiteY16" fmla="*/ 778652 h 1057275"/>
              <a:gd name="connsiteX17" fmla="*/ 873675 w 930275"/>
              <a:gd name="connsiteY17" fmla="*/ 452121 h 1057275"/>
              <a:gd name="connsiteX18" fmla="*/ 630735 w 930275"/>
              <a:gd name="connsiteY18" fmla="*/ 68234 h 1057275"/>
              <a:gd name="connsiteX19" fmla="*/ 396543 w 930275"/>
              <a:gd name="connsiteY19" fmla="*/ 26320 h 1057275"/>
              <a:gd name="connsiteX20" fmla="*/ 396543 w 930275"/>
              <a:gd name="connsiteY20" fmla="*/ 2632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0275" h="1057275">
                <a:moveTo>
                  <a:pt x="396543" y="26320"/>
                </a:moveTo>
                <a:cubicBezTo>
                  <a:pt x="376265" y="28416"/>
                  <a:pt x="303767" y="120031"/>
                  <a:pt x="325901" y="158680"/>
                </a:cubicBezTo>
                <a:cubicBezTo>
                  <a:pt x="357577" y="213874"/>
                  <a:pt x="428352" y="205800"/>
                  <a:pt x="470366" y="199182"/>
                </a:cubicBezTo>
                <a:cubicBezTo>
                  <a:pt x="512380" y="192564"/>
                  <a:pt x="516621" y="170327"/>
                  <a:pt x="543128" y="185946"/>
                </a:cubicBezTo>
                <a:cubicBezTo>
                  <a:pt x="569636" y="201564"/>
                  <a:pt x="628482" y="258082"/>
                  <a:pt x="632856" y="306658"/>
                </a:cubicBezTo>
                <a:cubicBezTo>
                  <a:pt x="637230" y="355234"/>
                  <a:pt x="639218" y="463107"/>
                  <a:pt x="648363" y="500697"/>
                </a:cubicBezTo>
                <a:cubicBezTo>
                  <a:pt x="657508" y="538287"/>
                  <a:pt x="674870" y="596128"/>
                  <a:pt x="657375" y="608702"/>
                </a:cubicBezTo>
                <a:cubicBezTo>
                  <a:pt x="634049" y="624982"/>
                  <a:pt x="576395" y="567141"/>
                  <a:pt x="491042" y="567141"/>
                </a:cubicBezTo>
                <a:cubicBezTo>
                  <a:pt x="398266" y="567141"/>
                  <a:pt x="358505" y="639674"/>
                  <a:pt x="339287" y="639674"/>
                </a:cubicBezTo>
                <a:cubicBezTo>
                  <a:pt x="312780" y="639674"/>
                  <a:pt x="286272" y="594540"/>
                  <a:pt x="196147" y="594540"/>
                </a:cubicBezTo>
                <a:cubicBezTo>
                  <a:pt x="90118" y="594540"/>
                  <a:pt x="27825" y="702810"/>
                  <a:pt x="27825" y="702810"/>
                </a:cubicBezTo>
                <a:lnTo>
                  <a:pt x="27825" y="984074"/>
                </a:lnTo>
                <a:cubicBezTo>
                  <a:pt x="27825" y="984074"/>
                  <a:pt x="108408" y="1066004"/>
                  <a:pt x="207810" y="1066004"/>
                </a:cubicBezTo>
                <a:cubicBezTo>
                  <a:pt x="277790" y="1066004"/>
                  <a:pt x="336636" y="1017958"/>
                  <a:pt x="370168" y="1013061"/>
                </a:cubicBezTo>
                <a:cubicBezTo>
                  <a:pt x="403700" y="1008163"/>
                  <a:pt x="473812" y="1028282"/>
                  <a:pt x="519934" y="1020605"/>
                </a:cubicBezTo>
                <a:cubicBezTo>
                  <a:pt x="625964" y="1002869"/>
                  <a:pt x="718740" y="921335"/>
                  <a:pt x="775996" y="883745"/>
                </a:cubicBezTo>
                <a:cubicBezTo>
                  <a:pt x="833252" y="846155"/>
                  <a:pt x="920063" y="800623"/>
                  <a:pt x="939944" y="778652"/>
                </a:cubicBezTo>
                <a:cubicBezTo>
                  <a:pt x="959825" y="756680"/>
                  <a:pt x="935526" y="619820"/>
                  <a:pt x="873675" y="452121"/>
                </a:cubicBezTo>
                <a:cubicBezTo>
                  <a:pt x="811781" y="284421"/>
                  <a:pt x="668243" y="92500"/>
                  <a:pt x="630735" y="68234"/>
                </a:cubicBezTo>
                <a:cubicBezTo>
                  <a:pt x="593227" y="44078"/>
                  <a:pt x="460558" y="19702"/>
                  <a:pt x="396543" y="26320"/>
                </a:cubicBezTo>
                <a:lnTo>
                  <a:pt x="396543" y="2632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6" name="Picture 76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420" y="3116580"/>
            <a:ext cx="754380" cy="1074419"/>
          </a:xfrm>
          <a:prstGeom prst="rect">
            <a:avLst/>
          </a:prstGeom>
        </p:spPr>
      </p:pic>
      <p:sp>
        <p:nvSpPr>
          <p:cNvPr id="766" name="TextBox 766"/>
          <p:cNvSpPr txBox="1"/>
          <p:nvPr/>
        </p:nvSpPr>
        <p:spPr>
          <a:xfrm>
            <a:off x="3317113" y="987496"/>
            <a:ext cx="5540562" cy="1112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7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4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5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75" dirty="0">
                <a:solidFill>
                  <a:srgbClr val="242424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00" dirty="0">
                <a:solidFill>
                  <a:srgbClr val="242424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500" spc="3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69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</a:p>
          <a:p>
            <a:pPr marL="0" indent="1752980">
              <a:lnSpc>
                <a:spcPct val="92083"/>
              </a:lnSpc>
            </a:pPr>
            <a:r>
              <a:rPr lang="en-US" altLang="zh-CN" sz="2500" spc="-1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500" spc="-5" dirty="0">
                <a:solidFill>
                  <a:srgbClr val="242424"/>
                </a:solidFill>
                <a:latin typeface="Times New Roman"/>
                <a:ea typeface="Times New Roman"/>
              </a:rPr>
              <a:t>SSESSMENT</a:t>
            </a:r>
          </a:p>
          <a:p>
            <a:pPr marL="0" indent="898016">
              <a:lnSpc>
                <a:spcPct val="100000"/>
              </a:lnSpc>
            </a:pPr>
            <a:r>
              <a:rPr lang="en-US" altLang="zh-CN" sz="2500" spc="10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500" spc="4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5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767" name="TextBox 767"/>
          <p:cNvSpPr txBox="1"/>
          <p:nvPr/>
        </p:nvSpPr>
        <p:spPr>
          <a:xfrm>
            <a:off x="1342897" y="4597176"/>
            <a:ext cx="2806594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qualities</a:t>
            </a:r>
          </a:p>
          <a:p>
            <a:pPr marL="0" indent="419481">
              <a:lnSpc>
                <a:spcPct val="89999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required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effective</a:t>
            </a:r>
          </a:p>
          <a:p>
            <a:pPr marL="0" indent="925449">
              <a:lnSpc>
                <a:spcPct val="100000"/>
              </a:lnSpc>
            </a:pPr>
            <a:r>
              <a:rPr lang="en-US" altLang="zh-CN" sz="1800" spc="-5" dirty="0">
                <a:solidFill>
                  <a:srgbClr val="000000"/>
                </a:solidFill>
                <a:latin typeface="Times New Roman"/>
                <a:ea typeface="Times New Roman"/>
              </a:rPr>
              <a:t>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adership</a:t>
            </a:r>
          </a:p>
        </p:txBody>
      </p:sp>
      <p:sp>
        <p:nvSpPr>
          <p:cNvPr id="768" name="TextBox 768"/>
          <p:cNvSpPr txBox="1"/>
          <p:nvPr/>
        </p:nvSpPr>
        <p:spPr>
          <a:xfrm>
            <a:off x="4830826" y="4597176"/>
            <a:ext cx="2543126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identify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personal</a:t>
            </a:r>
          </a:p>
          <a:p>
            <a:pPr marL="0" indent="205739">
              <a:lnSpc>
                <a:spcPct val="89999"/>
              </a:lnSpc>
            </a:pP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strengths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areas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</a:p>
          <a:p>
            <a:pPr marL="0" indent="649477">
              <a:lnSpc>
                <a:spcPct val="100000"/>
              </a:lnSpc>
            </a:pPr>
            <a:r>
              <a:rPr lang="en-US" altLang="zh-CN" sz="1800" spc="10" dirty="0">
                <a:solidFill>
                  <a:srgbClr val="000000"/>
                </a:solidFill>
                <a:latin typeface="Times New Roman"/>
                <a:ea typeface="Times New Roman"/>
              </a:rPr>
              <a:t>improvem</a:t>
            </a:r>
            <a:r>
              <a:rPr lang="en-US" altLang="zh-CN" sz="1800" spc="5" dirty="0">
                <a:solidFill>
                  <a:srgbClr val="000000"/>
                </a:solidFill>
                <a:latin typeface="Times New Roman"/>
                <a:ea typeface="Times New Roman"/>
              </a:rPr>
              <a:t>ent</a:t>
            </a:r>
          </a:p>
        </p:txBody>
      </p:sp>
      <p:sp>
        <p:nvSpPr>
          <p:cNvPr id="769" name="TextBox 769"/>
          <p:cNvSpPr txBox="1"/>
          <p:nvPr/>
        </p:nvSpPr>
        <p:spPr>
          <a:xfrm>
            <a:off x="8143367" y="4597176"/>
            <a:ext cx="2635144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472439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able</a:t>
            </a:r>
            <a:r>
              <a:rPr lang="en-US" altLang="zh-CN" sz="18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identify</a:t>
            </a:r>
          </a:p>
          <a:p>
            <a:pPr marL="0">
              <a:lnSpc>
                <a:spcPct val="89999"/>
              </a:lnSpc>
            </a:pP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opportunities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threats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4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</a:p>
          <a:p>
            <a:pPr marL="0" indent="729995">
              <a:lnSpc>
                <a:spcPct val="100000"/>
              </a:lnSpc>
            </a:pPr>
            <a:r>
              <a:rPr lang="en-US" altLang="zh-CN" sz="1800" spc="5" dirty="0">
                <a:solidFill>
                  <a:srgbClr val="000000"/>
                </a:solidFill>
                <a:latin typeface="Times New Roman"/>
                <a:ea typeface="Times New Roman"/>
              </a:rPr>
              <a:t>participa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tion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Freeform 770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Freeform 771"> 
				</p:cNvPr>
          <p:cNvSpPr/>
          <p:nvPr/>
        </p:nvSpPr>
        <p:spPr>
          <a:xfrm>
            <a:off x="2257425" y="2613025"/>
            <a:ext cx="2403475" cy="1450975"/>
          </a:xfrm>
          <a:custGeom>
            <a:avLst/>
            <a:gdLst>
              <a:gd name="connsiteX0" fmla="*/ 22479 w 2403475"/>
              <a:gd name="connsiteY0" fmla="*/ 1456055 h 1450975"/>
              <a:gd name="connsiteX1" fmla="*/ 2407539 w 2403475"/>
              <a:gd name="connsiteY1" fmla="*/ 1456055 h 1450975"/>
              <a:gd name="connsiteX2" fmla="*/ 2407539 w 2403475"/>
              <a:gd name="connsiteY2" fmla="*/ 25019 h 1450975"/>
              <a:gd name="connsiteX3" fmla="*/ 22479 w 2403475"/>
              <a:gd name="connsiteY3" fmla="*/ 25019 h 1450975"/>
              <a:gd name="connsiteX4" fmla="*/ 22479 w 2403475"/>
              <a:gd name="connsiteY4" fmla="*/ 1456055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2479" y="1456055"/>
                </a:moveTo>
                <a:lnTo>
                  <a:pt x="2407539" y="1456055"/>
                </a:lnTo>
                <a:lnTo>
                  <a:pt x="2407539" y="25019"/>
                </a:lnTo>
                <a:lnTo>
                  <a:pt x="22479" y="25019"/>
                </a:lnTo>
                <a:lnTo>
                  <a:pt x="22479" y="145605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Freeform 772"> 
				</p:cNvPr>
          <p:cNvSpPr/>
          <p:nvPr/>
        </p:nvSpPr>
        <p:spPr>
          <a:xfrm>
            <a:off x="2257425" y="2613025"/>
            <a:ext cx="2403475" cy="1450975"/>
          </a:xfrm>
          <a:custGeom>
            <a:avLst/>
            <a:gdLst>
              <a:gd name="connsiteX0" fmla="*/ 22479 w 2403475"/>
              <a:gd name="connsiteY0" fmla="*/ 1456055 h 1450975"/>
              <a:gd name="connsiteX1" fmla="*/ 2407539 w 2403475"/>
              <a:gd name="connsiteY1" fmla="*/ 1456055 h 1450975"/>
              <a:gd name="connsiteX2" fmla="*/ 2407539 w 2403475"/>
              <a:gd name="connsiteY2" fmla="*/ 25019 h 1450975"/>
              <a:gd name="connsiteX3" fmla="*/ 22479 w 2403475"/>
              <a:gd name="connsiteY3" fmla="*/ 25019 h 1450975"/>
              <a:gd name="connsiteX4" fmla="*/ 22479 w 2403475"/>
              <a:gd name="connsiteY4" fmla="*/ 1456055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2479" y="1456055"/>
                </a:moveTo>
                <a:lnTo>
                  <a:pt x="2407539" y="1456055"/>
                </a:lnTo>
                <a:lnTo>
                  <a:pt x="2407539" y="25019"/>
                </a:lnTo>
                <a:lnTo>
                  <a:pt x="22479" y="25019"/>
                </a:lnTo>
                <a:lnTo>
                  <a:pt x="22479" y="145605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Freeform 773"> 
				</p:cNvPr>
          <p:cNvSpPr/>
          <p:nvPr/>
        </p:nvSpPr>
        <p:spPr>
          <a:xfrm>
            <a:off x="4886325" y="2613025"/>
            <a:ext cx="2390775" cy="1450975"/>
          </a:xfrm>
          <a:custGeom>
            <a:avLst/>
            <a:gdLst>
              <a:gd name="connsiteX0" fmla="*/ 16383 w 2390775"/>
              <a:gd name="connsiteY0" fmla="*/ 1456055 h 1450975"/>
              <a:gd name="connsiteX1" fmla="*/ 2402967 w 2390775"/>
              <a:gd name="connsiteY1" fmla="*/ 1456055 h 1450975"/>
              <a:gd name="connsiteX2" fmla="*/ 2402967 w 2390775"/>
              <a:gd name="connsiteY2" fmla="*/ 25019 h 1450975"/>
              <a:gd name="connsiteX3" fmla="*/ 16383 w 2390775"/>
              <a:gd name="connsiteY3" fmla="*/ 25019 h 1450975"/>
              <a:gd name="connsiteX4" fmla="*/ 16383 w 2390775"/>
              <a:gd name="connsiteY4" fmla="*/ 1456055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6383" y="1456055"/>
                </a:moveTo>
                <a:lnTo>
                  <a:pt x="2402967" y="1456055"/>
                </a:lnTo>
                <a:lnTo>
                  <a:pt x="2402967" y="25019"/>
                </a:lnTo>
                <a:lnTo>
                  <a:pt x="16383" y="25019"/>
                </a:lnTo>
                <a:lnTo>
                  <a:pt x="16383" y="1456055"/>
                </a:lnTo>
                <a:close/>
              </a:path>
            </a:pathLst>
          </a:custGeom>
          <a:solidFill>
            <a:srgbClr val="86b5a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Freeform 774"> 
				</p:cNvPr>
          <p:cNvSpPr/>
          <p:nvPr/>
        </p:nvSpPr>
        <p:spPr>
          <a:xfrm>
            <a:off x="4886325" y="2613025"/>
            <a:ext cx="2390775" cy="1450975"/>
          </a:xfrm>
          <a:custGeom>
            <a:avLst/>
            <a:gdLst>
              <a:gd name="connsiteX0" fmla="*/ 16383 w 2390775"/>
              <a:gd name="connsiteY0" fmla="*/ 1456055 h 1450975"/>
              <a:gd name="connsiteX1" fmla="*/ 2402967 w 2390775"/>
              <a:gd name="connsiteY1" fmla="*/ 1456055 h 1450975"/>
              <a:gd name="connsiteX2" fmla="*/ 2402967 w 2390775"/>
              <a:gd name="connsiteY2" fmla="*/ 25019 h 1450975"/>
              <a:gd name="connsiteX3" fmla="*/ 16383 w 2390775"/>
              <a:gd name="connsiteY3" fmla="*/ 25019 h 1450975"/>
              <a:gd name="connsiteX4" fmla="*/ 16383 w 2390775"/>
              <a:gd name="connsiteY4" fmla="*/ 1456055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50975">
                <a:moveTo>
                  <a:pt x="16383" y="1456055"/>
                </a:moveTo>
                <a:lnTo>
                  <a:pt x="2402967" y="1456055"/>
                </a:lnTo>
                <a:lnTo>
                  <a:pt x="2402967" y="25019"/>
                </a:lnTo>
                <a:lnTo>
                  <a:pt x="16383" y="25019"/>
                </a:lnTo>
                <a:lnTo>
                  <a:pt x="16383" y="1456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5" name="Freeform 775"> 
				</p:cNvPr>
          <p:cNvSpPr/>
          <p:nvPr/>
        </p:nvSpPr>
        <p:spPr>
          <a:xfrm>
            <a:off x="7502525" y="2613025"/>
            <a:ext cx="2403475" cy="1450975"/>
          </a:xfrm>
          <a:custGeom>
            <a:avLst/>
            <a:gdLst>
              <a:gd name="connsiteX0" fmla="*/ 24510 w 2403475"/>
              <a:gd name="connsiteY0" fmla="*/ 1456055 h 1450975"/>
              <a:gd name="connsiteX1" fmla="*/ 2409570 w 2403475"/>
              <a:gd name="connsiteY1" fmla="*/ 1456055 h 1450975"/>
              <a:gd name="connsiteX2" fmla="*/ 2409570 w 2403475"/>
              <a:gd name="connsiteY2" fmla="*/ 25019 h 1450975"/>
              <a:gd name="connsiteX3" fmla="*/ 24510 w 2403475"/>
              <a:gd name="connsiteY3" fmla="*/ 25019 h 1450975"/>
              <a:gd name="connsiteX4" fmla="*/ 24510 w 2403475"/>
              <a:gd name="connsiteY4" fmla="*/ 1456055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4510" y="1456055"/>
                </a:moveTo>
                <a:lnTo>
                  <a:pt x="2409570" y="1456055"/>
                </a:lnTo>
                <a:lnTo>
                  <a:pt x="2409570" y="25019"/>
                </a:lnTo>
                <a:lnTo>
                  <a:pt x="24510" y="25019"/>
                </a:lnTo>
                <a:lnTo>
                  <a:pt x="24510" y="1456055"/>
                </a:lnTo>
                <a:close/>
              </a:path>
            </a:pathLst>
          </a:custGeom>
          <a:solidFill>
            <a:srgbClr val="73b77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6" name="Freeform 776"> 
				</p:cNvPr>
          <p:cNvSpPr/>
          <p:nvPr/>
        </p:nvSpPr>
        <p:spPr>
          <a:xfrm>
            <a:off x="7502525" y="2613025"/>
            <a:ext cx="2403475" cy="1450975"/>
          </a:xfrm>
          <a:custGeom>
            <a:avLst/>
            <a:gdLst>
              <a:gd name="connsiteX0" fmla="*/ 24510 w 2403475"/>
              <a:gd name="connsiteY0" fmla="*/ 1456055 h 1450975"/>
              <a:gd name="connsiteX1" fmla="*/ 2409570 w 2403475"/>
              <a:gd name="connsiteY1" fmla="*/ 1456055 h 1450975"/>
              <a:gd name="connsiteX2" fmla="*/ 2409570 w 2403475"/>
              <a:gd name="connsiteY2" fmla="*/ 25019 h 1450975"/>
              <a:gd name="connsiteX3" fmla="*/ 24510 w 2403475"/>
              <a:gd name="connsiteY3" fmla="*/ 25019 h 1450975"/>
              <a:gd name="connsiteX4" fmla="*/ 24510 w 2403475"/>
              <a:gd name="connsiteY4" fmla="*/ 1456055 h 145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50975">
                <a:moveTo>
                  <a:pt x="24510" y="1456055"/>
                </a:moveTo>
                <a:lnTo>
                  <a:pt x="2409570" y="1456055"/>
                </a:lnTo>
                <a:lnTo>
                  <a:pt x="2409570" y="25019"/>
                </a:lnTo>
                <a:lnTo>
                  <a:pt x="24510" y="25019"/>
                </a:lnTo>
                <a:lnTo>
                  <a:pt x="24510" y="145605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7" name="Freeform 777"> 
				</p:cNvPr>
          <p:cNvSpPr/>
          <p:nvPr/>
        </p:nvSpPr>
        <p:spPr>
          <a:xfrm>
            <a:off x="2257425" y="4289425"/>
            <a:ext cx="2403475" cy="1438275"/>
          </a:xfrm>
          <a:custGeom>
            <a:avLst/>
            <a:gdLst>
              <a:gd name="connsiteX0" fmla="*/ 22479 w 2403475"/>
              <a:gd name="connsiteY0" fmla="*/ 1449959 h 1438275"/>
              <a:gd name="connsiteX1" fmla="*/ 2407539 w 2403475"/>
              <a:gd name="connsiteY1" fmla="*/ 1449959 h 1438275"/>
              <a:gd name="connsiteX2" fmla="*/ 2407539 w 2403475"/>
              <a:gd name="connsiteY2" fmla="*/ 18923 h 1438275"/>
              <a:gd name="connsiteX3" fmla="*/ 22479 w 2403475"/>
              <a:gd name="connsiteY3" fmla="*/ 18923 h 1438275"/>
              <a:gd name="connsiteX4" fmla="*/ 22479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2479" y="1449959"/>
                </a:moveTo>
                <a:lnTo>
                  <a:pt x="2407539" y="1449959"/>
                </a:lnTo>
                <a:lnTo>
                  <a:pt x="2407539" y="18923"/>
                </a:lnTo>
                <a:lnTo>
                  <a:pt x="22479" y="18923"/>
                </a:lnTo>
                <a:lnTo>
                  <a:pt x="22479" y="1449959"/>
                </a:lnTo>
                <a:close/>
              </a:path>
            </a:pathLst>
          </a:custGeom>
          <a:solidFill>
            <a:srgbClr val="8dbc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Freeform 778"> 
				</p:cNvPr>
          <p:cNvSpPr/>
          <p:nvPr/>
        </p:nvSpPr>
        <p:spPr>
          <a:xfrm>
            <a:off x="2257425" y="4289425"/>
            <a:ext cx="2403475" cy="1438275"/>
          </a:xfrm>
          <a:custGeom>
            <a:avLst/>
            <a:gdLst>
              <a:gd name="connsiteX0" fmla="*/ 22479 w 2403475"/>
              <a:gd name="connsiteY0" fmla="*/ 1449959 h 1438275"/>
              <a:gd name="connsiteX1" fmla="*/ 2407539 w 2403475"/>
              <a:gd name="connsiteY1" fmla="*/ 1449959 h 1438275"/>
              <a:gd name="connsiteX2" fmla="*/ 2407539 w 2403475"/>
              <a:gd name="connsiteY2" fmla="*/ 18923 h 1438275"/>
              <a:gd name="connsiteX3" fmla="*/ 22479 w 2403475"/>
              <a:gd name="connsiteY3" fmla="*/ 18923 h 1438275"/>
              <a:gd name="connsiteX4" fmla="*/ 22479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2479" y="1449959"/>
                </a:moveTo>
                <a:lnTo>
                  <a:pt x="2407539" y="1449959"/>
                </a:lnTo>
                <a:lnTo>
                  <a:pt x="2407539" y="18923"/>
                </a:lnTo>
                <a:lnTo>
                  <a:pt x="22479" y="18923"/>
                </a:lnTo>
                <a:lnTo>
                  <a:pt x="22479" y="144995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9" name="Freeform 779"> 
				</p:cNvPr>
          <p:cNvSpPr/>
          <p:nvPr/>
        </p:nvSpPr>
        <p:spPr>
          <a:xfrm>
            <a:off x="4886325" y="4289425"/>
            <a:ext cx="2390775" cy="1438275"/>
          </a:xfrm>
          <a:custGeom>
            <a:avLst/>
            <a:gdLst>
              <a:gd name="connsiteX0" fmla="*/ 16383 w 2390775"/>
              <a:gd name="connsiteY0" fmla="*/ 1449959 h 1438275"/>
              <a:gd name="connsiteX1" fmla="*/ 2402967 w 2390775"/>
              <a:gd name="connsiteY1" fmla="*/ 1449959 h 1438275"/>
              <a:gd name="connsiteX2" fmla="*/ 2402967 w 2390775"/>
              <a:gd name="connsiteY2" fmla="*/ 18923 h 1438275"/>
              <a:gd name="connsiteX3" fmla="*/ 16383 w 2390775"/>
              <a:gd name="connsiteY3" fmla="*/ 18923 h 1438275"/>
              <a:gd name="connsiteX4" fmla="*/ 16383 w 23907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6383" y="1449959"/>
                </a:moveTo>
                <a:lnTo>
                  <a:pt x="2402967" y="1449959"/>
                </a:lnTo>
                <a:lnTo>
                  <a:pt x="2402967" y="18923"/>
                </a:lnTo>
                <a:lnTo>
                  <a:pt x="16383" y="18923"/>
                </a:lnTo>
                <a:lnTo>
                  <a:pt x="16383" y="1449959"/>
                </a:lnTo>
                <a:close/>
              </a:path>
            </a:pathLst>
          </a:custGeom>
          <a:solidFill>
            <a:srgbClr val="c3b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Freeform 780"> 
				</p:cNvPr>
          <p:cNvSpPr/>
          <p:nvPr/>
        </p:nvSpPr>
        <p:spPr>
          <a:xfrm>
            <a:off x="4886325" y="4289425"/>
            <a:ext cx="2390775" cy="1438275"/>
          </a:xfrm>
          <a:custGeom>
            <a:avLst/>
            <a:gdLst>
              <a:gd name="connsiteX0" fmla="*/ 16383 w 2390775"/>
              <a:gd name="connsiteY0" fmla="*/ 1449959 h 1438275"/>
              <a:gd name="connsiteX1" fmla="*/ 2402967 w 2390775"/>
              <a:gd name="connsiteY1" fmla="*/ 1449959 h 1438275"/>
              <a:gd name="connsiteX2" fmla="*/ 2402967 w 2390775"/>
              <a:gd name="connsiteY2" fmla="*/ 18923 h 1438275"/>
              <a:gd name="connsiteX3" fmla="*/ 16383 w 2390775"/>
              <a:gd name="connsiteY3" fmla="*/ 18923 h 1438275"/>
              <a:gd name="connsiteX4" fmla="*/ 16383 w 23907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438275">
                <a:moveTo>
                  <a:pt x="16383" y="1449959"/>
                </a:moveTo>
                <a:lnTo>
                  <a:pt x="2402967" y="1449959"/>
                </a:lnTo>
                <a:lnTo>
                  <a:pt x="2402967" y="18923"/>
                </a:lnTo>
                <a:lnTo>
                  <a:pt x="16383" y="18923"/>
                </a:lnTo>
                <a:lnTo>
                  <a:pt x="16383" y="1449959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Freeform 781"> 
				</p:cNvPr>
          <p:cNvSpPr/>
          <p:nvPr/>
        </p:nvSpPr>
        <p:spPr>
          <a:xfrm>
            <a:off x="7502525" y="4289425"/>
            <a:ext cx="2403475" cy="1438275"/>
          </a:xfrm>
          <a:custGeom>
            <a:avLst/>
            <a:gdLst>
              <a:gd name="connsiteX0" fmla="*/ 24510 w 2403475"/>
              <a:gd name="connsiteY0" fmla="*/ 1449959 h 1438275"/>
              <a:gd name="connsiteX1" fmla="*/ 2409570 w 2403475"/>
              <a:gd name="connsiteY1" fmla="*/ 1449959 h 1438275"/>
              <a:gd name="connsiteX2" fmla="*/ 2409570 w 2403475"/>
              <a:gd name="connsiteY2" fmla="*/ 18923 h 1438275"/>
              <a:gd name="connsiteX3" fmla="*/ 24510 w 2403475"/>
              <a:gd name="connsiteY3" fmla="*/ 18923 h 1438275"/>
              <a:gd name="connsiteX4" fmla="*/ 24510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4510" y="1449959"/>
                </a:moveTo>
                <a:lnTo>
                  <a:pt x="2409570" y="1449959"/>
                </a:lnTo>
                <a:lnTo>
                  <a:pt x="2409570" y="18923"/>
                </a:lnTo>
                <a:lnTo>
                  <a:pt x="24510" y="18923"/>
                </a:lnTo>
                <a:lnTo>
                  <a:pt x="24510" y="144995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Freeform 782"> 
				</p:cNvPr>
          <p:cNvSpPr/>
          <p:nvPr/>
        </p:nvSpPr>
        <p:spPr>
          <a:xfrm>
            <a:off x="7502525" y="4289425"/>
            <a:ext cx="2403475" cy="1438275"/>
          </a:xfrm>
          <a:custGeom>
            <a:avLst/>
            <a:gdLst>
              <a:gd name="connsiteX0" fmla="*/ 24510 w 2403475"/>
              <a:gd name="connsiteY0" fmla="*/ 1449959 h 1438275"/>
              <a:gd name="connsiteX1" fmla="*/ 2409570 w 2403475"/>
              <a:gd name="connsiteY1" fmla="*/ 1449959 h 1438275"/>
              <a:gd name="connsiteX2" fmla="*/ 2409570 w 2403475"/>
              <a:gd name="connsiteY2" fmla="*/ 18923 h 1438275"/>
              <a:gd name="connsiteX3" fmla="*/ 24510 w 2403475"/>
              <a:gd name="connsiteY3" fmla="*/ 18923 h 1438275"/>
              <a:gd name="connsiteX4" fmla="*/ 24510 w 2403475"/>
              <a:gd name="connsiteY4" fmla="*/ 1449959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475" h="1438275">
                <a:moveTo>
                  <a:pt x="24510" y="1449959"/>
                </a:moveTo>
                <a:lnTo>
                  <a:pt x="2409570" y="1449959"/>
                </a:lnTo>
                <a:lnTo>
                  <a:pt x="2409570" y="18923"/>
                </a:lnTo>
                <a:lnTo>
                  <a:pt x="24510" y="18923"/>
                </a:lnTo>
                <a:lnTo>
                  <a:pt x="24510" y="144995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TextBox 783"/>
          <p:cNvSpPr txBox="1"/>
          <p:nvPr/>
        </p:nvSpPr>
        <p:spPr>
          <a:xfrm>
            <a:off x="2864485" y="1115244"/>
            <a:ext cx="6451445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28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8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ASSESSMENT</a:t>
            </a:r>
            <a:r>
              <a:rPr lang="en-US" altLang="zh-CN" sz="2800" spc="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</a:p>
          <a:p>
            <a:pPr marL="0" indent="2274188">
              <a:lnSpc>
                <a:spcPct val="100000"/>
              </a:lnSpc>
            </a:pPr>
            <a:r>
              <a:rPr lang="en-US" altLang="zh-CN" sz="2800" spc="-15" dirty="0">
                <a:solidFill>
                  <a:srgbClr val="000000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2800" spc="-5" dirty="0">
                <a:solidFill>
                  <a:srgbClr val="000000"/>
                </a:solidFill>
                <a:latin typeface="Times New Roman"/>
                <a:ea typeface="Times New Roman"/>
              </a:rPr>
              <a:t>VIEW</a:t>
            </a:r>
          </a:p>
        </p:txBody>
      </p:sp>
      <p:sp>
        <p:nvSpPr>
          <p:cNvPr id="784" name="TextBox 784"/>
          <p:cNvSpPr txBox="1"/>
          <p:nvPr/>
        </p:nvSpPr>
        <p:spPr>
          <a:xfrm>
            <a:off x="2508504" y="3103867"/>
            <a:ext cx="1939036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</p:txBody>
      </p:sp>
      <p:sp>
        <p:nvSpPr>
          <p:cNvPr id="785" name="TextBox 785"/>
          <p:cNvSpPr txBox="1"/>
          <p:nvPr/>
        </p:nvSpPr>
        <p:spPr>
          <a:xfrm>
            <a:off x="5280405" y="3103867"/>
            <a:ext cx="1642997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20" dirty="0">
                <a:solidFill>
                  <a:srgbClr val="fefefe"/>
                </a:solidFill>
                <a:latin typeface="Times New Roman"/>
                <a:ea typeface="Times New Roman"/>
              </a:rPr>
              <a:t>Icebr</a:t>
            </a:r>
            <a:r>
              <a:rPr lang="en-US" altLang="zh-CN" sz="3000" spc="15" dirty="0">
                <a:solidFill>
                  <a:srgbClr val="fefefe"/>
                </a:solidFill>
                <a:latin typeface="Times New Roman"/>
                <a:ea typeface="Times New Roman"/>
              </a:rPr>
              <a:t>eaker</a:t>
            </a:r>
          </a:p>
        </p:txBody>
      </p:sp>
      <p:sp>
        <p:nvSpPr>
          <p:cNvPr id="786" name="TextBox 786"/>
          <p:cNvSpPr txBox="1"/>
          <p:nvPr/>
        </p:nvSpPr>
        <p:spPr>
          <a:xfrm>
            <a:off x="7714233" y="2875126"/>
            <a:ext cx="2035064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6011">
              <a:lnSpc>
                <a:spcPct val="100000"/>
              </a:lnSpc>
            </a:pPr>
            <a:r>
              <a:rPr lang="en-US" altLang="zh-CN" sz="3000" spc="30" dirty="0">
                <a:solidFill>
                  <a:srgbClr val="fefefe"/>
                </a:solidFill>
                <a:latin typeface="Times New Roman"/>
                <a:ea typeface="Times New Roman"/>
              </a:rPr>
              <a:t>Introd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uction</a:t>
            </a:r>
          </a:p>
          <a:p>
            <a:pPr marL="0">
              <a:lnSpc>
                <a:spcPct val="100000"/>
              </a:lnSpc>
            </a:pP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30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25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</a:p>
        </p:txBody>
      </p:sp>
      <p:sp>
        <p:nvSpPr>
          <p:cNvPr id="787" name="TextBox 787"/>
          <p:cNvSpPr txBox="1"/>
          <p:nvPr/>
        </p:nvSpPr>
        <p:spPr>
          <a:xfrm>
            <a:off x="2500883" y="4345278"/>
            <a:ext cx="2049846" cy="1314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449580" indent="-449580">
              <a:lnSpc>
                <a:spcPct val="95416"/>
              </a:lnSpc>
            </a:pPr>
            <a:r>
              <a:rPr lang="en-US" altLang="zh-CN" sz="3000" spc="11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3000" spc="-3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110" dirty="0">
                <a:solidFill>
                  <a:srgbClr val="fefefe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145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3000" spc="-3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164" dirty="0">
                <a:solidFill>
                  <a:srgbClr val="fefefe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25" dirty="0">
                <a:solidFill>
                  <a:srgbClr val="fefefe"/>
                </a:solidFill>
                <a:latin typeface="Times New Roman"/>
                <a:ea typeface="Times New Roman"/>
              </a:rPr>
              <a:t>lea</a:t>
            </a:r>
            <a:r>
              <a:rPr lang="en-US" altLang="zh-CN" sz="3000" spc="-15" dirty="0">
                <a:solidFill>
                  <a:srgbClr val="fefefe"/>
                </a:solidFill>
                <a:latin typeface="Times New Roman"/>
                <a:ea typeface="Times New Roman"/>
              </a:rPr>
              <a:t>der?</a:t>
            </a:r>
          </a:p>
        </p:txBody>
      </p:sp>
      <p:sp>
        <p:nvSpPr>
          <p:cNvPr id="788" name="TextBox 788"/>
          <p:cNvSpPr txBox="1"/>
          <p:nvPr/>
        </p:nvSpPr>
        <p:spPr>
          <a:xfrm>
            <a:off x="5373370" y="4345278"/>
            <a:ext cx="1552424" cy="1314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184403" indent="-184403">
              <a:lnSpc>
                <a:spcPct val="95416"/>
              </a:lnSpc>
            </a:pPr>
            <a:r>
              <a:rPr lang="en-US" altLang="zh-CN" sz="3000" spc="-104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3000" spc="-100" dirty="0">
                <a:solidFill>
                  <a:srgbClr val="fefefe"/>
                </a:solidFill>
                <a:latin typeface="Times New Roman"/>
                <a:ea typeface="Times New Roman"/>
              </a:rPr>
              <a:t>dividual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10" dirty="0">
                <a:solidFill>
                  <a:srgbClr val="fefefe"/>
                </a:solidFill>
                <a:latin typeface="Times New Roman"/>
                <a:ea typeface="Times New Roman"/>
              </a:rPr>
              <a:t>SW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ea typeface="Times New Roman"/>
              </a:rPr>
              <a:t>OT</a:t>
            </a:r>
            <a:r>
              <a:rPr lang="en-US" altLang="zh-CN" sz="30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-90" dirty="0">
                <a:solidFill>
                  <a:srgbClr val="fefefe"/>
                </a:solidFill>
                <a:latin typeface="Times New Roman"/>
                <a:ea typeface="Times New Roman"/>
              </a:rPr>
              <a:t>anal</a:t>
            </a:r>
            <a:r>
              <a:rPr lang="en-US" altLang="zh-CN" sz="3000" spc="-85" dirty="0">
                <a:solidFill>
                  <a:srgbClr val="fefefe"/>
                </a:solidFill>
                <a:latin typeface="Times New Roman"/>
                <a:ea typeface="Times New Roman"/>
              </a:rPr>
              <a:t>ysis</a:t>
            </a:r>
          </a:p>
        </p:txBody>
      </p:sp>
      <p:sp>
        <p:nvSpPr>
          <p:cNvPr id="789" name="TextBox 789"/>
          <p:cNvSpPr txBox="1"/>
          <p:nvPr/>
        </p:nvSpPr>
        <p:spPr>
          <a:xfrm>
            <a:off x="7883397" y="4545479"/>
            <a:ext cx="1687485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000" spc="-65" dirty="0">
                <a:solidFill>
                  <a:srgbClr val="fefefe"/>
                </a:solidFill>
                <a:latin typeface="Times New Roman"/>
                <a:ea typeface="Times New Roman"/>
              </a:rPr>
              <a:t>Evalu</a:t>
            </a:r>
            <a:r>
              <a:rPr lang="en-US" altLang="zh-CN" sz="3000" spc="-55" dirty="0">
                <a:solidFill>
                  <a:srgbClr val="fefefe"/>
                </a:solidFill>
                <a:latin typeface="Times New Roman"/>
                <a:ea typeface="Times New Roman"/>
              </a:rPr>
              <a:t>ation/</a:t>
            </a:r>
          </a:p>
          <a:p>
            <a:pPr marL="0" indent="76200">
              <a:lnSpc>
                <a:spcPct val="100000"/>
              </a:lnSpc>
            </a:pPr>
            <a:r>
              <a:rPr lang="en-US" altLang="zh-CN" sz="3000" spc="40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0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000" spc="34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Picture 79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1" name="TextBox 791"/>
          <p:cNvSpPr txBox="1"/>
          <p:nvPr/>
        </p:nvSpPr>
        <p:spPr>
          <a:xfrm>
            <a:off x="2322829" y="1115244"/>
            <a:ext cx="7261689" cy="42544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9715">
              <a:lnSpc>
                <a:spcPct val="100000"/>
              </a:lnSpc>
            </a:pP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34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LEARNED</a:t>
            </a:r>
          </a:p>
          <a:p>
            <a:pPr marL="0" indent="761111">
              <a:lnSpc>
                <a:spcPct val="100000"/>
              </a:lnSpc>
            </a:pP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THROUGHOUT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PROGRAMME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Communication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Teamwork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Negotiation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8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Self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Community/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societal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-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Advocacy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These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all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important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order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leader!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Freeform 79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3" name="Freeform 793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4" name="Freeform 794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Freeform 795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Freeform 796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Freeform 797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9" name="Picture 799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799" name="TextBox 799"/>
          <p:cNvSpPr txBox="1"/>
          <p:nvPr/>
        </p:nvSpPr>
        <p:spPr>
          <a:xfrm>
            <a:off x="896111" y="1440837"/>
            <a:ext cx="4302775" cy="4428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78205">
              <a:lnSpc>
                <a:spcPct val="100000"/>
              </a:lnSpc>
            </a:pP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5" dirty="0">
                <a:solidFill>
                  <a:srgbClr val="242424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800" spc="2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728470">
              <a:lnSpc>
                <a:spcPct val="100000"/>
              </a:lnSpc>
            </a:pPr>
            <a:r>
              <a:rPr lang="en-US" altLang="zh-CN" sz="2800" spc="-85" dirty="0">
                <a:solidFill>
                  <a:srgbClr val="242424"/>
                </a:solidFill>
                <a:latin typeface="Times New Roman"/>
                <a:ea typeface="Times New Roman"/>
              </a:rPr>
              <a:t>B</a:t>
            </a:r>
            <a:r>
              <a:rPr lang="en-US" altLang="zh-CN" sz="2800" spc="-80" dirty="0">
                <a:solidFill>
                  <a:srgbClr val="242424"/>
                </a:solidFill>
                <a:latin typeface="Times New Roman"/>
                <a:ea typeface="Times New Roman"/>
              </a:rPr>
              <a:t>US?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75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Reflect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activities/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tasks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to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date: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who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like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lead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front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of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bus,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driving</a:t>
            </a:r>
          </a:p>
          <a:p>
            <a:pPr>
              <a:lnSpc>
                <a:spcPts val="82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supported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leaders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front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</a:p>
          <a:p>
            <a:pPr>
              <a:lnSpc>
                <a:spcPts val="80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let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others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do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400" spc="-1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talking/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thinking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br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sit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in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back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seats</a:t>
            </a:r>
          </a:p>
          <a:p>
            <a:pPr>
              <a:lnSpc>
                <a:spcPts val="75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motivated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group/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kept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4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group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going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–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are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engine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underneath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(lie</a:t>
            </a:r>
            <a:r>
              <a:rPr lang="en-US" altLang="zh-CN" sz="1400" spc="-1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on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ground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for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this</a:t>
            </a:r>
            <a:r>
              <a:rPr lang="en-US" altLang="zh-CN" sz="1400" spc="-6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one)</a:t>
            </a:r>
          </a:p>
          <a:p>
            <a:pPr>
              <a:lnSpc>
                <a:spcPts val="705"/>
              </a:lnSpc>
            </a:pPr>
            <a:endParaRPr lang="en-US" dirty="0" smtClean="0"/>
          </a:p>
          <a:p>
            <a:pPr hangingPunct="0" marL="0">
              <a:lnSpc>
                <a:spcPct val="95833"/>
              </a:lnSpc>
            </a:pP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Those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that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felt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they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didn’t</a:t>
            </a:r>
            <a:r>
              <a:rPr lang="en-US" altLang="zh-CN" sz="1400" spc="-2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contribute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all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or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didn’t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make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any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effort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-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you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missed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</a:t>
            </a:r>
            <a:r>
              <a:rPr lang="en-US" altLang="zh-CN" sz="1400" spc="-25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altogether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(stand</a:t>
            </a:r>
            <a:r>
              <a:rPr lang="en-US" altLang="zh-CN" sz="1400" spc="-3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away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from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the</a:t>
            </a:r>
            <a:r>
              <a:rPr lang="en-US" altLang="zh-CN" sz="1400" spc="-40" b="1" dirty="0">
                <a:solidFill>
                  <a:srgbClr val="fefefe"/>
                </a:solidFill>
                <a:latin typeface="Calibri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bus)!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Freeform 80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Freeform 801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2" name="Freeform 802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3" name="Freeform 803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4" name="Freeform 804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Freeform 805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7" name="Picture 80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807" name="TextBox 807"/>
          <p:cNvSpPr txBox="1"/>
          <p:nvPr/>
        </p:nvSpPr>
        <p:spPr>
          <a:xfrm>
            <a:off x="896111" y="1458617"/>
            <a:ext cx="4322901" cy="419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702818" indent="25908">
              <a:lnSpc>
                <a:spcPct val="95416"/>
              </a:lnSpc>
            </a:pP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2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4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2800" spc="49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0" dirty="0">
                <a:solidFill>
                  <a:srgbClr val="242424"/>
                </a:solidFill>
                <a:latin typeface="Times New Roman"/>
                <a:ea typeface="Times New Roman"/>
              </a:rPr>
              <a:t>LEADER?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95"/>
              </a:lnSpc>
            </a:pPr>
            <a:endParaRPr lang="en-US" dirty="0" smtClean="0"/>
          </a:p>
          <a:p>
            <a:pPr hangingPunct="0" marL="228904" indent="-228904">
              <a:lnSpc>
                <a:spcPct val="95833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admire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position.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know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celebrity/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well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known</a:t>
            </a:r>
            <a:r>
              <a:rPr lang="en-US" altLang="zh-CN" sz="18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figure.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69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qualities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does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this</a:t>
            </a:r>
            <a:r>
              <a:rPr lang="en-US" altLang="zh-CN" sz="1800" spc="6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person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makes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8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leader?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1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1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Label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top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5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qualities</a:t>
            </a:r>
            <a:r>
              <a:rPr lang="en-US" altLang="zh-CN" sz="18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</a:p>
          <a:p>
            <a:pPr marL="0" indent="228904">
              <a:lnSpc>
                <a:spcPct val="100000"/>
              </a:lnSpc>
            </a:pPr>
            <a:r>
              <a:rPr lang="en-US" altLang="zh-CN" sz="1800" spc="-20" dirty="0">
                <a:solidFill>
                  <a:srgbClr val="fefefe"/>
                </a:solidFill>
                <a:latin typeface="Times New Roman"/>
                <a:ea typeface="Times New Roman"/>
              </a:rPr>
              <a:t>ad</a:t>
            </a:r>
            <a:r>
              <a:rPr lang="en-US" altLang="zh-CN" sz="1800" spc="-15" dirty="0">
                <a:solidFill>
                  <a:srgbClr val="fefefe"/>
                </a:solidFill>
                <a:latin typeface="Times New Roman"/>
                <a:ea typeface="Times New Roman"/>
              </a:rPr>
              <a:t>mire!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Freeform 80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0" name="Picture 810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792480"/>
            <a:ext cx="9357359" cy="528066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Freeform 810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Freeform 811"> 
				</p:cNvPr>
          <p:cNvSpPr/>
          <p:nvPr/>
        </p:nvSpPr>
        <p:spPr>
          <a:xfrm>
            <a:off x="0" y="0"/>
            <a:ext cx="6876288" cy="6857999"/>
          </a:xfrm>
          <a:custGeom>
            <a:avLst/>
            <a:gdLst>
              <a:gd name="connsiteX0" fmla="*/ 0 w 6876288"/>
              <a:gd name="connsiteY0" fmla="*/ 6857999 h 6857999"/>
              <a:gd name="connsiteX1" fmla="*/ 6876288 w 6876288"/>
              <a:gd name="connsiteY1" fmla="*/ 6857999 h 6857999"/>
              <a:gd name="connsiteX2" fmla="*/ 6876288 w 6876288"/>
              <a:gd name="connsiteY2" fmla="*/ 0 h 6857999"/>
              <a:gd name="connsiteX3" fmla="*/ 0 w 6876288"/>
              <a:gd name="connsiteY3" fmla="*/ 0 h 6857999"/>
              <a:gd name="connsiteX4" fmla="*/ 0 w 6876288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288" h="6857999">
                <a:moveTo>
                  <a:pt x="0" y="6857999"/>
                </a:moveTo>
                <a:lnTo>
                  <a:pt x="6876288" y="6857999"/>
                </a:lnTo>
                <a:lnTo>
                  <a:pt x="6876288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2" name="Freeform 812"> 
				</p:cNvPr>
          <p:cNvSpPr/>
          <p:nvPr/>
        </p:nvSpPr>
        <p:spPr>
          <a:xfrm>
            <a:off x="793750" y="603250"/>
            <a:ext cx="5302250" cy="1200150"/>
          </a:xfrm>
          <a:custGeom>
            <a:avLst/>
            <a:gdLst>
              <a:gd name="connsiteX0" fmla="*/ 11683 w 5302250"/>
              <a:gd name="connsiteY0" fmla="*/ 1203452 h 1200150"/>
              <a:gd name="connsiteX1" fmla="*/ 5303011 w 5302250"/>
              <a:gd name="connsiteY1" fmla="*/ 1203452 h 1200150"/>
              <a:gd name="connsiteX2" fmla="*/ 5303011 w 5302250"/>
              <a:gd name="connsiteY2" fmla="*/ 14732 h 1200150"/>
              <a:gd name="connsiteX3" fmla="*/ 11683 w 5302250"/>
              <a:gd name="connsiteY3" fmla="*/ 14732 h 1200150"/>
              <a:gd name="connsiteX4" fmla="*/ 11683 w 5302250"/>
              <a:gd name="connsiteY4" fmla="*/ 1203452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0" h="1200150">
                <a:moveTo>
                  <a:pt x="11683" y="1203452"/>
                </a:moveTo>
                <a:lnTo>
                  <a:pt x="5303011" y="1203452"/>
                </a:lnTo>
                <a:lnTo>
                  <a:pt x="5303011" y="14732"/>
                </a:lnTo>
                <a:lnTo>
                  <a:pt x="11683" y="14732"/>
                </a:lnTo>
                <a:lnTo>
                  <a:pt x="11683" y="120345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Freeform 813"> 
				</p:cNvPr>
          <p:cNvSpPr/>
          <p:nvPr/>
        </p:nvSpPr>
        <p:spPr>
          <a:xfrm>
            <a:off x="784225" y="593725"/>
            <a:ext cx="5311775" cy="1209675"/>
          </a:xfrm>
          <a:custGeom>
            <a:avLst/>
            <a:gdLst>
              <a:gd name="connsiteX0" fmla="*/ 21208 w 5311775"/>
              <a:gd name="connsiteY0" fmla="*/ 1212977 h 1209675"/>
              <a:gd name="connsiteX1" fmla="*/ 5312536 w 5311775"/>
              <a:gd name="connsiteY1" fmla="*/ 1212977 h 1209675"/>
              <a:gd name="connsiteX2" fmla="*/ 5312536 w 5311775"/>
              <a:gd name="connsiteY2" fmla="*/ 24257 h 1209675"/>
              <a:gd name="connsiteX3" fmla="*/ 21208 w 5311775"/>
              <a:gd name="connsiteY3" fmla="*/ 24257 h 1209675"/>
              <a:gd name="connsiteX4" fmla="*/ 21208 w 5311775"/>
              <a:gd name="connsiteY4" fmla="*/ 1212977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1775" h="1209675">
                <a:moveTo>
                  <a:pt x="21208" y="1212977"/>
                </a:moveTo>
                <a:lnTo>
                  <a:pt x="5312536" y="1212977"/>
                </a:lnTo>
                <a:lnTo>
                  <a:pt x="5312536" y="24257"/>
                </a:lnTo>
                <a:lnTo>
                  <a:pt x="21208" y="24257"/>
                </a:lnTo>
                <a:lnTo>
                  <a:pt x="21208" y="121297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4" name="Freeform 814"> 
				</p:cNvPr>
          <p:cNvSpPr/>
          <p:nvPr/>
        </p:nvSpPr>
        <p:spPr>
          <a:xfrm>
            <a:off x="7515225" y="619125"/>
            <a:ext cx="4029075" cy="5273675"/>
          </a:xfrm>
          <a:custGeom>
            <a:avLst/>
            <a:gdLst>
              <a:gd name="connsiteX0" fmla="*/ 20193 w 4029075"/>
              <a:gd name="connsiteY0" fmla="*/ 5282565 h 5273675"/>
              <a:gd name="connsiteX1" fmla="*/ 4037457 w 4029075"/>
              <a:gd name="connsiteY1" fmla="*/ 5282565 h 5273675"/>
              <a:gd name="connsiteX2" fmla="*/ 4037457 w 4029075"/>
              <a:gd name="connsiteY2" fmla="*/ 21717 h 5273675"/>
              <a:gd name="connsiteX3" fmla="*/ 20193 w 4029075"/>
              <a:gd name="connsiteY3" fmla="*/ 21717 h 5273675"/>
              <a:gd name="connsiteX4" fmla="*/ 20193 w 40290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5273675">
                <a:moveTo>
                  <a:pt x="20193" y="5282565"/>
                </a:moveTo>
                <a:lnTo>
                  <a:pt x="4037457" y="5282565"/>
                </a:lnTo>
                <a:lnTo>
                  <a:pt x="4037457" y="21717"/>
                </a:lnTo>
                <a:lnTo>
                  <a:pt x="20193" y="21717"/>
                </a:lnTo>
                <a:lnTo>
                  <a:pt x="20193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Freeform 815"> 
				</p:cNvPr>
          <p:cNvSpPr/>
          <p:nvPr/>
        </p:nvSpPr>
        <p:spPr>
          <a:xfrm>
            <a:off x="7680325" y="784225"/>
            <a:ext cx="3698875" cy="4943475"/>
          </a:xfrm>
          <a:custGeom>
            <a:avLst/>
            <a:gdLst>
              <a:gd name="connsiteX0" fmla="*/ 20446 w 3698875"/>
              <a:gd name="connsiteY0" fmla="*/ 4950587 h 4943475"/>
              <a:gd name="connsiteX1" fmla="*/ 3705479 w 3698875"/>
              <a:gd name="connsiteY1" fmla="*/ 4950587 h 4943475"/>
              <a:gd name="connsiteX2" fmla="*/ 3705479 w 3698875"/>
              <a:gd name="connsiteY2" fmla="*/ 21971 h 4943475"/>
              <a:gd name="connsiteX3" fmla="*/ 20446 w 3698875"/>
              <a:gd name="connsiteY3" fmla="*/ 21971 h 4943475"/>
              <a:gd name="connsiteX4" fmla="*/ 20446 w 36988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8875" h="4943475">
                <a:moveTo>
                  <a:pt x="20446" y="4950587"/>
                </a:moveTo>
                <a:lnTo>
                  <a:pt x="3705479" y="4950587"/>
                </a:lnTo>
                <a:lnTo>
                  <a:pt x="3705479" y="21971"/>
                </a:lnTo>
                <a:lnTo>
                  <a:pt x="20446" y="21971"/>
                </a:lnTo>
                <a:lnTo>
                  <a:pt x="20446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7" name="Picture 81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220" y="2423160"/>
            <a:ext cx="3375660" cy="1706880"/>
          </a:xfrm>
          <a:prstGeom prst="rect">
            <a:avLst/>
          </a:prstGeom>
        </p:spPr>
      </p:pic>
      <p:sp>
        <p:nvSpPr>
          <p:cNvPr id="817" name="TextBox 817"/>
          <p:cNvSpPr txBox="1"/>
          <p:nvPr/>
        </p:nvSpPr>
        <p:spPr>
          <a:xfrm>
            <a:off x="896111" y="980843"/>
            <a:ext cx="5181521" cy="5622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62889">
              <a:lnSpc>
                <a:spcPct val="100000"/>
              </a:lnSpc>
            </a:pPr>
            <a:r>
              <a:rPr lang="en-US" altLang="zh-CN" sz="2800" spc="-34" dirty="0">
                <a:solidFill>
                  <a:srgbClr val="242424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2800" spc="4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40" dirty="0">
                <a:solidFill>
                  <a:srgbClr val="242424"/>
                </a:solidFill>
                <a:latin typeface="Times New Roman"/>
                <a:ea typeface="Times New Roman"/>
              </a:rPr>
              <a:t>STYLES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14"/>
              </a:lnSpc>
            </a:pPr>
            <a:endParaRPr lang="en-US" dirty="0" smtClean="0"/>
          </a:p>
          <a:p>
            <a:pPr hangingPunct="0" marL="0">
              <a:lnSpc>
                <a:spcPct val="95416"/>
              </a:lnSpc>
            </a:pP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style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leader’s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approach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providing</a:t>
            </a:r>
            <a:r>
              <a:rPr lang="en-US" altLang="zh-CN" sz="1600" spc="-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direction,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implementing</a:t>
            </a:r>
            <a:r>
              <a:rPr lang="en-US" altLang="zh-CN" sz="1600" spc="-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plans,</a:t>
            </a:r>
            <a:r>
              <a:rPr lang="en-US" altLang="zh-CN" sz="16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motivating</a:t>
            </a:r>
            <a:r>
              <a:rPr lang="en-US" altLang="zh-CN" sz="1600" spc="-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people.</a:t>
            </a:r>
          </a:p>
          <a:p>
            <a:pPr marL="0" indent="847598">
              <a:lnSpc>
                <a:spcPct val="100000"/>
              </a:lnSpc>
              <a:spcBef>
                <a:spcPts val="225"/>
              </a:spcBef>
            </a:pP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There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three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main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types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leadership:</a:t>
            </a:r>
          </a:p>
          <a:p>
            <a:pPr hangingPunct="0" marL="0">
              <a:lnSpc>
                <a:spcPct val="82499"/>
              </a:lnSpc>
            </a:pP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Authoritarian/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Autocratic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6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adopts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authoritarian</a:t>
            </a:r>
            <a:r>
              <a:rPr lang="en-US" altLang="zh-CN" sz="16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style</a:t>
            </a:r>
            <a:r>
              <a:rPr lang="en-US" altLang="zh-CN" sz="16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dictates</a:t>
            </a:r>
            <a:r>
              <a:rPr lang="en-US" altLang="zh-CN" sz="16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policy</a:t>
            </a:r>
            <a:r>
              <a:rPr lang="en-US" altLang="zh-CN" sz="16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procedure,</a:t>
            </a:r>
            <a:r>
              <a:rPr lang="en-US" altLang="zh-CN" sz="16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directs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work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done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6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without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looking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6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any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meaningful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input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them.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led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by</a:t>
            </a:r>
            <a:r>
              <a:rPr lang="en-US" altLang="zh-CN" sz="16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600" spc="20" dirty="0">
                <a:solidFill>
                  <a:srgbClr val="fefefe"/>
                </a:solidFill>
                <a:latin typeface="Times New Roman"/>
                <a:ea typeface="Times New Roman"/>
              </a:rPr>
              <a:t>authoritarian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ea typeface="Times New Roman"/>
              </a:rPr>
              <a:t>would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5" dirty="0">
                <a:solidFill>
                  <a:srgbClr val="fefefe"/>
                </a:solidFill>
                <a:latin typeface="Times New Roman"/>
                <a:ea typeface="Times New Roman"/>
              </a:rPr>
              <a:t>expected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5" dirty="0">
                <a:solidFill>
                  <a:srgbClr val="fefefe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5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5" dirty="0">
                <a:solidFill>
                  <a:srgbClr val="fefefe"/>
                </a:solidFill>
                <a:latin typeface="Times New Roman"/>
                <a:ea typeface="Times New Roman"/>
              </a:rPr>
              <a:t>tasks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under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close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supervision.</a:t>
            </a:r>
          </a:p>
          <a:p>
            <a:pPr hangingPunct="0" marL="0">
              <a:lnSpc>
                <a:spcPct val="74166"/>
              </a:lnSpc>
            </a:pPr>
            <a:r>
              <a:rPr lang="en-US" altLang="zh-CN" sz="1600" spc="15" dirty="0">
                <a:solidFill>
                  <a:srgbClr val="fefefe"/>
                </a:solidFill>
                <a:latin typeface="Times New Roman"/>
                <a:ea typeface="Times New Roman"/>
              </a:rPr>
              <a:t>Participative/</a:t>
            </a:r>
            <a:r>
              <a:rPr lang="en-US" altLang="zh-CN" sz="16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ea typeface="Times New Roman"/>
              </a:rPr>
              <a:t>Democratic</a:t>
            </a:r>
            <a:r>
              <a:rPr lang="en-US" altLang="zh-CN" sz="16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6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ea typeface="Times New Roman"/>
              </a:rPr>
              <a:t>members</a:t>
            </a:r>
            <a:r>
              <a:rPr lang="en-US" altLang="zh-CN" sz="16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6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600" spc="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spc="15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decision</a:t>
            </a:r>
            <a:r>
              <a:rPr lang="en-US" altLang="zh-CN" sz="16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6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process</a:t>
            </a:r>
            <a:r>
              <a:rPr lang="en-US" altLang="zh-CN" sz="16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when</a:t>
            </a:r>
            <a:r>
              <a:rPr lang="en-US" altLang="zh-CN" sz="16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6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have</a:t>
            </a:r>
            <a:r>
              <a:rPr lang="en-US" altLang="zh-CN" sz="16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600" spc="-1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participative</a:t>
            </a:r>
            <a:r>
              <a:rPr lang="en-US" altLang="zh-CN" sz="1600" spc="-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leader.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Those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leaders</a:t>
            </a:r>
            <a:r>
              <a:rPr lang="en-US" altLang="zh-CN" sz="16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practicing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participative</a:t>
            </a:r>
            <a:r>
              <a:rPr lang="en-US" altLang="zh-CN" sz="1600" spc="5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style</a:t>
            </a:r>
          </a:p>
          <a:p>
            <a:pPr hangingPunct="0" marL="0">
              <a:lnSpc>
                <a:spcPct val="80000"/>
              </a:lnSpc>
            </a:pP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offer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guidance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group,</a:t>
            </a:r>
            <a:r>
              <a:rPr lang="en-US" altLang="zh-CN" sz="16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ask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6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input</a:t>
            </a:r>
            <a:r>
              <a:rPr lang="en-US" altLang="zh-CN" sz="16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6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decision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6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6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retain</a:t>
            </a:r>
            <a:r>
              <a:rPr lang="en-US" altLang="zh-CN" sz="16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final</a:t>
            </a:r>
            <a:r>
              <a:rPr lang="en-US" altLang="zh-CN" sz="16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say.</a:t>
            </a:r>
            <a:r>
              <a:rPr lang="en-US" altLang="zh-CN" sz="16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Participative</a:t>
            </a:r>
            <a:r>
              <a:rPr lang="en-US" altLang="zh-CN" sz="16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leaders</a:t>
            </a:r>
            <a:r>
              <a:rPr lang="en-US" altLang="zh-CN" sz="1600" spc="-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600" spc="-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feel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like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they’re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part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team,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which</a:t>
            </a:r>
            <a:r>
              <a:rPr lang="en-US" altLang="zh-CN" sz="16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creates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commitment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within</a:t>
            </a:r>
            <a:r>
              <a:rPr lang="en-US" altLang="zh-CN" sz="16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group.</a:t>
            </a:r>
          </a:p>
          <a:p>
            <a:pPr hangingPunct="0" marL="0">
              <a:lnSpc>
                <a:spcPct val="73750"/>
              </a:lnSpc>
            </a:pP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Delegative/</a:t>
            </a:r>
            <a:r>
              <a:rPr lang="en-US" altLang="zh-CN" sz="1600" spc="-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Laissez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Faire</a:t>
            </a:r>
            <a:r>
              <a:rPr lang="en-US" altLang="zh-CN" sz="16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600" spc="-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Leaders</a:t>
            </a:r>
            <a:r>
              <a:rPr lang="en-US" altLang="zh-CN" sz="1600" spc="-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practicing</a:t>
            </a:r>
            <a:r>
              <a:rPr lang="en-US" altLang="zh-CN" sz="1600" spc="-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-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delegative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leadership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style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very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hands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off.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They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offer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little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no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guidance</a:t>
            </a:r>
            <a:r>
              <a:rPr lang="en-US" altLang="zh-CN" sz="16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their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leave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decision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making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up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spc="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group.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delegative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leader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provide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5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necessary</a:t>
            </a:r>
            <a:r>
              <a:rPr lang="en-US" altLang="zh-CN" sz="1600" spc="4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tools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br/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resources</a:t>
            </a:r>
            <a:r>
              <a:rPr lang="en-US" altLang="zh-CN" sz="16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complete</a:t>
            </a:r>
            <a:r>
              <a:rPr lang="en-US" altLang="zh-CN" sz="16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6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project</a:t>
            </a:r>
            <a:r>
              <a:rPr lang="en-US" altLang="zh-CN" sz="16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1600" spc="11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take</a:t>
            </a:r>
          </a:p>
          <a:p>
            <a:pPr hangingPunct="0" marL="0">
              <a:lnSpc>
                <a:spcPct val="95416"/>
              </a:lnSpc>
            </a:pP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responsibility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group’s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actions,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but</a:t>
            </a:r>
            <a:r>
              <a:rPr lang="en-US" altLang="zh-CN" sz="16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power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basically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handed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600" spc="2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dirty="0">
                <a:solidFill>
                  <a:srgbClr val="fefefe"/>
                </a:solidFill>
                <a:latin typeface="Times New Roman"/>
                <a:ea typeface="Times New Roman"/>
              </a:rPr>
              <a:t>group.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Freeform 818"> 
				</p:cNvPr>
          <p:cNvSpPr/>
          <p:nvPr/>
        </p:nvSpPr>
        <p:spPr>
          <a:xfrm>
            <a:off x="793750" y="958850"/>
            <a:ext cx="4476750" cy="1187450"/>
          </a:xfrm>
          <a:custGeom>
            <a:avLst/>
            <a:gdLst>
              <a:gd name="connsiteX0" fmla="*/ 11683 w 4476750"/>
              <a:gd name="connsiteY0" fmla="*/ 1195324 h 1187450"/>
              <a:gd name="connsiteX1" fmla="*/ 4489195 w 4476750"/>
              <a:gd name="connsiteY1" fmla="*/ 1195324 h 1187450"/>
              <a:gd name="connsiteX2" fmla="*/ 4489195 w 4476750"/>
              <a:gd name="connsiteY2" fmla="*/ 6604 h 1187450"/>
              <a:gd name="connsiteX3" fmla="*/ 11683 w 4476750"/>
              <a:gd name="connsiteY3" fmla="*/ 6604 h 1187450"/>
              <a:gd name="connsiteX4" fmla="*/ 11683 w 44767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187450">
                <a:moveTo>
                  <a:pt x="11683" y="1195324"/>
                </a:moveTo>
                <a:lnTo>
                  <a:pt x="4489195" y="1195324"/>
                </a:lnTo>
                <a:lnTo>
                  <a:pt x="4489195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" name="Freeform 819"> 
				</p:cNvPr>
          <p:cNvSpPr/>
          <p:nvPr/>
        </p:nvSpPr>
        <p:spPr>
          <a:xfrm>
            <a:off x="784225" y="949325"/>
            <a:ext cx="4486275" cy="1196975"/>
          </a:xfrm>
          <a:custGeom>
            <a:avLst/>
            <a:gdLst>
              <a:gd name="connsiteX0" fmla="*/ 21208 w 4486275"/>
              <a:gd name="connsiteY0" fmla="*/ 1204849 h 1196975"/>
              <a:gd name="connsiteX1" fmla="*/ 4498720 w 4486275"/>
              <a:gd name="connsiteY1" fmla="*/ 1204849 h 1196975"/>
              <a:gd name="connsiteX2" fmla="*/ 4498720 w 4486275"/>
              <a:gd name="connsiteY2" fmla="*/ 16129 h 1196975"/>
              <a:gd name="connsiteX3" fmla="*/ 21208 w 4486275"/>
              <a:gd name="connsiteY3" fmla="*/ 16129 h 1196975"/>
              <a:gd name="connsiteX4" fmla="*/ 21208 w 44862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196975">
                <a:moveTo>
                  <a:pt x="21208" y="1204849"/>
                </a:moveTo>
                <a:lnTo>
                  <a:pt x="4498720" y="1204849"/>
                </a:lnTo>
                <a:lnTo>
                  <a:pt x="4498720" y="16129"/>
                </a:lnTo>
                <a:lnTo>
                  <a:pt x="21208" y="16129"/>
                </a:lnTo>
                <a:lnTo>
                  <a:pt x="21208" y="120484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" name="Freeform 820"> 
				</p:cNvPr>
          <p:cNvSpPr/>
          <p:nvPr/>
        </p:nvSpPr>
        <p:spPr>
          <a:xfrm>
            <a:off x="5927725" y="949325"/>
            <a:ext cx="5451475" cy="4943475"/>
          </a:xfrm>
          <a:custGeom>
            <a:avLst/>
            <a:gdLst>
              <a:gd name="connsiteX0" fmla="*/ 16636 w 5451475"/>
              <a:gd name="connsiteY0" fmla="*/ 4952365 h 4943475"/>
              <a:gd name="connsiteX1" fmla="*/ 5457316 w 5451475"/>
              <a:gd name="connsiteY1" fmla="*/ 4952365 h 4943475"/>
              <a:gd name="connsiteX2" fmla="*/ 5457316 w 5451475"/>
              <a:gd name="connsiteY2" fmla="*/ 16129 h 4943475"/>
              <a:gd name="connsiteX3" fmla="*/ 16636 w 5451475"/>
              <a:gd name="connsiteY3" fmla="*/ 16129 h 4943475"/>
              <a:gd name="connsiteX4" fmla="*/ 16636 w 54514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1475" h="4943475">
                <a:moveTo>
                  <a:pt x="16636" y="4952365"/>
                </a:moveTo>
                <a:lnTo>
                  <a:pt x="5457316" y="4952365"/>
                </a:lnTo>
                <a:lnTo>
                  <a:pt x="5457316" y="16129"/>
                </a:lnTo>
                <a:lnTo>
                  <a:pt x="16636" y="16129"/>
                </a:lnTo>
                <a:lnTo>
                  <a:pt x="16636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" name="TextBox 821"/>
          <p:cNvSpPr txBox="1"/>
          <p:nvPr/>
        </p:nvSpPr>
        <p:spPr>
          <a:xfrm>
            <a:off x="894892" y="1146623"/>
            <a:ext cx="4308953" cy="3989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26592">
              <a:lnSpc>
                <a:spcPct val="100000"/>
              </a:lnSpc>
            </a:pPr>
            <a:r>
              <a:rPr lang="en-US" altLang="zh-CN" sz="2600" spc="110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6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6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89" dirty="0">
                <a:solidFill>
                  <a:srgbClr val="242424"/>
                </a:solidFill>
                <a:latin typeface="Times New Roman"/>
                <a:ea typeface="Times New Roman"/>
              </a:rPr>
              <a:t>YOU?</a:t>
            </a:r>
          </a:p>
          <a:p>
            <a:pPr marL="0" indent="125272">
              <a:lnSpc>
                <a:spcPct val="100000"/>
              </a:lnSpc>
            </a:pPr>
            <a:r>
              <a:rPr lang="en-US" altLang="zh-CN" sz="2600" spc="80" dirty="0">
                <a:solidFill>
                  <a:srgbClr val="242424"/>
                </a:solidFill>
                <a:latin typeface="Times New Roman"/>
                <a:ea typeface="Times New Roman"/>
              </a:rPr>
              <a:t>POSITIVE</a:t>
            </a:r>
            <a:r>
              <a:rPr lang="en-US" altLang="zh-CN" sz="26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00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26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89" dirty="0">
                <a:solidFill>
                  <a:srgbClr val="242424"/>
                </a:solidFill>
                <a:latin typeface="Times New Roman"/>
                <a:ea typeface="Times New Roman"/>
              </a:rPr>
              <a:t>ROLES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8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44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spc="80" b="1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building</a:t>
            </a:r>
            <a:r>
              <a:rPr lang="en-US" altLang="zh-CN" sz="18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85" b="1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40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9" b="1" dirty="0">
                <a:solidFill>
                  <a:srgbClr val="242424"/>
                </a:solidFill>
                <a:latin typeface="Times New Roman"/>
                <a:ea typeface="Times New Roman"/>
              </a:rPr>
              <a:t>maintenance</a:t>
            </a:r>
            <a:r>
              <a:rPr lang="en-US" altLang="zh-CN" sz="1800" spc="34" b="1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60" b="1" dirty="0">
                <a:solidFill>
                  <a:srgbClr val="242424"/>
                </a:solidFill>
                <a:latin typeface="Times New Roman"/>
                <a:ea typeface="Times New Roman"/>
              </a:rPr>
              <a:t>roles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8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building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roles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roles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build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centred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identity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members;</a:t>
            </a:r>
            <a:r>
              <a:rPr lang="en-US" altLang="zh-CN" sz="1800" spc="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whereas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maintenance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roles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roles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keep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centred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identity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over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lifecycle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1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ea typeface="Times New Roman"/>
              </a:rPr>
              <a:t>team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.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66434" y="2695829"/>
          <a:ext cx="4807711" cy="14869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2647"/>
                <a:gridCol w="1559051"/>
                <a:gridCol w="1107185"/>
                <a:gridCol w="1028827"/>
              </a:tblGrid>
              <a:tr h="737108">
                <a:tc>
                  <a:txBody>
                    <a:bodyPr/>
                    <a:lstStyle/>
                    <a:p>
                      <a:pPr hangingPunct="0" marL="90931" indent="187452">
                        <a:lnSpc>
                          <a:spcPct val="100000"/>
                        </a:lnSpc>
                      </a:pPr>
                      <a:r>
                        <a:rPr lang="en-US" altLang="zh-CN" sz="9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Encou</a:t>
                      </a:r>
                      <a:r>
                        <a:rPr lang="en-US" altLang="zh-CN" sz="900" spc="-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rager</a:t>
                      </a:r>
                      <a:r>
                        <a:rPr lang="en-US" altLang="zh-CN" sz="9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Praises,</a:t>
                      </a:r>
                      <a:r>
                        <a:rPr lang="en-US" altLang="zh-CN" sz="900" spc="-7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encourages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welcomes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new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ideas/</a:t>
                      </a:r>
                      <a:r>
                        <a:rPr lang="en-US" altLang="zh-CN" sz="900" spc="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suggestions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489711">
                        <a:lnSpc>
                          <a:spcPct val="100000"/>
                        </a:lnSpc>
                      </a:pPr>
                      <a:r>
                        <a:rPr lang="en-US" altLang="zh-CN" sz="9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Harm</a:t>
                      </a:r>
                      <a:r>
                        <a:rPr lang="en-US" altLang="zh-CN" sz="9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onizer</a:t>
                      </a:r>
                    </a:p>
                    <a:p>
                      <a:pPr marL="0" indent="47497">
                        <a:lnSpc>
                          <a:spcPct val="100000"/>
                        </a:lnSpc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Helps</a:t>
                      </a:r>
                      <a:r>
                        <a:rPr lang="en-US" altLang="zh-CN" sz="900" spc="-2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solve</a:t>
                      </a:r>
                      <a:r>
                        <a:rPr lang="en-US" altLang="zh-CN" sz="900" spc="-2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conflicts</a:t>
                      </a:r>
                      <a:r>
                        <a:rPr lang="en-US" altLang="zh-CN" sz="900" spc="-2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within</a:t>
                      </a:r>
                      <a:r>
                        <a:rPr lang="en-US" altLang="zh-CN" sz="9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</a:t>
                      </a:r>
                    </a:p>
                    <a:p>
                      <a:pPr marL="0" indent="631443">
                        <a:lnSpc>
                          <a:spcPct val="100000"/>
                        </a:lnSpc>
                      </a:pPr>
                      <a:r>
                        <a:rPr lang="en-US" altLang="zh-CN" sz="900" spc="-3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</a:t>
                      </a:r>
                      <a:r>
                        <a:rPr lang="en-US" altLang="zh-CN" sz="9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oup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hangingPunct="0" marL="122809" indent="97535">
                        <a:lnSpc>
                          <a:spcPct val="95416"/>
                        </a:lnSpc>
                        <a:spcBef>
                          <a:spcPts val="164"/>
                        </a:spcBef>
                      </a:pPr>
                      <a:r>
                        <a:rPr lang="en-US" altLang="zh-CN" sz="9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Compromis</a:t>
                      </a:r>
                      <a:r>
                        <a:rPr lang="en-US" altLang="zh-CN" sz="900" spc="-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er</a:t>
                      </a:r>
                      <a:r>
                        <a:rPr lang="en-US" altLang="zh-CN" sz="9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Compromises</a:t>
                      </a:r>
                      <a:r>
                        <a:rPr lang="en-US" altLang="zh-CN" sz="900" spc="-8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his/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her</a:t>
                      </a:r>
                      <a:r>
                        <a:rPr lang="en-US" altLang="zh-CN" sz="9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ideas</a:t>
                      </a:r>
                      <a:r>
                        <a:rPr lang="en-US" altLang="zh-CN" sz="9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</a:t>
                      </a:r>
                      <a:r>
                        <a:rPr lang="en-US" altLang="zh-CN" sz="900" spc="-5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help</a:t>
                      </a:r>
                    </a:p>
                    <a:p>
                      <a:pPr marL="0" indent="84709">
                        <a:lnSpc>
                          <a:spcPct val="100000"/>
                        </a:lnSpc>
                      </a:pP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groups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make</a:t>
                      </a:r>
                      <a:r>
                        <a:rPr lang="en-US" altLang="zh-CN" sz="900" spc="-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better</a:t>
                      </a:r>
                    </a:p>
                    <a:p>
                      <a:pPr marL="0" indent="328548">
                        <a:lnSpc>
                          <a:spcPct val="100000"/>
                        </a:lnSpc>
                      </a:pPr>
                      <a:r>
                        <a:rPr lang="en-US" altLang="zh-CN" sz="9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decisio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ns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213995">
                        <a:lnSpc>
                          <a:spcPct val="100000"/>
                        </a:lnSpc>
                      </a:pPr>
                      <a:r>
                        <a:rPr lang="en-US" altLang="zh-CN" sz="9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</a:t>
                      </a:r>
                      <a:r>
                        <a:rPr lang="en-US" altLang="zh-CN" sz="9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atekeeper</a:t>
                      </a:r>
                    </a:p>
                    <a:p>
                      <a:pPr marL="0" indent="82931">
                        <a:lnSpc>
                          <a:spcPct val="100000"/>
                        </a:lnSpc>
                      </a:pP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Ensures</a:t>
                      </a:r>
                      <a:r>
                        <a:rPr lang="en-US" altLang="zh-CN" sz="900" spc="2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everyone</a:t>
                      </a:r>
                    </a:p>
                    <a:p>
                      <a:pPr hangingPunct="0" marL="89027" indent="71628">
                        <a:lnSpc>
                          <a:spcPct val="95833"/>
                        </a:lnSpc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in</a:t>
                      </a:r>
                      <a:r>
                        <a:rPr lang="en-US" altLang="zh-CN" sz="900" spc="-2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</a:t>
                      </a:r>
                      <a:r>
                        <a:rPr lang="en-US" altLang="zh-CN" sz="9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group</a:t>
                      </a:r>
                      <a:r>
                        <a:rPr lang="en-US" altLang="zh-CN" sz="900" spc="-3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is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freely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900" spc="-2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openly</a:t>
                      </a:r>
                    </a:p>
                    <a:p>
                      <a:pPr marL="0" indent="297815">
                        <a:lnSpc>
                          <a:spcPct val="100000"/>
                        </a:lnSpc>
                      </a:pPr>
                      <a:r>
                        <a:rPr lang="en-US" altLang="zh-CN" sz="9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invo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lved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9808">
                <a:tc>
                  <a:txBody>
                    <a:bodyPr/>
                    <a:lstStyle/>
                    <a:p>
                      <a:pPr hangingPunct="0" marL="183895">
                        <a:lnSpc>
                          <a:spcPct val="95833"/>
                        </a:lnSpc>
                        <a:spcBef>
                          <a:spcPts val="114"/>
                        </a:spcBef>
                      </a:pPr>
                      <a:r>
                        <a:rPr lang="en-US" altLang="zh-CN" sz="9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Standard</a:t>
                      </a:r>
                      <a:r>
                        <a:rPr lang="en-US" altLang="zh-CN" sz="900" spc="-69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setter</a:t>
                      </a:r>
                      <a:r>
                        <a:rPr lang="en-US" altLang="zh-CN" sz="9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br/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</a:t>
                      </a:r>
                      <a:r>
                        <a:rPr lang="en-US" altLang="zh-CN" sz="9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‘ego’</a:t>
                      </a:r>
                      <a:r>
                        <a:rPr lang="en-US" altLang="zh-CN" sz="900" spc="-4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of</a:t>
                      </a:r>
                      <a:r>
                        <a:rPr lang="en-US" altLang="zh-CN" sz="900" spc="-4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group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–</a:t>
                      </a:r>
                      <a:r>
                        <a:rPr lang="en-US" altLang="zh-CN" sz="900" spc="-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ensuring</a:t>
                      </a:r>
                    </a:p>
                    <a:p>
                      <a:pPr marL="0" indent="93979">
                        <a:lnSpc>
                          <a:spcPct val="100000"/>
                        </a:lnSpc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they</a:t>
                      </a:r>
                      <a:r>
                        <a:rPr lang="en-US" altLang="zh-CN" sz="9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meet</a:t>
                      </a:r>
                      <a:r>
                        <a:rPr lang="en-US" altLang="zh-CN" sz="9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</a:t>
                      </a:r>
                      <a:r>
                        <a:rPr lang="en-US" altLang="zh-CN" sz="900" spc="-4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certain</a:t>
                      </a:r>
                    </a:p>
                    <a:p>
                      <a:pPr marL="0" indent="266191">
                        <a:lnSpc>
                          <a:spcPct val="100000"/>
                        </a:lnSpc>
                      </a:pP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quality</a:t>
                      </a:r>
                      <a:r>
                        <a:rPr lang="en-US" altLang="zh-CN" sz="900" spc="1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level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80085">
                        <a:lnSpc>
                          <a:spcPct val="100000"/>
                        </a:lnSpc>
                      </a:pPr>
                      <a:r>
                        <a:rPr lang="en-US" altLang="zh-CN" sz="900" spc="-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Observer/</a:t>
                      </a:r>
                      <a:r>
                        <a:rPr lang="en-US" altLang="zh-CN" sz="900" spc="-15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Commentator</a:t>
                      </a:r>
                    </a:p>
                    <a:p>
                      <a:pPr marL="0" indent="247141">
                        <a:lnSpc>
                          <a:spcPct val="100000"/>
                        </a:lnSpc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Looks</a:t>
                      </a:r>
                      <a:r>
                        <a:rPr lang="en-US" altLang="zh-CN" sz="9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on</a:t>
                      </a:r>
                      <a:r>
                        <a:rPr lang="en-US" altLang="zh-CN" sz="9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</a:t>
                      </a:r>
                      <a:r>
                        <a:rPr lang="en-US" altLang="zh-CN" sz="9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make</a:t>
                      </a:r>
                      <a:r>
                        <a:rPr lang="en-US" altLang="zh-CN" sz="900" spc="-3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sure</a:t>
                      </a:r>
                    </a:p>
                    <a:p>
                      <a:pPr marL="0" indent="87121">
                        <a:lnSpc>
                          <a:spcPct val="100000"/>
                        </a:lnSpc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everyone</a:t>
                      </a:r>
                      <a:r>
                        <a:rPr lang="en-US" altLang="zh-CN" sz="9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is</a:t>
                      </a:r>
                      <a:r>
                        <a:rPr lang="en-US" altLang="zh-CN" sz="9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contributing,</a:t>
                      </a:r>
                      <a:r>
                        <a:rPr lang="en-US" altLang="zh-CN" sz="9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</a:p>
                    <a:p>
                      <a:pPr marL="0" indent="288289">
                        <a:lnSpc>
                          <a:spcPct val="100000"/>
                        </a:lnSpc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things</a:t>
                      </a:r>
                      <a:r>
                        <a:rPr lang="en-US" altLang="zh-CN" sz="900" spc="-3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are</a:t>
                      </a:r>
                      <a:r>
                        <a:rPr lang="en-US" altLang="zh-CN" sz="9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going</a:t>
                      </a:r>
                      <a:r>
                        <a:rPr lang="en-US" altLang="zh-CN" sz="9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well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334645">
                        <a:lnSpc>
                          <a:spcPct val="100000"/>
                        </a:lnSpc>
                      </a:pPr>
                      <a:r>
                        <a:rPr lang="en-US" altLang="zh-CN" sz="900" spc="-2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Fol</a:t>
                      </a:r>
                      <a:r>
                        <a:rPr lang="en-US" altLang="zh-CN" sz="9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lower</a:t>
                      </a:r>
                    </a:p>
                    <a:p>
                      <a:pPr hangingPunct="0" marL="205105" indent="-117347">
                        <a:lnSpc>
                          <a:spcPct val="95416"/>
                        </a:lnSpc>
                      </a:pP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Acts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as</a:t>
                      </a:r>
                      <a:r>
                        <a:rPr lang="en-US" altLang="zh-CN" sz="9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</a:t>
                      </a:r>
                      <a:r>
                        <a:rPr lang="en-US" altLang="zh-CN" sz="900" spc="-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audience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br/>
                      <a:r>
                        <a:rPr lang="en-US" altLang="zh-CN" sz="900" spc="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in</a:t>
                      </a:r>
                      <a:r>
                        <a:rPr lang="en-US" altLang="zh-CN" sz="900" spc="-8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discussions/</a:t>
                      </a:r>
                      <a:r>
                        <a:rPr lang="en-US" altLang="zh-CN" sz="9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decision</a:t>
                      </a:r>
                      <a:r>
                        <a:rPr lang="en-US" altLang="zh-CN" sz="900" spc="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9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making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64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6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f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8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0" y="3078480"/>
            <a:ext cx="914400" cy="1089660"/>
          </a:xfrm>
          <a:prstGeom prst="rect">
            <a:avLst/>
          </a:prstGeom>
        </p:spPr>
      </p:pic>
      <p:sp>
        <p:nvSpPr>
          <p:cNvPr id="68" name="Freeform 68"> 
				</p:cNvPr>
          <p:cNvSpPr/>
          <p:nvPr/>
        </p:nvSpPr>
        <p:spPr>
          <a:xfrm>
            <a:off x="6410325" y="3260725"/>
            <a:ext cx="142875" cy="155575"/>
          </a:xfrm>
          <a:custGeom>
            <a:avLst/>
            <a:gdLst>
              <a:gd name="connsiteX0" fmla="*/ 151990 w 142875"/>
              <a:gd name="connsiteY0" fmla="*/ 92504 h 155575"/>
              <a:gd name="connsiteX1" fmla="*/ 85721 w 142875"/>
              <a:gd name="connsiteY1" fmla="*/ 158683 h 155575"/>
              <a:gd name="connsiteX2" fmla="*/ 19453 w 142875"/>
              <a:gd name="connsiteY2" fmla="*/ 92504 h 155575"/>
              <a:gd name="connsiteX3" fmla="*/ 85721 w 142875"/>
              <a:gd name="connsiteY3" fmla="*/ 26324 h 155575"/>
              <a:gd name="connsiteX4" fmla="*/ 151990 w 142875"/>
              <a:gd name="connsiteY4" fmla="*/ 92504 h 155575"/>
              <a:gd name="connsiteX5" fmla="*/ 151990 w 1428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55575">
                <a:moveTo>
                  <a:pt x="151990" y="92504"/>
                </a:moveTo>
                <a:cubicBezTo>
                  <a:pt x="151990" y="129046"/>
                  <a:pt x="122313" y="158683"/>
                  <a:pt x="85721" y="158683"/>
                </a:cubicBezTo>
                <a:cubicBezTo>
                  <a:pt x="49119" y="158683"/>
                  <a:pt x="19453" y="129046"/>
                  <a:pt x="19453" y="92504"/>
                </a:cubicBezTo>
                <a:cubicBezTo>
                  <a:pt x="19453" y="55950"/>
                  <a:pt x="49119" y="26324"/>
                  <a:pt x="85721" y="26324"/>
                </a:cubicBezTo>
                <a:cubicBezTo>
                  <a:pt x="122313" y="26324"/>
                  <a:pt x="151990" y="55950"/>
                  <a:pt x="151990" y="92504"/>
                </a:cubicBezTo>
                <a:lnTo>
                  <a:pt x="151990" y="92504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9"> 
				</p:cNvPr>
          <p:cNvSpPr/>
          <p:nvPr/>
        </p:nvSpPr>
        <p:spPr>
          <a:xfrm>
            <a:off x="5610225" y="3260725"/>
            <a:ext cx="155575" cy="155575"/>
          </a:xfrm>
          <a:custGeom>
            <a:avLst/>
            <a:gdLst>
              <a:gd name="connsiteX0" fmla="*/ 156869 w 155575"/>
              <a:gd name="connsiteY0" fmla="*/ 92504 h 155575"/>
              <a:gd name="connsiteX1" fmla="*/ 90601 w 155575"/>
              <a:gd name="connsiteY1" fmla="*/ 158683 h 155575"/>
              <a:gd name="connsiteX2" fmla="*/ 24332 w 155575"/>
              <a:gd name="connsiteY2" fmla="*/ 92504 h 155575"/>
              <a:gd name="connsiteX3" fmla="*/ 90601 w 155575"/>
              <a:gd name="connsiteY3" fmla="*/ 26324 h 155575"/>
              <a:gd name="connsiteX4" fmla="*/ 156869 w 155575"/>
              <a:gd name="connsiteY4" fmla="*/ 92504 h 155575"/>
              <a:gd name="connsiteX5" fmla="*/ 156869 w 1555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575" h="155575">
                <a:moveTo>
                  <a:pt x="156869" y="92504"/>
                </a:moveTo>
                <a:cubicBezTo>
                  <a:pt x="156869" y="129045"/>
                  <a:pt x="127192" y="158683"/>
                  <a:pt x="90601" y="158683"/>
                </a:cubicBezTo>
                <a:cubicBezTo>
                  <a:pt x="53999" y="158683"/>
                  <a:pt x="24332" y="129045"/>
                  <a:pt x="24332" y="92504"/>
                </a:cubicBezTo>
                <a:cubicBezTo>
                  <a:pt x="24332" y="55950"/>
                  <a:pt x="53998" y="26324"/>
                  <a:pt x="90601" y="26324"/>
                </a:cubicBezTo>
                <a:cubicBezTo>
                  <a:pt x="127192" y="26324"/>
                  <a:pt x="156869" y="55950"/>
                  <a:pt x="156869" y="92504"/>
                </a:cubicBezTo>
                <a:lnTo>
                  <a:pt x="156869" y="92504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70"> 
				</p:cNvPr>
          <p:cNvSpPr/>
          <p:nvPr/>
        </p:nvSpPr>
        <p:spPr>
          <a:xfrm>
            <a:off x="6143625" y="3260725"/>
            <a:ext cx="142875" cy="155575"/>
          </a:xfrm>
          <a:custGeom>
            <a:avLst/>
            <a:gdLst>
              <a:gd name="connsiteX0" fmla="*/ 153616 w 142875"/>
              <a:gd name="connsiteY0" fmla="*/ 92504 h 155575"/>
              <a:gd name="connsiteX1" fmla="*/ 87348 w 142875"/>
              <a:gd name="connsiteY1" fmla="*/ 158683 h 155575"/>
              <a:gd name="connsiteX2" fmla="*/ 21080 w 142875"/>
              <a:gd name="connsiteY2" fmla="*/ 92504 h 155575"/>
              <a:gd name="connsiteX3" fmla="*/ 87348 w 142875"/>
              <a:gd name="connsiteY3" fmla="*/ 26324 h 155575"/>
              <a:gd name="connsiteX4" fmla="*/ 153616 w 142875"/>
              <a:gd name="connsiteY4" fmla="*/ 92504 h 155575"/>
              <a:gd name="connsiteX5" fmla="*/ 153616 w 1428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55575">
                <a:moveTo>
                  <a:pt x="153616" y="92504"/>
                </a:moveTo>
                <a:cubicBezTo>
                  <a:pt x="153616" y="129045"/>
                  <a:pt x="123939" y="158683"/>
                  <a:pt x="87348" y="158683"/>
                </a:cubicBezTo>
                <a:cubicBezTo>
                  <a:pt x="50746" y="158683"/>
                  <a:pt x="21080" y="129045"/>
                  <a:pt x="21080" y="92504"/>
                </a:cubicBezTo>
                <a:cubicBezTo>
                  <a:pt x="21080" y="55950"/>
                  <a:pt x="50746" y="26324"/>
                  <a:pt x="87348" y="26324"/>
                </a:cubicBezTo>
                <a:cubicBezTo>
                  <a:pt x="123939" y="26324"/>
                  <a:pt x="153616" y="55950"/>
                  <a:pt x="153616" y="92504"/>
                </a:cubicBezTo>
                <a:lnTo>
                  <a:pt x="153616" y="92504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1"> 
				</p:cNvPr>
          <p:cNvSpPr/>
          <p:nvPr/>
        </p:nvSpPr>
        <p:spPr>
          <a:xfrm>
            <a:off x="5876925" y="3260725"/>
            <a:ext cx="142875" cy="155575"/>
          </a:xfrm>
          <a:custGeom>
            <a:avLst/>
            <a:gdLst>
              <a:gd name="connsiteX0" fmla="*/ 155243 w 142875"/>
              <a:gd name="connsiteY0" fmla="*/ 92504 h 155575"/>
              <a:gd name="connsiteX1" fmla="*/ 88974 w 142875"/>
              <a:gd name="connsiteY1" fmla="*/ 158683 h 155575"/>
              <a:gd name="connsiteX2" fmla="*/ 22706 w 142875"/>
              <a:gd name="connsiteY2" fmla="*/ 92504 h 155575"/>
              <a:gd name="connsiteX3" fmla="*/ 88974 w 142875"/>
              <a:gd name="connsiteY3" fmla="*/ 26324 h 155575"/>
              <a:gd name="connsiteX4" fmla="*/ 155243 w 142875"/>
              <a:gd name="connsiteY4" fmla="*/ 92504 h 155575"/>
              <a:gd name="connsiteX5" fmla="*/ 155243 w 142875"/>
              <a:gd name="connsiteY5" fmla="*/ 92504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55575">
                <a:moveTo>
                  <a:pt x="155243" y="92504"/>
                </a:moveTo>
                <a:cubicBezTo>
                  <a:pt x="155243" y="129045"/>
                  <a:pt x="125565" y="158683"/>
                  <a:pt x="88974" y="158683"/>
                </a:cubicBezTo>
                <a:cubicBezTo>
                  <a:pt x="52372" y="158683"/>
                  <a:pt x="22706" y="129045"/>
                  <a:pt x="22706" y="92504"/>
                </a:cubicBezTo>
                <a:cubicBezTo>
                  <a:pt x="22706" y="55950"/>
                  <a:pt x="52372" y="26324"/>
                  <a:pt x="88974" y="26324"/>
                </a:cubicBezTo>
                <a:cubicBezTo>
                  <a:pt x="125565" y="26324"/>
                  <a:pt x="155243" y="55950"/>
                  <a:pt x="155243" y="92504"/>
                </a:cubicBezTo>
                <a:lnTo>
                  <a:pt x="155243" y="92504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2"> 
				</p:cNvPr>
          <p:cNvSpPr/>
          <p:nvPr/>
        </p:nvSpPr>
        <p:spPr>
          <a:xfrm>
            <a:off x="5521325" y="3413125"/>
            <a:ext cx="1120775" cy="612775"/>
          </a:xfrm>
          <a:custGeom>
            <a:avLst/>
            <a:gdLst>
              <a:gd name="connsiteX0" fmla="*/ 1132440 w 1120775"/>
              <a:gd name="connsiteY0" fmla="*/ 264384 h 612775"/>
              <a:gd name="connsiteX1" fmla="*/ 1090028 w 1120775"/>
              <a:gd name="connsiteY1" fmla="*/ 71139 h 612775"/>
              <a:gd name="connsiteX2" fmla="*/ 1080751 w 1120775"/>
              <a:gd name="connsiteY2" fmla="*/ 56580 h 612775"/>
              <a:gd name="connsiteX3" fmla="*/ 1027736 w 1120775"/>
              <a:gd name="connsiteY3" fmla="*/ 28784 h 612775"/>
              <a:gd name="connsiteX4" fmla="*/ 974721 w 1120775"/>
              <a:gd name="connsiteY4" fmla="*/ 19519 h 612775"/>
              <a:gd name="connsiteX5" fmla="*/ 921707 w 1120775"/>
              <a:gd name="connsiteY5" fmla="*/ 28784 h 612775"/>
              <a:gd name="connsiteX6" fmla="*/ 868692 w 1120775"/>
              <a:gd name="connsiteY6" fmla="*/ 56580 h 612775"/>
              <a:gd name="connsiteX7" fmla="*/ 859414 w 1120775"/>
              <a:gd name="connsiteY7" fmla="*/ 71139 h 612775"/>
              <a:gd name="connsiteX8" fmla="*/ 842185 w 1120775"/>
              <a:gd name="connsiteY8" fmla="*/ 149231 h 612775"/>
              <a:gd name="connsiteX9" fmla="*/ 824955 w 1120775"/>
              <a:gd name="connsiteY9" fmla="*/ 71139 h 612775"/>
              <a:gd name="connsiteX10" fmla="*/ 815677 w 1120775"/>
              <a:gd name="connsiteY10" fmla="*/ 56580 h 612775"/>
              <a:gd name="connsiteX11" fmla="*/ 762663 w 1120775"/>
              <a:gd name="connsiteY11" fmla="*/ 28784 h 612775"/>
              <a:gd name="connsiteX12" fmla="*/ 709648 w 1120775"/>
              <a:gd name="connsiteY12" fmla="*/ 19519 h 612775"/>
              <a:gd name="connsiteX13" fmla="*/ 656633 w 1120775"/>
              <a:gd name="connsiteY13" fmla="*/ 28784 h 612775"/>
              <a:gd name="connsiteX14" fmla="*/ 603618 w 1120775"/>
              <a:gd name="connsiteY14" fmla="*/ 56580 h 612775"/>
              <a:gd name="connsiteX15" fmla="*/ 594341 w 1120775"/>
              <a:gd name="connsiteY15" fmla="*/ 71139 h 612775"/>
              <a:gd name="connsiteX16" fmla="*/ 577111 w 1120775"/>
              <a:gd name="connsiteY16" fmla="*/ 147908 h 612775"/>
              <a:gd name="connsiteX17" fmla="*/ 577111 w 1120775"/>
              <a:gd name="connsiteY17" fmla="*/ 149231 h 612775"/>
              <a:gd name="connsiteX18" fmla="*/ 559881 w 1120775"/>
              <a:gd name="connsiteY18" fmla="*/ 71139 h 612775"/>
              <a:gd name="connsiteX19" fmla="*/ 550604 w 1120775"/>
              <a:gd name="connsiteY19" fmla="*/ 56580 h 612775"/>
              <a:gd name="connsiteX20" fmla="*/ 497589 w 1120775"/>
              <a:gd name="connsiteY20" fmla="*/ 28784 h 612775"/>
              <a:gd name="connsiteX21" fmla="*/ 444574 w 1120775"/>
              <a:gd name="connsiteY21" fmla="*/ 19519 h 612775"/>
              <a:gd name="connsiteX22" fmla="*/ 391560 w 1120775"/>
              <a:gd name="connsiteY22" fmla="*/ 28784 h 612775"/>
              <a:gd name="connsiteX23" fmla="*/ 338545 w 1120775"/>
              <a:gd name="connsiteY23" fmla="*/ 56580 h 612775"/>
              <a:gd name="connsiteX24" fmla="*/ 329267 w 1120775"/>
              <a:gd name="connsiteY24" fmla="*/ 71139 h 612775"/>
              <a:gd name="connsiteX25" fmla="*/ 312037 w 1120775"/>
              <a:gd name="connsiteY25" fmla="*/ 147908 h 612775"/>
              <a:gd name="connsiteX26" fmla="*/ 294807 w 1120775"/>
              <a:gd name="connsiteY26" fmla="*/ 71139 h 612775"/>
              <a:gd name="connsiteX27" fmla="*/ 285530 w 1120775"/>
              <a:gd name="connsiteY27" fmla="*/ 56580 h 612775"/>
              <a:gd name="connsiteX28" fmla="*/ 232515 w 1120775"/>
              <a:gd name="connsiteY28" fmla="*/ 28784 h 612775"/>
              <a:gd name="connsiteX29" fmla="*/ 179501 w 1120775"/>
              <a:gd name="connsiteY29" fmla="*/ 19519 h 612775"/>
              <a:gd name="connsiteX30" fmla="*/ 126486 w 1120775"/>
              <a:gd name="connsiteY30" fmla="*/ 28784 h 612775"/>
              <a:gd name="connsiteX31" fmla="*/ 73471 w 1120775"/>
              <a:gd name="connsiteY31" fmla="*/ 56580 h 612775"/>
              <a:gd name="connsiteX32" fmla="*/ 64194 w 1120775"/>
              <a:gd name="connsiteY32" fmla="*/ 71139 h 612775"/>
              <a:gd name="connsiteX33" fmla="*/ 21777 w 1120775"/>
              <a:gd name="connsiteY33" fmla="*/ 263061 h 612775"/>
              <a:gd name="connsiteX34" fmla="*/ 42988 w 1120775"/>
              <a:gd name="connsiteY34" fmla="*/ 296150 h 612775"/>
              <a:gd name="connsiteX35" fmla="*/ 46964 w 1120775"/>
              <a:gd name="connsiteY35" fmla="*/ 296150 h 612775"/>
              <a:gd name="connsiteX36" fmla="*/ 73471 w 1120775"/>
              <a:gd name="connsiteY36" fmla="*/ 274973 h 612775"/>
              <a:gd name="connsiteX37" fmla="*/ 113232 w 1120775"/>
              <a:gd name="connsiteY37" fmla="*/ 98935 h 612775"/>
              <a:gd name="connsiteX38" fmla="*/ 113232 w 1120775"/>
              <a:gd name="connsiteY38" fmla="*/ 192910 h 612775"/>
              <a:gd name="connsiteX39" fmla="*/ 73471 w 1120775"/>
              <a:gd name="connsiteY39" fmla="*/ 390126 h 612775"/>
              <a:gd name="connsiteX40" fmla="*/ 113232 w 1120775"/>
              <a:gd name="connsiteY40" fmla="*/ 390126 h 612775"/>
              <a:gd name="connsiteX41" fmla="*/ 113233 w 1120775"/>
              <a:gd name="connsiteY41" fmla="*/ 615137 h 612775"/>
              <a:gd name="connsiteX42" fmla="*/ 166247 w 1120775"/>
              <a:gd name="connsiteY42" fmla="*/ 615137 h 612775"/>
              <a:gd name="connsiteX43" fmla="*/ 166247 w 1120775"/>
              <a:gd name="connsiteY43" fmla="*/ 390126 h 612775"/>
              <a:gd name="connsiteX44" fmla="*/ 192754 w 1120775"/>
              <a:gd name="connsiteY44" fmla="*/ 390126 h 612775"/>
              <a:gd name="connsiteX45" fmla="*/ 192754 w 1120775"/>
              <a:gd name="connsiteY45" fmla="*/ 615137 h 612775"/>
              <a:gd name="connsiteX46" fmla="*/ 245769 w 1120775"/>
              <a:gd name="connsiteY46" fmla="*/ 615137 h 612775"/>
              <a:gd name="connsiteX47" fmla="*/ 245769 w 1120775"/>
              <a:gd name="connsiteY47" fmla="*/ 390126 h 612775"/>
              <a:gd name="connsiteX48" fmla="*/ 285530 w 1120775"/>
              <a:gd name="connsiteY48" fmla="*/ 390126 h 612775"/>
              <a:gd name="connsiteX49" fmla="*/ 245769 w 1120775"/>
              <a:gd name="connsiteY49" fmla="*/ 192910 h 612775"/>
              <a:gd name="connsiteX50" fmla="*/ 245769 w 1120775"/>
              <a:gd name="connsiteY50" fmla="*/ 98935 h 612775"/>
              <a:gd name="connsiteX51" fmla="*/ 285530 w 1120775"/>
              <a:gd name="connsiteY51" fmla="*/ 276297 h 612775"/>
              <a:gd name="connsiteX52" fmla="*/ 310712 w 1120775"/>
              <a:gd name="connsiteY52" fmla="*/ 297474 h 612775"/>
              <a:gd name="connsiteX53" fmla="*/ 335894 w 1120775"/>
              <a:gd name="connsiteY53" fmla="*/ 276297 h 612775"/>
              <a:gd name="connsiteX54" fmla="*/ 378306 w 1120775"/>
              <a:gd name="connsiteY54" fmla="*/ 98935 h 612775"/>
              <a:gd name="connsiteX55" fmla="*/ 378306 w 1120775"/>
              <a:gd name="connsiteY55" fmla="*/ 310710 h 612775"/>
              <a:gd name="connsiteX56" fmla="*/ 378306 w 1120775"/>
              <a:gd name="connsiteY56" fmla="*/ 615137 h 612775"/>
              <a:gd name="connsiteX57" fmla="*/ 431321 w 1120775"/>
              <a:gd name="connsiteY57" fmla="*/ 615137 h 612775"/>
              <a:gd name="connsiteX58" fmla="*/ 431321 w 1120775"/>
              <a:gd name="connsiteY58" fmla="*/ 310710 h 612775"/>
              <a:gd name="connsiteX59" fmla="*/ 457828 w 1120775"/>
              <a:gd name="connsiteY59" fmla="*/ 310710 h 612775"/>
              <a:gd name="connsiteX60" fmla="*/ 457828 w 1120775"/>
              <a:gd name="connsiteY60" fmla="*/ 615137 h 612775"/>
              <a:gd name="connsiteX61" fmla="*/ 510843 w 1120775"/>
              <a:gd name="connsiteY61" fmla="*/ 615137 h 612775"/>
              <a:gd name="connsiteX62" fmla="*/ 510843 w 1120775"/>
              <a:gd name="connsiteY62" fmla="*/ 310710 h 612775"/>
              <a:gd name="connsiteX63" fmla="*/ 510843 w 1120775"/>
              <a:gd name="connsiteY63" fmla="*/ 98935 h 612775"/>
              <a:gd name="connsiteX64" fmla="*/ 550604 w 1120775"/>
              <a:gd name="connsiteY64" fmla="*/ 276297 h 612775"/>
              <a:gd name="connsiteX65" fmla="*/ 577111 w 1120775"/>
              <a:gd name="connsiteY65" fmla="*/ 297474 h 612775"/>
              <a:gd name="connsiteX66" fmla="*/ 602293 w 1120775"/>
              <a:gd name="connsiteY66" fmla="*/ 276297 h 612775"/>
              <a:gd name="connsiteX67" fmla="*/ 643380 w 1120775"/>
              <a:gd name="connsiteY67" fmla="*/ 98935 h 612775"/>
              <a:gd name="connsiteX68" fmla="*/ 643380 w 1120775"/>
              <a:gd name="connsiteY68" fmla="*/ 194234 h 612775"/>
              <a:gd name="connsiteX69" fmla="*/ 603618 w 1120775"/>
              <a:gd name="connsiteY69" fmla="*/ 390126 h 612775"/>
              <a:gd name="connsiteX70" fmla="*/ 643380 w 1120775"/>
              <a:gd name="connsiteY70" fmla="*/ 390126 h 612775"/>
              <a:gd name="connsiteX71" fmla="*/ 643380 w 1120775"/>
              <a:gd name="connsiteY71" fmla="*/ 615137 h 612775"/>
              <a:gd name="connsiteX72" fmla="*/ 696395 w 1120775"/>
              <a:gd name="connsiteY72" fmla="*/ 615137 h 612775"/>
              <a:gd name="connsiteX73" fmla="*/ 696394 w 1120775"/>
              <a:gd name="connsiteY73" fmla="*/ 390126 h 612775"/>
              <a:gd name="connsiteX74" fmla="*/ 722901 w 1120775"/>
              <a:gd name="connsiteY74" fmla="*/ 390126 h 612775"/>
              <a:gd name="connsiteX75" fmla="*/ 722902 w 1120775"/>
              <a:gd name="connsiteY75" fmla="*/ 615137 h 612775"/>
              <a:gd name="connsiteX76" fmla="*/ 775916 w 1120775"/>
              <a:gd name="connsiteY76" fmla="*/ 615137 h 612775"/>
              <a:gd name="connsiteX77" fmla="*/ 775916 w 1120775"/>
              <a:gd name="connsiteY77" fmla="*/ 390126 h 612775"/>
              <a:gd name="connsiteX78" fmla="*/ 815678 w 1120775"/>
              <a:gd name="connsiteY78" fmla="*/ 390126 h 612775"/>
              <a:gd name="connsiteX79" fmla="*/ 775916 w 1120775"/>
              <a:gd name="connsiteY79" fmla="*/ 191587 h 612775"/>
              <a:gd name="connsiteX80" fmla="*/ 775916 w 1120775"/>
              <a:gd name="connsiteY80" fmla="*/ 98935 h 612775"/>
              <a:gd name="connsiteX81" fmla="*/ 815678 w 1120775"/>
              <a:gd name="connsiteY81" fmla="*/ 276297 h 612775"/>
              <a:gd name="connsiteX82" fmla="*/ 842185 w 1120775"/>
              <a:gd name="connsiteY82" fmla="*/ 297474 h 612775"/>
              <a:gd name="connsiteX83" fmla="*/ 868692 w 1120775"/>
              <a:gd name="connsiteY83" fmla="*/ 276297 h 612775"/>
              <a:gd name="connsiteX84" fmla="*/ 908453 w 1120775"/>
              <a:gd name="connsiteY84" fmla="*/ 98935 h 612775"/>
              <a:gd name="connsiteX85" fmla="*/ 908453 w 1120775"/>
              <a:gd name="connsiteY85" fmla="*/ 310710 h 612775"/>
              <a:gd name="connsiteX86" fmla="*/ 908453 w 1120775"/>
              <a:gd name="connsiteY86" fmla="*/ 615137 h 612775"/>
              <a:gd name="connsiteX87" fmla="*/ 961468 w 1120775"/>
              <a:gd name="connsiteY87" fmla="*/ 615137 h 612775"/>
              <a:gd name="connsiteX88" fmla="*/ 961468 w 1120775"/>
              <a:gd name="connsiteY88" fmla="*/ 310710 h 612775"/>
              <a:gd name="connsiteX89" fmla="*/ 987976 w 1120775"/>
              <a:gd name="connsiteY89" fmla="*/ 310710 h 612775"/>
              <a:gd name="connsiteX90" fmla="*/ 987976 w 1120775"/>
              <a:gd name="connsiteY90" fmla="*/ 615137 h 612775"/>
              <a:gd name="connsiteX91" fmla="*/ 1040990 w 1120775"/>
              <a:gd name="connsiteY91" fmla="*/ 615137 h 612775"/>
              <a:gd name="connsiteX92" fmla="*/ 1040990 w 1120775"/>
              <a:gd name="connsiteY92" fmla="*/ 310710 h 612775"/>
              <a:gd name="connsiteX93" fmla="*/ 1040990 w 1120775"/>
              <a:gd name="connsiteY93" fmla="*/ 98935 h 612775"/>
              <a:gd name="connsiteX94" fmla="*/ 1080751 w 1120775"/>
              <a:gd name="connsiteY94" fmla="*/ 276297 h 612775"/>
              <a:gd name="connsiteX95" fmla="*/ 1107258 w 1120775"/>
              <a:gd name="connsiteY95" fmla="*/ 297474 h 612775"/>
              <a:gd name="connsiteX96" fmla="*/ 1116536 w 1120775"/>
              <a:gd name="connsiteY96" fmla="*/ 296151 h 612775"/>
              <a:gd name="connsiteX97" fmla="*/ 1132440 w 1120775"/>
              <a:gd name="connsiteY97" fmla="*/ 264384 h 612775"/>
              <a:gd name="connsiteX98" fmla="*/ 1132440 w 1120775"/>
              <a:gd name="connsiteY98" fmla="*/ 264384 h 61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120775" h="612775">
                <a:moveTo>
                  <a:pt x="1132440" y="264384"/>
                </a:moveTo>
                <a:lnTo>
                  <a:pt x="1090028" y="71139"/>
                </a:lnTo>
                <a:cubicBezTo>
                  <a:pt x="1088704" y="65845"/>
                  <a:pt x="1086053" y="60551"/>
                  <a:pt x="1080751" y="56580"/>
                </a:cubicBezTo>
                <a:cubicBezTo>
                  <a:pt x="1064847" y="44668"/>
                  <a:pt x="1047617" y="34079"/>
                  <a:pt x="1027736" y="28784"/>
                </a:cubicBezTo>
                <a:cubicBezTo>
                  <a:pt x="1010507" y="23490"/>
                  <a:pt x="993277" y="19519"/>
                  <a:pt x="974721" y="19519"/>
                </a:cubicBezTo>
                <a:cubicBezTo>
                  <a:pt x="956166" y="19519"/>
                  <a:pt x="937611" y="22166"/>
                  <a:pt x="921707" y="28784"/>
                </a:cubicBezTo>
                <a:cubicBezTo>
                  <a:pt x="901826" y="35402"/>
                  <a:pt x="884597" y="44667"/>
                  <a:pt x="868692" y="56580"/>
                </a:cubicBezTo>
                <a:cubicBezTo>
                  <a:pt x="863391" y="60550"/>
                  <a:pt x="860740" y="65845"/>
                  <a:pt x="859414" y="71139"/>
                </a:cubicBezTo>
                <a:lnTo>
                  <a:pt x="842185" y="149231"/>
                </a:lnTo>
                <a:lnTo>
                  <a:pt x="824955" y="71139"/>
                </a:lnTo>
                <a:cubicBezTo>
                  <a:pt x="823629" y="65845"/>
                  <a:pt x="820979" y="60550"/>
                  <a:pt x="815677" y="56580"/>
                </a:cubicBezTo>
                <a:cubicBezTo>
                  <a:pt x="799773" y="44667"/>
                  <a:pt x="782543" y="34079"/>
                  <a:pt x="762663" y="28784"/>
                </a:cubicBezTo>
                <a:cubicBezTo>
                  <a:pt x="745433" y="23490"/>
                  <a:pt x="728203" y="19519"/>
                  <a:pt x="709648" y="19519"/>
                </a:cubicBezTo>
                <a:cubicBezTo>
                  <a:pt x="691093" y="19519"/>
                  <a:pt x="672538" y="22166"/>
                  <a:pt x="656633" y="28784"/>
                </a:cubicBezTo>
                <a:cubicBezTo>
                  <a:pt x="636752" y="35402"/>
                  <a:pt x="619523" y="44667"/>
                  <a:pt x="603618" y="56580"/>
                </a:cubicBezTo>
                <a:cubicBezTo>
                  <a:pt x="598317" y="60550"/>
                  <a:pt x="595666" y="65845"/>
                  <a:pt x="594341" y="71139"/>
                </a:cubicBezTo>
                <a:lnTo>
                  <a:pt x="577111" y="147908"/>
                </a:lnTo>
                <a:lnTo>
                  <a:pt x="577111" y="149231"/>
                </a:lnTo>
                <a:lnTo>
                  <a:pt x="559881" y="71139"/>
                </a:lnTo>
                <a:cubicBezTo>
                  <a:pt x="558556" y="65845"/>
                  <a:pt x="555905" y="60550"/>
                  <a:pt x="550604" y="56580"/>
                </a:cubicBezTo>
                <a:cubicBezTo>
                  <a:pt x="534699" y="44667"/>
                  <a:pt x="517469" y="34079"/>
                  <a:pt x="497589" y="28784"/>
                </a:cubicBezTo>
                <a:cubicBezTo>
                  <a:pt x="480359" y="23490"/>
                  <a:pt x="463129" y="19519"/>
                  <a:pt x="444574" y="19519"/>
                </a:cubicBezTo>
                <a:cubicBezTo>
                  <a:pt x="426019" y="19519"/>
                  <a:pt x="407464" y="22166"/>
                  <a:pt x="391560" y="28784"/>
                </a:cubicBezTo>
                <a:cubicBezTo>
                  <a:pt x="371679" y="35402"/>
                  <a:pt x="354449" y="44667"/>
                  <a:pt x="338545" y="56580"/>
                </a:cubicBezTo>
                <a:cubicBezTo>
                  <a:pt x="333244" y="60550"/>
                  <a:pt x="330592" y="65845"/>
                  <a:pt x="329267" y="71139"/>
                </a:cubicBezTo>
                <a:lnTo>
                  <a:pt x="312037" y="147908"/>
                </a:lnTo>
                <a:lnTo>
                  <a:pt x="294807" y="71139"/>
                </a:lnTo>
                <a:cubicBezTo>
                  <a:pt x="293482" y="65845"/>
                  <a:pt x="290832" y="60550"/>
                  <a:pt x="285530" y="56580"/>
                </a:cubicBezTo>
                <a:cubicBezTo>
                  <a:pt x="269626" y="44667"/>
                  <a:pt x="252396" y="34079"/>
                  <a:pt x="232515" y="28784"/>
                </a:cubicBezTo>
                <a:cubicBezTo>
                  <a:pt x="215286" y="23490"/>
                  <a:pt x="198056" y="19519"/>
                  <a:pt x="179501" y="19519"/>
                </a:cubicBezTo>
                <a:cubicBezTo>
                  <a:pt x="160945" y="19519"/>
                  <a:pt x="142390" y="22166"/>
                  <a:pt x="126486" y="28784"/>
                </a:cubicBezTo>
                <a:cubicBezTo>
                  <a:pt x="106605" y="35402"/>
                  <a:pt x="89375" y="44667"/>
                  <a:pt x="73471" y="56580"/>
                </a:cubicBezTo>
                <a:cubicBezTo>
                  <a:pt x="68170" y="60550"/>
                  <a:pt x="65519" y="65845"/>
                  <a:pt x="64194" y="71139"/>
                </a:cubicBezTo>
                <a:lnTo>
                  <a:pt x="21777" y="263061"/>
                </a:lnTo>
                <a:cubicBezTo>
                  <a:pt x="17802" y="277620"/>
                  <a:pt x="27079" y="293503"/>
                  <a:pt x="42988" y="296150"/>
                </a:cubicBezTo>
                <a:cubicBezTo>
                  <a:pt x="44313" y="296150"/>
                  <a:pt x="45639" y="296150"/>
                  <a:pt x="46964" y="296150"/>
                </a:cubicBezTo>
                <a:cubicBezTo>
                  <a:pt x="58892" y="296150"/>
                  <a:pt x="69495" y="288209"/>
                  <a:pt x="73471" y="274973"/>
                </a:cubicBezTo>
                <a:lnTo>
                  <a:pt x="113232" y="98935"/>
                </a:lnTo>
                <a:lnTo>
                  <a:pt x="113232" y="192910"/>
                </a:lnTo>
                <a:lnTo>
                  <a:pt x="73471" y="390126"/>
                </a:lnTo>
                <a:lnTo>
                  <a:pt x="113232" y="390126"/>
                </a:lnTo>
                <a:lnTo>
                  <a:pt x="113233" y="615137"/>
                </a:lnTo>
                <a:lnTo>
                  <a:pt x="166247" y="615137"/>
                </a:lnTo>
                <a:lnTo>
                  <a:pt x="166247" y="390126"/>
                </a:lnTo>
                <a:lnTo>
                  <a:pt x="192754" y="390126"/>
                </a:lnTo>
                <a:lnTo>
                  <a:pt x="192754" y="615137"/>
                </a:lnTo>
                <a:lnTo>
                  <a:pt x="245769" y="615137"/>
                </a:lnTo>
                <a:lnTo>
                  <a:pt x="245769" y="390126"/>
                </a:lnTo>
                <a:lnTo>
                  <a:pt x="285530" y="390126"/>
                </a:lnTo>
                <a:lnTo>
                  <a:pt x="245769" y="192910"/>
                </a:lnTo>
                <a:lnTo>
                  <a:pt x="245769" y="98935"/>
                </a:lnTo>
                <a:lnTo>
                  <a:pt x="285530" y="276297"/>
                </a:lnTo>
                <a:cubicBezTo>
                  <a:pt x="288181" y="288209"/>
                  <a:pt x="298784" y="297474"/>
                  <a:pt x="310712" y="297474"/>
                </a:cubicBezTo>
                <a:cubicBezTo>
                  <a:pt x="322640" y="297474"/>
                  <a:pt x="333244" y="289533"/>
                  <a:pt x="335894" y="276297"/>
                </a:cubicBezTo>
                <a:lnTo>
                  <a:pt x="378306" y="98935"/>
                </a:lnTo>
                <a:lnTo>
                  <a:pt x="378306" y="310710"/>
                </a:lnTo>
                <a:lnTo>
                  <a:pt x="378306" y="615137"/>
                </a:lnTo>
                <a:lnTo>
                  <a:pt x="431321" y="615137"/>
                </a:lnTo>
                <a:lnTo>
                  <a:pt x="431321" y="310710"/>
                </a:lnTo>
                <a:lnTo>
                  <a:pt x="457828" y="310710"/>
                </a:lnTo>
                <a:lnTo>
                  <a:pt x="457828" y="615137"/>
                </a:lnTo>
                <a:lnTo>
                  <a:pt x="510843" y="615137"/>
                </a:lnTo>
                <a:lnTo>
                  <a:pt x="510843" y="310710"/>
                </a:lnTo>
                <a:lnTo>
                  <a:pt x="510843" y="98935"/>
                </a:lnTo>
                <a:lnTo>
                  <a:pt x="550604" y="276297"/>
                </a:lnTo>
                <a:cubicBezTo>
                  <a:pt x="553254" y="288209"/>
                  <a:pt x="563857" y="297474"/>
                  <a:pt x="577111" y="297474"/>
                </a:cubicBezTo>
                <a:cubicBezTo>
                  <a:pt x="589040" y="297474"/>
                  <a:pt x="599642" y="289533"/>
                  <a:pt x="602293" y="276297"/>
                </a:cubicBezTo>
                <a:lnTo>
                  <a:pt x="643380" y="98935"/>
                </a:lnTo>
                <a:lnTo>
                  <a:pt x="643380" y="194234"/>
                </a:lnTo>
                <a:lnTo>
                  <a:pt x="603618" y="390126"/>
                </a:lnTo>
                <a:lnTo>
                  <a:pt x="643380" y="390126"/>
                </a:lnTo>
                <a:lnTo>
                  <a:pt x="643380" y="615137"/>
                </a:lnTo>
                <a:lnTo>
                  <a:pt x="696395" y="615137"/>
                </a:lnTo>
                <a:lnTo>
                  <a:pt x="696394" y="390126"/>
                </a:lnTo>
                <a:lnTo>
                  <a:pt x="722901" y="390126"/>
                </a:lnTo>
                <a:lnTo>
                  <a:pt x="722902" y="615137"/>
                </a:lnTo>
                <a:lnTo>
                  <a:pt x="775916" y="615137"/>
                </a:lnTo>
                <a:lnTo>
                  <a:pt x="775916" y="390126"/>
                </a:lnTo>
                <a:lnTo>
                  <a:pt x="815678" y="390126"/>
                </a:lnTo>
                <a:lnTo>
                  <a:pt x="775916" y="191587"/>
                </a:lnTo>
                <a:lnTo>
                  <a:pt x="775916" y="98935"/>
                </a:lnTo>
                <a:lnTo>
                  <a:pt x="815678" y="276297"/>
                </a:lnTo>
                <a:cubicBezTo>
                  <a:pt x="818328" y="288209"/>
                  <a:pt x="828931" y="297474"/>
                  <a:pt x="842185" y="297474"/>
                </a:cubicBezTo>
                <a:cubicBezTo>
                  <a:pt x="854113" y="297474"/>
                  <a:pt x="864716" y="289533"/>
                  <a:pt x="868692" y="276297"/>
                </a:cubicBezTo>
                <a:lnTo>
                  <a:pt x="908453" y="98935"/>
                </a:lnTo>
                <a:lnTo>
                  <a:pt x="908453" y="310710"/>
                </a:lnTo>
                <a:lnTo>
                  <a:pt x="908453" y="615137"/>
                </a:lnTo>
                <a:lnTo>
                  <a:pt x="961468" y="615137"/>
                </a:lnTo>
                <a:lnTo>
                  <a:pt x="961468" y="310710"/>
                </a:lnTo>
                <a:lnTo>
                  <a:pt x="987976" y="310710"/>
                </a:lnTo>
                <a:lnTo>
                  <a:pt x="987976" y="615137"/>
                </a:lnTo>
                <a:lnTo>
                  <a:pt x="1040990" y="615137"/>
                </a:lnTo>
                <a:lnTo>
                  <a:pt x="1040990" y="310710"/>
                </a:lnTo>
                <a:lnTo>
                  <a:pt x="1040990" y="98935"/>
                </a:lnTo>
                <a:lnTo>
                  <a:pt x="1080751" y="276297"/>
                </a:lnTo>
                <a:cubicBezTo>
                  <a:pt x="1083402" y="288209"/>
                  <a:pt x="1094005" y="297474"/>
                  <a:pt x="1107258" y="297474"/>
                </a:cubicBezTo>
                <a:cubicBezTo>
                  <a:pt x="1109909" y="297474"/>
                  <a:pt x="1113885" y="297474"/>
                  <a:pt x="1116536" y="296151"/>
                </a:cubicBezTo>
                <a:cubicBezTo>
                  <a:pt x="1128464" y="290856"/>
                  <a:pt x="1135091" y="277620"/>
                  <a:pt x="1132440" y="264384"/>
                </a:cubicBezTo>
                <a:lnTo>
                  <a:pt x="1132440" y="264384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3"> 
				</p:cNvPr>
          <p:cNvSpPr/>
          <p:nvPr/>
        </p:nvSpPr>
        <p:spPr>
          <a:xfrm>
            <a:off x="9369425" y="3857625"/>
            <a:ext cx="104775" cy="117475"/>
          </a:xfrm>
          <a:custGeom>
            <a:avLst/>
            <a:gdLst>
              <a:gd name="connsiteX0" fmla="*/ 45297 w 104775"/>
              <a:gd name="connsiteY0" fmla="*/ 122988 h 117475"/>
              <a:gd name="connsiteX1" fmla="*/ 25417 w 104775"/>
              <a:gd name="connsiteY1" fmla="*/ 116370 h 117475"/>
              <a:gd name="connsiteX2" fmla="*/ 22766 w 104775"/>
              <a:gd name="connsiteY2" fmla="*/ 79309 h 117475"/>
              <a:gd name="connsiteX3" fmla="*/ 74455 w 104775"/>
              <a:gd name="connsiteY3" fmla="*/ 19747 h 117475"/>
              <a:gd name="connsiteX4" fmla="*/ 111565 w 104775"/>
              <a:gd name="connsiteY4" fmla="*/ 17100 h 117475"/>
              <a:gd name="connsiteX5" fmla="*/ 114216 w 104775"/>
              <a:gd name="connsiteY5" fmla="*/ 54161 h 117475"/>
              <a:gd name="connsiteX6" fmla="*/ 62527 w 104775"/>
              <a:gd name="connsiteY6" fmla="*/ 113722 h 117475"/>
              <a:gd name="connsiteX7" fmla="*/ 45297 w 104775"/>
              <a:gd name="connsiteY7" fmla="*/ 122988 h 117475"/>
              <a:gd name="connsiteX8" fmla="*/ 45297 w 104775"/>
              <a:gd name="connsiteY8" fmla="*/ 122988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" h="117475">
                <a:moveTo>
                  <a:pt x="45297" y="122988"/>
                </a:moveTo>
                <a:cubicBezTo>
                  <a:pt x="38670" y="122988"/>
                  <a:pt x="30718" y="121664"/>
                  <a:pt x="25417" y="116370"/>
                </a:cubicBezTo>
                <a:cubicBezTo>
                  <a:pt x="14813" y="107104"/>
                  <a:pt x="13488" y="89898"/>
                  <a:pt x="22766" y="79309"/>
                </a:cubicBezTo>
                <a:lnTo>
                  <a:pt x="74455" y="19747"/>
                </a:lnTo>
                <a:cubicBezTo>
                  <a:pt x="83732" y="9158"/>
                  <a:pt x="100962" y="7835"/>
                  <a:pt x="111565" y="17100"/>
                </a:cubicBezTo>
                <a:cubicBezTo>
                  <a:pt x="122168" y="26365"/>
                  <a:pt x="123494" y="43572"/>
                  <a:pt x="114216" y="54161"/>
                </a:cubicBezTo>
                <a:lnTo>
                  <a:pt x="62527" y="113722"/>
                </a:lnTo>
                <a:cubicBezTo>
                  <a:pt x="58550" y="119017"/>
                  <a:pt x="51923" y="121664"/>
                  <a:pt x="45297" y="122988"/>
                </a:cubicBezTo>
                <a:lnTo>
                  <a:pt x="45297" y="122988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4"> 
				</p:cNvPr>
          <p:cNvSpPr/>
          <p:nvPr/>
        </p:nvSpPr>
        <p:spPr>
          <a:xfrm>
            <a:off x="9280525" y="3806825"/>
            <a:ext cx="130175" cy="142875"/>
          </a:xfrm>
          <a:custGeom>
            <a:avLst/>
            <a:gdLst>
              <a:gd name="connsiteX0" fmla="*/ 53349 w 130175"/>
              <a:gd name="connsiteY0" fmla="*/ 143345 h 142875"/>
              <a:gd name="connsiteX1" fmla="*/ 28168 w 130175"/>
              <a:gd name="connsiteY1" fmla="*/ 135403 h 142875"/>
              <a:gd name="connsiteX2" fmla="*/ 25517 w 130175"/>
              <a:gd name="connsiteY2" fmla="*/ 89077 h 142875"/>
              <a:gd name="connsiteX3" fmla="*/ 86483 w 130175"/>
              <a:gd name="connsiteY3" fmla="*/ 18927 h 142875"/>
              <a:gd name="connsiteX4" fmla="*/ 132871 w 130175"/>
              <a:gd name="connsiteY4" fmla="*/ 16280 h 142875"/>
              <a:gd name="connsiteX5" fmla="*/ 135522 w 130175"/>
              <a:gd name="connsiteY5" fmla="*/ 62605 h 142875"/>
              <a:gd name="connsiteX6" fmla="*/ 74555 w 130175"/>
              <a:gd name="connsiteY6" fmla="*/ 132756 h 142875"/>
              <a:gd name="connsiteX7" fmla="*/ 53349 w 130175"/>
              <a:gd name="connsiteY7" fmla="*/ 143345 h 142875"/>
              <a:gd name="connsiteX8" fmla="*/ 53349 w 130175"/>
              <a:gd name="connsiteY8" fmla="*/ 14334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75" h="142875">
                <a:moveTo>
                  <a:pt x="53349" y="143345"/>
                </a:moveTo>
                <a:cubicBezTo>
                  <a:pt x="44072" y="144669"/>
                  <a:pt x="36120" y="142021"/>
                  <a:pt x="28168" y="135403"/>
                </a:cubicBezTo>
                <a:cubicBezTo>
                  <a:pt x="14913" y="123491"/>
                  <a:pt x="13588" y="102313"/>
                  <a:pt x="25517" y="89077"/>
                </a:cubicBezTo>
                <a:lnTo>
                  <a:pt x="86483" y="18927"/>
                </a:lnTo>
                <a:cubicBezTo>
                  <a:pt x="98411" y="5691"/>
                  <a:pt x="119618" y="4367"/>
                  <a:pt x="132871" y="16280"/>
                </a:cubicBezTo>
                <a:cubicBezTo>
                  <a:pt x="146125" y="28192"/>
                  <a:pt x="147450" y="49370"/>
                  <a:pt x="135522" y="62605"/>
                </a:cubicBezTo>
                <a:lnTo>
                  <a:pt x="74555" y="132756"/>
                </a:lnTo>
                <a:cubicBezTo>
                  <a:pt x="69253" y="139374"/>
                  <a:pt x="61301" y="143345"/>
                  <a:pt x="53349" y="143345"/>
                </a:cubicBezTo>
                <a:lnTo>
                  <a:pt x="53349" y="143345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5"> 
				</p:cNvPr>
          <p:cNvSpPr/>
          <p:nvPr/>
        </p:nvSpPr>
        <p:spPr>
          <a:xfrm>
            <a:off x="9191625" y="3743325"/>
            <a:ext cx="142875" cy="155575"/>
          </a:xfrm>
          <a:custGeom>
            <a:avLst/>
            <a:gdLst>
              <a:gd name="connsiteX0" fmla="*/ 58751 w 142875"/>
              <a:gd name="connsiteY0" fmla="*/ 157872 h 155575"/>
              <a:gd name="connsiteX1" fmla="*/ 29593 w 142875"/>
              <a:gd name="connsiteY1" fmla="*/ 148607 h 155575"/>
              <a:gd name="connsiteX2" fmla="*/ 25617 w 142875"/>
              <a:gd name="connsiteY2" fmla="*/ 93016 h 155575"/>
              <a:gd name="connsiteX3" fmla="*/ 86583 w 142875"/>
              <a:gd name="connsiteY3" fmla="*/ 22865 h 155575"/>
              <a:gd name="connsiteX4" fmla="*/ 142249 w 142875"/>
              <a:gd name="connsiteY4" fmla="*/ 18894 h 155575"/>
              <a:gd name="connsiteX5" fmla="*/ 146225 w 142875"/>
              <a:gd name="connsiteY5" fmla="*/ 74485 h 155575"/>
              <a:gd name="connsiteX6" fmla="*/ 85259 w 142875"/>
              <a:gd name="connsiteY6" fmla="*/ 144636 h 155575"/>
              <a:gd name="connsiteX7" fmla="*/ 58751 w 142875"/>
              <a:gd name="connsiteY7" fmla="*/ 157872 h 155575"/>
              <a:gd name="connsiteX8" fmla="*/ 58751 w 142875"/>
              <a:gd name="connsiteY8" fmla="*/ 157872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875" h="155575">
                <a:moveTo>
                  <a:pt x="58751" y="157872"/>
                </a:moveTo>
                <a:cubicBezTo>
                  <a:pt x="48148" y="159195"/>
                  <a:pt x="37545" y="155225"/>
                  <a:pt x="29593" y="148607"/>
                </a:cubicBezTo>
                <a:cubicBezTo>
                  <a:pt x="13689" y="134047"/>
                  <a:pt x="11038" y="108899"/>
                  <a:pt x="25617" y="93016"/>
                </a:cubicBezTo>
                <a:lnTo>
                  <a:pt x="86583" y="22865"/>
                </a:lnTo>
                <a:cubicBezTo>
                  <a:pt x="101162" y="6982"/>
                  <a:pt x="126345" y="4335"/>
                  <a:pt x="142249" y="18894"/>
                </a:cubicBezTo>
                <a:cubicBezTo>
                  <a:pt x="158153" y="33454"/>
                  <a:pt x="160804" y="58602"/>
                  <a:pt x="146225" y="74485"/>
                </a:cubicBezTo>
                <a:lnTo>
                  <a:pt x="85259" y="144636"/>
                </a:lnTo>
                <a:cubicBezTo>
                  <a:pt x="78631" y="152577"/>
                  <a:pt x="68029" y="157872"/>
                  <a:pt x="58751" y="157872"/>
                </a:cubicBezTo>
                <a:lnTo>
                  <a:pt x="58751" y="157872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6"> 
				</p:cNvPr>
          <p:cNvSpPr/>
          <p:nvPr/>
        </p:nvSpPr>
        <p:spPr>
          <a:xfrm>
            <a:off x="9102725" y="3679825"/>
            <a:ext cx="142875" cy="168275"/>
          </a:xfrm>
          <a:custGeom>
            <a:avLst/>
            <a:gdLst>
              <a:gd name="connsiteX0" fmla="*/ 50899 w 142875"/>
              <a:gd name="connsiteY0" fmla="*/ 172399 h 168275"/>
              <a:gd name="connsiteX1" fmla="*/ 21741 w 142875"/>
              <a:gd name="connsiteY1" fmla="*/ 163134 h 168275"/>
              <a:gd name="connsiteX2" fmla="*/ 17765 w 142875"/>
              <a:gd name="connsiteY2" fmla="*/ 107543 h 168275"/>
              <a:gd name="connsiteX3" fmla="*/ 88010 w 142875"/>
              <a:gd name="connsiteY3" fmla="*/ 28127 h 168275"/>
              <a:gd name="connsiteX4" fmla="*/ 143674 w 142875"/>
              <a:gd name="connsiteY4" fmla="*/ 24156 h 168275"/>
              <a:gd name="connsiteX5" fmla="*/ 147651 w 142875"/>
              <a:gd name="connsiteY5" fmla="*/ 79747 h 168275"/>
              <a:gd name="connsiteX6" fmla="*/ 77406 w 142875"/>
              <a:gd name="connsiteY6" fmla="*/ 159163 h 168275"/>
              <a:gd name="connsiteX7" fmla="*/ 50899 w 142875"/>
              <a:gd name="connsiteY7" fmla="*/ 172399 h 168275"/>
              <a:gd name="connsiteX8" fmla="*/ 50899 w 142875"/>
              <a:gd name="connsiteY8" fmla="*/ 172399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875" h="168275">
                <a:moveTo>
                  <a:pt x="50899" y="172399"/>
                </a:moveTo>
                <a:cubicBezTo>
                  <a:pt x="40296" y="173722"/>
                  <a:pt x="29693" y="169752"/>
                  <a:pt x="21741" y="163134"/>
                </a:cubicBezTo>
                <a:cubicBezTo>
                  <a:pt x="5836" y="148574"/>
                  <a:pt x="3186" y="123426"/>
                  <a:pt x="17765" y="107543"/>
                </a:cubicBezTo>
                <a:lnTo>
                  <a:pt x="88010" y="28127"/>
                </a:lnTo>
                <a:cubicBezTo>
                  <a:pt x="102589" y="12244"/>
                  <a:pt x="127770" y="9597"/>
                  <a:pt x="143674" y="24156"/>
                </a:cubicBezTo>
                <a:cubicBezTo>
                  <a:pt x="159579" y="38716"/>
                  <a:pt x="162230" y="63864"/>
                  <a:pt x="147651" y="79747"/>
                </a:cubicBezTo>
                <a:lnTo>
                  <a:pt x="77406" y="159163"/>
                </a:lnTo>
                <a:cubicBezTo>
                  <a:pt x="69454" y="167104"/>
                  <a:pt x="60176" y="171075"/>
                  <a:pt x="50899" y="172399"/>
                </a:cubicBezTo>
                <a:lnTo>
                  <a:pt x="50899" y="172399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7"> 
				</p:cNvPr>
          <p:cNvSpPr/>
          <p:nvPr/>
        </p:nvSpPr>
        <p:spPr>
          <a:xfrm>
            <a:off x="8861425" y="3286125"/>
            <a:ext cx="269875" cy="333375"/>
          </a:xfrm>
          <a:custGeom>
            <a:avLst/>
            <a:gdLst>
              <a:gd name="connsiteX0" fmla="*/ 19169 w 269875"/>
              <a:gd name="connsiteY0" fmla="*/ 274908 h 333375"/>
              <a:gd name="connsiteX1" fmla="*/ 121226 w 269875"/>
              <a:gd name="connsiteY1" fmla="*/ 337117 h 333375"/>
              <a:gd name="connsiteX2" fmla="*/ 157012 w 269875"/>
              <a:gd name="connsiteY2" fmla="*/ 327852 h 333375"/>
              <a:gd name="connsiteX3" fmla="*/ 280271 w 269875"/>
              <a:gd name="connsiteY3" fmla="*/ 124018 h 333375"/>
              <a:gd name="connsiteX4" fmla="*/ 270993 w 269875"/>
              <a:gd name="connsiteY4" fmla="*/ 88281 h 333375"/>
              <a:gd name="connsiteX5" fmla="*/ 170265 w 269875"/>
              <a:gd name="connsiteY5" fmla="*/ 26072 h 333375"/>
              <a:gd name="connsiteX6" fmla="*/ 19169 w 269875"/>
              <a:gd name="connsiteY6" fmla="*/ 274908 h 333375"/>
              <a:gd name="connsiteX7" fmla="*/ 19169 w 269875"/>
              <a:gd name="connsiteY7" fmla="*/ 27490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875" h="333375">
                <a:moveTo>
                  <a:pt x="19169" y="274908"/>
                </a:moveTo>
                <a:lnTo>
                  <a:pt x="121226" y="337117"/>
                </a:lnTo>
                <a:cubicBezTo>
                  <a:pt x="133155" y="345058"/>
                  <a:pt x="150385" y="341088"/>
                  <a:pt x="157012" y="327852"/>
                </a:cubicBezTo>
                <a:lnTo>
                  <a:pt x="280271" y="124018"/>
                </a:lnTo>
                <a:cubicBezTo>
                  <a:pt x="288223" y="112105"/>
                  <a:pt x="284246" y="94899"/>
                  <a:pt x="270993" y="88281"/>
                </a:cubicBezTo>
                <a:lnTo>
                  <a:pt x="170265" y="26072"/>
                </a:lnTo>
                <a:lnTo>
                  <a:pt x="19169" y="274908"/>
                </a:lnTo>
                <a:lnTo>
                  <a:pt x="19169" y="274908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8"> 
				</p:cNvPr>
          <p:cNvSpPr/>
          <p:nvPr/>
        </p:nvSpPr>
        <p:spPr>
          <a:xfrm>
            <a:off x="9026525" y="3413125"/>
            <a:ext cx="727075" cy="574675"/>
          </a:xfrm>
          <a:custGeom>
            <a:avLst/>
            <a:gdLst>
              <a:gd name="connsiteX0" fmla="*/ 712912 w 727075"/>
              <a:gd name="connsiteY0" fmla="*/ 321299 h 574675"/>
              <a:gd name="connsiteX1" fmla="*/ 499527 w 727075"/>
              <a:gd name="connsiteY1" fmla="*/ 138643 h 574675"/>
              <a:gd name="connsiteX2" fmla="*/ 484948 w 727075"/>
              <a:gd name="connsiteY2" fmla="*/ 125407 h 574675"/>
              <a:gd name="connsiteX3" fmla="*/ 393498 w 727075"/>
              <a:gd name="connsiteY3" fmla="*/ 229971 h 574675"/>
              <a:gd name="connsiteX4" fmla="*/ 340483 w 727075"/>
              <a:gd name="connsiteY4" fmla="*/ 256443 h 574675"/>
              <a:gd name="connsiteX5" fmla="*/ 333857 w 727075"/>
              <a:gd name="connsiteY5" fmla="*/ 256443 h 574675"/>
              <a:gd name="connsiteX6" fmla="*/ 282167 w 727075"/>
              <a:gd name="connsiteY6" fmla="*/ 236589 h 574675"/>
              <a:gd name="connsiteX7" fmla="*/ 274215 w 727075"/>
              <a:gd name="connsiteY7" fmla="*/ 124083 h 574675"/>
              <a:gd name="connsiteX8" fmla="*/ 352411 w 727075"/>
              <a:gd name="connsiteY8" fmla="*/ 34079 h 574675"/>
              <a:gd name="connsiteX9" fmla="*/ 132400 w 727075"/>
              <a:gd name="connsiteY9" fmla="*/ 18196 h 574675"/>
              <a:gd name="connsiteX10" fmla="*/ 17093 w 727075"/>
              <a:gd name="connsiteY10" fmla="*/ 208793 h 574675"/>
              <a:gd name="connsiteX11" fmla="*/ 107219 w 727075"/>
              <a:gd name="connsiteY11" fmla="*/ 313357 h 574675"/>
              <a:gd name="connsiteX12" fmla="*/ 141678 w 727075"/>
              <a:gd name="connsiteY12" fmla="*/ 273649 h 574675"/>
              <a:gd name="connsiteX13" fmla="*/ 192042 w 727075"/>
              <a:gd name="connsiteY13" fmla="*/ 251148 h 574675"/>
              <a:gd name="connsiteX14" fmla="*/ 235779 w 727075"/>
              <a:gd name="connsiteY14" fmla="*/ 267031 h 574675"/>
              <a:gd name="connsiteX15" fmla="*/ 258310 w 727075"/>
              <a:gd name="connsiteY15" fmla="*/ 314681 h 574675"/>
              <a:gd name="connsiteX16" fmla="*/ 280842 w 727075"/>
              <a:gd name="connsiteY16" fmla="*/ 310710 h 574675"/>
              <a:gd name="connsiteX17" fmla="*/ 324579 w 727075"/>
              <a:gd name="connsiteY17" fmla="*/ 326593 h 574675"/>
              <a:gd name="connsiteX18" fmla="*/ 347110 w 727075"/>
              <a:gd name="connsiteY18" fmla="*/ 375566 h 574675"/>
              <a:gd name="connsiteX19" fmla="*/ 364340 w 727075"/>
              <a:gd name="connsiteY19" fmla="*/ 372919 h 574675"/>
              <a:gd name="connsiteX20" fmla="*/ 404101 w 727075"/>
              <a:gd name="connsiteY20" fmla="*/ 387479 h 574675"/>
              <a:gd name="connsiteX21" fmla="*/ 423981 w 727075"/>
              <a:gd name="connsiteY21" fmla="*/ 428510 h 574675"/>
              <a:gd name="connsiteX22" fmla="*/ 438560 w 727075"/>
              <a:gd name="connsiteY22" fmla="*/ 425863 h 574675"/>
              <a:gd name="connsiteX23" fmla="*/ 473020 w 727075"/>
              <a:gd name="connsiteY23" fmla="*/ 439099 h 574675"/>
              <a:gd name="connsiteX24" fmla="*/ 491576 w 727075"/>
              <a:gd name="connsiteY24" fmla="*/ 474836 h 574675"/>
              <a:gd name="connsiteX25" fmla="*/ 478321 w 727075"/>
              <a:gd name="connsiteY25" fmla="*/ 513220 h 574675"/>
              <a:gd name="connsiteX26" fmla="*/ 433259 w 727075"/>
              <a:gd name="connsiteY26" fmla="*/ 564840 h 574675"/>
              <a:gd name="connsiteX27" fmla="*/ 451815 w 727075"/>
              <a:gd name="connsiteY27" fmla="*/ 579400 h 574675"/>
              <a:gd name="connsiteX28" fmla="*/ 483623 w 727075"/>
              <a:gd name="connsiteY28" fmla="*/ 587342 h 574675"/>
              <a:gd name="connsiteX29" fmla="*/ 531336 w 727075"/>
              <a:gd name="connsiteY29" fmla="*/ 530427 h 574675"/>
              <a:gd name="connsiteX30" fmla="*/ 531336 w 727075"/>
              <a:gd name="connsiteY30" fmla="*/ 529103 h 574675"/>
              <a:gd name="connsiteX31" fmla="*/ 544590 w 727075"/>
              <a:gd name="connsiteY31" fmla="*/ 530427 h 574675"/>
              <a:gd name="connsiteX32" fmla="*/ 592304 w 727075"/>
              <a:gd name="connsiteY32" fmla="*/ 473512 h 574675"/>
              <a:gd name="connsiteX33" fmla="*/ 592304 w 727075"/>
              <a:gd name="connsiteY33" fmla="*/ 472189 h 574675"/>
              <a:gd name="connsiteX34" fmla="*/ 605557 w 727075"/>
              <a:gd name="connsiteY34" fmla="*/ 473512 h 574675"/>
              <a:gd name="connsiteX35" fmla="*/ 653270 w 727075"/>
              <a:gd name="connsiteY35" fmla="*/ 416598 h 574675"/>
              <a:gd name="connsiteX36" fmla="*/ 651945 w 727075"/>
              <a:gd name="connsiteY36" fmla="*/ 408656 h 574675"/>
              <a:gd name="connsiteX37" fmla="*/ 679777 w 727075"/>
              <a:gd name="connsiteY37" fmla="*/ 413951 h 574675"/>
              <a:gd name="connsiteX38" fmla="*/ 727491 w 727075"/>
              <a:gd name="connsiteY38" fmla="*/ 357036 h 574675"/>
              <a:gd name="connsiteX39" fmla="*/ 712912 w 727075"/>
              <a:gd name="connsiteY39" fmla="*/ 321299 h 574675"/>
              <a:gd name="connsiteX40" fmla="*/ 712912 w 727075"/>
              <a:gd name="connsiteY40" fmla="*/ 321299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27075" h="574675">
                <a:moveTo>
                  <a:pt x="712912" y="321299"/>
                </a:moveTo>
                <a:lnTo>
                  <a:pt x="499527" y="138643"/>
                </a:lnTo>
                <a:lnTo>
                  <a:pt x="484948" y="125407"/>
                </a:lnTo>
                <a:lnTo>
                  <a:pt x="393498" y="229971"/>
                </a:lnTo>
                <a:cubicBezTo>
                  <a:pt x="380245" y="245854"/>
                  <a:pt x="361689" y="255119"/>
                  <a:pt x="340483" y="256443"/>
                </a:cubicBezTo>
                <a:cubicBezTo>
                  <a:pt x="337832" y="256443"/>
                  <a:pt x="335182" y="256443"/>
                  <a:pt x="333857" y="256443"/>
                </a:cubicBezTo>
                <a:cubicBezTo>
                  <a:pt x="313976" y="256443"/>
                  <a:pt x="295421" y="249825"/>
                  <a:pt x="282167" y="236589"/>
                </a:cubicBezTo>
                <a:cubicBezTo>
                  <a:pt x="249033" y="207470"/>
                  <a:pt x="246382" y="157173"/>
                  <a:pt x="274215" y="124083"/>
                </a:cubicBezTo>
                <a:lnTo>
                  <a:pt x="352411" y="34079"/>
                </a:lnTo>
                <a:cubicBezTo>
                  <a:pt x="291445" y="26137"/>
                  <a:pt x="213248" y="57903"/>
                  <a:pt x="132400" y="18196"/>
                </a:cubicBezTo>
                <a:lnTo>
                  <a:pt x="17093" y="208793"/>
                </a:lnTo>
                <a:lnTo>
                  <a:pt x="107219" y="313357"/>
                </a:lnTo>
                <a:lnTo>
                  <a:pt x="141678" y="273649"/>
                </a:lnTo>
                <a:cubicBezTo>
                  <a:pt x="153606" y="259090"/>
                  <a:pt x="172162" y="251148"/>
                  <a:pt x="192042" y="251148"/>
                </a:cubicBezTo>
                <a:cubicBezTo>
                  <a:pt x="207946" y="251148"/>
                  <a:pt x="223851" y="256443"/>
                  <a:pt x="235779" y="267031"/>
                </a:cubicBezTo>
                <a:cubicBezTo>
                  <a:pt x="250358" y="278944"/>
                  <a:pt x="256985" y="296150"/>
                  <a:pt x="258310" y="314681"/>
                </a:cubicBezTo>
                <a:cubicBezTo>
                  <a:pt x="264938" y="312034"/>
                  <a:pt x="272890" y="310710"/>
                  <a:pt x="280842" y="310710"/>
                </a:cubicBezTo>
                <a:cubicBezTo>
                  <a:pt x="296747" y="310710"/>
                  <a:pt x="312650" y="316004"/>
                  <a:pt x="324579" y="326593"/>
                </a:cubicBezTo>
                <a:cubicBezTo>
                  <a:pt x="339158" y="339829"/>
                  <a:pt x="347110" y="357036"/>
                  <a:pt x="347110" y="375566"/>
                </a:cubicBezTo>
                <a:cubicBezTo>
                  <a:pt x="352411" y="374243"/>
                  <a:pt x="359039" y="372919"/>
                  <a:pt x="364340" y="372919"/>
                </a:cubicBezTo>
                <a:cubicBezTo>
                  <a:pt x="378919" y="372919"/>
                  <a:pt x="392172" y="378214"/>
                  <a:pt x="404101" y="387479"/>
                </a:cubicBezTo>
                <a:cubicBezTo>
                  <a:pt x="416029" y="398067"/>
                  <a:pt x="422656" y="412627"/>
                  <a:pt x="423981" y="428510"/>
                </a:cubicBezTo>
                <a:cubicBezTo>
                  <a:pt x="427958" y="427187"/>
                  <a:pt x="433259" y="425863"/>
                  <a:pt x="438560" y="425863"/>
                </a:cubicBezTo>
                <a:cubicBezTo>
                  <a:pt x="451815" y="425863"/>
                  <a:pt x="463743" y="429834"/>
                  <a:pt x="473020" y="439099"/>
                </a:cubicBezTo>
                <a:cubicBezTo>
                  <a:pt x="483623" y="448364"/>
                  <a:pt x="490250" y="461600"/>
                  <a:pt x="491576" y="474836"/>
                </a:cubicBezTo>
                <a:cubicBezTo>
                  <a:pt x="492900" y="489396"/>
                  <a:pt x="487599" y="502631"/>
                  <a:pt x="478321" y="513220"/>
                </a:cubicBezTo>
                <a:lnTo>
                  <a:pt x="433259" y="564840"/>
                </a:lnTo>
                <a:lnTo>
                  <a:pt x="451815" y="579400"/>
                </a:lnTo>
                <a:cubicBezTo>
                  <a:pt x="461092" y="584694"/>
                  <a:pt x="471695" y="588665"/>
                  <a:pt x="483623" y="587342"/>
                </a:cubicBezTo>
                <a:cubicBezTo>
                  <a:pt x="512781" y="584694"/>
                  <a:pt x="533987" y="559546"/>
                  <a:pt x="531336" y="530427"/>
                </a:cubicBezTo>
                <a:lnTo>
                  <a:pt x="531336" y="529103"/>
                </a:lnTo>
                <a:cubicBezTo>
                  <a:pt x="535313" y="530427"/>
                  <a:pt x="540614" y="530427"/>
                  <a:pt x="544590" y="530427"/>
                </a:cubicBezTo>
                <a:cubicBezTo>
                  <a:pt x="573748" y="527780"/>
                  <a:pt x="594954" y="502631"/>
                  <a:pt x="592304" y="473512"/>
                </a:cubicBezTo>
                <a:lnTo>
                  <a:pt x="592304" y="472189"/>
                </a:lnTo>
                <a:cubicBezTo>
                  <a:pt x="596279" y="473512"/>
                  <a:pt x="601581" y="473512"/>
                  <a:pt x="605557" y="473512"/>
                </a:cubicBezTo>
                <a:cubicBezTo>
                  <a:pt x="634715" y="470865"/>
                  <a:pt x="655921" y="445717"/>
                  <a:pt x="653270" y="416598"/>
                </a:cubicBezTo>
                <a:cubicBezTo>
                  <a:pt x="653270" y="413951"/>
                  <a:pt x="651945" y="411303"/>
                  <a:pt x="651945" y="408656"/>
                </a:cubicBezTo>
                <a:cubicBezTo>
                  <a:pt x="659897" y="412627"/>
                  <a:pt x="669175" y="415274"/>
                  <a:pt x="679777" y="413951"/>
                </a:cubicBezTo>
                <a:cubicBezTo>
                  <a:pt x="708936" y="411303"/>
                  <a:pt x="730142" y="386155"/>
                  <a:pt x="727491" y="357036"/>
                </a:cubicBezTo>
                <a:cubicBezTo>
                  <a:pt x="728816" y="342476"/>
                  <a:pt x="722190" y="330564"/>
                  <a:pt x="712912" y="321299"/>
                </a:cubicBezTo>
                <a:lnTo>
                  <a:pt x="712912" y="321299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9"> 
				</p:cNvPr>
          <p:cNvSpPr/>
          <p:nvPr/>
        </p:nvSpPr>
        <p:spPr>
          <a:xfrm>
            <a:off x="9750425" y="3286125"/>
            <a:ext cx="269875" cy="333375"/>
          </a:xfrm>
          <a:custGeom>
            <a:avLst/>
            <a:gdLst>
              <a:gd name="connsiteX0" fmla="*/ 280592 w 269875"/>
              <a:gd name="connsiteY0" fmla="*/ 274908 h 333375"/>
              <a:gd name="connsiteX1" fmla="*/ 178539 w 269875"/>
              <a:gd name="connsiteY1" fmla="*/ 337117 h 333375"/>
              <a:gd name="connsiteX2" fmla="*/ 142754 w 269875"/>
              <a:gd name="connsiteY2" fmla="*/ 327852 h 333375"/>
              <a:gd name="connsiteX3" fmla="*/ 19495 w 269875"/>
              <a:gd name="connsiteY3" fmla="*/ 124018 h 333375"/>
              <a:gd name="connsiteX4" fmla="*/ 28773 w 269875"/>
              <a:gd name="connsiteY4" fmla="*/ 88281 h 333375"/>
              <a:gd name="connsiteX5" fmla="*/ 130826 w 269875"/>
              <a:gd name="connsiteY5" fmla="*/ 26072 h 333375"/>
              <a:gd name="connsiteX6" fmla="*/ 280592 w 269875"/>
              <a:gd name="connsiteY6" fmla="*/ 274908 h 333375"/>
              <a:gd name="connsiteX7" fmla="*/ 280592 w 269875"/>
              <a:gd name="connsiteY7" fmla="*/ 27490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875" h="333375">
                <a:moveTo>
                  <a:pt x="280592" y="274908"/>
                </a:moveTo>
                <a:lnTo>
                  <a:pt x="178539" y="337117"/>
                </a:lnTo>
                <a:cubicBezTo>
                  <a:pt x="166611" y="345058"/>
                  <a:pt x="149381" y="341088"/>
                  <a:pt x="142754" y="327852"/>
                </a:cubicBezTo>
                <a:lnTo>
                  <a:pt x="19495" y="124018"/>
                </a:lnTo>
                <a:cubicBezTo>
                  <a:pt x="11543" y="112106"/>
                  <a:pt x="15519" y="94899"/>
                  <a:pt x="28773" y="88281"/>
                </a:cubicBezTo>
                <a:lnTo>
                  <a:pt x="130826" y="26072"/>
                </a:lnTo>
                <a:lnTo>
                  <a:pt x="280592" y="274908"/>
                </a:lnTo>
                <a:lnTo>
                  <a:pt x="280592" y="274908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80"> 
				</p:cNvPr>
          <p:cNvSpPr/>
          <p:nvPr/>
        </p:nvSpPr>
        <p:spPr>
          <a:xfrm>
            <a:off x="9293225" y="3400425"/>
            <a:ext cx="561975" cy="320675"/>
          </a:xfrm>
          <a:custGeom>
            <a:avLst/>
            <a:gdLst>
              <a:gd name="connsiteX0" fmla="*/ 460791 w 561975"/>
              <a:gd name="connsiteY0" fmla="*/ 36190 h 320675"/>
              <a:gd name="connsiteX1" fmla="*/ 182464 w 561975"/>
              <a:gd name="connsiteY1" fmla="*/ 20307 h 320675"/>
              <a:gd name="connsiteX2" fmla="*/ 175837 w 561975"/>
              <a:gd name="connsiteY2" fmla="*/ 18983 h 320675"/>
              <a:gd name="connsiteX3" fmla="*/ 130774 w 561975"/>
              <a:gd name="connsiteY3" fmla="*/ 36190 h 320675"/>
              <a:gd name="connsiteX4" fmla="*/ 26070 w 561975"/>
              <a:gd name="connsiteY4" fmla="*/ 155313 h 320675"/>
              <a:gd name="connsiteX5" fmla="*/ 31371 w 561975"/>
              <a:gd name="connsiteY5" fmla="*/ 229435 h 320675"/>
              <a:gd name="connsiteX6" fmla="*/ 71132 w 561975"/>
              <a:gd name="connsiteY6" fmla="*/ 242671 h 320675"/>
              <a:gd name="connsiteX7" fmla="*/ 106918 w 561975"/>
              <a:gd name="connsiteY7" fmla="*/ 224140 h 320675"/>
              <a:gd name="connsiteX8" fmla="*/ 215597 w 561975"/>
              <a:gd name="connsiteY8" fmla="*/ 99722 h 320675"/>
              <a:gd name="connsiteX9" fmla="*/ 463442 w 561975"/>
              <a:gd name="connsiteY9" fmla="*/ 312821 h 320675"/>
              <a:gd name="connsiteX10" fmla="*/ 478021 w 561975"/>
              <a:gd name="connsiteY10" fmla="*/ 330028 h 320675"/>
              <a:gd name="connsiteX11" fmla="*/ 573447 w 561975"/>
              <a:gd name="connsiteY11" fmla="*/ 220170 h 320675"/>
              <a:gd name="connsiteX12" fmla="*/ 460791 w 561975"/>
              <a:gd name="connsiteY12" fmla="*/ 36190 h 320675"/>
              <a:gd name="connsiteX13" fmla="*/ 460791 w 561975"/>
              <a:gd name="connsiteY13" fmla="*/ 3619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1975" h="320675">
                <a:moveTo>
                  <a:pt x="460791" y="36190"/>
                </a:moveTo>
                <a:cubicBezTo>
                  <a:pt x="350785" y="75898"/>
                  <a:pt x="271263" y="37513"/>
                  <a:pt x="182464" y="20307"/>
                </a:cubicBezTo>
                <a:cubicBezTo>
                  <a:pt x="181138" y="20307"/>
                  <a:pt x="175837" y="18983"/>
                  <a:pt x="175837" y="18983"/>
                </a:cubicBezTo>
                <a:cubicBezTo>
                  <a:pt x="159932" y="17660"/>
                  <a:pt x="142702" y="22954"/>
                  <a:pt x="130774" y="36190"/>
                </a:cubicBezTo>
                <a:lnTo>
                  <a:pt x="26070" y="155313"/>
                </a:lnTo>
                <a:cubicBezTo>
                  <a:pt x="6189" y="177815"/>
                  <a:pt x="8840" y="210904"/>
                  <a:pt x="31371" y="229435"/>
                </a:cubicBezTo>
                <a:cubicBezTo>
                  <a:pt x="43300" y="238700"/>
                  <a:pt x="56553" y="243994"/>
                  <a:pt x="71132" y="242671"/>
                </a:cubicBezTo>
                <a:cubicBezTo>
                  <a:pt x="84386" y="241347"/>
                  <a:pt x="97640" y="236053"/>
                  <a:pt x="106918" y="224140"/>
                </a:cubicBezTo>
                <a:lnTo>
                  <a:pt x="215597" y="99722"/>
                </a:lnTo>
                <a:lnTo>
                  <a:pt x="463442" y="312821"/>
                </a:lnTo>
                <a:cubicBezTo>
                  <a:pt x="470068" y="319439"/>
                  <a:pt x="472719" y="322086"/>
                  <a:pt x="478021" y="330028"/>
                </a:cubicBezTo>
                <a:lnTo>
                  <a:pt x="573447" y="220170"/>
                </a:lnTo>
                <a:lnTo>
                  <a:pt x="460791" y="36190"/>
                </a:lnTo>
                <a:lnTo>
                  <a:pt x="460791" y="36190"/>
                </a:lnTo>
                <a:close/>
              </a:path>
            </a:pathLst>
          </a:custGeom>
          <a:solidFill>
            <a:srgbClr val="8578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1"/>
          <p:cNvSpPr txBox="1"/>
          <p:nvPr/>
        </p:nvSpPr>
        <p:spPr>
          <a:xfrm>
            <a:off x="2520060" y="1210445"/>
            <a:ext cx="7132886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150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2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0" dirty="0">
                <a:solidFill>
                  <a:srgbClr val="242424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9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64" dirty="0">
                <a:solidFill>
                  <a:srgbClr val="242424"/>
                </a:solidFill>
                <a:latin typeface="Times New Roman"/>
                <a:ea typeface="Times New Roman"/>
              </a:rPr>
              <a:t>INTRODUCTION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85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50" dirty="0">
                <a:solidFill>
                  <a:srgbClr val="242424"/>
                </a:solidFill>
                <a:latin typeface="Times New Roman"/>
                <a:ea typeface="Times New Roman"/>
              </a:rPr>
              <a:t>PARTICIPATION</a:t>
            </a:r>
          </a:p>
          <a:p>
            <a:pPr marL="0" indent="1893189">
              <a:lnSpc>
                <a:spcPct val="100000"/>
              </a:lnSpc>
            </a:pPr>
            <a:r>
              <a:rPr lang="en-US" altLang="zh-CN" sz="2200" spc="114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200" spc="4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25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379474" y="4604769"/>
            <a:ext cx="273483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1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meant</a:t>
            </a:r>
            <a:r>
              <a:rPr lang="en-US" altLang="zh-CN" sz="1800" spc="1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by</a:t>
            </a:r>
          </a:p>
          <a:p>
            <a:pPr marL="0" indent="777621">
              <a:lnSpc>
                <a:spcPct val="100000"/>
              </a:lnSpc>
            </a:pPr>
            <a:r>
              <a:rPr lang="en-US" altLang="zh-CN" sz="1800" spc="5" dirty="0">
                <a:solidFill>
                  <a:srgbClr val="000000"/>
                </a:solidFill>
                <a:latin typeface="Times New Roman"/>
                <a:ea typeface="Times New Roman"/>
              </a:rPr>
              <a:t>participa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4698238" y="4604769"/>
            <a:ext cx="280779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8496">
              <a:lnSpc>
                <a:spcPct val="100000"/>
              </a:lnSpc>
            </a:pP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people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8086979" y="4599866"/>
            <a:ext cx="2744696" cy="79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28015">
              <a:lnSpc>
                <a:spcPct val="100000"/>
              </a:lnSpc>
            </a:pP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</a:p>
          <a:p>
            <a:pPr marL="0" indent="437388">
              <a:lnSpc>
                <a:spcPct val="89999"/>
              </a:lnSpc>
            </a:pP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participation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community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wider</a:t>
            </a:r>
            <a:r>
              <a:rPr lang="en-US" altLang="zh-CN" sz="1800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society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Freeform 823"> 
				</p:cNvPr>
          <p:cNvSpPr/>
          <p:nvPr/>
        </p:nvSpPr>
        <p:spPr>
          <a:xfrm>
            <a:off x="793750" y="958850"/>
            <a:ext cx="4476750" cy="1187450"/>
          </a:xfrm>
          <a:custGeom>
            <a:avLst/>
            <a:gdLst>
              <a:gd name="connsiteX0" fmla="*/ 11683 w 4476750"/>
              <a:gd name="connsiteY0" fmla="*/ 1195324 h 1187450"/>
              <a:gd name="connsiteX1" fmla="*/ 4489195 w 4476750"/>
              <a:gd name="connsiteY1" fmla="*/ 1195324 h 1187450"/>
              <a:gd name="connsiteX2" fmla="*/ 4489195 w 4476750"/>
              <a:gd name="connsiteY2" fmla="*/ 6604 h 1187450"/>
              <a:gd name="connsiteX3" fmla="*/ 11683 w 4476750"/>
              <a:gd name="connsiteY3" fmla="*/ 6604 h 1187450"/>
              <a:gd name="connsiteX4" fmla="*/ 11683 w 44767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187450">
                <a:moveTo>
                  <a:pt x="11683" y="1195324"/>
                </a:moveTo>
                <a:lnTo>
                  <a:pt x="4489195" y="1195324"/>
                </a:lnTo>
                <a:lnTo>
                  <a:pt x="4489195" y="6604"/>
                </a:lnTo>
                <a:lnTo>
                  <a:pt x="11683" y="6604"/>
                </a:lnTo>
                <a:lnTo>
                  <a:pt x="11683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" name="Freeform 824"> 
				</p:cNvPr>
          <p:cNvSpPr/>
          <p:nvPr/>
        </p:nvSpPr>
        <p:spPr>
          <a:xfrm>
            <a:off x="805433" y="965454"/>
            <a:ext cx="4509261" cy="1220470"/>
          </a:xfrm>
          <a:custGeom>
            <a:avLst/>
            <a:gdLst>
              <a:gd name="connsiteX0" fmla="*/ 0 w 4509261"/>
              <a:gd name="connsiteY0" fmla="*/ 1188720 h 1220470"/>
              <a:gd name="connsiteX1" fmla="*/ 4477511 w 4509261"/>
              <a:gd name="connsiteY1" fmla="*/ 1188720 h 1220470"/>
              <a:gd name="connsiteX2" fmla="*/ 4477511 w 4509261"/>
              <a:gd name="connsiteY2" fmla="*/ 1024636 h 1220470"/>
              <a:gd name="connsiteX3" fmla="*/ 0 w 4509261"/>
              <a:gd name="connsiteY3" fmla="*/ 0 h 1220470"/>
              <a:gd name="connsiteX4" fmla="*/ 0 w 4509261"/>
              <a:gd name="connsiteY4" fmla="*/ 1024636 h 122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9261" h="1220470">
                <a:moveTo>
                  <a:pt x="0" y="1188720"/>
                </a:moveTo>
                <a:lnTo>
                  <a:pt x="4477511" y="1188720"/>
                </a:lnTo>
                <a:lnTo>
                  <a:pt x="4477511" y="1024636"/>
                </a:lnTo>
                <a:lnTo>
                  <a:pt x="0" y="0"/>
                </a:lnTo>
                <a:lnTo>
                  <a:pt x="0" y="1024636"/>
                </a:lnTo>
              </a:path>
            </a:pathLst>
          </a:custGeom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Freeform 825"> 
				</p:cNvPr>
          <p:cNvSpPr/>
          <p:nvPr/>
        </p:nvSpPr>
        <p:spPr>
          <a:xfrm>
            <a:off x="5927725" y="949325"/>
            <a:ext cx="5451475" cy="4943475"/>
          </a:xfrm>
          <a:custGeom>
            <a:avLst/>
            <a:gdLst>
              <a:gd name="connsiteX0" fmla="*/ 16636 w 5451475"/>
              <a:gd name="connsiteY0" fmla="*/ 4952365 h 4943475"/>
              <a:gd name="connsiteX1" fmla="*/ 5457316 w 5451475"/>
              <a:gd name="connsiteY1" fmla="*/ 4952365 h 4943475"/>
              <a:gd name="connsiteX2" fmla="*/ 5457316 w 5451475"/>
              <a:gd name="connsiteY2" fmla="*/ 16129 h 4943475"/>
              <a:gd name="connsiteX3" fmla="*/ 16636 w 5451475"/>
              <a:gd name="connsiteY3" fmla="*/ 16129 h 4943475"/>
              <a:gd name="connsiteX4" fmla="*/ 16636 w 54514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1475" h="4943475">
                <a:moveTo>
                  <a:pt x="16636" y="4952365"/>
                </a:moveTo>
                <a:lnTo>
                  <a:pt x="5457316" y="4952365"/>
                </a:lnTo>
                <a:lnTo>
                  <a:pt x="5457316" y="16129"/>
                </a:lnTo>
                <a:lnTo>
                  <a:pt x="16636" y="16129"/>
                </a:lnTo>
                <a:lnTo>
                  <a:pt x="16636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6" name="TextBox 826"/>
          <p:cNvSpPr txBox="1"/>
          <p:nvPr/>
        </p:nvSpPr>
        <p:spPr>
          <a:xfrm>
            <a:off x="894892" y="1178534"/>
            <a:ext cx="4220595" cy="3702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918032">
              <a:lnSpc>
                <a:spcPct val="100000"/>
              </a:lnSpc>
            </a:pPr>
            <a:r>
              <a:rPr lang="en-US" altLang="zh-CN" sz="2400" spc="120" dirty="0">
                <a:solidFill>
                  <a:srgbClr val="242424"/>
                </a:solidFill>
                <a:latin typeface="Times New Roman"/>
                <a:ea typeface="Times New Roman"/>
              </a:rPr>
              <a:t>WHO</a:t>
            </a:r>
            <a:r>
              <a:rPr lang="en-US" altLang="zh-CN" sz="24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00" dirty="0">
                <a:solidFill>
                  <a:srgbClr val="242424"/>
                </a:solidFill>
                <a:latin typeface="Times New Roman"/>
                <a:ea typeface="Times New Roman"/>
              </a:rPr>
              <a:t>ARE</a:t>
            </a:r>
            <a:r>
              <a:rPr lang="en-US" altLang="zh-CN" sz="24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94" dirty="0">
                <a:solidFill>
                  <a:srgbClr val="242424"/>
                </a:solidFill>
                <a:latin typeface="Times New Roman"/>
                <a:ea typeface="Times New Roman"/>
              </a:rPr>
              <a:t>YOU?</a:t>
            </a:r>
          </a:p>
          <a:p>
            <a:pPr marL="0" indent="178612">
              <a:lnSpc>
                <a:spcPct val="100000"/>
              </a:lnSpc>
            </a:pPr>
            <a:r>
              <a:rPr lang="en-US" altLang="zh-CN" sz="2400" spc="85" dirty="0">
                <a:solidFill>
                  <a:srgbClr val="242424"/>
                </a:solidFill>
                <a:latin typeface="Times New Roman"/>
                <a:ea typeface="Times New Roman"/>
              </a:rPr>
              <a:t>NEGATIVE</a:t>
            </a:r>
            <a:r>
              <a:rPr lang="en-US" altLang="zh-CN" sz="24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94" dirty="0">
                <a:solidFill>
                  <a:srgbClr val="242424"/>
                </a:solidFill>
                <a:latin typeface="Times New Roman"/>
                <a:ea typeface="Times New Roman"/>
              </a:rPr>
              <a:t>GROUP</a:t>
            </a:r>
            <a:r>
              <a:rPr lang="en-US" altLang="zh-CN" sz="2400" spc="4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85" dirty="0">
                <a:solidFill>
                  <a:srgbClr val="242424"/>
                </a:solidFill>
                <a:latin typeface="Times New Roman"/>
                <a:ea typeface="Times New Roman"/>
              </a:rPr>
              <a:t>ROLES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5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-5" b="1" dirty="0">
                <a:solidFill>
                  <a:srgbClr val="242424"/>
                </a:solidFill>
                <a:latin typeface="Calibri"/>
                <a:ea typeface="Calibri"/>
              </a:rPr>
              <a:t>Self</a:t>
            </a:r>
            <a:r>
              <a:rPr lang="en-US" altLang="zh-CN" sz="1800" spc="5" b="1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800" spc="-5" b="1" dirty="0">
                <a:solidFill>
                  <a:srgbClr val="242424"/>
                </a:solidFill>
                <a:latin typeface="Calibri"/>
                <a:ea typeface="Calibri"/>
              </a:rPr>
              <a:t>centred</a:t>
            </a:r>
            <a:r>
              <a:rPr lang="en-US" altLang="zh-CN" sz="1800" spc="-50" b="1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b="1" dirty="0">
                <a:solidFill>
                  <a:srgbClr val="242424"/>
                </a:solidFill>
                <a:latin typeface="Calibri"/>
                <a:ea typeface="Calibri"/>
              </a:rPr>
              <a:t>roles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50"/>
              </a:lnSpc>
            </a:pPr>
            <a:endParaRPr lang="en-US" dirty="0" smtClean="0"/>
          </a:p>
          <a:p>
            <a:pPr hangingPunct="0" marL="0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Self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-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centred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roles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are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roles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that</a:t>
            </a:r>
            <a:r>
              <a:rPr lang="en-US" altLang="zh-CN" sz="1800" spc="-114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individual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members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embody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that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focus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on</a:t>
            </a:r>
            <a:r>
              <a:rPr lang="en-US" altLang="zh-CN" sz="1800" spc="-55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individual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desires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of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members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and</a:t>
            </a:r>
            <a:r>
              <a:rPr lang="en-US" altLang="zh-CN" sz="1800" spc="-8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not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necessarily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what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best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for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the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group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or</a:t>
            </a:r>
            <a:r>
              <a:rPr lang="en-US" altLang="zh-CN" sz="1800" spc="-6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its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en-US" altLang="zh-CN" sz="1800" spc="-5" dirty="0">
                <a:solidFill>
                  <a:srgbClr val="242424"/>
                </a:solidFill>
                <a:latin typeface="Calibri"/>
                <a:ea typeface="Calibri"/>
              </a:rPr>
              <a:t>dec</a:t>
            </a:r>
            <a:r>
              <a:rPr lang="en-US" altLang="zh-CN" sz="1800" dirty="0">
                <a:solidFill>
                  <a:srgbClr val="242424"/>
                </a:solidFill>
                <a:latin typeface="Calibri"/>
                <a:ea typeface="Calibri"/>
              </a:rPr>
              <a:t>isions.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66434" y="1990090"/>
          <a:ext cx="4807711" cy="2898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4325"/>
                <a:gridCol w="1155446"/>
                <a:gridCol w="1484248"/>
                <a:gridCol w="1083690"/>
              </a:tblGrid>
              <a:tr h="1164335">
                <a:tc>
                  <a:txBody>
                    <a:bodyPr/>
                    <a:lstStyle/>
                    <a:p>
                      <a:pPr marL="0" indent="219836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altLang="zh-CN" sz="12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Aggre</a:t>
                      </a: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ssor</a:t>
                      </a:r>
                    </a:p>
                    <a:p>
                      <a:pPr hangingPunct="0" marL="105536" indent="260603">
                        <a:lnSpc>
                          <a:spcPct val="95416"/>
                        </a:lnSpc>
                      </a:pPr>
                      <a:r>
                        <a:rPr lang="en-US" altLang="zh-CN" sz="1200" spc="-5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Tak</a:t>
                      </a:r>
                      <a:r>
                        <a:rPr lang="en-US" altLang="zh-CN" sz="1200" spc="-4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es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everyone</a:t>
                      </a:r>
                      <a:r>
                        <a:rPr lang="en-US" altLang="zh-CN" sz="1200" spc="-139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else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down</a:t>
                      </a:r>
                      <a:r>
                        <a:rPr lang="en-US" altLang="zh-CN" sz="12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make</a:t>
                      </a:r>
                    </a:p>
                    <a:p>
                      <a:pPr marL="0" indent="218312">
                        <a:lnSpc>
                          <a:spcPct val="100000"/>
                        </a:lnSpc>
                        <a:spcBef>
                          <a:spcPts val="104"/>
                        </a:spcBef>
                      </a:pP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them</a:t>
                      </a:r>
                      <a:r>
                        <a:rPr lang="en-US" altLang="zh-CN" sz="12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look</a:t>
                      </a:r>
                    </a:p>
                    <a:p>
                      <a:pPr marL="0" indent="376809">
                        <a:lnSpc>
                          <a:spcPct val="100000"/>
                        </a:lnSpc>
                      </a:pPr>
                      <a:r>
                        <a:rPr lang="en-US" altLang="zh-CN" sz="1200" spc="-34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go</a:t>
                      </a:r>
                      <a:r>
                        <a:rPr lang="en-US" altLang="zh-CN" sz="12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od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30961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US" altLang="zh-CN" sz="1200" spc="-2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B</a:t>
                      </a:r>
                      <a:r>
                        <a:rPr lang="en-US" altLang="zh-CN" sz="1200" spc="-2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locker</a:t>
                      </a:r>
                    </a:p>
                    <a:p>
                      <a:pPr hangingPunct="0" marL="116078" indent="274319">
                        <a:lnSpc>
                          <a:spcPct val="95833"/>
                        </a:lnSpc>
                        <a:spcBef>
                          <a:spcPts val="120"/>
                        </a:spcBef>
                      </a:pPr>
                      <a:r>
                        <a:rPr lang="en-US" altLang="zh-CN" sz="12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Ha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tes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everything</a:t>
                      </a:r>
                      <a:r>
                        <a:rPr lang="en-US" altLang="zh-CN" sz="1200" spc="-15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group</a:t>
                      </a:r>
                      <a:r>
                        <a:rPr lang="en-US" altLang="zh-CN" sz="1200" spc="-6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is</a:t>
                      </a:r>
                      <a:r>
                        <a:rPr lang="en-US" altLang="zh-CN" sz="1200" spc="-7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doing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200" spc="-6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rejects</a:t>
                      </a:r>
                      <a:r>
                        <a:rPr lang="en-US" altLang="zh-CN" sz="1200" spc="-6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all</a:t>
                      </a:r>
                    </a:p>
                    <a:p>
                      <a:pPr marL="0" indent="2806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cisions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 marL="271525" indent="-149351">
                        <a:lnSpc>
                          <a:spcPct val="95416"/>
                        </a:lnSpc>
                        <a:spcBef>
                          <a:spcPts val="234"/>
                        </a:spcBef>
                      </a:pP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Recognition</a:t>
                      </a:r>
                      <a:r>
                        <a:rPr lang="en-US" altLang="zh-CN" sz="1200" spc="-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-</a:t>
                      </a:r>
                      <a:r>
                        <a:rPr lang="en-US" altLang="zh-CN" sz="12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</a:t>
                      </a: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eeker</a:t>
                      </a:r>
                      <a:r>
                        <a:rPr lang="en-US" altLang="zh-CN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Always</a:t>
                      </a:r>
                      <a:r>
                        <a:rPr lang="en-US" altLang="zh-CN" sz="1200" spc="-129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looking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attention</a:t>
                      </a:r>
                      <a:r>
                        <a:rPr lang="en-US" altLang="zh-CN" sz="12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</a:p>
                    <a:p>
                      <a:pPr marL="0" indent="117601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showcasing</a:t>
                      </a:r>
                      <a:r>
                        <a:rPr lang="en-US" altLang="zh-CN" sz="1200" spc="-5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his/</a:t>
                      </a:r>
                      <a:r>
                        <a:rPr lang="en-US" altLang="zh-CN" sz="1200" spc="-6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her</a:t>
                      </a:r>
                    </a:p>
                    <a:p>
                      <a:pPr marL="0" indent="516889">
                        <a:lnSpc>
                          <a:spcPct val="100000"/>
                        </a:lnSpc>
                      </a:pP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ta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lents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 marL="120776" indent="-45973">
                        <a:lnSpc>
                          <a:spcPct val="95833"/>
                        </a:lnSpc>
                        <a:spcBef>
                          <a:spcPts val="265"/>
                        </a:spcBef>
                      </a:pP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Self</a:t>
                      </a: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-</a:t>
                      </a:r>
                      <a:r>
                        <a:rPr lang="en-US" altLang="zh-CN" sz="12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confes</a:t>
                      </a: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sor</a:t>
                      </a:r>
                      <a:r>
                        <a:rPr lang="en-US" altLang="zh-CN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Tells</a:t>
                      </a:r>
                      <a:r>
                        <a:rPr lang="en-US" altLang="zh-CN" sz="12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you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his/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her</a:t>
                      </a:r>
                      <a:r>
                        <a:rPr lang="en-US" altLang="zh-CN" sz="1200" spc="-6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whole</a:t>
                      </a:r>
                      <a:r>
                        <a:rPr lang="en-US" altLang="zh-CN" sz="1200" spc="-69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life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story.</a:t>
                      </a:r>
                      <a:r>
                        <a:rPr lang="en-US" altLang="zh-CN" sz="12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open</a:t>
                      </a:r>
                    </a:p>
                    <a:p>
                      <a:pPr marL="0" indent="340232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altLang="zh-CN" sz="12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bo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ok!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</a:tr>
              <a:tr h="1734185">
                <a:tc>
                  <a:txBody>
                    <a:bodyPr/>
                    <a:lstStyle/>
                    <a:p>
                      <a:pPr marL="0" indent="364616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altLang="zh-CN" sz="1200" spc="-2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Cy</a:t>
                      </a:r>
                      <a:r>
                        <a:rPr lang="en-US" altLang="zh-CN" sz="1200" spc="-2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nic</a:t>
                      </a:r>
                    </a:p>
                    <a:p>
                      <a:pPr marL="0" indent="168020">
                        <a:lnSpc>
                          <a:spcPct val="100000"/>
                        </a:lnSpc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Joker</a:t>
                      </a:r>
                      <a:r>
                        <a:rPr lang="en-US" altLang="zh-CN" sz="1200" spc="-6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of</a:t>
                      </a:r>
                      <a:r>
                        <a:rPr lang="en-US" altLang="zh-CN" sz="1200" spc="-6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</a:t>
                      </a:r>
                    </a:p>
                    <a:p>
                      <a:pPr marL="0" indent="332612">
                        <a:lnSpc>
                          <a:spcPct val="100000"/>
                        </a:lnSpc>
                      </a:pPr>
                      <a:r>
                        <a:rPr lang="en-US" altLang="zh-CN" sz="12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roup.</a:t>
                      </a:r>
                    </a:p>
                    <a:p>
                      <a:pPr marL="0" indent="122300">
                        <a:lnSpc>
                          <a:spcPct val="100000"/>
                        </a:lnSpc>
                      </a:pP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Couldn’t</a:t>
                      </a:r>
                      <a:r>
                        <a:rPr lang="en-US" altLang="zh-CN" sz="12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care</a:t>
                      </a:r>
                    </a:p>
                    <a:p>
                      <a:pPr hangingPunct="0" marL="91820" indent="124967">
                        <a:lnSpc>
                          <a:spcPct val="95833"/>
                        </a:lnSpc>
                      </a:pPr>
                      <a:r>
                        <a:rPr lang="en-US" altLang="zh-CN" sz="1200" spc="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less</a:t>
                      </a:r>
                      <a:r>
                        <a:rPr lang="en-US" altLang="zh-CN" sz="1200" spc="-119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about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group</a:t>
                      </a:r>
                      <a:r>
                        <a:rPr lang="en-US" altLang="zh-CN" sz="12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or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goals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 marL="81026" indent="143256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altLang="zh-CN" sz="12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Domi</a:t>
                      </a: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nator</a:t>
                      </a:r>
                      <a:r>
                        <a:rPr lang="en-US" altLang="zh-CN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Sees</a:t>
                      </a:r>
                      <a:r>
                        <a:rPr lang="en-US" altLang="zh-CN" sz="1200" spc="-69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their</a:t>
                      </a:r>
                      <a:r>
                        <a:rPr lang="en-US" altLang="zh-CN" sz="1200" spc="-7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ideas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as</a:t>
                      </a:r>
                      <a:r>
                        <a:rPr lang="en-US" altLang="zh-CN" sz="1200" spc="-5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superior</a:t>
                      </a:r>
                      <a:r>
                        <a:rPr lang="en-US" altLang="zh-CN" sz="1200" spc="-6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and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tries</a:t>
                      </a:r>
                      <a:r>
                        <a:rPr lang="en-US" altLang="zh-CN" sz="1200" spc="-7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</a:t>
                      </a:r>
                      <a:r>
                        <a:rPr lang="en-US" altLang="zh-CN" sz="1200" spc="-8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control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other</a:t>
                      </a:r>
                      <a:r>
                        <a:rPr lang="en-US" altLang="zh-CN" sz="12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members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353821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altLang="zh-CN" sz="12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Help</a:t>
                      </a:r>
                      <a:r>
                        <a:rPr lang="en-US" altLang="zh-CN" sz="1200" spc="-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-</a:t>
                      </a:r>
                      <a:r>
                        <a:rPr lang="en-US" altLang="zh-CN" sz="1200" spc="-2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see</a:t>
                      </a:r>
                      <a:r>
                        <a:rPr lang="en-US" altLang="zh-CN" sz="1200" spc="-1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ker</a:t>
                      </a:r>
                    </a:p>
                    <a:p>
                      <a:pPr marL="0" indent="73405">
                        <a:lnSpc>
                          <a:spcPct val="100000"/>
                        </a:lnSpc>
                      </a:pP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Wants</a:t>
                      </a:r>
                      <a:r>
                        <a:rPr lang="en-US" altLang="zh-CN" sz="12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team</a:t>
                      </a: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member</a:t>
                      </a:r>
                    </a:p>
                    <a:p>
                      <a:pPr marL="0" indent="122173">
                        <a:lnSpc>
                          <a:spcPct val="100000"/>
                        </a:lnSpc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</a:t>
                      </a:r>
                      <a:r>
                        <a:rPr lang="en-US" altLang="zh-CN" sz="12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care</a:t>
                      </a:r>
                      <a:r>
                        <a:rPr lang="en-US" altLang="zh-CN" sz="12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for</a:t>
                      </a:r>
                      <a:r>
                        <a:rPr lang="en-US" altLang="zh-CN" sz="1200" spc="-4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him/</a:t>
                      </a:r>
                      <a:r>
                        <a:rPr lang="en-US" altLang="zh-CN" sz="1200" spc="-4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her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 marL="274446" indent="22859">
                        <a:lnSpc>
                          <a:spcPct val="95416"/>
                        </a:lnSpc>
                        <a:spcBef>
                          <a:spcPts val="189"/>
                        </a:spcBef>
                      </a:pPr>
                      <a:r>
                        <a:rPr lang="en-US" altLang="zh-CN" sz="1200" spc="-2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Spe</a:t>
                      </a:r>
                      <a:r>
                        <a:rPr lang="en-US" altLang="zh-CN" sz="12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cial</a:t>
                      </a:r>
                      <a:r>
                        <a:rPr lang="en-US" altLang="zh-CN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Inter</a:t>
                      </a:r>
                      <a:r>
                        <a:rPr lang="en-US" altLang="zh-CN" sz="1200" spc="-2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est</a:t>
                      </a:r>
                      <a:r>
                        <a:rPr lang="en-US" altLang="zh-CN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</a:t>
                      </a:r>
                      <a:r>
                        <a:rPr lang="en-US" altLang="zh-CN" sz="1200" spc="-15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leader</a:t>
                      </a:r>
                    </a:p>
                    <a:p>
                      <a:pPr marL="0" indent="62610">
                        <a:lnSpc>
                          <a:spcPct val="100000"/>
                        </a:lnSpc>
                        <a:spcBef>
                          <a:spcPts val="104"/>
                        </a:spcBef>
                      </a:pP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Always</a:t>
                      </a:r>
                      <a:r>
                        <a:rPr lang="en-US" altLang="zh-CN" sz="1200" spc="1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looking</a:t>
                      </a:r>
                    </a:p>
                    <a:p>
                      <a:pPr marL="0" indent="123570">
                        <a:lnSpc>
                          <a:spcPct val="100000"/>
                        </a:lnSpc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</a:t>
                      </a:r>
                      <a:r>
                        <a:rPr lang="en-US" altLang="zh-CN" sz="1200" spc="-5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talk</a:t>
                      </a:r>
                      <a:r>
                        <a:rPr lang="en-US" altLang="zh-CN" sz="1200" spc="-6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about</a:t>
                      </a:r>
                    </a:p>
                    <a:p>
                      <a:pPr marL="0" indent="192151">
                        <a:lnSpc>
                          <a:spcPct val="100000"/>
                        </a:lnSpc>
                      </a:pP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som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ething</a:t>
                      </a:r>
                    </a:p>
                    <a:p>
                      <a:pPr marL="0" indent="65658">
                        <a:lnSpc>
                          <a:spcPct val="100000"/>
                        </a:lnSpc>
                      </a:pP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else</a:t>
                      </a:r>
                      <a:r>
                        <a:rPr lang="en-US" altLang="zh-CN" sz="1200" spc="2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important</a:t>
                      </a:r>
                    </a:p>
                    <a:p>
                      <a:pPr marL="0" indent="272922">
                        <a:lnSpc>
                          <a:spcPct val="100000"/>
                        </a:lnSpc>
                      </a:pPr>
                      <a:r>
                        <a:rPr lang="en-US" altLang="zh-CN" sz="12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2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them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C8A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Freeform 82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Freeform 829"> 
				</p:cNvPr>
          <p:cNvSpPr/>
          <p:nvPr/>
        </p:nvSpPr>
        <p:spPr>
          <a:xfrm>
            <a:off x="5927725" y="949325"/>
            <a:ext cx="5451475" cy="4943475"/>
          </a:xfrm>
          <a:custGeom>
            <a:avLst/>
            <a:gdLst>
              <a:gd name="connsiteX0" fmla="*/ 16636 w 5451475"/>
              <a:gd name="connsiteY0" fmla="*/ 4952365 h 4943475"/>
              <a:gd name="connsiteX1" fmla="*/ 5457316 w 5451475"/>
              <a:gd name="connsiteY1" fmla="*/ 4952365 h 4943475"/>
              <a:gd name="connsiteX2" fmla="*/ 5457316 w 5451475"/>
              <a:gd name="connsiteY2" fmla="*/ 16129 h 4943475"/>
              <a:gd name="connsiteX3" fmla="*/ 16636 w 5451475"/>
              <a:gd name="connsiteY3" fmla="*/ 16129 h 4943475"/>
              <a:gd name="connsiteX4" fmla="*/ 16636 w 5451475"/>
              <a:gd name="connsiteY4" fmla="*/ 495236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1475" h="4943475">
                <a:moveTo>
                  <a:pt x="16636" y="4952365"/>
                </a:moveTo>
                <a:lnTo>
                  <a:pt x="5457316" y="4952365"/>
                </a:lnTo>
                <a:lnTo>
                  <a:pt x="5457316" y="16129"/>
                </a:lnTo>
                <a:lnTo>
                  <a:pt x="16636" y="16129"/>
                </a:lnTo>
                <a:lnTo>
                  <a:pt x="16636" y="49523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0" name="Freeform 830"> 
				</p:cNvPr>
          <p:cNvSpPr/>
          <p:nvPr/>
        </p:nvSpPr>
        <p:spPr>
          <a:xfrm>
            <a:off x="6092825" y="1101725"/>
            <a:ext cx="5121275" cy="4625975"/>
          </a:xfrm>
          <a:custGeom>
            <a:avLst/>
            <a:gdLst>
              <a:gd name="connsiteX0" fmla="*/ 18415 w 5121275"/>
              <a:gd name="connsiteY0" fmla="*/ 4636135 h 4625975"/>
              <a:gd name="connsiteX1" fmla="*/ 5123815 w 5121275"/>
              <a:gd name="connsiteY1" fmla="*/ 4636135 h 4625975"/>
              <a:gd name="connsiteX2" fmla="*/ 5123815 w 5121275"/>
              <a:gd name="connsiteY2" fmla="*/ 27558 h 4625975"/>
              <a:gd name="connsiteX3" fmla="*/ 18415 w 5121275"/>
              <a:gd name="connsiteY3" fmla="*/ 27558 h 4625975"/>
              <a:gd name="connsiteX4" fmla="*/ 18415 w 5121275"/>
              <a:gd name="connsiteY4" fmla="*/ 4636135 h 46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275" h="4625975">
                <a:moveTo>
                  <a:pt x="18415" y="4636135"/>
                </a:moveTo>
                <a:lnTo>
                  <a:pt x="5123815" y="4636135"/>
                </a:lnTo>
                <a:lnTo>
                  <a:pt x="5123815" y="27558"/>
                </a:lnTo>
                <a:lnTo>
                  <a:pt x="18415" y="27558"/>
                </a:lnTo>
                <a:lnTo>
                  <a:pt x="18415" y="4636135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2" name="Picture 832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20" y="2080260"/>
            <a:ext cx="4808220" cy="2712720"/>
          </a:xfrm>
          <a:prstGeom prst="rect">
            <a:avLst/>
          </a:prstGeom>
        </p:spPr>
      </p:pic>
      <p:sp>
        <p:nvSpPr>
          <p:cNvPr id="832" name="TextBox 832"/>
          <p:cNvSpPr txBox="1"/>
          <p:nvPr/>
        </p:nvSpPr>
        <p:spPr>
          <a:xfrm>
            <a:off x="2390901" y="2686829"/>
            <a:ext cx="1328696" cy="22820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88036">
              <a:lnSpc>
                <a:spcPct val="100000"/>
              </a:lnSpc>
            </a:pPr>
            <a:r>
              <a:rPr lang="en-US" altLang="zh-CN" sz="1800" spc="110" b="1" dirty="0">
                <a:solidFill>
                  <a:srgbClr val="242424"/>
                </a:solidFill>
                <a:latin typeface="Times New Roman"/>
                <a:ea typeface="Times New Roman"/>
              </a:rPr>
              <a:t>SW</a:t>
            </a:r>
            <a:r>
              <a:rPr lang="en-US" altLang="zh-CN" sz="1800" spc="100" b="1" dirty="0">
                <a:solidFill>
                  <a:srgbClr val="242424"/>
                </a:solidFill>
                <a:latin typeface="Times New Roman"/>
                <a:ea typeface="Times New Roman"/>
              </a:rPr>
              <a:t>OT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164"/>
              </a:lnSpc>
            </a:pPr>
            <a:endParaRPr lang="en-US" dirty="0" smtClean="0"/>
          </a:p>
          <a:p>
            <a:pPr marL="0" indent="225552">
              <a:lnSpc>
                <a:spcPct val="100000"/>
              </a:lnSpc>
            </a:pPr>
            <a:r>
              <a:rPr lang="en-US" altLang="zh-CN" sz="1800" spc="5" dirty="0">
                <a:solidFill>
                  <a:srgbClr val="242424"/>
                </a:solidFill>
                <a:latin typeface="Times New Roman"/>
                <a:ea typeface="Times New Roman"/>
              </a:rPr>
              <a:t>Str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engths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 indent="91440">
              <a:lnSpc>
                <a:spcPct val="100000"/>
              </a:lnSpc>
            </a:pP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Wea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ea typeface="Times New Roman"/>
              </a:rPr>
              <a:t>knesses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spc="40" dirty="0">
                <a:solidFill>
                  <a:srgbClr val="242424"/>
                </a:solidFill>
                <a:latin typeface="Times New Roman"/>
                <a:ea typeface="Times New Roman"/>
              </a:rPr>
              <a:t>Opportu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nities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 indent="303276">
              <a:lnSpc>
                <a:spcPct val="100000"/>
              </a:lnSpc>
            </a:pP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T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hreats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Freeform 833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4" name="Freeform 834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5" name="Freeform 835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7" name="Picture 837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580" y="906780"/>
            <a:ext cx="2141220" cy="2750820"/>
          </a:xfrm>
          <a:prstGeom prst="rect">
            <a:avLst/>
          </a:prstGeom>
        </p:spPr>
      </p:pic>
      <p:sp>
        <p:nvSpPr>
          <p:cNvPr id="837" name="TextBox 837"/>
          <p:cNvSpPr txBox="1"/>
          <p:nvPr/>
        </p:nvSpPr>
        <p:spPr>
          <a:xfrm>
            <a:off x="3355213" y="4638882"/>
            <a:ext cx="5577533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04" dirty="0">
                <a:solidFill>
                  <a:srgbClr val="242424"/>
                </a:solidFill>
                <a:latin typeface="Times New Roman"/>
                <a:ea typeface="Times New Roman"/>
              </a:rPr>
              <a:t>EVALUATION/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Freeform 838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" name="Freeform 839"> 
				</p:cNvPr>
          <p:cNvSpPr/>
          <p:nvPr/>
        </p:nvSpPr>
        <p:spPr>
          <a:xfrm>
            <a:off x="2216150" y="958850"/>
            <a:ext cx="7740650" cy="1187450"/>
          </a:xfrm>
          <a:custGeom>
            <a:avLst/>
            <a:gdLst>
              <a:gd name="connsiteX0" fmla="*/ 15748 w 7740650"/>
              <a:gd name="connsiteY0" fmla="*/ 1195324 h 1187450"/>
              <a:gd name="connsiteX1" fmla="*/ 7745476 w 7740650"/>
              <a:gd name="connsiteY1" fmla="*/ 1195324 h 1187450"/>
              <a:gd name="connsiteX2" fmla="*/ 7745476 w 7740650"/>
              <a:gd name="connsiteY2" fmla="*/ 6604 h 1187450"/>
              <a:gd name="connsiteX3" fmla="*/ 15748 w 7740650"/>
              <a:gd name="connsiteY3" fmla="*/ 6604 h 1187450"/>
              <a:gd name="connsiteX4" fmla="*/ 15748 w 7740650"/>
              <a:gd name="connsiteY4" fmla="*/ 1195324 h 118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0650" h="1187450">
                <a:moveTo>
                  <a:pt x="15748" y="1195324"/>
                </a:moveTo>
                <a:lnTo>
                  <a:pt x="7745476" y="1195324"/>
                </a:lnTo>
                <a:lnTo>
                  <a:pt x="7745476" y="6604"/>
                </a:lnTo>
                <a:lnTo>
                  <a:pt x="15748" y="6604"/>
                </a:lnTo>
                <a:lnTo>
                  <a:pt x="15748" y="1195324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0" name="Freeform 840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b4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Freeform 841"> 
				</p:cNvPr>
          <p:cNvSpPr/>
          <p:nvPr/>
        </p:nvSpPr>
        <p:spPr>
          <a:xfrm>
            <a:off x="2193925" y="4137025"/>
            <a:ext cx="1069975" cy="66675"/>
          </a:xfrm>
          <a:custGeom>
            <a:avLst/>
            <a:gdLst>
              <a:gd name="connsiteX0" fmla="*/ 1077287 w 1069975"/>
              <a:gd name="connsiteY0" fmla="*/ 42785 h 66675"/>
              <a:gd name="connsiteX1" fmla="*/ 1038961 w 1069975"/>
              <a:gd name="connsiteY1" fmla="*/ 32130 h 66675"/>
              <a:gd name="connsiteX2" fmla="*/ 890377 w 1069975"/>
              <a:gd name="connsiteY2" fmla="*/ 32130 h 66675"/>
              <a:gd name="connsiteX3" fmla="*/ 760700 w 1069975"/>
              <a:gd name="connsiteY3" fmla="*/ 32130 h 66675"/>
              <a:gd name="connsiteX4" fmla="*/ 686480 w 1069975"/>
              <a:gd name="connsiteY4" fmla="*/ 18034 h 66675"/>
              <a:gd name="connsiteX5" fmla="*/ 612193 w 1069975"/>
              <a:gd name="connsiteY5" fmla="*/ 32130 h 66675"/>
              <a:gd name="connsiteX6" fmla="*/ 547338 w 1069975"/>
              <a:gd name="connsiteY6" fmla="*/ 44505 h 66675"/>
              <a:gd name="connsiteX7" fmla="*/ 482395 w 1069975"/>
              <a:gd name="connsiteY7" fmla="*/ 32130 h 66675"/>
              <a:gd name="connsiteX8" fmla="*/ 408108 w 1069975"/>
              <a:gd name="connsiteY8" fmla="*/ 18033 h 66675"/>
              <a:gd name="connsiteX9" fmla="*/ 333888 w 1069975"/>
              <a:gd name="connsiteY9" fmla="*/ 32130 h 66675"/>
              <a:gd name="connsiteX10" fmla="*/ 269033 w 1069975"/>
              <a:gd name="connsiteY10" fmla="*/ 44505 h 66675"/>
              <a:gd name="connsiteX11" fmla="*/ 204090 w 1069975"/>
              <a:gd name="connsiteY11" fmla="*/ 32130 h 66675"/>
              <a:gd name="connsiteX12" fmla="*/ 129748 w 1069975"/>
              <a:gd name="connsiteY12" fmla="*/ 18033 h 66675"/>
              <a:gd name="connsiteX13" fmla="*/ 55428 w 1069975"/>
              <a:gd name="connsiteY13" fmla="*/ 32130 h 66675"/>
              <a:gd name="connsiteX14" fmla="*/ 16992 w 1069975"/>
              <a:gd name="connsiteY14" fmla="*/ 42784 h 66675"/>
              <a:gd name="connsiteX15" fmla="*/ 16992 w 1069975"/>
              <a:gd name="connsiteY15" fmla="*/ 69518 h 66675"/>
              <a:gd name="connsiteX16" fmla="*/ 64816 w 1069975"/>
              <a:gd name="connsiteY16" fmla="*/ 56891 h 66675"/>
              <a:gd name="connsiteX17" fmla="*/ 129759 w 1069975"/>
              <a:gd name="connsiteY17" fmla="*/ 44516 h 66675"/>
              <a:gd name="connsiteX18" fmla="*/ 194702 w 1069975"/>
              <a:gd name="connsiteY18" fmla="*/ 56891 h 66675"/>
              <a:gd name="connsiteX19" fmla="*/ 269044 w 1069975"/>
              <a:gd name="connsiteY19" fmla="*/ 70987 h 66675"/>
              <a:gd name="connsiteX20" fmla="*/ 343265 w 1069975"/>
              <a:gd name="connsiteY20" fmla="*/ 56891 h 66675"/>
              <a:gd name="connsiteX21" fmla="*/ 408119 w 1069975"/>
              <a:gd name="connsiteY21" fmla="*/ 44517 h 66675"/>
              <a:gd name="connsiteX22" fmla="*/ 473062 w 1069975"/>
              <a:gd name="connsiteY22" fmla="*/ 56891 h 66675"/>
              <a:gd name="connsiteX23" fmla="*/ 547371 w 1069975"/>
              <a:gd name="connsiteY23" fmla="*/ 70987 h 66675"/>
              <a:gd name="connsiteX24" fmla="*/ 621669 w 1069975"/>
              <a:gd name="connsiteY24" fmla="*/ 56891 h 66675"/>
              <a:gd name="connsiteX25" fmla="*/ 751345 w 1069975"/>
              <a:gd name="connsiteY25" fmla="*/ 56891 h 66675"/>
              <a:gd name="connsiteX26" fmla="*/ 899897 w 1069975"/>
              <a:gd name="connsiteY26" fmla="*/ 56891 h 66675"/>
              <a:gd name="connsiteX27" fmla="*/ 1029573 w 1069975"/>
              <a:gd name="connsiteY27" fmla="*/ 56891 h 66675"/>
              <a:gd name="connsiteX28" fmla="*/ 1077287 w 1069975"/>
              <a:gd name="connsiteY28" fmla="*/ 69518 h 66675"/>
              <a:gd name="connsiteX29" fmla="*/ 1077287 w 1069975"/>
              <a:gd name="connsiteY29" fmla="*/ 4278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9975" h="66675">
                <a:moveTo>
                  <a:pt x="1077287" y="42785"/>
                </a:moveTo>
                <a:cubicBezTo>
                  <a:pt x="1064143" y="40821"/>
                  <a:pt x="1051221" y="37237"/>
                  <a:pt x="1038961" y="32130"/>
                </a:cubicBezTo>
                <a:cubicBezTo>
                  <a:pt x="991204" y="13335"/>
                  <a:pt x="938112" y="13335"/>
                  <a:pt x="890377" y="32130"/>
                </a:cubicBezTo>
                <a:cubicBezTo>
                  <a:pt x="848738" y="48628"/>
                  <a:pt x="802350" y="48628"/>
                  <a:pt x="760700" y="32130"/>
                </a:cubicBezTo>
                <a:cubicBezTo>
                  <a:pt x="737241" y="22258"/>
                  <a:pt x="711938" y="17449"/>
                  <a:pt x="686480" y="18034"/>
                </a:cubicBezTo>
                <a:cubicBezTo>
                  <a:pt x="660999" y="17438"/>
                  <a:pt x="635685" y="22247"/>
                  <a:pt x="612193" y="32130"/>
                </a:cubicBezTo>
                <a:cubicBezTo>
                  <a:pt x="591705" y="40832"/>
                  <a:pt x="569593" y="45057"/>
                  <a:pt x="547338" y="44505"/>
                </a:cubicBezTo>
                <a:cubicBezTo>
                  <a:pt x="525050" y="45057"/>
                  <a:pt x="502905" y="40844"/>
                  <a:pt x="482395" y="32130"/>
                </a:cubicBezTo>
                <a:cubicBezTo>
                  <a:pt x="458903" y="22247"/>
                  <a:pt x="433588" y="17449"/>
                  <a:pt x="408108" y="18033"/>
                </a:cubicBezTo>
                <a:cubicBezTo>
                  <a:pt x="382650" y="17449"/>
                  <a:pt x="357358" y="22258"/>
                  <a:pt x="333888" y="32130"/>
                </a:cubicBezTo>
                <a:cubicBezTo>
                  <a:pt x="313400" y="40832"/>
                  <a:pt x="291288" y="45057"/>
                  <a:pt x="269033" y="44505"/>
                </a:cubicBezTo>
                <a:cubicBezTo>
                  <a:pt x="246745" y="45057"/>
                  <a:pt x="224600" y="40844"/>
                  <a:pt x="204090" y="32130"/>
                </a:cubicBezTo>
                <a:cubicBezTo>
                  <a:pt x="180587" y="22247"/>
                  <a:pt x="155250" y="17438"/>
                  <a:pt x="129748" y="18033"/>
                </a:cubicBezTo>
                <a:cubicBezTo>
                  <a:pt x="104257" y="17438"/>
                  <a:pt x="78931" y="22247"/>
                  <a:pt x="55428" y="32130"/>
                </a:cubicBezTo>
                <a:cubicBezTo>
                  <a:pt x="43102" y="37248"/>
                  <a:pt x="30190" y="40832"/>
                  <a:pt x="16992" y="42784"/>
                </a:cubicBezTo>
                <a:lnTo>
                  <a:pt x="16992" y="69518"/>
                </a:lnTo>
                <a:cubicBezTo>
                  <a:pt x="33438" y="67500"/>
                  <a:pt x="49519" y="63251"/>
                  <a:pt x="64816" y="56891"/>
                </a:cubicBezTo>
                <a:cubicBezTo>
                  <a:pt x="85337" y="48178"/>
                  <a:pt x="107482" y="43954"/>
                  <a:pt x="129759" y="44516"/>
                </a:cubicBezTo>
                <a:cubicBezTo>
                  <a:pt x="152047" y="43965"/>
                  <a:pt x="174192" y="48180"/>
                  <a:pt x="194702" y="56891"/>
                </a:cubicBezTo>
                <a:cubicBezTo>
                  <a:pt x="218216" y="66771"/>
                  <a:pt x="243553" y="71576"/>
                  <a:pt x="269044" y="70987"/>
                </a:cubicBezTo>
                <a:cubicBezTo>
                  <a:pt x="294502" y="71567"/>
                  <a:pt x="319795" y="66763"/>
                  <a:pt x="343265" y="56891"/>
                </a:cubicBezTo>
                <a:cubicBezTo>
                  <a:pt x="363752" y="48186"/>
                  <a:pt x="385864" y="43965"/>
                  <a:pt x="408119" y="44517"/>
                </a:cubicBezTo>
                <a:cubicBezTo>
                  <a:pt x="430396" y="43954"/>
                  <a:pt x="452552" y="48174"/>
                  <a:pt x="473062" y="56891"/>
                </a:cubicBezTo>
                <a:cubicBezTo>
                  <a:pt x="496554" y="66771"/>
                  <a:pt x="521880" y="71574"/>
                  <a:pt x="547371" y="70987"/>
                </a:cubicBezTo>
                <a:cubicBezTo>
                  <a:pt x="572863" y="71576"/>
                  <a:pt x="598177" y="66771"/>
                  <a:pt x="621669" y="56891"/>
                </a:cubicBezTo>
                <a:cubicBezTo>
                  <a:pt x="663319" y="40391"/>
                  <a:pt x="709707" y="40391"/>
                  <a:pt x="751345" y="56891"/>
                </a:cubicBezTo>
                <a:cubicBezTo>
                  <a:pt x="799081" y="75685"/>
                  <a:pt x="852162" y="75685"/>
                  <a:pt x="899897" y="56891"/>
                </a:cubicBezTo>
                <a:cubicBezTo>
                  <a:pt x="941547" y="40391"/>
                  <a:pt x="987935" y="40391"/>
                  <a:pt x="1029573" y="56891"/>
                </a:cubicBezTo>
                <a:cubicBezTo>
                  <a:pt x="1044815" y="63243"/>
                  <a:pt x="1060830" y="67492"/>
                  <a:pt x="1077287" y="69518"/>
                </a:cubicBezTo>
                <a:lnTo>
                  <a:pt x="1077287" y="4278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Freeform 842"> 
				</p:cNvPr>
          <p:cNvSpPr/>
          <p:nvPr/>
        </p:nvSpPr>
        <p:spPr>
          <a:xfrm>
            <a:off x="2193925" y="4035425"/>
            <a:ext cx="1069975" cy="66675"/>
          </a:xfrm>
          <a:custGeom>
            <a:avLst/>
            <a:gdLst>
              <a:gd name="connsiteX0" fmla="*/ 1077287 w 1069975"/>
              <a:gd name="connsiteY0" fmla="*/ 45115 h 66675"/>
              <a:gd name="connsiteX1" fmla="*/ 1038961 w 1069975"/>
              <a:gd name="connsiteY1" fmla="*/ 34460 h 66675"/>
              <a:gd name="connsiteX2" fmla="*/ 890377 w 1069975"/>
              <a:gd name="connsiteY2" fmla="*/ 34460 h 66675"/>
              <a:gd name="connsiteX3" fmla="*/ 760700 w 1069975"/>
              <a:gd name="connsiteY3" fmla="*/ 34460 h 66675"/>
              <a:gd name="connsiteX4" fmla="*/ 686480 w 1069975"/>
              <a:gd name="connsiteY4" fmla="*/ 20364 h 66675"/>
              <a:gd name="connsiteX5" fmla="*/ 612193 w 1069975"/>
              <a:gd name="connsiteY5" fmla="*/ 34460 h 66675"/>
              <a:gd name="connsiteX6" fmla="*/ 547338 w 1069975"/>
              <a:gd name="connsiteY6" fmla="*/ 46836 h 66675"/>
              <a:gd name="connsiteX7" fmla="*/ 482395 w 1069975"/>
              <a:gd name="connsiteY7" fmla="*/ 34460 h 66675"/>
              <a:gd name="connsiteX8" fmla="*/ 408108 w 1069975"/>
              <a:gd name="connsiteY8" fmla="*/ 20364 h 66675"/>
              <a:gd name="connsiteX9" fmla="*/ 333888 w 1069975"/>
              <a:gd name="connsiteY9" fmla="*/ 34460 h 66675"/>
              <a:gd name="connsiteX10" fmla="*/ 269033 w 1069975"/>
              <a:gd name="connsiteY10" fmla="*/ 46836 h 66675"/>
              <a:gd name="connsiteX11" fmla="*/ 204090 w 1069975"/>
              <a:gd name="connsiteY11" fmla="*/ 34460 h 66675"/>
              <a:gd name="connsiteX12" fmla="*/ 129748 w 1069975"/>
              <a:gd name="connsiteY12" fmla="*/ 20364 h 66675"/>
              <a:gd name="connsiteX13" fmla="*/ 55428 w 1069975"/>
              <a:gd name="connsiteY13" fmla="*/ 34460 h 66675"/>
              <a:gd name="connsiteX14" fmla="*/ 16992 w 1069975"/>
              <a:gd name="connsiteY14" fmla="*/ 45115 h 66675"/>
              <a:gd name="connsiteX15" fmla="*/ 16992 w 1069975"/>
              <a:gd name="connsiteY15" fmla="*/ 71852 h 66675"/>
              <a:gd name="connsiteX16" fmla="*/ 64816 w 1069975"/>
              <a:gd name="connsiteY16" fmla="*/ 59222 h 66675"/>
              <a:gd name="connsiteX17" fmla="*/ 129759 w 1069975"/>
              <a:gd name="connsiteY17" fmla="*/ 46847 h 66675"/>
              <a:gd name="connsiteX18" fmla="*/ 194702 w 1069975"/>
              <a:gd name="connsiteY18" fmla="*/ 59222 h 66675"/>
              <a:gd name="connsiteX19" fmla="*/ 269044 w 1069975"/>
              <a:gd name="connsiteY19" fmla="*/ 73319 h 66675"/>
              <a:gd name="connsiteX20" fmla="*/ 343265 w 1069975"/>
              <a:gd name="connsiteY20" fmla="*/ 59222 h 66675"/>
              <a:gd name="connsiteX21" fmla="*/ 408119 w 1069975"/>
              <a:gd name="connsiteY21" fmla="*/ 46847 h 66675"/>
              <a:gd name="connsiteX22" fmla="*/ 473062 w 1069975"/>
              <a:gd name="connsiteY22" fmla="*/ 59222 h 66675"/>
              <a:gd name="connsiteX23" fmla="*/ 547371 w 1069975"/>
              <a:gd name="connsiteY23" fmla="*/ 73319 h 66675"/>
              <a:gd name="connsiteX24" fmla="*/ 621669 w 1069975"/>
              <a:gd name="connsiteY24" fmla="*/ 59222 h 66675"/>
              <a:gd name="connsiteX25" fmla="*/ 751345 w 1069975"/>
              <a:gd name="connsiteY25" fmla="*/ 59222 h 66675"/>
              <a:gd name="connsiteX26" fmla="*/ 899897 w 1069975"/>
              <a:gd name="connsiteY26" fmla="*/ 59222 h 66675"/>
              <a:gd name="connsiteX27" fmla="*/ 1029573 w 1069975"/>
              <a:gd name="connsiteY27" fmla="*/ 59223 h 66675"/>
              <a:gd name="connsiteX28" fmla="*/ 1077287 w 1069975"/>
              <a:gd name="connsiteY28" fmla="*/ 71852 h 66675"/>
              <a:gd name="connsiteX29" fmla="*/ 1077287 w 1069975"/>
              <a:gd name="connsiteY29" fmla="*/ 4511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9975" h="66675">
                <a:moveTo>
                  <a:pt x="1077287" y="45115"/>
                </a:moveTo>
                <a:cubicBezTo>
                  <a:pt x="1064143" y="43152"/>
                  <a:pt x="1051221" y="39567"/>
                  <a:pt x="1038961" y="34460"/>
                </a:cubicBezTo>
                <a:cubicBezTo>
                  <a:pt x="991204" y="15665"/>
                  <a:pt x="938112" y="15665"/>
                  <a:pt x="890377" y="34460"/>
                </a:cubicBezTo>
                <a:cubicBezTo>
                  <a:pt x="848738" y="50961"/>
                  <a:pt x="802350" y="50961"/>
                  <a:pt x="760700" y="34460"/>
                </a:cubicBezTo>
                <a:cubicBezTo>
                  <a:pt x="737241" y="24588"/>
                  <a:pt x="711938" y="19779"/>
                  <a:pt x="686480" y="20364"/>
                </a:cubicBezTo>
                <a:cubicBezTo>
                  <a:pt x="660999" y="19768"/>
                  <a:pt x="635685" y="24577"/>
                  <a:pt x="612193" y="34460"/>
                </a:cubicBezTo>
                <a:cubicBezTo>
                  <a:pt x="591705" y="43163"/>
                  <a:pt x="569593" y="47387"/>
                  <a:pt x="547338" y="46836"/>
                </a:cubicBezTo>
                <a:cubicBezTo>
                  <a:pt x="525050" y="47387"/>
                  <a:pt x="502905" y="43174"/>
                  <a:pt x="482395" y="34460"/>
                </a:cubicBezTo>
                <a:cubicBezTo>
                  <a:pt x="458903" y="24577"/>
                  <a:pt x="433588" y="19779"/>
                  <a:pt x="408108" y="20364"/>
                </a:cubicBezTo>
                <a:cubicBezTo>
                  <a:pt x="382650" y="19779"/>
                  <a:pt x="357358" y="24588"/>
                  <a:pt x="333888" y="34460"/>
                </a:cubicBezTo>
                <a:cubicBezTo>
                  <a:pt x="313400" y="43163"/>
                  <a:pt x="291288" y="47387"/>
                  <a:pt x="269033" y="46836"/>
                </a:cubicBezTo>
                <a:cubicBezTo>
                  <a:pt x="246745" y="47387"/>
                  <a:pt x="224600" y="43174"/>
                  <a:pt x="204090" y="34460"/>
                </a:cubicBezTo>
                <a:cubicBezTo>
                  <a:pt x="180587" y="24577"/>
                  <a:pt x="155250" y="19768"/>
                  <a:pt x="129748" y="20364"/>
                </a:cubicBezTo>
                <a:cubicBezTo>
                  <a:pt x="104257" y="19768"/>
                  <a:pt x="78931" y="24577"/>
                  <a:pt x="55428" y="34460"/>
                </a:cubicBezTo>
                <a:cubicBezTo>
                  <a:pt x="43102" y="39578"/>
                  <a:pt x="30190" y="43163"/>
                  <a:pt x="16992" y="45115"/>
                </a:cubicBezTo>
                <a:lnTo>
                  <a:pt x="16992" y="71852"/>
                </a:lnTo>
                <a:cubicBezTo>
                  <a:pt x="33438" y="69833"/>
                  <a:pt x="49519" y="65587"/>
                  <a:pt x="64816" y="59222"/>
                </a:cubicBezTo>
                <a:cubicBezTo>
                  <a:pt x="85337" y="50509"/>
                  <a:pt x="107482" y="46284"/>
                  <a:pt x="129759" y="46847"/>
                </a:cubicBezTo>
                <a:cubicBezTo>
                  <a:pt x="152047" y="46295"/>
                  <a:pt x="174192" y="50509"/>
                  <a:pt x="194702" y="59222"/>
                </a:cubicBezTo>
                <a:cubicBezTo>
                  <a:pt x="218216" y="69105"/>
                  <a:pt x="243553" y="73903"/>
                  <a:pt x="269044" y="73319"/>
                </a:cubicBezTo>
                <a:cubicBezTo>
                  <a:pt x="294502" y="73892"/>
                  <a:pt x="319795" y="69094"/>
                  <a:pt x="343265" y="59222"/>
                </a:cubicBezTo>
                <a:cubicBezTo>
                  <a:pt x="363752" y="50520"/>
                  <a:pt x="385864" y="46295"/>
                  <a:pt x="408119" y="46847"/>
                </a:cubicBezTo>
                <a:cubicBezTo>
                  <a:pt x="430396" y="46284"/>
                  <a:pt x="452552" y="50509"/>
                  <a:pt x="473062" y="59222"/>
                </a:cubicBezTo>
                <a:cubicBezTo>
                  <a:pt x="496554" y="69105"/>
                  <a:pt x="521880" y="73903"/>
                  <a:pt x="547371" y="73319"/>
                </a:cubicBezTo>
                <a:cubicBezTo>
                  <a:pt x="572863" y="73903"/>
                  <a:pt x="598177" y="69105"/>
                  <a:pt x="621669" y="59222"/>
                </a:cubicBezTo>
                <a:cubicBezTo>
                  <a:pt x="663319" y="42722"/>
                  <a:pt x="709707" y="42722"/>
                  <a:pt x="751345" y="59222"/>
                </a:cubicBezTo>
                <a:cubicBezTo>
                  <a:pt x="799081" y="78018"/>
                  <a:pt x="852162" y="78018"/>
                  <a:pt x="899897" y="59222"/>
                </a:cubicBezTo>
                <a:cubicBezTo>
                  <a:pt x="941547" y="42722"/>
                  <a:pt x="987935" y="42722"/>
                  <a:pt x="1029573" y="59223"/>
                </a:cubicBezTo>
                <a:cubicBezTo>
                  <a:pt x="1044815" y="65576"/>
                  <a:pt x="1060830" y="69822"/>
                  <a:pt x="1077287" y="71852"/>
                </a:cubicBezTo>
                <a:lnTo>
                  <a:pt x="1077287" y="4511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Freeform 843"> 
				</p:cNvPr>
          <p:cNvSpPr/>
          <p:nvPr/>
        </p:nvSpPr>
        <p:spPr>
          <a:xfrm>
            <a:off x="2193925" y="3933825"/>
            <a:ext cx="1069975" cy="66675"/>
          </a:xfrm>
          <a:custGeom>
            <a:avLst/>
            <a:gdLst>
              <a:gd name="connsiteX0" fmla="*/ 1077287 w 1069975"/>
              <a:gd name="connsiteY0" fmla="*/ 47445 h 66675"/>
              <a:gd name="connsiteX1" fmla="*/ 1038961 w 1069975"/>
              <a:gd name="connsiteY1" fmla="*/ 36791 h 66675"/>
              <a:gd name="connsiteX2" fmla="*/ 890377 w 1069975"/>
              <a:gd name="connsiteY2" fmla="*/ 36791 h 66675"/>
              <a:gd name="connsiteX3" fmla="*/ 760700 w 1069975"/>
              <a:gd name="connsiteY3" fmla="*/ 36791 h 66675"/>
              <a:gd name="connsiteX4" fmla="*/ 686480 w 1069975"/>
              <a:gd name="connsiteY4" fmla="*/ 22694 h 66675"/>
              <a:gd name="connsiteX5" fmla="*/ 612193 w 1069975"/>
              <a:gd name="connsiteY5" fmla="*/ 36791 h 66675"/>
              <a:gd name="connsiteX6" fmla="*/ 547338 w 1069975"/>
              <a:gd name="connsiteY6" fmla="*/ 49166 h 66675"/>
              <a:gd name="connsiteX7" fmla="*/ 482395 w 1069975"/>
              <a:gd name="connsiteY7" fmla="*/ 36791 h 66675"/>
              <a:gd name="connsiteX8" fmla="*/ 408108 w 1069975"/>
              <a:gd name="connsiteY8" fmla="*/ 22694 h 66675"/>
              <a:gd name="connsiteX9" fmla="*/ 333888 w 1069975"/>
              <a:gd name="connsiteY9" fmla="*/ 36790 h 66675"/>
              <a:gd name="connsiteX10" fmla="*/ 269033 w 1069975"/>
              <a:gd name="connsiteY10" fmla="*/ 49166 h 66675"/>
              <a:gd name="connsiteX11" fmla="*/ 204090 w 1069975"/>
              <a:gd name="connsiteY11" fmla="*/ 36790 h 66675"/>
              <a:gd name="connsiteX12" fmla="*/ 129748 w 1069975"/>
              <a:gd name="connsiteY12" fmla="*/ 22694 h 66675"/>
              <a:gd name="connsiteX13" fmla="*/ 55428 w 1069975"/>
              <a:gd name="connsiteY13" fmla="*/ 36790 h 66675"/>
              <a:gd name="connsiteX14" fmla="*/ 16992 w 1069975"/>
              <a:gd name="connsiteY14" fmla="*/ 47445 h 66675"/>
              <a:gd name="connsiteX15" fmla="*/ 16992 w 1069975"/>
              <a:gd name="connsiteY15" fmla="*/ 74182 h 66675"/>
              <a:gd name="connsiteX16" fmla="*/ 64816 w 1069975"/>
              <a:gd name="connsiteY16" fmla="*/ 61553 h 66675"/>
              <a:gd name="connsiteX17" fmla="*/ 129759 w 1069975"/>
              <a:gd name="connsiteY17" fmla="*/ 49177 h 66675"/>
              <a:gd name="connsiteX18" fmla="*/ 194702 w 1069975"/>
              <a:gd name="connsiteY18" fmla="*/ 61553 h 66675"/>
              <a:gd name="connsiteX19" fmla="*/ 269044 w 1069975"/>
              <a:gd name="connsiteY19" fmla="*/ 75649 h 66675"/>
              <a:gd name="connsiteX20" fmla="*/ 343265 w 1069975"/>
              <a:gd name="connsiteY20" fmla="*/ 61553 h 66675"/>
              <a:gd name="connsiteX21" fmla="*/ 408119 w 1069975"/>
              <a:gd name="connsiteY21" fmla="*/ 49177 h 66675"/>
              <a:gd name="connsiteX22" fmla="*/ 473062 w 1069975"/>
              <a:gd name="connsiteY22" fmla="*/ 61553 h 66675"/>
              <a:gd name="connsiteX23" fmla="*/ 547371 w 1069975"/>
              <a:gd name="connsiteY23" fmla="*/ 75649 h 66675"/>
              <a:gd name="connsiteX24" fmla="*/ 621669 w 1069975"/>
              <a:gd name="connsiteY24" fmla="*/ 61553 h 66675"/>
              <a:gd name="connsiteX25" fmla="*/ 751345 w 1069975"/>
              <a:gd name="connsiteY25" fmla="*/ 61553 h 66675"/>
              <a:gd name="connsiteX26" fmla="*/ 899897 w 1069975"/>
              <a:gd name="connsiteY26" fmla="*/ 61553 h 66675"/>
              <a:gd name="connsiteX27" fmla="*/ 1029573 w 1069975"/>
              <a:gd name="connsiteY27" fmla="*/ 61553 h 66675"/>
              <a:gd name="connsiteX28" fmla="*/ 1077287 w 1069975"/>
              <a:gd name="connsiteY28" fmla="*/ 74182 h 66675"/>
              <a:gd name="connsiteX29" fmla="*/ 1077287 w 1069975"/>
              <a:gd name="connsiteY29" fmla="*/ 4744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9975" h="66675">
                <a:moveTo>
                  <a:pt x="1077287" y="47445"/>
                </a:moveTo>
                <a:cubicBezTo>
                  <a:pt x="1064143" y="45482"/>
                  <a:pt x="1051221" y="41897"/>
                  <a:pt x="1038961" y="36791"/>
                </a:cubicBezTo>
                <a:cubicBezTo>
                  <a:pt x="991204" y="17995"/>
                  <a:pt x="938112" y="17995"/>
                  <a:pt x="890377" y="36791"/>
                </a:cubicBezTo>
                <a:cubicBezTo>
                  <a:pt x="848738" y="53291"/>
                  <a:pt x="802350" y="53291"/>
                  <a:pt x="760700" y="36791"/>
                </a:cubicBezTo>
                <a:cubicBezTo>
                  <a:pt x="737241" y="26919"/>
                  <a:pt x="711938" y="22110"/>
                  <a:pt x="686480" y="22694"/>
                </a:cubicBezTo>
                <a:cubicBezTo>
                  <a:pt x="660999" y="22099"/>
                  <a:pt x="635685" y="26908"/>
                  <a:pt x="612193" y="36791"/>
                </a:cubicBezTo>
                <a:cubicBezTo>
                  <a:pt x="591705" y="45493"/>
                  <a:pt x="569593" y="49718"/>
                  <a:pt x="547338" y="49166"/>
                </a:cubicBezTo>
                <a:cubicBezTo>
                  <a:pt x="525050" y="49718"/>
                  <a:pt x="502905" y="45504"/>
                  <a:pt x="482395" y="36791"/>
                </a:cubicBezTo>
                <a:cubicBezTo>
                  <a:pt x="458903" y="26908"/>
                  <a:pt x="433588" y="22110"/>
                  <a:pt x="408108" y="22694"/>
                </a:cubicBezTo>
                <a:cubicBezTo>
                  <a:pt x="382650" y="22110"/>
                  <a:pt x="357358" y="26919"/>
                  <a:pt x="333888" y="36790"/>
                </a:cubicBezTo>
                <a:cubicBezTo>
                  <a:pt x="313400" y="45493"/>
                  <a:pt x="291288" y="49717"/>
                  <a:pt x="269033" y="49166"/>
                </a:cubicBezTo>
                <a:cubicBezTo>
                  <a:pt x="246745" y="49717"/>
                  <a:pt x="224600" y="45504"/>
                  <a:pt x="204090" y="36790"/>
                </a:cubicBezTo>
                <a:cubicBezTo>
                  <a:pt x="180587" y="26908"/>
                  <a:pt x="155250" y="22099"/>
                  <a:pt x="129748" y="22694"/>
                </a:cubicBezTo>
                <a:cubicBezTo>
                  <a:pt x="104257" y="22099"/>
                  <a:pt x="78931" y="26908"/>
                  <a:pt x="55428" y="36790"/>
                </a:cubicBezTo>
                <a:cubicBezTo>
                  <a:pt x="43102" y="41908"/>
                  <a:pt x="30190" y="45493"/>
                  <a:pt x="16992" y="47445"/>
                </a:cubicBezTo>
                <a:lnTo>
                  <a:pt x="16992" y="74182"/>
                </a:lnTo>
                <a:cubicBezTo>
                  <a:pt x="33438" y="72163"/>
                  <a:pt x="49519" y="67917"/>
                  <a:pt x="64816" y="61553"/>
                </a:cubicBezTo>
                <a:cubicBezTo>
                  <a:pt x="85337" y="52839"/>
                  <a:pt x="107482" y="48614"/>
                  <a:pt x="129759" y="49177"/>
                </a:cubicBezTo>
                <a:cubicBezTo>
                  <a:pt x="152047" y="48626"/>
                  <a:pt x="174192" y="52839"/>
                  <a:pt x="194702" y="61553"/>
                </a:cubicBezTo>
                <a:cubicBezTo>
                  <a:pt x="218216" y="71435"/>
                  <a:pt x="243553" y="76234"/>
                  <a:pt x="269044" y="75649"/>
                </a:cubicBezTo>
                <a:cubicBezTo>
                  <a:pt x="294502" y="76222"/>
                  <a:pt x="319795" y="71425"/>
                  <a:pt x="343265" y="61553"/>
                </a:cubicBezTo>
                <a:cubicBezTo>
                  <a:pt x="363752" y="52850"/>
                  <a:pt x="385864" y="48626"/>
                  <a:pt x="408119" y="49177"/>
                </a:cubicBezTo>
                <a:cubicBezTo>
                  <a:pt x="430396" y="48615"/>
                  <a:pt x="452552" y="52839"/>
                  <a:pt x="473062" y="61553"/>
                </a:cubicBezTo>
                <a:cubicBezTo>
                  <a:pt x="496554" y="71435"/>
                  <a:pt x="521880" y="76234"/>
                  <a:pt x="547371" y="75649"/>
                </a:cubicBezTo>
                <a:cubicBezTo>
                  <a:pt x="572863" y="76234"/>
                  <a:pt x="598177" y="71435"/>
                  <a:pt x="621669" y="61553"/>
                </a:cubicBezTo>
                <a:cubicBezTo>
                  <a:pt x="663319" y="45052"/>
                  <a:pt x="709707" y="45052"/>
                  <a:pt x="751345" y="61553"/>
                </a:cubicBezTo>
                <a:cubicBezTo>
                  <a:pt x="799081" y="80348"/>
                  <a:pt x="852162" y="80348"/>
                  <a:pt x="899897" y="61553"/>
                </a:cubicBezTo>
                <a:cubicBezTo>
                  <a:pt x="941547" y="45052"/>
                  <a:pt x="987935" y="45052"/>
                  <a:pt x="1029573" y="61553"/>
                </a:cubicBezTo>
                <a:cubicBezTo>
                  <a:pt x="1044815" y="67906"/>
                  <a:pt x="1060830" y="72152"/>
                  <a:pt x="1077287" y="74182"/>
                </a:cubicBezTo>
                <a:lnTo>
                  <a:pt x="1077287" y="4744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Freeform 844"> 
				</p:cNvPr>
          <p:cNvSpPr/>
          <p:nvPr/>
        </p:nvSpPr>
        <p:spPr>
          <a:xfrm>
            <a:off x="2968625" y="3463925"/>
            <a:ext cx="168275" cy="41275"/>
          </a:xfrm>
          <a:custGeom>
            <a:avLst/>
            <a:gdLst>
              <a:gd name="connsiteX0" fmla="*/ 7692 w 168275"/>
              <a:gd name="connsiteY0" fmla="*/ 25233 h 41275"/>
              <a:gd name="connsiteX1" fmla="*/ 166736 w 168275"/>
              <a:gd name="connsiteY1" fmla="*/ 25233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275" h="41275">
                <a:moveTo>
                  <a:pt x="7692" y="25233"/>
                </a:moveTo>
                <a:lnTo>
                  <a:pt x="166736" y="25233"/>
                </a:lnTo>
              </a:path>
            </a:pathLst>
          </a:custGeom>
          <a:ln w="26472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Freeform 845"> 
				</p:cNvPr>
          <p:cNvSpPr/>
          <p:nvPr/>
        </p:nvSpPr>
        <p:spPr>
          <a:xfrm>
            <a:off x="2333625" y="3463925"/>
            <a:ext cx="180975" cy="41275"/>
          </a:xfrm>
          <a:custGeom>
            <a:avLst/>
            <a:gdLst>
              <a:gd name="connsiteX0" fmla="*/ 13142 w 180975"/>
              <a:gd name="connsiteY0" fmla="*/ 25233 h 41275"/>
              <a:gd name="connsiteX1" fmla="*/ 172186 w 180975"/>
              <a:gd name="connsiteY1" fmla="*/ 25233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975" h="41275">
                <a:moveTo>
                  <a:pt x="13142" y="25233"/>
                </a:moveTo>
                <a:lnTo>
                  <a:pt x="172186" y="25233"/>
                </a:lnTo>
              </a:path>
            </a:pathLst>
          </a:custGeom>
          <a:ln w="26472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Freeform 846"> 
				</p:cNvPr>
          <p:cNvSpPr/>
          <p:nvPr/>
        </p:nvSpPr>
        <p:spPr>
          <a:xfrm>
            <a:off x="2714625" y="3095625"/>
            <a:ext cx="41275" cy="168275"/>
          </a:xfrm>
          <a:custGeom>
            <a:avLst/>
            <a:gdLst>
              <a:gd name="connsiteX0" fmla="*/ 26439 w 41275"/>
              <a:gd name="connsiteY0" fmla="*/ 3072 h 168275"/>
              <a:gd name="connsiteX1" fmla="*/ 26439 w 41275"/>
              <a:gd name="connsiteY1" fmla="*/ 161904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168275">
                <a:moveTo>
                  <a:pt x="26439" y="3072"/>
                </a:moveTo>
                <a:lnTo>
                  <a:pt x="26439" y="161904"/>
                </a:lnTo>
              </a:path>
            </a:pathLst>
          </a:custGeom>
          <a:ln w="26507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Freeform 847"> 
				</p:cNvPr>
          <p:cNvSpPr/>
          <p:nvPr/>
        </p:nvSpPr>
        <p:spPr>
          <a:xfrm>
            <a:off x="2714625" y="3717925"/>
            <a:ext cx="41275" cy="180975"/>
          </a:xfrm>
          <a:custGeom>
            <a:avLst/>
            <a:gdLst>
              <a:gd name="connsiteX0" fmla="*/ 26439 w 41275"/>
              <a:gd name="connsiteY0" fmla="*/ 9480 h 180975"/>
              <a:gd name="connsiteX1" fmla="*/ 26439 w 41275"/>
              <a:gd name="connsiteY1" fmla="*/ 168311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" h="180975">
                <a:moveTo>
                  <a:pt x="26439" y="9480"/>
                </a:moveTo>
                <a:lnTo>
                  <a:pt x="26439" y="168311"/>
                </a:lnTo>
              </a:path>
            </a:pathLst>
          </a:custGeom>
          <a:ln w="26507">
            <a:solidFill>
              <a:srgbClr val="c7662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8" name="Freeform 848"> 
				</p:cNvPr>
          <p:cNvSpPr/>
          <p:nvPr/>
        </p:nvSpPr>
        <p:spPr>
          <a:xfrm>
            <a:off x="2879725" y="3184525"/>
            <a:ext cx="142875" cy="142875"/>
          </a:xfrm>
          <a:custGeom>
            <a:avLst/>
            <a:gdLst>
              <a:gd name="connsiteX0" fmla="*/ 18395 w 142875"/>
              <a:gd name="connsiteY0" fmla="*/ 132378 h 142875"/>
              <a:gd name="connsiteX1" fmla="*/ 130853 w 142875"/>
              <a:gd name="connsiteY1" fmla="*/ 20060 h 142875"/>
              <a:gd name="connsiteX2" fmla="*/ 149607 w 142875"/>
              <a:gd name="connsiteY2" fmla="*/ 38778 h 142875"/>
              <a:gd name="connsiteX3" fmla="*/ 37138 w 142875"/>
              <a:gd name="connsiteY3" fmla="*/ 151096 h 142875"/>
              <a:gd name="connsiteX4" fmla="*/ 18395 w 142875"/>
              <a:gd name="connsiteY4" fmla="*/ 132378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18395" y="132378"/>
                </a:moveTo>
                <a:lnTo>
                  <a:pt x="130853" y="20060"/>
                </a:lnTo>
                <a:lnTo>
                  <a:pt x="149607" y="38778"/>
                </a:lnTo>
                <a:lnTo>
                  <a:pt x="37138" y="151096"/>
                </a:lnTo>
                <a:lnTo>
                  <a:pt x="18395" y="132378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Freeform 849"> 
				</p:cNvPr>
          <p:cNvSpPr/>
          <p:nvPr/>
        </p:nvSpPr>
        <p:spPr>
          <a:xfrm>
            <a:off x="2435225" y="3629025"/>
            <a:ext cx="142875" cy="142875"/>
          </a:xfrm>
          <a:custGeom>
            <a:avLst/>
            <a:gdLst>
              <a:gd name="connsiteX0" fmla="*/ 17572 w 142875"/>
              <a:gd name="connsiteY0" fmla="*/ 131944 h 142875"/>
              <a:gd name="connsiteX1" fmla="*/ 130029 w 142875"/>
              <a:gd name="connsiteY1" fmla="*/ 19626 h 142875"/>
              <a:gd name="connsiteX2" fmla="*/ 148772 w 142875"/>
              <a:gd name="connsiteY2" fmla="*/ 38355 h 142875"/>
              <a:gd name="connsiteX3" fmla="*/ 36315 w 142875"/>
              <a:gd name="connsiteY3" fmla="*/ 150662 h 142875"/>
              <a:gd name="connsiteX4" fmla="*/ 17572 w 142875"/>
              <a:gd name="connsiteY4" fmla="*/ 131944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17572" y="131944"/>
                </a:moveTo>
                <a:lnTo>
                  <a:pt x="130029" y="19626"/>
                </a:lnTo>
                <a:lnTo>
                  <a:pt x="148772" y="38355"/>
                </a:lnTo>
                <a:lnTo>
                  <a:pt x="36315" y="150662"/>
                </a:lnTo>
                <a:lnTo>
                  <a:pt x="17572" y="131944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" name="Freeform 850"> 
				</p:cNvPr>
          <p:cNvSpPr/>
          <p:nvPr/>
        </p:nvSpPr>
        <p:spPr>
          <a:xfrm>
            <a:off x="2435225" y="3184525"/>
            <a:ext cx="142875" cy="142875"/>
          </a:xfrm>
          <a:custGeom>
            <a:avLst/>
            <a:gdLst>
              <a:gd name="connsiteX0" fmla="*/ 19891 w 142875"/>
              <a:gd name="connsiteY0" fmla="*/ 37123 h 142875"/>
              <a:gd name="connsiteX1" fmla="*/ 38634 w 142875"/>
              <a:gd name="connsiteY1" fmla="*/ 18405 h 142875"/>
              <a:gd name="connsiteX2" fmla="*/ 151091 w 142875"/>
              <a:gd name="connsiteY2" fmla="*/ 130712 h 142875"/>
              <a:gd name="connsiteX3" fmla="*/ 132349 w 142875"/>
              <a:gd name="connsiteY3" fmla="*/ 149430 h 142875"/>
              <a:gd name="connsiteX4" fmla="*/ 19891 w 142875"/>
              <a:gd name="connsiteY4" fmla="*/ 37123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19891" y="37123"/>
                </a:moveTo>
                <a:lnTo>
                  <a:pt x="38634" y="18405"/>
                </a:lnTo>
                <a:lnTo>
                  <a:pt x="151091" y="130712"/>
                </a:lnTo>
                <a:lnTo>
                  <a:pt x="132349" y="149430"/>
                </a:lnTo>
                <a:lnTo>
                  <a:pt x="19891" y="3712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1" name="Freeform 851"> 
				</p:cNvPr>
          <p:cNvSpPr/>
          <p:nvPr/>
        </p:nvSpPr>
        <p:spPr>
          <a:xfrm>
            <a:off x="2879725" y="3629025"/>
            <a:ext cx="142875" cy="142875"/>
          </a:xfrm>
          <a:custGeom>
            <a:avLst/>
            <a:gdLst>
              <a:gd name="connsiteX0" fmla="*/ 20052 w 142875"/>
              <a:gd name="connsiteY0" fmla="*/ 36016 h 142875"/>
              <a:gd name="connsiteX1" fmla="*/ 38795 w 142875"/>
              <a:gd name="connsiteY1" fmla="*/ 17299 h 142875"/>
              <a:gd name="connsiteX2" fmla="*/ 151264 w 142875"/>
              <a:gd name="connsiteY2" fmla="*/ 129617 h 142875"/>
              <a:gd name="connsiteX3" fmla="*/ 132521 w 142875"/>
              <a:gd name="connsiteY3" fmla="*/ 148335 h 142875"/>
              <a:gd name="connsiteX4" fmla="*/ 20052 w 142875"/>
              <a:gd name="connsiteY4" fmla="*/ 36016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42875">
                <a:moveTo>
                  <a:pt x="20052" y="36016"/>
                </a:moveTo>
                <a:lnTo>
                  <a:pt x="38795" y="17299"/>
                </a:lnTo>
                <a:lnTo>
                  <a:pt x="151264" y="129617"/>
                </a:lnTo>
                <a:lnTo>
                  <a:pt x="132521" y="148335"/>
                </a:lnTo>
                <a:lnTo>
                  <a:pt x="20052" y="3601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3" name="Picture 85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60" y="3284220"/>
            <a:ext cx="396240" cy="403860"/>
          </a:xfrm>
          <a:prstGeom prst="rect">
            <a:avLst/>
          </a:prstGeom>
        </p:spPr>
      </p:pic>
      <p:sp>
        <p:nvSpPr>
          <p:cNvPr id="853" name="Freeform 853"> 
				</p:cNvPr>
          <p:cNvSpPr/>
          <p:nvPr/>
        </p:nvSpPr>
        <p:spPr>
          <a:xfrm>
            <a:off x="5622925" y="3260725"/>
            <a:ext cx="955675" cy="892175"/>
          </a:xfrm>
          <a:custGeom>
            <a:avLst/>
            <a:gdLst>
              <a:gd name="connsiteX0" fmla="*/ 437815 w 955675"/>
              <a:gd name="connsiteY0" fmla="*/ 903025 h 892175"/>
              <a:gd name="connsiteX1" fmla="*/ 967995 w 955675"/>
              <a:gd name="connsiteY1" fmla="*/ 69163 h 892175"/>
              <a:gd name="connsiteX2" fmla="*/ 967995 w 955675"/>
              <a:gd name="connsiteY2" fmla="*/ 16220 h 892175"/>
              <a:gd name="connsiteX3" fmla="*/ 26951 w 955675"/>
              <a:gd name="connsiteY3" fmla="*/ 903025 h 892175"/>
              <a:gd name="connsiteX4" fmla="*/ 437815 w 955675"/>
              <a:gd name="connsiteY4" fmla="*/ 903025 h 8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675" h="892175">
                <a:moveTo>
                  <a:pt x="437815" y="903025"/>
                </a:moveTo>
                <a:cubicBezTo>
                  <a:pt x="490830" y="505950"/>
                  <a:pt x="716143" y="148579"/>
                  <a:pt x="967995" y="69163"/>
                </a:cubicBezTo>
                <a:lnTo>
                  <a:pt x="967995" y="16220"/>
                </a:lnTo>
                <a:cubicBezTo>
                  <a:pt x="702889" y="69163"/>
                  <a:pt x="265518" y="386826"/>
                  <a:pt x="26951" y="903025"/>
                </a:cubicBezTo>
                <a:lnTo>
                  <a:pt x="437815" y="90302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4" name="Freeform 854"> 
				</p:cNvPr>
          <p:cNvSpPr/>
          <p:nvPr/>
        </p:nvSpPr>
        <p:spPr>
          <a:xfrm>
            <a:off x="6130925" y="3667125"/>
            <a:ext cx="561975" cy="307975"/>
          </a:xfrm>
          <a:custGeom>
            <a:avLst/>
            <a:gdLst>
              <a:gd name="connsiteX0" fmla="*/ 452375 w 561975"/>
              <a:gd name="connsiteY0" fmla="*/ 171024 h 307975"/>
              <a:gd name="connsiteX1" fmla="*/ 452375 w 561975"/>
              <a:gd name="connsiteY1" fmla="*/ 59842 h 307975"/>
              <a:gd name="connsiteX2" fmla="*/ 400001 w 561975"/>
              <a:gd name="connsiteY2" fmla="*/ 59842 h 307975"/>
              <a:gd name="connsiteX3" fmla="*/ 400001 w 561975"/>
              <a:gd name="connsiteY3" fmla="*/ 120727 h 307975"/>
              <a:gd name="connsiteX4" fmla="*/ 295308 w 561975"/>
              <a:gd name="connsiteY4" fmla="*/ 20134 h 307975"/>
              <a:gd name="connsiteX5" fmla="*/ 20526 w 561975"/>
              <a:gd name="connsiteY5" fmla="*/ 284853 h 307975"/>
              <a:gd name="connsiteX6" fmla="*/ 49960 w 561975"/>
              <a:gd name="connsiteY6" fmla="*/ 310002 h 307975"/>
              <a:gd name="connsiteX7" fmla="*/ 295308 w 561975"/>
              <a:gd name="connsiteY7" fmla="*/ 74402 h 307975"/>
              <a:gd name="connsiteX8" fmla="*/ 540622 w 561975"/>
              <a:gd name="connsiteY8" fmla="*/ 310002 h 307975"/>
              <a:gd name="connsiteX9" fmla="*/ 570112 w 561975"/>
              <a:gd name="connsiteY9" fmla="*/ 284853 h 307975"/>
              <a:gd name="connsiteX10" fmla="*/ 452375 w 561975"/>
              <a:gd name="connsiteY10" fmla="*/ 171024 h 307975"/>
              <a:gd name="connsiteX11" fmla="*/ 452375 w 561975"/>
              <a:gd name="connsiteY11" fmla="*/ 171024 h 30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1975" h="307975">
                <a:moveTo>
                  <a:pt x="452375" y="171024"/>
                </a:moveTo>
                <a:lnTo>
                  <a:pt x="452375" y="59842"/>
                </a:lnTo>
                <a:lnTo>
                  <a:pt x="400001" y="59842"/>
                </a:lnTo>
                <a:lnTo>
                  <a:pt x="400001" y="120727"/>
                </a:lnTo>
                <a:lnTo>
                  <a:pt x="295308" y="20134"/>
                </a:lnTo>
                <a:lnTo>
                  <a:pt x="20526" y="284853"/>
                </a:lnTo>
                <a:lnTo>
                  <a:pt x="49960" y="310002"/>
                </a:lnTo>
                <a:lnTo>
                  <a:pt x="295308" y="74402"/>
                </a:lnTo>
                <a:lnTo>
                  <a:pt x="540622" y="310002"/>
                </a:lnTo>
                <a:lnTo>
                  <a:pt x="570112" y="284853"/>
                </a:lnTo>
                <a:lnTo>
                  <a:pt x="452375" y="171024"/>
                </a:lnTo>
                <a:lnTo>
                  <a:pt x="452375" y="171024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6" name="Picture 856">
					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3764279"/>
            <a:ext cx="411480" cy="403860"/>
          </a:xfrm>
          <a:prstGeom prst="rect">
            <a:avLst/>
          </a:prstGeom>
        </p:spPr>
      </p:pic>
      <p:sp>
        <p:nvSpPr>
          <p:cNvPr id="856" name="Freeform 856"> 
				</p:cNvPr>
          <p:cNvSpPr/>
          <p:nvPr/>
        </p:nvSpPr>
        <p:spPr>
          <a:xfrm>
            <a:off x="5483225" y="3273425"/>
            <a:ext cx="485775" cy="257175"/>
          </a:xfrm>
          <a:custGeom>
            <a:avLst/>
            <a:gdLst>
              <a:gd name="connsiteX0" fmla="*/ 394504 w 485775"/>
              <a:gd name="connsiteY0" fmla="*/ 146689 h 257175"/>
              <a:gd name="connsiteX1" fmla="*/ 394504 w 485775"/>
              <a:gd name="connsiteY1" fmla="*/ 50937 h 257175"/>
              <a:gd name="connsiteX2" fmla="*/ 349442 w 485775"/>
              <a:gd name="connsiteY2" fmla="*/ 50937 h 257175"/>
              <a:gd name="connsiteX3" fmla="*/ 349442 w 485775"/>
              <a:gd name="connsiteY3" fmla="*/ 103374 h 257175"/>
              <a:gd name="connsiteX4" fmla="*/ 259295 w 485775"/>
              <a:gd name="connsiteY4" fmla="*/ 16755 h 257175"/>
              <a:gd name="connsiteX5" fmla="*/ 22661 w 485775"/>
              <a:gd name="connsiteY5" fmla="*/ 244701 h 257175"/>
              <a:gd name="connsiteX6" fmla="*/ 48015 w 485775"/>
              <a:gd name="connsiteY6" fmla="*/ 266353 h 257175"/>
              <a:gd name="connsiteX7" fmla="*/ 259295 w 485775"/>
              <a:gd name="connsiteY7" fmla="*/ 63489 h 257175"/>
              <a:gd name="connsiteX8" fmla="*/ 470569 w 485775"/>
              <a:gd name="connsiteY8" fmla="*/ 266353 h 257175"/>
              <a:gd name="connsiteX9" fmla="*/ 495928 w 485775"/>
              <a:gd name="connsiteY9" fmla="*/ 244701 h 257175"/>
              <a:gd name="connsiteX10" fmla="*/ 394504 w 485775"/>
              <a:gd name="connsiteY10" fmla="*/ 146689 h 257175"/>
              <a:gd name="connsiteX11" fmla="*/ 394504 w 485775"/>
              <a:gd name="connsiteY11" fmla="*/ 146689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5775" h="257175">
                <a:moveTo>
                  <a:pt x="394504" y="146689"/>
                </a:moveTo>
                <a:lnTo>
                  <a:pt x="394504" y="50937"/>
                </a:lnTo>
                <a:lnTo>
                  <a:pt x="349442" y="50937"/>
                </a:lnTo>
                <a:lnTo>
                  <a:pt x="349442" y="103374"/>
                </a:lnTo>
                <a:lnTo>
                  <a:pt x="259295" y="16755"/>
                </a:lnTo>
                <a:lnTo>
                  <a:pt x="22661" y="244701"/>
                </a:lnTo>
                <a:lnTo>
                  <a:pt x="48015" y="266353"/>
                </a:lnTo>
                <a:lnTo>
                  <a:pt x="259295" y="63489"/>
                </a:lnTo>
                <a:lnTo>
                  <a:pt x="470569" y="266353"/>
                </a:lnTo>
                <a:lnTo>
                  <a:pt x="495928" y="244701"/>
                </a:lnTo>
                <a:lnTo>
                  <a:pt x="394504" y="146689"/>
                </a:lnTo>
                <a:lnTo>
                  <a:pt x="394504" y="14668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8" name="Picture 858">
					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980" y="3360420"/>
            <a:ext cx="350520" cy="335280"/>
          </a:xfrm>
          <a:prstGeom prst="rect">
            <a:avLst/>
          </a:prstGeom>
        </p:spPr>
      </p:pic>
      <p:sp>
        <p:nvSpPr>
          <p:cNvPr id="858" name="Freeform 858"> 
				</p:cNvPr>
          <p:cNvSpPr/>
          <p:nvPr/>
        </p:nvSpPr>
        <p:spPr>
          <a:xfrm>
            <a:off x="5978525" y="3044825"/>
            <a:ext cx="371475" cy="193675"/>
          </a:xfrm>
          <a:custGeom>
            <a:avLst/>
            <a:gdLst>
              <a:gd name="connsiteX0" fmla="*/ 296483 w 371475"/>
              <a:gd name="connsiteY0" fmla="*/ 116735 h 193675"/>
              <a:gd name="connsiteX1" fmla="*/ 296483 w 371475"/>
              <a:gd name="connsiteY1" fmla="*/ 45669 h 193675"/>
              <a:gd name="connsiteX2" fmla="*/ 263051 w 371475"/>
              <a:gd name="connsiteY2" fmla="*/ 45669 h 193675"/>
              <a:gd name="connsiteX3" fmla="*/ 263051 w 371475"/>
              <a:gd name="connsiteY3" fmla="*/ 84605 h 193675"/>
              <a:gd name="connsiteX4" fmla="*/ 196164 w 371475"/>
              <a:gd name="connsiteY4" fmla="*/ 20300 h 193675"/>
              <a:gd name="connsiteX5" fmla="*/ 20597 w 371475"/>
              <a:gd name="connsiteY5" fmla="*/ 189467 h 193675"/>
              <a:gd name="connsiteX6" fmla="*/ 39417 w 371475"/>
              <a:gd name="connsiteY6" fmla="*/ 205538 h 193675"/>
              <a:gd name="connsiteX7" fmla="*/ 196164 w 371475"/>
              <a:gd name="connsiteY7" fmla="*/ 55045 h 193675"/>
              <a:gd name="connsiteX8" fmla="*/ 352922 w 371475"/>
              <a:gd name="connsiteY8" fmla="*/ 205538 h 193675"/>
              <a:gd name="connsiteX9" fmla="*/ 371731 w 371475"/>
              <a:gd name="connsiteY9" fmla="*/ 189467 h 193675"/>
              <a:gd name="connsiteX10" fmla="*/ 296483 w 371475"/>
              <a:gd name="connsiteY10" fmla="*/ 116735 h 193675"/>
              <a:gd name="connsiteX11" fmla="*/ 296483 w 371475"/>
              <a:gd name="connsiteY11" fmla="*/ 116735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475" h="193675">
                <a:moveTo>
                  <a:pt x="296483" y="116735"/>
                </a:moveTo>
                <a:lnTo>
                  <a:pt x="296483" y="45669"/>
                </a:lnTo>
                <a:lnTo>
                  <a:pt x="263051" y="45669"/>
                </a:lnTo>
                <a:lnTo>
                  <a:pt x="263051" y="84605"/>
                </a:lnTo>
                <a:lnTo>
                  <a:pt x="196164" y="20300"/>
                </a:lnTo>
                <a:lnTo>
                  <a:pt x="20597" y="189467"/>
                </a:lnTo>
                <a:lnTo>
                  <a:pt x="39417" y="205538"/>
                </a:lnTo>
                <a:lnTo>
                  <a:pt x="196164" y="55045"/>
                </a:lnTo>
                <a:lnTo>
                  <a:pt x="352922" y="205538"/>
                </a:lnTo>
                <a:lnTo>
                  <a:pt x="371731" y="189467"/>
                </a:lnTo>
                <a:lnTo>
                  <a:pt x="296483" y="116735"/>
                </a:lnTo>
                <a:lnTo>
                  <a:pt x="296483" y="1167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0" name="Picture 860">
					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420" y="3108960"/>
            <a:ext cx="274320" cy="259079"/>
          </a:xfrm>
          <a:prstGeom prst="rect">
            <a:avLst/>
          </a:prstGeom>
        </p:spPr>
      </p:pic>
      <p:sp>
        <p:nvSpPr>
          <p:cNvPr id="860" name="Freeform 860"> 
				</p:cNvPr>
          <p:cNvSpPr/>
          <p:nvPr/>
        </p:nvSpPr>
        <p:spPr>
          <a:xfrm>
            <a:off x="9255125" y="3044825"/>
            <a:ext cx="142875" cy="155575"/>
          </a:xfrm>
          <a:custGeom>
            <a:avLst/>
            <a:gdLst>
              <a:gd name="connsiteX0" fmla="*/ 147668 w 142875"/>
              <a:gd name="connsiteY0" fmla="*/ 93536 h 155575"/>
              <a:gd name="connsiteX1" fmla="*/ 88027 w 142875"/>
              <a:gd name="connsiteY1" fmla="*/ 159760 h 155575"/>
              <a:gd name="connsiteX2" fmla="*/ 28385 w 142875"/>
              <a:gd name="connsiteY2" fmla="*/ 93536 h 155575"/>
              <a:gd name="connsiteX3" fmla="*/ 88026 w 142875"/>
              <a:gd name="connsiteY3" fmla="*/ 27356 h 155575"/>
              <a:gd name="connsiteX4" fmla="*/ 147668 w 142875"/>
              <a:gd name="connsiteY4" fmla="*/ 93536 h 155575"/>
              <a:gd name="connsiteX5" fmla="*/ 147668 w 142875"/>
              <a:gd name="connsiteY5" fmla="*/ 93536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55575">
                <a:moveTo>
                  <a:pt x="147668" y="93536"/>
                </a:moveTo>
                <a:cubicBezTo>
                  <a:pt x="147668" y="130155"/>
                  <a:pt x="120962" y="159760"/>
                  <a:pt x="88027" y="159760"/>
                </a:cubicBezTo>
                <a:cubicBezTo>
                  <a:pt x="55080" y="159760"/>
                  <a:pt x="28385" y="130155"/>
                  <a:pt x="28385" y="93536"/>
                </a:cubicBezTo>
                <a:cubicBezTo>
                  <a:pt x="28385" y="57027"/>
                  <a:pt x="55080" y="27356"/>
                  <a:pt x="88026" y="27356"/>
                </a:cubicBezTo>
                <a:cubicBezTo>
                  <a:pt x="120962" y="27356"/>
                  <a:pt x="147668" y="57027"/>
                  <a:pt x="147668" y="93536"/>
                </a:cubicBezTo>
                <a:lnTo>
                  <a:pt x="147668" y="9353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1" name="Freeform 861"> 
				</p:cNvPr>
          <p:cNvSpPr/>
          <p:nvPr/>
        </p:nvSpPr>
        <p:spPr>
          <a:xfrm>
            <a:off x="9166225" y="3108325"/>
            <a:ext cx="79375" cy="92075"/>
          </a:xfrm>
          <a:custGeom>
            <a:avLst/>
            <a:gdLst>
              <a:gd name="connsiteX0" fmla="*/ 90778 w 79375"/>
              <a:gd name="connsiteY0" fmla="*/ 56508 h 92075"/>
              <a:gd name="connsiteX1" fmla="*/ 57643 w 79375"/>
              <a:gd name="connsiteY1" fmla="*/ 96260 h 92075"/>
              <a:gd name="connsiteX2" fmla="*/ 24509 w 79375"/>
              <a:gd name="connsiteY2" fmla="*/ 56508 h 92075"/>
              <a:gd name="connsiteX3" fmla="*/ 57643 w 79375"/>
              <a:gd name="connsiteY3" fmla="*/ 16800 h 92075"/>
              <a:gd name="connsiteX4" fmla="*/ 90778 w 79375"/>
              <a:gd name="connsiteY4" fmla="*/ 56508 h 92075"/>
              <a:gd name="connsiteX5" fmla="*/ 90778 w 79375"/>
              <a:gd name="connsiteY5" fmla="*/ 56508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90778" y="56508"/>
                </a:moveTo>
                <a:cubicBezTo>
                  <a:pt x="90778" y="78458"/>
                  <a:pt x="75934" y="96260"/>
                  <a:pt x="57643" y="96260"/>
                </a:cubicBezTo>
                <a:cubicBezTo>
                  <a:pt x="39342" y="96260"/>
                  <a:pt x="24509" y="78458"/>
                  <a:pt x="24509" y="56508"/>
                </a:cubicBezTo>
                <a:cubicBezTo>
                  <a:pt x="24509" y="34669"/>
                  <a:pt x="39342" y="16800"/>
                  <a:pt x="57643" y="16800"/>
                </a:cubicBezTo>
                <a:cubicBezTo>
                  <a:pt x="75934" y="16800"/>
                  <a:pt x="90778" y="34669"/>
                  <a:pt x="90778" y="56508"/>
                </a:cubicBezTo>
                <a:lnTo>
                  <a:pt x="90778" y="56508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2" name="Freeform 862"> 
				</p:cNvPr>
          <p:cNvSpPr/>
          <p:nvPr/>
        </p:nvSpPr>
        <p:spPr>
          <a:xfrm>
            <a:off x="9102725" y="3159125"/>
            <a:ext cx="66675" cy="79375"/>
          </a:xfrm>
          <a:custGeom>
            <a:avLst/>
            <a:gdLst>
              <a:gd name="connsiteX0" fmla="*/ 74755 w 66675"/>
              <a:gd name="connsiteY0" fmla="*/ 52078 h 79375"/>
              <a:gd name="connsiteX1" fmla="*/ 48248 w 66675"/>
              <a:gd name="connsiteY1" fmla="*/ 85168 h 79375"/>
              <a:gd name="connsiteX2" fmla="*/ 21741 w 66675"/>
              <a:gd name="connsiteY2" fmla="*/ 52078 h 79375"/>
              <a:gd name="connsiteX3" fmla="*/ 48248 w 66675"/>
              <a:gd name="connsiteY3" fmla="*/ 18944 h 79375"/>
              <a:gd name="connsiteX4" fmla="*/ 74755 w 66675"/>
              <a:gd name="connsiteY4" fmla="*/ 52078 h 79375"/>
              <a:gd name="connsiteX5" fmla="*/ 74755 w 66675"/>
              <a:gd name="connsiteY5" fmla="*/ 52078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75" h="79375">
                <a:moveTo>
                  <a:pt x="74755" y="52078"/>
                </a:moveTo>
                <a:cubicBezTo>
                  <a:pt x="74755" y="70354"/>
                  <a:pt x="62882" y="85168"/>
                  <a:pt x="48248" y="85168"/>
                </a:cubicBezTo>
                <a:cubicBezTo>
                  <a:pt x="33603" y="85168"/>
                  <a:pt x="21741" y="70354"/>
                  <a:pt x="21741" y="52078"/>
                </a:cubicBezTo>
                <a:cubicBezTo>
                  <a:pt x="21741" y="33801"/>
                  <a:pt x="33603" y="18944"/>
                  <a:pt x="48248" y="18944"/>
                </a:cubicBezTo>
                <a:cubicBezTo>
                  <a:pt x="62882" y="18944"/>
                  <a:pt x="74755" y="33801"/>
                  <a:pt x="74755" y="52078"/>
                </a:cubicBezTo>
                <a:lnTo>
                  <a:pt x="74755" y="52078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3" name="Freeform 863"> 
				</p:cNvPr>
          <p:cNvSpPr/>
          <p:nvPr/>
        </p:nvSpPr>
        <p:spPr>
          <a:xfrm>
            <a:off x="9064625" y="3222625"/>
            <a:ext cx="53975" cy="66675"/>
          </a:xfrm>
          <a:custGeom>
            <a:avLst/>
            <a:gdLst>
              <a:gd name="connsiteX0" fmla="*/ 59841 w 53975"/>
              <a:gd name="connsiteY0" fmla="*/ 48140 h 66675"/>
              <a:gd name="connsiteX1" fmla="*/ 39960 w 53975"/>
              <a:gd name="connsiteY1" fmla="*/ 74612 h 66675"/>
              <a:gd name="connsiteX2" fmla="*/ 20080 w 53975"/>
              <a:gd name="connsiteY2" fmla="*/ 48140 h 66675"/>
              <a:gd name="connsiteX3" fmla="*/ 39960 w 53975"/>
              <a:gd name="connsiteY3" fmla="*/ 21668 h 66675"/>
              <a:gd name="connsiteX4" fmla="*/ 59841 w 53975"/>
              <a:gd name="connsiteY4" fmla="*/ 48140 h 66675"/>
              <a:gd name="connsiteX5" fmla="*/ 59841 w 53975"/>
              <a:gd name="connsiteY5" fmla="*/ 4814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66675">
                <a:moveTo>
                  <a:pt x="59841" y="48140"/>
                </a:moveTo>
                <a:cubicBezTo>
                  <a:pt x="59841" y="62754"/>
                  <a:pt x="50938" y="74612"/>
                  <a:pt x="39960" y="74612"/>
                </a:cubicBezTo>
                <a:cubicBezTo>
                  <a:pt x="28971" y="74612"/>
                  <a:pt x="20080" y="62754"/>
                  <a:pt x="20080" y="48140"/>
                </a:cubicBezTo>
                <a:cubicBezTo>
                  <a:pt x="20080" y="33514"/>
                  <a:pt x="28971" y="21668"/>
                  <a:pt x="39960" y="21668"/>
                </a:cubicBezTo>
                <a:cubicBezTo>
                  <a:pt x="50938" y="21668"/>
                  <a:pt x="59841" y="33514"/>
                  <a:pt x="59841" y="48140"/>
                </a:cubicBezTo>
                <a:lnTo>
                  <a:pt x="59841" y="4814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4" name="Freeform 864"> 
				</p:cNvPr>
          <p:cNvSpPr/>
          <p:nvPr/>
        </p:nvSpPr>
        <p:spPr>
          <a:xfrm>
            <a:off x="9026525" y="3273425"/>
            <a:ext cx="53975" cy="66675"/>
          </a:xfrm>
          <a:custGeom>
            <a:avLst/>
            <a:gdLst>
              <a:gd name="connsiteX0" fmla="*/ 58180 w 53975"/>
              <a:gd name="connsiteY0" fmla="*/ 50283 h 66675"/>
              <a:gd name="connsiteX1" fmla="*/ 38299 w 53975"/>
              <a:gd name="connsiteY1" fmla="*/ 76755 h 66675"/>
              <a:gd name="connsiteX2" fmla="*/ 18419 w 53975"/>
              <a:gd name="connsiteY2" fmla="*/ 50283 h 66675"/>
              <a:gd name="connsiteX3" fmla="*/ 38299 w 53975"/>
              <a:gd name="connsiteY3" fmla="*/ 23812 h 66675"/>
              <a:gd name="connsiteX4" fmla="*/ 58180 w 53975"/>
              <a:gd name="connsiteY4" fmla="*/ 50283 h 66675"/>
              <a:gd name="connsiteX5" fmla="*/ 58180 w 53975"/>
              <a:gd name="connsiteY5" fmla="*/ 50283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66675">
                <a:moveTo>
                  <a:pt x="58180" y="50283"/>
                </a:moveTo>
                <a:cubicBezTo>
                  <a:pt x="58180" y="64898"/>
                  <a:pt x="49278" y="76755"/>
                  <a:pt x="38299" y="76755"/>
                </a:cubicBezTo>
                <a:cubicBezTo>
                  <a:pt x="27309" y="76755"/>
                  <a:pt x="18419" y="64898"/>
                  <a:pt x="18419" y="50283"/>
                </a:cubicBezTo>
                <a:cubicBezTo>
                  <a:pt x="18419" y="35658"/>
                  <a:pt x="27309" y="23812"/>
                  <a:pt x="38299" y="23812"/>
                </a:cubicBezTo>
                <a:cubicBezTo>
                  <a:pt x="49278" y="23812"/>
                  <a:pt x="58180" y="35658"/>
                  <a:pt x="58180" y="50283"/>
                </a:cubicBezTo>
                <a:lnTo>
                  <a:pt x="58180" y="50283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Freeform 865"> 
				</p:cNvPr>
          <p:cNvSpPr/>
          <p:nvPr/>
        </p:nvSpPr>
        <p:spPr>
          <a:xfrm>
            <a:off x="9039225" y="3222625"/>
            <a:ext cx="346075" cy="701675"/>
          </a:xfrm>
          <a:custGeom>
            <a:avLst/>
            <a:gdLst>
              <a:gd name="connsiteX0" fmla="*/ 231031 w 346075"/>
              <a:gd name="connsiteY0" fmla="*/ 21668 h 701675"/>
              <a:gd name="connsiteX1" fmla="*/ 18972 w 346075"/>
              <a:gd name="connsiteY1" fmla="*/ 220207 h 701675"/>
              <a:gd name="connsiteX2" fmla="*/ 71987 w 346075"/>
              <a:gd name="connsiteY2" fmla="*/ 445218 h 701675"/>
              <a:gd name="connsiteX3" fmla="*/ 191271 w 346075"/>
              <a:gd name="connsiteY3" fmla="*/ 709937 h 701675"/>
              <a:gd name="connsiteX4" fmla="*/ 270792 w 346075"/>
              <a:gd name="connsiteY4" fmla="*/ 418746 h 701675"/>
              <a:gd name="connsiteX5" fmla="*/ 350315 w 346075"/>
              <a:gd name="connsiteY5" fmla="*/ 114319 h 701675"/>
              <a:gd name="connsiteX6" fmla="*/ 231031 w 346075"/>
              <a:gd name="connsiteY6" fmla="*/ 21668 h 701675"/>
              <a:gd name="connsiteX7" fmla="*/ 231031 w 346075"/>
              <a:gd name="connsiteY7" fmla="*/ 21668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75" h="701675">
                <a:moveTo>
                  <a:pt x="231031" y="21668"/>
                </a:moveTo>
                <a:cubicBezTo>
                  <a:pt x="154160" y="21668"/>
                  <a:pt x="18972" y="134173"/>
                  <a:pt x="18972" y="220207"/>
                </a:cubicBezTo>
                <a:cubicBezTo>
                  <a:pt x="18973" y="341977"/>
                  <a:pt x="71987" y="353890"/>
                  <a:pt x="71987" y="445218"/>
                </a:cubicBezTo>
                <a:cubicBezTo>
                  <a:pt x="71987" y="536546"/>
                  <a:pt x="20298" y="709937"/>
                  <a:pt x="191271" y="709937"/>
                </a:cubicBezTo>
                <a:cubicBezTo>
                  <a:pt x="387425" y="709937"/>
                  <a:pt x="270792" y="474337"/>
                  <a:pt x="270792" y="418746"/>
                </a:cubicBezTo>
                <a:cubicBezTo>
                  <a:pt x="270792" y="270504"/>
                  <a:pt x="350315" y="226825"/>
                  <a:pt x="350315" y="114319"/>
                </a:cubicBezTo>
                <a:cubicBezTo>
                  <a:pt x="350315" y="40198"/>
                  <a:pt x="307902" y="21668"/>
                  <a:pt x="231031" y="21668"/>
                </a:cubicBezTo>
                <a:lnTo>
                  <a:pt x="231031" y="21668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6" name="Freeform 866"> 
				</p:cNvPr>
          <p:cNvSpPr/>
          <p:nvPr/>
        </p:nvSpPr>
        <p:spPr>
          <a:xfrm>
            <a:off x="9483725" y="3349625"/>
            <a:ext cx="142875" cy="155575"/>
          </a:xfrm>
          <a:custGeom>
            <a:avLst/>
            <a:gdLst>
              <a:gd name="connsiteX0" fmla="*/ 144381 w 142875"/>
              <a:gd name="connsiteY0" fmla="*/ 93207 h 155575"/>
              <a:gd name="connsiteX1" fmla="*/ 84739 w 142875"/>
              <a:gd name="connsiteY1" fmla="*/ 159387 h 155575"/>
              <a:gd name="connsiteX2" fmla="*/ 25097 w 142875"/>
              <a:gd name="connsiteY2" fmla="*/ 93207 h 155575"/>
              <a:gd name="connsiteX3" fmla="*/ 84739 w 142875"/>
              <a:gd name="connsiteY3" fmla="*/ 27027 h 155575"/>
              <a:gd name="connsiteX4" fmla="*/ 144381 w 142875"/>
              <a:gd name="connsiteY4" fmla="*/ 93207 h 155575"/>
              <a:gd name="connsiteX5" fmla="*/ 144381 w 142875"/>
              <a:gd name="connsiteY5" fmla="*/ 93207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" h="155575">
                <a:moveTo>
                  <a:pt x="144381" y="93207"/>
                </a:moveTo>
                <a:cubicBezTo>
                  <a:pt x="144381" y="129749"/>
                  <a:pt x="117674" y="159387"/>
                  <a:pt x="84739" y="159387"/>
                </a:cubicBezTo>
                <a:cubicBezTo>
                  <a:pt x="51792" y="159387"/>
                  <a:pt x="25097" y="129749"/>
                  <a:pt x="25097" y="93207"/>
                </a:cubicBezTo>
                <a:cubicBezTo>
                  <a:pt x="25097" y="56654"/>
                  <a:pt x="51792" y="27027"/>
                  <a:pt x="84739" y="27027"/>
                </a:cubicBezTo>
                <a:cubicBezTo>
                  <a:pt x="117674" y="27027"/>
                  <a:pt x="144381" y="56654"/>
                  <a:pt x="144381" y="93207"/>
                </a:cubicBezTo>
                <a:lnTo>
                  <a:pt x="144381" y="93207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7" name="Freeform 867"> 
				</p:cNvPr>
          <p:cNvSpPr/>
          <p:nvPr/>
        </p:nvSpPr>
        <p:spPr>
          <a:xfrm>
            <a:off x="9636125" y="3413125"/>
            <a:ext cx="79375" cy="92075"/>
          </a:xfrm>
          <a:custGeom>
            <a:avLst/>
            <a:gdLst>
              <a:gd name="connsiteX0" fmla="*/ 84756 w 79375"/>
              <a:gd name="connsiteY0" fmla="*/ 56179 h 92075"/>
              <a:gd name="connsiteX1" fmla="*/ 51622 w 79375"/>
              <a:gd name="connsiteY1" fmla="*/ 95887 h 92075"/>
              <a:gd name="connsiteX2" fmla="*/ 18488 w 79375"/>
              <a:gd name="connsiteY2" fmla="*/ 56179 h 92075"/>
              <a:gd name="connsiteX3" fmla="*/ 51622 w 79375"/>
              <a:gd name="connsiteY3" fmla="*/ 16471 h 92075"/>
              <a:gd name="connsiteX4" fmla="*/ 84756 w 79375"/>
              <a:gd name="connsiteY4" fmla="*/ 56179 h 92075"/>
              <a:gd name="connsiteX5" fmla="*/ 84756 w 79375"/>
              <a:gd name="connsiteY5" fmla="*/ 56179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75" h="92075">
                <a:moveTo>
                  <a:pt x="84756" y="56179"/>
                </a:moveTo>
                <a:cubicBezTo>
                  <a:pt x="84756" y="78106"/>
                  <a:pt x="69912" y="95887"/>
                  <a:pt x="51622" y="95887"/>
                </a:cubicBezTo>
                <a:cubicBezTo>
                  <a:pt x="33321" y="95887"/>
                  <a:pt x="18488" y="78106"/>
                  <a:pt x="18488" y="56179"/>
                </a:cubicBezTo>
                <a:cubicBezTo>
                  <a:pt x="18488" y="34240"/>
                  <a:pt x="33321" y="16471"/>
                  <a:pt x="51622" y="16471"/>
                </a:cubicBezTo>
                <a:cubicBezTo>
                  <a:pt x="69912" y="16471"/>
                  <a:pt x="84756" y="34240"/>
                  <a:pt x="84756" y="56179"/>
                </a:cubicBezTo>
                <a:lnTo>
                  <a:pt x="84756" y="56179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8" name="Freeform 868"> 
				</p:cNvPr>
          <p:cNvSpPr/>
          <p:nvPr/>
        </p:nvSpPr>
        <p:spPr>
          <a:xfrm>
            <a:off x="9712325" y="3463925"/>
            <a:ext cx="66675" cy="79375"/>
          </a:xfrm>
          <a:custGeom>
            <a:avLst/>
            <a:gdLst>
              <a:gd name="connsiteX0" fmla="*/ 74825 w 66675"/>
              <a:gd name="connsiteY0" fmla="*/ 51705 h 79375"/>
              <a:gd name="connsiteX1" fmla="*/ 48317 w 66675"/>
              <a:gd name="connsiteY1" fmla="*/ 84795 h 79375"/>
              <a:gd name="connsiteX2" fmla="*/ 21810 w 66675"/>
              <a:gd name="connsiteY2" fmla="*/ 51704 h 79375"/>
              <a:gd name="connsiteX3" fmla="*/ 48317 w 66675"/>
              <a:gd name="connsiteY3" fmla="*/ 18615 h 79375"/>
              <a:gd name="connsiteX4" fmla="*/ 74825 w 66675"/>
              <a:gd name="connsiteY4" fmla="*/ 51705 h 79375"/>
              <a:gd name="connsiteX5" fmla="*/ 74825 w 66675"/>
              <a:gd name="connsiteY5" fmla="*/ 51705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75" h="79375">
                <a:moveTo>
                  <a:pt x="74825" y="51705"/>
                </a:moveTo>
                <a:cubicBezTo>
                  <a:pt x="74825" y="69981"/>
                  <a:pt x="62951" y="84795"/>
                  <a:pt x="48317" y="84795"/>
                </a:cubicBezTo>
                <a:cubicBezTo>
                  <a:pt x="33672" y="84795"/>
                  <a:pt x="21810" y="69981"/>
                  <a:pt x="21810" y="51704"/>
                </a:cubicBezTo>
                <a:cubicBezTo>
                  <a:pt x="21810" y="33428"/>
                  <a:pt x="33672" y="18615"/>
                  <a:pt x="48317" y="18615"/>
                </a:cubicBezTo>
                <a:cubicBezTo>
                  <a:pt x="62951" y="18615"/>
                  <a:pt x="74825" y="33428"/>
                  <a:pt x="74825" y="51705"/>
                </a:cubicBezTo>
                <a:lnTo>
                  <a:pt x="74825" y="5170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9" name="Freeform 869"> 
				</p:cNvPr>
          <p:cNvSpPr/>
          <p:nvPr/>
        </p:nvSpPr>
        <p:spPr>
          <a:xfrm>
            <a:off x="9763125" y="3527425"/>
            <a:ext cx="53975" cy="66675"/>
          </a:xfrm>
          <a:custGeom>
            <a:avLst/>
            <a:gdLst>
              <a:gd name="connsiteX0" fmla="*/ 63786 w 53975"/>
              <a:gd name="connsiteY0" fmla="*/ 47766 h 66675"/>
              <a:gd name="connsiteX1" fmla="*/ 43905 w 53975"/>
              <a:gd name="connsiteY1" fmla="*/ 74238 h 66675"/>
              <a:gd name="connsiteX2" fmla="*/ 24025 w 53975"/>
              <a:gd name="connsiteY2" fmla="*/ 47766 h 66675"/>
              <a:gd name="connsiteX3" fmla="*/ 43905 w 53975"/>
              <a:gd name="connsiteY3" fmla="*/ 21295 h 66675"/>
              <a:gd name="connsiteX4" fmla="*/ 63786 w 53975"/>
              <a:gd name="connsiteY4" fmla="*/ 47766 h 66675"/>
              <a:gd name="connsiteX5" fmla="*/ 63786 w 53975"/>
              <a:gd name="connsiteY5" fmla="*/ 47766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66675">
                <a:moveTo>
                  <a:pt x="63786" y="47766"/>
                </a:moveTo>
                <a:cubicBezTo>
                  <a:pt x="63786" y="62381"/>
                  <a:pt x="54884" y="74238"/>
                  <a:pt x="43905" y="74238"/>
                </a:cubicBezTo>
                <a:cubicBezTo>
                  <a:pt x="32916" y="74238"/>
                  <a:pt x="24025" y="62381"/>
                  <a:pt x="24025" y="47766"/>
                </a:cubicBezTo>
                <a:cubicBezTo>
                  <a:pt x="24025" y="33141"/>
                  <a:pt x="32916" y="21295"/>
                  <a:pt x="43905" y="21295"/>
                </a:cubicBezTo>
                <a:cubicBezTo>
                  <a:pt x="54884" y="21295"/>
                  <a:pt x="63786" y="33141"/>
                  <a:pt x="63786" y="47766"/>
                </a:cubicBezTo>
                <a:lnTo>
                  <a:pt x="63786" y="47766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Freeform 870"> 
				</p:cNvPr>
          <p:cNvSpPr/>
          <p:nvPr/>
        </p:nvSpPr>
        <p:spPr>
          <a:xfrm>
            <a:off x="9801225" y="3578225"/>
            <a:ext cx="53975" cy="66675"/>
          </a:xfrm>
          <a:custGeom>
            <a:avLst/>
            <a:gdLst>
              <a:gd name="connsiteX0" fmla="*/ 65447 w 53975"/>
              <a:gd name="connsiteY0" fmla="*/ 49910 h 66675"/>
              <a:gd name="connsiteX1" fmla="*/ 45566 w 53975"/>
              <a:gd name="connsiteY1" fmla="*/ 76382 h 66675"/>
              <a:gd name="connsiteX2" fmla="*/ 25686 w 53975"/>
              <a:gd name="connsiteY2" fmla="*/ 49910 h 66675"/>
              <a:gd name="connsiteX3" fmla="*/ 45566 w 53975"/>
              <a:gd name="connsiteY3" fmla="*/ 23438 h 66675"/>
              <a:gd name="connsiteX4" fmla="*/ 65447 w 53975"/>
              <a:gd name="connsiteY4" fmla="*/ 49910 h 66675"/>
              <a:gd name="connsiteX5" fmla="*/ 65447 w 53975"/>
              <a:gd name="connsiteY5" fmla="*/ 4991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5" h="66675">
                <a:moveTo>
                  <a:pt x="65447" y="49910"/>
                </a:moveTo>
                <a:cubicBezTo>
                  <a:pt x="65447" y="64525"/>
                  <a:pt x="56545" y="76382"/>
                  <a:pt x="45566" y="76382"/>
                </a:cubicBezTo>
                <a:cubicBezTo>
                  <a:pt x="34577" y="76382"/>
                  <a:pt x="25686" y="64525"/>
                  <a:pt x="25686" y="49910"/>
                </a:cubicBezTo>
                <a:cubicBezTo>
                  <a:pt x="25686" y="35285"/>
                  <a:pt x="34577" y="23438"/>
                  <a:pt x="45566" y="23438"/>
                </a:cubicBezTo>
                <a:cubicBezTo>
                  <a:pt x="56545" y="23438"/>
                  <a:pt x="65447" y="35285"/>
                  <a:pt x="65447" y="49910"/>
                </a:cubicBezTo>
                <a:lnTo>
                  <a:pt x="65447" y="49910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1" name="Freeform 871"> 
				</p:cNvPr>
          <p:cNvSpPr/>
          <p:nvPr/>
        </p:nvSpPr>
        <p:spPr>
          <a:xfrm>
            <a:off x="9496425" y="3527425"/>
            <a:ext cx="346075" cy="701675"/>
          </a:xfrm>
          <a:custGeom>
            <a:avLst/>
            <a:gdLst>
              <a:gd name="connsiteX0" fmla="*/ 144934 w 346075"/>
              <a:gd name="connsiteY0" fmla="*/ 21295 h 701675"/>
              <a:gd name="connsiteX1" fmla="*/ 25651 w 346075"/>
              <a:gd name="connsiteY1" fmla="*/ 113946 h 701675"/>
              <a:gd name="connsiteX2" fmla="*/ 105174 w 346075"/>
              <a:gd name="connsiteY2" fmla="*/ 418373 h 701675"/>
              <a:gd name="connsiteX3" fmla="*/ 184696 w 346075"/>
              <a:gd name="connsiteY3" fmla="*/ 709561 h 701675"/>
              <a:gd name="connsiteX4" fmla="*/ 303979 w 346075"/>
              <a:gd name="connsiteY4" fmla="*/ 444845 h 701675"/>
              <a:gd name="connsiteX5" fmla="*/ 356993 w 346075"/>
              <a:gd name="connsiteY5" fmla="*/ 219834 h 701675"/>
              <a:gd name="connsiteX6" fmla="*/ 144934 w 346075"/>
              <a:gd name="connsiteY6" fmla="*/ 21295 h 701675"/>
              <a:gd name="connsiteX7" fmla="*/ 144934 w 346075"/>
              <a:gd name="connsiteY7" fmla="*/ 21295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75" h="701675">
                <a:moveTo>
                  <a:pt x="144934" y="21295"/>
                </a:moveTo>
                <a:cubicBezTo>
                  <a:pt x="68063" y="21295"/>
                  <a:pt x="25651" y="39825"/>
                  <a:pt x="25651" y="113946"/>
                </a:cubicBezTo>
                <a:cubicBezTo>
                  <a:pt x="25651" y="226452"/>
                  <a:pt x="105174" y="270130"/>
                  <a:pt x="105174" y="418373"/>
                </a:cubicBezTo>
                <a:cubicBezTo>
                  <a:pt x="105174" y="473964"/>
                  <a:pt x="-11458" y="709561"/>
                  <a:pt x="184696" y="709561"/>
                </a:cubicBezTo>
                <a:cubicBezTo>
                  <a:pt x="355668" y="709561"/>
                  <a:pt x="303979" y="536173"/>
                  <a:pt x="303979" y="444845"/>
                </a:cubicBezTo>
                <a:cubicBezTo>
                  <a:pt x="303979" y="353517"/>
                  <a:pt x="356993" y="341605"/>
                  <a:pt x="356993" y="219834"/>
                </a:cubicBezTo>
                <a:cubicBezTo>
                  <a:pt x="356993" y="133800"/>
                  <a:pt x="221806" y="21295"/>
                  <a:pt x="144934" y="21295"/>
                </a:cubicBezTo>
                <a:lnTo>
                  <a:pt x="144934" y="2129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TextBox 872"/>
          <p:cNvSpPr txBox="1"/>
          <p:nvPr/>
        </p:nvSpPr>
        <p:spPr>
          <a:xfrm>
            <a:off x="3478657" y="1115244"/>
            <a:ext cx="5217998" cy="8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39" dirty="0">
                <a:solidFill>
                  <a:srgbClr val="242424"/>
                </a:solidFill>
                <a:latin typeface="Times New Roman"/>
                <a:ea typeface="Times New Roman"/>
              </a:rPr>
              <a:t>SESSION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8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6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533780">
              <a:lnSpc>
                <a:spcPct val="100000"/>
              </a:lnSpc>
            </a:pP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0" dirty="0">
                <a:solidFill>
                  <a:srgbClr val="242424"/>
                </a:solidFill>
                <a:latin typeface="Times New Roman"/>
                <a:ea typeface="Times New Roman"/>
              </a:rPr>
              <a:t>OUTCOMES</a:t>
            </a:r>
          </a:p>
        </p:txBody>
      </p:sp>
      <p:sp>
        <p:nvSpPr>
          <p:cNvPr id="873" name="TextBox 873"/>
          <p:cNvSpPr txBox="1"/>
          <p:nvPr/>
        </p:nvSpPr>
        <p:spPr>
          <a:xfrm>
            <a:off x="1392047" y="4601990"/>
            <a:ext cx="2702234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288035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individual</a:t>
            </a:r>
          </a:p>
        </p:txBody>
      </p:sp>
      <p:sp>
        <p:nvSpPr>
          <p:cNvPr id="874" name="TextBox 874"/>
          <p:cNvSpPr txBox="1"/>
          <p:nvPr/>
        </p:nvSpPr>
        <p:spPr>
          <a:xfrm>
            <a:off x="4750053" y="4601990"/>
            <a:ext cx="2702233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benefits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1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199644">
              <a:lnSpc>
                <a:spcPct val="100000"/>
              </a:lnSpc>
            </a:pP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000000"/>
                </a:solidFill>
                <a:latin typeface="Times New Roman"/>
                <a:ea typeface="Times New Roman"/>
              </a:rPr>
              <a:t>community</a:t>
            </a:r>
          </a:p>
        </p:txBody>
      </p:sp>
      <p:sp>
        <p:nvSpPr>
          <p:cNvPr id="875" name="TextBox 875"/>
          <p:cNvSpPr txBox="1"/>
          <p:nvPr/>
        </p:nvSpPr>
        <p:spPr>
          <a:xfrm>
            <a:off x="8048879" y="4601990"/>
            <a:ext cx="2822369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Understand</a:t>
            </a:r>
            <a:r>
              <a:rPr lang="en-US" altLang="zh-CN" sz="18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000000"/>
                </a:solidFill>
                <a:latin typeface="Times New Roman"/>
                <a:ea typeface="Times New Roman"/>
              </a:rPr>
              <a:t>key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steps</a:t>
            </a:r>
          </a:p>
          <a:p>
            <a:pPr marL="0" indent="202691">
              <a:lnSpc>
                <a:spcPct val="100000"/>
              </a:lnSpc>
            </a:pP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undertake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Freeform 876"> 
				</p:cNvPr>
          <p:cNvSpPr/>
          <p:nvPr/>
        </p:nvSpPr>
        <p:spPr>
          <a:xfrm>
            <a:off x="2206625" y="949325"/>
            <a:ext cx="7750175" cy="1196975"/>
          </a:xfrm>
          <a:custGeom>
            <a:avLst/>
            <a:gdLst>
              <a:gd name="connsiteX0" fmla="*/ 25273 w 7750175"/>
              <a:gd name="connsiteY0" fmla="*/ 1204849 h 1196975"/>
              <a:gd name="connsiteX1" fmla="*/ 7755001 w 7750175"/>
              <a:gd name="connsiteY1" fmla="*/ 1204849 h 1196975"/>
              <a:gd name="connsiteX2" fmla="*/ 7755001 w 7750175"/>
              <a:gd name="connsiteY2" fmla="*/ 16129 h 1196975"/>
              <a:gd name="connsiteX3" fmla="*/ 25273 w 7750175"/>
              <a:gd name="connsiteY3" fmla="*/ 16129 h 1196975"/>
              <a:gd name="connsiteX4" fmla="*/ 25273 w 7750175"/>
              <a:gd name="connsiteY4" fmla="*/ 1204849 h 11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175" h="1196975">
                <a:moveTo>
                  <a:pt x="25273" y="1204849"/>
                </a:moveTo>
                <a:lnTo>
                  <a:pt x="7755001" y="1204849"/>
                </a:lnTo>
                <a:lnTo>
                  <a:pt x="7755001" y="16129"/>
                </a:lnTo>
                <a:lnTo>
                  <a:pt x="25273" y="16129"/>
                </a:lnTo>
                <a:lnTo>
                  <a:pt x="25273" y="1204849"/>
                </a:lnTo>
                <a:close/>
              </a:path>
            </a:pathLst>
          </a:custGeom>
          <a:solidFill>
            <a:srgbClr val="0000af">
              <a:alpha val="0"/>
            </a:srgbClr>
          </a:solidFill>
          <a:ln w="31750">
            <a:solidFill>
              <a:srgbClr val="000000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7" name="Freeform 877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6543 h 1095375"/>
              <a:gd name="connsiteX3" fmla="*/ 26035 w 1819275"/>
              <a:gd name="connsiteY3" fmla="*/ 26543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6543"/>
                </a:lnTo>
                <a:lnTo>
                  <a:pt x="26035" y="26543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8" name="Freeform 878"> 
				</p:cNvPr>
          <p:cNvSpPr/>
          <p:nvPr/>
        </p:nvSpPr>
        <p:spPr>
          <a:xfrm>
            <a:off x="2206625" y="29940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6543 h 1095375"/>
              <a:gd name="connsiteX3" fmla="*/ 26035 w 1819275"/>
              <a:gd name="connsiteY3" fmla="*/ 26543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6543"/>
                </a:lnTo>
                <a:lnTo>
                  <a:pt x="26035" y="26543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c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Freeform 879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6543 h 1095375"/>
              <a:gd name="connsiteX3" fmla="*/ 21463 w 1806575"/>
              <a:gd name="connsiteY3" fmla="*/ 26543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6543"/>
                </a:lnTo>
                <a:lnTo>
                  <a:pt x="21463" y="26543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8db5a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Freeform 880"> 
				</p:cNvPr>
          <p:cNvSpPr/>
          <p:nvPr/>
        </p:nvSpPr>
        <p:spPr>
          <a:xfrm>
            <a:off x="4187825" y="29940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6543 h 1095375"/>
              <a:gd name="connsiteX3" fmla="*/ 21463 w 1806575"/>
              <a:gd name="connsiteY3" fmla="*/ 26543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6543"/>
                </a:lnTo>
                <a:lnTo>
                  <a:pt x="21463" y="26543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e7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1" name="Freeform 881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6543 h 1095375"/>
              <a:gd name="connsiteX3" fmla="*/ 16890 w 1806575"/>
              <a:gd name="connsiteY3" fmla="*/ 26543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6543"/>
                </a:lnTo>
                <a:lnTo>
                  <a:pt x="16890" y="26543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7fb79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2" name="Freeform 882"> 
				</p:cNvPr>
          <p:cNvSpPr/>
          <p:nvPr/>
        </p:nvSpPr>
        <p:spPr>
          <a:xfrm>
            <a:off x="6169025" y="29940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6543 h 1095375"/>
              <a:gd name="connsiteX3" fmla="*/ 16890 w 1806575"/>
              <a:gd name="connsiteY3" fmla="*/ 26543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6543"/>
                </a:lnTo>
                <a:lnTo>
                  <a:pt x="16890" y="26543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b6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Freeform 883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6543 h 1095375"/>
              <a:gd name="connsiteX3" fmla="*/ 25018 w 1819275"/>
              <a:gd name="connsiteY3" fmla="*/ 26543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6543"/>
                </a:lnTo>
                <a:lnTo>
                  <a:pt x="25018" y="26543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6fb86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4" name="Freeform 884"> 
				</p:cNvPr>
          <p:cNvSpPr/>
          <p:nvPr/>
        </p:nvSpPr>
        <p:spPr>
          <a:xfrm>
            <a:off x="8137525" y="29940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6543 h 1095375"/>
              <a:gd name="connsiteX3" fmla="*/ 25018 w 1819275"/>
              <a:gd name="connsiteY3" fmla="*/ 26543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6543"/>
                </a:lnTo>
                <a:lnTo>
                  <a:pt x="25018" y="26543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0000fe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" name="Freeform 885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85bb6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6" name="Freeform 886"> 
				</p:cNvPr>
          <p:cNvSpPr/>
          <p:nvPr/>
        </p:nvSpPr>
        <p:spPr>
          <a:xfrm>
            <a:off x="2206625" y="4251325"/>
            <a:ext cx="1819275" cy="1095375"/>
          </a:xfrm>
          <a:custGeom>
            <a:avLst/>
            <a:gdLst>
              <a:gd name="connsiteX0" fmla="*/ 26035 w 1819275"/>
              <a:gd name="connsiteY0" fmla="*/ 1105535 h 1095375"/>
              <a:gd name="connsiteX1" fmla="*/ 1822830 w 1819275"/>
              <a:gd name="connsiteY1" fmla="*/ 1105535 h 1095375"/>
              <a:gd name="connsiteX2" fmla="*/ 1822830 w 1819275"/>
              <a:gd name="connsiteY2" fmla="*/ 28067 h 1095375"/>
              <a:gd name="connsiteX3" fmla="*/ 26035 w 1819275"/>
              <a:gd name="connsiteY3" fmla="*/ 28067 h 1095375"/>
              <a:gd name="connsiteX4" fmla="*/ 26035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6035" y="1105535"/>
                </a:moveTo>
                <a:lnTo>
                  <a:pt x="1822830" y="1105535"/>
                </a:lnTo>
                <a:lnTo>
                  <a:pt x="1822830" y="28067"/>
                </a:lnTo>
                <a:lnTo>
                  <a:pt x="26035" y="28067"/>
                </a:lnTo>
                <a:lnTo>
                  <a:pt x="26035" y="1105535"/>
                </a:lnTo>
                <a:close/>
              </a:path>
            </a:pathLst>
          </a:custGeom>
          <a:solidFill>
            <a:srgbClr val="0000e2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" name="Freeform 887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acc05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8" name="Freeform 888"> 
				</p:cNvPr>
          <p:cNvSpPr/>
          <p:nvPr/>
        </p:nvSpPr>
        <p:spPr>
          <a:xfrm>
            <a:off x="4187825" y="4251325"/>
            <a:ext cx="1806575" cy="1095375"/>
          </a:xfrm>
          <a:custGeom>
            <a:avLst/>
            <a:gdLst>
              <a:gd name="connsiteX0" fmla="*/ 21463 w 1806575"/>
              <a:gd name="connsiteY0" fmla="*/ 1105535 h 1095375"/>
              <a:gd name="connsiteX1" fmla="*/ 1818258 w 1806575"/>
              <a:gd name="connsiteY1" fmla="*/ 1105535 h 1095375"/>
              <a:gd name="connsiteX2" fmla="*/ 1818258 w 1806575"/>
              <a:gd name="connsiteY2" fmla="*/ 28067 h 1095375"/>
              <a:gd name="connsiteX3" fmla="*/ 21463 w 1806575"/>
              <a:gd name="connsiteY3" fmla="*/ 28067 h 1095375"/>
              <a:gd name="connsiteX4" fmla="*/ 21463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21463" y="1105535"/>
                </a:moveTo>
                <a:lnTo>
                  <a:pt x="1818258" y="1105535"/>
                </a:lnTo>
                <a:lnTo>
                  <a:pt x="1818258" y="28067"/>
                </a:lnTo>
                <a:lnTo>
                  <a:pt x="21463" y="28067"/>
                </a:lnTo>
                <a:lnTo>
                  <a:pt x="21463" y="1105535"/>
                </a:lnTo>
                <a:close/>
              </a:path>
            </a:pathLst>
          </a:custGeom>
          <a:solidFill>
            <a:srgbClr val="0000d1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Freeform 889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c4a63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" name="Freeform 890"> 
				</p:cNvPr>
          <p:cNvSpPr/>
          <p:nvPr/>
        </p:nvSpPr>
        <p:spPr>
          <a:xfrm>
            <a:off x="6169025" y="4251325"/>
            <a:ext cx="1806575" cy="1095375"/>
          </a:xfrm>
          <a:custGeom>
            <a:avLst/>
            <a:gdLst>
              <a:gd name="connsiteX0" fmla="*/ 16890 w 1806575"/>
              <a:gd name="connsiteY0" fmla="*/ 1105535 h 1095375"/>
              <a:gd name="connsiteX1" fmla="*/ 1813686 w 1806575"/>
              <a:gd name="connsiteY1" fmla="*/ 1105535 h 1095375"/>
              <a:gd name="connsiteX2" fmla="*/ 1813686 w 1806575"/>
              <a:gd name="connsiteY2" fmla="*/ 28067 h 1095375"/>
              <a:gd name="connsiteX3" fmla="*/ 16890 w 1806575"/>
              <a:gd name="connsiteY3" fmla="*/ 28067 h 1095375"/>
              <a:gd name="connsiteX4" fmla="*/ 16890 w 18065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5" h="1095375">
                <a:moveTo>
                  <a:pt x="16890" y="1105535"/>
                </a:moveTo>
                <a:lnTo>
                  <a:pt x="1813686" y="1105535"/>
                </a:lnTo>
                <a:lnTo>
                  <a:pt x="1813686" y="28067"/>
                </a:lnTo>
                <a:lnTo>
                  <a:pt x="16890" y="28067"/>
                </a:lnTo>
                <a:lnTo>
                  <a:pt x="16890" y="1105535"/>
                </a:lnTo>
                <a:close/>
              </a:path>
            </a:pathLst>
          </a:custGeom>
          <a:solidFill>
            <a:srgbClr val="0000f2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Freeform 891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c7662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" name="Freeform 892"> 
				</p:cNvPr>
          <p:cNvSpPr/>
          <p:nvPr/>
        </p:nvSpPr>
        <p:spPr>
          <a:xfrm>
            <a:off x="8137525" y="4251325"/>
            <a:ext cx="1819275" cy="1095375"/>
          </a:xfrm>
          <a:custGeom>
            <a:avLst/>
            <a:gdLst>
              <a:gd name="connsiteX0" fmla="*/ 25018 w 1819275"/>
              <a:gd name="connsiteY0" fmla="*/ 1105535 h 1095375"/>
              <a:gd name="connsiteX1" fmla="*/ 1821814 w 1819275"/>
              <a:gd name="connsiteY1" fmla="*/ 1105535 h 1095375"/>
              <a:gd name="connsiteX2" fmla="*/ 1821814 w 1819275"/>
              <a:gd name="connsiteY2" fmla="*/ 28067 h 1095375"/>
              <a:gd name="connsiteX3" fmla="*/ 25018 w 1819275"/>
              <a:gd name="connsiteY3" fmla="*/ 28067 h 1095375"/>
              <a:gd name="connsiteX4" fmla="*/ 25018 w 1819275"/>
              <a:gd name="connsiteY4" fmla="*/ 110553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9275" h="1095375">
                <a:moveTo>
                  <a:pt x="25018" y="1105535"/>
                </a:moveTo>
                <a:lnTo>
                  <a:pt x="1821814" y="1105535"/>
                </a:lnTo>
                <a:lnTo>
                  <a:pt x="1821814" y="28067"/>
                </a:lnTo>
                <a:lnTo>
                  <a:pt x="25018" y="28067"/>
                </a:lnTo>
                <a:lnTo>
                  <a:pt x="25018" y="1105535"/>
                </a:lnTo>
                <a:close/>
              </a:path>
            </a:pathLst>
          </a:custGeom>
          <a:solidFill>
            <a:srgbClr val="0000c7">
              <a:alpha val="0"/>
            </a:srgbClr>
          </a:solidFill>
          <a:ln w="1270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TextBox 893"/>
          <p:cNvSpPr txBox="1"/>
          <p:nvPr/>
        </p:nvSpPr>
        <p:spPr>
          <a:xfrm>
            <a:off x="3471036" y="1328462"/>
            <a:ext cx="5351891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04" dirty="0">
                <a:solidFill>
                  <a:srgbClr val="000000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000000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4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8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0" dirty="0">
                <a:solidFill>
                  <a:srgbClr val="000000"/>
                </a:solidFill>
                <a:latin typeface="Times New Roman"/>
                <a:ea typeface="Times New Roman"/>
              </a:rPr>
              <a:t>OVERVIEW</a:t>
            </a:r>
          </a:p>
        </p:txBody>
      </p:sp>
      <p:sp>
        <p:nvSpPr>
          <p:cNvPr id="894" name="TextBox 894"/>
          <p:cNvSpPr txBox="1"/>
          <p:nvPr/>
        </p:nvSpPr>
        <p:spPr>
          <a:xfrm>
            <a:off x="2425954" y="3377284"/>
            <a:ext cx="1422778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20" dirty="0">
                <a:solidFill>
                  <a:srgbClr val="fefefe"/>
                </a:solidFill>
                <a:latin typeface="Times New Roman"/>
                <a:ea typeface="Times New Roman"/>
              </a:rPr>
              <a:t>Introduc</a:t>
            </a: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895" name="TextBox 895"/>
          <p:cNvSpPr txBox="1"/>
          <p:nvPr/>
        </p:nvSpPr>
        <p:spPr>
          <a:xfrm>
            <a:off x="4511928" y="3377284"/>
            <a:ext cx="1206077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Ic</a:t>
            </a:r>
            <a:r>
              <a:rPr lang="en-US" altLang="zh-CN" sz="2200" spc="10" dirty="0">
                <a:solidFill>
                  <a:srgbClr val="fefefe"/>
                </a:solidFill>
                <a:latin typeface="Times New Roman"/>
                <a:ea typeface="Times New Roman"/>
              </a:rPr>
              <a:t>ebreaker</a:t>
            </a:r>
          </a:p>
        </p:txBody>
      </p:sp>
      <p:sp>
        <p:nvSpPr>
          <p:cNvPr id="896" name="TextBox 896"/>
          <p:cNvSpPr txBox="1"/>
          <p:nvPr/>
        </p:nvSpPr>
        <p:spPr>
          <a:xfrm>
            <a:off x="6378828" y="3058713"/>
            <a:ext cx="1422777" cy="972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20" dirty="0">
                <a:solidFill>
                  <a:srgbClr val="fefefe"/>
                </a:solidFill>
                <a:latin typeface="Times New Roman"/>
                <a:ea typeface="Times New Roman"/>
              </a:rPr>
              <a:t>Introduc</a:t>
            </a:r>
            <a:r>
              <a:rPr lang="en-US" altLang="zh-CN" sz="2200" spc="15" dirty="0">
                <a:solidFill>
                  <a:srgbClr val="fefefe"/>
                </a:solidFill>
                <a:latin typeface="Times New Roman"/>
                <a:ea typeface="Times New Roman"/>
              </a:rPr>
              <a:t>tion</a:t>
            </a:r>
          </a:p>
          <a:p>
            <a:pPr marL="0" indent="231648">
              <a:lnSpc>
                <a:spcPct val="89999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361188">
              <a:lnSpc>
                <a:spcPct val="100000"/>
              </a:lnSpc>
            </a:pPr>
            <a:r>
              <a:rPr lang="en-US" altLang="zh-CN" sz="2200" spc="10" dirty="0">
                <a:solidFill>
                  <a:srgbClr val="fefefe"/>
                </a:solidFill>
                <a:latin typeface="Times New Roman"/>
                <a:ea typeface="Times New Roman"/>
              </a:rPr>
              <a:t>ac</a:t>
            </a: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tion</a:t>
            </a:r>
          </a:p>
        </p:txBody>
      </p:sp>
      <p:sp>
        <p:nvSpPr>
          <p:cNvPr id="897" name="TextBox 897"/>
          <p:cNvSpPr txBox="1"/>
          <p:nvPr/>
        </p:nvSpPr>
        <p:spPr>
          <a:xfrm>
            <a:off x="8432927" y="3209517"/>
            <a:ext cx="1311780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2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200" spc="-9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</a:p>
          <a:p>
            <a:pPr marL="0" indent="202691">
              <a:lnSpc>
                <a:spcPct val="100000"/>
              </a:lnSpc>
            </a:pPr>
            <a:r>
              <a:rPr lang="en-US" altLang="zh-CN" sz="2200" spc="-2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30" dirty="0">
                <a:solidFill>
                  <a:srgbClr val="fefefe"/>
                </a:solidFill>
                <a:latin typeface="Times New Roman"/>
                <a:ea typeface="Times New Roman"/>
              </a:rPr>
              <a:t>me?</a:t>
            </a:r>
          </a:p>
        </p:txBody>
      </p:sp>
      <p:sp>
        <p:nvSpPr>
          <p:cNvPr id="898" name="TextBox 898"/>
          <p:cNvSpPr txBox="1"/>
          <p:nvPr/>
        </p:nvSpPr>
        <p:spPr>
          <a:xfrm>
            <a:off x="2456433" y="4316605"/>
            <a:ext cx="1364212" cy="977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5908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200" spc="-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200" spc="-9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</a:p>
          <a:p>
            <a:pPr hangingPunct="0" marL="0" indent="286511">
              <a:lnSpc>
                <a:spcPct val="95416"/>
              </a:lnSpc>
            </a:pPr>
            <a:r>
              <a:rPr lang="en-US" altLang="zh-CN" sz="2200" spc="129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200" spc="-23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135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45" dirty="0">
                <a:solidFill>
                  <a:srgbClr val="fefefe"/>
                </a:solidFill>
                <a:latin typeface="Times New Roman"/>
                <a:ea typeface="Times New Roman"/>
              </a:rPr>
              <a:t>commun</a:t>
            </a:r>
            <a:r>
              <a:rPr lang="en-US" altLang="zh-CN" sz="2200" spc="-40" dirty="0">
                <a:solidFill>
                  <a:srgbClr val="fefefe"/>
                </a:solidFill>
                <a:latin typeface="Times New Roman"/>
                <a:ea typeface="Times New Roman"/>
              </a:rPr>
              <a:t>ity?</a:t>
            </a:r>
          </a:p>
        </p:txBody>
      </p:sp>
      <p:sp>
        <p:nvSpPr>
          <p:cNvPr id="899" name="TextBox 899"/>
          <p:cNvSpPr txBox="1"/>
          <p:nvPr/>
        </p:nvSpPr>
        <p:spPr>
          <a:xfrm>
            <a:off x="4353433" y="4316605"/>
            <a:ext cx="1521786" cy="9723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20" dirty="0">
                <a:solidFill>
                  <a:srgbClr val="fefefe"/>
                </a:solidFill>
                <a:latin typeface="Times New Roman"/>
                <a:ea typeface="Times New Roman"/>
              </a:rPr>
              <a:t>Exploring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-15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</a:p>
          <a:p>
            <a:pPr marL="0" indent="135635">
              <a:lnSpc>
                <a:spcPct val="89999"/>
              </a:lnSpc>
            </a:pP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four</a:t>
            </a:r>
            <a:r>
              <a:rPr lang="en-US" altLang="zh-CN" sz="22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5" dirty="0">
                <a:solidFill>
                  <a:srgbClr val="fefefe"/>
                </a:solidFill>
                <a:latin typeface="Times New Roman"/>
                <a:ea typeface="Times New Roman"/>
              </a:rPr>
              <a:t>action</a:t>
            </a:r>
          </a:p>
          <a:p>
            <a:pPr marL="0" indent="464820">
              <a:lnSpc>
                <a:spcPct val="100000"/>
              </a:lnSpc>
            </a:pPr>
            <a:r>
              <a:rPr lang="en-US" altLang="zh-CN" sz="2200" spc="35" dirty="0">
                <a:solidFill>
                  <a:srgbClr val="fefefe"/>
                </a:solidFill>
                <a:latin typeface="Times New Roman"/>
                <a:ea typeface="Times New Roman"/>
              </a:rPr>
              <a:t>ste</a:t>
            </a:r>
            <a:r>
              <a:rPr lang="en-US" altLang="zh-CN" sz="2200" spc="30" dirty="0">
                <a:solidFill>
                  <a:srgbClr val="fefefe"/>
                </a:solidFill>
                <a:latin typeface="Times New Roman"/>
                <a:ea typeface="Times New Roman"/>
              </a:rPr>
              <a:t>ps</a:t>
            </a:r>
          </a:p>
        </p:txBody>
      </p:sp>
      <p:sp>
        <p:nvSpPr>
          <p:cNvPr id="900" name="TextBox 900"/>
          <p:cNvSpPr txBox="1"/>
          <p:nvPr/>
        </p:nvSpPr>
        <p:spPr>
          <a:xfrm>
            <a:off x="6303898" y="4635219"/>
            <a:ext cx="1576447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5" dirty="0">
                <a:solidFill>
                  <a:srgbClr val="fefefe"/>
                </a:solidFill>
                <a:latin typeface="Times New Roman"/>
                <a:ea typeface="Times New Roman"/>
              </a:rPr>
              <a:t>Ideation</a:t>
            </a:r>
            <a:r>
              <a:rPr lang="en-US" altLang="zh-CN" sz="2200" spc="6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stage</a:t>
            </a:r>
          </a:p>
        </p:txBody>
      </p:sp>
      <p:sp>
        <p:nvSpPr>
          <p:cNvPr id="901" name="TextBox 901"/>
          <p:cNvSpPr txBox="1"/>
          <p:nvPr/>
        </p:nvSpPr>
        <p:spPr>
          <a:xfrm>
            <a:off x="8448167" y="4467452"/>
            <a:ext cx="1239200" cy="6705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200" spc="-50" dirty="0">
                <a:solidFill>
                  <a:srgbClr val="fefefe"/>
                </a:solidFill>
                <a:latin typeface="Times New Roman"/>
                <a:ea typeface="Times New Roman"/>
              </a:rPr>
              <a:t>Evalua</a:t>
            </a:r>
            <a:r>
              <a:rPr lang="en-US" altLang="zh-CN" sz="2200" spc="-40" dirty="0">
                <a:solidFill>
                  <a:srgbClr val="fefefe"/>
                </a:solidFill>
                <a:latin typeface="Times New Roman"/>
                <a:ea typeface="Times New Roman"/>
              </a:rPr>
              <a:t>tion/</a:t>
            </a:r>
          </a:p>
          <a:p>
            <a:pPr marL="0" indent="54864">
              <a:lnSpc>
                <a:spcPct val="100000"/>
              </a:lnSpc>
            </a:pPr>
            <a:r>
              <a:rPr lang="en-US" altLang="zh-CN" sz="2200" spc="25" dirty="0">
                <a:solidFill>
                  <a:srgbClr val="fefefe"/>
                </a:solidFill>
                <a:latin typeface="Times New Roman"/>
                <a:ea typeface="Times New Roman"/>
              </a:rPr>
              <a:t>check</a:t>
            </a:r>
            <a:r>
              <a:rPr lang="en-US" altLang="zh-CN" sz="2200" spc="6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30" dirty="0">
                <a:solidFill>
                  <a:srgbClr val="fefefe"/>
                </a:solidFill>
                <a:latin typeface="Times New Roman"/>
                <a:ea typeface="Times New Roman"/>
              </a:rPr>
              <a:t>out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Freeform 902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Freeform 903"> 
				</p:cNvPr>
          <p:cNvSpPr/>
          <p:nvPr/>
        </p:nvSpPr>
        <p:spPr>
          <a:xfrm>
            <a:off x="628650" y="628650"/>
            <a:ext cx="3409950" cy="5276850"/>
          </a:xfrm>
          <a:custGeom>
            <a:avLst/>
            <a:gdLst>
              <a:gd name="connsiteX0" fmla="*/ 12191 w 3409950"/>
              <a:gd name="connsiteY0" fmla="*/ 5283708 h 5276850"/>
              <a:gd name="connsiteX1" fmla="*/ 3415283 w 3409950"/>
              <a:gd name="connsiteY1" fmla="*/ 5283708 h 5276850"/>
              <a:gd name="connsiteX2" fmla="*/ 3415283 w 3409950"/>
              <a:gd name="connsiteY2" fmla="*/ 12192 h 5276850"/>
              <a:gd name="connsiteX3" fmla="*/ 12191 w 3409950"/>
              <a:gd name="connsiteY3" fmla="*/ 12192 h 5276850"/>
              <a:gd name="connsiteX4" fmla="*/ 12191 w 3409950"/>
              <a:gd name="connsiteY4" fmla="*/ 5283708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950" h="5276850">
                <a:moveTo>
                  <a:pt x="12191" y="5283708"/>
                </a:moveTo>
                <a:lnTo>
                  <a:pt x="3415283" y="5283708"/>
                </a:lnTo>
                <a:lnTo>
                  <a:pt x="3415283" y="12192"/>
                </a:lnTo>
                <a:lnTo>
                  <a:pt x="12191" y="12192"/>
                </a:lnTo>
                <a:lnTo>
                  <a:pt x="12191" y="528370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Freeform 904"> 
				</p:cNvPr>
          <p:cNvSpPr/>
          <p:nvPr/>
        </p:nvSpPr>
        <p:spPr>
          <a:xfrm>
            <a:off x="619125" y="619125"/>
            <a:ext cx="3419475" cy="5286375"/>
          </a:xfrm>
          <a:custGeom>
            <a:avLst/>
            <a:gdLst>
              <a:gd name="connsiteX0" fmla="*/ 21716 w 3419475"/>
              <a:gd name="connsiteY0" fmla="*/ 5293233 h 5286375"/>
              <a:gd name="connsiteX1" fmla="*/ 3424808 w 3419475"/>
              <a:gd name="connsiteY1" fmla="*/ 5293233 h 5286375"/>
              <a:gd name="connsiteX2" fmla="*/ 3424808 w 3419475"/>
              <a:gd name="connsiteY2" fmla="*/ 21717 h 5286375"/>
              <a:gd name="connsiteX3" fmla="*/ 21716 w 3419475"/>
              <a:gd name="connsiteY3" fmla="*/ 21717 h 5286375"/>
              <a:gd name="connsiteX4" fmla="*/ 21716 w 3419475"/>
              <a:gd name="connsiteY4" fmla="*/ 5293233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75" h="5286375">
                <a:moveTo>
                  <a:pt x="21716" y="5293233"/>
                </a:moveTo>
                <a:lnTo>
                  <a:pt x="3424808" y="5293233"/>
                </a:lnTo>
                <a:lnTo>
                  <a:pt x="3424808" y="21717"/>
                </a:lnTo>
                <a:lnTo>
                  <a:pt x="21716" y="21717"/>
                </a:lnTo>
                <a:lnTo>
                  <a:pt x="21716" y="529323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6" name="Picture 90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20" y="3665220"/>
            <a:ext cx="6423660" cy="2232660"/>
          </a:xfrm>
          <a:prstGeom prst="rect">
            <a:avLst/>
          </a:prstGeom>
        </p:spPr>
      </p:pic>
      <p:sp>
        <p:nvSpPr>
          <p:cNvPr id="906" name="Freeform 906"> 
				</p:cNvPr>
          <p:cNvSpPr/>
          <p:nvPr/>
        </p:nvSpPr>
        <p:spPr>
          <a:xfrm>
            <a:off x="4632325" y="3654425"/>
            <a:ext cx="6442075" cy="2251075"/>
          </a:xfrm>
          <a:custGeom>
            <a:avLst/>
            <a:gdLst>
              <a:gd name="connsiteX0" fmla="*/ 24384 w 6442075"/>
              <a:gd name="connsiteY0" fmla="*/ 2251710 h 2251075"/>
              <a:gd name="connsiteX1" fmla="*/ 6443218 w 6442075"/>
              <a:gd name="connsiteY1" fmla="*/ 2251710 h 2251075"/>
              <a:gd name="connsiteX2" fmla="*/ 6443218 w 6442075"/>
              <a:gd name="connsiteY2" fmla="*/ 16256 h 2251075"/>
              <a:gd name="connsiteX3" fmla="*/ 24384 w 6442075"/>
              <a:gd name="connsiteY3" fmla="*/ 16256 h 2251075"/>
              <a:gd name="connsiteX4" fmla="*/ 24384 w 6442075"/>
              <a:gd name="connsiteY4" fmla="*/ 2251710 h 22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075" h="2251075">
                <a:moveTo>
                  <a:pt x="24384" y="2251710"/>
                </a:moveTo>
                <a:lnTo>
                  <a:pt x="6443218" y="2251710"/>
                </a:lnTo>
                <a:lnTo>
                  <a:pt x="6443218" y="16256"/>
                </a:lnTo>
                <a:lnTo>
                  <a:pt x="24384" y="16256"/>
                </a:lnTo>
                <a:lnTo>
                  <a:pt x="24384" y="225171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TextBox 907"/>
          <p:cNvSpPr txBox="1"/>
          <p:nvPr/>
        </p:nvSpPr>
        <p:spPr>
          <a:xfrm>
            <a:off x="865022" y="2850727"/>
            <a:ext cx="3023566" cy="8178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 marL="236219" indent="-236219">
              <a:lnSpc>
                <a:spcPct val="95416"/>
              </a:lnSpc>
            </a:pPr>
            <a:r>
              <a:rPr lang="en-US" altLang="zh-CN" sz="2800" spc="164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800" spc="-2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9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75" dirty="0">
                <a:solidFill>
                  <a:srgbClr val="242424"/>
                </a:solidFill>
                <a:latin typeface="Times New Roman"/>
                <a:ea typeface="Times New Roman"/>
              </a:rPr>
              <a:t>–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242424"/>
                </a:solidFill>
                <a:latin typeface="Times New Roman"/>
                <a:ea typeface="Times New Roman"/>
              </a:rPr>
              <a:t>WHAT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IT?</a:t>
            </a:r>
          </a:p>
        </p:txBody>
      </p:sp>
      <p:sp>
        <p:nvSpPr>
          <p:cNvPr id="908" name="TextBox 908"/>
          <p:cNvSpPr txBox="1"/>
          <p:nvPr/>
        </p:nvSpPr>
        <p:spPr>
          <a:xfrm>
            <a:off x="4764023" y="688484"/>
            <a:ext cx="6365749" cy="2704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defined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‘practical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service</a:t>
            </a:r>
            <a:r>
              <a:rPr lang="en-US" altLang="zh-CN" sz="1800" spc="-10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</a:p>
          <a:p>
            <a:pPr marL="0" indent="228854">
              <a:lnSpc>
                <a:spcPct val="100000"/>
              </a:lnSpc>
            </a:pP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oth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ea typeface="Times New Roman"/>
              </a:rPr>
              <a:t>ers’.</a:t>
            </a:r>
          </a:p>
          <a:p>
            <a:pPr>
              <a:lnSpc>
                <a:spcPts val="100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75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8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doing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benefit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6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7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</a:p>
          <a:p>
            <a:pPr marL="0" indent="228854">
              <a:lnSpc>
                <a:spcPct val="100000"/>
              </a:lnSpc>
            </a:pP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environment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we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live</a:t>
            </a:r>
            <a:r>
              <a:rPr lang="en-US" altLang="zh-CN" sz="18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94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empowers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young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89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others/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decisions</a:t>
            </a:r>
            <a:r>
              <a:rPr lang="en-US" altLang="zh-CN" sz="1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</a:p>
          <a:p>
            <a:pPr marL="0" indent="228854">
              <a:lnSpc>
                <a:spcPct val="100000"/>
              </a:lnSpc>
            </a:pP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encourages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them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contribute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30" dirty="0">
                <a:solidFill>
                  <a:srgbClr val="242424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participate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5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1800" spc="1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ea typeface="Times New Roman"/>
              </a:rPr>
              <a:t>community.</a:t>
            </a:r>
          </a:p>
          <a:p>
            <a:pPr>
              <a:lnSpc>
                <a:spcPts val="99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4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shares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same</a:t>
            </a:r>
            <a:r>
              <a:rPr lang="en-US" altLang="zh-CN" sz="1800" spc="4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values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as</a:t>
            </a:r>
            <a:r>
              <a:rPr lang="en-US" altLang="zh-CN" sz="1800" spc="3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volunteering.</a:t>
            </a:r>
          </a:p>
          <a:p>
            <a:pPr>
              <a:lnSpc>
                <a:spcPts val="101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800" dirty="0">
                <a:solidFill>
                  <a:srgbClr val="9aadb4"/>
                </a:solidFill>
                <a:latin typeface="Arial"/>
                <a:ea typeface="Arial"/>
              </a:rPr>
              <a:t>•</a:t>
            </a:r>
            <a:r>
              <a:rPr lang="en-US" altLang="zh-CN" sz="1800" spc="20" dirty="0">
                <a:solidFill>
                  <a:srgbClr val="9aadb4"/>
                </a:solidFill>
                <a:latin typeface="Arial"/>
                <a:cs typeface="Arial"/>
              </a:rPr>
              <a:t> 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can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awareness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raising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or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taking</a:t>
            </a:r>
            <a:r>
              <a:rPr lang="en-US" altLang="zh-CN" sz="1800" spc="1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direct</a:t>
            </a:r>
            <a:r>
              <a:rPr lang="en-US" altLang="zh-CN" sz="1800" spc="2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242424"/>
                </a:solidFill>
                <a:latin typeface="Times New Roman"/>
                <a:ea typeface="Times New Roman"/>
              </a:rPr>
              <a:t>action.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Freeform 909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Freeform 910"> 
				</p:cNvPr>
          <p:cNvSpPr/>
          <p:nvPr/>
        </p:nvSpPr>
        <p:spPr>
          <a:xfrm>
            <a:off x="628650" y="628650"/>
            <a:ext cx="3409950" cy="5276850"/>
          </a:xfrm>
          <a:custGeom>
            <a:avLst/>
            <a:gdLst>
              <a:gd name="connsiteX0" fmla="*/ 12191 w 3409950"/>
              <a:gd name="connsiteY0" fmla="*/ 5283708 h 5276850"/>
              <a:gd name="connsiteX1" fmla="*/ 3415283 w 3409950"/>
              <a:gd name="connsiteY1" fmla="*/ 5283708 h 5276850"/>
              <a:gd name="connsiteX2" fmla="*/ 3415283 w 3409950"/>
              <a:gd name="connsiteY2" fmla="*/ 12192 h 5276850"/>
              <a:gd name="connsiteX3" fmla="*/ 12191 w 3409950"/>
              <a:gd name="connsiteY3" fmla="*/ 12192 h 5276850"/>
              <a:gd name="connsiteX4" fmla="*/ 12191 w 3409950"/>
              <a:gd name="connsiteY4" fmla="*/ 5283708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9950" h="5276850">
                <a:moveTo>
                  <a:pt x="12191" y="5283708"/>
                </a:moveTo>
                <a:lnTo>
                  <a:pt x="3415283" y="5283708"/>
                </a:lnTo>
                <a:lnTo>
                  <a:pt x="3415283" y="12192"/>
                </a:lnTo>
                <a:lnTo>
                  <a:pt x="12191" y="12192"/>
                </a:lnTo>
                <a:lnTo>
                  <a:pt x="12191" y="5283708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Freeform 911"> 
				</p:cNvPr>
          <p:cNvSpPr/>
          <p:nvPr/>
        </p:nvSpPr>
        <p:spPr>
          <a:xfrm>
            <a:off x="619125" y="619125"/>
            <a:ext cx="3419475" cy="5286375"/>
          </a:xfrm>
          <a:custGeom>
            <a:avLst/>
            <a:gdLst>
              <a:gd name="connsiteX0" fmla="*/ 21716 w 3419475"/>
              <a:gd name="connsiteY0" fmla="*/ 5293233 h 5286375"/>
              <a:gd name="connsiteX1" fmla="*/ 3424808 w 3419475"/>
              <a:gd name="connsiteY1" fmla="*/ 5293233 h 5286375"/>
              <a:gd name="connsiteX2" fmla="*/ 3424808 w 3419475"/>
              <a:gd name="connsiteY2" fmla="*/ 21717 h 5286375"/>
              <a:gd name="connsiteX3" fmla="*/ 21716 w 3419475"/>
              <a:gd name="connsiteY3" fmla="*/ 21717 h 5286375"/>
              <a:gd name="connsiteX4" fmla="*/ 21716 w 3419475"/>
              <a:gd name="connsiteY4" fmla="*/ 5293233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75" h="5286375">
                <a:moveTo>
                  <a:pt x="21716" y="5293233"/>
                </a:moveTo>
                <a:lnTo>
                  <a:pt x="3424808" y="5293233"/>
                </a:lnTo>
                <a:lnTo>
                  <a:pt x="3424808" y="21717"/>
                </a:lnTo>
                <a:lnTo>
                  <a:pt x="21716" y="21717"/>
                </a:lnTo>
                <a:lnTo>
                  <a:pt x="21716" y="529323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3" name="Picture 913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868680"/>
            <a:ext cx="7056120" cy="4808220"/>
          </a:xfrm>
          <a:prstGeom prst="rect">
            <a:avLst/>
          </a:prstGeom>
        </p:spPr>
      </p:pic>
      <p:sp>
        <p:nvSpPr>
          <p:cNvPr id="913" name="Freeform 913"> 
				</p:cNvPr>
          <p:cNvSpPr/>
          <p:nvPr/>
        </p:nvSpPr>
        <p:spPr>
          <a:xfrm>
            <a:off x="4594225" y="847725"/>
            <a:ext cx="7077075" cy="4829175"/>
          </a:xfrm>
          <a:custGeom>
            <a:avLst/>
            <a:gdLst>
              <a:gd name="connsiteX0" fmla="*/ 24384 w 7077075"/>
              <a:gd name="connsiteY0" fmla="*/ 4835906 h 4829175"/>
              <a:gd name="connsiteX1" fmla="*/ 7086345 w 7077075"/>
              <a:gd name="connsiteY1" fmla="*/ 4835906 h 4829175"/>
              <a:gd name="connsiteX2" fmla="*/ 7086345 w 7077075"/>
              <a:gd name="connsiteY2" fmla="*/ 20320 h 4829175"/>
              <a:gd name="connsiteX3" fmla="*/ 24384 w 7077075"/>
              <a:gd name="connsiteY3" fmla="*/ 20320 h 4829175"/>
              <a:gd name="connsiteX4" fmla="*/ 24384 w 7077075"/>
              <a:gd name="connsiteY4" fmla="*/ 4835906 h 482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7075" h="4829175">
                <a:moveTo>
                  <a:pt x="24384" y="4835906"/>
                </a:moveTo>
                <a:lnTo>
                  <a:pt x="7086345" y="4835906"/>
                </a:lnTo>
                <a:lnTo>
                  <a:pt x="7086345" y="20320"/>
                </a:lnTo>
                <a:lnTo>
                  <a:pt x="24384" y="20320"/>
                </a:lnTo>
                <a:lnTo>
                  <a:pt x="24384" y="4835906"/>
                </a:lnTo>
                <a:close/>
              </a:path>
            </a:pathLst>
          </a:custGeom>
          <a:solidFill>
            <a:srgbClr val="000032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4" name="TextBox 914"/>
          <p:cNvSpPr txBox="1"/>
          <p:nvPr/>
        </p:nvSpPr>
        <p:spPr>
          <a:xfrm>
            <a:off x="918362" y="2055477"/>
            <a:ext cx="2863818" cy="2407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5240">
              <a:lnSpc>
                <a:spcPct val="100000"/>
              </a:lnSpc>
            </a:pPr>
            <a:r>
              <a:rPr lang="en-US" altLang="zh-CN" sz="2800" spc="85" dirty="0">
                <a:solidFill>
                  <a:srgbClr val="242424"/>
                </a:solidFill>
                <a:latin typeface="Times New Roman"/>
                <a:ea typeface="Times New Roman"/>
              </a:rPr>
              <a:t>YOUTH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69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</a:p>
          <a:p>
            <a:pPr marL="0" indent="132588">
              <a:lnSpc>
                <a:spcPct val="90833"/>
              </a:lnSpc>
            </a:pPr>
            <a:r>
              <a:rPr lang="en-US" altLang="zh-CN" sz="2800" spc="145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20" dirty="0">
                <a:solidFill>
                  <a:srgbClr val="242424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800" spc="6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70" dirty="0">
                <a:solidFill>
                  <a:srgbClr val="242424"/>
                </a:solidFill>
                <a:latin typeface="Times New Roman"/>
                <a:ea typeface="Times New Roman"/>
              </a:rPr>
              <a:t>AN</a:t>
            </a:r>
          </a:p>
          <a:p>
            <a:pPr marL="0" indent="35052">
              <a:lnSpc>
                <a:spcPct val="91250"/>
              </a:lnSpc>
            </a:pPr>
            <a:r>
              <a:rPr lang="en-US" altLang="zh-CN" sz="2800" spc="-50" dirty="0">
                <a:solidFill>
                  <a:srgbClr val="242424"/>
                </a:solidFill>
                <a:latin typeface="Times New Roman"/>
                <a:ea typeface="Times New Roman"/>
              </a:rPr>
              <a:t>EFFECTIVE</a:t>
            </a:r>
            <a:r>
              <a:rPr lang="en-US" altLang="zh-CN" sz="2800" spc="8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64" dirty="0">
                <a:solidFill>
                  <a:srgbClr val="242424"/>
                </a:solidFill>
                <a:latin typeface="Times New Roman"/>
                <a:ea typeface="Times New Roman"/>
              </a:rPr>
              <a:t>WAY</a:t>
            </a:r>
          </a:p>
          <a:p>
            <a:pPr marL="0" indent="384022">
              <a:lnSpc>
                <a:spcPct val="90833"/>
              </a:lnSpc>
            </a:pP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800" spc="46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ENSURE</a:t>
            </a:r>
          </a:p>
          <a:p>
            <a:pPr marL="0" indent="502894">
              <a:lnSpc>
                <a:spcPct val="91250"/>
              </a:lnSpc>
            </a:pPr>
            <a:r>
              <a:rPr lang="en-US" altLang="zh-CN" sz="2800" spc="-34" dirty="0">
                <a:solidFill>
                  <a:srgbClr val="242424"/>
                </a:solidFill>
                <a:latin typeface="Times New Roman"/>
                <a:ea typeface="Times New Roman"/>
              </a:rPr>
              <a:t>MAX</a:t>
            </a:r>
            <a:r>
              <a:rPr lang="en-US" altLang="zh-CN" sz="2800" spc="-25" dirty="0">
                <a:solidFill>
                  <a:srgbClr val="242424"/>
                </a:solidFill>
                <a:latin typeface="Times New Roman"/>
                <a:ea typeface="Times New Roman"/>
              </a:rPr>
              <a:t>IMUM</a:t>
            </a:r>
          </a:p>
          <a:p>
            <a:pPr marL="0">
              <a:lnSpc>
                <a:spcPct val="100000"/>
              </a:lnSpc>
            </a:pPr>
            <a:r>
              <a:rPr lang="en-US" altLang="zh-CN" sz="2800" spc="45" dirty="0">
                <a:solidFill>
                  <a:srgbClr val="242424"/>
                </a:solidFill>
                <a:latin typeface="Times New Roman"/>
                <a:ea typeface="Times New Roman"/>
              </a:rPr>
              <a:t>PARTI</a:t>
            </a:r>
            <a:r>
              <a:rPr lang="en-US" altLang="zh-CN" sz="2800" spc="40" dirty="0">
                <a:solidFill>
                  <a:srgbClr val="242424"/>
                </a:solidFill>
                <a:latin typeface="Times New Roman"/>
                <a:ea typeface="Times New Roman"/>
              </a:rPr>
              <a:t>CIPATION.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Freeform 915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Freeform 916"> 
				</p:cNvPr>
          <p:cNvSpPr/>
          <p:nvPr/>
        </p:nvSpPr>
        <p:spPr>
          <a:xfrm>
            <a:off x="793750" y="450850"/>
            <a:ext cx="3054350" cy="1911350"/>
          </a:xfrm>
          <a:custGeom>
            <a:avLst/>
            <a:gdLst>
              <a:gd name="connsiteX0" fmla="*/ 11683 w 3054350"/>
              <a:gd name="connsiteY0" fmla="*/ 1919732 h 1911350"/>
              <a:gd name="connsiteX1" fmla="*/ 3056635 w 3054350"/>
              <a:gd name="connsiteY1" fmla="*/ 1919732 h 1911350"/>
              <a:gd name="connsiteX2" fmla="*/ 3056635 w 3054350"/>
              <a:gd name="connsiteY2" fmla="*/ 7112 h 1911350"/>
              <a:gd name="connsiteX3" fmla="*/ 11683 w 3054350"/>
              <a:gd name="connsiteY3" fmla="*/ 7112 h 1911350"/>
              <a:gd name="connsiteX4" fmla="*/ 11683 w 3054350"/>
              <a:gd name="connsiteY4" fmla="*/ 1919732 h 191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350" h="1911350">
                <a:moveTo>
                  <a:pt x="11683" y="1919732"/>
                </a:moveTo>
                <a:lnTo>
                  <a:pt x="3056635" y="1919732"/>
                </a:lnTo>
                <a:lnTo>
                  <a:pt x="3056635" y="7112"/>
                </a:lnTo>
                <a:lnTo>
                  <a:pt x="11683" y="7112"/>
                </a:lnTo>
                <a:lnTo>
                  <a:pt x="11683" y="191973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Freeform 917"> 
				</p:cNvPr>
          <p:cNvSpPr/>
          <p:nvPr/>
        </p:nvSpPr>
        <p:spPr>
          <a:xfrm>
            <a:off x="784225" y="441325"/>
            <a:ext cx="3063875" cy="1920875"/>
          </a:xfrm>
          <a:custGeom>
            <a:avLst/>
            <a:gdLst>
              <a:gd name="connsiteX0" fmla="*/ 21208 w 3063875"/>
              <a:gd name="connsiteY0" fmla="*/ 1929257 h 1920875"/>
              <a:gd name="connsiteX1" fmla="*/ 3066160 w 3063875"/>
              <a:gd name="connsiteY1" fmla="*/ 1929257 h 1920875"/>
              <a:gd name="connsiteX2" fmla="*/ 3066160 w 3063875"/>
              <a:gd name="connsiteY2" fmla="*/ 16637 h 1920875"/>
              <a:gd name="connsiteX3" fmla="*/ 21208 w 3063875"/>
              <a:gd name="connsiteY3" fmla="*/ 16637 h 1920875"/>
              <a:gd name="connsiteX4" fmla="*/ 21208 w 3063875"/>
              <a:gd name="connsiteY4" fmla="*/ 1929257 h 192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3875" h="1920875">
                <a:moveTo>
                  <a:pt x="21208" y="1929257"/>
                </a:moveTo>
                <a:lnTo>
                  <a:pt x="3066160" y="1929257"/>
                </a:lnTo>
                <a:lnTo>
                  <a:pt x="3066160" y="16637"/>
                </a:lnTo>
                <a:lnTo>
                  <a:pt x="21208" y="16637"/>
                </a:lnTo>
                <a:lnTo>
                  <a:pt x="21208" y="1929257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Freeform 918"> 
				</p:cNvPr>
          <p:cNvSpPr/>
          <p:nvPr/>
        </p:nvSpPr>
        <p:spPr>
          <a:xfrm>
            <a:off x="4632325" y="619125"/>
            <a:ext cx="6911975" cy="5273675"/>
          </a:xfrm>
          <a:custGeom>
            <a:avLst/>
            <a:gdLst>
              <a:gd name="connsiteX0" fmla="*/ 22733 w 6911975"/>
              <a:gd name="connsiteY0" fmla="*/ 5285613 h 5273675"/>
              <a:gd name="connsiteX1" fmla="*/ 6920357 w 6911975"/>
              <a:gd name="connsiteY1" fmla="*/ 5285613 h 5273675"/>
              <a:gd name="connsiteX2" fmla="*/ 6920357 w 6911975"/>
              <a:gd name="connsiteY2" fmla="*/ 21717 h 5273675"/>
              <a:gd name="connsiteX3" fmla="*/ 22733 w 6911975"/>
              <a:gd name="connsiteY3" fmla="*/ 21717 h 5273675"/>
              <a:gd name="connsiteX4" fmla="*/ 22733 w 6911975"/>
              <a:gd name="connsiteY4" fmla="*/ 5285613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975" h="5273675">
                <a:moveTo>
                  <a:pt x="22733" y="5285613"/>
                </a:moveTo>
                <a:lnTo>
                  <a:pt x="6920357" y="5285613"/>
                </a:lnTo>
                <a:lnTo>
                  <a:pt x="6920357" y="21717"/>
                </a:lnTo>
                <a:lnTo>
                  <a:pt x="22733" y="21717"/>
                </a:lnTo>
                <a:lnTo>
                  <a:pt x="22733" y="528561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Freeform 919"> 
				</p:cNvPr>
          <p:cNvSpPr/>
          <p:nvPr/>
        </p:nvSpPr>
        <p:spPr>
          <a:xfrm>
            <a:off x="4797425" y="784225"/>
            <a:ext cx="6581775" cy="4956175"/>
          </a:xfrm>
          <a:custGeom>
            <a:avLst/>
            <a:gdLst>
              <a:gd name="connsiteX0" fmla="*/ 22986 w 6581775"/>
              <a:gd name="connsiteY0" fmla="*/ 4956683 h 4956175"/>
              <a:gd name="connsiteX1" fmla="*/ 6588379 w 6581775"/>
              <a:gd name="connsiteY1" fmla="*/ 4956683 h 4956175"/>
              <a:gd name="connsiteX2" fmla="*/ 6588379 w 6581775"/>
              <a:gd name="connsiteY2" fmla="*/ 18923 h 4956175"/>
              <a:gd name="connsiteX3" fmla="*/ 22986 w 6581775"/>
              <a:gd name="connsiteY3" fmla="*/ 18923 h 4956175"/>
              <a:gd name="connsiteX4" fmla="*/ 22986 w 6581775"/>
              <a:gd name="connsiteY4" fmla="*/ 4956683 h 495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775" h="4956175">
                <a:moveTo>
                  <a:pt x="22986" y="4956683"/>
                </a:moveTo>
                <a:lnTo>
                  <a:pt x="6588379" y="4956683"/>
                </a:lnTo>
                <a:lnTo>
                  <a:pt x="6588379" y="18923"/>
                </a:lnTo>
                <a:lnTo>
                  <a:pt x="22986" y="18923"/>
                </a:lnTo>
                <a:lnTo>
                  <a:pt x="22986" y="4956683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" name="Picture 921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260" y="1592580"/>
            <a:ext cx="5951220" cy="3352800"/>
          </a:xfrm>
          <a:prstGeom prst="rect">
            <a:avLst/>
          </a:prstGeom>
        </p:spPr>
      </p:pic>
      <p:sp>
        <p:nvSpPr>
          <p:cNvPr id="921" name="TextBox 921"/>
          <p:cNvSpPr txBox="1"/>
          <p:nvPr/>
        </p:nvSpPr>
        <p:spPr>
          <a:xfrm>
            <a:off x="1097889" y="969271"/>
            <a:ext cx="2519190" cy="5088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25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8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89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</a:p>
          <a:p>
            <a:pPr marL="0" indent="466369">
              <a:lnSpc>
                <a:spcPct val="100000"/>
              </a:lnSpc>
            </a:pPr>
            <a:r>
              <a:rPr lang="en-US" altLang="zh-CN" sz="2800" spc="-44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800" spc="4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-44" dirty="0">
                <a:solidFill>
                  <a:srgbClr val="242424"/>
                </a:solidFill>
                <a:latin typeface="Times New Roman"/>
                <a:ea typeface="Times New Roman"/>
              </a:rPr>
              <a:t>ME?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569"/>
              </a:lnSpc>
            </a:pPr>
            <a:endParaRPr lang="en-US" dirty="0" smtClean="0"/>
          </a:p>
          <a:p>
            <a:pPr marL="0" indent="93878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Think</a:t>
            </a:r>
            <a:r>
              <a:rPr lang="en-US" altLang="zh-CN" sz="2200" spc="1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about</a:t>
            </a:r>
            <a:r>
              <a:rPr lang="en-US" altLang="zh-CN" sz="22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200" spc="10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last</a:t>
            </a:r>
          </a:p>
          <a:p>
            <a:pPr hangingPunct="0" marL="19202" indent="501396">
              <a:lnSpc>
                <a:spcPct val="99583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something</a:t>
            </a:r>
            <a:r>
              <a:rPr lang="en-US" altLang="zh-CN" sz="2200" spc="8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nice/</a:t>
            </a:r>
            <a:r>
              <a:rPr lang="en-US" altLang="zh-CN" sz="22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went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above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beyond</a:t>
            </a:r>
            <a:r>
              <a:rPr lang="en-US" altLang="zh-CN" sz="2200" spc="14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</a:p>
          <a:p>
            <a:pPr marL="0" indent="433730">
              <a:lnSpc>
                <a:spcPct val="100000"/>
              </a:lnSpc>
            </a:pPr>
            <a:r>
              <a:rPr lang="en-US" altLang="zh-CN" sz="2200" spc="30" dirty="0">
                <a:solidFill>
                  <a:srgbClr val="fefefe"/>
                </a:solidFill>
                <a:latin typeface="Times New Roman"/>
                <a:ea typeface="Times New Roman"/>
              </a:rPr>
              <a:t>someone</a:t>
            </a:r>
            <a:r>
              <a:rPr lang="en-US" altLang="zh-CN" sz="22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spc="20" dirty="0">
                <a:solidFill>
                  <a:srgbClr val="fefefe"/>
                </a:solidFill>
                <a:latin typeface="Times New Roman"/>
                <a:ea typeface="Times New Roman"/>
              </a:rPr>
              <a:t>else.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39"/>
              </a:lnSpc>
            </a:pPr>
            <a:endParaRPr lang="en-US" dirty="0" smtClean="0"/>
          </a:p>
          <a:p>
            <a:pPr marL="0" indent="151790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Why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2200" spc="-4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it?</a:t>
            </a:r>
          </a:p>
          <a:p>
            <a:pPr marL="0" indent="42062">
              <a:lnSpc>
                <a:spcPct val="100000"/>
              </a:lnSpc>
            </a:pP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did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2200" spc="9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2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</a:p>
          <a:p>
            <a:pPr marL="0" indent="983894">
              <a:lnSpc>
                <a:spcPct val="100000"/>
              </a:lnSpc>
            </a:pPr>
            <a:r>
              <a:rPr lang="en-US" altLang="zh-CN" sz="2200" spc="-90" dirty="0">
                <a:solidFill>
                  <a:srgbClr val="fefefe"/>
                </a:solidFill>
                <a:latin typeface="Times New Roman"/>
                <a:ea typeface="Times New Roman"/>
              </a:rPr>
              <a:t>fe</a:t>
            </a:r>
            <a:r>
              <a:rPr lang="en-US" altLang="zh-CN" sz="2200" spc="-85" dirty="0">
                <a:solidFill>
                  <a:srgbClr val="fefefe"/>
                </a:solidFill>
                <a:latin typeface="Times New Roman"/>
                <a:ea typeface="Times New Roman"/>
              </a:rPr>
              <a:t>el?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Freeform 922"> 
				</p:cNvPr>
          <p:cNvSpPr/>
          <p:nvPr/>
        </p:nvSpPr>
        <p:spPr>
          <a:xfrm>
            <a:off x="0" y="4917948"/>
            <a:ext cx="12192000" cy="1940051"/>
          </a:xfrm>
          <a:custGeom>
            <a:avLst/>
            <a:gdLst>
              <a:gd name="connsiteX0" fmla="*/ 0 w 12192000"/>
              <a:gd name="connsiteY0" fmla="*/ 1940051 h 1940051"/>
              <a:gd name="connsiteX1" fmla="*/ 12192000 w 12192000"/>
              <a:gd name="connsiteY1" fmla="*/ 1940051 h 1940051"/>
              <a:gd name="connsiteX2" fmla="*/ 12192000 w 12192000"/>
              <a:gd name="connsiteY2" fmla="*/ 0 h 1940051"/>
              <a:gd name="connsiteX3" fmla="*/ 0 w 12192000"/>
              <a:gd name="connsiteY3" fmla="*/ 0 h 1940051"/>
              <a:gd name="connsiteX4" fmla="*/ 0 w 12192000"/>
              <a:gd name="connsiteY4" fmla="*/ 1940051 h 19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40051">
                <a:moveTo>
                  <a:pt x="0" y="1940051"/>
                </a:moveTo>
                <a:lnTo>
                  <a:pt x="12192000" y="1940051"/>
                </a:lnTo>
                <a:lnTo>
                  <a:pt x="12192000" y="0"/>
                </a:lnTo>
                <a:lnTo>
                  <a:pt x="0" y="0"/>
                </a:lnTo>
                <a:lnTo>
                  <a:pt x="0" y="1940051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Freeform 923"> 
				</p:cNvPr>
          <p:cNvSpPr/>
          <p:nvPr/>
        </p:nvSpPr>
        <p:spPr>
          <a:xfrm>
            <a:off x="1593850" y="4260850"/>
            <a:ext cx="8997950" cy="1263650"/>
          </a:xfrm>
          <a:custGeom>
            <a:avLst/>
            <a:gdLst>
              <a:gd name="connsiteX0" fmla="*/ 7111 w 8997950"/>
              <a:gd name="connsiteY0" fmla="*/ 1273556 h 1263650"/>
              <a:gd name="connsiteX1" fmla="*/ 8998711 w 8997950"/>
              <a:gd name="connsiteY1" fmla="*/ 1273556 h 1263650"/>
              <a:gd name="connsiteX2" fmla="*/ 8998711 w 8997950"/>
              <a:gd name="connsiteY2" fmla="*/ 8636 h 1263650"/>
              <a:gd name="connsiteX3" fmla="*/ 7111 w 8997950"/>
              <a:gd name="connsiteY3" fmla="*/ 8636 h 1263650"/>
              <a:gd name="connsiteX4" fmla="*/ 7111 w 8997950"/>
              <a:gd name="connsiteY4" fmla="*/ 1273556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7950" h="1263650">
                <a:moveTo>
                  <a:pt x="7111" y="1273556"/>
                </a:moveTo>
                <a:lnTo>
                  <a:pt x="8998711" y="1273556"/>
                </a:lnTo>
                <a:lnTo>
                  <a:pt x="8998711" y="8636"/>
                </a:lnTo>
                <a:lnTo>
                  <a:pt x="7111" y="8636"/>
                </a:lnTo>
                <a:lnTo>
                  <a:pt x="7111" y="127355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Freeform 924"> 
				</p:cNvPr>
          <p:cNvSpPr/>
          <p:nvPr/>
        </p:nvSpPr>
        <p:spPr>
          <a:xfrm>
            <a:off x="1584325" y="4251325"/>
            <a:ext cx="9007475" cy="1273175"/>
          </a:xfrm>
          <a:custGeom>
            <a:avLst/>
            <a:gdLst>
              <a:gd name="connsiteX0" fmla="*/ 16636 w 9007475"/>
              <a:gd name="connsiteY0" fmla="*/ 1283081 h 1273175"/>
              <a:gd name="connsiteX1" fmla="*/ 9008236 w 9007475"/>
              <a:gd name="connsiteY1" fmla="*/ 1283081 h 1273175"/>
              <a:gd name="connsiteX2" fmla="*/ 9008236 w 9007475"/>
              <a:gd name="connsiteY2" fmla="*/ 18161 h 1273175"/>
              <a:gd name="connsiteX3" fmla="*/ 16636 w 9007475"/>
              <a:gd name="connsiteY3" fmla="*/ 18161 h 1273175"/>
              <a:gd name="connsiteX4" fmla="*/ 16636 w 9007475"/>
              <a:gd name="connsiteY4" fmla="*/ 1283081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7475" h="1273175">
                <a:moveTo>
                  <a:pt x="16636" y="1283081"/>
                </a:moveTo>
                <a:lnTo>
                  <a:pt x="9008236" y="1283081"/>
                </a:lnTo>
                <a:lnTo>
                  <a:pt x="9008236" y="18161"/>
                </a:lnTo>
                <a:lnTo>
                  <a:pt x="16636" y="18161"/>
                </a:lnTo>
                <a:lnTo>
                  <a:pt x="16636" y="1283081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6" name="Picture 926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60" y="632460"/>
            <a:ext cx="5897880" cy="3322320"/>
          </a:xfrm>
          <a:prstGeom prst="rect">
            <a:avLst/>
          </a:prstGeom>
        </p:spPr>
      </p:pic>
      <p:sp>
        <p:nvSpPr>
          <p:cNvPr id="926" name="TextBox 926"/>
          <p:cNvSpPr txBox="1"/>
          <p:nvPr/>
        </p:nvSpPr>
        <p:spPr>
          <a:xfrm>
            <a:off x="3248532" y="4638882"/>
            <a:ext cx="5678082" cy="1373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89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20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32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3200" spc="114" dirty="0">
                <a:solidFill>
                  <a:srgbClr val="242424"/>
                </a:solidFill>
                <a:latin typeface="Times New Roman"/>
                <a:ea typeface="Times New Roman"/>
              </a:rPr>
              <a:t>OTHERS?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814"/>
              </a:lnSpc>
            </a:pPr>
            <a:endParaRPr lang="en-US" dirty="0" smtClean="0"/>
          </a:p>
          <a:p>
            <a:pPr marL="0" indent="819023">
              <a:lnSpc>
                <a:spcPct val="100000"/>
              </a:lnSpc>
            </a:pP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How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other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person/</a:t>
            </a:r>
            <a:r>
              <a:rPr lang="en-US" altLang="zh-CN" sz="1800" spc="1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  <a:r>
              <a:rPr lang="en-US" altLang="zh-CN" sz="1800" spc="12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dirty="0">
                <a:solidFill>
                  <a:srgbClr val="fefefe"/>
                </a:solidFill>
                <a:latin typeface="Times New Roman"/>
                <a:ea typeface="Times New Roman"/>
              </a:rPr>
              <a:t>feel?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Freeform 927"> 
				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6857999 h 6857999"/>
              <a:gd name="connsiteX1" fmla="*/ 12192000 w 12192000"/>
              <a:gd name="connsiteY1" fmla="*/ 6857999 h 6857999"/>
              <a:gd name="connsiteX2" fmla="*/ 12192000 w 12192000"/>
              <a:gd name="connsiteY2" fmla="*/ 0 h 6857999"/>
              <a:gd name="connsiteX3" fmla="*/ 0 w 12192000"/>
              <a:gd name="connsiteY3" fmla="*/ 0 h 6857999"/>
              <a:gd name="connsiteX4" fmla="*/ 0 w 121920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7999">
                <a:moveTo>
                  <a:pt x="0" y="6857999"/>
                </a:moveTo>
                <a:lnTo>
                  <a:pt x="12192000" y="6857999"/>
                </a:lnTo>
                <a:lnTo>
                  <a:pt x="1219200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Freeform 928"> 
				</p:cNvPr>
          <p:cNvSpPr/>
          <p:nvPr/>
        </p:nvSpPr>
        <p:spPr>
          <a:xfrm>
            <a:off x="0" y="0"/>
            <a:ext cx="6073140" cy="6857999"/>
          </a:xfrm>
          <a:custGeom>
            <a:avLst/>
            <a:gdLst>
              <a:gd name="connsiteX0" fmla="*/ 0 w 6073140"/>
              <a:gd name="connsiteY0" fmla="*/ 6857999 h 6857999"/>
              <a:gd name="connsiteX1" fmla="*/ 6073140 w 6073140"/>
              <a:gd name="connsiteY1" fmla="*/ 6857999 h 6857999"/>
              <a:gd name="connsiteX2" fmla="*/ 6073140 w 6073140"/>
              <a:gd name="connsiteY2" fmla="*/ 0 h 6857999"/>
              <a:gd name="connsiteX3" fmla="*/ 0 w 6073140"/>
              <a:gd name="connsiteY3" fmla="*/ 0 h 6857999"/>
              <a:gd name="connsiteX4" fmla="*/ 0 w 607314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3140" h="6857999">
                <a:moveTo>
                  <a:pt x="0" y="6857999"/>
                </a:moveTo>
                <a:lnTo>
                  <a:pt x="6073140" y="6857999"/>
                </a:lnTo>
                <a:lnTo>
                  <a:pt x="6073140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9aadb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Freeform 929"> 
				</p:cNvPr>
          <p:cNvSpPr/>
          <p:nvPr/>
        </p:nvSpPr>
        <p:spPr>
          <a:xfrm>
            <a:off x="793750" y="1276350"/>
            <a:ext cx="4476750" cy="1200150"/>
          </a:xfrm>
          <a:custGeom>
            <a:avLst/>
            <a:gdLst>
              <a:gd name="connsiteX0" fmla="*/ 11683 w 4476750"/>
              <a:gd name="connsiteY0" fmla="*/ 1202436 h 1200150"/>
              <a:gd name="connsiteX1" fmla="*/ 4487671 w 4476750"/>
              <a:gd name="connsiteY1" fmla="*/ 1202436 h 1200150"/>
              <a:gd name="connsiteX2" fmla="*/ 4487671 w 4476750"/>
              <a:gd name="connsiteY2" fmla="*/ 13716 h 1200150"/>
              <a:gd name="connsiteX3" fmla="*/ 11683 w 4476750"/>
              <a:gd name="connsiteY3" fmla="*/ 13716 h 1200150"/>
              <a:gd name="connsiteX4" fmla="*/ 11683 w 4476750"/>
              <a:gd name="connsiteY4" fmla="*/ 1202436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0" h="1200150">
                <a:moveTo>
                  <a:pt x="11683" y="1202436"/>
                </a:moveTo>
                <a:lnTo>
                  <a:pt x="4487671" y="1202436"/>
                </a:lnTo>
                <a:lnTo>
                  <a:pt x="4487671" y="13716"/>
                </a:lnTo>
                <a:lnTo>
                  <a:pt x="11683" y="13716"/>
                </a:lnTo>
                <a:lnTo>
                  <a:pt x="11683" y="120243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Freeform 930"> 
				</p:cNvPr>
          <p:cNvSpPr/>
          <p:nvPr/>
        </p:nvSpPr>
        <p:spPr>
          <a:xfrm>
            <a:off x="784225" y="1266825"/>
            <a:ext cx="4486275" cy="1209675"/>
          </a:xfrm>
          <a:custGeom>
            <a:avLst/>
            <a:gdLst>
              <a:gd name="connsiteX0" fmla="*/ 21208 w 4486275"/>
              <a:gd name="connsiteY0" fmla="*/ 1211961 h 1209675"/>
              <a:gd name="connsiteX1" fmla="*/ 4497196 w 4486275"/>
              <a:gd name="connsiteY1" fmla="*/ 1211961 h 1209675"/>
              <a:gd name="connsiteX2" fmla="*/ 4497196 w 4486275"/>
              <a:gd name="connsiteY2" fmla="*/ 23241 h 1209675"/>
              <a:gd name="connsiteX3" fmla="*/ 21208 w 4486275"/>
              <a:gd name="connsiteY3" fmla="*/ 23241 h 1209675"/>
              <a:gd name="connsiteX4" fmla="*/ 21208 w 4486275"/>
              <a:gd name="connsiteY4" fmla="*/ 12119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75" h="1209675">
                <a:moveTo>
                  <a:pt x="21208" y="1211961"/>
                </a:moveTo>
                <a:lnTo>
                  <a:pt x="4497196" y="1211961"/>
                </a:lnTo>
                <a:lnTo>
                  <a:pt x="4497196" y="23241"/>
                </a:lnTo>
                <a:lnTo>
                  <a:pt x="21208" y="23241"/>
                </a:lnTo>
                <a:lnTo>
                  <a:pt x="21208" y="121196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3f3f3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Freeform 931"> 
				</p:cNvPr>
          <p:cNvSpPr/>
          <p:nvPr/>
        </p:nvSpPr>
        <p:spPr>
          <a:xfrm>
            <a:off x="6715125" y="619125"/>
            <a:ext cx="4829175" cy="5273675"/>
          </a:xfrm>
          <a:custGeom>
            <a:avLst/>
            <a:gdLst>
              <a:gd name="connsiteX0" fmla="*/ 18668 w 4829175"/>
              <a:gd name="connsiteY0" fmla="*/ 5282565 h 5273675"/>
              <a:gd name="connsiteX1" fmla="*/ 4837556 w 4829175"/>
              <a:gd name="connsiteY1" fmla="*/ 5282565 h 5273675"/>
              <a:gd name="connsiteX2" fmla="*/ 4837556 w 4829175"/>
              <a:gd name="connsiteY2" fmla="*/ 21717 h 5273675"/>
              <a:gd name="connsiteX3" fmla="*/ 18668 w 4829175"/>
              <a:gd name="connsiteY3" fmla="*/ 21717 h 5273675"/>
              <a:gd name="connsiteX4" fmla="*/ 18668 w 4829175"/>
              <a:gd name="connsiteY4" fmla="*/ 5282565 h 527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9175" h="5273675">
                <a:moveTo>
                  <a:pt x="18668" y="5282565"/>
                </a:moveTo>
                <a:lnTo>
                  <a:pt x="4837556" y="5282565"/>
                </a:lnTo>
                <a:lnTo>
                  <a:pt x="4837556" y="21717"/>
                </a:lnTo>
                <a:lnTo>
                  <a:pt x="18668" y="21717"/>
                </a:lnTo>
                <a:lnTo>
                  <a:pt x="18668" y="528256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1750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Freeform 932"> 
				</p:cNvPr>
          <p:cNvSpPr/>
          <p:nvPr/>
        </p:nvSpPr>
        <p:spPr>
          <a:xfrm>
            <a:off x="6867525" y="784225"/>
            <a:ext cx="4524375" cy="4943475"/>
          </a:xfrm>
          <a:custGeom>
            <a:avLst/>
            <a:gdLst>
              <a:gd name="connsiteX0" fmla="*/ 19431 w 4524375"/>
              <a:gd name="connsiteY0" fmla="*/ 4950587 h 4943475"/>
              <a:gd name="connsiteX1" fmla="*/ 4530471 w 4524375"/>
              <a:gd name="connsiteY1" fmla="*/ 4950587 h 4943475"/>
              <a:gd name="connsiteX2" fmla="*/ 4530471 w 4524375"/>
              <a:gd name="connsiteY2" fmla="*/ 21971 h 4943475"/>
              <a:gd name="connsiteX3" fmla="*/ 19431 w 4524375"/>
              <a:gd name="connsiteY3" fmla="*/ 21971 h 4943475"/>
              <a:gd name="connsiteX4" fmla="*/ 19431 w 4524375"/>
              <a:gd name="connsiteY4" fmla="*/ 4950587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375" h="4943475">
                <a:moveTo>
                  <a:pt x="19431" y="4950587"/>
                </a:moveTo>
                <a:lnTo>
                  <a:pt x="4530471" y="4950587"/>
                </a:lnTo>
                <a:lnTo>
                  <a:pt x="4530471" y="21971"/>
                </a:lnTo>
                <a:lnTo>
                  <a:pt x="19431" y="21971"/>
                </a:lnTo>
                <a:lnTo>
                  <a:pt x="19431" y="4950587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4" name="Picture 934">
					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1112519"/>
            <a:ext cx="3893820" cy="4312920"/>
          </a:xfrm>
          <a:prstGeom prst="rect">
            <a:avLst/>
          </a:prstGeom>
        </p:spPr>
      </p:pic>
      <p:sp>
        <p:nvSpPr>
          <p:cNvPr id="934" name="TextBox 934"/>
          <p:cNvSpPr txBox="1"/>
          <p:nvPr/>
        </p:nvSpPr>
        <p:spPr>
          <a:xfrm>
            <a:off x="896111" y="1472216"/>
            <a:ext cx="4238102" cy="4901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40334">
              <a:lnSpc>
                <a:spcPct val="100000"/>
              </a:lnSpc>
            </a:pPr>
            <a:r>
              <a:rPr lang="en-US" altLang="zh-CN" sz="2600" spc="154" dirty="0">
                <a:solidFill>
                  <a:srgbClr val="242424"/>
                </a:solidFill>
                <a:latin typeface="Times New Roman"/>
                <a:ea typeface="Times New Roman"/>
              </a:rPr>
              <a:t>SOCIAL</a:t>
            </a:r>
            <a:r>
              <a:rPr lang="en-US" altLang="zh-CN" sz="26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60" dirty="0">
                <a:solidFill>
                  <a:srgbClr val="242424"/>
                </a:solidFill>
                <a:latin typeface="Times New Roman"/>
                <a:ea typeface="Times New Roman"/>
              </a:rPr>
              <a:t>ACTION</a:t>
            </a:r>
            <a:r>
              <a:rPr lang="en-US" altLang="zh-CN" sz="2600" spc="64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04" dirty="0">
                <a:solidFill>
                  <a:srgbClr val="242424"/>
                </a:solidFill>
                <a:latin typeface="Times New Roman"/>
                <a:ea typeface="Times New Roman"/>
              </a:rPr>
              <a:t>-</a:t>
            </a:r>
          </a:p>
          <a:p>
            <a:pPr marL="0" indent="100888">
              <a:lnSpc>
                <a:spcPct val="100000"/>
              </a:lnSpc>
            </a:pPr>
            <a:r>
              <a:rPr lang="en-US" altLang="zh-CN" sz="2600" spc="125" dirty="0">
                <a:solidFill>
                  <a:srgbClr val="242424"/>
                </a:solidFill>
                <a:latin typeface="Times New Roman"/>
                <a:ea typeface="Times New Roman"/>
              </a:rPr>
              <a:t>WHAT’S</a:t>
            </a:r>
            <a:r>
              <a:rPr lang="en-US" altLang="zh-CN" sz="26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00" dirty="0">
                <a:solidFill>
                  <a:srgbClr val="242424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6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89" dirty="0">
                <a:solidFill>
                  <a:srgbClr val="242424"/>
                </a:solidFill>
                <a:latin typeface="Times New Roman"/>
                <a:ea typeface="Times New Roman"/>
              </a:rPr>
              <a:t>IT</a:t>
            </a:r>
            <a:r>
              <a:rPr lang="en-US" altLang="zh-CN" sz="2600" spc="50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25" dirty="0">
                <a:solidFill>
                  <a:srgbClr val="242424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600" spc="55" dirty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600" spc="125" dirty="0">
                <a:solidFill>
                  <a:srgbClr val="242424"/>
                </a:solidFill>
                <a:latin typeface="Times New Roman"/>
                <a:ea typeface="Times New Roman"/>
              </a:rPr>
              <a:t>YOU?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695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10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Learn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</a:p>
          <a:p>
            <a:pPr>
              <a:lnSpc>
                <a:spcPts val="65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36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Increase</a:t>
            </a:r>
            <a:r>
              <a:rPr lang="en-US" altLang="zh-CN" sz="1500" spc="89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confidence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13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emotional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wellbeing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334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skills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500" spc="8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</a:p>
          <a:p>
            <a:pPr>
              <a:lnSpc>
                <a:spcPts val="540"/>
              </a:lnSpc>
            </a:pPr>
            <a:endParaRPr lang="en-US" dirty="0" smtClean="0"/>
          </a:p>
          <a:p>
            <a:pPr hangingPunct="0" marL="343204" indent="-343204">
              <a:lnSpc>
                <a:spcPct val="95416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114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Make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difference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influence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things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that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matter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0" dirty="0">
                <a:solidFill>
                  <a:srgbClr val="fefefe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</a:p>
          <a:p>
            <a:pPr>
              <a:lnSpc>
                <a:spcPts val="5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434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Meet</a:t>
            </a:r>
            <a:r>
              <a:rPr lang="en-US" altLang="zh-CN" sz="15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new</a:t>
            </a:r>
            <a:r>
              <a:rPr lang="en-US" altLang="zh-CN" sz="1500" spc="11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people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55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12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spc="69" dirty="0">
                <a:solidFill>
                  <a:srgbClr val="fefefe"/>
                </a:solidFill>
                <a:latin typeface="Times New Roman"/>
                <a:ea typeface="Times New Roman"/>
              </a:rPr>
              <a:t>Do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ea typeface="Times New Roman"/>
              </a:rPr>
              <a:t>good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ea typeface="Times New Roman"/>
              </a:rPr>
              <a:t>others</a:t>
            </a:r>
          </a:p>
          <a:p>
            <a:pPr>
              <a:lnSpc>
                <a:spcPts val="6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30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sense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7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purpose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139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Give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you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a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sense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dirty="0">
                <a:solidFill>
                  <a:srgbClr val="fefefe"/>
                </a:solidFill>
                <a:latin typeface="Times New Roman"/>
                <a:ea typeface="Times New Roman"/>
              </a:rPr>
              <a:t>satisfaction</a:t>
            </a:r>
          </a:p>
          <a:p>
            <a:pPr>
              <a:lnSpc>
                <a:spcPts val="63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5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110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spc="55" dirty="0">
                <a:solidFill>
                  <a:srgbClr val="fefefe"/>
                </a:solidFill>
                <a:latin typeface="Times New Roman"/>
                <a:ea typeface="Times New Roman"/>
              </a:rPr>
              <a:t>Use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5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4" dirty="0">
                <a:solidFill>
                  <a:srgbClr val="fefefe"/>
                </a:solidFill>
                <a:latin typeface="Times New Roman"/>
                <a:ea typeface="Times New Roman"/>
              </a:rPr>
              <a:t>time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40" dirty="0">
                <a:solidFill>
                  <a:srgbClr val="fefefe"/>
                </a:solidFill>
                <a:latin typeface="Times New Roman"/>
                <a:ea typeface="Times New Roman"/>
              </a:rPr>
              <a:t>better</a:t>
            </a:r>
          </a:p>
          <a:p>
            <a:pPr>
              <a:lnSpc>
                <a:spcPts val="644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500" spc="30" dirty="0">
                <a:solidFill>
                  <a:srgbClr val="9aadb4"/>
                </a:solidFill>
                <a:latin typeface="Wingdings"/>
                <a:ea typeface="Wingdings"/>
              </a:rPr>
              <a:t>➢</a:t>
            </a:r>
            <a:r>
              <a:rPr lang="en-US" altLang="zh-CN" sz="1500" spc="75" dirty="0">
                <a:solidFill>
                  <a:srgbClr val="9aadb4"/>
                </a:solidFill>
                <a:latin typeface="Wingdings"/>
                <a:cs typeface="Wingdings"/>
              </a:rPr>
              <a:t> </a:t>
            </a:r>
            <a:r>
              <a:rPr lang="en-US" altLang="zh-CN" sz="1500" spc="34" dirty="0">
                <a:solidFill>
                  <a:srgbClr val="fefefe"/>
                </a:solidFill>
                <a:latin typeface="Times New Roman"/>
                <a:ea typeface="Times New Roman"/>
              </a:rPr>
              <a:t>Help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your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career/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future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30" dirty="0">
                <a:solidFill>
                  <a:srgbClr val="fefefe"/>
                </a:solidFill>
                <a:latin typeface="Times New Roman"/>
                <a:ea typeface="Times New Roman"/>
              </a:rPr>
              <a:t>job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500" spc="25" dirty="0">
                <a:solidFill>
                  <a:srgbClr val="fefefe"/>
                </a:solidFill>
                <a:latin typeface="Times New Roman"/>
                <a:ea typeface="Times New Roman"/>
              </a:rPr>
              <a:t>opportunities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</cp:revision>
  <dcterms:created xsi:type="dcterms:W3CDTF">2011-01-21T15:00:27Z</dcterms:created>
  <dcterms:modified xsi:type="dcterms:W3CDTF">2011-01-21T15:01:14Z</dcterms:modified>
</cp:coreProperties>
</file>