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6" r:id="rId4"/>
  </p:sldMasterIdLst>
  <p:notesMasterIdLst>
    <p:notesMasterId r:id="rId133"/>
  </p:notesMasterIdLst>
  <p:sldIdLst>
    <p:sldId id="642" r:id="rId5"/>
    <p:sldId id="533" r:id="rId6"/>
    <p:sldId id="505" r:id="rId7"/>
    <p:sldId id="534" r:id="rId8"/>
    <p:sldId id="531" r:id="rId9"/>
    <p:sldId id="557" r:id="rId10"/>
    <p:sldId id="532" r:id="rId11"/>
    <p:sldId id="535" r:id="rId12"/>
    <p:sldId id="536" r:id="rId13"/>
    <p:sldId id="537" r:id="rId14"/>
    <p:sldId id="558" r:id="rId15"/>
    <p:sldId id="641" r:id="rId16"/>
    <p:sldId id="643" r:id="rId17"/>
    <p:sldId id="261" r:id="rId18"/>
    <p:sldId id="522" r:id="rId19"/>
    <p:sldId id="257" r:id="rId20"/>
    <p:sldId id="520" r:id="rId21"/>
    <p:sldId id="521" r:id="rId22"/>
    <p:sldId id="524" r:id="rId23"/>
    <p:sldId id="517" r:id="rId24"/>
    <p:sldId id="523" r:id="rId25"/>
    <p:sldId id="519" r:id="rId26"/>
    <p:sldId id="506" r:id="rId27"/>
    <p:sldId id="514" r:id="rId28"/>
    <p:sldId id="516" r:id="rId29"/>
    <p:sldId id="518" r:id="rId30"/>
    <p:sldId id="515" r:id="rId31"/>
    <p:sldId id="559" r:id="rId32"/>
    <p:sldId id="560" r:id="rId33"/>
    <p:sldId id="561" r:id="rId34"/>
    <p:sldId id="562" r:id="rId35"/>
    <p:sldId id="563" r:id="rId36"/>
    <p:sldId id="564" r:id="rId37"/>
    <p:sldId id="565" r:id="rId38"/>
    <p:sldId id="566" r:id="rId39"/>
    <p:sldId id="567" r:id="rId40"/>
    <p:sldId id="568" r:id="rId41"/>
    <p:sldId id="569" r:id="rId42"/>
    <p:sldId id="576" r:id="rId43"/>
    <p:sldId id="640" r:id="rId44"/>
    <p:sldId id="571" r:id="rId45"/>
    <p:sldId id="572" r:id="rId46"/>
    <p:sldId id="573" r:id="rId47"/>
    <p:sldId id="574" r:id="rId48"/>
    <p:sldId id="575" r:id="rId49"/>
    <p:sldId id="577" r:id="rId50"/>
    <p:sldId id="578" r:id="rId51"/>
    <p:sldId id="579" r:id="rId52"/>
    <p:sldId id="580" r:id="rId53"/>
    <p:sldId id="581" r:id="rId54"/>
    <p:sldId id="582" r:id="rId55"/>
    <p:sldId id="583" r:id="rId56"/>
    <p:sldId id="584" r:id="rId57"/>
    <p:sldId id="588" r:id="rId58"/>
    <p:sldId id="585" r:id="rId59"/>
    <p:sldId id="586" r:id="rId60"/>
    <p:sldId id="587" r:id="rId61"/>
    <p:sldId id="589" r:id="rId62"/>
    <p:sldId id="590" r:id="rId63"/>
    <p:sldId id="591" r:id="rId64"/>
    <p:sldId id="592" r:id="rId65"/>
    <p:sldId id="593" r:id="rId66"/>
    <p:sldId id="594" r:id="rId67"/>
    <p:sldId id="595" r:id="rId68"/>
    <p:sldId id="596" r:id="rId69"/>
    <p:sldId id="597" r:id="rId70"/>
    <p:sldId id="598" r:id="rId71"/>
    <p:sldId id="540" r:id="rId72"/>
    <p:sldId id="600" r:id="rId73"/>
    <p:sldId id="601" r:id="rId74"/>
    <p:sldId id="602" r:id="rId75"/>
    <p:sldId id="603" r:id="rId76"/>
    <p:sldId id="604" r:id="rId77"/>
    <p:sldId id="606" r:id="rId78"/>
    <p:sldId id="605" r:id="rId79"/>
    <p:sldId id="608" r:id="rId80"/>
    <p:sldId id="541" r:id="rId81"/>
    <p:sldId id="542" r:id="rId82"/>
    <p:sldId id="543" r:id="rId83"/>
    <p:sldId id="546" r:id="rId84"/>
    <p:sldId id="544" r:id="rId85"/>
    <p:sldId id="545" r:id="rId86"/>
    <p:sldId id="547" r:id="rId87"/>
    <p:sldId id="493" r:id="rId88"/>
    <p:sldId id="607" r:id="rId89"/>
    <p:sldId id="599" r:id="rId90"/>
    <p:sldId id="525" r:id="rId91"/>
    <p:sldId id="526" r:id="rId92"/>
    <p:sldId id="527" r:id="rId93"/>
    <p:sldId id="528" r:id="rId94"/>
    <p:sldId id="529" r:id="rId95"/>
    <p:sldId id="609" r:id="rId96"/>
    <p:sldId id="548" r:id="rId97"/>
    <p:sldId id="549" r:id="rId98"/>
    <p:sldId id="550" r:id="rId99"/>
    <p:sldId id="551" r:id="rId100"/>
    <p:sldId id="552" r:id="rId101"/>
    <p:sldId id="553" r:id="rId102"/>
    <p:sldId id="554" r:id="rId103"/>
    <p:sldId id="555" r:id="rId104"/>
    <p:sldId id="556" r:id="rId105"/>
    <p:sldId id="610" r:id="rId106"/>
    <p:sldId id="611" r:id="rId107"/>
    <p:sldId id="612" r:id="rId108"/>
    <p:sldId id="613" r:id="rId109"/>
    <p:sldId id="614" r:id="rId110"/>
    <p:sldId id="615" r:id="rId111"/>
    <p:sldId id="616" r:id="rId112"/>
    <p:sldId id="617" r:id="rId113"/>
    <p:sldId id="619" r:id="rId114"/>
    <p:sldId id="620" r:id="rId115"/>
    <p:sldId id="621" r:id="rId116"/>
    <p:sldId id="622" r:id="rId117"/>
    <p:sldId id="625" r:id="rId118"/>
    <p:sldId id="623" r:id="rId119"/>
    <p:sldId id="624" r:id="rId120"/>
    <p:sldId id="626" r:id="rId121"/>
    <p:sldId id="627" r:id="rId122"/>
    <p:sldId id="628" r:id="rId123"/>
    <p:sldId id="629" r:id="rId124"/>
    <p:sldId id="630" r:id="rId125"/>
    <p:sldId id="632" r:id="rId126"/>
    <p:sldId id="633" r:id="rId127"/>
    <p:sldId id="634" r:id="rId128"/>
    <p:sldId id="635" r:id="rId129"/>
    <p:sldId id="636" r:id="rId130"/>
    <p:sldId id="639" r:id="rId131"/>
    <p:sldId id="638" r:id="rId1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B6BC29-F797-445E-9F91-14B8DC850093}" v="6" dt="2022-09-27T13:24:18.930"/>
    <p1510:client id="{BEFD406A-67AC-4BA3-B4AA-B45741303617}" v="1362" dt="2022-09-07T13:39:12.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284" autoAdjust="0"/>
  </p:normalViewPr>
  <p:slideViewPr>
    <p:cSldViewPr snapToGrid="0">
      <p:cViewPr varScale="1">
        <p:scale>
          <a:sx n="69" d="100"/>
          <a:sy n="69" d="100"/>
        </p:scale>
        <p:origin x="123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microsoft.com/office/2015/10/relationships/revisionInfo" Target="revisionInfo.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notesMaster" Target="notesMasters/notesMaster1.xml"/></Relationships>
</file>

<file path=ppt/diagrams/_rels/data18.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s>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0.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image" Target="../media/image100.svg"/><Relationship Id="rId16" Type="http://schemas.openxmlformats.org/officeDocument/2006/relationships/image" Target="../media/image114.svg"/><Relationship Id="rId1" Type="http://schemas.openxmlformats.org/officeDocument/2006/relationships/image" Target="../media/image99.png"/><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 Id="rId14" Type="http://schemas.openxmlformats.org/officeDocument/2006/relationships/image" Target="../media/image112.svg"/></Relationships>
</file>

<file path=ppt/diagrams/_rels/data22.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s>
</file>

<file path=ppt/diagrams/_rels/data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s>
</file>

<file path=ppt/diagrams/_rels/data24.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6.sv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11" Type="http://schemas.openxmlformats.org/officeDocument/2006/relationships/image" Target="../media/image95.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diagrams/_rels/data25.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svg"/><Relationship Id="rId1" Type="http://schemas.openxmlformats.org/officeDocument/2006/relationships/image" Target="../media/image139.png"/><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142.svg"/></Relationships>
</file>

<file path=ppt/diagrams/_rels/data27.xml.rels><?xml version="1.0" encoding="UTF-8" standalone="yes"?>
<Relationships xmlns="http://schemas.openxmlformats.org/package/2006/relationships"><Relationship Id="rId8" Type="http://schemas.openxmlformats.org/officeDocument/2006/relationships/image" Target="../media/image180.svg"/><Relationship Id="rId13" Type="http://schemas.openxmlformats.org/officeDocument/2006/relationships/image" Target="../media/image185.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84.svg"/><Relationship Id="rId2" Type="http://schemas.openxmlformats.org/officeDocument/2006/relationships/image" Target="../media/image174.svg"/><Relationship Id="rId16" Type="http://schemas.openxmlformats.org/officeDocument/2006/relationships/image" Target="../media/image188.svg"/><Relationship Id="rId1" Type="http://schemas.openxmlformats.org/officeDocument/2006/relationships/image" Target="../media/image173.png"/><Relationship Id="rId6" Type="http://schemas.openxmlformats.org/officeDocument/2006/relationships/image" Target="../media/image178.svg"/><Relationship Id="rId11" Type="http://schemas.openxmlformats.org/officeDocument/2006/relationships/image" Target="../media/image183.png"/><Relationship Id="rId5" Type="http://schemas.openxmlformats.org/officeDocument/2006/relationships/image" Target="../media/image177.png"/><Relationship Id="rId15" Type="http://schemas.openxmlformats.org/officeDocument/2006/relationships/image" Target="../media/image187.png"/><Relationship Id="rId10" Type="http://schemas.openxmlformats.org/officeDocument/2006/relationships/image" Target="../media/image182.svg"/><Relationship Id="rId4" Type="http://schemas.openxmlformats.org/officeDocument/2006/relationships/image" Target="../media/image176.svg"/><Relationship Id="rId9" Type="http://schemas.openxmlformats.org/officeDocument/2006/relationships/image" Target="../media/image181.png"/><Relationship Id="rId14" Type="http://schemas.openxmlformats.org/officeDocument/2006/relationships/image" Target="../media/image186.svg"/></Relationships>
</file>

<file path=ppt/diagrams/_rels/data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0.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image" Target="../media/image100.svg"/><Relationship Id="rId16" Type="http://schemas.openxmlformats.org/officeDocument/2006/relationships/image" Target="../media/image114.svg"/><Relationship Id="rId1" Type="http://schemas.openxmlformats.org/officeDocument/2006/relationships/image" Target="../media/image99.png"/><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 Id="rId14" Type="http://schemas.openxmlformats.org/officeDocument/2006/relationships/image" Target="../media/image112.svg"/></Relationships>
</file>

<file path=ppt/diagrams/_rels/drawing22.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s>
</file>

<file path=ppt/diagrams/_rels/drawing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s>
</file>

<file path=ppt/diagrams/_rels/drawing24.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6.sv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11" Type="http://schemas.openxmlformats.org/officeDocument/2006/relationships/image" Target="../media/image95.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diagrams/_rels/drawing25.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svg"/><Relationship Id="rId1" Type="http://schemas.openxmlformats.org/officeDocument/2006/relationships/image" Target="../media/image139.png"/><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142.svg"/></Relationships>
</file>

<file path=ppt/diagrams/_rels/drawing27.xml.rels><?xml version="1.0" encoding="UTF-8" standalone="yes"?>
<Relationships xmlns="http://schemas.openxmlformats.org/package/2006/relationships"><Relationship Id="rId8" Type="http://schemas.openxmlformats.org/officeDocument/2006/relationships/image" Target="../media/image180.svg"/><Relationship Id="rId13" Type="http://schemas.openxmlformats.org/officeDocument/2006/relationships/image" Target="../media/image185.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84.svg"/><Relationship Id="rId2" Type="http://schemas.openxmlformats.org/officeDocument/2006/relationships/image" Target="../media/image174.svg"/><Relationship Id="rId16" Type="http://schemas.openxmlformats.org/officeDocument/2006/relationships/image" Target="../media/image188.svg"/><Relationship Id="rId1" Type="http://schemas.openxmlformats.org/officeDocument/2006/relationships/image" Target="../media/image173.png"/><Relationship Id="rId6" Type="http://schemas.openxmlformats.org/officeDocument/2006/relationships/image" Target="../media/image178.svg"/><Relationship Id="rId11" Type="http://schemas.openxmlformats.org/officeDocument/2006/relationships/image" Target="../media/image183.png"/><Relationship Id="rId5" Type="http://schemas.openxmlformats.org/officeDocument/2006/relationships/image" Target="../media/image177.png"/><Relationship Id="rId15" Type="http://schemas.openxmlformats.org/officeDocument/2006/relationships/image" Target="../media/image187.png"/><Relationship Id="rId10" Type="http://schemas.openxmlformats.org/officeDocument/2006/relationships/image" Target="../media/image182.svg"/><Relationship Id="rId4" Type="http://schemas.openxmlformats.org/officeDocument/2006/relationships/image" Target="../media/image176.svg"/><Relationship Id="rId9" Type="http://schemas.openxmlformats.org/officeDocument/2006/relationships/image" Target="../media/image181.png"/><Relationship Id="rId14" Type="http://schemas.openxmlformats.org/officeDocument/2006/relationships/image" Target="../media/image18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18/5/colors/Iconchunking_neutralicon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135B05-5E8B-4C5D-B89A-C608F51B87C7}" type="doc">
      <dgm:prSet loTypeId="urn:microsoft.com/office/officeart/2005/8/layout/default" loCatId="list" qsTypeId="urn:microsoft.com/office/officeart/2005/8/quickstyle/simple5" qsCatId="simple" csTypeId="urn:microsoft.com/office/officeart/2005/8/colors/colorful2" csCatId="colorful" phldr="1"/>
      <dgm:spPr/>
      <dgm:t>
        <a:bodyPr/>
        <a:lstStyle/>
        <a:p>
          <a:endParaRPr lang="en-US"/>
        </a:p>
      </dgm:t>
    </dgm:pt>
    <dgm:pt modelId="{19D5AE07-C8E9-4975-AC5C-D0A54FBDF06E}">
      <dgm:prSet/>
      <dgm:spPr/>
      <dgm:t>
        <a:bodyPr/>
        <a:lstStyle/>
        <a:p>
          <a:r>
            <a:rPr lang="en-GB"/>
            <a:t>What is Safety and Stability</a:t>
          </a:r>
          <a:endParaRPr lang="en-US"/>
        </a:p>
      </dgm:t>
    </dgm:pt>
    <dgm:pt modelId="{F5551A38-A686-4F2C-B773-9A99AF39CB66}" type="parTrans" cxnId="{FA1072EA-64A3-4FFD-B161-27030FC692EF}">
      <dgm:prSet/>
      <dgm:spPr/>
      <dgm:t>
        <a:bodyPr/>
        <a:lstStyle/>
        <a:p>
          <a:endParaRPr lang="en-US"/>
        </a:p>
      </dgm:t>
    </dgm:pt>
    <dgm:pt modelId="{3592A74E-12D6-4C12-9A24-BDD734958F0D}" type="sibTrans" cxnId="{FA1072EA-64A3-4FFD-B161-27030FC692EF}">
      <dgm:prSet/>
      <dgm:spPr/>
      <dgm:t>
        <a:bodyPr/>
        <a:lstStyle/>
        <a:p>
          <a:endParaRPr lang="en-US"/>
        </a:p>
      </dgm:t>
    </dgm:pt>
    <dgm:pt modelId="{A1DE371E-2E4B-4138-9CC1-985342640EC6}">
      <dgm:prSet/>
      <dgm:spPr/>
      <dgm:t>
        <a:bodyPr/>
        <a:lstStyle/>
        <a:p>
          <a:r>
            <a:rPr lang="en-GB"/>
            <a:t>Group game/ icebreaker</a:t>
          </a:r>
          <a:endParaRPr lang="en-US"/>
        </a:p>
      </dgm:t>
    </dgm:pt>
    <dgm:pt modelId="{63174DA5-0584-440D-AD7C-63ADA6D738B8}" type="parTrans" cxnId="{5B2DD9B4-4D92-4354-A3ED-078051630682}">
      <dgm:prSet/>
      <dgm:spPr/>
      <dgm:t>
        <a:bodyPr/>
        <a:lstStyle/>
        <a:p>
          <a:endParaRPr lang="en-US"/>
        </a:p>
      </dgm:t>
    </dgm:pt>
    <dgm:pt modelId="{883ABF50-84A2-4C0A-B29C-B53197A08CA3}" type="sibTrans" cxnId="{5B2DD9B4-4D92-4354-A3ED-078051630682}">
      <dgm:prSet/>
      <dgm:spPr/>
      <dgm:t>
        <a:bodyPr/>
        <a:lstStyle/>
        <a:p>
          <a:endParaRPr lang="en-US"/>
        </a:p>
      </dgm:t>
    </dgm:pt>
    <dgm:pt modelId="{F595398A-05FC-4B4C-9B48-263B2EC1542E}">
      <dgm:prSet/>
      <dgm:spPr/>
      <dgm:t>
        <a:bodyPr/>
        <a:lstStyle/>
        <a:p>
          <a:r>
            <a:rPr lang="en-GB"/>
            <a:t>Contract </a:t>
          </a:r>
          <a:endParaRPr lang="en-US"/>
        </a:p>
      </dgm:t>
    </dgm:pt>
    <dgm:pt modelId="{BE8092D7-3CD1-4DDE-B5A9-8CB9F4B406D2}" type="parTrans" cxnId="{B1BCFF29-C797-4221-8536-4573D0C70B37}">
      <dgm:prSet/>
      <dgm:spPr/>
      <dgm:t>
        <a:bodyPr/>
        <a:lstStyle/>
        <a:p>
          <a:endParaRPr lang="en-US"/>
        </a:p>
      </dgm:t>
    </dgm:pt>
    <dgm:pt modelId="{558A0082-51C2-4948-9A28-D838F9FB24C0}" type="sibTrans" cxnId="{B1BCFF29-C797-4221-8536-4573D0C70B37}">
      <dgm:prSet/>
      <dgm:spPr/>
      <dgm:t>
        <a:bodyPr/>
        <a:lstStyle/>
        <a:p>
          <a:endParaRPr lang="en-US"/>
        </a:p>
      </dgm:t>
    </dgm:pt>
    <dgm:pt modelId="{E4887C9E-4F0F-4148-9930-844BEB79E742}">
      <dgm:prSet/>
      <dgm:spPr/>
      <dgm:t>
        <a:bodyPr/>
        <a:lstStyle/>
        <a:p>
          <a:r>
            <a:rPr lang="en-GB"/>
            <a:t>Hopes and fears for the programme</a:t>
          </a:r>
          <a:endParaRPr lang="en-US"/>
        </a:p>
      </dgm:t>
    </dgm:pt>
    <dgm:pt modelId="{CFB3279F-B2EB-4F1C-8560-6BAFA98A4423}" type="parTrans" cxnId="{A75E46F5-2B3A-4B9C-BAE7-0750F1FA9966}">
      <dgm:prSet/>
      <dgm:spPr/>
      <dgm:t>
        <a:bodyPr/>
        <a:lstStyle/>
        <a:p>
          <a:endParaRPr lang="en-US"/>
        </a:p>
      </dgm:t>
    </dgm:pt>
    <dgm:pt modelId="{CAA76A9B-E05E-43BC-AF1F-CF9BD5866AFD}" type="sibTrans" cxnId="{A75E46F5-2B3A-4B9C-BAE7-0750F1FA9966}">
      <dgm:prSet/>
      <dgm:spPr/>
      <dgm:t>
        <a:bodyPr/>
        <a:lstStyle/>
        <a:p>
          <a:endParaRPr lang="en-US"/>
        </a:p>
      </dgm:t>
    </dgm:pt>
    <dgm:pt modelId="{E09E6B56-40A5-42ED-A5EC-451FD6F6E32C}">
      <dgm:prSet/>
      <dgm:spPr/>
      <dgm:t>
        <a:bodyPr/>
        <a:lstStyle/>
        <a:p>
          <a:r>
            <a:rPr lang="en-GB"/>
            <a:t>What influences our Safety and Stability? </a:t>
          </a:r>
          <a:endParaRPr lang="en-US"/>
        </a:p>
      </dgm:t>
    </dgm:pt>
    <dgm:pt modelId="{CDDCDBA6-91C4-4872-885E-90F270F9A6C6}" type="parTrans" cxnId="{B7E2CDF1-6DF5-4E00-A9F6-957EA887816C}">
      <dgm:prSet/>
      <dgm:spPr/>
      <dgm:t>
        <a:bodyPr/>
        <a:lstStyle/>
        <a:p>
          <a:endParaRPr lang="en-US"/>
        </a:p>
      </dgm:t>
    </dgm:pt>
    <dgm:pt modelId="{5264EBD0-2FC5-4AC4-9C4F-66AFFA268DD1}" type="sibTrans" cxnId="{B7E2CDF1-6DF5-4E00-A9F6-957EA887816C}">
      <dgm:prSet/>
      <dgm:spPr/>
      <dgm:t>
        <a:bodyPr/>
        <a:lstStyle/>
        <a:p>
          <a:endParaRPr lang="en-US"/>
        </a:p>
      </dgm:t>
    </dgm:pt>
    <dgm:pt modelId="{C290C93B-3956-4300-84DF-A7BDF734F358}">
      <dgm:prSet/>
      <dgm:spPr/>
      <dgm:t>
        <a:bodyPr/>
        <a:lstStyle/>
        <a:p>
          <a:r>
            <a:rPr lang="en-GB"/>
            <a:t>Quiz!</a:t>
          </a:r>
          <a:endParaRPr lang="en-US"/>
        </a:p>
      </dgm:t>
    </dgm:pt>
    <dgm:pt modelId="{D94C06BB-82AA-47B5-B620-E4CAF297368F}" type="parTrans" cxnId="{F99091E1-0AE9-4C78-9EC2-913A49EA7D7B}">
      <dgm:prSet/>
      <dgm:spPr/>
      <dgm:t>
        <a:bodyPr/>
        <a:lstStyle/>
        <a:p>
          <a:endParaRPr lang="en-US"/>
        </a:p>
      </dgm:t>
    </dgm:pt>
    <dgm:pt modelId="{BE4E37B7-ED09-426D-8BF4-572E83B38A49}" type="sibTrans" cxnId="{F99091E1-0AE9-4C78-9EC2-913A49EA7D7B}">
      <dgm:prSet/>
      <dgm:spPr/>
      <dgm:t>
        <a:bodyPr/>
        <a:lstStyle/>
        <a:p>
          <a:endParaRPr lang="en-US"/>
        </a:p>
      </dgm:t>
    </dgm:pt>
    <dgm:pt modelId="{DFE8F61B-1385-4D07-8B49-A8E2D5E75214}">
      <dgm:prSet/>
      <dgm:spPr/>
      <dgm:t>
        <a:bodyPr/>
        <a:lstStyle/>
        <a:p>
          <a:r>
            <a:rPr lang="en-GB"/>
            <a:t>Check Out</a:t>
          </a:r>
          <a:endParaRPr lang="en-US"/>
        </a:p>
      </dgm:t>
    </dgm:pt>
    <dgm:pt modelId="{E691AFE9-6C1D-4F09-BE85-F4EA4FA4D0D2}" type="parTrans" cxnId="{D29063F1-EAE3-4823-9DC3-0C3E7299FD86}">
      <dgm:prSet/>
      <dgm:spPr/>
      <dgm:t>
        <a:bodyPr/>
        <a:lstStyle/>
        <a:p>
          <a:endParaRPr lang="en-US"/>
        </a:p>
      </dgm:t>
    </dgm:pt>
    <dgm:pt modelId="{DF44883B-A40B-4226-81EF-F649476316B2}" type="sibTrans" cxnId="{D29063F1-EAE3-4823-9DC3-0C3E7299FD86}">
      <dgm:prSet/>
      <dgm:spPr/>
      <dgm:t>
        <a:bodyPr/>
        <a:lstStyle/>
        <a:p>
          <a:endParaRPr lang="en-US"/>
        </a:p>
      </dgm:t>
    </dgm:pt>
    <dgm:pt modelId="{AD9DA655-1EC7-4A77-8037-94E9EB7E9FB2}" type="pres">
      <dgm:prSet presAssocID="{89135B05-5E8B-4C5D-B89A-C608F51B87C7}" presName="diagram" presStyleCnt="0">
        <dgm:presLayoutVars>
          <dgm:dir/>
          <dgm:resizeHandles val="exact"/>
        </dgm:presLayoutVars>
      </dgm:prSet>
      <dgm:spPr/>
    </dgm:pt>
    <dgm:pt modelId="{83F5D5CD-2514-419D-B2DD-10C13FA7CCA0}" type="pres">
      <dgm:prSet presAssocID="{19D5AE07-C8E9-4975-AC5C-D0A54FBDF06E}" presName="node" presStyleLbl="node1" presStyleIdx="0" presStyleCnt="7">
        <dgm:presLayoutVars>
          <dgm:bulletEnabled val="1"/>
        </dgm:presLayoutVars>
      </dgm:prSet>
      <dgm:spPr/>
    </dgm:pt>
    <dgm:pt modelId="{A4CDAB50-3DFB-4237-A251-3B4432378A9D}" type="pres">
      <dgm:prSet presAssocID="{3592A74E-12D6-4C12-9A24-BDD734958F0D}" presName="sibTrans" presStyleCnt="0"/>
      <dgm:spPr/>
    </dgm:pt>
    <dgm:pt modelId="{51B36391-8CBD-42CB-AF1E-398074BC4F25}" type="pres">
      <dgm:prSet presAssocID="{A1DE371E-2E4B-4138-9CC1-985342640EC6}" presName="node" presStyleLbl="node1" presStyleIdx="1" presStyleCnt="7">
        <dgm:presLayoutVars>
          <dgm:bulletEnabled val="1"/>
        </dgm:presLayoutVars>
      </dgm:prSet>
      <dgm:spPr/>
    </dgm:pt>
    <dgm:pt modelId="{F860DBAC-0418-40AF-8F13-3AC25DD757DC}" type="pres">
      <dgm:prSet presAssocID="{883ABF50-84A2-4C0A-B29C-B53197A08CA3}" presName="sibTrans" presStyleCnt="0"/>
      <dgm:spPr/>
    </dgm:pt>
    <dgm:pt modelId="{6555EC74-BD98-4ADD-AD3D-F65050FF3461}" type="pres">
      <dgm:prSet presAssocID="{F595398A-05FC-4B4C-9B48-263B2EC1542E}" presName="node" presStyleLbl="node1" presStyleIdx="2" presStyleCnt="7">
        <dgm:presLayoutVars>
          <dgm:bulletEnabled val="1"/>
        </dgm:presLayoutVars>
      </dgm:prSet>
      <dgm:spPr/>
    </dgm:pt>
    <dgm:pt modelId="{54071557-BC32-40F1-A954-780C8C11A115}" type="pres">
      <dgm:prSet presAssocID="{558A0082-51C2-4948-9A28-D838F9FB24C0}" presName="sibTrans" presStyleCnt="0"/>
      <dgm:spPr/>
    </dgm:pt>
    <dgm:pt modelId="{C7B898A0-B8BF-419F-96D2-39744C908E56}" type="pres">
      <dgm:prSet presAssocID="{E4887C9E-4F0F-4148-9930-844BEB79E742}" presName="node" presStyleLbl="node1" presStyleIdx="3" presStyleCnt="7">
        <dgm:presLayoutVars>
          <dgm:bulletEnabled val="1"/>
        </dgm:presLayoutVars>
      </dgm:prSet>
      <dgm:spPr/>
    </dgm:pt>
    <dgm:pt modelId="{E0149AD7-BAFB-4B8D-83E9-9EB7368C568C}" type="pres">
      <dgm:prSet presAssocID="{CAA76A9B-E05E-43BC-AF1F-CF9BD5866AFD}" presName="sibTrans" presStyleCnt="0"/>
      <dgm:spPr/>
    </dgm:pt>
    <dgm:pt modelId="{CA656A08-F021-432F-9C90-4F5EE3052085}" type="pres">
      <dgm:prSet presAssocID="{E09E6B56-40A5-42ED-A5EC-451FD6F6E32C}" presName="node" presStyleLbl="node1" presStyleIdx="4" presStyleCnt="7">
        <dgm:presLayoutVars>
          <dgm:bulletEnabled val="1"/>
        </dgm:presLayoutVars>
      </dgm:prSet>
      <dgm:spPr/>
    </dgm:pt>
    <dgm:pt modelId="{C827411A-3DD1-40D5-BBA4-D4ECB5B2FB5E}" type="pres">
      <dgm:prSet presAssocID="{5264EBD0-2FC5-4AC4-9C4F-66AFFA268DD1}" presName="sibTrans" presStyleCnt="0"/>
      <dgm:spPr/>
    </dgm:pt>
    <dgm:pt modelId="{66A0767C-208D-454F-812E-683524293802}" type="pres">
      <dgm:prSet presAssocID="{C290C93B-3956-4300-84DF-A7BDF734F358}" presName="node" presStyleLbl="node1" presStyleIdx="5" presStyleCnt="7">
        <dgm:presLayoutVars>
          <dgm:bulletEnabled val="1"/>
        </dgm:presLayoutVars>
      </dgm:prSet>
      <dgm:spPr/>
    </dgm:pt>
    <dgm:pt modelId="{CC0D9414-D3FF-4970-AB10-43CD7A7968B9}" type="pres">
      <dgm:prSet presAssocID="{BE4E37B7-ED09-426D-8BF4-572E83B38A49}" presName="sibTrans" presStyleCnt="0"/>
      <dgm:spPr/>
    </dgm:pt>
    <dgm:pt modelId="{C764A7D4-639C-4F02-A6C8-84C4A2D91E5A}" type="pres">
      <dgm:prSet presAssocID="{DFE8F61B-1385-4D07-8B49-A8E2D5E75214}" presName="node" presStyleLbl="node1" presStyleIdx="6" presStyleCnt="7">
        <dgm:presLayoutVars>
          <dgm:bulletEnabled val="1"/>
        </dgm:presLayoutVars>
      </dgm:prSet>
      <dgm:spPr/>
    </dgm:pt>
  </dgm:ptLst>
  <dgm:cxnLst>
    <dgm:cxn modelId="{B1BCFF29-C797-4221-8536-4573D0C70B37}" srcId="{89135B05-5E8B-4C5D-B89A-C608F51B87C7}" destId="{F595398A-05FC-4B4C-9B48-263B2EC1542E}" srcOrd="2" destOrd="0" parTransId="{BE8092D7-3CD1-4DDE-B5A9-8CB9F4B406D2}" sibTransId="{558A0082-51C2-4948-9A28-D838F9FB24C0}"/>
    <dgm:cxn modelId="{BB51FF5D-64E2-497B-8B18-F09D92E59AF7}" type="presOf" srcId="{DFE8F61B-1385-4D07-8B49-A8E2D5E75214}" destId="{C764A7D4-639C-4F02-A6C8-84C4A2D91E5A}" srcOrd="0" destOrd="0" presId="urn:microsoft.com/office/officeart/2005/8/layout/default"/>
    <dgm:cxn modelId="{E277265A-3696-4B5C-9F29-1053A009E64E}" type="presOf" srcId="{F595398A-05FC-4B4C-9B48-263B2EC1542E}" destId="{6555EC74-BD98-4ADD-AD3D-F65050FF3461}" srcOrd="0" destOrd="0" presId="urn:microsoft.com/office/officeart/2005/8/layout/default"/>
    <dgm:cxn modelId="{2E61E494-79B8-49D4-A93E-25CB22BDF6D0}" type="presOf" srcId="{89135B05-5E8B-4C5D-B89A-C608F51B87C7}" destId="{AD9DA655-1EC7-4A77-8037-94E9EB7E9FB2}" srcOrd="0" destOrd="0" presId="urn:microsoft.com/office/officeart/2005/8/layout/default"/>
    <dgm:cxn modelId="{1BF54B9D-3B9F-4D18-8130-56DEC881D2E3}" type="presOf" srcId="{E09E6B56-40A5-42ED-A5EC-451FD6F6E32C}" destId="{CA656A08-F021-432F-9C90-4F5EE3052085}" srcOrd="0" destOrd="0" presId="urn:microsoft.com/office/officeart/2005/8/layout/default"/>
    <dgm:cxn modelId="{651658A0-1FE7-4C55-A216-5F53631154D6}" type="presOf" srcId="{19D5AE07-C8E9-4975-AC5C-D0A54FBDF06E}" destId="{83F5D5CD-2514-419D-B2DD-10C13FA7CCA0}" srcOrd="0" destOrd="0" presId="urn:microsoft.com/office/officeart/2005/8/layout/default"/>
    <dgm:cxn modelId="{C2D40EAD-80D6-466F-9E0F-D3F66975066C}" type="presOf" srcId="{E4887C9E-4F0F-4148-9930-844BEB79E742}" destId="{C7B898A0-B8BF-419F-96D2-39744C908E56}" srcOrd="0" destOrd="0" presId="urn:microsoft.com/office/officeart/2005/8/layout/default"/>
    <dgm:cxn modelId="{5B2DD9B4-4D92-4354-A3ED-078051630682}" srcId="{89135B05-5E8B-4C5D-B89A-C608F51B87C7}" destId="{A1DE371E-2E4B-4138-9CC1-985342640EC6}" srcOrd="1" destOrd="0" parTransId="{63174DA5-0584-440D-AD7C-63ADA6D738B8}" sibTransId="{883ABF50-84A2-4C0A-B29C-B53197A08CA3}"/>
    <dgm:cxn modelId="{F99091E1-0AE9-4C78-9EC2-913A49EA7D7B}" srcId="{89135B05-5E8B-4C5D-B89A-C608F51B87C7}" destId="{C290C93B-3956-4300-84DF-A7BDF734F358}" srcOrd="5" destOrd="0" parTransId="{D94C06BB-82AA-47B5-B620-E4CAF297368F}" sibTransId="{BE4E37B7-ED09-426D-8BF4-572E83B38A49}"/>
    <dgm:cxn modelId="{F46003E3-8A80-4EF0-912F-D4E79C36042F}" type="presOf" srcId="{A1DE371E-2E4B-4138-9CC1-985342640EC6}" destId="{51B36391-8CBD-42CB-AF1E-398074BC4F25}" srcOrd="0" destOrd="0" presId="urn:microsoft.com/office/officeart/2005/8/layout/default"/>
    <dgm:cxn modelId="{A7A283E5-13CE-4514-8788-52311EDFC210}" type="presOf" srcId="{C290C93B-3956-4300-84DF-A7BDF734F358}" destId="{66A0767C-208D-454F-812E-683524293802}" srcOrd="0" destOrd="0" presId="urn:microsoft.com/office/officeart/2005/8/layout/default"/>
    <dgm:cxn modelId="{FA1072EA-64A3-4FFD-B161-27030FC692EF}" srcId="{89135B05-5E8B-4C5D-B89A-C608F51B87C7}" destId="{19D5AE07-C8E9-4975-AC5C-D0A54FBDF06E}" srcOrd="0" destOrd="0" parTransId="{F5551A38-A686-4F2C-B773-9A99AF39CB66}" sibTransId="{3592A74E-12D6-4C12-9A24-BDD734958F0D}"/>
    <dgm:cxn modelId="{D29063F1-EAE3-4823-9DC3-0C3E7299FD86}" srcId="{89135B05-5E8B-4C5D-B89A-C608F51B87C7}" destId="{DFE8F61B-1385-4D07-8B49-A8E2D5E75214}" srcOrd="6" destOrd="0" parTransId="{E691AFE9-6C1D-4F09-BE85-F4EA4FA4D0D2}" sibTransId="{DF44883B-A40B-4226-81EF-F649476316B2}"/>
    <dgm:cxn modelId="{B7E2CDF1-6DF5-4E00-A9F6-957EA887816C}" srcId="{89135B05-5E8B-4C5D-B89A-C608F51B87C7}" destId="{E09E6B56-40A5-42ED-A5EC-451FD6F6E32C}" srcOrd="4" destOrd="0" parTransId="{CDDCDBA6-91C4-4872-885E-90F270F9A6C6}" sibTransId="{5264EBD0-2FC5-4AC4-9C4F-66AFFA268DD1}"/>
    <dgm:cxn modelId="{A75E46F5-2B3A-4B9C-BAE7-0750F1FA9966}" srcId="{89135B05-5E8B-4C5D-B89A-C608F51B87C7}" destId="{E4887C9E-4F0F-4148-9930-844BEB79E742}" srcOrd="3" destOrd="0" parTransId="{CFB3279F-B2EB-4F1C-8560-6BAFA98A4423}" sibTransId="{CAA76A9B-E05E-43BC-AF1F-CF9BD5866AFD}"/>
    <dgm:cxn modelId="{FB3DE957-BF2E-4269-ABC1-B9D7B2AE41DB}" type="presParOf" srcId="{AD9DA655-1EC7-4A77-8037-94E9EB7E9FB2}" destId="{83F5D5CD-2514-419D-B2DD-10C13FA7CCA0}" srcOrd="0" destOrd="0" presId="urn:microsoft.com/office/officeart/2005/8/layout/default"/>
    <dgm:cxn modelId="{275561A6-7894-48C2-8DFA-0CB6ACA3C4D8}" type="presParOf" srcId="{AD9DA655-1EC7-4A77-8037-94E9EB7E9FB2}" destId="{A4CDAB50-3DFB-4237-A251-3B4432378A9D}" srcOrd="1" destOrd="0" presId="urn:microsoft.com/office/officeart/2005/8/layout/default"/>
    <dgm:cxn modelId="{BDF277AB-89BE-4086-B5B4-41709CECD840}" type="presParOf" srcId="{AD9DA655-1EC7-4A77-8037-94E9EB7E9FB2}" destId="{51B36391-8CBD-42CB-AF1E-398074BC4F25}" srcOrd="2" destOrd="0" presId="urn:microsoft.com/office/officeart/2005/8/layout/default"/>
    <dgm:cxn modelId="{7EFFFA71-48EE-46F0-90A5-54891E2FFBAD}" type="presParOf" srcId="{AD9DA655-1EC7-4A77-8037-94E9EB7E9FB2}" destId="{F860DBAC-0418-40AF-8F13-3AC25DD757DC}" srcOrd="3" destOrd="0" presId="urn:microsoft.com/office/officeart/2005/8/layout/default"/>
    <dgm:cxn modelId="{4B3D4A7C-0601-449D-8A8B-98D7989ABED8}" type="presParOf" srcId="{AD9DA655-1EC7-4A77-8037-94E9EB7E9FB2}" destId="{6555EC74-BD98-4ADD-AD3D-F65050FF3461}" srcOrd="4" destOrd="0" presId="urn:microsoft.com/office/officeart/2005/8/layout/default"/>
    <dgm:cxn modelId="{96DF3D96-8A03-4A3E-AE72-F2E18F282841}" type="presParOf" srcId="{AD9DA655-1EC7-4A77-8037-94E9EB7E9FB2}" destId="{54071557-BC32-40F1-A954-780C8C11A115}" srcOrd="5" destOrd="0" presId="urn:microsoft.com/office/officeart/2005/8/layout/default"/>
    <dgm:cxn modelId="{A5499A9C-7ED2-4C59-9BAC-BA4C58F5B2C6}" type="presParOf" srcId="{AD9DA655-1EC7-4A77-8037-94E9EB7E9FB2}" destId="{C7B898A0-B8BF-419F-96D2-39744C908E56}" srcOrd="6" destOrd="0" presId="urn:microsoft.com/office/officeart/2005/8/layout/default"/>
    <dgm:cxn modelId="{63C2DEC9-5841-4C30-99DD-78209A890EB7}" type="presParOf" srcId="{AD9DA655-1EC7-4A77-8037-94E9EB7E9FB2}" destId="{E0149AD7-BAFB-4B8D-83E9-9EB7368C568C}" srcOrd="7" destOrd="0" presId="urn:microsoft.com/office/officeart/2005/8/layout/default"/>
    <dgm:cxn modelId="{D9A0D467-1C91-4A8F-8526-21D3A6FB9A63}" type="presParOf" srcId="{AD9DA655-1EC7-4A77-8037-94E9EB7E9FB2}" destId="{CA656A08-F021-432F-9C90-4F5EE3052085}" srcOrd="8" destOrd="0" presId="urn:microsoft.com/office/officeart/2005/8/layout/default"/>
    <dgm:cxn modelId="{334FA8B8-0C75-477A-ADEC-47A2DF414444}" type="presParOf" srcId="{AD9DA655-1EC7-4A77-8037-94E9EB7E9FB2}" destId="{C827411A-3DD1-40D5-BBA4-D4ECB5B2FB5E}" srcOrd="9" destOrd="0" presId="urn:microsoft.com/office/officeart/2005/8/layout/default"/>
    <dgm:cxn modelId="{15DE94DF-3FA6-499A-AB4F-FA19941AB9F4}" type="presParOf" srcId="{AD9DA655-1EC7-4A77-8037-94E9EB7E9FB2}" destId="{66A0767C-208D-454F-812E-683524293802}" srcOrd="10" destOrd="0" presId="urn:microsoft.com/office/officeart/2005/8/layout/default"/>
    <dgm:cxn modelId="{4B938ECB-67D2-4DA9-8F1E-8F2EC7C68DD9}" type="presParOf" srcId="{AD9DA655-1EC7-4A77-8037-94E9EB7E9FB2}" destId="{CC0D9414-D3FF-4970-AB10-43CD7A7968B9}" srcOrd="11" destOrd="0" presId="urn:microsoft.com/office/officeart/2005/8/layout/default"/>
    <dgm:cxn modelId="{89C1FACA-CD0F-48B0-971C-59B59FD509A6}" type="presParOf" srcId="{AD9DA655-1EC7-4A77-8037-94E9EB7E9FB2}" destId="{C764A7D4-639C-4F02-A6C8-84C4A2D91E5A}"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9821E00-2C21-43AC-80BB-4A3046E300EB}" type="doc">
      <dgm:prSet loTypeId="urn:microsoft.com/office/officeart/2008/layout/LinedList" loCatId="list" qsTypeId="urn:microsoft.com/office/officeart/2005/8/quickstyle/simple4" qsCatId="simple" csTypeId="urn:microsoft.com/office/officeart/2005/8/colors/accent3_2" csCatId="accent3"/>
      <dgm:spPr/>
      <dgm:t>
        <a:bodyPr/>
        <a:lstStyle/>
        <a:p>
          <a:endParaRPr lang="en-US"/>
        </a:p>
      </dgm:t>
    </dgm:pt>
    <dgm:pt modelId="{28B3DFC0-FC4C-404E-9B8B-77427D706C9C}">
      <dgm:prSet/>
      <dgm:spPr/>
      <dgm:t>
        <a:bodyPr/>
        <a:lstStyle/>
        <a:p>
          <a:r>
            <a:rPr lang="en-GB"/>
            <a:t>What % of global young people aged 10-19 experience mental health conditions?</a:t>
          </a:r>
          <a:endParaRPr lang="en-US"/>
        </a:p>
      </dgm:t>
    </dgm:pt>
    <dgm:pt modelId="{1FED2FBA-1F8C-4B16-BAA1-D17D0B1DEE5E}" type="parTrans" cxnId="{C8F31073-07FE-48EE-8A66-8EBCF13F02C5}">
      <dgm:prSet/>
      <dgm:spPr/>
      <dgm:t>
        <a:bodyPr/>
        <a:lstStyle/>
        <a:p>
          <a:endParaRPr lang="en-US"/>
        </a:p>
      </dgm:t>
    </dgm:pt>
    <dgm:pt modelId="{5368F0ED-80F7-424E-ACC0-CB3A058AEC35}" type="sibTrans" cxnId="{C8F31073-07FE-48EE-8A66-8EBCF13F02C5}">
      <dgm:prSet/>
      <dgm:spPr/>
      <dgm:t>
        <a:bodyPr/>
        <a:lstStyle/>
        <a:p>
          <a:endParaRPr lang="en-US"/>
        </a:p>
      </dgm:t>
    </dgm:pt>
    <dgm:pt modelId="{3778249E-0856-4AD7-B7B4-9E4EEEADB991}">
      <dgm:prSet/>
      <dgm:spPr/>
      <dgm:t>
        <a:bodyPr/>
        <a:lstStyle/>
        <a:p>
          <a:r>
            <a:rPr lang="en-GB"/>
            <a:t>1%</a:t>
          </a:r>
          <a:endParaRPr lang="en-US"/>
        </a:p>
      </dgm:t>
    </dgm:pt>
    <dgm:pt modelId="{711B8AB0-787C-446F-97F9-38A83DA3A295}" type="parTrans" cxnId="{EBD3039F-45DB-4A06-A3FA-33C3FCF4C588}">
      <dgm:prSet/>
      <dgm:spPr/>
      <dgm:t>
        <a:bodyPr/>
        <a:lstStyle/>
        <a:p>
          <a:endParaRPr lang="en-US"/>
        </a:p>
      </dgm:t>
    </dgm:pt>
    <dgm:pt modelId="{7ACB6436-3EF5-48C2-A92B-85738732B296}" type="sibTrans" cxnId="{EBD3039F-45DB-4A06-A3FA-33C3FCF4C588}">
      <dgm:prSet/>
      <dgm:spPr/>
      <dgm:t>
        <a:bodyPr/>
        <a:lstStyle/>
        <a:p>
          <a:endParaRPr lang="en-US"/>
        </a:p>
      </dgm:t>
    </dgm:pt>
    <dgm:pt modelId="{8E30296F-E42F-423F-A948-D8F0EF47892E}">
      <dgm:prSet/>
      <dgm:spPr/>
      <dgm:t>
        <a:bodyPr/>
        <a:lstStyle/>
        <a:p>
          <a:r>
            <a:rPr lang="en-GB"/>
            <a:t>5%</a:t>
          </a:r>
          <a:endParaRPr lang="en-US"/>
        </a:p>
      </dgm:t>
    </dgm:pt>
    <dgm:pt modelId="{BC4C67E3-519A-4591-8E8D-6848C6E150AD}" type="parTrans" cxnId="{9F355734-D83C-4033-BE59-E85AB8DDEEB5}">
      <dgm:prSet/>
      <dgm:spPr/>
      <dgm:t>
        <a:bodyPr/>
        <a:lstStyle/>
        <a:p>
          <a:endParaRPr lang="en-US"/>
        </a:p>
      </dgm:t>
    </dgm:pt>
    <dgm:pt modelId="{8E898BB7-331B-47E4-ACC1-270FD11A57FC}" type="sibTrans" cxnId="{9F355734-D83C-4033-BE59-E85AB8DDEEB5}">
      <dgm:prSet/>
      <dgm:spPr/>
      <dgm:t>
        <a:bodyPr/>
        <a:lstStyle/>
        <a:p>
          <a:endParaRPr lang="en-US"/>
        </a:p>
      </dgm:t>
    </dgm:pt>
    <dgm:pt modelId="{84BD31AC-9222-4CCF-8E77-4D1316DB8A79}">
      <dgm:prSet/>
      <dgm:spPr/>
      <dgm:t>
        <a:bodyPr/>
        <a:lstStyle/>
        <a:p>
          <a:r>
            <a:rPr lang="en-GB"/>
            <a:t>8%</a:t>
          </a:r>
          <a:endParaRPr lang="en-US"/>
        </a:p>
      </dgm:t>
    </dgm:pt>
    <dgm:pt modelId="{577BD617-41D7-456F-B369-062F8A208E54}" type="parTrans" cxnId="{44BF7F3B-6D3F-4ACE-847A-7122FB2A026D}">
      <dgm:prSet/>
      <dgm:spPr/>
      <dgm:t>
        <a:bodyPr/>
        <a:lstStyle/>
        <a:p>
          <a:endParaRPr lang="en-US"/>
        </a:p>
      </dgm:t>
    </dgm:pt>
    <dgm:pt modelId="{F9E78475-B434-49C8-98D3-849C180E6B43}" type="sibTrans" cxnId="{44BF7F3B-6D3F-4ACE-847A-7122FB2A026D}">
      <dgm:prSet/>
      <dgm:spPr/>
      <dgm:t>
        <a:bodyPr/>
        <a:lstStyle/>
        <a:p>
          <a:endParaRPr lang="en-US"/>
        </a:p>
      </dgm:t>
    </dgm:pt>
    <dgm:pt modelId="{D71CF211-4FA5-42A6-B73D-E5F426F4398C}">
      <dgm:prSet/>
      <dgm:spPr/>
      <dgm:t>
        <a:bodyPr/>
        <a:lstStyle/>
        <a:p>
          <a:r>
            <a:rPr lang="en-GB"/>
            <a:t>14%</a:t>
          </a:r>
          <a:endParaRPr lang="en-US"/>
        </a:p>
      </dgm:t>
    </dgm:pt>
    <dgm:pt modelId="{0D927558-0DA8-4898-AB64-4E3D3BFBDBE9}" type="parTrans" cxnId="{C33916E3-716A-4E95-AFAC-1DC5F804BD90}">
      <dgm:prSet/>
      <dgm:spPr/>
      <dgm:t>
        <a:bodyPr/>
        <a:lstStyle/>
        <a:p>
          <a:endParaRPr lang="en-US"/>
        </a:p>
      </dgm:t>
    </dgm:pt>
    <dgm:pt modelId="{266F2E1C-20C6-4A33-A783-20A83CAF7AEE}" type="sibTrans" cxnId="{C33916E3-716A-4E95-AFAC-1DC5F804BD90}">
      <dgm:prSet/>
      <dgm:spPr/>
      <dgm:t>
        <a:bodyPr/>
        <a:lstStyle/>
        <a:p>
          <a:endParaRPr lang="en-US"/>
        </a:p>
      </dgm:t>
    </dgm:pt>
    <dgm:pt modelId="{7B4D39DA-041E-40B8-9686-D211D1EA03E9}" type="pres">
      <dgm:prSet presAssocID="{39821E00-2C21-43AC-80BB-4A3046E300EB}" presName="vert0" presStyleCnt="0">
        <dgm:presLayoutVars>
          <dgm:dir/>
          <dgm:animOne val="branch"/>
          <dgm:animLvl val="lvl"/>
        </dgm:presLayoutVars>
      </dgm:prSet>
      <dgm:spPr/>
    </dgm:pt>
    <dgm:pt modelId="{F570B534-7E27-4FFF-9FE4-27C5B2055296}" type="pres">
      <dgm:prSet presAssocID="{28B3DFC0-FC4C-404E-9B8B-77427D706C9C}" presName="thickLine" presStyleLbl="alignNode1" presStyleIdx="0" presStyleCnt="1"/>
      <dgm:spPr/>
    </dgm:pt>
    <dgm:pt modelId="{CAD71C85-D6AC-4831-88F9-2A2044A79C83}" type="pres">
      <dgm:prSet presAssocID="{28B3DFC0-FC4C-404E-9B8B-77427D706C9C}" presName="horz1" presStyleCnt="0"/>
      <dgm:spPr/>
    </dgm:pt>
    <dgm:pt modelId="{7792F102-659C-456C-8F80-07F23E25394C}" type="pres">
      <dgm:prSet presAssocID="{28B3DFC0-FC4C-404E-9B8B-77427D706C9C}" presName="tx1" presStyleLbl="revTx" presStyleIdx="0" presStyleCnt="5"/>
      <dgm:spPr/>
    </dgm:pt>
    <dgm:pt modelId="{1FCEE536-FE39-44A9-971F-5347837579AD}" type="pres">
      <dgm:prSet presAssocID="{28B3DFC0-FC4C-404E-9B8B-77427D706C9C}" presName="vert1" presStyleCnt="0"/>
      <dgm:spPr/>
    </dgm:pt>
    <dgm:pt modelId="{FF34DB3B-9D76-4793-A0DC-DF43F40C67AF}" type="pres">
      <dgm:prSet presAssocID="{3778249E-0856-4AD7-B7B4-9E4EEEADB991}" presName="vertSpace2a" presStyleCnt="0"/>
      <dgm:spPr/>
    </dgm:pt>
    <dgm:pt modelId="{6F1A9ED0-47FC-43AA-8F7F-874417598F33}" type="pres">
      <dgm:prSet presAssocID="{3778249E-0856-4AD7-B7B4-9E4EEEADB991}" presName="horz2" presStyleCnt="0"/>
      <dgm:spPr/>
    </dgm:pt>
    <dgm:pt modelId="{1981CF9E-9F56-48FD-AC30-B2119ECADB0C}" type="pres">
      <dgm:prSet presAssocID="{3778249E-0856-4AD7-B7B4-9E4EEEADB991}" presName="horzSpace2" presStyleCnt="0"/>
      <dgm:spPr/>
    </dgm:pt>
    <dgm:pt modelId="{64FB2472-D747-42CE-8A86-DEA81A7155ED}" type="pres">
      <dgm:prSet presAssocID="{3778249E-0856-4AD7-B7B4-9E4EEEADB991}" presName="tx2" presStyleLbl="revTx" presStyleIdx="1" presStyleCnt="5"/>
      <dgm:spPr/>
    </dgm:pt>
    <dgm:pt modelId="{5CD3635A-D241-4F25-AF0E-F36FE9A702B4}" type="pres">
      <dgm:prSet presAssocID="{3778249E-0856-4AD7-B7B4-9E4EEEADB991}" presName="vert2" presStyleCnt="0"/>
      <dgm:spPr/>
    </dgm:pt>
    <dgm:pt modelId="{C616A653-A10C-46B6-8C30-FC56774FDA11}" type="pres">
      <dgm:prSet presAssocID="{3778249E-0856-4AD7-B7B4-9E4EEEADB991}" presName="thinLine2b" presStyleLbl="callout" presStyleIdx="0" presStyleCnt="4"/>
      <dgm:spPr/>
    </dgm:pt>
    <dgm:pt modelId="{A64D04A3-0D8D-4E02-897D-D043EDE8AF8F}" type="pres">
      <dgm:prSet presAssocID="{3778249E-0856-4AD7-B7B4-9E4EEEADB991}" presName="vertSpace2b" presStyleCnt="0"/>
      <dgm:spPr/>
    </dgm:pt>
    <dgm:pt modelId="{D479F453-56E1-47E7-925B-C1638C2FA34A}" type="pres">
      <dgm:prSet presAssocID="{8E30296F-E42F-423F-A948-D8F0EF47892E}" presName="horz2" presStyleCnt="0"/>
      <dgm:spPr/>
    </dgm:pt>
    <dgm:pt modelId="{6E2B6932-E761-4A82-9B6D-D4397F718502}" type="pres">
      <dgm:prSet presAssocID="{8E30296F-E42F-423F-A948-D8F0EF47892E}" presName="horzSpace2" presStyleCnt="0"/>
      <dgm:spPr/>
    </dgm:pt>
    <dgm:pt modelId="{0D54C2E3-73D2-46A2-9B66-90768E6569E9}" type="pres">
      <dgm:prSet presAssocID="{8E30296F-E42F-423F-A948-D8F0EF47892E}" presName="tx2" presStyleLbl="revTx" presStyleIdx="2" presStyleCnt="5"/>
      <dgm:spPr/>
    </dgm:pt>
    <dgm:pt modelId="{1B2A7856-87F4-4D69-84FD-660D305F5C7A}" type="pres">
      <dgm:prSet presAssocID="{8E30296F-E42F-423F-A948-D8F0EF47892E}" presName="vert2" presStyleCnt="0"/>
      <dgm:spPr/>
    </dgm:pt>
    <dgm:pt modelId="{9DECC9A1-67F5-49A7-B4AB-DA9E5D2648CD}" type="pres">
      <dgm:prSet presAssocID="{8E30296F-E42F-423F-A948-D8F0EF47892E}" presName="thinLine2b" presStyleLbl="callout" presStyleIdx="1" presStyleCnt="4"/>
      <dgm:spPr/>
    </dgm:pt>
    <dgm:pt modelId="{7C345010-D3D5-4738-91B8-B23B769320F9}" type="pres">
      <dgm:prSet presAssocID="{8E30296F-E42F-423F-A948-D8F0EF47892E}" presName="vertSpace2b" presStyleCnt="0"/>
      <dgm:spPr/>
    </dgm:pt>
    <dgm:pt modelId="{9DDD2FB4-6856-4ED7-B210-FAEC0CF881C4}" type="pres">
      <dgm:prSet presAssocID="{84BD31AC-9222-4CCF-8E77-4D1316DB8A79}" presName="horz2" presStyleCnt="0"/>
      <dgm:spPr/>
    </dgm:pt>
    <dgm:pt modelId="{1E2DABDF-018B-43A5-923C-826B2FBF30BD}" type="pres">
      <dgm:prSet presAssocID="{84BD31AC-9222-4CCF-8E77-4D1316DB8A79}" presName="horzSpace2" presStyleCnt="0"/>
      <dgm:spPr/>
    </dgm:pt>
    <dgm:pt modelId="{59EFB10E-E94B-4A9F-8CED-FC16BF307357}" type="pres">
      <dgm:prSet presAssocID="{84BD31AC-9222-4CCF-8E77-4D1316DB8A79}" presName="tx2" presStyleLbl="revTx" presStyleIdx="3" presStyleCnt="5"/>
      <dgm:spPr/>
    </dgm:pt>
    <dgm:pt modelId="{2439E412-93F8-4C3C-902F-2B223201788C}" type="pres">
      <dgm:prSet presAssocID="{84BD31AC-9222-4CCF-8E77-4D1316DB8A79}" presName="vert2" presStyleCnt="0"/>
      <dgm:spPr/>
    </dgm:pt>
    <dgm:pt modelId="{F0AA7CA2-1EC0-4E7A-98CD-B202BAAF30B5}" type="pres">
      <dgm:prSet presAssocID="{84BD31AC-9222-4CCF-8E77-4D1316DB8A79}" presName="thinLine2b" presStyleLbl="callout" presStyleIdx="2" presStyleCnt="4"/>
      <dgm:spPr/>
    </dgm:pt>
    <dgm:pt modelId="{B7EE6235-7D09-44BC-AB7A-2822B1C25664}" type="pres">
      <dgm:prSet presAssocID="{84BD31AC-9222-4CCF-8E77-4D1316DB8A79}" presName="vertSpace2b" presStyleCnt="0"/>
      <dgm:spPr/>
    </dgm:pt>
    <dgm:pt modelId="{D7267CED-5489-4CB3-B8F1-1718DB5F49E9}" type="pres">
      <dgm:prSet presAssocID="{D71CF211-4FA5-42A6-B73D-E5F426F4398C}" presName="horz2" presStyleCnt="0"/>
      <dgm:spPr/>
    </dgm:pt>
    <dgm:pt modelId="{03EDB87B-273F-4263-BCEF-6D658AB75C5E}" type="pres">
      <dgm:prSet presAssocID="{D71CF211-4FA5-42A6-B73D-E5F426F4398C}" presName="horzSpace2" presStyleCnt="0"/>
      <dgm:spPr/>
    </dgm:pt>
    <dgm:pt modelId="{4199C227-3142-438C-BBB5-D6D9E32B9A64}" type="pres">
      <dgm:prSet presAssocID="{D71CF211-4FA5-42A6-B73D-E5F426F4398C}" presName="tx2" presStyleLbl="revTx" presStyleIdx="4" presStyleCnt="5"/>
      <dgm:spPr/>
    </dgm:pt>
    <dgm:pt modelId="{EA99BEC4-0F2F-4EC2-A44E-700B08053D8E}" type="pres">
      <dgm:prSet presAssocID="{D71CF211-4FA5-42A6-B73D-E5F426F4398C}" presName="vert2" presStyleCnt="0"/>
      <dgm:spPr/>
    </dgm:pt>
    <dgm:pt modelId="{926019C3-0057-4648-B0EE-751ED595E2C1}" type="pres">
      <dgm:prSet presAssocID="{D71CF211-4FA5-42A6-B73D-E5F426F4398C}" presName="thinLine2b" presStyleLbl="callout" presStyleIdx="3" presStyleCnt="4"/>
      <dgm:spPr/>
    </dgm:pt>
    <dgm:pt modelId="{A20A392C-E08B-4AE8-8CAB-90F4FE1B32C1}" type="pres">
      <dgm:prSet presAssocID="{D71CF211-4FA5-42A6-B73D-E5F426F4398C}" presName="vertSpace2b" presStyleCnt="0"/>
      <dgm:spPr/>
    </dgm:pt>
  </dgm:ptLst>
  <dgm:cxnLst>
    <dgm:cxn modelId="{19C88706-D542-480B-9124-4ACA97E8CE11}" type="presOf" srcId="{8E30296F-E42F-423F-A948-D8F0EF47892E}" destId="{0D54C2E3-73D2-46A2-9B66-90768E6569E9}" srcOrd="0" destOrd="0" presId="urn:microsoft.com/office/officeart/2008/layout/LinedList"/>
    <dgm:cxn modelId="{9F355734-D83C-4033-BE59-E85AB8DDEEB5}" srcId="{28B3DFC0-FC4C-404E-9B8B-77427D706C9C}" destId="{8E30296F-E42F-423F-A948-D8F0EF47892E}" srcOrd="1" destOrd="0" parTransId="{BC4C67E3-519A-4591-8E8D-6848C6E150AD}" sibTransId="{8E898BB7-331B-47E4-ACC1-270FD11A57FC}"/>
    <dgm:cxn modelId="{44BF7F3B-6D3F-4ACE-847A-7122FB2A026D}" srcId="{28B3DFC0-FC4C-404E-9B8B-77427D706C9C}" destId="{84BD31AC-9222-4CCF-8E77-4D1316DB8A79}" srcOrd="2" destOrd="0" parTransId="{577BD617-41D7-456F-B369-062F8A208E54}" sibTransId="{F9E78475-B434-49C8-98D3-849C180E6B43}"/>
    <dgm:cxn modelId="{C8F31073-07FE-48EE-8A66-8EBCF13F02C5}" srcId="{39821E00-2C21-43AC-80BB-4A3046E300EB}" destId="{28B3DFC0-FC4C-404E-9B8B-77427D706C9C}" srcOrd="0" destOrd="0" parTransId="{1FED2FBA-1F8C-4B16-BAA1-D17D0B1DEE5E}" sibTransId="{5368F0ED-80F7-424E-ACC0-CB3A058AEC35}"/>
    <dgm:cxn modelId="{D563267F-C2ED-4BB5-8F82-CF75A18B531D}" type="presOf" srcId="{D71CF211-4FA5-42A6-B73D-E5F426F4398C}" destId="{4199C227-3142-438C-BBB5-D6D9E32B9A64}" srcOrd="0" destOrd="0" presId="urn:microsoft.com/office/officeart/2008/layout/LinedList"/>
    <dgm:cxn modelId="{4CC2CE90-8D84-48DA-A0D8-1C3EF9367F31}" type="presOf" srcId="{28B3DFC0-FC4C-404E-9B8B-77427D706C9C}" destId="{7792F102-659C-456C-8F80-07F23E25394C}" srcOrd="0" destOrd="0" presId="urn:microsoft.com/office/officeart/2008/layout/LinedList"/>
    <dgm:cxn modelId="{C6903D9B-A9C5-45E5-9B0F-3625354765DE}" type="presOf" srcId="{84BD31AC-9222-4CCF-8E77-4D1316DB8A79}" destId="{59EFB10E-E94B-4A9F-8CED-FC16BF307357}" srcOrd="0" destOrd="0" presId="urn:microsoft.com/office/officeart/2008/layout/LinedList"/>
    <dgm:cxn modelId="{EBD3039F-45DB-4A06-A3FA-33C3FCF4C588}" srcId="{28B3DFC0-FC4C-404E-9B8B-77427D706C9C}" destId="{3778249E-0856-4AD7-B7B4-9E4EEEADB991}" srcOrd="0" destOrd="0" parTransId="{711B8AB0-787C-446F-97F9-38A83DA3A295}" sibTransId="{7ACB6436-3EF5-48C2-A92B-85738732B296}"/>
    <dgm:cxn modelId="{768415C7-9767-45F9-A7B1-8EDA6825F2E0}" type="presOf" srcId="{3778249E-0856-4AD7-B7B4-9E4EEEADB991}" destId="{64FB2472-D747-42CE-8A86-DEA81A7155ED}" srcOrd="0" destOrd="0" presId="urn:microsoft.com/office/officeart/2008/layout/LinedList"/>
    <dgm:cxn modelId="{C33916E3-716A-4E95-AFAC-1DC5F804BD90}" srcId="{28B3DFC0-FC4C-404E-9B8B-77427D706C9C}" destId="{D71CF211-4FA5-42A6-B73D-E5F426F4398C}" srcOrd="3" destOrd="0" parTransId="{0D927558-0DA8-4898-AB64-4E3D3BFBDBE9}" sibTransId="{266F2E1C-20C6-4A33-A783-20A83CAF7AEE}"/>
    <dgm:cxn modelId="{52ECCDEC-9837-4D38-A4BC-FCAA3BC5B802}" type="presOf" srcId="{39821E00-2C21-43AC-80BB-4A3046E300EB}" destId="{7B4D39DA-041E-40B8-9686-D211D1EA03E9}" srcOrd="0" destOrd="0" presId="urn:microsoft.com/office/officeart/2008/layout/LinedList"/>
    <dgm:cxn modelId="{088EC5A2-8D94-4772-9F33-A2B717D52A68}" type="presParOf" srcId="{7B4D39DA-041E-40B8-9686-D211D1EA03E9}" destId="{F570B534-7E27-4FFF-9FE4-27C5B2055296}" srcOrd="0" destOrd="0" presId="urn:microsoft.com/office/officeart/2008/layout/LinedList"/>
    <dgm:cxn modelId="{C81BABEB-03C3-4E6D-8E41-AC12089BED08}" type="presParOf" srcId="{7B4D39DA-041E-40B8-9686-D211D1EA03E9}" destId="{CAD71C85-D6AC-4831-88F9-2A2044A79C83}" srcOrd="1" destOrd="0" presId="urn:microsoft.com/office/officeart/2008/layout/LinedList"/>
    <dgm:cxn modelId="{E2696FA0-4813-46CC-8AEE-943744BF2470}" type="presParOf" srcId="{CAD71C85-D6AC-4831-88F9-2A2044A79C83}" destId="{7792F102-659C-456C-8F80-07F23E25394C}" srcOrd="0" destOrd="0" presId="urn:microsoft.com/office/officeart/2008/layout/LinedList"/>
    <dgm:cxn modelId="{518130FF-B6ED-437C-8D46-D9DA825312DE}" type="presParOf" srcId="{CAD71C85-D6AC-4831-88F9-2A2044A79C83}" destId="{1FCEE536-FE39-44A9-971F-5347837579AD}" srcOrd="1" destOrd="0" presId="urn:microsoft.com/office/officeart/2008/layout/LinedList"/>
    <dgm:cxn modelId="{EB93572D-99E5-48DC-A8CF-F4E5E078F3AC}" type="presParOf" srcId="{1FCEE536-FE39-44A9-971F-5347837579AD}" destId="{FF34DB3B-9D76-4793-A0DC-DF43F40C67AF}" srcOrd="0" destOrd="0" presId="urn:microsoft.com/office/officeart/2008/layout/LinedList"/>
    <dgm:cxn modelId="{CB882FB8-E3F2-47EB-9C8F-85647A93E3E5}" type="presParOf" srcId="{1FCEE536-FE39-44A9-971F-5347837579AD}" destId="{6F1A9ED0-47FC-43AA-8F7F-874417598F33}" srcOrd="1" destOrd="0" presId="urn:microsoft.com/office/officeart/2008/layout/LinedList"/>
    <dgm:cxn modelId="{203DF5F5-4B69-4750-9B53-566DFCF45033}" type="presParOf" srcId="{6F1A9ED0-47FC-43AA-8F7F-874417598F33}" destId="{1981CF9E-9F56-48FD-AC30-B2119ECADB0C}" srcOrd="0" destOrd="0" presId="urn:microsoft.com/office/officeart/2008/layout/LinedList"/>
    <dgm:cxn modelId="{089D6C42-29F3-431B-92D0-30BAA09579E0}" type="presParOf" srcId="{6F1A9ED0-47FC-43AA-8F7F-874417598F33}" destId="{64FB2472-D747-42CE-8A86-DEA81A7155ED}" srcOrd="1" destOrd="0" presId="urn:microsoft.com/office/officeart/2008/layout/LinedList"/>
    <dgm:cxn modelId="{08449AF9-AF29-453A-AC64-A5CF776F6C97}" type="presParOf" srcId="{6F1A9ED0-47FC-43AA-8F7F-874417598F33}" destId="{5CD3635A-D241-4F25-AF0E-F36FE9A702B4}" srcOrd="2" destOrd="0" presId="urn:microsoft.com/office/officeart/2008/layout/LinedList"/>
    <dgm:cxn modelId="{F83AE52B-7D02-4D7A-A26D-8BF180065246}" type="presParOf" srcId="{1FCEE536-FE39-44A9-971F-5347837579AD}" destId="{C616A653-A10C-46B6-8C30-FC56774FDA11}" srcOrd="2" destOrd="0" presId="urn:microsoft.com/office/officeart/2008/layout/LinedList"/>
    <dgm:cxn modelId="{9D5063A8-1778-41F8-A0E6-76AF771996E0}" type="presParOf" srcId="{1FCEE536-FE39-44A9-971F-5347837579AD}" destId="{A64D04A3-0D8D-4E02-897D-D043EDE8AF8F}" srcOrd="3" destOrd="0" presId="urn:microsoft.com/office/officeart/2008/layout/LinedList"/>
    <dgm:cxn modelId="{B1EA3872-143C-4541-AA22-1B4B0318097B}" type="presParOf" srcId="{1FCEE536-FE39-44A9-971F-5347837579AD}" destId="{D479F453-56E1-47E7-925B-C1638C2FA34A}" srcOrd="4" destOrd="0" presId="urn:microsoft.com/office/officeart/2008/layout/LinedList"/>
    <dgm:cxn modelId="{F2022255-06A0-488E-90C4-96C2A735A54D}" type="presParOf" srcId="{D479F453-56E1-47E7-925B-C1638C2FA34A}" destId="{6E2B6932-E761-4A82-9B6D-D4397F718502}" srcOrd="0" destOrd="0" presId="urn:microsoft.com/office/officeart/2008/layout/LinedList"/>
    <dgm:cxn modelId="{D52B15AB-E2DA-482E-B3D2-2446ADB7EA23}" type="presParOf" srcId="{D479F453-56E1-47E7-925B-C1638C2FA34A}" destId="{0D54C2E3-73D2-46A2-9B66-90768E6569E9}" srcOrd="1" destOrd="0" presId="urn:microsoft.com/office/officeart/2008/layout/LinedList"/>
    <dgm:cxn modelId="{33FE6115-BA10-403D-ACB6-B81CBF8B6114}" type="presParOf" srcId="{D479F453-56E1-47E7-925B-C1638C2FA34A}" destId="{1B2A7856-87F4-4D69-84FD-660D305F5C7A}" srcOrd="2" destOrd="0" presId="urn:microsoft.com/office/officeart/2008/layout/LinedList"/>
    <dgm:cxn modelId="{649695D2-C51B-4408-A851-226828B716CB}" type="presParOf" srcId="{1FCEE536-FE39-44A9-971F-5347837579AD}" destId="{9DECC9A1-67F5-49A7-B4AB-DA9E5D2648CD}" srcOrd="5" destOrd="0" presId="urn:microsoft.com/office/officeart/2008/layout/LinedList"/>
    <dgm:cxn modelId="{B265DF47-1A56-41A7-8E50-F0AE5EB5CCC3}" type="presParOf" srcId="{1FCEE536-FE39-44A9-971F-5347837579AD}" destId="{7C345010-D3D5-4738-91B8-B23B769320F9}" srcOrd="6" destOrd="0" presId="urn:microsoft.com/office/officeart/2008/layout/LinedList"/>
    <dgm:cxn modelId="{41F1B033-F3EE-43F8-8538-43534106E541}" type="presParOf" srcId="{1FCEE536-FE39-44A9-971F-5347837579AD}" destId="{9DDD2FB4-6856-4ED7-B210-FAEC0CF881C4}" srcOrd="7" destOrd="0" presId="urn:microsoft.com/office/officeart/2008/layout/LinedList"/>
    <dgm:cxn modelId="{0499C97D-7254-4324-94A7-3A8F347E2CC3}" type="presParOf" srcId="{9DDD2FB4-6856-4ED7-B210-FAEC0CF881C4}" destId="{1E2DABDF-018B-43A5-923C-826B2FBF30BD}" srcOrd="0" destOrd="0" presId="urn:microsoft.com/office/officeart/2008/layout/LinedList"/>
    <dgm:cxn modelId="{5A980B1D-B5DF-4C81-BC05-BD5285422652}" type="presParOf" srcId="{9DDD2FB4-6856-4ED7-B210-FAEC0CF881C4}" destId="{59EFB10E-E94B-4A9F-8CED-FC16BF307357}" srcOrd="1" destOrd="0" presId="urn:microsoft.com/office/officeart/2008/layout/LinedList"/>
    <dgm:cxn modelId="{C2E3FA09-530F-4867-80F2-19053E8B09D2}" type="presParOf" srcId="{9DDD2FB4-6856-4ED7-B210-FAEC0CF881C4}" destId="{2439E412-93F8-4C3C-902F-2B223201788C}" srcOrd="2" destOrd="0" presId="urn:microsoft.com/office/officeart/2008/layout/LinedList"/>
    <dgm:cxn modelId="{FA42142C-17F0-4BA2-82FF-A039219C5CDC}" type="presParOf" srcId="{1FCEE536-FE39-44A9-971F-5347837579AD}" destId="{F0AA7CA2-1EC0-4E7A-98CD-B202BAAF30B5}" srcOrd="8" destOrd="0" presId="urn:microsoft.com/office/officeart/2008/layout/LinedList"/>
    <dgm:cxn modelId="{C234E499-3394-43C6-A7A0-FE8A42C9125E}" type="presParOf" srcId="{1FCEE536-FE39-44A9-971F-5347837579AD}" destId="{B7EE6235-7D09-44BC-AB7A-2822B1C25664}" srcOrd="9" destOrd="0" presId="urn:microsoft.com/office/officeart/2008/layout/LinedList"/>
    <dgm:cxn modelId="{F9BDAD06-812B-4817-AB91-AE372268E51C}" type="presParOf" srcId="{1FCEE536-FE39-44A9-971F-5347837579AD}" destId="{D7267CED-5489-4CB3-B8F1-1718DB5F49E9}" srcOrd="10" destOrd="0" presId="urn:microsoft.com/office/officeart/2008/layout/LinedList"/>
    <dgm:cxn modelId="{138738A3-A48B-4388-9FD5-3F7B8D06D52C}" type="presParOf" srcId="{D7267CED-5489-4CB3-B8F1-1718DB5F49E9}" destId="{03EDB87B-273F-4263-BCEF-6D658AB75C5E}" srcOrd="0" destOrd="0" presId="urn:microsoft.com/office/officeart/2008/layout/LinedList"/>
    <dgm:cxn modelId="{40CBE831-CB2B-4E2D-AF14-6691FB89447B}" type="presParOf" srcId="{D7267CED-5489-4CB3-B8F1-1718DB5F49E9}" destId="{4199C227-3142-438C-BBB5-D6D9E32B9A64}" srcOrd="1" destOrd="0" presId="urn:microsoft.com/office/officeart/2008/layout/LinedList"/>
    <dgm:cxn modelId="{360D8F49-1F40-4D11-9CE8-61EB400C643A}" type="presParOf" srcId="{D7267CED-5489-4CB3-B8F1-1718DB5F49E9}" destId="{EA99BEC4-0F2F-4EC2-A44E-700B08053D8E}" srcOrd="2" destOrd="0" presId="urn:microsoft.com/office/officeart/2008/layout/LinedList"/>
    <dgm:cxn modelId="{60372987-75DD-479F-B27B-7601E29F73DD}" type="presParOf" srcId="{1FCEE536-FE39-44A9-971F-5347837579AD}" destId="{926019C3-0057-4648-B0EE-751ED595E2C1}" srcOrd="11" destOrd="0" presId="urn:microsoft.com/office/officeart/2008/layout/LinedList"/>
    <dgm:cxn modelId="{B943F12D-BF34-4CCA-AE36-B27A35A00D79}" type="presParOf" srcId="{1FCEE536-FE39-44A9-971F-5347837579AD}" destId="{A20A392C-E08B-4AE8-8CAB-90F4FE1B32C1}"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9821E00-2C21-43AC-80BB-4A3046E300EB}" type="doc">
      <dgm:prSet loTypeId="urn:microsoft.com/office/officeart/2008/layout/LinedList" loCatId="list" qsTypeId="urn:microsoft.com/office/officeart/2005/8/quickstyle/simple2" qsCatId="simple" csTypeId="urn:microsoft.com/office/officeart/2005/8/colors/colorful2" csCatId="colorful" phldr="1"/>
      <dgm:spPr/>
      <dgm:t>
        <a:bodyPr/>
        <a:lstStyle/>
        <a:p>
          <a:endParaRPr lang="en-US"/>
        </a:p>
      </dgm:t>
    </dgm:pt>
    <dgm:pt modelId="{28B3DFC0-FC4C-404E-9B8B-77427D706C9C}">
      <dgm:prSet/>
      <dgm:spPr/>
      <dgm:t>
        <a:bodyPr/>
        <a:lstStyle/>
        <a:p>
          <a:r>
            <a:rPr lang="en-US" dirty="0"/>
            <a:t>Which of these following people can help provide support if you are feeling depressed, scared or sad.</a:t>
          </a:r>
        </a:p>
      </dgm:t>
    </dgm:pt>
    <dgm:pt modelId="{1FED2FBA-1F8C-4B16-BAA1-D17D0B1DEE5E}" type="parTrans" cxnId="{C8F31073-07FE-48EE-8A66-8EBCF13F02C5}">
      <dgm:prSet/>
      <dgm:spPr/>
      <dgm:t>
        <a:bodyPr/>
        <a:lstStyle/>
        <a:p>
          <a:endParaRPr lang="en-US"/>
        </a:p>
      </dgm:t>
    </dgm:pt>
    <dgm:pt modelId="{5368F0ED-80F7-424E-ACC0-CB3A058AEC35}" type="sibTrans" cxnId="{C8F31073-07FE-48EE-8A66-8EBCF13F02C5}">
      <dgm:prSet/>
      <dgm:spPr/>
      <dgm:t>
        <a:bodyPr/>
        <a:lstStyle/>
        <a:p>
          <a:endParaRPr lang="en-US"/>
        </a:p>
      </dgm:t>
    </dgm:pt>
    <dgm:pt modelId="{3778249E-0856-4AD7-B7B4-9E4EEEADB991}">
      <dgm:prSet/>
      <dgm:spPr/>
      <dgm:t>
        <a:bodyPr/>
        <a:lstStyle/>
        <a:p>
          <a:r>
            <a:rPr lang="en-GB" dirty="0"/>
            <a:t>Youth Workers</a:t>
          </a:r>
          <a:endParaRPr lang="en-US" dirty="0"/>
        </a:p>
      </dgm:t>
    </dgm:pt>
    <dgm:pt modelId="{711B8AB0-787C-446F-97F9-38A83DA3A295}" type="parTrans" cxnId="{EBD3039F-45DB-4A06-A3FA-33C3FCF4C588}">
      <dgm:prSet/>
      <dgm:spPr/>
      <dgm:t>
        <a:bodyPr/>
        <a:lstStyle/>
        <a:p>
          <a:endParaRPr lang="en-US"/>
        </a:p>
      </dgm:t>
    </dgm:pt>
    <dgm:pt modelId="{7ACB6436-3EF5-48C2-A92B-85738732B296}" type="sibTrans" cxnId="{EBD3039F-45DB-4A06-A3FA-33C3FCF4C588}">
      <dgm:prSet/>
      <dgm:spPr/>
      <dgm:t>
        <a:bodyPr/>
        <a:lstStyle/>
        <a:p>
          <a:endParaRPr lang="en-US"/>
        </a:p>
      </dgm:t>
    </dgm:pt>
    <dgm:pt modelId="{8E30296F-E42F-423F-A948-D8F0EF47892E}">
      <dgm:prSet/>
      <dgm:spPr/>
      <dgm:t>
        <a:bodyPr/>
        <a:lstStyle/>
        <a:p>
          <a:r>
            <a:rPr lang="en-GB" dirty="0"/>
            <a:t>Teacher</a:t>
          </a:r>
          <a:endParaRPr lang="en-US" dirty="0"/>
        </a:p>
      </dgm:t>
    </dgm:pt>
    <dgm:pt modelId="{BC4C67E3-519A-4591-8E8D-6848C6E150AD}" type="parTrans" cxnId="{9F355734-D83C-4033-BE59-E85AB8DDEEB5}">
      <dgm:prSet/>
      <dgm:spPr/>
      <dgm:t>
        <a:bodyPr/>
        <a:lstStyle/>
        <a:p>
          <a:endParaRPr lang="en-US"/>
        </a:p>
      </dgm:t>
    </dgm:pt>
    <dgm:pt modelId="{8E898BB7-331B-47E4-ACC1-270FD11A57FC}" type="sibTrans" cxnId="{9F355734-D83C-4033-BE59-E85AB8DDEEB5}">
      <dgm:prSet/>
      <dgm:spPr/>
      <dgm:t>
        <a:bodyPr/>
        <a:lstStyle/>
        <a:p>
          <a:endParaRPr lang="en-US"/>
        </a:p>
      </dgm:t>
    </dgm:pt>
    <dgm:pt modelId="{84BD31AC-9222-4CCF-8E77-4D1316DB8A79}">
      <dgm:prSet/>
      <dgm:spPr/>
      <dgm:t>
        <a:bodyPr/>
        <a:lstStyle/>
        <a:p>
          <a:r>
            <a:rPr lang="en-GB" dirty="0"/>
            <a:t>Police</a:t>
          </a:r>
          <a:endParaRPr lang="en-US" dirty="0"/>
        </a:p>
      </dgm:t>
    </dgm:pt>
    <dgm:pt modelId="{577BD617-41D7-456F-B369-062F8A208E54}" type="parTrans" cxnId="{44BF7F3B-6D3F-4ACE-847A-7122FB2A026D}">
      <dgm:prSet/>
      <dgm:spPr/>
      <dgm:t>
        <a:bodyPr/>
        <a:lstStyle/>
        <a:p>
          <a:endParaRPr lang="en-US"/>
        </a:p>
      </dgm:t>
    </dgm:pt>
    <dgm:pt modelId="{F9E78475-B434-49C8-98D3-849C180E6B43}" type="sibTrans" cxnId="{44BF7F3B-6D3F-4ACE-847A-7122FB2A026D}">
      <dgm:prSet/>
      <dgm:spPr/>
      <dgm:t>
        <a:bodyPr/>
        <a:lstStyle/>
        <a:p>
          <a:endParaRPr lang="en-US"/>
        </a:p>
      </dgm:t>
    </dgm:pt>
    <dgm:pt modelId="{D71CF211-4FA5-42A6-B73D-E5F426F4398C}">
      <dgm:prSet/>
      <dgm:spPr/>
      <dgm:t>
        <a:bodyPr/>
        <a:lstStyle/>
        <a:p>
          <a:r>
            <a:rPr lang="en-GB" dirty="0"/>
            <a:t>Doctors</a:t>
          </a:r>
          <a:endParaRPr lang="en-US" dirty="0"/>
        </a:p>
      </dgm:t>
    </dgm:pt>
    <dgm:pt modelId="{0D927558-0DA8-4898-AB64-4E3D3BFBDBE9}" type="parTrans" cxnId="{C33916E3-716A-4E95-AFAC-1DC5F804BD90}">
      <dgm:prSet/>
      <dgm:spPr/>
      <dgm:t>
        <a:bodyPr/>
        <a:lstStyle/>
        <a:p>
          <a:endParaRPr lang="en-US"/>
        </a:p>
      </dgm:t>
    </dgm:pt>
    <dgm:pt modelId="{266F2E1C-20C6-4A33-A783-20A83CAF7AEE}" type="sibTrans" cxnId="{C33916E3-716A-4E95-AFAC-1DC5F804BD90}">
      <dgm:prSet/>
      <dgm:spPr/>
      <dgm:t>
        <a:bodyPr/>
        <a:lstStyle/>
        <a:p>
          <a:endParaRPr lang="en-US"/>
        </a:p>
      </dgm:t>
    </dgm:pt>
    <dgm:pt modelId="{A60B7901-1C1E-480D-AC18-8CB4E6D095DC}" type="pres">
      <dgm:prSet presAssocID="{39821E00-2C21-43AC-80BB-4A3046E300EB}" presName="vert0" presStyleCnt="0">
        <dgm:presLayoutVars>
          <dgm:dir/>
          <dgm:animOne val="branch"/>
          <dgm:animLvl val="lvl"/>
        </dgm:presLayoutVars>
      </dgm:prSet>
      <dgm:spPr/>
    </dgm:pt>
    <dgm:pt modelId="{7000B5F5-A988-4FAD-A1FF-C6B2770475FB}" type="pres">
      <dgm:prSet presAssocID="{28B3DFC0-FC4C-404E-9B8B-77427D706C9C}" presName="thickLine" presStyleLbl="alignNode1" presStyleIdx="0" presStyleCnt="1"/>
      <dgm:spPr/>
    </dgm:pt>
    <dgm:pt modelId="{7118248C-5738-40C1-A80D-EF6BFB0F0C4C}" type="pres">
      <dgm:prSet presAssocID="{28B3DFC0-FC4C-404E-9B8B-77427D706C9C}" presName="horz1" presStyleCnt="0"/>
      <dgm:spPr/>
    </dgm:pt>
    <dgm:pt modelId="{0752143D-62EE-4FF4-9B63-AE6D0DE13C93}" type="pres">
      <dgm:prSet presAssocID="{28B3DFC0-FC4C-404E-9B8B-77427D706C9C}" presName="tx1" presStyleLbl="revTx" presStyleIdx="0" presStyleCnt="5"/>
      <dgm:spPr/>
    </dgm:pt>
    <dgm:pt modelId="{CE58F1CE-A099-413E-9C0D-69CEECA39D7D}" type="pres">
      <dgm:prSet presAssocID="{28B3DFC0-FC4C-404E-9B8B-77427D706C9C}" presName="vert1" presStyleCnt="0"/>
      <dgm:spPr/>
    </dgm:pt>
    <dgm:pt modelId="{DC74260D-4803-4861-A23A-E19FE863C55C}" type="pres">
      <dgm:prSet presAssocID="{3778249E-0856-4AD7-B7B4-9E4EEEADB991}" presName="vertSpace2a" presStyleCnt="0"/>
      <dgm:spPr/>
    </dgm:pt>
    <dgm:pt modelId="{527E784F-F4B3-4A49-A140-241EDB805E84}" type="pres">
      <dgm:prSet presAssocID="{3778249E-0856-4AD7-B7B4-9E4EEEADB991}" presName="horz2" presStyleCnt="0"/>
      <dgm:spPr/>
    </dgm:pt>
    <dgm:pt modelId="{B3BF074F-6438-4901-901C-C8DB504AD304}" type="pres">
      <dgm:prSet presAssocID="{3778249E-0856-4AD7-B7B4-9E4EEEADB991}" presName="horzSpace2" presStyleCnt="0"/>
      <dgm:spPr/>
    </dgm:pt>
    <dgm:pt modelId="{6F5B50EB-2241-4CC2-905C-34A9772AA53A}" type="pres">
      <dgm:prSet presAssocID="{3778249E-0856-4AD7-B7B4-9E4EEEADB991}" presName="tx2" presStyleLbl="revTx" presStyleIdx="1" presStyleCnt="5"/>
      <dgm:spPr/>
    </dgm:pt>
    <dgm:pt modelId="{6BD7CC32-2A75-42EF-A1E2-B6F7B0DE264D}" type="pres">
      <dgm:prSet presAssocID="{3778249E-0856-4AD7-B7B4-9E4EEEADB991}" presName="vert2" presStyleCnt="0"/>
      <dgm:spPr/>
    </dgm:pt>
    <dgm:pt modelId="{8E360C18-F4C7-4180-A4BB-3618AA101465}" type="pres">
      <dgm:prSet presAssocID="{3778249E-0856-4AD7-B7B4-9E4EEEADB991}" presName="thinLine2b" presStyleLbl="callout" presStyleIdx="0" presStyleCnt="4"/>
      <dgm:spPr/>
    </dgm:pt>
    <dgm:pt modelId="{6D549921-EFEE-4091-8036-DD7786E02AC5}" type="pres">
      <dgm:prSet presAssocID="{3778249E-0856-4AD7-B7B4-9E4EEEADB991}" presName="vertSpace2b" presStyleCnt="0"/>
      <dgm:spPr/>
    </dgm:pt>
    <dgm:pt modelId="{032D38CF-347B-4918-B9AD-2BEBF2250A74}" type="pres">
      <dgm:prSet presAssocID="{8E30296F-E42F-423F-A948-D8F0EF47892E}" presName="horz2" presStyleCnt="0"/>
      <dgm:spPr/>
    </dgm:pt>
    <dgm:pt modelId="{B620CE9E-1503-4568-BDCD-69E9A7788622}" type="pres">
      <dgm:prSet presAssocID="{8E30296F-E42F-423F-A948-D8F0EF47892E}" presName="horzSpace2" presStyleCnt="0"/>
      <dgm:spPr/>
    </dgm:pt>
    <dgm:pt modelId="{604C09F5-A85E-47A2-BFA9-3F2F5D894B7E}" type="pres">
      <dgm:prSet presAssocID="{8E30296F-E42F-423F-A948-D8F0EF47892E}" presName="tx2" presStyleLbl="revTx" presStyleIdx="2" presStyleCnt="5"/>
      <dgm:spPr/>
    </dgm:pt>
    <dgm:pt modelId="{C0092F55-C151-4BB4-A5A9-3451195B8522}" type="pres">
      <dgm:prSet presAssocID="{8E30296F-E42F-423F-A948-D8F0EF47892E}" presName="vert2" presStyleCnt="0"/>
      <dgm:spPr/>
    </dgm:pt>
    <dgm:pt modelId="{7B0A51C7-CB9D-4AE7-956A-94DFFED61F3E}" type="pres">
      <dgm:prSet presAssocID="{8E30296F-E42F-423F-A948-D8F0EF47892E}" presName="thinLine2b" presStyleLbl="callout" presStyleIdx="1" presStyleCnt="4"/>
      <dgm:spPr/>
    </dgm:pt>
    <dgm:pt modelId="{BA51CCE7-ABB0-4515-8BDE-299092A79640}" type="pres">
      <dgm:prSet presAssocID="{8E30296F-E42F-423F-A948-D8F0EF47892E}" presName="vertSpace2b" presStyleCnt="0"/>
      <dgm:spPr/>
    </dgm:pt>
    <dgm:pt modelId="{66A96342-F1A3-4B17-875C-2A4D46731228}" type="pres">
      <dgm:prSet presAssocID="{84BD31AC-9222-4CCF-8E77-4D1316DB8A79}" presName="horz2" presStyleCnt="0"/>
      <dgm:spPr/>
    </dgm:pt>
    <dgm:pt modelId="{3469175C-9CF4-4A41-9FAB-EF8F97B6A067}" type="pres">
      <dgm:prSet presAssocID="{84BD31AC-9222-4CCF-8E77-4D1316DB8A79}" presName="horzSpace2" presStyleCnt="0"/>
      <dgm:spPr/>
    </dgm:pt>
    <dgm:pt modelId="{1C3E5992-2B76-49BC-B0E7-C2E16B374E3C}" type="pres">
      <dgm:prSet presAssocID="{84BD31AC-9222-4CCF-8E77-4D1316DB8A79}" presName="tx2" presStyleLbl="revTx" presStyleIdx="3" presStyleCnt="5"/>
      <dgm:spPr/>
    </dgm:pt>
    <dgm:pt modelId="{577E3AD1-4DFA-42A9-BC81-3A0901F84FD4}" type="pres">
      <dgm:prSet presAssocID="{84BD31AC-9222-4CCF-8E77-4D1316DB8A79}" presName="vert2" presStyleCnt="0"/>
      <dgm:spPr/>
    </dgm:pt>
    <dgm:pt modelId="{7C3E32FB-5650-4821-9C40-065578BC41A7}" type="pres">
      <dgm:prSet presAssocID="{84BD31AC-9222-4CCF-8E77-4D1316DB8A79}" presName="thinLine2b" presStyleLbl="callout" presStyleIdx="2" presStyleCnt="4"/>
      <dgm:spPr/>
    </dgm:pt>
    <dgm:pt modelId="{761A129C-CD68-4292-93F4-33D49F7A6674}" type="pres">
      <dgm:prSet presAssocID="{84BD31AC-9222-4CCF-8E77-4D1316DB8A79}" presName="vertSpace2b" presStyleCnt="0"/>
      <dgm:spPr/>
    </dgm:pt>
    <dgm:pt modelId="{DBDFD1AF-6EEB-45B5-9DD3-01E1FEF4D6B7}" type="pres">
      <dgm:prSet presAssocID="{D71CF211-4FA5-42A6-B73D-E5F426F4398C}" presName="horz2" presStyleCnt="0"/>
      <dgm:spPr/>
    </dgm:pt>
    <dgm:pt modelId="{70FE3AE0-756B-445B-A2DE-DE1854E1501E}" type="pres">
      <dgm:prSet presAssocID="{D71CF211-4FA5-42A6-B73D-E5F426F4398C}" presName="horzSpace2" presStyleCnt="0"/>
      <dgm:spPr/>
    </dgm:pt>
    <dgm:pt modelId="{C5341139-BE66-446C-87A3-831BED19F724}" type="pres">
      <dgm:prSet presAssocID="{D71CF211-4FA5-42A6-B73D-E5F426F4398C}" presName="tx2" presStyleLbl="revTx" presStyleIdx="4" presStyleCnt="5"/>
      <dgm:spPr/>
    </dgm:pt>
    <dgm:pt modelId="{9566CF85-F0EA-4F3D-8FBA-2F05D3E8A3DC}" type="pres">
      <dgm:prSet presAssocID="{D71CF211-4FA5-42A6-B73D-E5F426F4398C}" presName="vert2" presStyleCnt="0"/>
      <dgm:spPr/>
    </dgm:pt>
    <dgm:pt modelId="{C3082702-FA5D-4D17-B03C-232CD63E0167}" type="pres">
      <dgm:prSet presAssocID="{D71CF211-4FA5-42A6-B73D-E5F426F4398C}" presName="thinLine2b" presStyleLbl="callout" presStyleIdx="3" presStyleCnt="4"/>
      <dgm:spPr/>
    </dgm:pt>
    <dgm:pt modelId="{85526741-2DB7-4DBE-9ACC-2112AA0BC071}" type="pres">
      <dgm:prSet presAssocID="{D71CF211-4FA5-42A6-B73D-E5F426F4398C}" presName="vertSpace2b" presStyleCnt="0"/>
      <dgm:spPr/>
    </dgm:pt>
  </dgm:ptLst>
  <dgm:cxnLst>
    <dgm:cxn modelId="{7AA45D02-7423-4D71-B02E-CB18A81FBA63}" type="presOf" srcId="{3778249E-0856-4AD7-B7B4-9E4EEEADB991}" destId="{6F5B50EB-2241-4CC2-905C-34A9772AA53A}" srcOrd="0" destOrd="0" presId="urn:microsoft.com/office/officeart/2008/layout/LinedList"/>
    <dgm:cxn modelId="{9F355734-D83C-4033-BE59-E85AB8DDEEB5}" srcId="{28B3DFC0-FC4C-404E-9B8B-77427D706C9C}" destId="{8E30296F-E42F-423F-A948-D8F0EF47892E}" srcOrd="1" destOrd="0" parTransId="{BC4C67E3-519A-4591-8E8D-6848C6E150AD}" sibTransId="{8E898BB7-331B-47E4-ACC1-270FD11A57FC}"/>
    <dgm:cxn modelId="{44BF7F3B-6D3F-4ACE-847A-7122FB2A026D}" srcId="{28B3DFC0-FC4C-404E-9B8B-77427D706C9C}" destId="{84BD31AC-9222-4CCF-8E77-4D1316DB8A79}" srcOrd="2" destOrd="0" parTransId="{577BD617-41D7-456F-B369-062F8A208E54}" sibTransId="{F9E78475-B434-49C8-98D3-849C180E6B43}"/>
    <dgm:cxn modelId="{6151CA6C-5266-4610-9DFE-54A0B075519D}" type="presOf" srcId="{84BD31AC-9222-4CCF-8E77-4D1316DB8A79}" destId="{1C3E5992-2B76-49BC-B0E7-C2E16B374E3C}" srcOrd="0" destOrd="0" presId="urn:microsoft.com/office/officeart/2008/layout/LinedList"/>
    <dgm:cxn modelId="{C8F31073-07FE-48EE-8A66-8EBCF13F02C5}" srcId="{39821E00-2C21-43AC-80BB-4A3046E300EB}" destId="{28B3DFC0-FC4C-404E-9B8B-77427D706C9C}" srcOrd="0" destOrd="0" parTransId="{1FED2FBA-1F8C-4B16-BAA1-D17D0B1DEE5E}" sibTransId="{5368F0ED-80F7-424E-ACC0-CB3A058AEC35}"/>
    <dgm:cxn modelId="{EBD3039F-45DB-4A06-A3FA-33C3FCF4C588}" srcId="{28B3DFC0-FC4C-404E-9B8B-77427D706C9C}" destId="{3778249E-0856-4AD7-B7B4-9E4EEEADB991}" srcOrd="0" destOrd="0" parTransId="{711B8AB0-787C-446F-97F9-38A83DA3A295}" sibTransId="{7ACB6436-3EF5-48C2-A92B-85738732B296}"/>
    <dgm:cxn modelId="{6F1411A4-2B3B-4D6A-8AC4-0BD46271CCFD}" type="presOf" srcId="{D71CF211-4FA5-42A6-B73D-E5F426F4398C}" destId="{C5341139-BE66-446C-87A3-831BED19F724}" srcOrd="0" destOrd="0" presId="urn:microsoft.com/office/officeart/2008/layout/LinedList"/>
    <dgm:cxn modelId="{BA16EBB9-8BB5-486B-82DB-B0A2812C9BF0}" type="presOf" srcId="{28B3DFC0-FC4C-404E-9B8B-77427D706C9C}" destId="{0752143D-62EE-4FF4-9B63-AE6D0DE13C93}" srcOrd="0" destOrd="0" presId="urn:microsoft.com/office/officeart/2008/layout/LinedList"/>
    <dgm:cxn modelId="{976535DD-876C-4DB1-BD90-8BC3B49D10A7}" type="presOf" srcId="{39821E00-2C21-43AC-80BB-4A3046E300EB}" destId="{A60B7901-1C1E-480D-AC18-8CB4E6D095DC}" srcOrd="0" destOrd="0" presId="urn:microsoft.com/office/officeart/2008/layout/LinedList"/>
    <dgm:cxn modelId="{C33916E3-716A-4E95-AFAC-1DC5F804BD90}" srcId="{28B3DFC0-FC4C-404E-9B8B-77427D706C9C}" destId="{D71CF211-4FA5-42A6-B73D-E5F426F4398C}" srcOrd="3" destOrd="0" parTransId="{0D927558-0DA8-4898-AB64-4E3D3BFBDBE9}" sibTransId="{266F2E1C-20C6-4A33-A783-20A83CAF7AEE}"/>
    <dgm:cxn modelId="{C5E6E5E9-3CDE-4C2B-830A-BD99338677BB}" type="presOf" srcId="{8E30296F-E42F-423F-A948-D8F0EF47892E}" destId="{604C09F5-A85E-47A2-BFA9-3F2F5D894B7E}" srcOrd="0" destOrd="0" presId="urn:microsoft.com/office/officeart/2008/layout/LinedList"/>
    <dgm:cxn modelId="{AC9A174C-F80C-4B66-AD26-8287551E51D4}" type="presParOf" srcId="{A60B7901-1C1E-480D-AC18-8CB4E6D095DC}" destId="{7000B5F5-A988-4FAD-A1FF-C6B2770475FB}" srcOrd="0" destOrd="0" presId="urn:microsoft.com/office/officeart/2008/layout/LinedList"/>
    <dgm:cxn modelId="{D699DFA4-52D5-451D-BE40-66E7F6E23B5A}" type="presParOf" srcId="{A60B7901-1C1E-480D-AC18-8CB4E6D095DC}" destId="{7118248C-5738-40C1-A80D-EF6BFB0F0C4C}" srcOrd="1" destOrd="0" presId="urn:microsoft.com/office/officeart/2008/layout/LinedList"/>
    <dgm:cxn modelId="{5D80C990-8560-489A-9946-415E89F079EB}" type="presParOf" srcId="{7118248C-5738-40C1-A80D-EF6BFB0F0C4C}" destId="{0752143D-62EE-4FF4-9B63-AE6D0DE13C93}" srcOrd="0" destOrd="0" presId="urn:microsoft.com/office/officeart/2008/layout/LinedList"/>
    <dgm:cxn modelId="{F5D5B415-98C1-4D94-8A24-A48146CD1331}" type="presParOf" srcId="{7118248C-5738-40C1-A80D-EF6BFB0F0C4C}" destId="{CE58F1CE-A099-413E-9C0D-69CEECA39D7D}" srcOrd="1" destOrd="0" presId="urn:microsoft.com/office/officeart/2008/layout/LinedList"/>
    <dgm:cxn modelId="{E831A931-B876-4403-9875-B53BF766CBAA}" type="presParOf" srcId="{CE58F1CE-A099-413E-9C0D-69CEECA39D7D}" destId="{DC74260D-4803-4861-A23A-E19FE863C55C}" srcOrd="0" destOrd="0" presId="urn:microsoft.com/office/officeart/2008/layout/LinedList"/>
    <dgm:cxn modelId="{9A69B524-084F-4A31-9570-C2ABAA65B3B2}" type="presParOf" srcId="{CE58F1CE-A099-413E-9C0D-69CEECA39D7D}" destId="{527E784F-F4B3-4A49-A140-241EDB805E84}" srcOrd="1" destOrd="0" presId="urn:microsoft.com/office/officeart/2008/layout/LinedList"/>
    <dgm:cxn modelId="{22F82B2A-23FD-45E3-95FB-E061431C4F07}" type="presParOf" srcId="{527E784F-F4B3-4A49-A140-241EDB805E84}" destId="{B3BF074F-6438-4901-901C-C8DB504AD304}" srcOrd="0" destOrd="0" presId="urn:microsoft.com/office/officeart/2008/layout/LinedList"/>
    <dgm:cxn modelId="{F06A59D7-3152-4E46-8FF7-D9A12EA5669E}" type="presParOf" srcId="{527E784F-F4B3-4A49-A140-241EDB805E84}" destId="{6F5B50EB-2241-4CC2-905C-34A9772AA53A}" srcOrd="1" destOrd="0" presId="urn:microsoft.com/office/officeart/2008/layout/LinedList"/>
    <dgm:cxn modelId="{C3ACA9B9-A4DC-4ABC-A21E-724C61A7BF50}" type="presParOf" srcId="{527E784F-F4B3-4A49-A140-241EDB805E84}" destId="{6BD7CC32-2A75-42EF-A1E2-B6F7B0DE264D}" srcOrd="2" destOrd="0" presId="urn:microsoft.com/office/officeart/2008/layout/LinedList"/>
    <dgm:cxn modelId="{393A71D8-F310-4FB6-B6DD-74ABFBF1B55C}" type="presParOf" srcId="{CE58F1CE-A099-413E-9C0D-69CEECA39D7D}" destId="{8E360C18-F4C7-4180-A4BB-3618AA101465}" srcOrd="2" destOrd="0" presId="urn:microsoft.com/office/officeart/2008/layout/LinedList"/>
    <dgm:cxn modelId="{09A62284-4F2C-4565-B09A-F43B14F68779}" type="presParOf" srcId="{CE58F1CE-A099-413E-9C0D-69CEECA39D7D}" destId="{6D549921-EFEE-4091-8036-DD7786E02AC5}" srcOrd="3" destOrd="0" presId="urn:microsoft.com/office/officeart/2008/layout/LinedList"/>
    <dgm:cxn modelId="{210C27B6-6CA1-42F0-AEEB-95B3807BD83D}" type="presParOf" srcId="{CE58F1CE-A099-413E-9C0D-69CEECA39D7D}" destId="{032D38CF-347B-4918-B9AD-2BEBF2250A74}" srcOrd="4" destOrd="0" presId="urn:microsoft.com/office/officeart/2008/layout/LinedList"/>
    <dgm:cxn modelId="{83457DA2-BB78-4A09-8FD3-73AE8A12663D}" type="presParOf" srcId="{032D38CF-347B-4918-B9AD-2BEBF2250A74}" destId="{B620CE9E-1503-4568-BDCD-69E9A7788622}" srcOrd="0" destOrd="0" presId="urn:microsoft.com/office/officeart/2008/layout/LinedList"/>
    <dgm:cxn modelId="{CE5DA5CD-1EAF-45E8-AF4A-22E2BD9904F3}" type="presParOf" srcId="{032D38CF-347B-4918-B9AD-2BEBF2250A74}" destId="{604C09F5-A85E-47A2-BFA9-3F2F5D894B7E}" srcOrd="1" destOrd="0" presId="urn:microsoft.com/office/officeart/2008/layout/LinedList"/>
    <dgm:cxn modelId="{28C0A1E1-3151-4F1E-9F46-ACBF5AF778F9}" type="presParOf" srcId="{032D38CF-347B-4918-B9AD-2BEBF2250A74}" destId="{C0092F55-C151-4BB4-A5A9-3451195B8522}" srcOrd="2" destOrd="0" presId="urn:microsoft.com/office/officeart/2008/layout/LinedList"/>
    <dgm:cxn modelId="{F27A00AD-2FCE-4E40-BB20-CCE459E7DA7D}" type="presParOf" srcId="{CE58F1CE-A099-413E-9C0D-69CEECA39D7D}" destId="{7B0A51C7-CB9D-4AE7-956A-94DFFED61F3E}" srcOrd="5" destOrd="0" presId="urn:microsoft.com/office/officeart/2008/layout/LinedList"/>
    <dgm:cxn modelId="{0AFC8C24-54C6-4ED9-8957-F1575FA43F0F}" type="presParOf" srcId="{CE58F1CE-A099-413E-9C0D-69CEECA39D7D}" destId="{BA51CCE7-ABB0-4515-8BDE-299092A79640}" srcOrd="6" destOrd="0" presId="urn:microsoft.com/office/officeart/2008/layout/LinedList"/>
    <dgm:cxn modelId="{429091DE-B102-40BC-9908-3407AB0F8754}" type="presParOf" srcId="{CE58F1CE-A099-413E-9C0D-69CEECA39D7D}" destId="{66A96342-F1A3-4B17-875C-2A4D46731228}" srcOrd="7" destOrd="0" presId="urn:microsoft.com/office/officeart/2008/layout/LinedList"/>
    <dgm:cxn modelId="{F03C03D2-1EA7-47E8-9476-584555EEB3F5}" type="presParOf" srcId="{66A96342-F1A3-4B17-875C-2A4D46731228}" destId="{3469175C-9CF4-4A41-9FAB-EF8F97B6A067}" srcOrd="0" destOrd="0" presId="urn:microsoft.com/office/officeart/2008/layout/LinedList"/>
    <dgm:cxn modelId="{ADDE78FF-E1F5-4A18-885F-3521BD0CDDC1}" type="presParOf" srcId="{66A96342-F1A3-4B17-875C-2A4D46731228}" destId="{1C3E5992-2B76-49BC-B0E7-C2E16B374E3C}" srcOrd="1" destOrd="0" presId="urn:microsoft.com/office/officeart/2008/layout/LinedList"/>
    <dgm:cxn modelId="{4EBD533E-62F1-455A-A6AF-274EC79B1F1D}" type="presParOf" srcId="{66A96342-F1A3-4B17-875C-2A4D46731228}" destId="{577E3AD1-4DFA-42A9-BC81-3A0901F84FD4}" srcOrd="2" destOrd="0" presId="urn:microsoft.com/office/officeart/2008/layout/LinedList"/>
    <dgm:cxn modelId="{BBDFF04C-4DE5-4A49-B0EB-062E3D4C97F0}" type="presParOf" srcId="{CE58F1CE-A099-413E-9C0D-69CEECA39D7D}" destId="{7C3E32FB-5650-4821-9C40-065578BC41A7}" srcOrd="8" destOrd="0" presId="urn:microsoft.com/office/officeart/2008/layout/LinedList"/>
    <dgm:cxn modelId="{55FEFD3C-435D-43C0-B37E-091EB2775F6B}" type="presParOf" srcId="{CE58F1CE-A099-413E-9C0D-69CEECA39D7D}" destId="{761A129C-CD68-4292-93F4-33D49F7A6674}" srcOrd="9" destOrd="0" presId="urn:microsoft.com/office/officeart/2008/layout/LinedList"/>
    <dgm:cxn modelId="{39647927-20A6-4C02-A3EF-820FECA926F2}" type="presParOf" srcId="{CE58F1CE-A099-413E-9C0D-69CEECA39D7D}" destId="{DBDFD1AF-6EEB-45B5-9DD3-01E1FEF4D6B7}" srcOrd="10" destOrd="0" presId="urn:microsoft.com/office/officeart/2008/layout/LinedList"/>
    <dgm:cxn modelId="{1EB5F640-F39B-47C6-980E-D079C9A0514C}" type="presParOf" srcId="{DBDFD1AF-6EEB-45B5-9DD3-01E1FEF4D6B7}" destId="{70FE3AE0-756B-445B-A2DE-DE1854E1501E}" srcOrd="0" destOrd="0" presId="urn:microsoft.com/office/officeart/2008/layout/LinedList"/>
    <dgm:cxn modelId="{6469B24F-3C23-46CC-A19E-6D381944F3FA}" type="presParOf" srcId="{DBDFD1AF-6EEB-45B5-9DD3-01E1FEF4D6B7}" destId="{C5341139-BE66-446C-87A3-831BED19F724}" srcOrd="1" destOrd="0" presId="urn:microsoft.com/office/officeart/2008/layout/LinedList"/>
    <dgm:cxn modelId="{EE7F5E32-BA70-400B-94E1-676DFB19A487}" type="presParOf" srcId="{DBDFD1AF-6EEB-45B5-9DD3-01E1FEF4D6B7}" destId="{9566CF85-F0EA-4F3D-8FBA-2F05D3E8A3DC}" srcOrd="2" destOrd="0" presId="urn:microsoft.com/office/officeart/2008/layout/LinedList"/>
    <dgm:cxn modelId="{832E18B4-C7D6-4665-B0BA-CEAC37902A3F}" type="presParOf" srcId="{CE58F1CE-A099-413E-9C0D-69CEECA39D7D}" destId="{C3082702-FA5D-4D17-B03C-232CD63E0167}" srcOrd="11" destOrd="0" presId="urn:microsoft.com/office/officeart/2008/layout/LinedList"/>
    <dgm:cxn modelId="{B61C04ED-0AB1-4E84-B688-6A41C7D4C7E2}" type="presParOf" srcId="{CE58F1CE-A099-413E-9C0D-69CEECA39D7D}" destId="{85526741-2DB7-4DBE-9ACC-2112AA0BC071}"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9821E00-2C21-43AC-80BB-4A3046E300EB}"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28B3DFC0-FC4C-404E-9B8B-77427D706C9C}">
      <dgm:prSet/>
      <dgm:spPr/>
      <dgm:t>
        <a:bodyPr/>
        <a:lstStyle/>
        <a:p>
          <a:r>
            <a:rPr lang="en-US" dirty="0"/>
            <a:t>The UN Convention on the Rights of The Child has how many rights for young people and children?</a:t>
          </a:r>
        </a:p>
      </dgm:t>
    </dgm:pt>
    <dgm:pt modelId="{1FED2FBA-1F8C-4B16-BAA1-D17D0B1DEE5E}" type="parTrans" cxnId="{C8F31073-07FE-48EE-8A66-8EBCF13F02C5}">
      <dgm:prSet/>
      <dgm:spPr/>
      <dgm:t>
        <a:bodyPr/>
        <a:lstStyle/>
        <a:p>
          <a:endParaRPr lang="en-US"/>
        </a:p>
      </dgm:t>
    </dgm:pt>
    <dgm:pt modelId="{5368F0ED-80F7-424E-ACC0-CB3A058AEC35}" type="sibTrans" cxnId="{C8F31073-07FE-48EE-8A66-8EBCF13F02C5}">
      <dgm:prSet/>
      <dgm:spPr/>
      <dgm:t>
        <a:bodyPr/>
        <a:lstStyle/>
        <a:p>
          <a:endParaRPr lang="en-US"/>
        </a:p>
      </dgm:t>
    </dgm:pt>
    <dgm:pt modelId="{3778249E-0856-4AD7-B7B4-9E4EEEADB991}">
      <dgm:prSet/>
      <dgm:spPr/>
      <dgm:t>
        <a:bodyPr/>
        <a:lstStyle/>
        <a:p>
          <a:r>
            <a:rPr lang="en-GB" dirty="0"/>
            <a:t>10</a:t>
          </a:r>
          <a:endParaRPr lang="en-US" dirty="0"/>
        </a:p>
      </dgm:t>
    </dgm:pt>
    <dgm:pt modelId="{711B8AB0-787C-446F-97F9-38A83DA3A295}" type="parTrans" cxnId="{EBD3039F-45DB-4A06-A3FA-33C3FCF4C588}">
      <dgm:prSet/>
      <dgm:spPr/>
      <dgm:t>
        <a:bodyPr/>
        <a:lstStyle/>
        <a:p>
          <a:endParaRPr lang="en-US"/>
        </a:p>
      </dgm:t>
    </dgm:pt>
    <dgm:pt modelId="{7ACB6436-3EF5-48C2-A92B-85738732B296}" type="sibTrans" cxnId="{EBD3039F-45DB-4A06-A3FA-33C3FCF4C588}">
      <dgm:prSet/>
      <dgm:spPr/>
      <dgm:t>
        <a:bodyPr/>
        <a:lstStyle/>
        <a:p>
          <a:endParaRPr lang="en-US"/>
        </a:p>
      </dgm:t>
    </dgm:pt>
    <dgm:pt modelId="{8E30296F-E42F-423F-A948-D8F0EF47892E}">
      <dgm:prSet/>
      <dgm:spPr/>
      <dgm:t>
        <a:bodyPr/>
        <a:lstStyle/>
        <a:p>
          <a:r>
            <a:rPr lang="en-GB" dirty="0"/>
            <a:t>12</a:t>
          </a:r>
          <a:endParaRPr lang="en-US" dirty="0"/>
        </a:p>
      </dgm:t>
    </dgm:pt>
    <dgm:pt modelId="{BC4C67E3-519A-4591-8E8D-6848C6E150AD}" type="parTrans" cxnId="{9F355734-D83C-4033-BE59-E85AB8DDEEB5}">
      <dgm:prSet/>
      <dgm:spPr/>
      <dgm:t>
        <a:bodyPr/>
        <a:lstStyle/>
        <a:p>
          <a:endParaRPr lang="en-US"/>
        </a:p>
      </dgm:t>
    </dgm:pt>
    <dgm:pt modelId="{8E898BB7-331B-47E4-ACC1-270FD11A57FC}" type="sibTrans" cxnId="{9F355734-D83C-4033-BE59-E85AB8DDEEB5}">
      <dgm:prSet/>
      <dgm:spPr/>
      <dgm:t>
        <a:bodyPr/>
        <a:lstStyle/>
        <a:p>
          <a:endParaRPr lang="en-US"/>
        </a:p>
      </dgm:t>
    </dgm:pt>
    <dgm:pt modelId="{84BD31AC-9222-4CCF-8E77-4D1316DB8A79}">
      <dgm:prSet/>
      <dgm:spPr/>
      <dgm:t>
        <a:bodyPr/>
        <a:lstStyle/>
        <a:p>
          <a:r>
            <a:rPr lang="en-GB" dirty="0"/>
            <a:t>33</a:t>
          </a:r>
          <a:endParaRPr lang="en-US" dirty="0"/>
        </a:p>
      </dgm:t>
    </dgm:pt>
    <dgm:pt modelId="{577BD617-41D7-456F-B369-062F8A208E54}" type="parTrans" cxnId="{44BF7F3B-6D3F-4ACE-847A-7122FB2A026D}">
      <dgm:prSet/>
      <dgm:spPr/>
      <dgm:t>
        <a:bodyPr/>
        <a:lstStyle/>
        <a:p>
          <a:endParaRPr lang="en-US"/>
        </a:p>
      </dgm:t>
    </dgm:pt>
    <dgm:pt modelId="{F9E78475-B434-49C8-98D3-849C180E6B43}" type="sibTrans" cxnId="{44BF7F3B-6D3F-4ACE-847A-7122FB2A026D}">
      <dgm:prSet/>
      <dgm:spPr/>
      <dgm:t>
        <a:bodyPr/>
        <a:lstStyle/>
        <a:p>
          <a:endParaRPr lang="en-US"/>
        </a:p>
      </dgm:t>
    </dgm:pt>
    <dgm:pt modelId="{D71CF211-4FA5-42A6-B73D-E5F426F4398C}">
      <dgm:prSet/>
      <dgm:spPr/>
      <dgm:t>
        <a:bodyPr/>
        <a:lstStyle/>
        <a:p>
          <a:r>
            <a:rPr lang="en-GB" dirty="0"/>
            <a:t>54</a:t>
          </a:r>
          <a:endParaRPr lang="en-US" dirty="0"/>
        </a:p>
      </dgm:t>
    </dgm:pt>
    <dgm:pt modelId="{0D927558-0DA8-4898-AB64-4E3D3BFBDBE9}" type="parTrans" cxnId="{C33916E3-716A-4E95-AFAC-1DC5F804BD90}">
      <dgm:prSet/>
      <dgm:spPr/>
      <dgm:t>
        <a:bodyPr/>
        <a:lstStyle/>
        <a:p>
          <a:endParaRPr lang="en-US"/>
        </a:p>
      </dgm:t>
    </dgm:pt>
    <dgm:pt modelId="{266F2E1C-20C6-4A33-A783-20A83CAF7AEE}" type="sibTrans" cxnId="{C33916E3-716A-4E95-AFAC-1DC5F804BD90}">
      <dgm:prSet/>
      <dgm:spPr/>
      <dgm:t>
        <a:bodyPr/>
        <a:lstStyle/>
        <a:p>
          <a:endParaRPr lang="en-US"/>
        </a:p>
      </dgm:t>
    </dgm:pt>
    <dgm:pt modelId="{DCD6C6A2-B339-4511-865A-2D1024A0F080}" type="pres">
      <dgm:prSet presAssocID="{39821E00-2C21-43AC-80BB-4A3046E300EB}" presName="vert0" presStyleCnt="0">
        <dgm:presLayoutVars>
          <dgm:dir/>
          <dgm:animOne val="branch"/>
          <dgm:animLvl val="lvl"/>
        </dgm:presLayoutVars>
      </dgm:prSet>
      <dgm:spPr/>
    </dgm:pt>
    <dgm:pt modelId="{31CB5A4C-C070-4D07-BA9A-52FC8FAFDAC7}" type="pres">
      <dgm:prSet presAssocID="{28B3DFC0-FC4C-404E-9B8B-77427D706C9C}" presName="thickLine" presStyleLbl="alignNode1" presStyleIdx="0" presStyleCnt="1"/>
      <dgm:spPr/>
    </dgm:pt>
    <dgm:pt modelId="{C46C4E53-D069-43CE-A013-231B8E6F92A5}" type="pres">
      <dgm:prSet presAssocID="{28B3DFC0-FC4C-404E-9B8B-77427D706C9C}" presName="horz1" presStyleCnt="0"/>
      <dgm:spPr/>
    </dgm:pt>
    <dgm:pt modelId="{67015D80-C975-4E13-B570-14BA3D20D8C1}" type="pres">
      <dgm:prSet presAssocID="{28B3DFC0-FC4C-404E-9B8B-77427D706C9C}" presName="tx1" presStyleLbl="revTx" presStyleIdx="0" presStyleCnt="5"/>
      <dgm:spPr/>
    </dgm:pt>
    <dgm:pt modelId="{0F8F9806-02AE-4968-BA88-B70262AD0DF6}" type="pres">
      <dgm:prSet presAssocID="{28B3DFC0-FC4C-404E-9B8B-77427D706C9C}" presName="vert1" presStyleCnt="0"/>
      <dgm:spPr/>
    </dgm:pt>
    <dgm:pt modelId="{C238CF2E-1424-4BCC-A9B5-536B05F2201A}" type="pres">
      <dgm:prSet presAssocID="{3778249E-0856-4AD7-B7B4-9E4EEEADB991}" presName="vertSpace2a" presStyleCnt="0"/>
      <dgm:spPr/>
    </dgm:pt>
    <dgm:pt modelId="{BD495F26-1112-4527-9D82-B1193EE2C297}" type="pres">
      <dgm:prSet presAssocID="{3778249E-0856-4AD7-B7B4-9E4EEEADB991}" presName="horz2" presStyleCnt="0"/>
      <dgm:spPr/>
    </dgm:pt>
    <dgm:pt modelId="{012FECD6-8474-4F28-9D18-D291D4AD8079}" type="pres">
      <dgm:prSet presAssocID="{3778249E-0856-4AD7-B7B4-9E4EEEADB991}" presName="horzSpace2" presStyleCnt="0"/>
      <dgm:spPr/>
    </dgm:pt>
    <dgm:pt modelId="{5139D40B-963D-463A-84A9-476522CAA67B}" type="pres">
      <dgm:prSet presAssocID="{3778249E-0856-4AD7-B7B4-9E4EEEADB991}" presName="tx2" presStyleLbl="revTx" presStyleIdx="1" presStyleCnt="5"/>
      <dgm:spPr/>
    </dgm:pt>
    <dgm:pt modelId="{681C1388-8C33-437E-94ED-3893D371C947}" type="pres">
      <dgm:prSet presAssocID="{3778249E-0856-4AD7-B7B4-9E4EEEADB991}" presName="vert2" presStyleCnt="0"/>
      <dgm:spPr/>
    </dgm:pt>
    <dgm:pt modelId="{07840DFC-F586-4B3B-8E12-FA7A8A0B218F}" type="pres">
      <dgm:prSet presAssocID="{3778249E-0856-4AD7-B7B4-9E4EEEADB991}" presName="thinLine2b" presStyleLbl="callout" presStyleIdx="0" presStyleCnt="4"/>
      <dgm:spPr/>
    </dgm:pt>
    <dgm:pt modelId="{9DB407D6-8407-4524-9C85-22D92222C3BA}" type="pres">
      <dgm:prSet presAssocID="{3778249E-0856-4AD7-B7B4-9E4EEEADB991}" presName="vertSpace2b" presStyleCnt="0"/>
      <dgm:spPr/>
    </dgm:pt>
    <dgm:pt modelId="{7FB5DBE3-C30D-4FE8-B828-59E9A70F025F}" type="pres">
      <dgm:prSet presAssocID="{8E30296F-E42F-423F-A948-D8F0EF47892E}" presName="horz2" presStyleCnt="0"/>
      <dgm:spPr/>
    </dgm:pt>
    <dgm:pt modelId="{334D0D3C-CB41-4A7F-A542-561566E122F7}" type="pres">
      <dgm:prSet presAssocID="{8E30296F-E42F-423F-A948-D8F0EF47892E}" presName="horzSpace2" presStyleCnt="0"/>
      <dgm:spPr/>
    </dgm:pt>
    <dgm:pt modelId="{A0238FB5-8675-4FEE-9D7B-76EA887355A7}" type="pres">
      <dgm:prSet presAssocID="{8E30296F-E42F-423F-A948-D8F0EF47892E}" presName="tx2" presStyleLbl="revTx" presStyleIdx="2" presStyleCnt="5"/>
      <dgm:spPr/>
    </dgm:pt>
    <dgm:pt modelId="{15B75B84-5F3E-40EF-BB44-909B0C662AD8}" type="pres">
      <dgm:prSet presAssocID="{8E30296F-E42F-423F-A948-D8F0EF47892E}" presName="vert2" presStyleCnt="0"/>
      <dgm:spPr/>
    </dgm:pt>
    <dgm:pt modelId="{491BCFBA-9D87-40A5-B7F4-635B1A4F74C7}" type="pres">
      <dgm:prSet presAssocID="{8E30296F-E42F-423F-A948-D8F0EF47892E}" presName="thinLine2b" presStyleLbl="callout" presStyleIdx="1" presStyleCnt="4"/>
      <dgm:spPr/>
    </dgm:pt>
    <dgm:pt modelId="{9BDF4B83-DAF6-4136-9E6C-233B42BF9477}" type="pres">
      <dgm:prSet presAssocID="{8E30296F-E42F-423F-A948-D8F0EF47892E}" presName="vertSpace2b" presStyleCnt="0"/>
      <dgm:spPr/>
    </dgm:pt>
    <dgm:pt modelId="{BA2F0A89-8417-4E01-B2E9-1402D626919F}" type="pres">
      <dgm:prSet presAssocID="{84BD31AC-9222-4CCF-8E77-4D1316DB8A79}" presName="horz2" presStyleCnt="0"/>
      <dgm:spPr/>
    </dgm:pt>
    <dgm:pt modelId="{3F676552-D636-4219-A804-7D27CBA70FB9}" type="pres">
      <dgm:prSet presAssocID="{84BD31AC-9222-4CCF-8E77-4D1316DB8A79}" presName="horzSpace2" presStyleCnt="0"/>
      <dgm:spPr/>
    </dgm:pt>
    <dgm:pt modelId="{54735F1C-AEC3-403A-8EA3-910936C62A60}" type="pres">
      <dgm:prSet presAssocID="{84BD31AC-9222-4CCF-8E77-4D1316DB8A79}" presName="tx2" presStyleLbl="revTx" presStyleIdx="3" presStyleCnt="5"/>
      <dgm:spPr/>
    </dgm:pt>
    <dgm:pt modelId="{4E2AD123-202D-46F2-8743-42FAE44CE4F5}" type="pres">
      <dgm:prSet presAssocID="{84BD31AC-9222-4CCF-8E77-4D1316DB8A79}" presName="vert2" presStyleCnt="0"/>
      <dgm:spPr/>
    </dgm:pt>
    <dgm:pt modelId="{D003FA50-504B-44E2-9ADA-00383FBDB652}" type="pres">
      <dgm:prSet presAssocID="{84BD31AC-9222-4CCF-8E77-4D1316DB8A79}" presName="thinLine2b" presStyleLbl="callout" presStyleIdx="2" presStyleCnt="4"/>
      <dgm:spPr/>
    </dgm:pt>
    <dgm:pt modelId="{92F65CA0-E95E-45B5-9F08-0B1204102B4D}" type="pres">
      <dgm:prSet presAssocID="{84BD31AC-9222-4CCF-8E77-4D1316DB8A79}" presName="vertSpace2b" presStyleCnt="0"/>
      <dgm:spPr/>
    </dgm:pt>
    <dgm:pt modelId="{84B9F23B-3F3F-4A38-9AD4-3D156DF726F5}" type="pres">
      <dgm:prSet presAssocID="{D71CF211-4FA5-42A6-B73D-E5F426F4398C}" presName="horz2" presStyleCnt="0"/>
      <dgm:spPr/>
    </dgm:pt>
    <dgm:pt modelId="{BC175FDF-0C00-4F19-A65B-A553BF212DD3}" type="pres">
      <dgm:prSet presAssocID="{D71CF211-4FA5-42A6-B73D-E5F426F4398C}" presName="horzSpace2" presStyleCnt="0"/>
      <dgm:spPr/>
    </dgm:pt>
    <dgm:pt modelId="{F663CBC4-3FAC-40B0-9966-8A682279AD91}" type="pres">
      <dgm:prSet presAssocID="{D71CF211-4FA5-42A6-B73D-E5F426F4398C}" presName="tx2" presStyleLbl="revTx" presStyleIdx="4" presStyleCnt="5"/>
      <dgm:spPr/>
    </dgm:pt>
    <dgm:pt modelId="{692656A9-F2FA-4103-B85B-4C1CDC942461}" type="pres">
      <dgm:prSet presAssocID="{D71CF211-4FA5-42A6-B73D-E5F426F4398C}" presName="vert2" presStyleCnt="0"/>
      <dgm:spPr/>
    </dgm:pt>
    <dgm:pt modelId="{B26AC2D8-26C9-446A-9B89-446E9FCA9C42}" type="pres">
      <dgm:prSet presAssocID="{D71CF211-4FA5-42A6-B73D-E5F426F4398C}" presName="thinLine2b" presStyleLbl="callout" presStyleIdx="3" presStyleCnt="4"/>
      <dgm:spPr/>
    </dgm:pt>
    <dgm:pt modelId="{AD466B6A-87EB-42DE-9C5B-7E93AC5B4BAD}" type="pres">
      <dgm:prSet presAssocID="{D71CF211-4FA5-42A6-B73D-E5F426F4398C}" presName="vertSpace2b" presStyleCnt="0"/>
      <dgm:spPr/>
    </dgm:pt>
  </dgm:ptLst>
  <dgm:cxnLst>
    <dgm:cxn modelId="{496D0310-B7CB-4B6D-AE2B-EC2EB1AB6731}" type="presOf" srcId="{8E30296F-E42F-423F-A948-D8F0EF47892E}" destId="{A0238FB5-8675-4FEE-9D7B-76EA887355A7}" srcOrd="0" destOrd="0" presId="urn:microsoft.com/office/officeart/2008/layout/LinedList"/>
    <dgm:cxn modelId="{9F355734-D83C-4033-BE59-E85AB8DDEEB5}" srcId="{28B3DFC0-FC4C-404E-9B8B-77427D706C9C}" destId="{8E30296F-E42F-423F-A948-D8F0EF47892E}" srcOrd="1" destOrd="0" parTransId="{BC4C67E3-519A-4591-8E8D-6848C6E150AD}" sibTransId="{8E898BB7-331B-47E4-ACC1-270FD11A57FC}"/>
    <dgm:cxn modelId="{26CCC837-3B96-497D-A6BB-A17635B823BA}" type="presOf" srcId="{28B3DFC0-FC4C-404E-9B8B-77427D706C9C}" destId="{67015D80-C975-4E13-B570-14BA3D20D8C1}" srcOrd="0" destOrd="0" presId="urn:microsoft.com/office/officeart/2008/layout/LinedList"/>
    <dgm:cxn modelId="{814BDE39-33EA-4072-8C5F-D89C8B294A1C}" type="presOf" srcId="{D71CF211-4FA5-42A6-B73D-E5F426F4398C}" destId="{F663CBC4-3FAC-40B0-9966-8A682279AD91}" srcOrd="0" destOrd="0" presId="urn:microsoft.com/office/officeart/2008/layout/LinedList"/>
    <dgm:cxn modelId="{44BF7F3B-6D3F-4ACE-847A-7122FB2A026D}" srcId="{28B3DFC0-FC4C-404E-9B8B-77427D706C9C}" destId="{84BD31AC-9222-4CCF-8E77-4D1316DB8A79}" srcOrd="2" destOrd="0" parTransId="{577BD617-41D7-456F-B369-062F8A208E54}" sibTransId="{F9E78475-B434-49C8-98D3-849C180E6B43}"/>
    <dgm:cxn modelId="{883E8D61-159C-49A2-A08B-8FC92C612FF0}" type="presOf" srcId="{84BD31AC-9222-4CCF-8E77-4D1316DB8A79}" destId="{54735F1C-AEC3-403A-8EA3-910936C62A60}" srcOrd="0" destOrd="0" presId="urn:microsoft.com/office/officeart/2008/layout/LinedList"/>
    <dgm:cxn modelId="{C8F31073-07FE-48EE-8A66-8EBCF13F02C5}" srcId="{39821E00-2C21-43AC-80BB-4A3046E300EB}" destId="{28B3DFC0-FC4C-404E-9B8B-77427D706C9C}" srcOrd="0" destOrd="0" parTransId="{1FED2FBA-1F8C-4B16-BAA1-D17D0B1DEE5E}" sibTransId="{5368F0ED-80F7-424E-ACC0-CB3A058AEC35}"/>
    <dgm:cxn modelId="{EBD3039F-45DB-4A06-A3FA-33C3FCF4C588}" srcId="{28B3DFC0-FC4C-404E-9B8B-77427D706C9C}" destId="{3778249E-0856-4AD7-B7B4-9E4EEEADB991}" srcOrd="0" destOrd="0" parTransId="{711B8AB0-787C-446F-97F9-38A83DA3A295}" sibTransId="{7ACB6436-3EF5-48C2-A92B-85738732B296}"/>
    <dgm:cxn modelId="{4BEB94C5-97A0-41DE-AB0C-D34B5E7AA258}" type="presOf" srcId="{3778249E-0856-4AD7-B7B4-9E4EEEADB991}" destId="{5139D40B-963D-463A-84A9-476522CAA67B}" srcOrd="0" destOrd="0" presId="urn:microsoft.com/office/officeart/2008/layout/LinedList"/>
    <dgm:cxn modelId="{C33916E3-716A-4E95-AFAC-1DC5F804BD90}" srcId="{28B3DFC0-FC4C-404E-9B8B-77427D706C9C}" destId="{D71CF211-4FA5-42A6-B73D-E5F426F4398C}" srcOrd="3" destOrd="0" parTransId="{0D927558-0DA8-4898-AB64-4E3D3BFBDBE9}" sibTransId="{266F2E1C-20C6-4A33-A783-20A83CAF7AEE}"/>
    <dgm:cxn modelId="{274EEFFE-7EC6-43CA-BA7A-3EE5BDE649A6}" type="presOf" srcId="{39821E00-2C21-43AC-80BB-4A3046E300EB}" destId="{DCD6C6A2-B339-4511-865A-2D1024A0F080}" srcOrd="0" destOrd="0" presId="urn:microsoft.com/office/officeart/2008/layout/LinedList"/>
    <dgm:cxn modelId="{8B614234-0636-4E4D-8EF4-B197A38F3063}" type="presParOf" srcId="{DCD6C6A2-B339-4511-865A-2D1024A0F080}" destId="{31CB5A4C-C070-4D07-BA9A-52FC8FAFDAC7}" srcOrd="0" destOrd="0" presId="urn:microsoft.com/office/officeart/2008/layout/LinedList"/>
    <dgm:cxn modelId="{4DAADDCE-92E1-4AE8-9FFA-4586F56EDB59}" type="presParOf" srcId="{DCD6C6A2-B339-4511-865A-2D1024A0F080}" destId="{C46C4E53-D069-43CE-A013-231B8E6F92A5}" srcOrd="1" destOrd="0" presId="urn:microsoft.com/office/officeart/2008/layout/LinedList"/>
    <dgm:cxn modelId="{298C6E7B-C9D8-4447-BEBD-9A9D7B31032A}" type="presParOf" srcId="{C46C4E53-D069-43CE-A013-231B8E6F92A5}" destId="{67015D80-C975-4E13-B570-14BA3D20D8C1}" srcOrd="0" destOrd="0" presId="urn:microsoft.com/office/officeart/2008/layout/LinedList"/>
    <dgm:cxn modelId="{976DA487-1CED-4547-9581-573F33DFB5E1}" type="presParOf" srcId="{C46C4E53-D069-43CE-A013-231B8E6F92A5}" destId="{0F8F9806-02AE-4968-BA88-B70262AD0DF6}" srcOrd="1" destOrd="0" presId="urn:microsoft.com/office/officeart/2008/layout/LinedList"/>
    <dgm:cxn modelId="{61CE0CFB-ACAD-4DE2-98CC-8D4BFA9D7210}" type="presParOf" srcId="{0F8F9806-02AE-4968-BA88-B70262AD0DF6}" destId="{C238CF2E-1424-4BCC-A9B5-536B05F2201A}" srcOrd="0" destOrd="0" presId="urn:microsoft.com/office/officeart/2008/layout/LinedList"/>
    <dgm:cxn modelId="{64ECBF83-D2E9-4546-95AF-BE52867DBAC3}" type="presParOf" srcId="{0F8F9806-02AE-4968-BA88-B70262AD0DF6}" destId="{BD495F26-1112-4527-9D82-B1193EE2C297}" srcOrd="1" destOrd="0" presId="urn:microsoft.com/office/officeart/2008/layout/LinedList"/>
    <dgm:cxn modelId="{D0A46F69-DA66-4FDE-A35A-611017E12821}" type="presParOf" srcId="{BD495F26-1112-4527-9D82-B1193EE2C297}" destId="{012FECD6-8474-4F28-9D18-D291D4AD8079}" srcOrd="0" destOrd="0" presId="urn:microsoft.com/office/officeart/2008/layout/LinedList"/>
    <dgm:cxn modelId="{5FBA5D97-2644-459D-934A-77EEE169E31F}" type="presParOf" srcId="{BD495F26-1112-4527-9D82-B1193EE2C297}" destId="{5139D40B-963D-463A-84A9-476522CAA67B}" srcOrd="1" destOrd="0" presId="urn:microsoft.com/office/officeart/2008/layout/LinedList"/>
    <dgm:cxn modelId="{8331A28C-9A8E-40B6-ACE3-0756FCE60727}" type="presParOf" srcId="{BD495F26-1112-4527-9D82-B1193EE2C297}" destId="{681C1388-8C33-437E-94ED-3893D371C947}" srcOrd="2" destOrd="0" presId="urn:microsoft.com/office/officeart/2008/layout/LinedList"/>
    <dgm:cxn modelId="{5D3697A3-EEDC-4AA5-A2F0-3EF922AD7657}" type="presParOf" srcId="{0F8F9806-02AE-4968-BA88-B70262AD0DF6}" destId="{07840DFC-F586-4B3B-8E12-FA7A8A0B218F}" srcOrd="2" destOrd="0" presId="urn:microsoft.com/office/officeart/2008/layout/LinedList"/>
    <dgm:cxn modelId="{8E9204E7-1AD7-497F-BA73-BCF19FE6E086}" type="presParOf" srcId="{0F8F9806-02AE-4968-BA88-B70262AD0DF6}" destId="{9DB407D6-8407-4524-9C85-22D92222C3BA}" srcOrd="3" destOrd="0" presId="urn:microsoft.com/office/officeart/2008/layout/LinedList"/>
    <dgm:cxn modelId="{F8C9A834-FEFB-42D9-93FA-E236A16921B4}" type="presParOf" srcId="{0F8F9806-02AE-4968-BA88-B70262AD0DF6}" destId="{7FB5DBE3-C30D-4FE8-B828-59E9A70F025F}" srcOrd="4" destOrd="0" presId="urn:microsoft.com/office/officeart/2008/layout/LinedList"/>
    <dgm:cxn modelId="{A4FB80AE-9114-4A9F-89D5-7ACED8B29F41}" type="presParOf" srcId="{7FB5DBE3-C30D-4FE8-B828-59E9A70F025F}" destId="{334D0D3C-CB41-4A7F-A542-561566E122F7}" srcOrd="0" destOrd="0" presId="urn:microsoft.com/office/officeart/2008/layout/LinedList"/>
    <dgm:cxn modelId="{25093F92-D6E4-449C-8895-BDA3913AC669}" type="presParOf" srcId="{7FB5DBE3-C30D-4FE8-B828-59E9A70F025F}" destId="{A0238FB5-8675-4FEE-9D7B-76EA887355A7}" srcOrd="1" destOrd="0" presId="urn:microsoft.com/office/officeart/2008/layout/LinedList"/>
    <dgm:cxn modelId="{C40FE419-8078-4D5E-BB5A-D29AE0C7D75B}" type="presParOf" srcId="{7FB5DBE3-C30D-4FE8-B828-59E9A70F025F}" destId="{15B75B84-5F3E-40EF-BB44-909B0C662AD8}" srcOrd="2" destOrd="0" presId="urn:microsoft.com/office/officeart/2008/layout/LinedList"/>
    <dgm:cxn modelId="{BE6EC030-2593-4477-BD18-2A2B61E77062}" type="presParOf" srcId="{0F8F9806-02AE-4968-BA88-B70262AD0DF6}" destId="{491BCFBA-9D87-40A5-B7F4-635B1A4F74C7}" srcOrd="5" destOrd="0" presId="urn:microsoft.com/office/officeart/2008/layout/LinedList"/>
    <dgm:cxn modelId="{B09281AB-8CFF-43ED-9C52-605CE2F51551}" type="presParOf" srcId="{0F8F9806-02AE-4968-BA88-B70262AD0DF6}" destId="{9BDF4B83-DAF6-4136-9E6C-233B42BF9477}" srcOrd="6" destOrd="0" presId="urn:microsoft.com/office/officeart/2008/layout/LinedList"/>
    <dgm:cxn modelId="{41FBB8B3-B83F-4B50-9CBC-7CD60A70FE51}" type="presParOf" srcId="{0F8F9806-02AE-4968-BA88-B70262AD0DF6}" destId="{BA2F0A89-8417-4E01-B2E9-1402D626919F}" srcOrd="7" destOrd="0" presId="urn:microsoft.com/office/officeart/2008/layout/LinedList"/>
    <dgm:cxn modelId="{2DFA3899-7852-4E3F-933A-695C87AB5A6A}" type="presParOf" srcId="{BA2F0A89-8417-4E01-B2E9-1402D626919F}" destId="{3F676552-D636-4219-A804-7D27CBA70FB9}" srcOrd="0" destOrd="0" presId="urn:microsoft.com/office/officeart/2008/layout/LinedList"/>
    <dgm:cxn modelId="{DC4E14F5-0841-486B-A361-383DDB810732}" type="presParOf" srcId="{BA2F0A89-8417-4E01-B2E9-1402D626919F}" destId="{54735F1C-AEC3-403A-8EA3-910936C62A60}" srcOrd="1" destOrd="0" presId="urn:microsoft.com/office/officeart/2008/layout/LinedList"/>
    <dgm:cxn modelId="{96FF8FB5-9221-4CF6-8316-660215F5AA17}" type="presParOf" srcId="{BA2F0A89-8417-4E01-B2E9-1402D626919F}" destId="{4E2AD123-202D-46F2-8743-42FAE44CE4F5}" srcOrd="2" destOrd="0" presId="urn:microsoft.com/office/officeart/2008/layout/LinedList"/>
    <dgm:cxn modelId="{B136FCF4-D409-44ED-818E-49DD434F3F36}" type="presParOf" srcId="{0F8F9806-02AE-4968-BA88-B70262AD0DF6}" destId="{D003FA50-504B-44E2-9ADA-00383FBDB652}" srcOrd="8" destOrd="0" presId="urn:microsoft.com/office/officeart/2008/layout/LinedList"/>
    <dgm:cxn modelId="{B4027B98-68A2-477E-804E-7AF8B9F42D03}" type="presParOf" srcId="{0F8F9806-02AE-4968-BA88-B70262AD0DF6}" destId="{92F65CA0-E95E-45B5-9F08-0B1204102B4D}" srcOrd="9" destOrd="0" presId="urn:microsoft.com/office/officeart/2008/layout/LinedList"/>
    <dgm:cxn modelId="{6F70FF55-01D7-4740-84F1-D9B0C4C70075}" type="presParOf" srcId="{0F8F9806-02AE-4968-BA88-B70262AD0DF6}" destId="{84B9F23B-3F3F-4A38-9AD4-3D156DF726F5}" srcOrd="10" destOrd="0" presId="urn:microsoft.com/office/officeart/2008/layout/LinedList"/>
    <dgm:cxn modelId="{79D27F4D-2C71-41B7-B8CE-174BB2100B7B}" type="presParOf" srcId="{84B9F23B-3F3F-4A38-9AD4-3D156DF726F5}" destId="{BC175FDF-0C00-4F19-A65B-A553BF212DD3}" srcOrd="0" destOrd="0" presId="urn:microsoft.com/office/officeart/2008/layout/LinedList"/>
    <dgm:cxn modelId="{D7746407-CEF1-4459-BCEA-0A676E012957}" type="presParOf" srcId="{84B9F23B-3F3F-4A38-9AD4-3D156DF726F5}" destId="{F663CBC4-3FAC-40B0-9966-8A682279AD91}" srcOrd="1" destOrd="0" presId="urn:microsoft.com/office/officeart/2008/layout/LinedList"/>
    <dgm:cxn modelId="{053193BE-52FF-477C-92C8-7D4A2F83FAD4}" type="presParOf" srcId="{84B9F23B-3F3F-4A38-9AD4-3D156DF726F5}" destId="{692656A9-F2FA-4103-B85B-4C1CDC942461}" srcOrd="2" destOrd="0" presId="urn:microsoft.com/office/officeart/2008/layout/LinedList"/>
    <dgm:cxn modelId="{564B2E33-E122-42EE-BE42-3157B07F894A}" type="presParOf" srcId="{0F8F9806-02AE-4968-BA88-B70262AD0DF6}" destId="{B26AC2D8-26C9-446A-9B89-446E9FCA9C42}" srcOrd="11" destOrd="0" presId="urn:microsoft.com/office/officeart/2008/layout/LinedList"/>
    <dgm:cxn modelId="{2AE6ACA5-FF7B-4134-A0A7-07AD374D869B}" type="presParOf" srcId="{0F8F9806-02AE-4968-BA88-B70262AD0DF6}" destId="{AD466B6A-87EB-42DE-9C5B-7E93AC5B4BAD}"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9821E00-2C21-43AC-80BB-4A3046E300EB}" type="doc">
      <dgm:prSet loTypeId="urn:microsoft.com/office/officeart/2008/layout/LinedList" loCatId="list" qsTypeId="urn:microsoft.com/office/officeart/2005/8/quickstyle/simple5" qsCatId="simple" csTypeId="urn:microsoft.com/office/officeart/2005/8/colors/colorful2" csCatId="colorful" phldr="1"/>
      <dgm:spPr/>
      <dgm:t>
        <a:bodyPr/>
        <a:lstStyle/>
        <a:p>
          <a:endParaRPr lang="en-US"/>
        </a:p>
      </dgm:t>
    </dgm:pt>
    <dgm:pt modelId="{3778249E-0856-4AD7-B7B4-9E4EEEADB991}">
      <dgm:prSet/>
      <dgm:spPr/>
      <dgm:t>
        <a:bodyPr/>
        <a:lstStyle/>
        <a:p>
          <a:r>
            <a:rPr lang="en-GB" b="0" i="0" dirty="0"/>
            <a:t>‘</a:t>
          </a:r>
          <a:r>
            <a:rPr lang="en-GB" b="0" i="0" dirty="0" err="1"/>
            <a:t>Pantosaurus</a:t>
          </a:r>
          <a:r>
            <a:rPr lang="en-GB" b="0" i="0" dirty="0"/>
            <a:t>’ is a character from which organisation to help teach young children about saying NO?</a:t>
          </a:r>
          <a:endParaRPr lang="en-US" dirty="0"/>
        </a:p>
      </dgm:t>
    </dgm:pt>
    <dgm:pt modelId="{711B8AB0-787C-446F-97F9-38A83DA3A295}" type="parTrans" cxnId="{EBD3039F-45DB-4A06-A3FA-33C3FCF4C588}">
      <dgm:prSet/>
      <dgm:spPr/>
      <dgm:t>
        <a:bodyPr/>
        <a:lstStyle/>
        <a:p>
          <a:endParaRPr lang="en-US"/>
        </a:p>
      </dgm:t>
    </dgm:pt>
    <dgm:pt modelId="{7ACB6436-3EF5-48C2-A92B-85738732B296}" type="sibTrans" cxnId="{EBD3039F-45DB-4A06-A3FA-33C3FCF4C588}">
      <dgm:prSet/>
      <dgm:spPr/>
      <dgm:t>
        <a:bodyPr/>
        <a:lstStyle/>
        <a:p>
          <a:endParaRPr lang="en-US"/>
        </a:p>
      </dgm:t>
    </dgm:pt>
    <dgm:pt modelId="{8E30296F-E42F-423F-A948-D8F0EF47892E}">
      <dgm:prSet/>
      <dgm:spPr/>
      <dgm:t>
        <a:bodyPr/>
        <a:lstStyle/>
        <a:p>
          <a:r>
            <a:rPr lang="en-US" dirty="0"/>
            <a:t>NSPCC</a:t>
          </a:r>
        </a:p>
      </dgm:t>
    </dgm:pt>
    <dgm:pt modelId="{BC4C67E3-519A-4591-8E8D-6848C6E150AD}" type="parTrans" cxnId="{9F355734-D83C-4033-BE59-E85AB8DDEEB5}">
      <dgm:prSet/>
      <dgm:spPr/>
      <dgm:t>
        <a:bodyPr/>
        <a:lstStyle/>
        <a:p>
          <a:endParaRPr lang="en-US"/>
        </a:p>
      </dgm:t>
    </dgm:pt>
    <dgm:pt modelId="{8E898BB7-331B-47E4-ACC1-270FD11A57FC}" type="sibTrans" cxnId="{9F355734-D83C-4033-BE59-E85AB8DDEEB5}">
      <dgm:prSet/>
      <dgm:spPr/>
      <dgm:t>
        <a:bodyPr/>
        <a:lstStyle/>
        <a:p>
          <a:endParaRPr lang="en-US"/>
        </a:p>
      </dgm:t>
    </dgm:pt>
    <dgm:pt modelId="{84BD31AC-9222-4CCF-8E77-4D1316DB8A79}">
      <dgm:prSet/>
      <dgm:spPr/>
      <dgm:t>
        <a:bodyPr/>
        <a:lstStyle/>
        <a:p>
          <a:r>
            <a:rPr lang="en-US" dirty="0"/>
            <a:t>Children in Need</a:t>
          </a:r>
        </a:p>
      </dgm:t>
    </dgm:pt>
    <dgm:pt modelId="{577BD617-41D7-456F-B369-062F8A208E54}" type="parTrans" cxnId="{44BF7F3B-6D3F-4ACE-847A-7122FB2A026D}">
      <dgm:prSet/>
      <dgm:spPr/>
      <dgm:t>
        <a:bodyPr/>
        <a:lstStyle/>
        <a:p>
          <a:endParaRPr lang="en-US"/>
        </a:p>
      </dgm:t>
    </dgm:pt>
    <dgm:pt modelId="{F9E78475-B434-49C8-98D3-849C180E6B43}" type="sibTrans" cxnId="{44BF7F3B-6D3F-4ACE-847A-7122FB2A026D}">
      <dgm:prSet/>
      <dgm:spPr/>
      <dgm:t>
        <a:bodyPr/>
        <a:lstStyle/>
        <a:p>
          <a:endParaRPr lang="en-US"/>
        </a:p>
      </dgm:t>
    </dgm:pt>
    <dgm:pt modelId="{D71CF211-4FA5-42A6-B73D-E5F426F4398C}">
      <dgm:prSet/>
      <dgm:spPr/>
      <dgm:t>
        <a:bodyPr/>
        <a:lstStyle/>
        <a:p>
          <a:r>
            <a:rPr lang="en-US" dirty="0"/>
            <a:t>NHS</a:t>
          </a:r>
        </a:p>
      </dgm:t>
    </dgm:pt>
    <dgm:pt modelId="{0D927558-0DA8-4898-AB64-4E3D3BFBDBE9}" type="parTrans" cxnId="{C33916E3-716A-4E95-AFAC-1DC5F804BD90}">
      <dgm:prSet/>
      <dgm:spPr/>
      <dgm:t>
        <a:bodyPr/>
        <a:lstStyle/>
        <a:p>
          <a:endParaRPr lang="en-US"/>
        </a:p>
      </dgm:t>
    </dgm:pt>
    <dgm:pt modelId="{266F2E1C-20C6-4A33-A783-20A83CAF7AEE}" type="sibTrans" cxnId="{C33916E3-716A-4E95-AFAC-1DC5F804BD90}">
      <dgm:prSet/>
      <dgm:spPr/>
      <dgm:t>
        <a:bodyPr/>
        <a:lstStyle/>
        <a:p>
          <a:endParaRPr lang="en-US"/>
        </a:p>
      </dgm:t>
    </dgm:pt>
    <dgm:pt modelId="{D515A7B6-A9CB-0A4D-9403-DC7C29B723C6}">
      <dgm:prSet/>
      <dgm:spPr/>
      <dgm:t>
        <a:bodyPr/>
        <a:lstStyle/>
        <a:p>
          <a:r>
            <a:rPr lang="en-US" dirty="0"/>
            <a:t>Childline</a:t>
          </a:r>
        </a:p>
      </dgm:t>
    </dgm:pt>
    <dgm:pt modelId="{6ABAAA3C-396E-504F-883C-0A62169917FC}" type="parTrans" cxnId="{7DF9F8C7-6441-744C-BB01-C9DFEA63D1E4}">
      <dgm:prSet/>
      <dgm:spPr/>
      <dgm:t>
        <a:bodyPr/>
        <a:lstStyle/>
        <a:p>
          <a:endParaRPr lang="en-GB"/>
        </a:p>
      </dgm:t>
    </dgm:pt>
    <dgm:pt modelId="{8F1E2B39-D17B-3241-991B-E4061A8D5FD8}" type="sibTrans" cxnId="{7DF9F8C7-6441-744C-BB01-C9DFEA63D1E4}">
      <dgm:prSet/>
      <dgm:spPr/>
      <dgm:t>
        <a:bodyPr/>
        <a:lstStyle/>
        <a:p>
          <a:endParaRPr lang="en-GB"/>
        </a:p>
      </dgm:t>
    </dgm:pt>
    <dgm:pt modelId="{7D155A89-4296-43F9-8083-1AAAAE5EE52F}" type="pres">
      <dgm:prSet presAssocID="{39821E00-2C21-43AC-80BB-4A3046E300EB}" presName="vert0" presStyleCnt="0">
        <dgm:presLayoutVars>
          <dgm:dir/>
          <dgm:animOne val="branch"/>
          <dgm:animLvl val="lvl"/>
        </dgm:presLayoutVars>
      </dgm:prSet>
      <dgm:spPr/>
    </dgm:pt>
    <dgm:pt modelId="{30819C03-881C-4C46-93FB-FC6E1262240C}" type="pres">
      <dgm:prSet presAssocID="{3778249E-0856-4AD7-B7B4-9E4EEEADB991}" presName="thickLine" presStyleLbl="alignNode1" presStyleIdx="0" presStyleCnt="1"/>
      <dgm:spPr/>
    </dgm:pt>
    <dgm:pt modelId="{1B93F152-49A9-47D0-A7F2-D4804E1F6ADD}" type="pres">
      <dgm:prSet presAssocID="{3778249E-0856-4AD7-B7B4-9E4EEEADB991}" presName="horz1" presStyleCnt="0"/>
      <dgm:spPr/>
    </dgm:pt>
    <dgm:pt modelId="{9B245628-72C1-44B9-9D4C-73B0FF97C07E}" type="pres">
      <dgm:prSet presAssocID="{3778249E-0856-4AD7-B7B4-9E4EEEADB991}" presName="tx1" presStyleLbl="revTx" presStyleIdx="0" presStyleCnt="5"/>
      <dgm:spPr/>
    </dgm:pt>
    <dgm:pt modelId="{FD30169A-A143-46EC-80B0-66C791489F4F}" type="pres">
      <dgm:prSet presAssocID="{3778249E-0856-4AD7-B7B4-9E4EEEADB991}" presName="vert1" presStyleCnt="0"/>
      <dgm:spPr/>
    </dgm:pt>
    <dgm:pt modelId="{6C802CE4-5370-4C3D-94D1-F58427E41C09}" type="pres">
      <dgm:prSet presAssocID="{8E30296F-E42F-423F-A948-D8F0EF47892E}" presName="vertSpace2a" presStyleCnt="0"/>
      <dgm:spPr/>
    </dgm:pt>
    <dgm:pt modelId="{C058E5AF-6CFE-40A2-ACB5-566E4BFE1D88}" type="pres">
      <dgm:prSet presAssocID="{8E30296F-E42F-423F-A948-D8F0EF47892E}" presName="horz2" presStyleCnt="0"/>
      <dgm:spPr/>
    </dgm:pt>
    <dgm:pt modelId="{B6ABBEC7-08F3-4893-A60D-A246B2142E96}" type="pres">
      <dgm:prSet presAssocID="{8E30296F-E42F-423F-A948-D8F0EF47892E}" presName="horzSpace2" presStyleCnt="0"/>
      <dgm:spPr/>
    </dgm:pt>
    <dgm:pt modelId="{453BDABD-1A97-46ED-949B-27DDBB3A257A}" type="pres">
      <dgm:prSet presAssocID="{8E30296F-E42F-423F-A948-D8F0EF47892E}" presName="tx2" presStyleLbl="revTx" presStyleIdx="1" presStyleCnt="5"/>
      <dgm:spPr/>
    </dgm:pt>
    <dgm:pt modelId="{36DB5AA9-9D02-4969-9BE3-98C4FD30DFD0}" type="pres">
      <dgm:prSet presAssocID="{8E30296F-E42F-423F-A948-D8F0EF47892E}" presName="vert2" presStyleCnt="0"/>
      <dgm:spPr/>
    </dgm:pt>
    <dgm:pt modelId="{2CB95737-692B-4842-8C1B-6494E135075C}" type="pres">
      <dgm:prSet presAssocID="{8E30296F-E42F-423F-A948-D8F0EF47892E}" presName="thinLine2b" presStyleLbl="callout" presStyleIdx="0" presStyleCnt="4"/>
      <dgm:spPr/>
    </dgm:pt>
    <dgm:pt modelId="{A2D62941-D94E-4F1F-BF07-B93415ADD616}" type="pres">
      <dgm:prSet presAssocID="{8E30296F-E42F-423F-A948-D8F0EF47892E}" presName="vertSpace2b" presStyleCnt="0"/>
      <dgm:spPr/>
    </dgm:pt>
    <dgm:pt modelId="{20E406B9-30B3-466E-9EDB-A9F76B098598}" type="pres">
      <dgm:prSet presAssocID="{D515A7B6-A9CB-0A4D-9403-DC7C29B723C6}" presName="horz2" presStyleCnt="0"/>
      <dgm:spPr/>
    </dgm:pt>
    <dgm:pt modelId="{CB74D76C-9228-4349-96C1-9A67E8FB118D}" type="pres">
      <dgm:prSet presAssocID="{D515A7B6-A9CB-0A4D-9403-DC7C29B723C6}" presName="horzSpace2" presStyleCnt="0"/>
      <dgm:spPr/>
    </dgm:pt>
    <dgm:pt modelId="{EA7D9B79-778E-4745-B38F-C34BEAEBE00D}" type="pres">
      <dgm:prSet presAssocID="{D515A7B6-A9CB-0A4D-9403-DC7C29B723C6}" presName="tx2" presStyleLbl="revTx" presStyleIdx="2" presStyleCnt="5"/>
      <dgm:spPr/>
    </dgm:pt>
    <dgm:pt modelId="{4CF4AA2A-64AF-48D5-990B-921BDB7AB7C1}" type="pres">
      <dgm:prSet presAssocID="{D515A7B6-A9CB-0A4D-9403-DC7C29B723C6}" presName="vert2" presStyleCnt="0"/>
      <dgm:spPr/>
    </dgm:pt>
    <dgm:pt modelId="{E561B30E-B8CE-4B9E-8AD8-66767F7233B2}" type="pres">
      <dgm:prSet presAssocID="{D515A7B6-A9CB-0A4D-9403-DC7C29B723C6}" presName="thinLine2b" presStyleLbl="callout" presStyleIdx="1" presStyleCnt="4"/>
      <dgm:spPr/>
    </dgm:pt>
    <dgm:pt modelId="{082496D9-2AD8-449A-BAA7-EA48F9AB7AD7}" type="pres">
      <dgm:prSet presAssocID="{D515A7B6-A9CB-0A4D-9403-DC7C29B723C6}" presName="vertSpace2b" presStyleCnt="0"/>
      <dgm:spPr/>
    </dgm:pt>
    <dgm:pt modelId="{5B70B808-C8CF-49B7-99E3-FC5EEE6FBE9C}" type="pres">
      <dgm:prSet presAssocID="{84BD31AC-9222-4CCF-8E77-4D1316DB8A79}" presName="horz2" presStyleCnt="0"/>
      <dgm:spPr/>
    </dgm:pt>
    <dgm:pt modelId="{82196501-9856-4467-8DEE-F9575CB2D3BD}" type="pres">
      <dgm:prSet presAssocID="{84BD31AC-9222-4CCF-8E77-4D1316DB8A79}" presName="horzSpace2" presStyleCnt="0"/>
      <dgm:spPr/>
    </dgm:pt>
    <dgm:pt modelId="{FC09E51B-96F9-4DE5-B218-FC41B5B74C44}" type="pres">
      <dgm:prSet presAssocID="{84BD31AC-9222-4CCF-8E77-4D1316DB8A79}" presName="tx2" presStyleLbl="revTx" presStyleIdx="3" presStyleCnt="5"/>
      <dgm:spPr/>
    </dgm:pt>
    <dgm:pt modelId="{F29BF88F-E915-48D5-8DF7-F1C175FD3282}" type="pres">
      <dgm:prSet presAssocID="{84BD31AC-9222-4CCF-8E77-4D1316DB8A79}" presName="vert2" presStyleCnt="0"/>
      <dgm:spPr/>
    </dgm:pt>
    <dgm:pt modelId="{42595CA3-1E4D-4997-A65B-B74E992AF41E}" type="pres">
      <dgm:prSet presAssocID="{84BD31AC-9222-4CCF-8E77-4D1316DB8A79}" presName="thinLine2b" presStyleLbl="callout" presStyleIdx="2" presStyleCnt="4"/>
      <dgm:spPr/>
    </dgm:pt>
    <dgm:pt modelId="{BF15C445-8FCF-47CB-9DBB-4BC9D67A1FAF}" type="pres">
      <dgm:prSet presAssocID="{84BD31AC-9222-4CCF-8E77-4D1316DB8A79}" presName="vertSpace2b" presStyleCnt="0"/>
      <dgm:spPr/>
    </dgm:pt>
    <dgm:pt modelId="{5FC36B28-3F9C-4BE7-810F-A43127587E49}" type="pres">
      <dgm:prSet presAssocID="{D71CF211-4FA5-42A6-B73D-E5F426F4398C}" presName="horz2" presStyleCnt="0"/>
      <dgm:spPr/>
    </dgm:pt>
    <dgm:pt modelId="{4A6E796C-5DE5-4BD8-B507-4E00613C105B}" type="pres">
      <dgm:prSet presAssocID="{D71CF211-4FA5-42A6-B73D-E5F426F4398C}" presName="horzSpace2" presStyleCnt="0"/>
      <dgm:spPr/>
    </dgm:pt>
    <dgm:pt modelId="{D8EC181B-1C3F-4561-B5BD-529580D876A3}" type="pres">
      <dgm:prSet presAssocID="{D71CF211-4FA5-42A6-B73D-E5F426F4398C}" presName="tx2" presStyleLbl="revTx" presStyleIdx="4" presStyleCnt="5"/>
      <dgm:spPr/>
    </dgm:pt>
    <dgm:pt modelId="{EF6AD066-CB88-492A-B194-1266B2CC2F2F}" type="pres">
      <dgm:prSet presAssocID="{D71CF211-4FA5-42A6-B73D-E5F426F4398C}" presName="vert2" presStyleCnt="0"/>
      <dgm:spPr/>
    </dgm:pt>
    <dgm:pt modelId="{227E89B1-2064-4E4D-8796-DAC4A5D391BD}" type="pres">
      <dgm:prSet presAssocID="{D71CF211-4FA5-42A6-B73D-E5F426F4398C}" presName="thinLine2b" presStyleLbl="callout" presStyleIdx="3" presStyleCnt="4"/>
      <dgm:spPr/>
    </dgm:pt>
    <dgm:pt modelId="{754A2860-08B2-4F41-8764-6D43CBDA55FE}" type="pres">
      <dgm:prSet presAssocID="{D71CF211-4FA5-42A6-B73D-E5F426F4398C}" presName="vertSpace2b" presStyleCnt="0"/>
      <dgm:spPr/>
    </dgm:pt>
  </dgm:ptLst>
  <dgm:cxnLst>
    <dgm:cxn modelId="{6C410D28-071C-4FAB-910F-3D12938B8CCF}" type="presOf" srcId="{39821E00-2C21-43AC-80BB-4A3046E300EB}" destId="{7D155A89-4296-43F9-8083-1AAAAE5EE52F}" srcOrd="0" destOrd="0" presId="urn:microsoft.com/office/officeart/2008/layout/LinedList"/>
    <dgm:cxn modelId="{9F355734-D83C-4033-BE59-E85AB8DDEEB5}" srcId="{3778249E-0856-4AD7-B7B4-9E4EEEADB991}" destId="{8E30296F-E42F-423F-A948-D8F0EF47892E}" srcOrd="0" destOrd="0" parTransId="{BC4C67E3-519A-4591-8E8D-6848C6E150AD}" sibTransId="{8E898BB7-331B-47E4-ACC1-270FD11A57FC}"/>
    <dgm:cxn modelId="{44BF7F3B-6D3F-4ACE-847A-7122FB2A026D}" srcId="{3778249E-0856-4AD7-B7B4-9E4EEEADB991}" destId="{84BD31AC-9222-4CCF-8E77-4D1316DB8A79}" srcOrd="2" destOrd="0" parTransId="{577BD617-41D7-456F-B369-062F8A208E54}" sibTransId="{F9E78475-B434-49C8-98D3-849C180E6B43}"/>
    <dgm:cxn modelId="{88637845-C004-4933-9048-C0DEE84A8F80}" type="presOf" srcId="{D515A7B6-A9CB-0A4D-9403-DC7C29B723C6}" destId="{EA7D9B79-778E-4745-B38F-C34BEAEBE00D}" srcOrd="0" destOrd="0" presId="urn:microsoft.com/office/officeart/2008/layout/LinedList"/>
    <dgm:cxn modelId="{33FBDD95-1E59-4863-BB01-B3EE4B638CD6}" type="presOf" srcId="{8E30296F-E42F-423F-A948-D8F0EF47892E}" destId="{453BDABD-1A97-46ED-949B-27DDBB3A257A}" srcOrd="0" destOrd="0" presId="urn:microsoft.com/office/officeart/2008/layout/LinedList"/>
    <dgm:cxn modelId="{A5CE869A-9CB5-485F-9C88-28A4414D6162}" type="presOf" srcId="{84BD31AC-9222-4CCF-8E77-4D1316DB8A79}" destId="{FC09E51B-96F9-4DE5-B218-FC41B5B74C44}" srcOrd="0" destOrd="0" presId="urn:microsoft.com/office/officeart/2008/layout/LinedList"/>
    <dgm:cxn modelId="{EBD3039F-45DB-4A06-A3FA-33C3FCF4C588}" srcId="{39821E00-2C21-43AC-80BB-4A3046E300EB}" destId="{3778249E-0856-4AD7-B7B4-9E4EEEADB991}" srcOrd="0" destOrd="0" parTransId="{711B8AB0-787C-446F-97F9-38A83DA3A295}" sibTransId="{7ACB6436-3EF5-48C2-A92B-85738732B296}"/>
    <dgm:cxn modelId="{FB7712A6-88D6-4D32-91BE-EE8D88644979}" type="presOf" srcId="{3778249E-0856-4AD7-B7B4-9E4EEEADB991}" destId="{9B245628-72C1-44B9-9D4C-73B0FF97C07E}" srcOrd="0" destOrd="0" presId="urn:microsoft.com/office/officeart/2008/layout/LinedList"/>
    <dgm:cxn modelId="{C938AFBD-F5A9-4188-B4CD-2A051F77D5F7}" type="presOf" srcId="{D71CF211-4FA5-42A6-B73D-E5F426F4398C}" destId="{D8EC181B-1C3F-4561-B5BD-529580D876A3}" srcOrd="0" destOrd="0" presId="urn:microsoft.com/office/officeart/2008/layout/LinedList"/>
    <dgm:cxn modelId="{7DF9F8C7-6441-744C-BB01-C9DFEA63D1E4}" srcId="{3778249E-0856-4AD7-B7B4-9E4EEEADB991}" destId="{D515A7B6-A9CB-0A4D-9403-DC7C29B723C6}" srcOrd="1" destOrd="0" parTransId="{6ABAAA3C-396E-504F-883C-0A62169917FC}" sibTransId="{8F1E2B39-D17B-3241-991B-E4061A8D5FD8}"/>
    <dgm:cxn modelId="{C33916E3-716A-4E95-AFAC-1DC5F804BD90}" srcId="{3778249E-0856-4AD7-B7B4-9E4EEEADB991}" destId="{D71CF211-4FA5-42A6-B73D-E5F426F4398C}" srcOrd="3" destOrd="0" parTransId="{0D927558-0DA8-4898-AB64-4E3D3BFBDBE9}" sibTransId="{266F2E1C-20C6-4A33-A783-20A83CAF7AEE}"/>
    <dgm:cxn modelId="{A1007243-201C-402A-9C16-8114CB390F3D}" type="presParOf" srcId="{7D155A89-4296-43F9-8083-1AAAAE5EE52F}" destId="{30819C03-881C-4C46-93FB-FC6E1262240C}" srcOrd="0" destOrd="0" presId="urn:microsoft.com/office/officeart/2008/layout/LinedList"/>
    <dgm:cxn modelId="{C99B11B5-3964-4F7C-BA10-5EC817F4A45A}" type="presParOf" srcId="{7D155A89-4296-43F9-8083-1AAAAE5EE52F}" destId="{1B93F152-49A9-47D0-A7F2-D4804E1F6ADD}" srcOrd="1" destOrd="0" presId="urn:microsoft.com/office/officeart/2008/layout/LinedList"/>
    <dgm:cxn modelId="{19D2647C-EF22-4020-846E-FEBEE5405CC1}" type="presParOf" srcId="{1B93F152-49A9-47D0-A7F2-D4804E1F6ADD}" destId="{9B245628-72C1-44B9-9D4C-73B0FF97C07E}" srcOrd="0" destOrd="0" presId="urn:microsoft.com/office/officeart/2008/layout/LinedList"/>
    <dgm:cxn modelId="{5E047AD0-BF88-4D9C-9C2A-F5CE39AC0622}" type="presParOf" srcId="{1B93F152-49A9-47D0-A7F2-D4804E1F6ADD}" destId="{FD30169A-A143-46EC-80B0-66C791489F4F}" srcOrd="1" destOrd="0" presId="urn:microsoft.com/office/officeart/2008/layout/LinedList"/>
    <dgm:cxn modelId="{7E6ABC9E-A7BD-4BF5-9E48-96C8358218A1}" type="presParOf" srcId="{FD30169A-A143-46EC-80B0-66C791489F4F}" destId="{6C802CE4-5370-4C3D-94D1-F58427E41C09}" srcOrd="0" destOrd="0" presId="urn:microsoft.com/office/officeart/2008/layout/LinedList"/>
    <dgm:cxn modelId="{2A1E73C6-D5C4-4445-8B4C-940B10C4514F}" type="presParOf" srcId="{FD30169A-A143-46EC-80B0-66C791489F4F}" destId="{C058E5AF-6CFE-40A2-ACB5-566E4BFE1D88}" srcOrd="1" destOrd="0" presId="urn:microsoft.com/office/officeart/2008/layout/LinedList"/>
    <dgm:cxn modelId="{0D283380-ED63-450A-AF97-37FD23B0C91F}" type="presParOf" srcId="{C058E5AF-6CFE-40A2-ACB5-566E4BFE1D88}" destId="{B6ABBEC7-08F3-4893-A60D-A246B2142E96}" srcOrd="0" destOrd="0" presId="urn:microsoft.com/office/officeart/2008/layout/LinedList"/>
    <dgm:cxn modelId="{326AC7B7-D59C-4C1A-BA4B-2562E1280F1E}" type="presParOf" srcId="{C058E5AF-6CFE-40A2-ACB5-566E4BFE1D88}" destId="{453BDABD-1A97-46ED-949B-27DDBB3A257A}" srcOrd="1" destOrd="0" presId="urn:microsoft.com/office/officeart/2008/layout/LinedList"/>
    <dgm:cxn modelId="{A1689661-2419-4D06-93F6-FA43D46B0036}" type="presParOf" srcId="{C058E5AF-6CFE-40A2-ACB5-566E4BFE1D88}" destId="{36DB5AA9-9D02-4969-9BE3-98C4FD30DFD0}" srcOrd="2" destOrd="0" presId="urn:microsoft.com/office/officeart/2008/layout/LinedList"/>
    <dgm:cxn modelId="{D1730291-D7C8-4BFE-B74D-9A032EBB7EBF}" type="presParOf" srcId="{FD30169A-A143-46EC-80B0-66C791489F4F}" destId="{2CB95737-692B-4842-8C1B-6494E135075C}" srcOrd="2" destOrd="0" presId="urn:microsoft.com/office/officeart/2008/layout/LinedList"/>
    <dgm:cxn modelId="{043492EF-83F8-46BB-8E6A-572F42346CBE}" type="presParOf" srcId="{FD30169A-A143-46EC-80B0-66C791489F4F}" destId="{A2D62941-D94E-4F1F-BF07-B93415ADD616}" srcOrd="3" destOrd="0" presId="urn:microsoft.com/office/officeart/2008/layout/LinedList"/>
    <dgm:cxn modelId="{68A46D41-5B34-4A10-89BB-041EC8BDF86C}" type="presParOf" srcId="{FD30169A-A143-46EC-80B0-66C791489F4F}" destId="{20E406B9-30B3-466E-9EDB-A9F76B098598}" srcOrd="4" destOrd="0" presId="urn:microsoft.com/office/officeart/2008/layout/LinedList"/>
    <dgm:cxn modelId="{CC474D51-CD57-4E5E-8286-78AFCB1BC1E0}" type="presParOf" srcId="{20E406B9-30B3-466E-9EDB-A9F76B098598}" destId="{CB74D76C-9228-4349-96C1-9A67E8FB118D}" srcOrd="0" destOrd="0" presId="urn:microsoft.com/office/officeart/2008/layout/LinedList"/>
    <dgm:cxn modelId="{2DCC4E07-30A0-4A19-94F8-4A2415BB0CC0}" type="presParOf" srcId="{20E406B9-30B3-466E-9EDB-A9F76B098598}" destId="{EA7D9B79-778E-4745-B38F-C34BEAEBE00D}" srcOrd="1" destOrd="0" presId="urn:microsoft.com/office/officeart/2008/layout/LinedList"/>
    <dgm:cxn modelId="{CF61BBF7-A3EC-43EC-AD75-63CDD4AFE217}" type="presParOf" srcId="{20E406B9-30B3-466E-9EDB-A9F76B098598}" destId="{4CF4AA2A-64AF-48D5-990B-921BDB7AB7C1}" srcOrd="2" destOrd="0" presId="urn:microsoft.com/office/officeart/2008/layout/LinedList"/>
    <dgm:cxn modelId="{DFB7B6C4-E85B-464D-8A03-E6FFFD2C5D2C}" type="presParOf" srcId="{FD30169A-A143-46EC-80B0-66C791489F4F}" destId="{E561B30E-B8CE-4B9E-8AD8-66767F7233B2}" srcOrd="5" destOrd="0" presId="urn:microsoft.com/office/officeart/2008/layout/LinedList"/>
    <dgm:cxn modelId="{57E7BDE5-D0BE-4505-85FE-790108304CEF}" type="presParOf" srcId="{FD30169A-A143-46EC-80B0-66C791489F4F}" destId="{082496D9-2AD8-449A-BAA7-EA48F9AB7AD7}" srcOrd="6" destOrd="0" presId="urn:microsoft.com/office/officeart/2008/layout/LinedList"/>
    <dgm:cxn modelId="{6E4EF399-06B7-4F70-8D3B-7077F6F62CCC}" type="presParOf" srcId="{FD30169A-A143-46EC-80B0-66C791489F4F}" destId="{5B70B808-C8CF-49B7-99E3-FC5EEE6FBE9C}" srcOrd="7" destOrd="0" presId="urn:microsoft.com/office/officeart/2008/layout/LinedList"/>
    <dgm:cxn modelId="{E5792745-5401-4D5E-B2E5-5F8F9CDE0421}" type="presParOf" srcId="{5B70B808-C8CF-49B7-99E3-FC5EEE6FBE9C}" destId="{82196501-9856-4467-8DEE-F9575CB2D3BD}" srcOrd="0" destOrd="0" presId="urn:microsoft.com/office/officeart/2008/layout/LinedList"/>
    <dgm:cxn modelId="{566E23C6-A17A-4F02-BADA-9FEA3F205423}" type="presParOf" srcId="{5B70B808-C8CF-49B7-99E3-FC5EEE6FBE9C}" destId="{FC09E51B-96F9-4DE5-B218-FC41B5B74C44}" srcOrd="1" destOrd="0" presId="urn:microsoft.com/office/officeart/2008/layout/LinedList"/>
    <dgm:cxn modelId="{7F145DDF-E8AE-4DFC-B910-6093B1265464}" type="presParOf" srcId="{5B70B808-C8CF-49B7-99E3-FC5EEE6FBE9C}" destId="{F29BF88F-E915-48D5-8DF7-F1C175FD3282}" srcOrd="2" destOrd="0" presId="urn:microsoft.com/office/officeart/2008/layout/LinedList"/>
    <dgm:cxn modelId="{18E5BB28-7F86-4AF3-802A-612A5C4964D2}" type="presParOf" srcId="{FD30169A-A143-46EC-80B0-66C791489F4F}" destId="{42595CA3-1E4D-4997-A65B-B74E992AF41E}" srcOrd="8" destOrd="0" presId="urn:microsoft.com/office/officeart/2008/layout/LinedList"/>
    <dgm:cxn modelId="{4DD6EF57-FABF-4E02-B30B-ADEFF4C8975B}" type="presParOf" srcId="{FD30169A-A143-46EC-80B0-66C791489F4F}" destId="{BF15C445-8FCF-47CB-9DBB-4BC9D67A1FAF}" srcOrd="9" destOrd="0" presId="urn:microsoft.com/office/officeart/2008/layout/LinedList"/>
    <dgm:cxn modelId="{73022FB6-EC79-4F0B-808E-305E22289AFC}" type="presParOf" srcId="{FD30169A-A143-46EC-80B0-66C791489F4F}" destId="{5FC36B28-3F9C-4BE7-810F-A43127587E49}" srcOrd="10" destOrd="0" presId="urn:microsoft.com/office/officeart/2008/layout/LinedList"/>
    <dgm:cxn modelId="{868C9DA8-7F62-432F-82D5-B96C6B62B691}" type="presParOf" srcId="{5FC36B28-3F9C-4BE7-810F-A43127587E49}" destId="{4A6E796C-5DE5-4BD8-B507-4E00613C105B}" srcOrd="0" destOrd="0" presId="urn:microsoft.com/office/officeart/2008/layout/LinedList"/>
    <dgm:cxn modelId="{7DEEAF3E-000A-4636-98FC-566631F2510D}" type="presParOf" srcId="{5FC36B28-3F9C-4BE7-810F-A43127587E49}" destId="{D8EC181B-1C3F-4561-B5BD-529580D876A3}" srcOrd="1" destOrd="0" presId="urn:microsoft.com/office/officeart/2008/layout/LinedList"/>
    <dgm:cxn modelId="{E1C440EC-FCCC-490A-B003-AF8AD19407FA}" type="presParOf" srcId="{5FC36B28-3F9C-4BE7-810F-A43127587E49}" destId="{EF6AD066-CB88-492A-B194-1266B2CC2F2F}" srcOrd="2" destOrd="0" presId="urn:microsoft.com/office/officeart/2008/layout/LinedList"/>
    <dgm:cxn modelId="{E9E736D8-3A53-483F-B083-EAFC105AC3EC}" type="presParOf" srcId="{FD30169A-A143-46EC-80B0-66C791489F4F}" destId="{227E89B1-2064-4E4D-8796-DAC4A5D391BD}" srcOrd="11" destOrd="0" presId="urn:microsoft.com/office/officeart/2008/layout/LinedList"/>
    <dgm:cxn modelId="{134F92F0-B6E7-4365-B4A6-8C63AB2D5BD9}" type="presParOf" srcId="{FD30169A-A143-46EC-80B0-66C791489F4F}" destId="{754A2860-08B2-4F41-8764-6D43CBDA55FE}"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9821E00-2C21-43AC-80BB-4A3046E300EB}"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3778249E-0856-4AD7-B7B4-9E4EEEADB991}">
      <dgm:prSet/>
      <dgm:spPr/>
      <dgm:t>
        <a:bodyPr/>
        <a:lstStyle/>
        <a:p>
          <a:r>
            <a:rPr lang="en-GB" b="1" i="0" dirty="0"/>
            <a:t>What are the mental health disorders affecting children and young people?</a:t>
          </a:r>
          <a:endParaRPr lang="en-US" dirty="0"/>
        </a:p>
      </dgm:t>
    </dgm:pt>
    <dgm:pt modelId="{711B8AB0-787C-446F-97F9-38A83DA3A295}" type="parTrans" cxnId="{EBD3039F-45DB-4A06-A3FA-33C3FCF4C588}">
      <dgm:prSet/>
      <dgm:spPr/>
      <dgm:t>
        <a:bodyPr/>
        <a:lstStyle/>
        <a:p>
          <a:endParaRPr lang="en-US"/>
        </a:p>
      </dgm:t>
    </dgm:pt>
    <dgm:pt modelId="{7ACB6436-3EF5-48C2-A92B-85738732B296}" type="sibTrans" cxnId="{EBD3039F-45DB-4A06-A3FA-33C3FCF4C588}">
      <dgm:prSet/>
      <dgm:spPr/>
      <dgm:t>
        <a:bodyPr/>
        <a:lstStyle/>
        <a:p>
          <a:endParaRPr lang="en-US"/>
        </a:p>
      </dgm:t>
    </dgm:pt>
    <dgm:pt modelId="{8E30296F-E42F-423F-A948-D8F0EF47892E}">
      <dgm:prSet/>
      <dgm:spPr/>
      <dgm:t>
        <a:bodyPr/>
        <a:lstStyle/>
        <a:p>
          <a:r>
            <a:rPr lang="en-US" dirty="0"/>
            <a:t>Depression </a:t>
          </a:r>
        </a:p>
      </dgm:t>
    </dgm:pt>
    <dgm:pt modelId="{BC4C67E3-519A-4591-8E8D-6848C6E150AD}" type="parTrans" cxnId="{9F355734-D83C-4033-BE59-E85AB8DDEEB5}">
      <dgm:prSet/>
      <dgm:spPr/>
      <dgm:t>
        <a:bodyPr/>
        <a:lstStyle/>
        <a:p>
          <a:endParaRPr lang="en-US"/>
        </a:p>
      </dgm:t>
    </dgm:pt>
    <dgm:pt modelId="{8E898BB7-331B-47E4-ACC1-270FD11A57FC}" type="sibTrans" cxnId="{9F355734-D83C-4033-BE59-E85AB8DDEEB5}">
      <dgm:prSet/>
      <dgm:spPr/>
      <dgm:t>
        <a:bodyPr/>
        <a:lstStyle/>
        <a:p>
          <a:endParaRPr lang="en-US"/>
        </a:p>
      </dgm:t>
    </dgm:pt>
    <dgm:pt modelId="{84BD31AC-9222-4CCF-8E77-4D1316DB8A79}">
      <dgm:prSet/>
      <dgm:spPr/>
      <dgm:t>
        <a:bodyPr/>
        <a:lstStyle/>
        <a:p>
          <a:r>
            <a:rPr lang="en-US" dirty="0"/>
            <a:t>Attention Deficit Hyperactive Disorder</a:t>
          </a:r>
        </a:p>
      </dgm:t>
    </dgm:pt>
    <dgm:pt modelId="{577BD617-41D7-456F-B369-062F8A208E54}" type="parTrans" cxnId="{44BF7F3B-6D3F-4ACE-847A-7122FB2A026D}">
      <dgm:prSet/>
      <dgm:spPr/>
      <dgm:t>
        <a:bodyPr/>
        <a:lstStyle/>
        <a:p>
          <a:endParaRPr lang="en-US"/>
        </a:p>
      </dgm:t>
    </dgm:pt>
    <dgm:pt modelId="{F9E78475-B434-49C8-98D3-849C180E6B43}" type="sibTrans" cxnId="{44BF7F3B-6D3F-4ACE-847A-7122FB2A026D}">
      <dgm:prSet/>
      <dgm:spPr/>
      <dgm:t>
        <a:bodyPr/>
        <a:lstStyle/>
        <a:p>
          <a:endParaRPr lang="en-US"/>
        </a:p>
      </dgm:t>
    </dgm:pt>
    <dgm:pt modelId="{D71CF211-4FA5-42A6-B73D-E5F426F4398C}">
      <dgm:prSet/>
      <dgm:spPr/>
      <dgm:t>
        <a:bodyPr/>
        <a:lstStyle/>
        <a:p>
          <a:r>
            <a:rPr lang="en-US" dirty="0"/>
            <a:t>Anxiety</a:t>
          </a:r>
        </a:p>
      </dgm:t>
    </dgm:pt>
    <dgm:pt modelId="{0D927558-0DA8-4898-AB64-4E3D3BFBDBE9}" type="parTrans" cxnId="{C33916E3-716A-4E95-AFAC-1DC5F804BD90}">
      <dgm:prSet/>
      <dgm:spPr/>
      <dgm:t>
        <a:bodyPr/>
        <a:lstStyle/>
        <a:p>
          <a:endParaRPr lang="en-US"/>
        </a:p>
      </dgm:t>
    </dgm:pt>
    <dgm:pt modelId="{266F2E1C-20C6-4A33-A783-20A83CAF7AEE}" type="sibTrans" cxnId="{C33916E3-716A-4E95-AFAC-1DC5F804BD90}">
      <dgm:prSet/>
      <dgm:spPr/>
      <dgm:t>
        <a:bodyPr/>
        <a:lstStyle/>
        <a:p>
          <a:endParaRPr lang="en-US"/>
        </a:p>
      </dgm:t>
    </dgm:pt>
    <dgm:pt modelId="{D515A7B6-A9CB-0A4D-9403-DC7C29B723C6}">
      <dgm:prSet/>
      <dgm:spPr/>
      <dgm:t>
        <a:bodyPr/>
        <a:lstStyle/>
        <a:p>
          <a:r>
            <a:rPr lang="en-US" dirty="0"/>
            <a:t>Autism</a:t>
          </a:r>
        </a:p>
      </dgm:t>
    </dgm:pt>
    <dgm:pt modelId="{6ABAAA3C-396E-504F-883C-0A62169917FC}" type="parTrans" cxnId="{7DF9F8C7-6441-744C-BB01-C9DFEA63D1E4}">
      <dgm:prSet/>
      <dgm:spPr/>
      <dgm:t>
        <a:bodyPr/>
        <a:lstStyle/>
        <a:p>
          <a:endParaRPr lang="en-GB"/>
        </a:p>
      </dgm:t>
    </dgm:pt>
    <dgm:pt modelId="{8F1E2B39-D17B-3241-991B-E4061A8D5FD8}" type="sibTrans" cxnId="{7DF9F8C7-6441-744C-BB01-C9DFEA63D1E4}">
      <dgm:prSet/>
      <dgm:spPr/>
      <dgm:t>
        <a:bodyPr/>
        <a:lstStyle/>
        <a:p>
          <a:endParaRPr lang="en-GB"/>
        </a:p>
      </dgm:t>
    </dgm:pt>
    <dgm:pt modelId="{9757FCBF-4F04-433D-BDC7-00CB3EFE6FBE}" type="pres">
      <dgm:prSet presAssocID="{39821E00-2C21-43AC-80BB-4A3046E300EB}" presName="vert0" presStyleCnt="0">
        <dgm:presLayoutVars>
          <dgm:dir/>
          <dgm:animOne val="branch"/>
          <dgm:animLvl val="lvl"/>
        </dgm:presLayoutVars>
      </dgm:prSet>
      <dgm:spPr/>
    </dgm:pt>
    <dgm:pt modelId="{EF1847F8-7091-4DF0-9784-645BD1BF3C7A}" type="pres">
      <dgm:prSet presAssocID="{3778249E-0856-4AD7-B7B4-9E4EEEADB991}" presName="thickLine" presStyleLbl="alignNode1" presStyleIdx="0" presStyleCnt="1"/>
      <dgm:spPr/>
    </dgm:pt>
    <dgm:pt modelId="{A1332A83-D77C-4158-9047-1FEE9C0E2F98}" type="pres">
      <dgm:prSet presAssocID="{3778249E-0856-4AD7-B7B4-9E4EEEADB991}" presName="horz1" presStyleCnt="0"/>
      <dgm:spPr/>
    </dgm:pt>
    <dgm:pt modelId="{942CAB80-799A-4E96-B15A-F0C7E59FB8DF}" type="pres">
      <dgm:prSet presAssocID="{3778249E-0856-4AD7-B7B4-9E4EEEADB991}" presName="tx1" presStyleLbl="revTx" presStyleIdx="0" presStyleCnt="5"/>
      <dgm:spPr/>
    </dgm:pt>
    <dgm:pt modelId="{9C34CC32-3AD2-4E31-8936-9A1A823FD2F5}" type="pres">
      <dgm:prSet presAssocID="{3778249E-0856-4AD7-B7B4-9E4EEEADB991}" presName="vert1" presStyleCnt="0"/>
      <dgm:spPr/>
    </dgm:pt>
    <dgm:pt modelId="{A1D61EE9-F25A-476C-AC3D-F85B7E2A1268}" type="pres">
      <dgm:prSet presAssocID="{8E30296F-E42F-423F-A948-D8F0EF47892E}" presName="vertSpace2a" presStyleCnt="0"/>
      <dgm:spPr/>
    </dgm:pt>
    <dgm:pt modelId="{D272A2DD-15D0-46C3-A559-43741035540A}" type="pres">
      <dgm:prSet presAssocID="{8E30296F-E42F-423F-A948-D8F0EF47892E}" presName="horz2" presStyleCnt="0"/>
      <dgm:spPr/>
    </dgm:pt>
    <dgm:pt modelId="{96D7275D-5B58-4508-9AB0-E22CF31E03EA}" type="pres">
      <dgm:prSet presAssocID="{8E30296F-E42F-423F-A948-D8F0EF47892E}" presName="horzSpace2" presStyleCnt="0"/>
      <dgm:spPr/>
    </dgm:pt>
    <dgm:pt modelId="{814DAEAD-AFA8-47DC-8650-C92DD5752D93}" type="pres">
      <dgm:prSet presAssocID="{8E30296F-E42F-423F-A948-D8F0EF47892E}" presName="tx2" presStyleLbl="revTx" presStyleIdx="1" presStyleCnt="5"/>
      <dgm:spPr/>
    </dgm:pt>
    <dgm:pt modelId="{1E162F40-BF40-42A2-9096-003DF0DD840C}" type="pres">
      <dgm:prSet presAssocID="{8E30296F-E42F-423F-A948-D8F0EF47892E}" presName="vert2" presStyleCnt="0"/>
      <dgm:spPr/>
    </dgm:pt>
    <dgm:pt modelId="{291F8D9F-AD25-48D2-9B44-EB37A4AC1A4A}" type="pres">
      <dgm:prSet presAssocID="{8E30296F-E42F-423F-A948-D8F0EF47892E}" presName="thinLine2b" presStyleLbl="callout" presStyleIdx="0" presStyleCnt="4"/>
      <dgm:spPr/>
    </dgm:pt>
    <dgm:pt modelId="{508BCF83-4C2A-4D0E-BB6A-5C247FAB932F}" type="pres">
      <dgm:prSet presAssocID="{8E30296F-E42F-423F-A948-D8F0EF47892E}" presName="vertSpace2b" presStyleCnt="0"/>
      <dgm:spPr/>
    </dgm:pt>
    <dgm:pt modelId="{52B92067-FB15-400C-949C-8FD32FFEFE44}" type="pres">
      <dgm:prSet presAssocID="{D515A7B6-A9CB-0A4D-9403-DC7C29B723C6}" presName="horz2" presStyleCnt="0"/>
      <dgm:spPr/>
    </dgm:pt>
    <dgm:pt modelId="{EA39F16E-3AAC-43EB-8DC0-099B13A7EA98}" type="pres">
      <dgm:prSet presAssocID="{D515A7B6-A9CB-0A4D-9403-DC7C29B723C6}" presName="horzSpace2" presStyleCnt="0"/>
      <dgm:spPr/>
    </dgm:pt>
    <dgm:pt modelId="{59ED1D60-14BD-4629-BBA5-097E3F62BB83}" type="pres">
      <dgm:prSet presAssocID="{D515A7B6-A9CB-0A4D-9403-DC7C29B723C6}" presName="tx2" presStyleLbl="revTx" presStyleIdx="2" presStyleCnt="5"/>
      <dgm:spPr/>
    </dgm:pt>
    <dgm:pt modelId="{991BED20-49E3-4C65-B93F-58973B4B85B7}" type="pres">
      <dgm:prSet presAssocID="{D515A7B6-A9CB-0A4D-9403-DC7C29B723C6}" presName="vert2" presStyleCnt="0"/>
      <dgm:spPr/>
    </dgm:pt>
    <dgm:pt modelId="{85D1399E-4FCA-47A9-BF0E-713F0323FE1D}" type="pres">
      <dgm:prSet presAssocID="{D515A7B6-A9CB-0A4D-9403-DC7C29B723C6}" presName="thinLine2b" presStyleLbl="callout" presStyleIdx="1" presStyleCnt="4"/>
      <dgm:spPr/>
    </dgm:pt>
    <dgm:pt modelId="{419FC624-50EE-4B84-94D5-A0986D6DD71F}" type="pres">
      <dgm:prSet presAssocID="{D515A7B6-A9CB-0A4D-9403-DC7C29B723C6}" presName="vertSpace2b" presStyleCnt="0"/>
      <dgm:spPr/>
    </dgm:pt>
    <dgm:pt modelId="{1D8039D2-A7BF-4C38-8FD3-E1068AC38CBD}" type="pres">
      <dgm:prSet presAssocID="{84BD31AC-9222-4CCF-8E77-4D1316DB8A79}" presName="horz2" presStyleCnt="0"/>
      <dgm:spPr/>
    </dgm:pt>
    <dgm:pt modelId="{19D37E69-95BD-4B86-B401-86ED979EA6B1}" type="pres">
      <dgm:prSet presAssocID="{84BD31AC-9222-4CCF-8E77-4D1316DB8A79}" presName="horzSpace2" presStyleCnt="0"/>
      <dgm:spPr/>
    </dgm:pt>
    <dgm:pt modelId="{2CA35CC5-7F99-4333-8FD1-8E5B376A4F9E}" type="pres">
      <dgm:prSet presAssocID="{84BD31AC-9222-4CCF-8E77-4D1316DB8A79}" presName="tx2" presStyleLbl="revTx" presStyleIdx="3" presStyleCnt="5"/>
      <dgm:spPr/>
    </dgm:pt>
    <dgm:pt modelId="{B0E85CB7-F95B-461D-85E5-A8846212E31A}" type="pres">
      <dgm:prSet presAssocID="{84BD31AC-9222-4CCF-8E77-4D1316DB8A79}" presName="vert2" presStyleCnt="0"/>
      <dgm:spPr/>
    </dgm:pt>
    <dgm:pt modelId="{8CCE35C1-B4C0-4DB0-8C75-4D1499E1209F}" type="pres">
      <dgm:prSet presAssocID="{84BD31AC-9222-4CCF-8E77-4D1316DB8A79}" presName="thinLine2b" presStyleLbl="callout" presStyleIdx="2" presStyleCnt="4"/>
      <dgm:spPr/>
    </dgm:pt>
    <dgm:pt modelId="{08248A27-2066-4000-86C3-FF024E9EFC0E}" type="pres">
      <dgm:prSet presAssocID="{84BD31AC-9222-4CCF-8E77-4D1316DB8A79}" presName="vertSpace2b" presStyleCnt="0"/>
      <dgm:spPr/>
    </dgm:pt>
    <dgm:pt modelId="{3888B42C-5105-4FF5-BEA2-D94FCAA81274}" type="pres">
      <dgm:prSet presAssocID="{D71CF211-4FA5-42A6-B73D-E5F426F4398C}" presName="horz2" presStyleCnt="0"/>
      <dgm:spPr/>
    </dgm:pt>
    <dgm:pt modelId="{09BFDEE0-5591-4B28-AE70-47C208A7260C}" type="pres">
      <dgm:prSet presAssocID="{D71CF211-4FA5-42A6-B73D-E5F426F4398C}" presName="horzSpace2" presStyleCnt="0"/>
      <dgm:spPr/>
    </dgm:pt>
    <dgm:pt modelId="{0539E67A-4CD1-4125-B9AF-AC2717328F38}" type="pres">
      <dgm:prSet presAssocID="{D71CF211-4FA5-42A6-B73D-E5F426F4398C}" presName="tx2" presStyleLbl="revTx" presStyleIdx="4" presStyleCnt="5"/>
      <dgm:spPr/>
    </dgm:pt>
    <dgm:pt modelId="{D44DAD31-F3D1-454D-AC25-521F7C210F9F}" type="pres">
      <dgm:prSet presAssocID="{D71CF211-4FA5-42A6-B73D-E5F426F4398C}" presName="vert2" presStyleCnt="0"/>
      <dgm:spPr/>
    </dgm:pt>
    <dgm:pt modelId="{F3100FAA-D525-4EB4-8715-E9DA264BA4E4}" type="pres">
      <dgm:prSet presAssocID="{D71CF211-4FA5-42A6-B73D-E5F426F4398C}" presName="thinLine2b" presStyleLbl="callout" presStyleIdx="3" presStyleCnt="4"/>
      <dgm:spPr/>
    </dgm:pt>
    <dgm:pt modelId="{FBBEF045-4BE2-4F9C-92DF-AA7ED7D9053B}" type="pres">
      <dgm:prSet presAssocID="{D71CF211-4FA5-42A6-B73D-E5F426F4398C}" presName="vertSpace2b" presStyleCnt="0"/>
      <dgm:spPr/>
    </dgm:pt>
  </dgm:ptLst>
  <dgm:cxnLst>
    <dgm:cxn modelId="{C4DFA707-495C-40F7-829E-7AE9E2FFE0B9}" type="presOf" srcId="{3778249E-0856-4AD7-B7B4-9E4EEEADB991}" destId="{942CAB80-799A-4E96-B15A-F0C7E59FB8DF}" srcOrd="0" destOrd="0" presId="urn:microsoft.com/office/officeart/2008/layout/LinedList"/>
    <dgm:cxn modelId="{B2202F2C-F4D3-4365-9B37-F1875A8AB1E1}" type="presOf" srcId="{84BD31AC-9222-4CCF-8E77-4D1316DB8A79}" destId="{2CA35CC5-7F99-4333-8FD1-8E5B376A4F9E}" srcOrd="0" destOrd="0" presId="urn:microsoft.com/office/officeart/2008/layout/LinedList"/>
    <dgm:cxn modelId="{9F355734-D83C-4033-BE59-E85AB8DDEEB5}" srcId="{3778249E-0856-4AD7-B7B4-9E4EEEADB991}" destId="{8E30296F-E42F-423F-A948-D8F0EF47892E}" srcOrd="0" destOrd="0" parTransId="{BC4C67E3-519A-4591-8E8D-6848C6E150AD}" sibTransId="{8E898BB7-331B-47E4-ACC1-270FD11A57FC}"/>
    <dgm:cxn modelId="{44BF7F3B-6D3F-4ACE-847A-7122FB2A026D}" srcId="{3778249E-0856-4AD7-B7B4-9E4EEEADB991}" destId="{84BD31AC-9222-4CCF-8E77-4D1316DB8A79}" srcOrd="2" destOrd="0" parTransId="{577BD617-41D7-456F-B369-062F8A208E54}" sibTransId="{F9E78475-B434-49C8-98D3-849C180E6B43}"/>
    <dgm:cxn modelId="{0EC8F455-C314-494F-8BF8-7524A02110B3}" type="presOf" srcId="{D71CF211-4FA5-42A6-B73D-E5F426F4398C}" destId="{0539E67A-4CD1-4125-B9AF-AC2717328F38}" srcOrd="0" destOrd="0" presId="urn:microsoft.com/office/officeart/2008/layout/LinedList"/>
    <dgm:cxn modelId="{43952395-0750-4279-9ECD-EEBDF89F446A}" type="presOf" srcId="{8E30296F-E42F-423F-A948-D8F0EF47892E}" destId="{814DAEAD-AFA8-47DC-8650-C92DD5752D93}" srcOrd="0" destOrd="0" presId="urn:microsoft.com/office/officeart/2008/layout/LinedList"/>
    <dgm:cxn modelId="{20D3C09C-0581-46D7-A5F7-9A6FE65D1F04}" type="presOf" srcId="{D515A7B6-A9CB-0A4D-9403-DC7C29B723C6}" destId="{59ED1D60-14BD-4629-BBA5-097E3F62BB83}" srcOrd="0" destOrd="0" presId="urn:microsoft.com/office/officeart/2008/layout/LinedList"/>
    <dgm:cxn modelId="{EBD3039F-45DB-4A06-A3FA-33C3FCF4C588}" srcId="{39821E00-2C21-43AC-80BB-4A3046E300EB}" destId="{3778249E-0856-4AD7-B7B4-9E4EEEADB991}" srcOrd="0" destOrd="0" parTransId="{711B8AB0-787C-446F-97F9-38A83DA3A295}" sibTransId="{7ACB6436-3EF5-48C2-A92B-85738732B296}"/>
    <dgm:cxn modelId="{7DF9F8C7-6441-744C-BB01-C9DFEA63D1E4}" srcId="{3778249E-0856-4AD7-B7B4-9E4EEEADB991}" destId="{D515A7B6-A9CB-0A4D-9403-DC7C29B723C6}" srcOrd="1" destOrd="0" parTransId="{6ABAAA3C-396E-504F-883C-0A62169917FC}" sibTransId="{8F1E2B39-D17B-3241-991B-E4061A8D5FD8}"/>
    <dgm:cxn modelId="{966115D9-50A6-403B-AA78-6F21ED0D17DF}" type="presOf" srcId="{39821E00-2C21-43AC-80BB-4A3046E300EB}" destId="{9757FCBF-4F04-433D-BDC7-00CB3EFE6FBE}" srcOrd="0" destOrd="0" presId="urn:microsoft.com/office/officeart/2008/layout/LinedList"/>
    <dgm:cxn modelId="{C33916E3-716A-4E95-AFAC-1DC5F804BD90}" srcId="{3778249E-0856-4AD7-B7B4-9E4EEEADB991}" destId="{D71CF211-4FA5-42A6-B73D-E5F426F4398C}" srcOrd="3" destOrd="0" parTransId="{0D927558-0DA8-4898-AB64-4E3D3BFBDBE9}" sibTransId="{266F2E1C-20C6-4A33-A783-20A83CAF7AEE}"/>
    <dgm:cxn modelId="{DB773C6C-2423-43E2-9436-9B7F67155F46}" type="presParOf" srcId="{9757FCBF-4F04-433D-BDC7-00CB3EFE6FBE}" destId="{EF1847F8-7091-4DF0-9784-645BD1BF3C7A}" srcOrd="0" destOrd="0" presId="urn:microsoft.com/office/officeart/2008/layout/LinedList"/>
    <dgm:cxn modelId="{158FB5C1-1D86-4C66-B7C3-DDC06AD960F3}" type="presParOf" srcId="{9757FCBF-4F04-433D-BDC7-00CB3EFE6FBE}" destId="{A1332A83-D77C-4158-9047-1FEE9C0E2F98}" srcOrd="1" destOrd="0" presId="urn:microsoft.com/office/officeart/2008/layout/LinedList"/>
    <dgm:cxn modelId="{7B5E01A2-BAA1-4585-9D44-8C4BD632E2C2}" type="presParOf" srcId="{A1332A83-D77C-4158-9047-1FEE9C0E2F98}" destId="{942CAB80-799A-4E96-B15A-F0C7E59FB8DF}" srcOrd="0" destOrd="0" presId="urn:microsoft.com/office/officeart/2008/layout/LinedList"/>
    <dgm:cxn modelId="{CB48AB81-4A83-45B3-B6AE-D11B0086030D}" type="presParOf" srcId="{A1332A83-D77C-4158-9047-1FEE9C0E2F98}" destId="{9C34CC32-3AD2-4E31-8936-9A1A823FD2F5}" srcOrd="1" destOrd="0" presId="urn:microsoft.com/office/officeart/2008/layout/LinedList"/>
    <dgm:cxn modelId="{8874D0CA-D884-4B10-8C14-FBEF9F654E40}" type="presParOf" srcId="{9C34CC32-3AD2-4E31-8936-9A1A823FD2F5}" destId="{A1D61EE9-F25A-476C-AC3D-F85B7E2A1268}" srcOrd="0" destOrd="0" presId="urn:microsoft.com/office/officeart/2008/layout/LinedList"/>
    <dgm:cxn modelId="{808494FD-6AFE-4CB9-B6A1-8DF3DF0581DD}" type="presParOf" srcId="{9C34CC32-3AD2-4E31-8936-9A1A823FD2F5}" destId="{D272A2DD-15D0-46C3-A559-43741035540A}" srcOrd="1" destOrd="0" presId="urn:microsoft.com/office/officeart/2008/layout/LinedList"/>
    <dgm:cxn modelId="{68A96EF0-214F-4C6B-B808-CF2FEBECFB5C}" type="presParOf" srcId="{D272A2DD-15D0-46C3-A559-43741035540A}" destId="{96D7275D-5B58-4508-9AB0-E22CF31E03EA}" srcOrd="0" destOrd="0" presId="urn:microsoft.com/office/officeart/2008/layout/LinedList"/>
    <dgm:cxn modelId="{90804B39-43D0-4F83-933D-691A960ED627}" type="presParOf" srcId="{D272A2DD-15D0-46C3-A559-43741035540A}" destId="{814DAEAD-AFA8-47DC-8650-C92DD5752D93}" srcOrd="1" destOrd="0" presId="urn:microsoft.com/office/officeart/2008/layout/LinedList"/>
    <dgm:cxn modelId="{83177DB0-95A1-4C71-9DC4-D9675A3D820B}" type="presParOf" srcId="{D272A2DD-15D0-46C3-A559-43741035540A}" destId="{1E162F40-BF40-42A2-9096-003DF0DD840C}" srcOrd="2" destOrd="0" presId="urn:microsoft.com/office/officeart/2008/layout/LinedList"/>
    <dgm:cxn modelId="{C1080B55-DA5D-4914-9254-51FBCBD0C3DF}" type="presParOf" srcId="{9C34CC32-3AD2-4E31-8936-9A1A823FD2F5}" destId="{291F8D9F-AD25-48D2-9B44-EB37A4AC1A4A}" srcOrd="2" destOrd="0" presId="urn:microsoft.com/office/officeart/2008/layout/LinedList"/>
    <dgm:cxn modelId="{16B7387E-BB3C-45FB-86C3-8B64975422D9}" type="presParOf" srcId="{9C34CC32-3AD2-4E31-8936-9A1A823FD2F5}" destId="{508BCF83-4C2A-4D0E-BB6A-5C247FAB932F}" srcOrd="3" destOrd="0" presId="urn:microsoft.com/office/officeart/2008/layout/LinedList"/>
    <dgm:cxn modelId="{278AB039-0FF6-46FA-A89F-EA3BF2074B3F}" type="presParOf" srcId="{9C34CC32-3AD2-4E31-8936-9A1A823FD2F5}" destId="{52B92067-FB15-400C-949C-8FD32FFEFE44}" srcOrd="4" destOrd="0" presId="urn:microsoft.com/office/officeart/2008/layout/LinedList"/>
    <dgm:cxn modelId="{16DDB49A-D736-4E7F-B0F1-9B01CCEDAAD1}" type="presParOf" srcId="{52B92067-FB15-400C-949C-8FD32FFEFE44}" destId="{EA39F16E-3AAC-43EB-8DC0-099B13A7EA98}" srcOrd="0" destOrd="0" presId="urn:microsoft.com/office/officeart/2008/layout/LinedList"/>
    <dgm:cxn modelId="{E6D3A79D-0282-4845-8C90-38939245A30F}" type="presParOf" srcId="{52B92067-FB15-400C-949C-8FD32FFEFE44}" destId="{59ED1D60-14BD-4629-BBA5-097E3F62BB83}" srcOrd="1" destOrd="0" presId="urn:microsoft.com/office/officeart/2008/layout/LinedList"/>
    <dgm:cxn modelId="{939C3F05-9EBF-44B5-8CD6-6A76B72C6BE3}" type="presParOf" srcId="{52B92067-FB15-400C-949C-8FD32FFEFE44}" destId="{991BED20-49E3-4C65-B93F-58973B4B85B7}" srcOrd="2" destOrd="0" presId="urn:microsoft.com/office/officeart/2008/layout/LinedList"/>
    <dgm:cxn modelId="{641AAA34-8051-4EBB-96DF-E17393853B73}" type="presParOf" srcId="{9C34CC32-3AD2-4E31-8936-9A1A823FD2F5}" destId="{85D1399E-4FCA-47A9-BF0E-713F0323FE1D}" srcOrd="5" destOrd="0" presId="urn:microsoft.com/office/officeart/2008/layout/LinedList"/>
    <dgm:cxn modelId="{57A8BDCD-E438-4937-8B21-B3A1AC18D773}" type="presParOf" srcId="{9C34CC32-3AD2-4E31-8936-9A1A823FD2F5}" destId="{419FC624-50EE-4B84-94D5-A0986D6DD71F}" srcOrd="6" destOrd="0" presId="urn:microsoft.com/office/officeart/2008/layout/LinedList"/>
    <dgm:cxn modelId="{5C56C7BD-ADE2-4EA0-AECF-5885F7E2BB37}" type="presParOf" srcId="{9C34CC32-3AD2-4E31-8936-9A1A823FD2F5}" destId="{1D8039D2-A7BF-4C38-8FD3-E1068AC38CBD}" srcOrd="7" destOrd="0" presId="urn:microsoft.com/office/officeart/2008/layout/LinedList"/>
    <dgm:cxn modelId="{2C6ED151-1FD3-488C-B703-7409197EC7C8}" type="presParOf" srcId="{1D8039D2-A7BF-4C38-8FD3-E1068AC38CBD}" destId="{19D37E69-95BD-4B86-B401-86ED979EA6B1}" srcOrd="0" destOrd="0" presId="urn:microsoft.com/office/officeart/2008/layout/LinedList"/>
    <dgm:cxn modelId="{7DEAF410-F78F-42D5-AF02-9DD7EF93AA09}" type="presParOf" srcId="{1D8039D2-A7BF-4C38-8FD3-E1068AC38CBD}" destId="{2CA35CC5-7F99-4333-8FD1-8E5B376A4F9E}" srcOrd="1" destOrd="0" presId="urn:microsoft.com/office/officeart/2008/layout/LinedList"/>
    <dgm:cxn modelId="{54B98EC9-58D5-4324-B0B2-D9465A952B26}" type="presParOf" srcId="{1D8039D2-A7BF-4C38-8FD3-E1068AC38CBD}" destId="{B0E85CB7-F95B-461D-85E5-A8846212E31A}" srcOrd="2" destOrd="0" presId="urn:microsoft.com/office/officeart/2008/layout/LinedList"/>
    <dgm:cxn modelId="{C0904A52-87BD-4E4E-B7FF-91BA93A2C190}" type="presParOf" srcId="{9C34CC32-3AD2-4E31-8936-9A1A823FD2F5}" destId="{8CCE35C1-B4C0-4DB0-8C75-4D1499E1209F}" srcOrd="8" destOrd="0" presId="urn:microsoft.com/office/officeart/2008/layout/LinedList"/>
    <dgm:cxn modelId="{73FE2C35-4568-4D7D-B56F-EF9DA85BD594}" type="presParOf" srcId="{9C34CC32-3AD2-4E31-8936-9A1A823FD2F5}" destId="{08248A27-2066-4000-86C3-FF024E9EFC0E}" srcOrd="9" destOrd="0" presId="urn:microsoft.com/office/officeart/2008/layout/LinedList"/>
    <dgm:cxn modelId="{B324EB62-D611-407C-9B3D-B94257FC4161}" type="presParOf" srcId="{9C34CC32-3AD2-4E31-8936-9A1A823FD2F5}" destId="{3888B42C-5105-4FF5-BEA2-D94FCAA81274}" srcOrd="10" destOrd="0" presId="urn:microsoft.com/office/officeart/2008/layout/LinedList"/>
    <dgm:cxn modelId="{C5BE1AE9-748E-4DF6-9E62-981571A7C50D}" type="presParOf" srcId="{3888B42C-5105-4FF5-BEA2-D94FCAA81274}" destId="{09BFDEE0-5591-4B28-AE70-47C208A7260C}" srcOrd="0" destOrd="0" presId="urn:microsoft.com/office/officeart/2008/layout/LinedList"/>
    <dgm:cxn modelId="{87280535-0428-4FF7-A848-2E30F968BE9F}" type="presParOf" srcId="{3888B42C-5105-4FF5-BEA2-D94FCAA81274}" destId="{0539E67A-4CD1-4125-B9AF-AC2717328F38}" srcOrd="1" destOrd="0" presId="urn:microsoft.com/office/officeart/2008/layout/LinedList"/>
    <dgm:cxn modelId="{C47350FB-B541-4482-B1FA-8EE902976BAF}" type="presParOf" srcId="{3888B42C-5105-4FF5-BEA2-D94FCAA81274}" destId="{D44DAD31-F3D1-454D-AC25-521F7C210F9F}" srcOrd="2" destOrd="0" presId="urn:microsoft.com/office/officeart/2008/layout/LinedList"/>
    <dgm:cxn modelId="{8ECD14F3-4FCC-4856-9902-288909A3B88B}" type="presParOf" srcId="{9C34CC32-3AD2-4E31-8936-9A1A823FD2F5}" destId="{F3100FAA-D525-4EB4-8715-E9DA264BA4E4}" srcOrd="11" destOrd="0" presId="urn:microsoft.com/office/officeart/2008/layout/LinedList"/>
    <dgm:cxn modelId="{2C1975CE-6368-4483-A2F5-55C524697146}" type="presParOf" srcId="{9C34CC32-3AD2-4E31-8936-9A1A823FD2F5}" destId="{FBBEF045-4BE2-4F9C-92DF-AA7ED7D9053B}"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9821E00-2C21-43AC-80BB-4A3046E300EB}"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8E30296F-E42F-423F-A948-D8F0EF47892E}">
      <dgm:prSet/>
      <dgm:spPr/>
      <dgm:t>
        <a:bodyPr/>
        <a:lstStyle/>
        <a:p>
          <a:r>
            <a:rPr lang="en-US" dirty="0"/>
            <a:t>Local </a:t>
          </a:r>
          <a:r>
            <a:rPr lang="en-US" dirty="0" err="1"/>
            <a:t>Councillor</a:t>
          </a:r>
          <a:endParaRPr lang="en-US" dirty="0"/>
        </a:p>
      </dgm:t>
    </dgm:pt>
    <dgm:pt modelId="{BC4C67E3-519A-4591-8E8D-6848C6E150AD}" type="parTrans" cxnId="{9F355734-D83C-4033-BE59-E85AB8DDEEB5}">
      <dgm:prSet/>
      <dgm:spPr/>
      <dgm:t>
        <a:bodyPr/>
        <a:lstStyle/>
        <a:p>
          <a:endParaRPr lang="en-US"/>
        </a:p>
      </dgm:t>
    </dgm:pt>
    <dgm:pt modelId="{8E898BB7-331B-47E4-ACC1-270FD11A57FC}" type="sibTrans" cxnId="{9F355734-D83C-4033-BE59-E85AB8DDEEB5}">
      <dgm:prSet/>
      <dgm:spPr/>
      <dgm:t>
        <a:bodyPr/>
        <a:lstStyle/>
        <a:p>
          <a:endParaRPr lang="en-US"/>
        </a:p>
      </dgm:t>
    </dgm:pt>
    <dgm:pt modelId="{84BD31AC-9222-4CCF-8E77-4D1316DB8A79}">
      <dgm:prSet/>
      <dgm:spPr/>
      <dgm:t>
        <a:bodyPr/>
        <a:lstStyle/>
        <a:p>
          <a:r>
            <a:rPr lang="en-US" dirty="0"/>
            <a:t>Teacher</a:t>
          </a:r>
        </a:p>
      </dgm:t>
    </dgm:pt>
    <dgm:pt modelId="{577BD617-41D7-456F-B369-062F8A208E54}" type="parTrans" cxnId="{44BF7F3B-6D3F-4ACE-847A-7122FB2A026D}">
      <dgm:prSet/>
      <dgm:spPr/>
      <dgm:t>
        <a:bodyPr/>
        <a:lstStyle/>
        <a:p>
          <a:endParaRPr lang="en-US"/>
        </a:p>
      </dgm:t>
    </dgm:pt>
    <dgm:pt modelId="{F9E78475-B434-49C8-98D3-849C180E6B43}" type="sibTrans" cxnId="{44BF7F3B-6D3F-4ACE-847A-7122FB2A026D}">
      <dgm:prSet/>
      <dgm:spPr/>
      <dgm:t>
        <a:bodyPr/>
        <a:lstStyle/>
        <a:p>
          <a:endParaRPr lang="en-US"/>
        </a:p>
      </dgm:t>
    </dgm:pt>
    <dgm:pt modelId="{D71CF211-4FA5-42A6-B73D-E5F426F4398C}">
      <dgm:prSet/>
      <dgm:spPr/>
      <dgm:t>
        <a:bodyPr/>
        <a:lstStyle/>
        <a:p>
          <a:r>
            <a:rPr lang="en-US" dirty="0"/>
            <a:t>Local MLA</a:t>
          </a:r>
        </a:p>
      </dgm:t>
    </dgm:pt>
    <dgm:pt modelId="{0D927558-0DA8-4898-AB64-4E3D3BFBDBE9}" type="parTrans" cxnId="{C33916E3-716A-4E95-AFAC-1DC5F804BD90}">
      <dgm:prSet/>
      <dgm:spPr/>
      <dgm:t>
        <a:bodyPr/>
        <a:lstStyle/>
        <a:p>
          <a:endParaRPr lang="en-US"/>
        </a:p>
      </dgm:t>
    </dgm:pt>
    <dgm:pt modelId="{266F2E1C-20C6-4A33-A783-20A83CAF7AEE}" type="sibTrans" cxnId="{C33916E3-716A-4E95-AFAC-1DC5F804BD90}">
      <dgm:prSet/>
      <dgm:spPr/>
      <dgm:t>
        <a:bodyPr/>
        <a:lstStyle/>
        <a:p>
          <a:endParaRPr lang="en-US"/>
        </a:p>
      </dgm:t>
    </dgm:pt>
    <dgm:pt modelId="{D515A7B6-A9CB-0A4D-9403-DC7C29B723C6}">
      <dgm:prSet/>
      <dgm:spPr/>
      <dgm:t>
        <a:bodyPr/>
        <a:lstStyle/>
        <a:p>
          <a:r>
            <a:rPr lang="en-US" dirty="0"/>
            <a:t>Youth Worker</a:t>
          </a:r>
        </a:p>
      </dgm:t>
    </dgm:pt>
    <dgm:pt modelId="{6ABAAA3C-396E-504F-883C-0A62169917FC}" type="parTrans" cxnId="{7DF9F8C7-6441-744C-BB01-C9DFEA63D1E4}">
      <dgm:prSet/>
      <dgm:spPr/>
      <dgm:t>
        <a:bodyPr/>
        <a:lstStyle/>
        <a:p>
          <a:endParaRPr lang="en-GB"/>
        </a:p>
      </dgm:t>
    </dgm:pt>
    <dgm:pt modelId="{8F1E2B39-D17B-3241-991B-E4061A8D5FD8}" type="sibTrans" cxnId="{7DF9F8C7-6441-744C-BB01-C9DFEA63D1E4}">
      <dgm:prSet/>
      <dgm:spPr/>
      <dgm:t>
        <a:bodyPr/>
        <a:lstStyle/>
        <a:p>
          <a:endParaRPr lang="en-GB"/>
        </a:p>
      </dgm:t>
    </dgm:pt>
    <dgm:pt modelId="{4CF76F88-F252-AF42-99B2-BFEBBD41DDF9}">
      <dgm:prSet/>
      <dgm:spPr/>
      <dgm:t>
        <a:bodyPr/>
        <a:lstStyle/>
        <a:p>
          <a:r>
            <a:rPr lang="en-US" dirty="0"/>
            <a:t>Who could you contact about installing more street lights in the area?</a:t>
          </a:r>
        </a:p>
      </dgm:t>
    </dgm:pt>
    <dgm:pt modelId="{0F8C1A22-7999-F545-91F7-71DDB6DBC848}" type="parTrans" cxnId="{F78FB036-1E52-C84C-803E-B50120C2F8C3}">
      <dgm:prSet/>
      <dgm:spPr/>
      <dgm:t>
        <a:bodyPr/>
        <a:lstStyle/>
        <a:p>
          <a:endParaRPr lang="en-GB"/>
        </a:p>
      </dgm:t>
    </dgm:pt>
    <dgm:pt modelId="{F6E88E97-5CC2-2646-B166-7F2DCA20A48D}" type="sibTrans" cxnId="{F78FB036-1E52-C84C-803E-B50120C2F8C3}">
      <dgm:prSet/>
      <dgm:spPr/>
      <dgm:t>
        <a:bodyPr/>
        <a:lstStyle/>
        <a:p>
          <a:endParaRPr lang="en-GB"/>
        </a:p>
      </dgm:t>
    </dgm:pt>
    <dgm:pt modelId="{EC5DF0EF-F4BA-43AA-99A0-F5D8111C9990}" type="pres">
      <dgm:prSet presAssocID="{39821E00-2C21-43AC-80BB-4A3046E300EB}" presName="vert0" presStyleCnt="0">
        <dgm:presLayoutVars>
          <dgm:dir/>
          <dgm:animOne val="branch"/>
          <dgm:animLvl val="lvl"/>
        </dgm:presLayoutVars>
      </dgm:prSet>
      <dgm:spPr/>
    </dgm:pt>
    <dgm:pt modelId="{E480348E-FACD-4786-B9C9-517F0D049581}" type="pres">
      <dgm:prSet presAssocID="{4CF76F88-F252-AF42-99B2-BFEBBD41DDF9}" presName="thickLine" presStyleLbl="alignNode1" presStyleIdx="0" presStyleCnt="1"/>
      <dgm:spPr/>
    </dgm:pt>
    <dgm:pt modelId="{029EA71D-7C4E-418E-AE9B-AE82D74CDB0D}" type="pres">
      <dgm:prSet presAssocID="{4CF76F88-F252-AF42-99B2-BFEBBD41DDF9}" presName="horz1" presStyleCnt="0"/>
      <dgm:spPr/>
    </dgm:pt>
    <dgm:pt modelId="{417F724A-4E74-4578-8098-B4BD0C2CF257}" type="pres">
      <dgm:prSet presAssocID="{4CF76F88-F252-AF42-99B2-BFEBBD41DDF9}" presName="tx1" presStyleLbl="revTx" presStyleIdx="0" presStyleCnt="5"/>
      <dgm:spPr/>
    </dgm:pt>
    <dgm:pt modelId="{FCDA504D-6525-4926-AFFB-2A17C4648C9E}" type="pres">
      <dgm:prSet presAssocID="{4CF76F88-F252-AF42-99B2-BFEBBD41DDF9}" presName="vert1" presStyleCnt="0"/>
      <dgm:spPr/>
    </dgm:pt>
    <dgm:pt modelId="{CE98DF71-9C33-400C-B097-985DF473C552}" type="pres">
      <dgm:prSet presAssocID="{8E30296F-E42F-423F-A948-D8F0EF47892E}" presName="vertSpace2a" presStyleCnt="0"/>
      <dgm:spPr/>
    </dgm:pt>
    <dgm:pt modelId="{AE6B5D41-A078-4CDD-B592-FA50BEC742BB}" type="pres">
      <dgm:prSet presAssocID="{8E30296F-E42F-423F-A948-D8F0EF47892E}" presName="horz2" presStyleCnt="0"/>
      <dgm:spPr/>
    </dgm:pt>
    <dgm:pt modelId="{8D9FF25D-5167-4EB4-9FE4-743ED4764982}" type="pres">
      <dgm:prSet presAssocID="{8E30296F-E42F-423F-A948-D8F0EF47892E}" presName="horzSpace2" presStyleCnt="0"/>
      <dgm:spPr/>
    </dgm:pt>
    <dgm:pt modelId="{702BD99C-C2DE-4C67-A5F7-9604E611BA14}" type="pres">
      <dgm:prSet presAssocID="{8E30296F-E42F-423F-A948-D8F0EF47892E}" presName="tx2" presStyleLbl="revTx" presStyleIdx="1" presStyleCnt="5"/>
      <dgm:spPr/>
    </dgm:pt>
    <dgm:pt modelId="{F9FEA782-03B3-477F-8F28-97545DA15DA1}" type="pres">
      <dgm:prSet presAssocID="{8E30296F-E42F-423F-A948-D8F0EF47892E}" presName="vert2" presStyleCnt="0"/>
      <dgm:spPr/>
    </dgm:pt>
    <dgm:pt modelId="{158F34BC-4D1F-4077-8AF4-CD97FB71E2E7}" type="pres">
      <dgm:prSet presAssocID="{8E30296F-E42F-423F-A948-D8F0EF47892E}" presName="thinLine2b" presStyleLbl="callout" presStyleIdx="0" presStyleCnt="4"/>
      <dgm:spPr/>
    </dgm:pt>
    <dgm:pt modelId="{20BA2E96-5506-41E4-95CB-C09C8693F9E3}" type="pres">
      <dgm:prSet presAssocID="{8E30296F-E42F-423F-A948-D8F0EF47892E}" presName="vertSpace2b" presStyleCnt="0"/>
      <dgm:spPr/>
    </dgm:pt>
    <dgm:pt modelId="{09325DCA-10FC-4A05-86C4-7062BA16F6D9}" type="pres">
      <dgm:prSet presAssocID="{D515A7B6-A9CB-0A4D-9403-DC7C29B723C6}" presName="horz2" presStyleCnt="0"/>
      <dgm:spPr/>
    </dgm:pt>
    <dgm:pt modelId="{DECDE974-9E51-4DC8-8460-438A43FDA6F0}" type="pres">
      <dgm:prSet presAssocID="{D515A7B6-A9CB-0A4D-9403-DC7C29B723C6}" presName="horzSpace2" presStyleCnt="0"/>
      <dgm:spPr/>
    </dgm:pt>
    <dgm:pt modelId="{225D3DA0-4BFD-4971-A3BF-51795A2CCB19}" type="pres">
      <dgm:prSet presAssocID="{D515A7B6-A9CB-0A4D-9403-DC7C29B723C6}" presName="tx2" presStyleLbl="revTx" presStyleIdx="2" presStyleCnt="5"/>
      <dgm:spPr/>
    </dgm:pt>
    <dgm:pt modelId="{8A85B700-0837-4A10-A198-F2E1A4209073}" type="pres">
      <dgm:prSet presAssocID="{D515A7B6-A9CB-0A4D-9403-DC7C29B723C6}" presName="vert2" presStyleCnt="0"/>
      <dgm:spPr/>
    </dgm:pt>
    <dgm:pt modelId="{2C38F3B9-EE52-45DF-B091-7B92CFECCF9C}" type="pres">
      <dgm:prSet presAssocID="{D515A7B6-A9CB-0A4D-9403-DC7C29B723C6}" presName="thinLine2b" presStyleLbl="callout" presStyleIdx="1" presStyleCnt="4"/>
      <dgm:spPr/>
    </dgm:pt>
    <dgm:pt modelId="{09D181A6-BA90-47C6-847E-DE490A4F2037}" type="pres">
      <dgm:prSet presAssocID="{D515A7B6-A9CB-0A4D-9403-DC7C29B723C6}" presName="vertSpace2b" presStyleCnt="0"/>
      <dgm:spPr/>
    </dgm:pt>
    <dgm:pt modelId="{38A9D168-A3D5-4391-B1C4-E0A70D3AAB2E}" type="pres">
      <dgm:prSet presAssocID="{84BD31AC-9222-4CCF-8E77-4D1316DB8A79}" presName="horz2" presStyleCnt="0"/>
      <dgm:spPr/>
    </dgm:pt>
    <dgm:pt modelId="{34717A0F-D887-480D-AAE6-46AAD93259A8}" type="pres">
      <dgm:prSet presAssocID="{84BD31AC-9222-4CCF-8E77-4D1316DB8A79}" presName="horzSpace2" presStyleCnt="0"/>
      <dgm:spPr/>
    </dgm:pt>
    <dgm:pt modelId="{F82787C3-AF30-480A-9C8F-3868DEA2A3F3}" type="pres">
      <dgm:prSet presAssocID="{84BD31AC-9222-4CCF-8E77-4D1316DB8A79}" presName="tx2" presStyleLbl="revTx" presStyleIdx="3" presStyleCnt="5"/>
      <dgm:spPr/>
    </dgm:pt>
    <dgm:pt modelId="{2EE600D6-7240-48FD-81F1-2CFFCA59448F}" type="pres">
      <dgm:prSet presAssocID="{84BD31AC-9222-4CCF-8E77-4D1316DB8A79}" presName="vert2" presStyleCnt="0"/>
      <dgm:spPr/>
    </dgm:pt>
    <dgm:pt modelId="{11C6D74B-1691-4614-9B13-CAE50C8CDD0A}" type="pres">
      <dgm:prSet presAssocID="{84BD31AC-9222-4CCF-8E77-4D1316DB8A79}" presName="thinLine2b" presStyleLbl="callout" presStyleIdx="2" presStyleCnt="4"/>
      <dgm:spPr/>
    </dgm:pt>
    <dgm:pt modelId="{CDC5D13E-5691-44B8-95AB-4BA575160446}" type="pres">
      <dgm:prSet presAssocID="{84BD31AC-9222-4CCF-8E77-4D1316DB8A79}" presName="vertSpace2b" presStyleCnt="0"/>
      <dgm:spPr/>
    </dgm:pt>
    <dgm:pt modelId="{C4C2B277-A006-40CD-9463-117AF774BD76}" type="pres">
      <dgm:prSet presAssocID="{D71CF211-4FA5-42A6-B73D-E5F426F4398C}" presName="horz2" presStyleCnt="0"/>
      <dgm:spPr/>
    </dgm:pt>
    <dgm:pt modelId="{520A2D54-FE98-489A-A503-20E77A43D7ED}" type="pres">
      <dgm:prSet presAssocID="{D71CF211-4FA5-42A6-B73D-E5F426F4398C}" presName="horzSpace2" presStyleCnt="0"/>
      <dgm:spPr/>
    </dgm:pt>
    <dgm:pt modelId="{AF87BCA8-9381-4E73-A1C9-5605F240A535}" type="pres">
      <dgm:prSet presAssocID="{D71CF211-4FA5-42A6-B73D-E5F426F4398C}" presName="tx2" presStyleLbl="revTx" presStyleIdx="4" presStyleCnt="5"/>
      <dgm:spPr/>
    </dgm:pt>
    <dgm:pt modelId="{B27BA101-988F-45F6-BE09-248E35C60ADE}" type="pres">
      <dgm:prSet presAssocID="{D71CF211-4FA5-42A6-B73D-E5F426F4398C}" presName="vert2" presStyleCnt="0"/>
      <dgm:spPr/>
    </dgm:pt>
    <dgm:pt modelId="{F0E79E83-1630-45A2-B02C-7ECD287D0B70}" type="pres">
      <dgm:prSet presAssocID="{D71CF211-4FA5-42A6-B73D-E5F426F4398C}" presName="thinLine2b" presStyleLbl="callout" presStyleIdx="3" presStyleCnt="4"/>
      <dgm:spPr/>
    </dgm:pt>
    <dgm:pt modelId="{B4F5F9FB-64ED-4766-ADC4-8B152DBC7A5B}" type="pres">
      <dgm:prSet presAssocID="{D71CF211-4FA5-42A6-B73D-E5F426F4398C}" presName="vertSpace2b" presStyleCnt="0"/>
      <dgm:spPr/>
    </dgm:pt>
  </dgm:ptLst>
  <dgm:cxnLst>
    <dgm:cxn modelId="{C47EB717-0D95-498B-8124-228798B884F3}" type="presOf" srcId="{4CF76F88-F252-AF42-99B2-BFEBBD41DDF9}" destId="{417F724A-4E74-4578-8098-B4BD0C2CF257}" srcOrd="0" destOrd="0" presId="urn:microsoft.com/office/officeart/2008/layout/LinedList"/>
    <dgm:cxn modelId="{6C5BB71C-117F-47BF-98B9-3C14964A82F3}" type="presOf" srcId="{8E30296F-E42F-423F-A948-D8F0EF47892E}" destId="{702BD99C-C2DE-4C67-A5F7-9604E611BA14}" srcOrd="0" destOrd="0" presId="urn:microsoft.com/office/officeart/2008/layout/LinedList"/>
    <dgm:cxn modelId="{9F355734-D83C-4033-BE59-E85AB8DDEEB5}" srcId="{4CF76F88-F252-AF42-99B2-BFEBBD41DDF9}" destId="{8E30296F-E42F-423F-A948-D8F0EF47892E}" srcOrd="0" destOrd="0" parTransId="{BC4C67E3-519A-4591-8E8D-6848C6E150AD}" sibTransId="{8E898BB7-331B-47E4-ACC1-270FD11A57FC}"/>
    <dgm:cxn modelId="{F78FB036-1E52-C84C-803E-B50120C2F8C3}" srcId="{39821E00-2C21-43AC-80BB-4A3046E300EB}" destId="{4CF76F88-F252-AF42-99B2-BFEBBD41DDF9}" srcOrd="0" destOrd="0" parTransId="{0F8C1A22-7999-F545-91F7-71DDB6DBC848}" sibTransId="{F6E88E97-5CC2-2646-B166-7F2DCA20A48D}"/>
    <dgm:cxn modelId="{44BF7F3B-6D3F-4ACE-847A-7122FB2A026D}" srcId="{4CF76F88-F252-AF42-99B2-BFEBBD41DDF9}" destId="{84BD31AC-9222-4CCF-8E77-4D1316DB8A79}" srcOrd="2" destOrd="0" parTransId="{577BD617-41D7-456F-B369-062F8A208E54}" sibTransId="{F9E78475-B434-49C8-98D3-849C180E6B43}"/>
    <dgm:cxn modelId="{8F6EFC3C-A40E-4683-83BA-37CDDBEC2912}" type="presOf" srcId="{D515A7B6-A9CB-0A4D-9403-DC7C29B723C6}" destId="{225D3DA0-4BFD-4971-A3BF-51795A2CCB19}" srcOrd="0" destOrd="0" presId="urn:microsoft.com/office/officeart/2008/layout/LinedList"/>
    <dgm:cxn modelId="{F190CB63-A17F-4CD1-A3AB-914535FCA6AB}" type="presOf" srcId="{39821E00-2C21-43AC-80BB-4A3046E300EB}" destId="{EC5DF0EF-F4BA-43AA-99A0-F5D8111C9990}" srcOrd="0" destOrd="0" presId="urn:microsoft.com/office/officeart/2008/layout/LinedList"/>
    <dgm:cxn modelId="{432F1365-6856-4B37-A07A-7B255D3C07C7}" type="presOf" srcId="{84BD31AC-9222-4CCF-8E77-4D1316DB8A79}" destId="{F82787C3-AF30-480A-9C8F-3868DEA2A3F3}" srcOrd="0" destOrd="0" presId="urn:microsoft.com/office/officeart/2008/layout/LinedList"/>
    <dgm:cxn modelId="{7DF9F8C7-6441-744C-BB01-C9DFEA63D1E4}" srcId="{4CF76F88-F252-AF42-99B2-BFEBBD41DDF9}" destId="{D515A7B6-A9CB-0A4D-9403-DC7C29B723C6}" srcOrd="1" destOrd="0" parTransId="{6ABAAA3C-396E-504F-883C-0A62169917FC}" sibTransId="{8F1E2B39-D17B-3241-991B-E4061A8D5FD8}"/>
    <dgm:cxn modelId="{F186F2D4-5B83-4480-A934-870FB6BE637D}" type="presOf" srcId="{D71CF211-4FA5-42A6-B73D-E5F426F4398C}" destId="{AF87BCA8-9381-4E73-A1C9-5605F240A535}" srcOrd="0" destOrd="0" presId="urn:microsoft.com/office/officeart/2008/layout/LinedList"/>
    <dgm:cxn modelId="{C33916E3-716A-4E95-AFAC-1DC5F804BD90}" srcId="{4CF76F88-F252-AF42-99B2-BFEBBD41DDF9}" destId="{D71CF211-4FA5-42A6-B73D-E5F426F4398C}" srcOrd="3" destOrd="0" parTransId="{0D927558-0DA8-4898-AB64-4E3D3BFBDBE9}" sibTransId="{266F2E1C-20C6-4A33-A783-20A83CAF7AEE}"/>
    <dgm:cxn modelId="{B186D4DB-B16A-46F7-8889-EBDA3DD6B304}" type="presParOf" srcId="{EC5DF0EF-F4BA-43AA-99A0-F5D8111C9990}" destId="{E480348E-FACD-4786-B9C9-517F0D049581}" srcOrd="0" destOrd="0" presId="urn:microsoft.com/office/officeart/2008/layout/LinedList"/>
    <dgm:cxn modelId="{328C3EE6-5833-4AD6-BDDF-CAF586127060}" type="presParOf" srcId="{EC5DF0EF-F4BA-43AA-99A0-F5D8111C9990}" destId="{029EA71D-7C4E-418E-AE9B-AE82D74CDB0D}" srcOrd="1" destOrd="0" presId="urn:microsoft.com/office/officeart/2008/layout/LinedList"/>
    <dgm:cxn modelId="{E1AB5EEA-EC4B-43F7-B469-0564461C2514}" type="presParOf" srcId="{029EA71D-7C4E-418E-AE9B-AE82D74CDB0D}" destId="{417F724A-4E74-4578-8098-B4BD0C2CF257}" srcOrd="0" destOrd="0" presId="urn:microsoft.com/office/officeart/2008/layout/LinedList"/>
    <dgm:cxn modelId="{CD353855-1CE6-4006-B18A-075E496196A1}" type="presParOf" srcId="{029EA71D-7C4E-418E-AE9B-AE82D74CDB0D}" destId="{FCDA504D-6525-4926-AFFB-2A17C4648C9E}" srcOrd="1" destOrd="0" presId="urn:microsoft.com/office/officeart/2008/layout/LinedList"/>
    <dgm:cxn modelId="{9927AEF4-BA37-498A-8A77-B2F1B3DC84DE}" type="presParOf" srcId="{FCDA504D-6525-4926-AFFB-2A17C4648C9E}" destId="{CE98DF71-9C33-400C-B097-985DF473C552}" srcOrd="0" destOrd="0" presId="urn:microsoft.com/office/officeart/2008/layout/LinedList"/>
    <dgm:cxn modelId="{7CF199F0-0DB8-4654-B1F8-8AD2F8DF057D}" type="presParOf" srcId="{FCDA504D-6525-4926-AFFB-2A17C4648C9E}" destId="{AE6B5D41-A078-4CDD-B592-FA50BEC742BB}" srcOrd="1" destOrd="0" presId="urn:microsoft.com/office/officeart/2008/layout/LinedList"/>
    <dgm:cxn modelId="{6FA124EE-DC2E-4862-828B-1C5365E3ED4E}" type="presParOf" srcId="{AE6B5D41-A078-4CDD-B592-FA50BEC742BB}" destId="{8D9FF25D-5167-4EB4-9FE4-743ED4764982}" srcOrd="0" destOrd="0" presId="urn:microsoft.com/office/officeart/2008/layout/LinedList"/>
    <dgm:cxn modelId="{986A20D1-F768-4C11-A252-8A24AF4AE2DB}" type="presParOf" srcId="{AE6B5D41-A078-4CDD-B592-FA50BEC742BB}" destId="{702BD99C-C2DE-4C67-A5F7-9604E611BA14}" srcOrd="1" destOrd="0" presId="urn:microsoft.com/office/officeart/2008/layout/LinedList"/>
    <dgm:cxn modelId="{8C75172F-245A-42EA-B931-852A16BCD5C2}" type="presParOf" srcId="{AE6B5D41-A078-4CDD-B592-FA50BEC742BB}" destId="{F9FEA782-03B3-477F-8F28-97545DA15DA1}" srcOrd="2" destOrd="0" presId="urn:microsoft.com/office/officeart/2008/layout/LinedList"/>
    <dgm:cxn modelId="{A6979C42-E6CF-4814-92FF-1ABFC45F089F}" type="presParOf" srcId="{FCDA504D-6525-4926-AFFB-2A17C4648C9E}" destId="{158F34BC-4D1F-4077-8AF4-CD97FB71E2E7}" srcOrd="2" destOrd="0" presId="urn:microsoft.com/office/officeart/2008/layout/LinedList"/>
    <dgm:cxn modelId="{B26B4696-9C98-432D-B6BD-B544F6E29554}" type="presParOf" srcId="{FCDA504D-6525-4926-AFFB-2A17C4648C9E}" destId="{20BA2E96-5506-41E4-95CB-C09C8693F9E3}" srcOrd="3" destOrd="0" presId="urn:microsoft.com/office/officeart/2008/layout/LinedList"/>
    <dgm:cxn modelId="{405AC79F-E2B7-4052-AB46-4E5DA9A464AF}" type="presParOf" srcId="{FCDA504D-6525-4926-AFFB-2A17C4648C9E}" destId="{09325DCA-10FC-4A05-86C4-7062BA16F6D9}" srcOrd="4" destOrd="0" presId="urn:microsoft.com/office/officeart/2008/layout/LinedList"/>
    <dgm:cxn modelId="{54705EBA-2EC7-49B2-A6DD-6BBEDF2FCD4A}" type="presParOf" srcId="{09325DCA-10FC-4A05-86C4-7062BA16F6D9}" destId="{DECDE974-9E51-4DC8-8460-438A43FDA6F0}" srcOrd="0" destOrd="0" presId="urn:microsoft.com/office/officeart/2008/layout/LinedList"/>
    <dgm:cxn modelId="{E181B38A-797D-47CF-938C-0B54C823C922}" type="presParOf" srcId="{09325DCA-10FC-4A05-86C4-7062BA16F6D9}" destId="{225D3DA0-4BFD-4971-A3BF-51795A2CCB19}" srcOrd="1" destOrd="0" presId="urn:microsoft.com/office/officeart/2008/layout/LinedList"/>
    <dgm:cxn modelId="{C88BC663-4C19-49B0-B612-E5B3D1515844}" type="presParOf" srcId="{09325DCA-10FC-4A05-86C4-7062BA16F6D9}" destId="{8A85B700-0837-4A10-A198-F2E1A4209073}" srcOrd="2" destOrd="0" presId="urn:microsoft.com/office/officeart/2008/layout/LinedList"/>
    <dgm:cxn modelId="{172A1595-8291-4E65-87C3-C36BBAB1AEA4}" type="presParOf" srcId="{FCDA504D-6525-4926-AFFB-2A17C4648C9E}" destId="{2C38F3B9-EE52-45DF-B091-7B92CFECCF9C}" srcOrd="5" destOrd="0" presId="urn:microsoft.com/office/officeart/2008/layout/LinedList"/>
    <dgm:cxn modelId="{0CDC77DA-47EB-47FE-9572-A0AA4CAB3AC2}" type="presParOf" srcId="{FCDA504D-6525-4926-AFFB-2A17C4648C9E}" destId="{09D181A6-BA90-47C6-847E-DE490A4F2037}" srcOrd="6" destOrd="0" presId="urn:microsoft.com/office/officeart/2008/layout/LinedList"/>
    <dgm:cxn modelId="{8D7EF736-F250-422F-965F-7E7FB20E9DB9}" type="presParOf" srcId="{FCDA504D-6525-4926-AFFB-2A17C4648C9E}" destId="{38A9D168-A3D5-4391-B1C4-E0A70D3AAB2E}" srcOrd="7" destOrd="0" presId="urn:microsoft.com/office/officeart/2008/layout/LinedList"/>
    <dgm:cxn modelId="{30E5BC43-B697-4B8D-914B-33F75C6AC1D8}" type="presParOf" srcId="{38A9D168-A3D5-4391-B1C4-E0A70D3AAB2E}" destId="{34717A0F-D887-480D-AAE6-46AAD93259A8}" srcOrd="0" destOrd="0" presId="urn:microsoft.com/office/officeart/2008/layout/LinedList"/>
    <dgm:cxn modelId="{5A011246-E6E9-492A-924F-00A4A5B22873}" type="presParOf" srcId="{38A9D168-A3D5-4391-B1C4-E0A70D3AAB2E}" destId="{F82787C3-AF30-480A-9C8F-3868DEA2A3F3}" srcOrd="1" destOrd="0" presId="urn:microsoft.com/office/officeart/2008/layout/LinedList"/>
    <dgm:cxn modelId="{110ECDF3-CC69-4155-BB6C-F9002AA8EB3F}" type="presParOf" srcId="{38A9D168-A3D5-4391-B1C4-E0A70D3AAB2E}" destId="{2EE600D6-7240-48FD-81F1-2CFFCA59448F}" srcOrd="2" destOrd="0" presId="urn:microsoft.com/office/officeart/2008/layout/LinedList"/>
    <dgm:cxn modelId="{25FDAA01-3CB1-458F-8607-6B6586B9AEF6}" type="presParOf" srcId="{FCDA504D-6525-4926-AFFB-2A17C4648C9E}" destId="{11C6D74B-1691-4614-9B13-CAE50C8CDD0A}" srcOrd="8" destOrd="0" presId="urn:microsoft.com/office/officeart/2008/layout/LinedList"/>
    <dgm:cxn modelId="{0172268B-36E3-47E3-B168-EFAEA59099CF}" type="presParOf" srcId="{FCDA504D-6525-4926-AFFB-2A17C4648C9E}" destId="{CDC5D13E-5691-44B8-95AB-4BA575160446}" srcOrd="9" destOrd="0" presId="urn:microsoft.com/office/officeart/2008/layout/LinedList"/>
    <dgm:cxn modelId="{45BEBE5C-22DD-4F80-A45A-C2BD2D88C5BB}" type="presParOf" srcId="{FCDA504D-6525-4926-AFFB-2A17C4648C9E}" destId="{C4C2B277-A006-40CD-9463-117AF774BD76}" srcOrd="10" destOrd="0" presId="urn:microsoft.com/office/officeart/2008/layout/LinedList"/>
    <dgm:cxn modelId="{6554C695-E3FC-4A76-8921-1778429A1463}" type="presParOf" srcId="{C4C2B277-A006-40CD-9463-117AF774BD76}" destId="{520A2D54-FE98-489A-A503-20E77A43D7ED}" srcOrd="0" destOrd="0" presId="urn:microsoft.com/office/officeart/2008/layout/LinedList"/>
    <dgm:cxn modelId="{0FC8B6DE-C680-4C15-880E-FD8700C8A917}" type="presParOf" srcId="{C4C2B277-A006-40CD-9463-117AF774BD76}" destId="{AF87BCA8-9381-4E73-A1C9-5605F240A535}" srcOrd="1" destOrd="0" presId="urn:microsoft.com/office/officeart/2008/layout/LinedList"/>
    <dgm:cxn modelId="{6495E7A6-42D7-4376-BF5E-1041F9F64AF9}" type="presParOf" srcId="{C4C2B277-A006-40CD-9463-117AF774BD76}" destId="{B27BA101-988F-45F6-BE09-248E35C60ADE}" srcOrd="2" destOrd="0" presId="urn:microsoft.com/office/officeart/2008/layout/LinedList"/>
    <dgm:cxn modelId="{E4CA08B5-2182-4E70-9834-244DED6CE6C4}" type="presParOf" srcId="{FCDA504D-6525-4926-AFFB-2A17C4648C9E}" destId="{F0E79E83-1630-45A2-B02C-7ECD287D0B70}" srcOrd="11" destOrd="0" presId="urn:microsoft.com/office/officeart/2008/layout/LinedList"/>
    <dgm:cxn modelId="{C63EA3B6-BD80-4977-B9A7-388DB43DBABB}" type="presParOf" srcId="{FCDA504D-6525-4926-AFFB-2A17C4648C9E}" destId="{B4F5F9FB-64ED-4766-ADC4-8B152DBC7A5B}"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9821E00-2C21-43AC-80BB-4A3046E300EB}" type="doc">
      <dgm:prSet loTypeId="urn:microsoft.com/office/officeart/2008/layout/LinedList" loCatId="list" qsTypeId="urn:microsoft.com/office/officeart/2005/8/quickstyle/simple5" qsCatId="simple" csTypeId="urn:microsoft.com/office/officeart/2005/8/colors/accent4_2" csCatId="accent4" phldr="1"/>
      <dgm:spPr/>
      <dgm:t>
        <a:bodyPr/>
        <a:lstStyle/>
        <a:p>
          <a:endParaRPr lang="en-US"/>
        </a:p>
      </dgm:t>
    </dgm:pt>
    <dgm:pt modelId="{3778249E-0856-4AD7-B7B4-9E4EEEADB991}">
      <dgm:prSet/>
      <dgm:spPr/>
      <dgm:t>
        <a:bodyPr/>
        <a:lstStyle/>
        <a:p>
          <a:r>
            <a:rPr lang="en-GB" b="0" i="0" dirty="0"/>
            <a:t>Which Health and Care Trust Area do we live in?</a:t>
          </a:r>
        </a:p>
        <a:p>
          <a:r>
            <a:rPr lang="en-GB" b="0" i="0" dirty="0"/>
            <a:t>Hint: It is the same as our EA School area.</a:t>
          </a:r>
          <a:endParaRPr lang="en-US" dirty="0"/>
        </a:p>
      </dgm:t>
    </dgm:pt>
    <dgm:pt modelId="{711B8AB0-787C-446F-97F9-38A83DA3A295}" type="parTrans" cxnId="{EBD3039F-45DB-4A06-A3FA-33C3FCF4C588}">
      <dgm:prSet/>
      <dgm:spPr/>
      <dgm:t>
        <a:bodyPr/>
        <a:lstStyle/>
        <a:p>
          <a:endParaRPr lang="en-US"/>
        </a:p>
      </dgm:t>
    </dgm:pt>
    <dgm:pt modelId="{7ACB6436-3EF5-48C2-A92B-85738732B296}" type="sibTrans" cxnId="{EBD3039F-45DB-4A06-A3FA-33C3FCF4C588}">
      <dgm:prSet/>
      <dgm:spPr/>
      <dgm:t>
        <a:bodyPr/>
        <a:lstStyle/>
        <a:p>
          <a:endParaRPr lang="en-US"/>
        </a:p>
      </dgm:t>
    </dgm:pt>
    <dgm:pt modelId="{8E30296F-E42F-423F-A948-D8F0EF47892E}">
      <dgm:prSet/>
      <dgm:spPr/>
      <dgm:t>
        <a:bodyPr/>
        <a:lstStyle/>
        <a:p>
          <a:r>
            <a:rPr lang="en-US" dirty="0"/>
            <a:t>Northern</a:t>
          </a:r>
        </a:p>
      </dgm:t>
    </dgm:pt>
    <dgm:pt modelId="{BC4C67E3-519A-4591-8E8D-6848C6E150AD}" type="parTrans" cxnId="{9F355734-D83C-4033-BE59-E85AB8DDEEB5}">
      <dgm:prSet/>
      <dgm:spPr/>
      <dgm:t>
        <a:bodyPr/>
        <a:lstStyle/>
        <a:p>
          <a:endParaRPr lang="en-US"/>
        </a:p>
      </dgm:t>
    </dgm:pt>
    <dgm:pt modelId="{8E898BB7-331B-47E4-ACC1-270FD11A57FC}" type="sibTrans" cxnId="{9F355734-D83C-4033-BE59-E85AB8DDEEB5}">
      <dgm:prSet/>
      <dgm:spPr/>
      <dgm:t>
        <a:bodyPr/>
        <a:lstStyle/>
        <a:p>
          <a:endParaRPr lang="en-US"/>
        </a:p>
      </dgm:t>
    </dgm:pt>
    <dgm:pt modelId="{84BD31AC-9222-4CCF-8E77-4D1316DB8A79}">
      <dgm:prSet/>
      <dgm:spPr/>
      <dgm:t>
        <a:bodyPr/>
        <a:lstStyle/>
        <a:p>
          <a:r>
            <a:rPr lang="en-US" dirty="0"/>
            <a:t>South- Western</a:t>
          </a:r>
        </a:p>
      </dgm:t>
    </dgm:pt>
    <dgm:pt modelId="{577BD617-41D7-456F-B369-062F8A208E54}" type="parTrans" cxnId="{44BF7F3B-6D3F-4ACE-847A-7122FB2A026D}">
      <dgm:prSet/>
      <dgm:spPr/>
      <dgm:t>
        <a:bodyPr/>
        <a:lstStyle/>
        <a:p>
          <a:endParaRPr lang="en-US"/>
        </a:p>
      </dgm:t>
    </dgm:pt>
    <dgm:pt modelId="{F9E78475-B434-49C8-98D3-849C180E6B43}" type="sibTrans" cxnId="{44BF7F3B-6D3F-4ACE-847A-7122FB2A026D}">
      <dgm:prSet/>
      <dgm:spPr/>
      <dgm:t>
        <a:bodyPr/>
        <a:lstStyle/>
        <a:p>
          <a:endParaRPr lang="en-US"/>
        </a:p>
      </dgm:t>
    </dgm:pt>
    <dgm:pt modelId="{D71CF211-4FA5-42A6-B73D-E5F426F4398C}">
      <dgm:prSet/>
      <dgm:spPr/>
      <dgm:t>
        <a:bodyPr/>
        <a:lstStyle/>
        <a:p>
          <a:r>
            <a:rPr lang="en-US" dirty="0"/>
            <a:t>Southern</a:t>
          </a:r>
        </a:p>
      </dgm:t>
    </dgm:pt>
    <dgm:pt modelId="{0D927558-0DA8-4898-AB64-4E3D3BFBDBE9}" type="parTrans" cxnId="{C33916E3-716A-4E95-AFAC-1DC5F804BD90}">
      <dgm:prSet/>
      <dgm:spPr/>
      <dgm:t>
        <a:bodyPr/>
        <a:lstStyle/>
        <a:p>
          <a:endParaRPr lang="en-US"/>
        </a:p>
      </dgm:t>
    </dgm:pt>
    <dgm:pt modelId="{266F2E1C-20C6-4A33-A783-20A83CAF7AEE}" type="sibTrans" cxnId="{C33916E3-716A-4E95-AFAC-1DC5F804BD90}">
      <dgm:prSet/>
      <dgm:spPr/>
      <dgm:t>
        <a:bodyPr/>
        <a:lstStyle/>
        <a:p>
          <a:endParaRPr lang="en-US"/>
        </a:p>
      </dgm:t>
    </dgm:pt>
    <dgm:pt modelId="{D515A7B6-A9CB-0A4D-9403-DC7C29B723C6}">
      <dgm:prSet/>
      <dgm:spPr/>
      <dgm:t>
        <a:bodyPr/>
        <a:lstStyle/>
        <a:p>
          <a:r>
            <a:rPr lang="en-US" dirty="0"/>
            <a:t>Western</a:t>
          </a:r>
        </a:p>
      </dgm:t>
    </dgm:pt>
    <dgm:pt modelId="{6ABAAA3C-396E-504F-883C-0A62169917FC}" type="parTrans" cxnId="{7DF9F8C7-6441-744C-BB01-C9DFEA63D1E4}">
      <dgm:prSet/>
      <dgm:spPr/>
      <dgm:t>
        <a:bodyPr/>
        <a:lstStyle/>
        <a:p>
          <a:endParaRPr lang="en-GB"/>
        </a:p>
      </dgm:t>
    </dgm:pt>
    <dgm:pt modelId="{8F1E2B39-D17B-3241-991B-E4061A8D5FD8}" type="sibTrans" cxnId="{7DF9F8C7-6441-744C-BB01-C9DFEA63D1E4}">
      <dgm:prSet/>
      <dgm:spPr/>
      <dgm:t>
        <a:bodyPr/>
        <a:lstStyle/>
        <a:p>
          <a:endParaRPr lang="en-GB"/>
        </a:p>
      </dgm:t>
    </dgm:pt>
    <dgm:pt modelId="{84A457C4-B63B-49FB-AADC-3621D33D5BB0}" type="pres">
      <dgm:prSet presAssocID="{39821E00-2C21-43AC-80BB-4A3046E300EB}" presName="vert0" presStyleCnt="0">
        <dgm:presLayoutVars>
          <dgm:dir/>
          <dgm:animOne val="branch"/>
          <dgm:animLvl val="lvl"/>
        </dgm:presLayoutVars>
      </dgm:prSet>
      <dgm:spPr/>
    </dgm:pt>
    <dgm:pt modelId="{73C76121-5565-401B-A9AA-38E06F204C6C}" type="pres">
      <dgm:prSet presAssocID="{3778249E-0856-4AD7-B7B4-9E4EEEADB991}" presName="thickLine" presStyleLbl="alignNode1" presStyleIdx="0" presStyleCnt="1"/>
      <dgm:spPr/>
    </dgm:pt>
    <dgm:pt modelId="{1ED68D2C-0741-4DFB-B0D6-EEA18DD4E799}" type="pres">
      <dgm:prSet presAssocID="{3778249E-0856-4AD7-B7B4-9E4EEEADB991}" presName="horz1" presStyleCnt="0"/>
      <dgm:spPr/>
    </dgm:pt>
    <dgm:pt modelId="{B1EAB38E-FFA5-49E3-B41E-5985A52C8789}" type="pres">
      <dgm:prSet presAssocID="{3778249E-0856-4AD7-B7B4-9E4EEEADB991}" presName="tx1" presStyleLbl="revTx" presStyleIdx="0" presStyleCnt="5"/>
      <dgm:spPr/>
    </dgm:pt>
    <dgm:pt modelId="{4E01C719-282A-4040-ADBF-35FD911A7832}" type="pres">
      <dgm:prSet presAssocID="{3778249E-0856-4AD7-B7B4-9E4EEEADB991}" presName="vert1" presStyleCnt="0"/>
      <dgm:spPr/>
    </dgm:pt>
    <dgm:pt modelId="{10C27805-3B12-4CEF-A803-D295591AD532}" type="pres">
      <dgm:prSet presAssocID="{8E30296F-E42F-423F-A948-D8F0EF47892E}" presName="vertSpace2a" presStyleCnt="0"/>
      <dgm:spPr/>
    </dgm:pt>
    <dgm:pt modelId="{213449CD-0EBD-4AD7-ABF0-F4AEF7C55377}" type="pres">
      <dgm:prSet presAssocID="{8E30296F-E42F-423F-A948-D8F0EF47892E}" presName="horz2" presStyleCnt="0"/>
      <dgm:spPr/>
    </dgm:pt>
    <dgm:pt modelId="{0AB563CF-9A3A-41B6-885A-E2701A5A17D5}" type="pres">
      <dgm:prSet presAssocID="{8E30296F-E42F-423F-A948-D8F0EF47892E}" presName="horzSpace2" presStyleCnt="0"/>
      <dgm:spPr/>
    </dgm:pt>
    <dgm:pt modelId="{A3529D3A-8632-4522-A18E-0216FF5D4666}" type="pres">
      <dgm:prSet presAssocID="{8E30296F-E42F-423F-A948-D8F0EF47892E}" presName="tx2" presStyleLbl="revTx" presStyleIdx="1" presStyleCnt="5"/>
      <dgm:spPr/>
    </dgm:pt>
    <dgm:pt modelId="{67758ACE-C532-4E42-A0F2-C7F1B6FA7B39}" type="pres">
      <dgm:prSet presAssocID="{8E30296F-E42F-423F-A948-D8F0EF47892E}" presName="vert2" presStyleCnt="0"/>
      <dgm:spPr/>
    </dgm:pt>
    <dgm:pt modelId="{52205131-8179-4190-825D-6CB9729EA66B}" type="pres">
      <dgm:prSet presAssocID="{8E30296F-E42F-423F-A948-D8F0EF47892E}" presName="thinLine2b" presStyleLbl="callout" presStyleIdx="0" presStyleCnt="4"/>
      <dgm:spPr/>
    </dgm:pt>
    <dgm:pt modelId="{B99D7F05-8619-4E35-8768-4257BF5C08C7}" type="pres">
      <dgm:prSet presAssocID="{8E30296F-E42F-423F-A948-D8F0EF47892E}" presName="vertSpace2b" presStyleCnt="0"/>
      <dgm:spPr/>
    </dgm:pt>
    <dgm:pt modelId="{A5D1CF3F-2845-48F5-8F44-A267EAA6A79A}" type="pres">
      <dgm:prSet presAssocID="{D515A7B6-A9CB-0A4D-9403-DC7C29B723C6}" presName="horz2" presStyleCnt="0"/>
      <dgm:spPr/>
    </dgm:pt>
    <dgm:pt modelId="{07E13E89-C2CD-493A-AE84-A1E7590C1F16}" type="pres">
      <dgm:prSet presAssocID="{D515A7B6-A9CB-0A4D-9403-DC7C29B723C6}" presName="horzSpace2" presStyleCnt="0"/>
      <dgm:spPr/>
    </dgm:pt>
    <dgm:pt modelId="{275B0C4B-A79B-4BAA-B977-6EE1CAAEAE88}" type="pres">
      <dgm:prSet presAssocID="{D515A7B6-A9CB-0A4D-9403-DC7C29B723C6}" presName="tx2" presStyleLbl="revTx" presStyleIdx="2" presStyleCnt="5"/>
      <dgm:spPr/>
    </dgm:pt>
    <dgm:pt modelId="{29DD2658-C5DF-4259-BBE2-F72AF0203E02}" type="pres">
      <dgm:prSet presAssocID="{D515A7B6-A9CB-0A4D-9403-DC7C29B723C6}" presName="vert2" presStyleCnt="0"/>
      <dgm:spPr/>
    </dgm:pt>
    <dgm:pt modelId="{96B0E257-E1C9-4842-AAD2-CF54F3DA1F3B}" type="pres">
      <dgm:prSet presAssocID="{D515A7B6-A9CB-0A4D-9403-DC7C29B723C6}" presName="thinLine2b" presStyleLbl="callout" presStyleIdx="1" presStyleCnt="4"/>
      <dgm:spPr/>
    </dgm:pt>
    <dgm:pt modelId="{27338AD9-8AEC-4A83-B607-0DDFCAAEBD43}" type="pres">
      <dgm:prSet presAssocID="{D515A7B6-A9CB-0A4D-9403-DC7C29B723C6}" presName="vertSpace2b" presStyleCnt="0"/>
      <dgm:spPr/>
    </dgm:pt>
    <dgm:pt modelId="{8C8138D4-5976-45B5-B09F-6CD46C7C9A55}" type="pres">
      <dgm:prSet presAssocID="{84BD31AC-9222-4CCF-8E77-4D1316DB8A79}" presName="horz2" presStyleCnt="0"/>
      <dgm:spPr/>
    </dgm:pt>
    <dgm:pt modelId="{30910492-0B36-440C-97B7-281BE8277F97}" type="pres">
      <dgm:prSet presAssocID="{84BD31AC-9222-4CCF-8E77-4D1316DB8A79}" presName="horzSpace2" presStyleCnt="0"/>
      <dgm:spPr/>
    </dgm:pt>
    <dgm:pt modelId="{F960D182-E0E2-41C1-AA42-81AB665D9D2D}" type="pres">
      <dgm:prSet presAssocID="{84BD31AC-9222-4CCF-8E77-4D1316DB8A79}" presName="tx2" presStyleLbl="revTx" presStyleIdx="3" presStyleCnt="5"/>
      <dgm:spPr/>
    </dgm:pt>
    <dgm:pt modelId="{57E5483C-7A3C-45F4-8868-698681C34A6E}" type="pres">
      <dgm:prSet presAssocID="{84BD31AC-9222-4CCF-8E77-4D1316DB8A79}" presName="vert2" presStyleCnt="0"/>
      <dgm:spPr/>
    </dgm:pt>
    <dgm:pt modelId="{2F09DF5D-75C0-455C-BA29-A6DA235A6317}" type="pres">
      <dgm:prSet presAssocID="{84BD31AC-9222-4CCF-8E77-4D1316DB8A79}" presName="thinLine2b" presStyleLbl="callout" presStyleIdx="2" presStyleCnt="4"/>
      <dgm:spPr/>
    </dgm:pt>
    <dgm:pt modelId="{67FE6FDB-B30A-4DB4-AB1A-C84BDDB6FBB7}" type="pres">
      <dgm:prSet presAssocID="{84BD31AC-9222-4CCF-8E77-4D1316DB8A79}" presName="vertSpace2b" presStyleCnt="0"/>
      <dgm:spPr/>
    </dgm:pt>
    <dgm:pt modelId="{D8DF70AF-5C5E-46A3-992C-9C2FF97FEF39}" type="pres">
      <dgm:prSet presAssocID="{D71CF211-4FA5-42A6-B73D-E5F426F4398C}" presName="horz2" presStyleCnt="0"/>
      <dgm:spPr/>
    </dgm:pt>
    <dgm:pt modelId="{03D46910-ED71-4103-953D-E7A6C4AC1A55}" type="pres">
      <dgm:prSet presAssocID="{D71CF211-4FA5-42A6-B73D-E5F426F4398C}" presName="horzSpace2" presStyleCnt="0"/>
      <dgm:spPr/>
    </dgm:pt>
    <dgm:pt modelId="{D24DB348-3F93-4C22-B1D6-08B78C3DE716}" type="pres">
      <dgm:prSet presAssocID="{D71CF211-4FA5-42A6-B73D-E5F426F4398C}" presName="tx2" presStyleLbl="revTx" presStyleIdx="4" presStyleCnt="5"/>
      <dgm:spPr/>
    </dgm:pt>
    <dgm:pt modelId="{82C6D4F6-47BB-4324-80F1-488B7E7CE0D7}" type="pres">
      <dgm:prSet presAssocID="{D71CF211-4FA5-42A6-B73D-E5F426F4398C}" presName="vert2" presStyleCnt="0"/>
      <dgm:spPr/>
    </dgm:pt>
    <dgm:pt modelId="{3DE68102-6D7A-419F-B343-03A889F0CAA2}" type="pres">
      <dgm:prSet presAssocID="{D71CF211-4FA5-42A6-B73D-E5F426F4398C}" presName="thinLine2b" presStyleLbl="callout" presStyleIdx="3" presStyleCnt="4"/>
      <dgm:spPr/>
    </dgm:pt>
    <dgm:pt modelId="{36315355-1614-4BCE-B784-F321A24FD3BE}" type="pres">
      <dgm:prSet presAssocID="{D71CF211-4FA5-42A6-B73D-E5F426F4398C}" presName="vertSpace2b" presStyleCnt="0"/>
      <dgm:spPr/>
    </dgm:pt>
  </dgm:ptLst>
  <dgm:cxnLst>
    <dgm:cxn modelId="{B08D7400-E106-43B9-9340-6BF340511A7F}" type="presOf" srcId="{39821E00-2C21-43AC-80BB-4A3046E300EB}" destId="{84A457C4-B63B-49FB-AADC-3621D33D5BB0}" srcOrd="0" destOrd="0" presId="urn:microsoft.com/office/officeart/2008/layout/LinedList"/>
    <dgm:cxn modelId="{07410308-798B-43C1-AB69-58E095356B91}" type="presOf" srcId="{84BD31AC-9222-4CCF-8E77-4D1316DB8A79}" destId="{F960D182-E0E2-41C1-AA42-81AB665D9D2D}" srcOrd="0" destOrd="0" presId="urn:microsoft.com/office/officeart/2008/layout/LinedList"/>
    <dgm:cxn modelId="{EF1E280A-3DF6-4134-A0E2-48EDC13105A5}" type="presOf" srcId="{D515A7B6-A9CB-0A4D-9403-DC7C29B723C6}" destId="{275B0C4B-A79B-4BAA-B977-6EE1CAAEAE88}" srcOrd="0" destOrd="0" presId="urn:microsoft.com/office/officeart/2008/layout/LinedList"/>
    <dgm:cxn modelId="{9F355734-D83C-4033-BE59-E85AB8DDEEB5}" srcId="{3778249E-0856-4AD7-B7B4-9E4EEEADB991}" destId="{8E30296F-E42F-423F-A948-D8F0EF47892E}" srcOrd="0" destOrd="0" parTransId="{BC4C67E3-519A-4591-8E8D-6848C6E150AD}" sibTransId="{8E898BB7-331B-47E4-ACC1-270FD11A57FC}"/>
    <dgm:cxn modelId="{44BF7F3B-6D3F-4ACE-847A-7122FB2A026D}" srcId="{3778249E-0856-4AD7-B7B4-9E4EEEADB991}" destId="{84BD31AC-9222-4CCF-8E77-4D1316DB8A79}" srcOrd="2" destOrd="0" parTransId="{577BD617-41D7-456F-B369-062F8A208E54}" sibTransId="{F9E78475-B434-49C8-98D3-849C180E6B43}"/>
    <dgm:cxn modelId="{027FF585-0406-438F-8842-619D58D55610}" type="presOf" srcId="{8E30296F-E42F-423F-A948-D8F0EF47892E}" destId="{A3529D3A-8632-4522-A18E-0216FF5D4666}" srcOrd="0" destOrd="0" presId="urn:microsoft.com/office/officeart/2008/layout/LinedList"/>
    <dgm:cxn modelId="{C44A6D92-2385-4FAE-999B-6C33DF16CA68}" type="presOf" srcId="{D71CF211-4FA5-42A6-B73D-E5F426F4398C}" destId="{D24DB348-3F93-4C22-B1D6-08B78C3DE716}" srcOrd="0" destOrd="0" presId="urn:microsoft.com/office/officeart/2008/layout/LinedList"/>
    <dgm:cxn modelId="{EBD3039F-45DB-4A06-A3FA-33C3FCF4C588}" srcId="{39821E00-2C21-43AC-80BB-4A3046E300EB}" destId="{3778249E-0856-4AD7-B7B4-9E4EEEADB991}" srcOrd="0" destOrd="0" parTransId="{711B8AB0-787C-446F-97F9-38A83DA3A295}" sibTransId="{7ACB6436-3EF5-48C2-A92B-85738732B296}"/>
    <dgm:cxn modelId="{43DCB9B8-C6F3-4672-A552-10C8C57405EA}" type="presOf" srcId="{3778249E-0856-4AD7-B7B4-9E4EEEADB991}" destId="{B1EAB38E-FFA5-49E3-B41E-5985A52C8789}" srcOrd="0" destOrd="0" presId="urn:microsoft.com/office/officeart/2008/layout/LinedList"/>
    <dgm:cxn modelId="{7DF9F8C7-6441-744C-BB01-C9DFEA63D1E4}" srcId="{3778249E-0856-4AD7-B7B4-9E4EEEADB991}" destId="{D515A7B6-A9CB-0A4D-9403-DC7C29B723C6}" srcOrd="1" destOrd="0" parTransId="{6ABAAA3C-396E-504F-883C-0A62169917FC}" sibTransId="{8F1E2B39-D17B-3241-991B-E4061A8D5FD8}"/>
    <dgm:cxn modelId="{C33916E3-716A-4E95-AFAC-1DC5F804BD90}" srcId="{3778249E-0856-4AD7-B7B4-9E4EEEADB991}" destId="{D71CF211-4FA5-42A6-B73D-E5F426F4398C}" srcOrd="3" destOrd="0" parTransId="{0D927558-0DA8-4898-AB64-4E3D3BFBDBE9}" sibTransId="{266F2E1C-20C6-4A33-A783-20A83CAF7AEE}"/>
    <dgm:cxn modelId="{635BAFBA-8E6E-49A6-A794-3599D5D97498}" type="presParOf" srcId="{84A457C4-B63B-49FB-AADC-3621D33D5BB0}" destId="{73C76121-5565-401B-A9AA-38E06F204C6C}" srcOrd="0" destOrd="0" presId="urn:microsoft.com/office/officeart/2008/layout/LinedList"/>
    <dgm:cxn modelId="{906489E2-0DDD-4199-B8AF-4AAFCEAA1900}" type="presParOf" srcId="{84A457C4-B63B-49FB-AADC-3621D33D5BB0}" destId="{1ED68D2C-0741-4DFB-B0D6-EEA18DD4E799}" srcOrd="1" destOrd="0" presId="urn:microsoft.com/office/officeart/2008/layout/LinedList"/>
    <dgm:cxn modelId="{5E409427-B290-4564-AB5E-4FAF461B1101}" type="presParOf" srcId="{1ED68D2C-0741-4DFB-B0D6-EEA18DD4E799}" destId="{B1EAB38E-FFA5-49E3-B41E-5985A52C8789}" srcOrd="0" destOrd="0" presId="urn:microsoft.com/office/officeart/2008/layout/LinedList"/>
    <dgm:cxn modelId="{E7D9401B-DAA1-4A05-A1C9-B03CB9E6CE6F}" type="presParOf" srcId="{1ED68D2C-0741-4DFB-B0D6-EEA18DD4E799}" destId="{4E01C719-282A-4040-ADBF-35FD911A7832}" srcOrd="1" destOrd="0" presId="urn:microsoft.com/office/officeart/2008/layout/LinedList"/>
    <dgm:cxn modelId="{04D3818E-91DE-4952-BB16-3759498505DB}" type="presParOf" srcId="{4E01C719-282A-4040-ADBF-35FD911A7832}" destId="{10C27805-3B12-4CEF-A803-D295591AD532}" srcOrd="0" destOrd="0" presId="urn:microsoft.com/office/officeart/2008/layout/LinedList"/>
    <dgm:cxn modelId="{6D2FCF16-CEC1-4BAE-9C31-C8670D5ED2A8}" type="presParOf" srcId="{4E01C719-282A-4040-ADBF-35FD911A7832}" destId="{213449CD-0EBD-4AD7-ABF0-F4AEF7C55377}" srcOrd="1" destOrd="0" presId="urn:microsoft.com/office/officeart/2008/layout/LinedList"/>
    <dgm:cxn modelId="{FD2B07CA-6377-452A-AE5A-C1D74ECD8DFB}" type="presParOf" srcId="{213449CD-0EBD-4AD7-ABF0-F4AEF7C55377}" destId="{0AB563CF-9A3A-41B6-885A-E2701A5A17D5}" srcOrd="0" destOrd="0" presId="urn:microsoft.com/office/officeart/2008/layout/LinedList"/>
    <dgm:cxn modelId="{27B33E19-D4CC-4C01-B2CA-F9A08DE2104C}" type="presParOf" srcId="{213449CD-0EBD-4AD7-ABF0-F4AEF7C55377}" destId="{A3529D3A-8632-4522-A18E-0216FF5D4666}" srcOrd="1" destOrd="0" presId="urn:microsoft.com/office/officeart/2008/layout/LinedList"/>
    <dgm:cxn modelId="{ACC6AE8E-5D7C-49B7-B901-4C300E10B6AA}" type="presParOf" srcId="{213449CD-0EBD-4AD7-ABF0-F4AEF7C55377}" destId="{67758ACE-C532-4E42-A0F2-C7F1B6FA7B39}" srcOrd="2" destOrd="0" presId="urn:microsoft.com/office/officeart/2008/layout/LinedList"/>
    <dgm:cxn modelId="{86D5A45A-4F7C-4E00-98BE-DE3D9BC96ED7}" type="presParOf" srcId="{4E01C719-282A-4040-ADBF-35FD911A7832}" destId="{52205131-8179-4190-825D-6CB9729EA66B}" srcOrd="2" destOrd="0" presId="urn:microsoft.com/office/officeart/2008/layout/LinedList"/>
    <dgm:cxn modelId="{4CE31884-CC9A-4BB7-B367-5CDD1EF3DF47}" type="presParOf" srcId="{4E01C719-282A-4040-ADBF-35FD911A7832}" destId="{B99D7F05-8619-4E35-8768-4257BF5C08C7}" srcOrd="3" destOrd="0" presId="urn:microsoft.com/office/officeart/2008/layout/LinedList"/>
    <dgm:cxn modelId="{2062C004-7262-4257-8BBC-FFD163753AB0}" type="presParOf" srcId="{4E01C719-282A-4040-ADBF-35FD911A7832}" destId="{A5D1CF3F-2845-48F5-8F44-A267EAA6A79A}" srcOrd="4" destOrd="0" presId="urn:microsoft.com/office/officeart/2008/layout/LinedList"/>
    <dgm:cxn modelId="{0395B231-73C6-4CD3-B95A-DF329B2BE7B2}" type="presParOf" srcId="{A5D1CF3F-2845-48F5-8F44-A267EAA6A79A}" destId="{07E13E89-C2CD-493A-AE84-A1E7590C1F16}" srcOrd="0" destOrd="0" presId="urn:microsoft.com/office/officeart/2008/layout/LinedList"/>
    <dgm:cxn modelId="{E6CAEBC9-4DAE-4FB6-AFF9-585008602FBB}" type="presParOf" srcId="{A5D1CF3F-2845-48F5-8F44-A267EAA6A79A}" destId="{275B0C4B-A79B-4BAA-B977-6EE1CAAEAE88}" srcOrd="1" destOrd="0" presId="urn:microsoft.com/office/officeart/2008/layout/LinedList"/>
    <dgm:cxn modelId="{34363531-A081-417D-BEAF-5B1E5058D27F}" type="presParOf" srcId="{A5D1CF3F-2845-48F5-8F44-A267EAA6A79A}" destId="{29DD2658-C5DF-4259-BBE2-F72AF0203E02}" srcOrd="2" destOrd="0" presId="urn:microsoft.com/office/officeart/2008/layout/LinedList"/>
    <dgm:cxn modelId="{95DE9484-D423-4A5F-A3C9-2F911675558A}" type="presParOf" srcId="{4E01C719-282A-4040-ADBF-35FD911A7832}" destId="{96B0E257-E1C9-4842-AAD2-CF54F3DA1F3B}" srcOrd="5" destOrd="0" presId="urn:microsoft.com/office/officeart/2008/layout/LinedList"/>
    <dgm:cxn modelId="{4733FF41-2F5C-4C03-9985-88056E9A4371}" type="presParOf" srcId="{4E01C719-282A-4040-ADBF-35FD911A7832}" destId="{27338AD9-8AEC-4A83-B607-0DDFCAAEBD43}" srcOrd="6" destOrd="0" presId="urn:microsoft.com/office/officeart/2008/layout/LinedList"/>
    <dgm:cxn modelId="{782FB492-A7D7-4D23-959A-10D81EC86F01}" type="presParOf" srcId="{4E01C719-282A-4040-ADBF-35FD911A7832}" destId="{8C8138D4-5976-45B5-B09F-6CD46C7C9A55}" srcOrd="7" destOrd="0" presId="urn:microsoft.com/office/officeart/2008/layout/LinedList"/>
    <dgm:cxn modelId="{34D23489-AAFE-4963-A478-CAA1B3D0926D}" type="presParOf" srcId="{8C8138D4-5976-45B5-B09F-6CD46C7C9A55}" destId="{30910492-0B36-440C-97B7-281BE8277F97}" srcOrd="0" destOrd="0" presId="urn:microsoft.com/office/officeart/2008/layout/LinedList"/>
    <dgm:cxn modelId="{22CF2490-4F7D-4466-A601-DC582A907585}" type="presParOf" srcId="{8C8138D4-5976-45B5-B09F-6CD46C7C9A55}" destId="{F960D182-E0E2-41C1-AA42-81AB665D9D2D}" srcOrd="1" destOrd="0" presId="urn:microsoft.com/office/officeart/2008/layout/LinedList"/>
    <dgm:cxn modelId="{C2133653-7B32-4E2B-A4D1-B46BAF0D24FB}" type="presParOf" srcId="{8C8138D4-5976-45B5-B09F-6CD46C7C9A55}" destId="{57E5483C-7A3C-45F4-8868-698681C34A6E}" srcOrd="2" destOrd="0" presId="urn:microsoft.com/office/officeart/2008/layout/LinedList"/>
    <dgm:cxn modelId="{C41DD17E-59E8-4A07-88FE-C3D8C3402704}" type="presParOf" srcId="{4E01C719-282A-4040-ADBF-35FD911A7832}" destId="{2F09DF5D-75C0-455C-BA29-A6DA235A6317}" srcOrd="8" destOrd="0" presId="urn:microsoft.com/office/officeart/2008/layout/LinedList"/>
    <dgm:cxn modelId="{E75BE700-E72A-4A1C-8340-F5C941C1A627}" type="presParOf" srcId="{4E01C719-282A-4040-ADBF-35FD911A7832}" destId="{67FE6FDB-B30A-4DB4-AB1A-C84BDDB6FBB7}" srcOrd="9" destOrd="0" presId="urn:microsoft.com/office/officeart/2008/layout/LinedList"/>
    <dgm:cxn modelId="{81A941B4-A8F7-4C20-B353-F1B7D19999B2}" type="presParOf" srcId="{4E01C719-282A-4040-ADBF-35FD911A7832}" destId="{D8DF70AF-5C5E-46A3-992C-9C2FF97FEF39}" srcOrd="10" destOrd="0" presId="urn:microsoft.com/office/officeart/2008/layout/LinedList"/>
    <dgm:cxn modelId="{14013CFA-3867-4EA5-9678-F5AE220E9588}" type="presParOf" srcId="{D8DF70AF-5C5E-46A3-992C-9C2FF97FEF39}" destId="{03D46910-ED71-4103-953D-E7A6C4AC1A55}" srcOrd="0" destOrd="0" presId="urn:microsoft.com/office/officeart/2008/layout/LinedList"/>
    <dgm:cxn modelId="{4B3993FE-F367-4931-8695-3802CA6DFB59}" type="presParOf" srcId="{D8DF70AF-5C5E-46A3-992C-9C2FF97FEF39}" destId="{D24DB348-3F93-4C22-B1D6-08B78C3DE716}" srcOrd="1" destOrd="0" presId="urn:microsoft.com/office/officeart/2008/layout/LinedList"/>
    <dgm:cxn modelId="{3E60066B-FE67-4D80-A65D-86DF96E38E04}" type="presParOf" srcId="{D8DF70AF-5C5E-46A3-992C-9C2FF97FEF39}" destId="{82C6D4F6-47BB-4324-80F1-488B7E7CE0D7}" srcOrd="2" destOrd="0" presId="urn:microsoft.com/office/officeart/2008/layout/LinedList"/>
    <dgm:cxn modelId="{18B16440-63B5-4BF6-9E17-B225EC23EDEC}" type="presParOf" srcId="{4E01C719-282A-4040-ADBF-35FD911A7832}" destId="{3DE68102-6D7A-419F-B343-03A889F0CAA2}" srcOrd="11" destOrd="0" presId="urn:microsoft.com/office/officeart/2008/layout/LinedList"/>
    <dgm:cxn modelId="{D4CAD433-880C-4A83-91F8-D2AA6EED3B2E}" type="presParOf" srcId="{4E01C719-282A-4040-ADBF-35FD911A7832}" destId="{36315355-1614-4BCE-B784-F321A24FD3BE}" srcOrd="12"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9821E00-2C21-43AC-80BB-4A3046E300E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3778249E-0856-4AD7-B7B4-9E4EEEADB991}">
      <dgm:prSet/>
      <dgm:spPr/>
      <dgm:t>
        <a:bodyPr/>
        <a:lstStyle/>
        <a:p>
          <a:r>
            <a:rPr lang="en-GB" b="0" i="0" dirty="0"/>
            <a:t>Which of these organisations offers a free text service for young people struggling to cope?</a:t>
          </a:r>
          <a:endParaRPr lang="en-US" dirty="0"/>
        </a:p>
      </dgm:t>
    </dgm:pt>
    <dgm:pt modelId="{711B8AB0-787C-446F-97F9-38A83DA3A295}" type="parTrans" cxnId="{EBD3039F-45DB-4A06-A3FA-33C3FCF4C588}">
      <dgm:prSet/>
      <dgm:spPr/>
      <dgm:t>
        <a:bodyPr/>
        <a:lstStyle/>
        <a:p>
          <a:endParaRPr lang="en-US"/>
        </a:p>
      </dgm:t>
    </dgm:pt>
    <dgm:pt modelId="{7ACB6436-3EF5-48C2-A92B-85738732B296}" type="sibTrans" cxnId="{EBD3039F-45DB-4A06-A3FA-33C3FCF4C588}">
      <dgm:prSet/>
      <dgm:spPr/>
      <dgm:t>
        <a:bodyPr/>
        <a:lstStyle/>
        <a:p>
          <a:endParaRPr lang="en-US"/>
        </a:p>
      </dgm:t>
    </dgm:pt>
    <dgm:pt modelId="{8E30296F-E42F-423F-A948-D8F0EF47892E}">
      <dgm:prSet/>
      <dgm:spPr/>
      <dgm:t>
        <a:bodyPr/>
        <a:lstStyle/>
        <a:p>
          <a:r>
            <a:rPr lang="en-US" dirty="0"/>
            <a:t>Young Minds</a:t>
          </a:r>
        </a:p>
      </dgm:t>
    </dgm:pt>
    <dgm:pt modelId="{BC4C67E3-519A-4591-8E8D-6848C6E150AD}" type="parTrans" cxnId="{9F355734-D83C-4033-BE59-E85AB8DDEEB5}">
      <dgm:prSet/>
      <dgm:spPr/>
      <dgm:t>
        <a:bodyPr/>
        <a:lstStyle/>
        <a:p>
          <a:endParaRPr lang="en-US"/>
        </a:p>
      </dgm:t>
    </dgm:pt>
    <dgm:pt modelId="{8E898BB7-331B-47E4-ACC1-270FD11A57FC}" type="sibTrans" cxnId="{9F355734-D83C-4033-BE59-E85AB8DDEEB5}">
      <dgm:prSet/>
      <dgm:spPr/>
      <dgm:t>
        <a:bodyPr/>
        <a:lstStyle/>
        <a:p>
          <a:endParaRPr lang="en-US"/>
        </a:p>
      </dgm:t>
    </dgm:pt>
    <dgm:pt modelId="{84BD31AC-9222-4CCF-8E77-4D1316DB8A79}">
      <dgm:prSet/>
      <dgm:spPr/>
      <dgm:t>
        <a:bodyPr/>
        <a:lstStyle/>
        <a:p>
          <a:r>
            <a:rPr lang="en-US" dirty="0"/>
            <a:t>Children in Need</a:t>
          </a:r>
        </a:p>
      </dgm:t>
    </dgm:pt>
    <dgm:pt modelId="{577BD617-41D7-456F-B369-062F8A208E54}" type="parTrans" cxnId="{44BF7F3B-6D3F-4ACE-847A-7122FB2A026D}">
      <dgm:prSet/>
      <dgm:spPr/>
      <dgm:t>
        <a:bodyPr/>
        <a:lstStyle/>
        <a:p>
          <a:endParaRPr lang="en-US"/>
        </a:p>
      </dgm:t>
    </dgm:pt>
    <dgm:pt modelId="{F9E78475-B434-49C8-98D3-849C180E6B43}" type="sibTrans" cxnId="{44BF7F3B-6D3F-4ACE-847A-7122FB2A026D}">
      <dgm:prSet/>
      <dgm:spPr/>
      <dgm:t>
        <a:bodyPr/>
        <a:lstStyle/>
        <a:p>
          <a:endParaRPr lang="en-US"/>
        </a:p>
      </dgm:t>
    </dgm:pt>
    <dgm:pt modelId="{D71CF211-4FA5-42A6-B73D-E5F426F4398C}">
      <dgm:prSet/>
      <dgm:spPr/>
      <dgm:t>
        <a:bodyPr/>
        <a:lstStyle/>
        <a:p>
          <a:r>
            <a:rPr lang="en-US" dirty="0"/>
            <a:t>Voice of Young People in Care (VOYPIC)</a:t>
          </a:r>
        </a:p>
      </dgm:t>
    </dgm:pt>
    <dgm:pt modelId="{0D927558-0DA8-4898-AB64-4E3D3BFBDBE9}" type="parTrans" cxnId="{C33916E3-716A-4E95-AFAC-1DC5F804BD90}">
      <dgm:prSet/>
      <dgm:spPr/>
      <dgm:t>
        <a:bodyPr/>
        <a:lstStyle/>
        <a:p>
          <a:endParaRPr lang="en-US"/>
        </a:p>
      </dgm:t>
    </dgm:pt>
    <dgm:pt modelId="{266F2E1C-20C6-4A33-A783-20A83CAF7AEE}" type="sibTrans" cxnId="{C33916E3-716A-4E95-AFAC-1DC5F804BD90}">
      <dgm:prSet/>
      <dgm:spPr/>
      <dgm:t>
        <a:bodyPr/>
        <a:lstStyle/>
        <a:p>
          <a:endParaRPr lang="en-US"/>
        </a:p>
      </dgm:t>
    </dgm:pt>
    <dgm:pt modelId="{D515A7B6-A9CB-0A4D-9403-DC7C29B723C6}">
      <dgm:prSet/>
      <dgm:spPr/>
      <dgm:t>
        <a:bodyPr/>
        <a:lstStyle/>
        <a:p>
          <a:r>
            <a:rPr lang="en-US" dirty="0"/>
            <a:t>Parenting NI</a:t>
          </a:r>
        </a:p>
      </dgm:t>
    </dgm:pt>
    <dgm:pt modelId="{6ABAAA3C-396E-504F-883C-0A62169917FC}" type="parTrans" cxnId="{7DF9F8C7-6441-744C-BB01-C9DFEA63D1E4}">
      <dgm:prSet/>
      <dgm:spPr/>
      <dgm:t>
        <a:bodyPr/>
        <a:lstStyle/>
        <a:p>
          <a:endParaRPr lang="en-GB"/>
        </a:p>
      </dgm:t>
    </dgm:pt>
    <dgm:pt modelId="{8F1E2B39-D17B-3241-991B-E4061A8D5FD8}" type="sibTrans" cxnId="{7DF9F8C7-6441-744C-BB01-C9DFEA63D1E4}">
      <dgm:prSet/>
      <dgm:spPr/>
      <dgm:t>
        <a:bodyPr/>
        <a:lstStyle/>
        <a:p>
          <a:endParaRPr lang="en-GB"/>
        </a:p>
      </dgm:t>
    </dgm:pt>
    <dgm:pt modelId="{85F1C06A-433A-47A4-AA12-845501F142AE}" type="pres">
      <dgm:prSet presAssocID="{39821E00-2C21-43AC-80BB-4A3046E300EB}" presName="vert0" presStyleCnt="0">
        <dgm:presLayoutVars>
          <dgm:dir/>
          <dgm:animOne val="branch"/>
          <dgm:animLvl val="lvl"/>
        </dgm:presLayoutVars>
      </dgm:prSet>
      <dgm:spPr/>
    </dgm:pt>
    <dgm:pt modelId="{66E8621E-3D3C-4E3B-9299-4D5CA0D81245}" type="pres">
      <dgm:prSet presAssocID="{3778249E-0856-4AD7-B7B4-9E4EEEADB991}" presName="thickLine" presStyleLbl="alignNode1" presStyleIdx="0" presStyleCnt="1"/>
      <dgm:spPr/>
    </dgm:pt>
    <dgm:pt modelId="{42A137AF-3071-481E-8B9D-AFB02D8D9C0E}" type="pres">
      <dgm:prSet presAssocID="{3778249E-0856-4AD7-B7B4-9E4EEEADB991}" presName="horz1" presStyleCnt="0"/>
      <dgm:spPr/>
    </dgm:pt>
    <dgm:pt modelId="{E2AC79B4-2C98-410D-B25D-2F4B7B21093C}" type="pres">
      <dgm:prSet presAssocID="{3778249E-0856-4AD7-B7B4-9E4EEEADB991}" presName="tx1" presStyleLbl="revTx" presStyleIdx="0" presStyleCnt="5"/>
      <dgm:spPr/>
    </dgm:pt>
    <dgm:pt modelId="{9AF5B475-34C2-4E2A-B890-B272C1ECECF3}" type="pres">
      <dgm:prSet presAssocID="{3778249E-0856-4AD7-B7B4-9E4EEEADB991}" presName="vert1" presStyleCnt="0"/>
      <dgm:spPr/>
    </dgm:pt>
    <dgm:pt modelId="{B947D8FE-D95A-451E-89AD-3D702B2D67B7}" type="pres">
      <dgm:prSet presAssocID="{8E30296F-E42F-423F-A948-D8F0EF47892E}" presName="vertSpace2a" presStyleCnt="0"/>
      <dgm:spPr/>
    </dgm:pt>
    <dgm:pt modelId="{D47606AD-C375-40CB-95A2-BAB2E36CC7B5}" type="pres">
      <dgm:prSet presAssocID="{8E30296F-E42F-423F-A948-D8F0EF47892E}" presName="horz2" presStyleCnt="0"/>
      <dgm:spPr/>
    </dgm:pt>
    <dgm:pt modelId="{419C253A-9F30-46E2-9D26-B5A94F60087F}" type="pres">
      <dgm:prSet presAssocID="{8E30296F-E42F-423F-A948-D8F0EF47892E}" presName="horzSpace2" presStyleCnt="0"/>
      <dgm:spPr/>
    </dgm:pt>
    <dgm:pt modelId="{B4AAA235-1D22-462D-A5C8-6AA708EB2500}" type="pres">
      <dgm:prSet presAssocID="{8E30296F-E42F-423F-A948-D8F0EF47892E}" presName="tx2" presStyleLbl="revTx" presStyleIdx="1" presStyleCnt="5"/>
      <dgm:spPr/>
    </dgm:pt>
    <dgm:pt modelId="{B90D1F86-79F5-40E3-906F-3051ACF74543}" type="pres">
      <dgm:prSet presAssocID="{8E30296F-E42F-423F-A948-D8F0EF47892E}" presName="vert2" presStyleCnt="0"/>
      <dgm:spPr/>
    </dgm:pt>
    <dgm:pt modelId="{B159F5E7-77EE-4E96-AB8A-D6C00F3CEF3F}" type="pres">
      <dgm:prSet presAssocID="{8E30296F-E42F-423F-A948-D8F0EF47892E}" presName="thinLine2b" presStyleLbl="callout" presStyleIdx="0" presStyleCnt="4"/>
      <dgm:spPr/>
    </dgm:pt>
    <dgm:pt modelId="{0A6C1AB7-1E0D-4750-945C-04FC6AC7C2A4}" type="pres">
      <dgm:prSet presAssocID="{8E30296F-E42F-423F-A948-D8F0EF47892E}" presName="vertSpace2b" presStyleCnt="0"/>
      <dgm:spPr/>
    </dgm:pt>
    <dgm:pt modelId="{552E90D6-1346-4E1B-9C66-98BF30C766C8}" type="pres">
      <dgm:prSet presAssocID="{D515A7B6-A9CB-0A4D-9403-DC7C29B723C6}" presName="horz2" presStyleCnt="0"/>
      <dgm:spPr/>
    </dgm:pt>
    <dgm:pt modelId="{1586F33E-86AE-4F4D-BACD-005FA56DAD6C}" type="pres">
      <dgm:prSet presAssocID="{D515A7B6-A9CB-0A4D-9403-DC7C29B723C6}" presName="horzSpace2" presStyleCnt="0"/>
      <dgm:spPr/>
    </dgm:pt>
    <dgm:pt modelId="{334E62FC-5D4C-4312-84D8-A8BF5BA7C7F1}" type="pres">
      <dgm:prSet presAssocID="{D515A7B6-A9CB-0A4D-9403-DC7C29B723C6}" presName="tx2" presStyleLbl="revTx" presStyleIdx="2" presStyleCnt="5"/>
      <dgm:spPr/>
    </dgm:pt>
    <dgm:pt modelId="{EA89B1FD-7112-4427-A9E2-81ECEA24542B}" type="pres">
      <dgm:prSet presAssocID="{D515A7B6-A9CB-0A4D-9403-DC7C29B723C6}" presName="vert2" presStyleCnt="0"/>
      <dgm:spPr/>
    </dgm:pt>
    <dgm:pt modelId="{8AB1035C-50B7-45E4-B491-F46E43080F77}" type="pres">
      <dgm:prSet presAssocID="{D515A7B6-A9CB-0A4D-9403-DC7C29B723C6}" presName="thinLine2b" presStyleLbl="callout" presStyleIdx="1" presStyleCnt="4"/>
      <dgm:spPr/>
    </dgm:pt>
    <dgm:pt modelId="{63739E88-C7FD-4FFE-A1A5-FA63C83FFDB7}" type="pres">
      <dgm:prSet presAssocID="{D515A7B6-A9CB-0A4D-9403-DC7C29B723C6}" presName="vertSpace2b" presStyleCnt="0"/>
      <dgm:spPr/>
    </dgm:pt>
    <dgm:pt modelId="{A856FD23-1549-4603-B5F9-D94C20C96A4C}" type="pres">
      <dgm:prSet presAssocID="{84BD31AC-9222-4CCF-8E77-4D1316DB8A79}" presName="horz2" presStyleCnt="0"/>
      <dgm:spPr/>
    </dgm:pt>
    <dgm:pt modelId="{83A5D81C-F916-41F8-9941-D732B034DDC8}" type="pres">
      <dgm:prSet presAssocID="{84BD31AC-9222-4CCF-8E77-4D1316DB8A79}" presName="horzSpace2" presStyleCnt="0"/>
      <dgm:spPr/>
    </dgm:pt>
    <dgm:pt modelId="{92E81E69-5171-4B0F-86FF-8011876ADF8A}" type="pres">
      <dgm:prSet presAssocID="{84BD31AC-9222-4CCF-8E77-4D1316DB8A79}" presName="tx2" presStyleLbl="revTx" presStyleIdx="3" presStyleCnt="5"/>
      <dgm:spPr/>
    </dgm:pt>
    <dgm:pt modelId="{D3631488-1713-456D-AD7B-B559F8243826}" type="pres">
      <dgm:prSet presAssocID="{84BD31AC-9222-4CCF-8E77-4D1316DB8A79}" presName="vert2" presStyleCnt="0"/>
      <dgm:spPr/>
    </dgm:pt>
    <dgm:pt modelId="{B036C3DA-0798-4488-B801-B530FCF5EA02}" type="pres">
      <dgm:prSet presAssocID="{84BD31AC-9222-4CCF-8E77-4D1316DB8A79}" presName="thinLine2b" presStyleLbl="callout" presStyleIdx="2" presStyleCnt="4"/>
      <dgm:spPr/>
    </dgm:pt>
    <dgm:pt modelId="{4F720747-E22F-45DB-99A6-19C46B605EF4}" type="pres">
      <dgm:prSet presAssocID="{84BD31AC-9222-4CCF-8E77-4D1316DB8A79}" presName="vertSpace2b" presStyleCnt="0"/>
      <dgm:spPr/>
    </dgm:pt>
    <dgm:pt modelId="{B7B3ECA5-D6A3-4EFF-B427-B89E5A9D51DC}" type="pres">
      <dgm:prSet presAssocID="{D71CF211-4FA5-42A6-B73D-E5F426F4398C}" presName="horz2" presStyleCnt="0"/>
      <dgm:spPr/>
    </dgm:pt>
    <dgm:pt modelId="{9D8109FB-216E-4DC3-8D71-DA56FD2EF103}" type="pres">
      <dgm:prSet presAssocID="{D71CF211-4FA5-42A6-B73D-E5F426F4398C}" presName="horzSpace2" presStyleCnt="0"/>
      <dgm:spPr/>
    </dgm:pt>
    <dgm:pt modelId="{949B9F62-B32B-43BD-B4B2-544E1BD6C572}" type="pres">
      <dgm:prSet presAssocID="{D71CF211-4FA5-42A6-B73D-E5F426F4398C}" presName="tx2" presStyleLbl="revTx" presStyleIdx="4" presStyleCnt="5"/>
      <dgm:spPr/>
    </dgm:pt>
    <dgm:pt modelId="{47F7E86C-7A6F-4971-A947-ED01C701FD60}" type="pres">
      <dgm:prSet presAssocID="{D71CF211-4FA5-42A6-B73D-E5F426F4398C}" presName="vert2" presStyleCnt="0"/>
      <dgm:spPr/>
    </dgm:pt>
    <dgm:pt modelId="{0150F74E-F94B-4FAE-B186-A52AD785149C}" type="pres">
      <dgm:prSet presAssocID="{D71CF211-4FA5-42A6-B73D-E5F426F4398C}" presName="thinLine2b" presStyleLbl="callout" presStyleIdx="3" presStyleCnt="4"/>
      <dgm:spPr/>
    </dgm:pt>
    <dgm:pt modelId="{1B111D53-289B-458D-850A-6DF1908D7577}" type="pres">
      <dgm:prSet presAssocID="{D71CF211-4FA5-42A6-B73D-E5F426F4398C}" presName="vertSpace2b" presStyleCnt="0"/>
      <dgm:spPr/>
    </dgm:pt>
  </dgm:ptLst>
  <dgm:cxnLst>
    <dgm:cxn modelId="{4193EB26-A1D5-46D9-8941-7C6852EE4600}" type="presOf" srcId="{D515A7B6-A9CB-0A4D-9403-DC7C29B723C6}" destId="{334E62FC-5D4C-4312-84D8-A8BF5BA7C7F1}" srcOrd="0" destOrd="0" presId="urn:microsoft.com/office/officeart/2008/layout/LinedList"/>
    <dgm:cxn modelId="{AC7F8827-075D-4344-82FE-B6F9B2E08DB6}" type="presOf" srcId="{84BD31AC-9222-4CCF-8E77-4D1316DB8A79}" destId="{92E81E69-5171-4B0F-86FF-8011876ADF8A}" srcOrd="0" destOrd="0" presId="urn:microsoft.com/office/officeart/2008/layout/LinedList"/>
    <dgm:cxn modelId="{C496BF28-36F7-4CEB-94A9-AB7EA8ED54D4}" type="presOf" srcId="{D71CF211-4FA5-42A6-B73D-E5F426F4398C}" destId="{949B9F62-B32B-43BD-B4B2-544E1BD6C572}" srcOrd="0" destOrd="0" presId="urn:microsoft.com/office/officeart/2008/layout/LinedList"/>
    <dgm:cxn modelId="{9F355734-D83C-4033-BE59-E85AB8DDEEB5}" srcId="{3778249E-0856-4AD7-B7B4-9E4EEEADB991}" destId="{8E30296F-E42F-423F-A948-D8F0EF47892E}" srcOrd="0" destOrd="0" parTransId="{BC4C67E3-519A-4591-8E8D-6848C6E150AD}" sibTransId="{8E898BB7-331B-47E4-ACC1-270FD11A57FC}"/>
    <dgm:cxn modelId="{44BF7F3B-6D3F-4ACE-847A-7122FB2A026D}" srcId="{3778249E-0856-4AD7-B7B4-9E4EEEADB991}" destId="{84BD31AC-9222-4CCF-8E77-4D1316DB8A79}" srcOrd="2" destOrd="0" parTransId="{577BD617-41D7-456F-B369-062F8A208E54}" sibTransId="{F9E78475-B434-49C8-98D3-849C180E6B43}"/>
    <dgm:cxn modelId="{EBD3039F-45DB-4A06-A3FA-33C3FCF4C588}" srcId="{39821E00-2C21-43AC-80BB-4A3046E300EB}" destId="{3778249E-0856-4AD7-B7B4-9E4EEEADB991}" srcOrd="0" destOrd="0" parTransId="{711B8AB0-787C-446F-97F9-38A83DA3A295}" sibTransId="{7ACB6436-3EF5-48C2-A92B-85738732B296}"/>
    <dgm:cxn modelId="{FF5651A1-64EA-4943-9018-B05024B18066}" type="presOf" srcId="{8E30296F-E42F-423F-A948-D8F0EF47892E}" destId="{B4AAA235-1D22-462D-A5C8-6AA708EB2500}" srcOrd="0" destOrd="0" presId="urn:microsoft.com/office/officeart/2008/layout/LinedList"/>
    <dgm:cxn modelId="{7DF9F8C7-6441-744C-BB01-C9DFEA63D1E4}" srcId="{3778249E-0856-4AD7-B7B4-9E4EEEADB991}" destId="{D515A7B6-A9CB-0A4D-9403-DC7C29B723C6}" srcOrd="1" destOrd="0" parTransId="{6ABAAA3C-396E-504F-883C-0A62169917FC}" sibTransId="{8F1E2B39-D17B-3241-991B-E4061A8D5FD8}"/>
    <dgm:cxn modelId="{F4ADBAE0-1F3F-4B9F-B9D6-B0AAD32450DB}" type="presOf" srcId="{3778249E-0856-4AD7-B7B4-9E4EEEADB991}" destId="{E2AC79B4-2C98-410D-B25D-2F4B7B21093C}" srcOrd="0" destOrd="0" presId="urn:microsoft.com/office/officeart/2008/layout/LinedList"/>
    <dgm:cxn modelId="{C33916E3-716A-4E95-AFAC-1DC5F804BD90}" srcId="{3778249E-0856-4AD7-B7B4-9E4EEEADB991}" destId="{D71CF211-4FA5-42A6-B73D-E5F426F4398C}" srcOrd="3" destOrd="0" parTransId="{0D927558-0DA8-4898-AB64-4E3D3BFBDBE9}" sibTransId="{266F2E1C-20C6-4A33-A783-20A83CAF7AEE}"/>
    <dgm:cxn modelId="{609107E6-9C35-450E-A475-319F70FD080B}" type="presOf" srcId="{39821E00-2C21-43AC-80BB-4A3046E300EB}" destId="{85F1C06A-433A-47A4-AA12-845501F142AE}" srcOrd="0" destOrd="0" presId="urn:microsoft.com/office/officeart/2008/layout/LinedList"/>
    <dgm:cxn modelId="{267827A9-AACD-4534-B270-69EF4E1781EC}" type="presParOf" srcId="{85F1C06A-433A-47A4-AA12-845501F142AE}" destId="{66E8621E-3D3C-4E3B-9299-4D5CA0D81245}" srcOrd="0" destOrd="0" presId="urn:microsoft.com/office/officeart/2008/layout/LinedList"/>
    <dgm:cxn modelId="{EA0BE1C0-9137-4224-901F-DC668498741E}" type="presParOf" srcId="{85F1C06A-433A-47A4-AA12-845501F142AE}" destId="{42A137AF-3071-481E-8B9D-AFB02D8D9C0E}" srcOrd="1" destOrd="0" presId="urn:microsoft.com/office/officeart/2008/layout/LinedList"/>
    <dgm:cxn modelId="{3B56EAE9-5A2D-4A11-B98F-CD69575D47E0}" type="presParOf" srcId="{42A137AF-3071-481E-8B9D-AFB02D8D9C0E}" destId="{E2AC79B4-2C98-410D-B25D-2F4B7B21093C}" srcOrd="0" destOrd="0" presId="urn:microsoft.com/office/officeart/2008/layout/LinedList"/>
    <dgm:cxn modelId="{BEAD83CC-A9BB-4FF5-8F1E-7A683191866A}" type="presParOf" srcId="{42A137AF-3071-481E-8B9D-AFB02D8D9C0E}" destId="{9AF5B475-34C2-4E2A-B890-B272C1ECECF3}" srcOrd="1" destOrd="0" presId="urn:microsoft.com/office/officeart/2008/layout/LinedList"/>
    <dgm:cxn modelId="{7C232470-CED9-447D-ACAA-71E92224174F}" type="presParOf" srcId="{9AF5B475-34C2-4E2A-B890-B272C1ECECF3}" destId="{B947D8FE-D95A-451E-89AD-3D702B2D67B7}" srcOrd="0" destOrd="0" presId="urn:microsoft.com/office/officeart/2008/layout/LinedList"/>
    <dgm:cxn modelId="{84C54829-1371-41CF-9D7C-E100BB77C536}" type="presParOf" srcId="{9AF5B475-34C2-4E2A-B890-B272C1ECECF3}" destId="{D47606AD-C375-40CB-95A2-BAB2E36CC7B5}" srcOrd="1" destOrd="0" presId="urn:microsoft.com/office/officeart/2008/layout/LinedList"/>
    <dgm:cxn modelId="{EF657BF6-CE63-45DC-98FE-4858FB023801}" type="presParOf" srcId="{D47606AD-C375-40CB-95A2-BAB2E36CC7B5}" destId="{419C253A-9F30-46E2-9D26-B5A94F60087F}" srcOrd="0" destOrd="0" presId="urn:microsoft.com/office/officeart/2008/layout/LinedList"/>
    <dgm:cxn modelId="{246F9555-633D-4528-83A8-DB2D02E779EA}" type="presParOf" srcId="{D47606AD-C375-40CB-95A2-BAB2E36CC7B5}" destId="{B4AAA235-1D22-462D-A5C8-6AA708EB2500}" srcOrd="1" destOrd="0" presId="urn:microsoft.com/office/officeart/2008/layout/LinedList"/>
    <dgm:cxn modelId="{174411EE-2348-4E57-9EE0-1D6FF249817B}" type="presParOf" srcId="{D47606AD-C375-40CB-95A2-BAB2E36CC7B5}" destId="{B90D1F86-79F5-40E3-906F-3051ACF74543}" srcOrd="2" destOrd="0" presId="urn:microsoft.com/office/officeart/2008/layout/LinedList"/>
    <dgm:cxn modelId="{578BC810-80D0-48F8-80A2-AC1A9EF1B3FD}" type="presParOf" srcId="{9AF5B475-34C2-4E2A-B890-B272C1ECECF3}" destId="{B159F5E7-77EE-4E96-AB8A-D6C00F3CEF3F}" srcOrd="2" destOrd="0" presId="urn:microsoft.com/office/officeart/2008/layout/LinedList"/>
    <dgm:cxn modelId="{864103CD-6046-4A99-B07C-3163C2D4B787}" type="presParOf" srcId="{9AF5B475-34C2-4E2A-B890-B272C1ECECF3}" destId="{0A6C1AB7-1E0D-4750-945C-04FC6AC7C2A4}" srcOrd="3" destOrd="0" presId="urn:microsoft.com/office/officeart/2008/layout/LinedList"/>
    <dgm:cxn modelId="{8026A12F-33F4-4A18-ABBB-9F72FD088FDD}" type="presParOf" srcId="{9AF5B475-34C2-4E2A-B890-B272C1ECECF3}" destId="{552E90D6-1346-4E1B-9C66-98BF30C766C8}" srcOrd="4" destOrd="0" presId="urn:microsoft.com/office/officeart/2008/layout/LinedList"/>
    <dgm:cxn modelId="{A4B371A5-E0E7-4AC9-B119-666917370E74}" type="presParOf" srcId="{552E90D6-1346-4E1B-9C66-98BF30C766C8}" destId="{1586F33E-86AE-4F4D-BACD-005FA56DAD6C}" srcOrd="0" destOrd="0" presId="urn:microsoft.com/office/officeart/2008/layout/LinedList"/>
    <dgm:cxn modelId="{CA72A3F0-FCCE-4441-A48D-BC1913964208}" type="presParOf" srcId="{552E90D6-1346-4E1B-9C66-98BF30C766C8}" destId="{334E62FC-5D4C-4312-84D8-A8BF5BA7C7F1}" srcOrd="1" destOrd="0" presId="urn:microsoft.com/office/officeart/2008/layout/LinedList"/>
    <dgm:cxn modelId="{98F6A8F1-912F-49E3-B031-AC90FB8E4E5F}" type="presParOf" srcId="{552E90D6-1346-4E1B-9C66-98BF30C766C8}" destId="{EA89B1FD-7112-4427-A9E2-81ECEA24542B}" srcOrd="2" destOrd="0" presId="urn:microsoft.com/office/officeart/2008/layout/LinedList"/>
    <dgm:cxn modelId="{4B83DB62-08C2-40AA-B1C7-33771FE3ECCF}" type="presParOf" srcId="{9AF5B475-34C2-4E2A-B890-B272C1ECECF3}" destId="{8AB1035C-50B7-45E4-B491-F46E43080F77}" srcOrd="5" destOrd="0" presId="urn:microsoft.com/office/officeart/2008/layout/LinedList"/>
    <dgm:cxn modelId="{849E1C4E-8EBF-4A1F-9948-D12EDB32C20E}" type="presParOf" srcId="{9AF5B475-34C2-4E2A-B890-B272C1ECECF3}" destId="{63739E88-C7FD-4FFE-A1A5-FA63C83FFDB7}" srcOrd="6" destOrd="0" presId="urn:microsoft.com/office/officeart/2008/layout/LinedList"/>
    <dgm:cxn modelId="{8783E7A5-5CEE-4535-8BD8-C181ECB2066D}" type="presParOf" srcId="{9AF5B475-34C2-4E2A-B890-B272C1ECECF3}" destId="{A856FD23-1549-4603-B5F9-D94C20C96A4C}" srcOrd="7" destOrd="0" presId="urn:microsoft.com/office/officeart/2008/layout/LinedList"/>
    <dgm:cxn modelId="{EAE3EC22-23A2-4CA3-B1F4-A712FFC180D4}" type="presParOf" srcId="{A856FD23-1549-4603-B5F9-D94C20C96A4C}" destId="{83A5D81C-F916-41F8-9941-D732B034DDC8}" srcOrd="0" destOrd="0" presId="urn:microsoft.com/office/officeart/2008/layout/LinedList"/>
    <dgm:cxn modelId="{8575EDA0-75BC-4F95-ABC7-CB82A04787E6}" type="presParOf" srcId="{A856FD23-1549-4603-B5F9-D94C20C96A4C}" destId="{92E81E69-5171-4B0F-86FF-8011876ADF8A}" srcOrd="1" destOrd="0" presId="urn:microsoft.com/office/officeart/2008/layout/LinedList"/>
    <dgm:cxn modelId="{3DDFA611-2C63-4D68-ACF2-99117D7CCBF9}" type="presParOf" srcId="{A856FD23-1549-4603-B5F9-D94C20C96A4C}" destId="{D3631488-1713-456D-AD7B-B559F8243826}" srcOrd="2" destOrd="0" presId="urn:microsoft.com/office/officeart/2008/layout/LinedList"/>
    <dgm:cxn modelId="{BD7268B0-7F0F-4CDF-BECE-FF96F2F8D365}" type="presParOf" srcId="{9AF5B475-34C2-4E2A-B890-B272C1ECECF3}" destId="{B036C3DA-0798-4488-B801-B530FCF5EA02}" srcOrd="8" destOrd="0" presId="urn:microsoft.com/office/officeart/2008/layout/LinedList"/>
    <dgm:cxn modelId="{7F31761C-0473-43B8-8157-34B20E6ED1D6}" type="presParOf" srcId="{9AF5B475-34C2-4E2A-B890-B272C1ECECF3}" destId="{4F720747-E22F-45DB-99A6-19C46B605EF4}" srcOrd="9" destOrd="0" presId="urn:microsoft.com/office/officeart/2008/layout/LinedList"/>
    <dgm:cxn modelId="{825D7BBD-EAD7-48F6-A31D-1C77577E1BDB}" type="presParOf" srcId="{9AF5B475-34C2-4E2A-B890-B272C1ECECF3}" destId="{B7B3ECA5-D6A3-4EFF-B427-B89E5A9D51DC}" srcOrd="10" destOrd="0" presId="urn:microsoft.com/office/officeart/2008/layout/LinedList"/>
    <dgm:cxn modelId="{2E35EF58-52DD-45BF-A221-FBE5F2A32AB2}" type="presParOf" srcId="{B7B3ECA5-D6A3-4EFF-B427-B89E5A9D51DC}" destId="{9D8109FB-216E-4DC3-8D71-DA56FD2EF103}" srcOrd="0" destOrd="0" presId="urn:microsoft.com/office/officeart/2008/layout/LinedList"/>
    <dgm:cxn modelId="{7E354E64-4F8D-42B0-96C8-C129E5C69649}" type="presParOf" srcId="{B7B3ECA5-D6A3-4EFF-B427-B89E5A9D51DC}" destId="{949B9F62-B32B-43BD-B4B2-544E1BD6C572}" srcOrd="1" destOrd="0" presId="urn:microsoft.com/office/officeart/2008/layout/LinedList"/>
    <dgm:cxn modelId="{0A33B3C8-984B-4853-8186-7B9ADF69F10A}" type="presParOf" srcId="{B7B3ECA5-D6A3-4EFF-B427-B89E5A9D51DC}" destId="{47F7E86C-7A6F-4971-A947-ED01C701FD60}" srcOrd="2" destOrd="0" presId="urn:microsoft.com/office/officeart/2008/layout/LinedList"/>
    <dgm:cxn modelId="{646C4AE4-D095-4AE5-867B-AA2AF70A9669}" type="presParOf" srcId="{9AF5B475-34C2-4E2A-B890-B272C1ECECF3}" destId="{0150F74E-F94B-4FAE-B186-A52AD785149C}" srcOrd="11" destOrd="0" presId="urn:microsoft.com/office/officeart/2008/layout/LinedList"/>
    <dgm:cxn modelId="{8DBAEA70-EE3F-449D-90A2-360823967454}" type="presParOf" srcId="{9AF5B475-34C2-4E2A-B890-B272C1ECECF3}" destId="{1B111D53-289B-458D-850A-6DF1908D7577}"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9135B05-5E8B-4C5D-B89A-C608F51B87C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9D5AE07-C8E9-4975-AC5C-D0A54FBDF06E}">
      <dgm:prSet/>
      <dgm:spPr/>
      <dgm:t>
        <a:bodyPr/>
        <a:lstStyle/>
        <a:p>
          <a:pPr>
            <a:lnSpc>
              <a:spcPct val="100000"/>
            </a:lnSpc>
          </a:pPr>
          <a:r>
            <a:rPr lang="en-US" dirty="0">
              <a:solidFill>
                <a:schemeClr val="bg1"/>
              </a:solidFill>
            </a:rPr>
            <a:t>Check in</a:t>
          </a:r>
        </a:p>
      </dgm:t>
    </dgm:pt>
    <dgm:pt modelId="{F5551A38-A686-4F2C-B773-9A99AF39CB66}" type="parTrans" cxnId="{FA1072EA-64A3-4FFD-B161-27030FC692EF}">
      <dgm:prSet/>
      <dgm:spPr/>
      <dgm:t>
        <a:bodyPr/>
        <a:lstStyle/>
        <a:p>
          <a:endParaRPr lang="en-US"/>
        </a:p>
      </dgm:t>
    </dgm:pt>
    <dgm:pt modelId="{3592A74E-12D6-4C12-9A24-BDD734958F0D}" type="sibTrans" cxnId="{FA1072EA-64A3-4FFD-B161-27030FC692EF}">
      <dgm:prSet/>
      <dgm:spPr/>
      <dgm:t>
        <a:bodyPr/>
        <a:lstStyle/>
        <a:p>
          <a:endParaRPr lang="en-US"/>
        </a:p>
      </dgm:t>
    </dgm:pt>
    <dgm:pt modelId="{A1DE371E-2E4B-4138-9CC1-985342640EC6}">
      <dgm:prSet/>
      <dgm:spPr/>
      <dgm:t>
        <a:bodyPr/>
        <a:lstStyle/>
        <a:p>
          <a:pPr>
            <a:lnSpc>
              <a:spcPct val="100000"/>
            </a:lnSpc>
          </a:pPr>
          <a:r>
            <a:rPr lang="en-GB" dirty="0">
              <a:solidFill>
                <a:schemeClr val="bg1"/>
              </a:solidFill>
            </a:rPr>
            <a:t>Group game/ icebreaker</a:t>
          </a:r>
          <a:endParaRPr lang="en-US" dirty="0">
            <a:solidFill>
              <a:schemeClr val="bg1"/>
            </a:solidFill>
          </a:endParaRPr>
        </a:p>
      </dgm:t>
    </dgm:pt>
    <dgm:pt modelId="{63174DA5-0584-440D-AD7C-63ADA6D738B8}" type="parTrans" cxnId="{5B2DD9B4-4D92-4354-A3ED-078051630682}">
      <dgm:prSet/>
      <dgm:spPr/>
      <dgm:t>
        <a:bodyPr/>
        <a:lstStyle/>
        <a:p>
          <a:endParaRPr lang="en-US"/>
        </a:p>
      </dgm:t>
    </dgm:pt>
    <dgm:pt modelId="{883ABF50-84A2-4C0A-B29C-B53197A08CA3}" type="sibTrans" cxnId="{5B2DD9B4-4D92-4354-A3ED-078051630682}">
      <dgm:prSet/>
      <dgm:spPr/>
      <dgm:t>
        <a:bodyPr/>
        <a:lstStyle/>
        <a:p>
          <a:endParaRPr lang="en-US"/>
        </a:p>
      </dgm:t>
    </dgm:pt>
    <dgm:pt modelId="{F595398A-05FC-4B4C-9B48-263B2EC1542E}">
      <dgm:prSet/>
      <dgm:spPr/>
      <dgm:t>
        <a:bodyPr/>
        <a:lstStyle/>
        <a:p>
          <a:pPr>
            <a:lnSpc>
              <a:spcPct val="100000"/>
            </a:lnSpc>
          </a:pPr>
          <a:r>
            <a:rPr lang="en-GB" dirty="0"/>
            <a:t> </a:t>
          </a:r>
          <a:endParaRPr lang="en-US" dirty="0"/>
        </a:p>
      </dgm:t>
    </dgm:pt>
    <dgm:pt modelId="{BE8092D7-3CD1-4DDE-B5A9-8CB9F4B406D2}" type="parTrans" cxnId="{B1BCFF29-C797-4221-8536-4573D0C70B37}">
      <dgm:prSet/>
      <dgm:spPr/>
      <dgm:t>
        <a:bodyPr/>
        <a:lstStyle/>
        <a:p>
          <a:endParaRPr lang="en-US"/>
        </a:p>
      </dgm:t>
    </dgm:pt>
    <dgm:pt modelId="{558A0082-51C2-4948-9A28-D838F9FB24C0}" type="sibTrans" cxnId="{B1BCFF29-C797-4221-8536-4573D0C70B37}">
      <dgm:prSet/>
      <dgm:spPr/>
      <dgm:t>
        <a:bodyPr/>
        <a:lstStyle/>
        <a:p>
          <a:endParaRPr lang="en-US"/>
        </a:p>
      </dgm:t>
    </dgm:pt>
    <dgm:pt modelId="{E4887C9E-4F0F-4148-9930-844BEB79E742}">
      <dgm:prSet/>
      <dgm:spPr/>
      <dgm:t>
        <a:bodyPr/>
        <a:lstStyle/>
        <a:p>
          <a:pPr>
            <a:lnSpc>
              <a:spcPct val="100000"/>
            </a:lnSpc>
          </a:pPr>
          <a:r>
            <a:rPr lang="en-US" dirty="0">
              <a:solidFill>
                <a:schemeClr val="bg1"/>
              </a:solidFill>
            </a:rPr>
            <a:t>Introduction to risk – Bucket List activity</a:t>
          </a:r>
        </a:p>
      </dgm:t>
    </dgm:pt>
    <dgm:pt modelId="{CFB3279F-B2EB-4F1C-8560-6BAFA98A4423}" type="parTrans" cxnId="{A75E46F5-2B3A-4B9C-BAE7-0750F1FA9966}">
      <dgm:prSet/>
      <dgm:spPr/>
      <dgm:t>
        <a:bodyPr/>
        <a:lstStyle/>
        <a:p>
          <a:endParaRPr lang="en-US"/>
        </a:p>
      </dgm:t>
    </dgm:pt>
    <dgm:pt modelId="{CAA76A9B-E05E-43BC-AF1F-CF9BD5866AFD}" type="sibTrans" cxnId="{A75E46F5-2B3A-4B9C-BAE7-0750F1FA9966}">
      <dgm:prSet/>
      <dgm:spPr/>
      <dgm:t>
        <a:bodyPr/>
        <a:lstStyle/>
        <a:p>
          <a:endParaRPr lang="en-US"/>
        </a:p>
      </dgm:t>
    </dgm:pt>
    <dgm:pt modelId="{E09E6B56-40A5-42ED-A5EC-451FD6F6E32C}">
      <dgm:prSet/>
      <dgm:spPr/>
      <dgm:t>
        <a:bodyPr/>
        <a:lstStyle/>
        <a:p>
          <a:pPr>
            <a:lnSpc>
              <a:spcPct val="100000"/>
            </a:lnSpc>
          </a:pPr>
          <a:r>
            <a:rPr lang="en-GB" dirty="0"/>
            <a:t> </a:t>
          </a:r>
          <a:endParaRPr lang="en-US" dirty="0"/>
        </a:p>
      </dgm:t>
    </dgm:pt>
    <dgm:pt modelId="{CDDCDBA6-91C4-4872-885E-90F270F9A6C6}" type="parTrans" cxnId="{B7E2CDF1-6DF5-4E00-A9F6-957EA887816C}">
      <dgm:prSet/>
      <dgm:spPr/>
      <dgm:t>
        <a:bodyPr/>
        <a:lstStyle/>
        <a:p>
          <a:endParaRPr lang="en-US"/>
        </a:p>
      </dgm:t>
    </dgm:pt>
    <dgm:pt modelId="{5264EBD0-2FC5-4AC4-9C4F-66AFFA268DD1}" type="sibTrans" cxnId="{B7E2CDF1-6DF5-4E00-A9F6-957EA887816C}">
      <dgm:prSet/>
      <dgm:spPr/>
      <dgm:t>
        <a:bodyPr/>
        <a:lstStyle/>
        <a:p>
          <a:endParaRPr lang="en-US"/>
        </a:p>
      </dgm:t>
    </dgm:pt>
    <dgm:pt modelId="{C290C93B-3956-4300-84DF-A7BDF734F358}">
      <dgm:prSet/>
      <dgm:spPr/>
      <dgm:t>
        <a:bodyPr/>
        <a:lstStyle/>
        <a:p>
          <a:pPr>
            <a:lnSpc>
              <a:spcPct val="100000"/>
            </a:lnSpc>
          </a:pPr>
          <a:r>
            <a:rPr lang="en-US" dirty="0">
              <a:solidFill>
                <a:schemeClr val="bg1"/>
              </a:solidFill>
            </a:rPr>
            <a:t>Dealing with our emotions</a:t>
          </a:r>
        </a:p>
      </dgm:t>
    </dgm:pt>
    <dgm:pt modelId="{D94C06BB-82AA-47B5-B620-E4CAF297368F}" type="parTrans" cxnId="{F99091E1-0AE9-4C78-9EC2-913A49EA7D7B}">
      <dgm:prSet/>
      <dgm:spPr/>
      <dgm:t>
        <a:bodyPr/>
        <a:lstStyle/>
        <a:p>
          <a:endParaRPr lang="en-US"/>
        </a:p>
      </dgm:t>
    </dgm:pt>
    <dgm:pt modelId="{BE4E37B7-ED09-426D-8BF4-572E83B38A49}" type="sibTrans" cxnId="{F99091E1-0AE9-4C78-9EC2-913A49EA7D7B}">
      <dgm:prSet/>
      <dgm:spPr/>
      <dgm:t>
        <a:bodyPr/>
        <a:lstStyle/>
        <a:p>
          <a:endParaRPr lang="en-US"/>
        </a:p>
      </dgm:t>
    </dgm:pt>
    <dgm:pt modelId="{DFE8F61B-1385-4D07-8B49-A8E2D5E75214}">
      <dgm:prSet/>
      <dgm:spPr/>
      <dgm:t>
        <a:bodyPr/>
        <a:lstStyle/>
        <a:p>
          <a:pPr>
            <a:lnSpc>
              <a:spcPct val="100000"/>
            </a:lnSpc>
          </a:pPr>
          <a:r>
            <a:rPr lang="en-US" dirty="0">
              <a:solidFill>
                <a:schemeClr val="bg1"/>
              </a:solidFill>
            </a:rPr>
            <a:t>Check out</a:t>
          </a:r>
        </a:p>
      </dgm:t>
    </dgm:pt>
    <dgm:pt modelId="{E691AFE9-6C1D-4F09-BE85-F4EA4FA4D0D2}" type="parTrans" cxnId="{D29063F1-EAE3-4823-9DC3-0C3E7299FD86}">
      <dgm:prSet/>
      <dgm:spPr/>
      <dgm:t>
        <a:bodyPr/>
        <a:lstStyle/>
        <a:p>
          <a:endParaRPr lang="en-US"/>
        </a:p>
      </dgm:t>
    </dgm:pt>
    <dgm:pt modelId="{DF44883B-A40B-4226-81EF-F649476316B2}" type="sibTrans" cxnId="{D29063F1-EAE3-4823-9DC3-0C3E7299FD86}">
      <dgm:prSet/>
      <dgm:spPr/>
      <dgm:t>
        <a:bodyPr/>
        <a:lstStyle/>
        <a:p>
          <a:endParaRPr lang="en-US"/>
        </a:p>
      </dgm:t>
    </dgm:pt>
    <dgm:pt modelId="{AB087EF1-A80A-4F6C-B9D2-0515DC81417B}" type="pres">
      <dgm:prSet presAssocID="{89135B05-5E8B-4C5D-B89A-C608F51B87C7}" presName="root" presStyleCnt="0">
        <dgm:presLayoutVars>
          <dgm:dir/>
          <dgm:resizeHandles val="exact"/>
        </dgm:presLayoutVars>
      </dgm:prSet>
      <dgm:spPr/>
    </dgm:pt>
    <dgm:pt modelId="{1A616705-6285-44E9-9291-A976794D9D7C}" type="pres">
      <dgm:prSet presAssocID="{19D5AE07-C8E9-4975-AC5C-D0A54FBDF06E}" presName="compNode" presStyleCnt="0"/>
      <dgm:spPr/>
    </dgm:pt>
    <dgm:pt modelId="{870B815A-37B9-4AB4-975D-D22FC34C3AE6}" type="pres">
      <dgm:prSet presAssocID="{19D5AE07-C8E9-4975-AC5C-D0A54FBDF06E}" presName="bgRect" presStyleLbl="bgShp" presStyleIdx="0" presStyleCnt="7" custLinFactNeighborY="-25008"/>
      <dgm:spPr/>
    </dgm:pt>
    <dgm:pt modelId="{55720F02-C11F-4771-8ABB-FE830BC0CFDB}" type="pres">
      <dgm:prSet presAssocID="{19D5AE07-C8E9-4975-AC5C-D0A54FBDF06E}" presName="iconRect" presStyleLbl="node1" presStyleIdx="0" presStyleCnt="7" custLinFactNeighborX="1009" custLinFactNeighborY="-485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Partially Checked outline"/>
        </a:ext>
      </dgm:extLst>
    </dgm:pt>
    <dgm:pt modelId="{042767BA-CCD8-4DAF-88EF-E6134E57F655}" type="pres">
      <dgm:prSet presAssocID="{19D5AE07-C8E9-4975-AC5C-D0A54FBDF06E}" presName="spaceRect" presStyleCnt="0"/>
      <dgm:spPr/>
    </dgm:pt>
    <dgm:pt modelId="{980F929C-9962-4B62-94FB-B6D22B9699B4}" type="pres">
      <dgm:prSet presAssocID="{19D5AE07-C8E9-4975-AC5C-D0A54FBDF06E}" presName="parTx" presStyleLbl="revTx" presStyleIdx="0" presStyleCnt="7">
        <dgm:presLayoutVars>
          <dgm:chMax val="0"/>
          <dgm:chPref val="0"/>
        </dgm:presLayoutVars>
      </dgm:prSet>
      <dgm:spPr/>
    </dgm:pt>
    <dgm:pt modelId="{2F1149A1-878B-451E-B308-74005508966B}" type="pres">
      <dgm:prSet presAssocID="{3592A74E-12D6-4C12-9A24-BDD734958F0D}" presName="sibTrans" presStyleCnt="0"/>
      <dgm:spPr/>
    </dgm:pt>
    <dgm:pt modelId="{FFD673E3-B3C0-4F32-8FDE-486073092402}" type="pres">
      <dgm:prSet presAssocID="{A1DE371E-2E4B-4138-9CC1-985342640EC6}" presName="compNode" presStyleCnt="0"/>
      <dgm:spPr/>
    </dgm:pt>
    <dgm:pt modelId="{37E4C207-A03E-42CD-8275-0920218A711F}" type="pres">
      <dgm:prSet presAssocID="{A1DE371E-2E4B-4138-9CC1-985342640EC6}" presName="bgRect" presStyleLbl="bgShp" presStyleIdx="1" presStyleCnt="7"/>
      <dgm:spPr/>
    </dgm:pt>
    <dgm:pt modelId="{BA83D834-F40A-4E17-8B71-391A43553DF3}" type="pres">
      <dgm:prSet presAssocID="{A1DE371E-2E4B-4138-9CC1-985342640EC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me controller"/>
        </a:ext>
      </dgm:extLst>
    </dgm:pt>
    <dgm:pt modelId="{24836B6E-5011-4FB8-8815-83B55A5E981C}" type="pres">
      <dgm:prSet presAssocID="{A1DE371E-2E4B-4138-9CC1-985342640EC6}" presName="spaceRect" presStyleCnt="0"/>
      <dgm:spPr/>
    </dgm:pt>
    <dgm:pt modelId="{39D6600A-6FDE-419F-A80A-14B8F18DBEA4}" type="pres">
      <dgm:prSet presAssocID="{A1DE371E-2E4B-4138-9CC1-985342640EC6}" presName="parTx" presStyleLbl="revTx" presStyleIdx="1" presStyleCnt="7">
        <dgm:presLayoutVars>
          <dgm:chMax val="0"/>
          <dgm:chPref val="0"/>
        </dgm:presLayoutVars>
      </dgm:prSet>
      <dgm:spPr/>
    </dgm:pt>
    <dgm:pt modelId="{405B018B-E3C0-4F36-A01F-EFD6EBA9597A}" type="pres">
      <dgm:prSet presAssocID="{883ABF50-84A2-4C0A-B29C-B53197A08CA3}" presName="sibTrans" presStyleCnt="0"/>
      <dgm:spPr/>
    </dgm:pt>
    <dgm:pt modelId="{AC720ECD-04E9-492E-ADA4-96ABE8368F3D}" type="pres">
      <dgm:prSet presAssocID="{F595398A-05FC-4B4C-9B48-263B2EC1542E}" presName="compNode" presStyleCnt="0"/>
      <dgm:spPr/>
    </dgm:pt>
    <dgm:pt modelId="{FCFCC698-FF5B-488B-BACE-B48DB85F9208}" type="pres">
      <dgm:prSet presAssocID="{F595398A-05FC-4B4C-9B48-263B2EC1542E}" presName="bgRect" presStyleLbl="bgShp" presStyleIdx="2" presStyleCnt="7" custLinFactNeighborX="-1034"/>
      <dgm:spPr/>
      <dgm:extLst>
        <a:ext uri="{E40237B7-FDA0-4F09-8148-C483321AD2D9}">
          <dgm14:cNvPr xmlns:dgm14="http://schemas.microsoft.com/office/drawing/2010/diagram" id="0" name="" descr="Our online habits&#10;"/>
        </a:ext>
      </dgm:extLst>
    </dgm:pt>
    <dgm:pt modelId="{684D116E-85CD-4435-A617-32DE05DD325E}" type="pres">
      <dgm:prSet presAssocID="{F595398A-05FC-4B4C-9B48-263B2EC1542E}"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rainstorm with solid fill"/>
        </a:ext>
      </dgm:extLst>
    </dgm:pt>
    <dgm:pt modelId="{AD85273A-45FA-4C04-95D7-355C491EEFDB}" type="pres">
      <dgm:prSet presAssocID="{F595398A-05FC-4B4C-9B48-263B2EC1542E}" presName="spaceRect" presStyleCnt="0"/>
      <dgm:spPr/>
    </dgm:pt>
    <dgm:pt modelId="{AC1665AB-065B-46C9-9AE7-233C63088ACE}" type="pres">
      <dgm:prSet presAssocID="{F595398A-05FC-4B4C-9B48-263B2EC1542E}" presName="parTx" presStyleLbl="revTx" presStyleIdx="2" presStyleCnt="7">
        <dgm:presLayoutVars>
          <dgm:chMax val="0"/>
          <dgm:chPref val="0"/>
        </dgm:presLayoutVars>
      </dgm:prSet>
      <dgm:spPr/>
    </dgm:pt>
    <dgm:pt modelId="{0737187D-B1FE-41D0-8197-4C11F6D91247}" type="pres">
      <dgm:prSet presAssocID="{558A0082-51C2-4948-9A28-D838F9FB24C0}" presName="sibTrans" presStyleCnt="0"/>
      <dgm:spPr/>
    </dgm:pt>
    <dgm:pt modelId="{01A9585C-8573-47FD-B146-4BBF658359AB}" type="pres">
      <dgm:prSet presAssocID="{E4887C9E-4F0F-4148-9930-844BEB79E742}" presName="compNode" presStyleCnt="0"/>
      <dgm:spPr/>
    </dgm:pt>
    <dgm:pt modelId="{594BFF2B-24CC-4742-92B6-AB8973756B05}" type="pres">
      <dgm:prSet presAssocID="{E4887C9E-4F0F-4148-9930-844BEB79E742}" presName="bgRect" presStyleLbl="bgShp" presStyleIdx="3" presStyleCnt="7" custLinFactNeighborX="-1034"/>
      <dgm:spPr/>
    </dgm:pt>
    <dgm:pt modelId="{E7463F04-973A-4FA5-8BD5-0B6104D41A14}" type="pres">
      <dgm:prSet presAssocID="{E4887C9E-4F0F-4148-9930-844BEB79E742}" presName="iconRect" presStyleLbl="node1" presStyleIdx="3" presStyleCnt="7" custLinFactNeighborX="-2178" custLinFactNeighborY="-1124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rama with solid fill"/>
        </a:ext>
      </dgm:extLst>
    </dgm:pt>
    <dgm:pt modelId="{39A071D2-7E5D-449E-9B36-A56E79D69AD9}" type="pres">
      <dgm:prSet presAssocID="{E4887C9E-4F0F-4148-9930-844BEB79E742}" presName="spaceRect" presStyleCnt="0"/>
      <dgm:spPr/>
    </dgm:pt>
    <dgm:pt modelId="{CAAEF03F-2789-44FE-8CF6-86484CDC31E8}" type="pres">
      <dgm:prSet presAssocID="{E4887C9E-4F0F-4148-9930-844BEB79E742}" presName="parTx" presStyleLbl="revTx" presStyleIdx="3" presStyleCnt="7" custLinFactY="-20837" custLinFactNeighborX="342" custLinFactNeighborY="-100000">
        <dgm:presLayoutVars>
          <dgm:chMax val="0"/>
          <dgm:chPref val="0"/>
        </dgm:presLayoutVars>
      </dgm:prSet>
      <dgm:spPr/>
    </dgm:pt>
    <dgm:pt modelId="{11E44A64-D968-4434-A082-55A07B5F6FB3}" type="pres">
      <dgm:prSet presAssocID="{CAA76A9B-E05E-43BC-AF1F-CF9BD5866AFD}" presName="sibTrans" presStyleCnt="0"/>
      <dgm:spPr/>
    </dgm:pt>
    <dgm:pt modelId="{7EBDA9E2-BDDC-4FFA-8F1B-2F8A7ECEF8CE}" type="pres">
      <dgm:prSet presAssocID="{E09E6B56-40A5-42ED-A5EC-451FD6F6E32C}" presName="compNode" presStyleCnt="0"/>
      <dgm:spPr/>
    </dgm:pt>
    <dgm:pt modelId="{3511A6B6-642B-4203-8DF2-31573F77BCF2}" type="pres">
      <dgm:prSet presAssocID="{E09E6B56-40A5-42ED-A5EC-451FD6F6E32C}" presName="bgRect" presStyleLbl="bgShp" presStyleIdx="4" presStyleCnt="7" custLinFactNeighborX="69"/>
      <dgm:spPr/>
    </dgm:pt>
    <dgm:pt modelId="{193C4099-6E57-4D32-B1AB-41491BDF7F81}" type="pres">
      <dgm:prSet presAssocID="{E09E6B56-40A5-42ED-A5EC-451FD6F6E32C}" presName="iconRect" presStyleLbl="node1" presStyleIdx="4" presStyleCnt="7" custLinFactNeighborX="-217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alette with solid fill"/>
        </a:ext>
      </dgm:extLst>
    </dgm:pt>
    <dgm:pt modelId="{6085F466-9999-450D-85B6-FCC677633B51}" type="pres">
      <dgm:prSet presAssocID="{E09E6B56-40A5-42ED-A5EC-451FD6F6E32C}" presName="spaceRect" presStyleCnt="0"/>
      <dgm:spPr/>
    </dgm:pt>
    <dgm:pt modelId="{CAA333AD-AE1C-4969-AE26-F32B56BDF01A}" type="pres">
      <dgm:prSet presAssocID="{E09E6B56-40A5-42ED-A5EC-451FD6F6E32C}" presName="parTx" presStyleLbl="revTx" presStyleIdx="4" presStyleCnt="7">
        <dgm:presLayoutVars>
          <dgm:chMax val="0"/>
          <dgm:chPref val="0"/>
        </dgm:presLayoutVars>
      </dgm:prSet>
      <dgm:spPr/>
    </dgm:pt>
    <dgm:pt modelId="{1FB46C3B-2BF3-4FC7-8CF2-B7E05BD52762}" type="pres">
      <dgm:prSet presAssocID="{5264EBD0-2FC5-4AC4-9C4F-66AFFA268DD1}" presName="sibTrans" presStyleCnt="0"/>
      <dgm:spPr/>
    </dgm:pt>
    <dgm:pt modelId="{85E39BBB-0EE5-4864-8A48-AFE2FBE46860}" type="pres">
      <dgm:prSet presAssocID="{C290C93B-3956-4300-84DF-A7BDF734F358}" presName="compNode" presStyleCnt="0"/>
      <dgm:spPr/>
    </dgm:pt>
    <dgm:pt modelId="{9CA529E8-7058-48B0-A7E3-7E49B0CAF50C}" type="pres">
      <dgm:prSet presAssocID="{C290C93B-3956-4300-84DF-A7BDF734F358}" presName="bgRect" presStyleLbl="bgShp" presStyleIdx="5" presStyleCnt="7" custLinFactNeighborX="69"/>
      <dgm:spPr/>
    </dgm:pt>
    <dgm:pt modelId="{F466CEB3-32EA-43B0-B89C-124D854EFC5E}" type="pres">
      <dgm:prSet presAssocID="{C290C93B-3956-4300-84DF-A7BDF734F358}"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Muscular arm with solid fill"/>
        </a:ext>
      </dgm:extLst>
    </dgm:pt>
    <dgm:pt modelId="{5B4E4D31-03D6-41D5-B065-08A5DB2FAD38}" type="pres">
      <dgm:prSet presAssocID="{C290C93B-3956-4300-84DF-A7BDF734F358}" presName="spaceRect" presStyleCnt="0"/>
      <dgm:spPr/>
    </dgm:pt>
    <dgm:pt modelId="{94024EC8-92CC-479D-9C3C-98EE997E7F74}" type="pres">
      <dgm:prSet presAssocID="{C290C93B-3956-4300-84DF-A7BDF734F358}" presName="parTx" presStyleLbl="revTx" presStyleIdx="5" presStyleCnt="7">
        <dgm:presLayoutVars>
          <dgm:chMax val="0"/>
          <dgm:chPref val="0"/>
        </dgm:presLayoutVars>
      </dgm:prSet>
      <dgm:spPr/>
    </dgm:pt>
    <dgm:pt modelId="{9297AA5A-2964-4616-9270-9B048283BBCB}" type="pres">
      <dgm:prSet presAssocID="{BE4E37B7-ED09-426D-8BF4-572E83B38A49}" presName="sibTrans" presStyleCnt="0"/>
      <dgm:spPr/>
    </dgm:pt>
    <dgm:pt modelId="{D2103FB2-C73B-4475-86A3-0E1D47E83483}" type="pres">
      <dgm:prSet presAssocID="{DFE8F61B-1385-4D07-8B49-A8E2D5E75214}" presName="compNode" presStyleCnt="0"/>
      <dgm:spPr/>
    </dgm:pt>
    <dgm:pt modelId="{CA1DF678-9D68-42F6-A280-3D02A345E4DD}" type="pres">
      <dgm:prSet presAssocID="{DFE8F61B-1385-4D07-8B49-A8E2D5E75214}" presName="bgRect" presStyleLbl="bgShp" presStyleIdx="6" presStyleCnt="7"/>
      <dgm:spPr/>
    </dgm:pt>
    <dgm:pt modelId="{505CFD39-DD3B-4388-A939-3B939929C2B8}" type="pres">
      <dgm:prSet presAssocID="{DFE8F61B-1385-4D07-8B49-A8E2D5E75214}" presName="iconRect" presStyleLbl="node1" presStyleIdx="6" presStyleCnt="7" custLinFactNeighborX="-2178" custLinFactNeighborY="11535"/>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Wave Gesture with solid fill"/>
        </a:ext>
      </dgm:extLst>
    </dgm:pt>
    <dgm:pt modelId="{A277B012-A43A-4494-BDEC-0F02F88A0772}" type="pres">
      <dgm:prSet presAssocID="{DFE8F61B-1385-4D07-8B49-A8E2D5E75214}" presName="spaceRect" presStyleCnt="0"/>
      <dgm:spPr/>
    </dgm:pt>
    <dgm:pt modelId="{1A45745B-6EA7-40EC-835D-D65E6CC3D7A7}" type="pres">
      <dgm:prSet presAssocID="{DFE8F61B-1385-4D07-8B49-A8E2D5E75214}" presName="parTx" presStyleLbl="revTx" presStyleIdx="6" presStyleCnt="7">
        <dgm:presLayoutVars>
          <dgm:chMax val="0"/>
          <dgm:chPref val="0"/>
        </dgm:presLayoutVars>
      </dgm:prSet>
      <dgm:spPr/>
    </dgm:pt>
  </dgm:ptLst>
  <dgm:cxnLst>
    <dgm:cxn modelId="{B1BCFF29-C797-4221-8536-4573D0C70B37}" srcId="{89135B05-5E8B-4C5D-B89A-C608F51B87C7}" destId="{F595398A-05FC-4B4C-9B48-263B2EC1542E}" srcOrd="2" destOrd="0" parTransId="{BE8092D7-3CD1-4DDE-B5A9-8CB9F4B406D2}" sibTransId="{558A0082-51C2-4948-9A28-D838F9FB24C0}"/>
    <dgm:cxn modelId="{6F53A72A-15CD-4947-8B0B-AED5DABB4889}" type="presOf" srcId="{DFE8F61B-1385-4D07-8B49-A8E2D5E75214}" destId="{1A45745B-6EA7-40EC-835D-D65E6CC3D7A7}" srcOrd="0" destOrd="0" presId="urn:microsoft.com/office/officeart/2018/2/layout/IconVerticalSolidList"/>
    <dgm:cxn modelId="{CDF0603F-6EBD-4C8A-91F1-C4D2B3F68107}" type="presOf" srcId="{E09E6B56-40A5-42ED-A5EC-451FD6F6E32C}" destId="{CAA333AD-AE1C-4969-AE26-F32B56BDF01A}" srcOrd="0" destOrd="0" presId="urn:microsoft.com/office/officeart/2018/2/layout/IconVerticalSolidList"/>
    <dgm:cxn modelId="{7C86ED93-A103-4F1B-B64D-57EBF627A5A2}" type="presOf" srcId="{E4887C9E-4F0F-4148-9930-844BEB79E742}" destId="{CAAEF03F-2789-44FE-8CF6-86484CDC31E8}" srcOrd="0" destOrd="0" presId="urn:microsoft.com/office/officeart/2018/2/layout/IconVerticalSolidList"/>
    <dgm:cxn modelId="{85E883AA-DA2F-4EC5-A8BE-DCF7DA18662C}" type="presOf" srcId="{C290C93B-3956-4300-84DF-A7BDF734F358}" destId="{94024EC8-92CC-479D-9C3C-98EE997E7F74}" srcOrd="0" destOrd="0" presId="urn:microsoft.com/office/officeart/2018/2/layout/IconVerticalSolidList"/>
    <dgm:cxn modelId="{E414FCAB-2163-4D81-BC3B-FD4DB4580323}" type="presOf" srcId="{19D5AE07-C8E9-4975-AC5C-D0A54FBDF06E}" destId="{980F929C-9962-4B62-94FB-B6D22B9699B4}" srcOrd="0" destOrd="0" presId="urn:microsoft.com/office/officeart/2018/2/layout/IconVerticalSolidList"/>
    <dgm:cxn modelId="{5B2DD9B4-4D92-4354-A3ED-078051630682}" srcId="{89135B05-5E8B-4C5D-B89A-C608F51B87C7}" destId="{A1DE371E-2E4B-4138-9CC1-985342640EC6}" srcOrd="1" destOrd="0" parTransId="{63174DA5-0584-440D-AD7C-63ADA6D738B8}" sibTransId="{883ABF50-84A2-4C0A-B29C-B53197A08CA3}"/>
    <dgm:cxn modelId="{60685EBC-51D0-4B89-90DC-25BA5DCA7CBA}" type="presOf" srcId="{89135B05-5E8B-4C5D-B89A-C608F51B87C7}" destId="{AB087EF1-A80A-4F6C-B9D2-0515DC81417B}" srcOrd="0" destOrd="0" presId="urn:microsoft.com/office/officeart/2018/2/layout/IconVerticalSolidList"/>
    <dgm:cxn modelId="{409AECC8-F0A6-4ECD-8E00-9A99FAE1B165}" type="presOf" srcId="{A1DE371E-2E4B-4138-9CC1-985342640EC6}" destId="{39D6600A-6FDE-419F-A80A-14B8F18DBEA4}" srcOrd="0" destOrd="0" presId="urn:microsoft.com/office/officeart/2018/2/layout/IconVerticalSolidList"/>
    <dgm:cxn modelId="{F99091E1-0AE9-4C78-9EC2-913A49EA7D7B}" srcId="{89135B05-5E8B-4C5D-B89A-C608F51B87C7}" destId="{C290C93B-3956-4300-84DF-A7BDF734F358}" srcOrd="5" destOrd="0" parTransId="{D94C06BB-82AA-47B5-B620-E4CAF297368F}" sibTransId="{BE4E37B7-ED09-426D-8BF4-572E83B38A49}"/>
    <dgm:cxn modelId="{FA1072EA-64A3-4FFD-B161-27030FC692EF}" srcId="{89135B05-5E8B-4C5D-B89A-C608F51B87C7}" destId="{19D5AE07-C8E9-4975-AC5C-D0A54FBDF06E}" srcOrd="0" destOrd="0" parTransId="{F5551A38-A686-4F2C-B773-9A99AF39CB66}" sibTransId="{3592A74E-12D6-4C12-9A24-BDD734958F0D}"/>
    <dgm:cxn modelId="{4402C3EE-9D81-448D-9DA7-A271313513B0}" type="presOf" srcId="{F595398A-05FC-4B4C-9B48-263B2EC1542E}" destId="{AC1665AB-065B-46C9-9AE7-233C63088ACE}" srcOrd="0" destOrd="0" presId="urn:microsoft.com/office/officeart/2018/2/layout/IconVerticalSolidList"/>
    <dgm:cxn modelId="{D29063F1-EAE3-4823-9DC3-0C3E7299FD86}" srcId="{89135B05-5E8B-4C5D-B89A-C608F51B87C7}" destId="{DFE8F61B-1385-4D07-8B49-A8E2D5E75214}" srcOrd="6" destOrd="0" parTransId="{E691AFE9-6C1D-4F09-BE85-F4EA4FA4D0D2}" sibTransId="{DF44883B-A40B-4226-81EF-F649476316B2}"/>
    <dgm:cxn modelId="{B7E2CDF1-6DF5-4E00-A9F6-957EA887816C}" srcId="{89135B05-5E8B-4C5D-B89A-C608F51B87C7}" destId="{E09E6B56-40A5-42ED-A5EC-451FD6F6E32C}" srcOrd="4" destOrd="0" parTransId="{CDDCDBA6-91C4-4872-885E-90F270F9A6C6}" sibTransId="{5264EBD0-2FC5-4AC4-9C4F-66AFFA268DD1}"/>
    <dgm:cxn modelId="{A75E46F5-2B3A-4B9C-BAE7-0750F1FA9966}" srcId="{89135B05-5E8B-4C5D-B89A-C608F51B87C7}" destId="{E4887C9E-4F0F-4148-9930-844BEB79E742}" srcOrd="3" destOrd="0" parTransId="{CFB3279F-B2EB-4F1C-8560-6BAFA98A4423}" sibTransId="{CAA76A9B-E05E-43BC-AF1F-CF9BD5866AFD}"/>
    <dgm:cxn modelId="{2BCC7E6B-DE1C-4FAE-9FCD-C9B4759206C7}" type="presParOf" srcId="{AB087EF1-A80A-4F6C-B9D2-0515DC81417B}" destId="{1A616705-6285-44E9-9291-A976794D9D7C}" srcOrd="0" destOrd="0" presId="urn:microsoft.com/office/officeart/2018/2/layout/IconVerticalSolidList"/>
    <dgm:cxn modelId="{1E316724-E7A2-483A-9FA6-DD9E2D7F62D3}" type="presParOf" srcId="{1A616705-6285-44E9-9291-A976794D9D7C}" destId="{870B815A-37B9-4AB4-975D-D22FC34C3AE6}" srcOrd="0" destOrd="0" presId="urn:microsoft.com/office/officeart/2018/2/layout/IconVerticalSolidList"/>
    <dgm:cxn modelId="{AA8ACCB3-C4F6-4A2E-AAC8-3F00860216A7}" type="presParOf" srcId="{1A616705-6285-44E9-9291-A976794D9D7C}" destId="{55720F02-C11F-4771-8ABB-FE830BC0CFDB}" srcOrd="1" destOrd="0" presId="urn:microsoft.com/office/officeart/2018/2/layout/IconVerticalSolidList"/>
    <dgm:cxn modelId="{653D1429-7E21-4F46-A854-AA48E66E1293}" type="presParOf" srcId="{1A616705-6285-44E9-9291-A976794D9D7C}" destId="{042767BA-CCD8-4DAF-88EF-E6134E57F655}" srcOrd="2" destOrd="0" presId="urn:microsoft.com/office/officeart/2018/2/layout/IconVerticalSolidList"/>
    <dgm:cxn modelId="{182DBE9C-D189-47E5-96CD-55063E432F95}" type="presParOf" srcId="{1A616705-6285-44E9-9291-A976794D9D7C}" destId="{980F929C-9962-4B62-94FB-B6D22B9699B4}" srcOrd="3" destOrd="0" presId="urn:microsoft.com/office/officeart/2018/2/layout/IconVerticalSolidList"/>
    <dgm:cxn modelId="{9C7B5133-5DA2-447D-B394-4A9A51232129}" type="presParOf" srcId="{AB087EF1-A80A-4F6C-B9D2-0515DC81417B}" destId="{2F1149A1-878B-451E-B308-74005508966B}" srcOrd="1" destOrd="0" presId="urn:microsoft.com/office/officeart/2018/2/layout/IconVerticalSolidList"/>
    <dgm:cxn modelId="{646C2052-FD0B-4089-BB56-5D45DCC04289}" type="presParOf" srcId="{AB087EF1-A80A-4F6C-B9D2-0515DC81417B}" destId="{FFD673E3-B3C0-4F32-8FDE-486073092402}" srcOrd="2" destOrd="0" presId="urn:microsoft.com/office/officeart/2018/2/layout/IconVerticalSolidList"/>
    <dgm:cxn modelId="{88EAF9D7-46CA-4E0A-9B22-E0EF28287B44}" type="presParOf" srcId="{FFD673E3-B3C0-4F32-8FDE-486073092402}" destId="{37E4C207-A03E-42CD-8275-0920218A711F}" srcOrd="0" destOrd="0" presId="urn:microsoft.com/office/officeart/2018/2/layout/IconVerticalSolidList"/>
    <dgm:cxn modelId="{E01C6B00-3EE8-4B82-B3EE-8E575DC68940}" type="presParOf" srcId="{FFD673E3-B3C0-4F32-8FDE-486073092402}" destId="{BA83D834-F40A-4E17-8B71-391A43553DF3}" srcOrd="1" destOrd="0" presId="urn:microsoft.com/office/officeart/2018/2/layout/IconVerticalSolidList"/>
    <dgm:cxn modelId="{42AB6089-B965-4E8D-95AF-BBDFAC8F2D28}" type="presParOf" srcId="{FFD673E3-B3C0-4F32-8FDE-486073092402}" destId="{24836B6E-5011-4FB8-8815-83B55A5E981C}" srcOrd="2" destOrd="0" presId="urn:microsoft.com/office/officeart/2018/2/layout/IconVerticalSolidList"/>
    <dgm:cxn modelId="{37B9395D-A151-4266-8F18-FEF2E7409D2C}" type="presParOf" srcId="{FFD673E3-B3C0-4F32-8FDE-486073092402}" destId="{39D6600A-6FDE-419F-A80A-14B8F18DBEA4}" srcOrd="3" destOrd="0" presId="urn:microsoft.com/office/officeart/2018/2/layout/IconVerticalSolidList"/>
    <dgm:cxn modelId="{BC3592DA-DE85-4472-874F-020A0F898AF5}" type="presParOf" srcId="{AB087EF1-A80A-4F6C-B9D2-0515DC81417B}" destId="{405B018B-E3C0-4F36-A01F-EFD6EBA9597A}" srcOrd="3" destOrd="0" presId="urn:microsoft.com/office/officeart/2018/2/layout/IconVerticalSolidList"/>
    <dgm:cxn modelId="{92E95190-EBFD-4A9F-B32B-1ED4A968B960}" type="presParOf" srcId="{AB087EF1-A80A-4F6C-B9D2-0515DC81417B}" destId="{AC720ECD-04E9-492E-ADA4-96ABE8368F3D}" srcOrd="4" destOrd="0" presId="urn:microsoft.com/office/officeart/2018/2/layout/IconVerticalSolidList"/>
    <dgm:cxn modelId="{38E14FF3-92E9-42AB-ACA7-9200189C6D48}" type="presParOf" srcId="{AC720ECD-04E9-492E-ADA4-96ABE8368F3D}" destId="{FCFCC698-FF5B-488B-BACE-B48DB85F9208}" srcOrd="0" destOrd="0" presId="urn:microsoft.com/office/officeart/2018/2/layout/IconVerticalSolidList"/>
    <dgm:cxn modelId="{88CF1909-5AD6-4FA0-BE26-0E3E7EF8DDB8}" type="presParOf" srcId="{AC720ECD-04E9-492E-ADA4-96ABE8368F3D}" destId="{684D116E-85CD-4435-A617-32DE05DD325E}" srcOrd="1" destOrd="0" presId="urn:microsoft.com/office/officeart/2018/2/layout/IconVerticalSolidList"/>
    <dgm:cxn modelId="{F928AE35-F4CE-477B-BDD8-BFDF8594CB3C}" type="presParOf" srcId="{AC720ECD-04E9-492E-ADA4-96ABE8368F3D}" destId="{AD85273A-45FA-4C04-95D7-355C491EEFDB}" srcOrd="2" destOrd="0" presId="urn:microsoft.com/office/officeart/2018/2/layout/IconVerticalSolidList"/>
    <dgm:cxn modelId="{987A45B1-808E-4AF7-9BE2-F26A18130A95}" type="presParOf" srcId="{AC720ECD-04E9-492E-ADA4-96ABE8368F3D}" destId="{AC1665AB-065B-46C9-9AE7-233C63088ACE}" srcOrd="3" destOrd="0" presId="urn:microsoft.com/office/officeart/2018/2/layout/IconVerticalSolidList"/>
    <dgm:cxn modelId="{9EC3F701-07EB-44A2-8141-B035346E738B}" type="presParOf" srcId="{AB087EF1-A80A-4F6C-B9D2-0515DC81417B}" destId="{0737187D-B1FE-41D0-8197-4C11F6D91247}" srcOrd="5" destOrd="0" presId="urn:microsoft.com/office/officeart/2018/2/layout/IconVerticalSolidList"/>
    <dgm:cxn modelId="{9A407311-F16E-4030-B059-5091E43E3373}" type="presParOf" srcId="{AB087EF1-A80A-4F6C-B9D2-0515DC81417B}" destId="{01A9585C-8573-47FD-B146-4BBF658359AB}" srcOrd="6" destOrd="0" presId="urn:microsoft.com/office/officeart/2018/2/layout/IconVerticalSolidList"/>
    <dgm:cxn modelId="{489EEBAD-BF86-45F7-8D8F-D036D45845C6}" type="presParOf" srcId="{01A9585C-8573-47FD-B146-4BBF658359AB}" destId="{594BFF2B-24CC-4742-92B6-AB8973756B05}" srcOrd="0" destOrd="0" presId="urn:microsoft.com/office/officeart/2018/2/layout/IconVerticalSolidList"/>
    <dgm:cxn modelId="{5E8D2BA4-F9C6-4E62-8827-5F9A77D135DF}" type="presParOf" srcId="{01A9585C-8573-47FD-B146-4BBF658359AB}" destId="{E7463F04-973A-4FA5-8BD5-0B6104D41A14}" srcOrd="1" destOrd="0" presId="urn:microsoft.com/office/officeart/2018/2/layout/IconVerticalSolidList"/>
    <dgm:cxn modelId="{778B8424-A417-482C-8F4F-69CB90EFDCE1}" type="presParOf" srcId="{01A9585C-8573-47FD-B146-4BBF658359AB}" destId="{39A071D2-7E5D-449E-9B36-A56E79D69AD9}" srcOrd="2" destOrd="0" presId="urn:microsoft.com/office/officeart/2018/2/layout/IconVerticalSolidList"/>
    <dgm:cxn modelId="{505D2DDF-51E6-4FED-889B-FC103CF70EAC}" type="presParOf" srcId="{01A9585C-8573-47FD-B146-4BBF658359AB}" destId="{CAAEF03F-2789-44FE-8CF6-86484CDC31E8}" srcOrd="3" destOrd="0" presId="urn:microsoft.com/office/officeart/2018/2/layout/IconVerticalSolidList"/>
    <dgm:cxn modelId="{61C87AAC-AC9E-4740-9AF4-F7962C48ACD0}" type="presParOf" srcId="{AB087EF1-A80A-4F6C-B9D2-0515DC81417B}" destId="{11E44A64-D968-4434-A082-55A07B5F6FB3}" srcOrd="7" destOrd="0" presId="urn:microsoft.com/office/officeart/2018/2/layout/IconVerticalSolidList"/>
    <dgm:cxn modelId="{2D73F922-2252-435F-BC71-4BF84809A4F6}" type="presParOf" srcId="{AB087EF1-A80A-4F6C-B9D2-0515DC81417B}" destId="{7EBDA9E2-BDDC-4FFA-8F1B-2F8A7ECEF8CE}" srcOrd="8" destOrd="0" presId="urn:microsoft.com/office/officeart/2018/2/layout/IconVerticalSolidList"/>
    <dgm:cxn modelId="{B9D7D7E8-B05C-4626-84E8-630E1E00DDD3}" type="presParOf" srcId="{7EBDA9E2-BDDC-4FFA-8F1B-2F8A7ECEF8CE}" destId="{3511A6B6-642B-4203-8DF2-31573F77BCF2}" srcOrd="0" destOrd="0" presId="urn:microsoft.com/office/officeart/2018/2/layout/IconVerticalSolidList"/>
    <dgm:cxn modelId="{487B6E07-CB3E-4B60-86B6-86E85C34BCEF}" type="presParOf" srcId="{7EBDA9E2-BDDC-4FFA-8F1B-2F8A7ECEF8CE}" destId="{193C4099-6E57-4D32-B1AB-41491BDF7F81}" srcOrd="1" destOrd="0" presId="urn:microsoft.com/office/officeart/2018/2/layout/IconVerticalSolidList"/>
    <dgm:cxn modelId="{7DE5F997-8194-4352-B581-029EDB067B44}" type="presParOf" srcId="{7EBDA9E2-BDDC-4FFA-8F1B-2F8A7ECEF8CE}" destId="{6085F466-9999-450D-85B6-FCC677633B51}" srcOrd="2" destOrd="0" presId="urn:microsoft.com/office/officeart/2018/2/layout/IconVerticalSolidList"/>
    <dgm:cxn modelId="{31FCEC23-0A4F-4472-806D-2B14E793CB05}" type="presParOf" srcId="{7EBDA9E2-BDDC-4FFA-8F1B-2F8A7ECEF8CE}" destId="{CAA333AD-AE1C-4969-AE26-F32B56BDF01A}" srcOrd="3" destOrd="0" presId="urn:microsoft.com/office/officeart/2018/2/layout/IconVerticalSolidList"/>
    <dgm:cxn modelId="{BF15655E-5960-422A-B6BE-2C4CDF16DD7E}" type="presParOf" srcId="{AB087EF1-A80A-4F6C-B9D2-0515DC81417B}" destId="{1FB46C3B-2BF3-4FC7-8CF2-B7E05BD52762}" srcOrd="9" destOrd="0" presId="urn:microsoft.com/office/officeart/2018/2/layout/IconVerticalSolidList"/>
    <dgm:cxn modelId="{5EABE279-2E44-478E-968B-8153601A2533}" type="presParOf" srcId="{AB087EF1-A80A-4F6C-B9D2-0515DC81417B}" destId="{85E39BBB-0EE5-4864-8A48-AFE2FBE46860}" srcOrd="10" destOrd="0" presId="urn:microsoft.com/office/officeart/2018/2/layout/IconVerticalSolidList"/>
    <dgm:cxn modelId="{AF9C3FD3-2376-4853-AC11-EE3D9047FD05}" type="presParOf" srcId="{85E39BBB-0EE5-4864-8A48-AFE2FBE46860}" destId="{9CA529E8-7058-48B0-A7E3-7E49B0CAF50C}" srcOrd="0" destOrd="0" presId="urn:microsoft.com/office/officeart/2018/2/layout/IconVerticalSolidList"/>
    <dgm:cxn modelId="{781D4A43-3EA5-4DF9-BBFA-68673190C065}" type="presParOf" srcId="{85E39BBB-0EE5-4864-8A48-AFE2FBE46860}" destId="{F466CEB3-32EA-43B0-B89C-124D854EFC5E}" srcOrd="1" destOrd="0" presId="urn:microsoft.com/office/officeart/2018/2/layout/IconVerticalSolidList"/>
    <dgm:cxn modelId="{D8376637-F1E0-4FEF-A3EB-16348F93BD35}" type="presParOf" srcId="{85E39BBB-0EE5-4864-8A48-AFE2FBE46860}" destId="{5B4E4D31-03D6-41D5-B065-08A5DB2FAD38}" srcOrd="2" destOrd="0" presId="urn:microsoft.com/office/officeart/2018/2/layout/IconVerticalSolidList"/>
    <dgm:cxn modelId="{E312BBD6-7CBB-4293-B9C6-E8156D47877C}" type="presParOf" srcId="{85E39BBB-0EE5-4864-8A48-AFE2FBE46860}" destId="{94024EC8-92CC-479D-9C3C-98EE997E7F74}" srcOrd="3" destOrd="0" presId="urn:microsoft.com/office/officeart/2018/2/layout/IconVerticalSolidList"/>
    <dgm:cxn modelId="{90E621E7-282A-471E-9F67-2AD65FDBA727}" type="presParOf" srcId="{AB087EF1-A80A-4F6C-B9D2-0515DC81417B}" destId="{9297AA5A-2964-4616-9270-9B048283BBCB}" srcOrd="11" destOrd="0" presId="urn:microsoft.com/office/officeart/2018/2/layout/IconVerticalSolidList"/>
    <dgm:cxn modelId="{79849DFF-F83A-4B91-9512-03FD20FD0199}" type="presParOf" srcId="{AB087EF1-A80A-4F6C-B9D2-0515DC81417B}" destId="{D2103FB2-C73B-4475-86A3-0E1D47E83483}" srcOrd="12" destOrd="0" presId="urn:microsoft.com/office/officeart/2018/2/layout/IconVerticalSolidList"/>
    <dgm:cxn modelId="{F957D128-6F45-47BC-996B-61DE268E9BEA}" type="presParOf" srcId="{D2103FB2-C73B-4475-86A3-0E1D47E83483}" destId="{CA1DF678-9D68-42F6-A280-3D02A345E4DD}" srcOrd="0" destOrd="0" presId="urn:microsoft.com/office/officeart/2018/2/layout/IconVerticalSolidList"/>
    <dgm:cxn modelId="{98524066-48D5-464C-9D2A-1F69B6A48575}" type="presParOf" srcId="{D2103FB2-C73B-4475-86A3-0E1D47E83483}" destId="{505CFD39-DD3B-4388-A939-3B939929C2B8}" srcOrd="1" destOrd="0" presId="urn:microsoft.com/office/officeart/2018/2/layout/IconVerticalSolidList"/>
    <dgm:cxn modelId="{CE6F580F-ED62-498A-9F76-BB0D013F503C}" type="presParOf" srcId="{D2103FB2-C73B-4475-86A3-0E1D47E83483}" destId="{A277B012-A43A-4494-BDEC-0F02F88A0772}" srcOrd="2" destOrd="0" presId="urn:microsoft.com/office/officeart/2018/2/layout/IconVerticalSolidList"/>
    <dgm:cxn modelId="{A399BDDB-3701-4FA8-8182-78F827050602}" type="presParOf" srcId="{D2103FB2-C73B-4475-86A3-0E1D47E83483}" destId="{1A45745B-6EA7-40EC-835D-D65E6CC3D7A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C87509E-7D9B-4325-8DC0-67B4E308F7C8}" type="doc">
      <dgm:prSet loTypeId="urn:microsoft.com/office/officeart/2005/8/layout/list1" loCatId="list" qsTypeId="urn:microsoft.com/office/officeart/2005/8/quickstyle/simple1" qsCatId="simple" csTypeId="urn:microsoft.com/office/officeart/2005/8/colors/accent0_3" csCatId="mainScheme"/>
      <dgm:spPr/>
      <dgm:t>
        <a:bodyPr/>
        <a:lstStyle/>
        <a:p>
          <a:endParaRPr lang="en-US"/>
        </a:p>
      </dgm:t>
    </dgm:pt>
    <dgm:pt modelId="{6AF290AC-707C-42A1-A19E-CB1104799CD2}">
      <dgm:prSet/>
      <dgm:spPr/>
      <dgm:t>
        <a:bodyPr/>
        <a:lstStyle/>
        <a:p>
          <a:r>
            <a:rPr lang="en-GB" dirty="0">
              <a:solidFill>
                <a:srgbClr val="00B050"/>
              </a:solidFill>
            </a:rPr>
            <a:t>Low Risk</a:t>
          </a:r>
          <a:endParaRPr lang="en-US" dirty="0">
            <a:solidFill>
              <a:srgbClr val="00B050"/>
            </a:solidFill>
          </a:endParaRPr>
        </a:p>
      </dgm:t>
    </dgm:pt>
    <dgm:pt modelId="{BD021C0A-0864-45E2-AA5F-1F3DF7A28ACD}" type="parTrans" cxnId="{D9E0DF23-1335-48F6-8BAD-A1FA7D7F3B38}">
      <dgm:prSet/>
      <dgm:spPr/>
      <dgm:t>
        <a:bodyPr/>
        <a:lstStyle/>
        <a:p>
          <a:endParaRPr lang="en-US"/>
        </a:p>
      </dgm:t>
    </dgm:pt>
    <dgm:pt modelId="{B74A5DF8-AA2B-48A2-A239-676C8B62EF74}" type="sibTrans" cxnId="{D9E0DF23-1335-48F6-8BAD-A1FA7D7F3B38}">
      <dgm:prSet/>
      <dgm:spPr/>
      <dgm:t>
        <a:bodyPr/>
        <a:lstStyle/>
        <a:p>
          <a:endParaRPr lang="en-US"/>
        </a:p>
      </dgm:t>
    </dgm:pt>
    <dgm:pt modelId="{E8E5A697-AA17-4117-BE44-1B4EE64F329A}">
      <dgm:prSet/>
      <dgm:spPr/>
      <dgm:t>
        <a:bodyPr/>
        <a:lstStyle/>
        <a:p>
          <a:r>
            <a:rPr lang="en-GB" dirty="0">
              <a:solidFill>
                <a:srgbClr val="FFC000"/>
              </a:solidFill>
            </a:rPr>
            <a:t>Medium Risk</a:t>
          </a:r>
          <a:endParaRPr lang="en-US" dirty="0">
            <a:solidFill>
              <a:srgbClr val="FFC000"/>
            </a:solidFill>
          </a:endParaRPr>
        </a:p>
      </dgm:t>
    </dgm:pt>
    <dgm:pt modelId="{87BD7EB3-4116-48D8-8B30-DAFDAA1A3A4D}" type="parTrans" cxnId="{4EA22D18-3B18-44D2-ACF3-8C103166E56F}">
      <dgm:prSet/>
      <dgm:spPr/>
      <dgm:t>
        <a:bodyPr/>
        <a:lstStyle/>
        <a:p>
          <a:endParaRPr lang="en-US"/>
        </a:p>
      </dgm:t>
    </dgm:pt>
    <dgm:pt modelId="{1792FBF6-2FB8-4A85-A328-E8B292F1250A}" type="sibTrans" cxnId="{4EA22D18-3B18-44D2-ACF3-8C103166E56F}">
      <dgm:prSet/>
      <dgm:spPr/>
      <dgm:t>
        <a:bodyPr/>
        <a:lstStyle/>
        <a:p>
          <a:endParaRPr lang="en-US"/>
        </a:p>
      </dgm:t>
    </dgm:pt>
    <dgm:pt modelId="{FF1749AC-2606-4AF7-AEDE-072697CFE34E}">
      <dgm:prSet/>
      <dgm:spPr/>
      <dgm:t>
        <a:bodyPr/>
        <a:lstStyle/>
        <a:p>
          <a:r>
            <a:rPr lang="en-GB" dirty="0">
              <a:solidFill>
                <a:srgbClr val="FF0000"/>
              </a:solidFill>
            </a:rPr>
            <a:t>High Risk</a:t>
          </a:r>
          <a:endParaRPr lang="en-US" dirty="0">
            <a:solidFill>
              <a:srgbClr val="FF0000"/>
            </a:solidFill>
          </a:endParaRPr>
        </a:p>
      </dgm:t>
    </dgm:pt>
    <dgm:pt modelId="{3FC29F51-B46E-4BC8-9A36-0BB8986EBAF8}" type="parTrans" cxnId="{EB01169B-6FAE-49EB-ADE1-FB868FA6814E}">
      <dgm:prSet/>
      <dgm:spPr/>
      <dgm:t>
        <a:bodyPr/>
        <a:lstStyle/>
        <a:p>
          <a:endParaRPr lang="en-US"/>
        </a:p>
      </dgm:t>
    </dgm:pt>
    <dgm:pt modelId="{71CB6B69-1FCD-4612-A625-9636E9CE9E22}" type="sibTrans" cxnId="{EB01169B-6FAE-49EB-ADE1-FB868FA6814E}">
      <dgm:prSet/>
      <dgm:spPr/>
      <dgm:t>
        <a:bodyPr/>
        <a:lstStyle/>
        <a:p>
          <a:endParaRPr lang="en-US"/>
        </a:p>
      </dgm:t>
    </dgm:pt>
    <dgm:pt modelId="{653CFD97-DFE1-47C7-BAA6-3D11B8043EA3}" type="pres">
      <dgm:prSet presAssocID="{AC87509E-7D9B-4325-8DC0-67B4E308F7C8}" presName="linear" presStyleCnt="0">
        <dgm:presLayoutVars>
          <dgm:dir/>
          <dgm:animLvl val="lvl"/>
          <dgm:resizeHandles val="exact"/>
        </dgm:presLayoutVars>
      </dgm:prSet>
      <dgm:spPr/>
    </dgm:pt>
    <dgm:pt modelId="{869AF91F-62A4-415A-BEAF-3911FD55CD69}" type="pres">
      <dgm:prSet presAssocID="{6AF290AC-707C-42A1-A19E-CB1104799CD2}" presName="parentLin" presStyleCnt="0"/>
      <dgm:spPr/>
    </dgm:pt>
    <dgm:pt modelId="{5526064A-1589-4998-8331-9BB192A15D02}" type="pres">
      <dgm:prSet presAssocID="{6AF290AC-707C-42A1-A19E-CB1104799CD2}" presName="parentLeftMargin" presStyleLbl="node1" presStyleIdx="0" presStyleCnt="3"/>
      <dgm:spPr/>
    </dgm:pt>
    <dgm:pt modelId="{1B2A3727-7E4A-4471-A29A-9A520AB052B2}" type="pres">
      <dgm:prSet presAssocID="{6AF290AC-707C-42A1-A19E-CB1104799CD2}" presName="parentText" presStyleLbl="node1" presStyleIdx="0" presStyleCnt="3">
        <dgm:presLayoutVars>
          <dgm:chMax val="0"/>
          <dgm:bulletEnabled val="1"/>
        </dgm:presLayoutVars>
      </dgm:prSet>
      <dgm:spPr/>
    </dgm:pt>
    <dgm:pt modelId="{5F2D3F2E-4F2F-4951-A5AD-BD9C2A88B8D2}" type="pres">
      <dgm:prSet presAssocID="{6AF290AC-707C-42A1-A19E-CB1104799CD2}" presName="negativeSpace" presStyleCnt="0"/>
      <dgm:spPr/>
    </dgm:pt>
    <dgm:pt modelId="{6BFFEC5B-0F29-4F33-A439-946BDEF42BEB}" type="pres">
      <dgm:prSet presAssocID="{6AF290AC-707C-42A1-A19E-CB1104799CD2}" presName="childText" presStyleLbl="conFgAcc1" presStyleIdx="0" presStyleCnt="3">
        <dgm:presLayoutVars>
          <dgm:bulletEnabled val="1"/>
        </dgm:presLayoutVars>
      </dgm:prSet>
      <dgm:spPr/>
    </dgm:pt>
    <dgm:pt modelId="{E187E96D-CB5F-44CC-854E-6166868910F5}" type="pres">
      <dgm:prSet presAssocID="{B74A5DF8-AA2B-48A2-A239-676C8B62EF74}" presName="spaceBetweenRectangles" presStyleCnt="0"/>
      <dgm:spPr/>
    </dgm:pt>
    <dgm:pt modelId="{63A0E77B-ED77-4D13-842E-8DD1A55E4BB4}" type="pres">
      <dgm:prSet presAssocID="{E8E5A697-AA17-4117-BE44-1B4EE64F329A}" presName="parentLin" presStyleCnt="0"/>
      <dgm:spPr/>
    </dgm:pt>
    <dgm:pt modelId="{84949126-6FCA-4F48-B425-5982F62945D0}" type="pres">
      <dgm:prSet presAssocID="{E8E5A697-AA17-4117-BE44-1B4EE64F329A}" presName="parentLeftMargin" presStyleLbl="node1" presStyleIdx="0" presStyleCnt="3"/>
      <dgm:spPr/>
    </dgm:pt>
    <dgm:pt modelId="{5FC03150-18DA-4DDE-9844-B673BBD26319}" type="pres">
      <dgm:prSet presAssocID="{E8E5A697-AA17-4117-BE44-1B4EE64F329A}" presName="parentText" presStyleLbl="node1" presStyleIdx="1" presStyleCnt="3">
        <dgm:presLayoutVars>
          <dgm:chMax val="0"/>
          <dgm:bulletEnabled val="1"/>
        </dgm:presLayoutVars>
      </dgm:prSet>
      <dgm:spPr/>
    </dgm:pt>
    <dgm:pt modelId="{943C3BBC-A284-4205-88D7-A57F371958DA}" type="pres">
      <dgm:prSet presAssocID="{E8E5A697-AA17-4117-BE44-1B4EE64F329A}" presName="negativeSpace" presStyleCnt="0"/>
      <dgm:spPr/>
    </dgm:pt>
    <dgm:pt modelId="{89647FDF-D709-47FA-AF0D-FC9E186E3424}" type="pres">
      <dgm:prSet presAssocID="{E8E5A697-AA17-4117-BE44-1B4EE64F329A}" presName="childText" presStyleLbl="conFgAcc1" presStyleIdx="1" presStyleCnt="3">
        <dgm:presLayoutVars>
          <dgm:bulletEnabled val="1"/>
        </dgm:presLayoutVars>
      </dgm:prSet>
      <dgm:spPr/>
    </dgm:pt>
    <dgm:pt modelId="{3E86E3D4-BC38-4159-8FCC-68625AB5A85F}" type="pres">
      <dgm:prSet presAssocID="{1792FBF6-2FB8-4A85-A328-E8B292F1250A}" presName="spaceBetweenRectangles" presStyleCnt="0"/>
      <dgm:spPr/>
    </dgm:pt>
    <dgm:pt modelId="{D17D5DB3-DEDB-4751-AA9A-727B3B04CABA}" type="pres">
      <dgm:prSet presAssocID="{FF1749AC-2606-4AF7-AEDE-072697CFE34E}" presName="parentLin" presStyleCnt="0"/>
      <dgm:spPr/>
    </dgm:pt>
    <dgm:pt modelId="{C7D9E1DA-287A-4E56-8FF4-3C780E0E77F3}" type="pres">
      <dgm:prSet presAssocID="{FF1749AC-2606-4AF7-AEDE-072697CFE34E}" presName="parentLeftMargin" presStyleLbl="node1" presStyleIdx="1" presStyleCnt="3"/>
      <dgm:spPr/>
    </dgm:pt>
    <dgm:pt modelId="{C602B190-1C61-4BF7-8203-C1B4B95E30D2}" type="pres">
      <dgm:prSet presAssocID="{FF1749AC-2606-4AF7-AEDE-072697CFE34E}" presName="parentText" presStyleLbl="node1" presStyleIdx="2" presStyleCnt="3" custLinFactNeighborX="2454" custLinFactNeighborY="-824">
        <dgm:presLayoutVars>
          <dgm:chMax val="0"/>
          <dgm:bulletEnabled val="1"/>
        </dgm:presLayoutVars>
      </dgm:prSet>
      <dgm:spPr/>
    </dgm:pt>
    <dgm:pt modelId="{355C605D-131A-4882-A5CB-CB5E7D764A21}" type="pres">
      <dgm:prSet presAssocID="{FF1749AC-2606-4AF7-AEDE-072697CFE34E}" presName="negativeSpace" presStyleCnt="0"/>
      <dgm:spPr/>
    </dgm:pt>
    <dgm:pt modelId="{BBB0B27A-23F6-4EC5-8E05-0D34B33035BE}" type="pres">
      <dgm:prSet presAssocID="{FF1749AC-2606-4AF7-AEDE-072697CFE34E}" presName="childText" presStyleLbl="conFgAcc1" presStyleIdx="2" presStyleCnt="3">
        <dgm:presLayoutVars>
          <dgm:bulletEnabled val="1"/>
        </dgm:presLayoutVars>
      </dgm:prSet>
      <dgm:spPr/>
    </dgm:pt>
  </dgm:ptLst>
  <dgm:cxnLst>
    <dgm:cxn modelId="{4EA22D18-3B18-44D2-ACF3-8C103166E56F}" srcId="{AC87509E-7D9B-4325-8DC0-67B4E308F7C8}" destId="{E8E5A697-AA17-4117-BE44-1B4EE64F329A}" srcOrd="1" destOrd="0" parTransId="{87BD7EB3-4116-48D8-8B30-DAFDAA1A3A4D}" sibTransId="{1792FBF6-2FB8-4A85-A328-E8B292F1250A}"/>
    <dgm:cxn modelId="{D9E0DF23-1335-48F6-8BAD-A1FA7D7F3B38}" srcId="{AC87509E-7D9B-4325-8DC0-67B4E308F7C8}" destId="{6AF290AC-707C-42A1-A19E-CB1104799CD2}" srcOrd="0" destOrd="0" parTransId="{BD021C0A-0864-45E2-AA5F-1F3DF7A28ACD}" sibTransId="{B74A5DF8-AA2B-48A2-A239-676C8B62EF74}"/>
    <dgm:cxn modelId="{8E50256C-53A6-466E-9DF7-B5F30272D9E6}" type="presOf" srcId="{6AF290AC-707C-42A1-A19E-CB1104799CD2}" destId="{5526064A-1589-4998-8331-9BB192A15D02}" srcOrd="0" destOrd="0" presId="urn:microsoft.com/office/officeart/2005/8/layout/list1"/>
    <dgm:cxn modelId="{EB01169B-6FAE-49EB-ADE1-FB868FA6814E}" srcId="{AC87509E-7D9B-4325-8DC0-67B4E308F7C8}" destId="{FF1749AC-2606-4AF7-AEDE-072697CFE34E}" srcOrd="2" destOrd="0" parTransId="{3FC29F51-B46E-4BC8-9A36-0BB8986EBAF8}" sibTransId="{71CB6B69-1FCD-4612-A625-9636E9CE9E22}"/>
    <dgm:cxn modelId="{6B80C19D-AB8E-47E9-8BE4-24D0E6AAB338}" type="presOf" srcId="{E8E5A697-AA17-4117-BE44-1B4EE64F329A}" destId="{84949126-6FCA-4F48-B425-5982F62945D0}" srcOrd="0" destOrd="0" presId="urn:microsoft.com/office/officeart/2005/8/layout/list1"/>
    <dgm:cxn modelId="{88A0A5A8-FC44-4725-8C26-27FD269FF027}" type="presOf" srcId="{6AF290AC-707C-42A1-A19E-CB1104799CD2}" destId="{1B2A3727-7E4A-4471-A29A-9A520AB052B2}" srcOrd="1" destOrd="0" presId="urn:microsoft.com/office/officeart/2005/8/layout/list1"/>
    <dgm:cxn modelId="{74D8EFAB-02ED-45F2-83A9-83B58CF0A0F7}" type="presOf" srcId="{FF1749AC-2606-4AF7-AEDE-072697CFE34E}" destId="{C7D9E1DA-287A-4E56-8FF4-3C780E0E77F3}" srcOrd="0" destOrd="0" presId="urn:microsoft.com/office/officeart/2005/8/layout/list1"/>
    <dgm:cxn modelId="{A826E9BB-E80F-4F94-8C8C-AFF789F2D7F3}" type="presOf" srcId="{E8E5A697-AA17-4117-BE44-1B4EE64F329A}" destId="{5FC03150-18DA-4DDE-9844-B673BBD26319}" srcOrd="1" destOrd="0" presId="urn:microsoft.com/office/officeart/2005/8/layout/list1"/>
    <dgm:cxn modelId="{C981EEC4-FB50-4F59-BE13-75C2297E76FE}" type="presOf" srcId="{AC87509E-7D9B-4325-8DC0-67B4E308F7C8}" destId="{653CFD97-DFE1-47C7-BAA6-3D11B8043EA3}" srcOrd="0" destOrd="0" presId="urn:microsoft.com/office/officeart/2005/8/layout/list1"/>
    <dgm:cxn modelId="{CAC41DC5-3E50-4381-936C-31CB7BBC902B}" type="presOf" srcId="{FF1749AC-2606-4AF7-AEDE-072697CFE34E}" destId="{C602B190-1C61-4BF7-8203-C1B4B95E30D2}" srcOrd="1" destOrd="0" presId="urn:microsoft.com/office/officeart/2005/8/layout/list1"/>
    <dgm:cxn modelId="{FFD81861-67E4-4486-97D4-FB216CB3B6A4}" type="presParOf" srcId="{653CFD97-DFE1-47C7-BAA6-3D11B8043EA3}" destId="{869AF91F-62A4-415A-BEAF-3911FD55CD69}" srcOrd="0" destOrd="0" presId="urn:microsoft.com/office/officeart/2005/8/layout/list1"/>
    <dgm:cxn modelId="{DBC39D70-3EB4-4CFD-98F2-207375CD0B3F}" type="presParOf" srcId="{869AF91F-62A4-415A-BEAF-3911FD55CD69}" destId="{5526064A-1589-4998-8331-9BB192A15D02}" srcOrd="0" destOrd="0" presId="urn:microsoft.com/office/officeart/2005/8/layout/list1"/>
    <dgm:cxn modelId="{6CF4B350-B0C9-46B8-9067-4765946C2342}" type="presParOf" srcId="{869AF91F-62A4-415A-BEAF-3911FD55CD69}" destId="{1B2A3727-7E4A-4471-A29A-9A520AB052B2}" srcOrd="1" destOrd="0" presId="urn:microsoft.com/office/officeart/2005/8/layout/list1"/>
    <dgm:cxn modelId="{BD2437BC-22CD-4C62-AEBF-F4523D33F54F}" type="presParOf" srcId="{653CFD97-DFE1-47C7-BAA6-3D11B8043EA3}" destId="{5F2D3F2E-4F2F-4951-A5AD-BD9C2A88B8D2}" srcOrd="1" destOrd="0" presId="urn:microsoft.com/office/officeart/2005/8/layout/list1"/>
    <dgm:cxn modelId="{B08DB76C-4E4C-4694-ACA6-006A620644C1}" type="presParOf" srcId="{653CFD97-DFE1-47C7-BAA6-3D11B8043EA3}" destId="{6BFFEC5B-0F29-4F33-A439-946BDEF42BEB}" srcOrd="2" destOrd="0" presId="urn:microsoft.com/office/officeart/2005/8/layout/list1"/>
    <dgm:cxn modelId="{E052FB72-B285-4E32-A0ED-49D54CEB5DD6}" type="presParOf" srcId="{653CFD97-DFE1-47C7-BAA6-3D11B8043EA3}" destId="{E187E96D-CB5F-44CC-854E-6166868910F5}" srcOrd="3" destOrd="0" presId="urn:microsoft.com/office/officeart/2005/8/layout/list1"/>
    <dgm:cxn modelId="{205EB87B-6AFF-432D-9E0C-914138015E8A}" type="presParOf" srcId="{653CFD97-DFE1-47C7-BAA6-3D11B8043EA3}" destId="{63A0E77B-ED77-4D13-842E-8DD1A55E4BB4}" srcOrd="4" destOrd="0" presId="urn:microsoft.com/office/officeart/2005/8/layout/list1"/>
    <dgm:cxn modelId="{63B8C55B-A0FB-4EB9-A1FB-DB97C37F9472}" type="presParOf" srcId="{63A0E77B-ED77-4D13-842E-8DD1A55E4BB4}" destId="{84949126-6FCA-4F48-B425-5982F62945D0}" srcOrd="0" destOrd="0" presId="urn:microsoft.com/office/officeart/2005/8/layout/list1"/>
    <dgm:cxn modelId="{2A1BD75D-4051-470D-843F-0172B727B397}" type="presParOf" srcId="{63A0E77B-ED77-4D13-842E-8DD1A55E4BB4}" destId="{5FC03150-18DA-4DDE-9844-B673BBD26319}" srcOrd="1" destOrd="0" presId="urn:microsoft.com/office/officeart/2005/8/layout/list1"/>
    <dgm:cxn modelId="{7CA14118-2A81-47FA-844A-7D2661D1B38A}" type="presParOf" srcId="{653CFD97-DFE1-47C7-BAA6-3D11B8043EA3}" destId="{943C3BBC-A284-4205-88D7-A57F371958DA}" srcOrd="5" destOrd="0" presId="urn:microsoft.com/office/officeart/2005/8/layout/list1"/>
    <dgm:cxn modelId="{6A93D762-4A40-4F2D-ACC1-1A0E6137587A}" type="presParOf" srcId="{653CFD97-DFE1-47C7-BAA6-3D11B8043EA3}" destId="{89647FDF-D709-47FA-AF0D-FC9E186E3424}" srcOrd="6" destOrd="0" presId="urn:microsoft.com/office/officeart/2005/8/layout/list1"/>
    <dgm:cxn modelId="{80BA8100-5ADF-4534-ACF7-4D95B83A2373}" type="presParOf" srcId="{653CFD97-DFE1-47C7-BAA6-3D11B8043EA3}" destId="{3E86E3D4-BC38-4159-8FCC-68625AB5A85F}" srcOrd="7" destOrd="0" presId="urn:microsoft.com/office/officeart/2005/8/layout/list1"/>
    <dgm:cxn modelId="{3AD670EE-A73C-4580-BCA5-B939313B2FB0}" type="presParOf" srcId="{653CFD97-DFE1-47C7-BAA6-3D11B8043EA3}" destId="{D17D5DB3-DEDB-4751-AA9A-727B3B04CABA}" srcOrd="8" destOrd="0" presId="urn:microsoft.com/office/officeart/2005/8/layout/list1"/>
    <dgm:cxn modelId="{3DF4C976-64D3-416A-A71E-67A4EE9BDAB0}" type="presParOf" srcId="{D17D5DB3-DEDB-4751-AA9A-727B3B04CABA}" destId="{C7D9E1DA-287A-4E56-8FF4-3C780E0E77F3}" srcOrd="0" destOrd="0" presId="urn:microsoft.com/office/officeart/2005/8/layout/list1"/>
    <dgm:cxn modelId="{BAD1EF4A-3B46-429F-8843-FE58CEA8A88E}" type="presParOf" srcId="{D17D5DB3-DEDB-4751-AA9A-727B3B04CABA}" destId="{C602B190-1C61-4BF7-8203-C1B4B95E30D2}" srcOrd="1" destOrd="0" presId="urn:microsoft.com/office/officeart/2005/8/layout/list1"/>
    <dgm:cxn modelId="{A71A8C51-50C5-4F24-8345-70F7DB9B5A42}" type="presParOf" srcId="{653CFD97-DFE1-47C7-BAA6-3D11B8043EA3}" destId="{355C605D-131A-4882-A5CB-CB5E7D764A21}" srcOrd="9" destOrd="0" presId="urn:microsoft.com/office/officeart/2005/8/layout/list1"/>
    <dgm:cxn modelId="{FCEA5443-CBC6-4CB3-A6D3-CD038BCAA4EC}" type="presParOf" srcId="{653CFD97-DFE1-47C7-BAA6-3D11B8043EA3}" destId="{BBB0B27A-23F6-4EC5-8E05-0D34B33035B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35A7B5-7C9C-4F58-ABE4-8CE5A363745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FAF85BE-EF40-48D3-A681-975B5B541A4C}">
      <dgm:prSet/>
      <dgm:spPr/>
      <dgm:t>
        <a:bodyPr/>
        <a:lstStyle/>
        <a:p>
          <a:pPr>
            <a:lnSpc>
              <a:spcPct val="100000"/>
            </a:lnSpc>
          </a:pPr>
          <a:r>
            <a:rPr lang="en-GB"/>
            <a:t>Set of workshops and activities/ games which are used to help young people learn about a particular topic</a:t>
          </a:r>
          <a:endParaRPr lang="en-US"/>
        </a:p>
      </dgm:t>
    </dgm:pt>
    <dgm:pt modelId="{787C5AA6-92C2-4417-89C2-AD109AB1C363}" type="parTrans" cxnId="{48F3BF4B-A20A-45F9-8AC7-BA47735E01C3}">
      <dgm:prSet/>
      <dgm:spPr/>
      <dgm:t>
        <a:bodyPr/>
        <a:lstStyle/>
        <a:p>
          <a:endParaRPr lang="en-US"/>
        </a:p>
      </dgm:t>
    </dgm:pt>
    <dgm:pt modelId="{BFA5EE01-ECD9-41DD-BEC5-DF25654748A2}" type="sibTrans" cxnId="{48F3BF4B-A20A-45F9-8AC7-BA47735E01C3}">
      <dgm:prSet/>
      <dgm:spPr/>
      <dgm:t>
        <a:bodyPr/>
        <a:lstStyle/>
        <a:p>
          <a:endParaRPr lang="en-US"/>
        </a:p>
      </dgm:t>
    </dgm:pt>
    <dgm:pt modelId="{5F3C800E-93EE-4BAB-BAB2-05F758EE6D8A}">
      <dgm:prSet/>
      <dgm:spPr/>
      <dgm:t>
        <a:bodyPr/>
        <a:lstStyle/>
        <a:p>
          <a:pPr>
            <a:lnSpc>
              <a:spcPct val="100000"/>
            </a:lnSpc>
          </a:pPr>
          <a:r>
            <a:rPr lang="en-GB"/>
            <a:t>Lots of young people do the same programme across NI</a:t>
          </a:r>
          <a:endParaRPr lang="en-US"/>
        </a:p>
      </dgm:t>
    </dgm:pt>
    <dgm:pt modelId="{E3FB6C72-A595-434E-BBAF-804C868B19A3}" type="parTrans" cxnId="{44B919CF-AF04-44BE-A653-42831AEAC1B0}">
      <dgm:prSet/>
      <dgm:spPr/>
      <dgm:t>
        <a:bodyPr/>
        <a:lstStyle/>
        <a:p>
          <a:endParaRPr lang="en-US"/>
        </a:p>
      </dgm:t>
    </dgm:pt>
    <dgm:pt modelId="{0129EA34-E34F-4400-985A-D00D656A6E28}" type="sibTrans" cxnId="{44B919CF-AF04-44BE-A653-42831AEAC1B0}">
      <dgm:prSet/>
      <dgm:spPr/>
      <dgm:t>
        <a:bodyPr/>
        <a:lstStyle/>
        <a:p>
          <a:endParaRPr lang="en-US"/>
        </a:p>
      </dgm:t>
    </dgm:pt>
    <dgm:pt modelId="{04A412B7-8B87-4021-B61A-BB449DD31E92}">
      <dgm:prSet/>
      <dgm:spPr/>
      <dgm:t>
        <a:bodyPr/>
        <a:lstStyle/>
        <a:p>
          <a:pPr>
            <a:lnSpc>
              <a:spcPct val="100000"/>
            </a:lnSpc>
          </a:pPr>
          <a:r>
            <a:rPr lang="en-GB"/>
            <a:t>Opportunity for young people to show their youth leader and others what they have learned and achieved</a:t>
          </a:r>
          <a:endParaRPr lang="en-US"/>
        </a:p>
      </dgm:t>
    </dgm:pt>
    <dgm:pt modelId="{E2E23291-8B4F-4C12-A32C-BC5586BBA6AA}" type="parTrans" cxnId="{4B8CE009-F991-4FD0-9E34-20F0DECE526A}">
      <dgm:prSet/>
      <dgm:spPr/>
      <dgm:t>
        <a:bodyPr/>
        <a:lstStyle/>
        <a:p>
          <a:endParaRPr lang="en-US"/>
        </a:p>
      </dgm:t>
    </dgm:pt>
    <dgm:pt modelId="{3F0559D1-32E7-4737-8C75-FB5FF7D1D53B}" type="sibTrans" cxnId="{4B8CE009-F991-4FD0-9E34-20F0DECE526A}">
      <dgm:prSet/>
      <dgm:spPr/>
      <dgm:t>
        <a:bodyPr/>
        <a:lstStyle/>
        <a:p>
          <a:endParaRPr lang="en-US"/>
        </a:p>
      </dgm:t>
    </dgm:pt>
    <dgm:pt modelId="{95786A90-2070-4A75-8D63-516D80679C31}">
      <dgm:prSet/>
      <dgm:spPr/>
      <dgm:t>
        <a:bodyPr/>
        <a:lstStyle/>
        <a:p>
          <a:pPr>
            <a:lnSpc>
              <a:spcPct val="100000"/>
            </a:lnSpc>
          </a:pPr>
          <a:r>
            <a:rPr lang="en-GB"/>
            <a:t>Opportunity for young people to get a reward for their hard work e.g., certificates</a:t>
          </a:r>
          <a:endParaRPr lang="en-US"/>
        </a:p>
      </dgm:t>
    </dgm:pt>
    <dgm:pt modelId="{AD7178E2-97D5-4C7A-94FA-1ACF01CB59C8}" type="parTrans" cxnId="{83F944F2-1DC2-4224-A6E8-5E913C95A707}">
      <dgm:prSet/>
      <dgm:spPr/>
      <dgm:t>
        <a:bodyPr/>
        <a:lstStyle/>
        <a:p>
          <a:endParaRPr lang="en-US"/>
        </a:p>
      </dgm:t>
    </dgm:pt>
    <dgm:pt modelId="{96E71E42-2916-4113-9496-FA593116F2A5}" type="sibTrans" cxnId="{83F944F2-1DC2-4224-A6E8-5E913C95A707}">
      <dgm:prSet/>
      <dgm:spPr/>
      <dgm:t>
        <a:bodyPr/>
        <a:lstStyle/>
        <a:p>
          <a:endParaRPr lang="en-US"/>
        </a:p>
      </dgm:t>
    </dgm:pt>
    <dgm:pt modelId="{579B18F4-2F01-4B99-A32B-132D9777EAB6}" type="pres">
      <dgm:prSet presAssocID="{0F35A7B5-7C9C-4F58-ABE4-8CE5A3637450}" presName="root" presStyleCnt="0">
        <dgm:presLayoutVars>
          <dgm:dir/>
          <dgm:resizeHandles val="exact"/>
        </dgm:presLayoutVars>
      </dgm:prSet>
      <dgm:spPr/>
    </dgm:pt>
    <dgm:pt modelId="{FCF408B8-5245-41FC-83D2-19876BF64129}" type="pres">
      <dgm:prSet presAssocID="{AFAF85BE-EF40-48D3-A681-975B5B541A4C}" presName="compNode" presStyleCnt="0"/>
      <dgm:spPr/>
    </dgm:pt>
    <dgm:pt modelId="{D7D34F0C-98D7-46A7-9877-42FCB1E1DD73}" type="pres">
      <dgm:prSet presAssocID="{AFAF85BE-EF40-48D3-A681-975B5B541A4C}" presName="bgRect" presStyleLbl="bgShp" presStyleIdx="0" presStyleCnt="4"/>
      <dgm:spPr/>
    </dgm:pt>
    <dgm:pt modelId="{E48EE5EE-1E26-4832-997F-D02DB04B2548}" type="pres">
      <dgm:prSet presAssocID="{AFAF85BE-EF40-48D3-A681-975B5B541A4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me controller"/>
        </a:ext>
      </dgm:extLst>
    </dgm:pt>
    <dgm:pt modelId="{F94F64D2-7042-4D3A-B265-49A2DDB39B75}" type="pres">
      <dgm:prSet presAssocID="{AFAF85BE-EF40-48D3-A681-975B5B541A4C}" presName="spaceRect" presStyleCnt="0"/>
      <dgm:spPr/>
    </dgm:pt>
    <dgm:pt modelId="{390A1EB4-B805-412C-9ADB-EE619039626D}" type="pres">
      <dgm:prSet presAssocID="{AFAF85BE-EF40-48D3-A681-975B5B541A4C}" presName="parTx" presStyleLbl="revTx" presStyleIdx="0" presStyleCnt="4">
        <dgm:presLayoutVars>
          <dgm:chMax val="0"/>
          <dgm:chPref val="0"/>
        </dgm:presLayoutVars>
      </dgm:prSet>
      <dgm:spPr/>
    </dgm:pt>
    <dgm:pt modelId="{1F3DF2BF-903D-43A8-A398-9C6A24366975}" type="pres">
      <dgm:prSet presAssocID="{BFA5EE01-ECD9-41DD-BEC5-DF25654748A2}" presName="sibTrans" presStyleCnt="0"/>
      <dgm:spPr/>
    </dgm:pt>
    <dgm:pt modelId="{AFF68AB3-13A7-480B-8C97-288FE5FF34EC}" type="pres">
      <dgm:prSet presAssocID="{5F3C800E-93EE-4BAB-BAB2-05F758EE6D8A}" presName="compNode" presStyleCnt="0"/>
      <dgm:spPr/>
    </dgm:pt>
    <dgm:pt modelId="{8CA4DECD-E746-413D-812B-8352131B2E81}" type="pres">
      <dgm:prSet presAssocID="{5F3C800E-93EE-4BAB-BAB2-05F758EE6D8A}" presName="bgRect" presStyleLbl="bgShp" presStyleIdx="1" presStyleCnt="4"/>
      <dgm:spPr/>
    </dgm:pt>
    <dgm:pt modelId="{216AD9A5-2282-4D7A-AFD6-8ABF74D294F7}" type="pres">
      <dgm:prSet presAssocID="{5F3C800E-93EE-4BAB-BAB2-05F758EE6D8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CC8DA925-A835-477F-84E8-E2DC921F8C9C}" type="pres">
      <dgm:prSet presAssocID="{5F3C800E-93EE-4BAB-BAB2-05F758EE6D8A}" presName="spaceRect" presStyleCnt="0"/>
      <dgm:spPr/>
    </dgm:pt>
    <dgm:pt modelId="{AF847380-87E7-4485-8745-57DF51761E60}" type="pres">
      <dgm:prSet presAssocID="{5F3C800E-93EE-4BAB-BAB2-05F758EE6D8A}" presName="parTx" presStyleLbl="revTx" presStyleIdx="1" presStyleCnt="4">
        <dgm:presLayoutVars>
          <dgm:chMax val="0"/>
          <dgm:chPref val="0"/>
        </dgm:presLayoutVars>
      </dgm:prSet>
      <dgm:spPr/>
    </dgm:pt>
    <dgm:pt modelId="{2F10C076-3E23-44D9-B6F0-E7F96A9AE91D}" type="pres">
      <dgm:prSet presAssocID="{0129EA34-E34F-4400-985A-D00D656A6E28}" presName="sibTrans" presStyleCnt="0"/>
      <dgm:spPr/>
    </dgm:pt>
    <dgm:pt modelId="{718B15AD-EA65-44E2-AE95-0163BEB8A839}" type="pres">
      <dgm:prSet presAssocID="{04A412B7-8B87-4021-B61A-BB449DD31E92}" presName="compNode" presStyleCnt="0"/>
      <dgm:spPr/>
    </dgm:pt>
    <dgm:pt modelId="{97197FD3-059E-47BB-A0DC-860882AF251E}" type="pres">
      <dgm:prSet presAssocID="{04A412B7-8B87-4021-B61A-BB449DD31E92}" presName="bgRect" presStyleLbl="bgShp" presStyleIdx="2" presStyleCnt="4"/>
      <dgm:spPr/>
    </dgm:pt>
    <dgm:pt modelId="{6B1D7D94-52C7-42BE-9717-A7E4600D0A65}" type="pres">
      <dgm:prSet presAssocID="{04A412B7-8B87-4021-B61A-BB449DD31E9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0E048468-DDB2-4E7E-A9CE-3C4B58AEE7FE}" type="pres">
      <dgm:prSet presAssocID="{04A412B7-8B87-4021-B61A-BB449DD31E92}" presName="spaceRect" presStyleCnt="0"/>
      <dgm:spPr/>
    </dgm:pt>
    <dgm:pt modelId="{AF0289A9-B896-4EC1-8C27-9531AE922C47}" type="pres">
      <dgm:prSet presAssocID="{04A412B7-8B87-4021-B61A-BB449DD31E92}" presName="parTx" presStyleLbl="revTx" presStyleIdx="2" presStyleCnt="4">
        <dgm:presLayoutVars>
          <dgm:chMax val="0"/>
          <dgm:chPref val="0"/>
        </dgm:presLayoutVars>
      </dgm:prSet>
      <dgm:spPr/>
    </dgm:pt>
    <dgm:pt modelId="{AC7CC597-C829-470D-930A-39B974A36103}" type="pres">
      <dgm:prSet presAssocID="{3F0559D1-32E7-4737-8C75-FB5FF7D1D53B}" presName="sibTrans" presStyleCnt="0"/>
      <dgm:spPr/>
    </dgm:pt>
    <dgm:pt modelId="{BBA5A6A4-2FD2-4E9C-AB50-05AED401353E}" type="pres">
      <dgm:prSet presAssocID="{95786A90-2070-4A75-8D63-516D80679C31}" presName="compNode" presStyleCnt="0"/>
      <dgm:spPr/>
    </dgm:pt>
    <dgm:pt modelId="{6DC9DE83-EEA5-4233-8DBA-5684CBEAFCF9}" type="pres">
      <dgm:prSet presAssocID="{95786A90-2070-4A75-8D63-516D80679C31}" presName="bgRect" presStyleLbl="bgShp" presStyleIdx="3" presStyleCnt="4"/>
      <dgm:spPr/>
    </dgm:pt>
    <dgm:pt modelId="{3171E5F9-54AA-46B2-BF54-6D27990A988F}" type="pres">
      <dgm:prSet presAssocID="{95786A90-2070-4A75-8D63-516D80679C3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ibbon"/>
        </a:ext>
      </dgm:extLst>
    </dgm:pt>
    <dgm:pt modelId="{6DB57D6F-2690-426A-A376-1453280F341B}" type="pres">
      <dgm:prSet presAssocID="{95786A90-2070-4A75-8D63-516D80679C31}" presName="spaceRect" presStyleCnt="0"/>
      <dgm:spPr/>
    </dgm:pt>
    <dgm:pt modelId="{41B00011-D6C3-4FD5-AC30-3ADC583B845F}" type="pres">
      <dgm:prSet presAssocID="{95786A90-2070-4A75-8D63-516D80679C31}" presName="parTx" presStyleLbl="revTx" presStyleIdx="3" presStyleCnt="4">
        <dgm:presLayoutVars>
          <dgm:chMax val="0"/>
          <dgm:chPref val="0"/>
        </dgm:presLayoutVars>
      </dgm:prSet>
      <dgm:spPr/>
    </dgm:pt>
  </dgm:ptLst>
  <dgm:cxnLst>
    <dgm:cxn modelId="{4B8CE009-F991-4FD0-9E34-20F0DECE526A}" srcId="{0F35A7B5-7C9C-4F58-ABE4-8CE5A3637450}" destId="{04A412B7-8B87-4021-B61A-BB449DD31E92}" srcOrd="2" destOrd="0" parTransId="{E2E23291-8B4F-4C12-A32C-BC5586BBA6AA}" sibTransId="{3F0559D1-32E7-4737-8C75-FB5FF7D1D53B}"/>
    <dgm:cxn modelId="{3E4E2838-8D18-426E-BFCC-51EE62BF5BDB}" type="presOf" srcId="{AFAF85BE-EF40-48D3-A681-975B5B541A4C}" destId="{390A1EB4-B805-412C-9ADB-EE619039626D}" srcOrd="0" destOrd="0" presId="urn:microsoft.com/office/officeart/2018/2/layout/IconVerticalSolidList"/>
    <dgm:cxn modelId="{48F3BF4B-A20A-45F9-8AC7-BA47735E01C3}" srcId="{0F35A7B5-7C9C-4F58-ABE4-8CE5A3637450}" destId="{AFAF85BE-EF40-48D3-A681-975B5B541A4C}" srcOrd="0" destOrd="0" parTransId="{787C5AA6-92C2-4417-89C2-AD109AB1C363}" sibTransId="{BFA5EE01-ECD9-41DD-BEC5-DF25654748A2}"/>
    <dgm:cxn modelId="{2B040D74-E821-4B65-8C32-B84AE226CEFD}" type="presOf" srcId="{95786A90-2070-4A75-8D63-516D80679C31}" destId="{41B00011-D6C3-4FD5-AC30-3ADC583B845F}" srcOrd="0" destOrd="0" presId="urn:microsoft.com/office/officeart/2018/2/layout/IconVerticalSolidList"/>
    <dgm:cxn modelId="{5D03298D-EB64-4E54-B4EC-7B838E197448}" type="presOf" srcId="{5F3C800E-93EE-4BAB-BAB2-05F758EE6D8A}" destId="{AF847380-87E7-4485-8745-57DF51761E60}" srcOrd="0" destOrd="0" presId="urn:microsoft.com/office/officeart/2018/2/layout/IconVerticalSolidList"/>
    <dgm:cxn modelId="{44B919CF-AF04-44BE-A653-42831AEAC1B0}" srcId="{0F35A7B5-7C9C-4F58-ABE4-8CE5A3637450}" destId="{5F3C800E-93EE-4BAB-BAB2-05F758EE6D8A}" srcOrd="1" destOrd="0" parTransId="{E3FB6C72-A595-434E-BBAF-804C868B19A3}" sibTransId="{0129EA34-E34F-4400-985A-D00D656A6E28}"/>
    <dgm:cxn modelId="{B87607E4-9CD0-458A-A526-718FEEB18350}" type="presOf" srcId="{04A412B7-8B87-4021-B61A-BB449DD31E92}" destId="{AF0289A9-B896-4EC1-8C27-9531AE922C47}" srcOrd="0" destOrd="0" presId="urn:microsoft.com/office/officeart/2018/2/layout/IconVerticalSolidList"/>
    <dgm:cxn modelId="{63EB5FEC-5948-49B2-A5E7-FC58B55FAA5A}" type="presOf" srcId="{0F35A7B5-7C9C-4F58-ABE4-8CE5A3637450}" destId="{579B18F4-2F01-4B99-A32B-132D9777EAB6}" srcOrd="0" destOrd="0" presId="urn:microsoft.com/office/officeart/2018/2/layout/IconVerticalSolidList"/>
    <dgm:cxn modelId="{83F944F2-1DC2-4224-A6E8-5E913C95A707}" srcId="{0F35A7B5-7C9C-4F58-ABE4-8CE5A3637450}" destId="{95786A90-2070-4A75-8D63-516D80679C31}" srcOrd="3" destOrd="0" parTransId="{AD7178E2-97D5-4C7A-94FA-1ACF01CB59C8}" sibTransId="{96E71E42-2916-4113-9496-FA593116F2A5}"/>
    <dgm:cxn modelId="{B3066CF1-60E5-4FC2-A8A3-AA023F01453A}" type="presParOf" srcId="{579B18F4-2F01-4B99-A32B-132D9777EAB6}" destId="{FCF408B8-5245-41FC-83D2-19876BF64129}" srcOrd="0" destOrd="0" presId="urn:microsoft.com/office/officeart/2018/2/layout/IconVerticalSolidList"/>
    <dgm:cxn modelId="{B21E0960-7DB6-4586-A105-7687683A2237}" type="presParOf" srcId="{FCF408B8-5245-41FC-83D2-19876BF64129}" destId="{D7D34F0C-98D7-46A7-9877-42FCB1E1DD73}" srcOrd="0" destOrd="0" presId="urn:microsoft.com/office/officeart/2018/2/layout/IconVerticalSolidList"/>
    <dgm:cxn modelId="{BCEDAFD0-76FB-42CA-BF53-CCED104D9E34}" type="presParOf" srcId="{FCF408B8-5245-41FC-83D2-19876BF64129}" destId="{E48EE5EE-1E26-4832-997F-D02DB04B2548}" srcOrd="1" destOrd="0" presId="urn:microsoft.com/office/officeart/2018/2/layout/IconVerticalSolidList"/>
    <dgm:cxn modelId="{22C6FCD0-877B-4A7D-91C6-D8E50F097C78}" type="presParOf" srcId="{FCF408B8-5245-41FC-83D2-19876BF64129}" destId="{F94F64D2-7042-4D3A-B265-49A2DDB39B75}" srcOrd="2" destOrd="0" presId="urn:microsoft.com/office/officeart/2018/2/layout/IconVerticalSolidList"/>
    <dgm:cxn modelId="{C9F38155-50F9-4DC5-BE23-A474AA30705F}" type="presParOf" srcId="{FCF408B8-5245-41FC-83D2-19876BF64129}" destId="{390A1EB4-B805-412C-9ADB-EE619039626D}" srcOrd="3" destOrd="0" presId="urn:microsoft.com/office/officeart/2018/2/layout/IconVerticalSolidList"/>
    <dgm:cxn modelId="{2E66329C-EE6F-4019-8982-405FBCBD5623}" type="presParOf" srcId="{579B18F4-2F01-4B99-A32B-132D9777EAB6}" destId="{1F3DF2BF-903D-43A8-A398-9C6A24366975}" srcOrd="1" destOrd="0" presId="urn:microsoft.com/office/officeart/2018/2/layout/IconVerticalSolidList"/>
    <dgm:cxn modelId="{CDF92A2D-821A-4085-9844-A9E90F9AFFD5}" type="presParOf" srcId="{579B18F4-2F01-4B99-A32B-132D9777EAB6}" destId="{AFF68AB3-13A7-480B-8C97-288FE5FF34EC}" srcOrd="2" destOrd="0" presId="urn:microsoft.com/office/officeart/2018/2/layout/IconVerticalSolidList"/>
    <dgm:cxn modelId="{856DBF8F-E81C-4C3D-B223-B2BB316B2AE8}" type="presParOf" srcId="{AFF68AB3-13A7-480B-8C97-288FE5FF34EC}" destId="{8CA4DECD-E746-413D-812B-8352131B2E81}" srcOrd="0" destOrd="0" presId="urn:microsoft.com/office/officeart/2018/2/layout/IconVerticalSolidList"/>
    <dgm:cxn modelId="{3C2C0B1C-B313-4E6F-8BC6-19D2AC70FE5B}" type="presParOf" srcId="{AFF68AB3-13A7-480B-8C97-288FE5FF34EC}" destId="{216AD9A5-2282-4D7A-AFD6-8ABF74D294F7}" srcOrd="1" destOrd="0" presId="urn:microsoft.com/office/officeart/2018/2/layout/IconVerticalSolidList"/>
    <dgm:cxn modelId="{5E1630C7-0D94-4CE3-9213-E834E90A871D}" type="presParOf" srcId="{AFF68AB3-13A7-480B-8C97-288FE5FF34EC}" destId="{CC8DA925-A835-477F-84E8-E2DC921F8C9C}" srcOrd="2" destOrd="0" presId="urn:microsoft.com/office/officeart/2018/2/layout/IconVerticalSolidList"/>
    <dgm:cxn modelId="{C39D4C58-4132-4834-8277-E1E6D8608510}" type="presParOf" srcId="{AFF68AB3-13A7-480B-8C97-288FE5FF34EC}" destId="{AF847380-87E7-4485-8745-57DF51761E60}" srcOrd="3" destOrd="0" presId="urn:microsoft.com/office/officeart/2018/2/layout/IconVerticalSolidList"/>
    <dgm:cxn modelId="{00FEEF2A-CD73-4929-A24D-E70948D945D6}" type="presParOf" srcId="{579B18F4-2F01-4B99-A32B-132D9777EAB6}" destId="{2F10C076-3E23-44D9-B6F0-E7F96A9AE91D}" srcOrd="3" destOrd="0" presId="urn:microsoft.com/office/officeart/2018/2/layout/IconVerticalSolidList"/>
    <dgm:cxn modelId="{3230B9C2-2065-4C6D-9AB8-C07D5B970403}" type="presParOf" srcId="{579B18F4-2F01-4B99-A32B-132D9777EAB6}" destId="{718B15AD-EA65-44E2-AE95-0163BEB8A839}" srcOrd="4" destOrd="0" presId="urn:microsoft.com/office/officeart/2018/2/layout/IconVerticalSolidList"/>
    <dgm:cxn modelId="{F9BEE9F6-CE7E-4391-B7D9-47AC6DA03969}" type="presParOf" srcId="{718B15AD-EA65-44E2-AE95-0163BEB8A839}" destId="{97197FD3-059E-47BB-A0DC-860882AF251E}" srcOrd="0" destOrd="0" presId="urn:microsoft.com/office/officeart/2018/2/layout/IconVerticalSolidList"/>
    <dgm:cxn modelId="{DB2FAC75-46A5-4EAE-9FE6-AD798A0E2211}" type="presParOf" srcId="{718B15AD-EA65-44E2-AE95-0163BEB8A839}" destId="{6B1D7D94-52C7-42BE-9717-A7E4600D0A65}" srcOrd="1" destOrd="0" presId="urn:microsoft.com/office/officeart/2018/2/layout/IconVerticalSolidList"/>
    <dgm:cxn modelId="{7DBA5D74-7668-4FD1-A619-25DE2FC6406C}" type="presParOf" srcId="{718B15AD-EA65-44E2-AE95-0163BEB8A839}" destId="{0E048468-DDB2-4E7E-A9CE-3C4B58AEE7FE}" srcOrd="2" destOrd="0" presId="urn:microsoft.com/office/officeart/2018/2/layout/IconVerticalSolidList"/>
    <dgm:cxn modelId="{C1B61E15-F070-4036-824D-FF12814A555F}" type="presParOf" srcId="{718B15AD-EA65-44E2-AE95-0163BEB8A839}" destId="{AF0289A9-B896-4EC1-8C27-9531AE922C47}" srcOrd="3" destOrd="0" presId="urn:microsoft.com/office/officeart/2018/2/layout/IconVerticalSolidList"/>
    <dgm:cxn modelId="{43010ED2-F824-435A-A390-6A27BD361C09}" type="presParOf" srcId="{579B18F4-2F01-4B99-A32B-132D9777EAB6}" destId="{AC7CC597-C829-470D-930A-39B974A36103}" srcOrd="5" destOrd="0" presId="urn:microsoft.com/office/officeart/2018/2/layout/IconVerticalSolidList"/>
    <dgm:cxn modelId="{AAE6FF25-7648-4711-A354-1F7D44B34D42}" type="presParOf" srcId="{579B18F4-2F01-4B99-A32B-132D9777EAB6}" destId="{BBA5A6A4-2FD2-4E9C-AB50-05AED401353E}" srcOrd="6" destOrd="0" presId="urn:microsoft.com/office/officeart/2018/2/layout/IconVerticalSolidList"/>
    <dgm:cxn modelId="{68F9BC9B-0024-4DF1-94CC-E6D0DEE0ABDD}" type="presParOf" srcId="{BBA5A6A4-2FD2-4E9C-AB50-05AED401353E}" destId="{6DC9DE83-EEA5-4233-8DBA-5684CBEAFCF9}" srcOrd="0" destOrd="0" presId="urn:microsoft.com/office/officeart/2018/2/layout/IconVerticalSolidList"/>
    <dgm:cxn modelId="{B5E0EBA0-D4A7-4DBD-B836-F072FAEA113C}" type="presParOf" srcId="{BBA5A6A4-2FD2-4E9C-AB50-05AED401353E}" destId="{3171E5F9-54AA-46B2-BF54-6D27990A988F}" srcOrd="1" destOrd="0" presId="urn:microsoft.com/office/officeart/2018/2/layout/IconVerticalSolidList"/>
    <dgm:cxn modelId="{CC8766C6-EBEC-4779-9F69-51A49349B9CE}" type="presParOf" srcId="{BBA5A6A4-2FD2-4E9C-AB50-05AED401353E}" destId="{6DB57D6F-2690-426A-A376-1453280F341B}" srcOrd="2" destOrd="0" presId="urn:microsoft.com/office/officeart/2018/2/layout/IconVerticalSolidList"/>
    <dgm:cxn modelId="{1D9E5D7C-7144-4EB4-86D1-EBF3C7E88FEB}" type="presParOf" srcId="{BBA5A6A4-2FD2-4E9C-AB50-05AED401353E}" destId="{41B00011-D6C3-4FD5-AC30-3ADC583B84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D42208A-0B0D-4446-979B-ABD2442F6CA1}" type="doc">
      <dgm:prSet loTypeId="urn:microsoft.com/office/officeart/2018/2/layout/IconCircleList" loCatId="icon" qsTypeId="urn:microsoft.com/office/officeart/2005/8/quickstyle/simple1" qsCatId="simple" csTypeId="urn:microsoft.com/office/officeart/2018/5/colors/Iconchunking_neutralbg_colorful5" csCatId="colorful" phldr="1"/>
      <dgm:spPr/>
      <dgm:t>
        <a:bodyPr/>
        <a:lstStyle/>
        <a:p>
          <a:endParaRPr lang="en-US"/>
        </a:p>
      </dgm:t>
    </dgm:pt>
    <dgm:pt modelId="{E581731C-B4EA-445F-B849-19832CFF8EC6}">
      <dgm:prSet/>
      <dgm:spPr/>
      <dgm:t>
        <a:bodyPr/>
        <a:lstStyle/>
        <a:p>
          <a:r>
            <a:rPr lang="en-GB"/>
            <a:t>To be cool</a:t>
          </a:r>
          <a:endParaRPr lang="en-US"/>
        </a:p>
      </dgm:t>
    </dgm:pt>
    <dgm:pt modelId="{5C187D12-A84D-4C84-A096-2FD958E6E0DE}" type="parTrans" cxnId="{A24FCF47-FD3C-46C1-A5A1-90D51346E27F}">
      <dgm:prSet/>
      <dgm:spPr/>
      <dgm:t>
        <a:bodyPr/>
        <a:lstStyle/>
        <a:p>
          <a:endParaRPr lang="en-US"/>
        </a:p>
      </dgm:t>
    </dgm:pt>
    <dgm:pt modelId="{FA6E518D-83F9-43E6-9D5F-FA6C0A9A31F7}" type="sibTrans" cxnId="{A24FCF47-FD3C-46C1-A5A1-90D51346E27F}">
      <dgm:prSet/>
      <dgm:spPr/>
      <dgm:t>
        <a:bodyPr/>
        <a:lstStyle/>
        <a:p>
          <a:endParaRPr lang="en-US"/>
        </a:p>
      </dgm:t>
    </dgm:pt>
    <dgm:pt modelId="{12E2C311-04CE-4905-BE25-6EC86A359A57}">
      <dgm:prSet/>
      <dgm:spPr/>
      <dgm:t>
        <a:bodyPr/>
        <a:lstStyle/>
        <a:p>
          <a:r>
            <a:rPr lang="en-GB"/>
            <a:t>To be liked</a:t>
          </a:r>
          <a:endParaRPr lang="en-US"/>
        </a:p>
      </dgm:t>
    </dgm:pt>
    <dgm:pt modelId="{6067F60F-7AEB-4BBC-B197-3083E1246C34}" type="parTrans" cxnId="{269D45F3-E2CE-4BAB-B726-B54C4AE42750}">
      <dgm:prSet/>
      <dgm:spPr/>
      <dgm:t>
        <a:bodyPr/>
        <a:lstStyle/>
        <a:p>
          <a:endParaRPr lang="en-US"/>
        </a:p>
      </dgm:t>
    </dgm:pt>
    <dgm:pt modelId="{87F27284-C198-4AE7-9FC6-751C020CECAB}" type="sibTrans" cxnId="{269D45F3-E2CE-4BAB-B726-B54C4AE42750}">
      <dgm:prSet/>
      <dgm:spPr/>
      <dgm:t>
        <a:bodyPr/>
        <a:lstStyle/>
        <a:p>
          <a:endParaRPr lang="en-US"/>
        </a:p>
      </dgm:t>
    </dgm:pt>
    <dgm:pt modelId="{2DA732CF-0475-4B92-8FA1-E5543270E4DF}">
      <dgm:prSet/>
      <dgm:spPr/>
      <dgm:t>
        <a:bodyPr/>
        <a:lstStyle/>
        <a:p>
          <a:r>
            <a:rPr lang="en-GB"/>
            <a:t>Peer pressure</a:t>
          </a:r>
          <a:endParaRPr lang="en-US"/>
        </a:p>
      </dgm:t>
    </dgm:pt>
    <dgm:pt modelId="{818FFC70-E169-457C-8EAB-DCEFF028A007}" type="parTrans" cxnId="{81DB3413-9E55-4C78-9CE5-BDFC1AF64E6F}">
      <dgm:prSet/>
      <dgm:spPr/>
      <dgm:t>
        <a:bodyPr/>
        <a:lstStyle/>
        <a:p>
          <a:endParaRPr lang="en-US"/>
        </a:p>
      </dgm:t>
    </dgm:pt>
    <dgm:pt modelId="{1766A7E0-8155-4536-B3B1-3FD10639C9A8}" type="sibTrans" cxnId="{81DB3413-9E55-4C78-9CE5-BDFC1AF64E6F}">
      <dgm:prSet/>
      <dgm:spPr/>
      <dgm:t>
        <a:bodyPr/>
        <a:lstStyle/>
        <a:p>
          <a:endParaRPr lang="en-US"/>
        </a:p>
      </dgm:t>
    </dgm:pt>
    <dgm:pt modelId="{F6788B2E-3B66-4B05-A54D-1F3C92463061}">
      <dgm:prSet/>
      <dgm:spPr/>
      <dgm:t>
        <a:bodyPr/>
        <a:lstStyle/>
        <a:p>
          <a:r>
            <a:rPr lang="en-GB"/>
            <a:t>For the thrill/ excitement</a:t>
          </a:r>
          <a:endParaRPr lang="en-US"/>
        </a:p>
      </dgm:t>
    </dgm:pt>
    <dgm:pt modelId="{2713FDD5-8AB4-440E-ADB8-399DBC49C08E}" type="parTrans" cxnId="{D6A1ABF5-4D14-4B6B-BAEE-5E544555F6C9}">
      <dgm:prSet/>
      <dgm:spPr/>
      <dgm:t>
        <a:bodyPr/>
        <a:lstStyle/>
        <a:p>
          <a:endParaRPr lang="en-US"/>
        </a:p>
      </dgm:t>
    </dgm:pt>
    <dgm:pt modelId="{10A22376-8006-4DC8-ABC4-FB671DD72258}" type="sibTrans" cxnId="{D6A1ABF5-4D14-4B6B-BAEE-5E544555F6C9}">
      <dgm:prSet/>
      <dgm:spPr/>
      <dgm:t>
        <a:bodyPr/>
        <a:lstStyle/>
        <a:p>
          <a:endParaRPr lang="en-US"/>
        </a:p>
      </dgm:t>
    </dgm:pt>
    <dgm:pt modelId="{7702E010-2E23-4E70-9BB8-3ABA9C7CD083}">
      <dgm:prSet/>
      <dgm:spPr/>
      <dgm:t>
        <a:bodyPr/>
        <a:lstStyle/>
        <a:p>
          <a:r>
            <a:rPr lang="en-GB"/>
            <a:t>We aren’t aware of the danger or consequences</a:t>
          </a:r>
          <a:endParaRPr lang="en-US"/>
        </a:p>
      </dgm:t>
    </dgm:pt>
    <dgm:pt modelId="{D1B4FF06-BEBF-41FA-89B8-C0D44528DE79}" type="parTrans" cxnId="{B1A2514C-9BE5-48DD-9C44-12692D009A89}">
      <dgm:prSet/>
      <dgm:spPr/>
      <dgm:t>
        <a:bodyPr/>
        <a:lstStyle/>
        <a:p>
          <a:endParaRPr lang="en-US"/>
        </a:p>
      </dgm:t>
    </dgm:pt>
    <dgm:pt modelId="{508C44DD-0984-4ABE-A62D-7AD9385F634D}" type="sibTrans" cxnId="{B1A2514C-9BE5-48DD-9C44-12692D009A89}">
      <dgm:prSet/>
      <dgm:spPr/>
      <dgm:t>
        <a:bodyPr/>
        <a:lstStyle/>
        <a:p>
          <a:endParaRPr lang="en-US"/>
        </a:p>
      </dgm:t>
    </dgm:pt>
    <dgm:pt modelId="{552E1460-90A0-4927-948A-FDE1A18EF7C5}">
      <dgm:prSet/>
      <dgm:spPr/>
      <dgm:t>
        <a:bodyPr/>
        <a:lstStyle/>
        <a:p>
          <a:r>
            <a:rPr lang="en-GB"/>
            <a:t>Boredom</a:t>
          </a:r>
          <a:endParaRPr lang="en-US"/>
        </a:p>
      </dgm:t>
    </dgm:pt>
    <dgm:pt modelId="{37877794-1C02-4910-A81B-8F27C7BF9CA1}" type="parTrans" cxnId="{DE0C44F1-3C30-4823-93DC-4BC801B890AC}">
      <dgm:prSet/>
      <dgm:spPr/>
      <dgm:t>
        <a:bodyPr/>
        <a:lstStyle/>
        <a:p>
          <a:endParaRPr lang="en-US"/>
        </a:p>
      </dgm:t>
    </dgm:pt>
    <dgm:pt modelId="{4A123235-A684-4466-9A38-0B30CD4CD422}" type="sibTrans" cxnId="{DE0C44F1-3C30-4823-93DC-4BC801B890AC}">
      <dgm:prSet/>
      <dgm:spPr/>
      <dgm:t>
        <a:bodyPr/>
        <a:lstStyle/>
        <a:p>
          <a:endParaRPr lang="en-US"/>
        </a:p>
      </dgm:t>
    </dgm:pt>
    <dgm:pt modelId="{55D161DF-30C2-49B1-BCBA-56A0DC3D6E05}">
      <dgm:prSet/>
      <dgm:spPr/>
      <dgm:t>
        <a:bodyPr/>
        <a:lstStyle/>
        <a:p>
          <a:r>
            <a:rPr lang="en-GB"/>
            <a:t>Lack of understanding</a:t>
          </a:r>
          <a:endParaRPr lang="en-US"/>
        </a:p>
      </dgm:t>
    </dgm:pt>
    <dgm:pt modelId="{D1E02624-6C2B-4CBB-A7B2-E7284389050D}" type="parTrans" cxnId="{71FF612F-8738-40CB-B5E6-E827BB9BBB0B}">
      <dgm:prSet/>
      <dgm:spPr/>
      <dgm:t>
        <a:bodyPr/>
        <a:lstStyle/>
        <a:p>
          <a:endParaRPr lang="en-US"/>
        </a:p>
      </dgm:t>
    </dgm:pt>
    <dgm:pt modelId="{9C034E48-BDB9-4D27-AD91-77D1443B3C31}" type="sibTrans" cxnId="{71FF612F-8738-40CB-B5E6-E827BB9BBB0B}">
      <dgm:prSet/>
      <dgm:spPr/>
      <dgm:t>
        <a:bodyPr/>
        <a:lstStyle/>
        <a:p>
          <a:endParaRPr lang="en-US"/>
        </a:p>
      </dgm:t>
    </dgm:pt>
    <dgm:pt modelId="{B45F92BE-1CFA-401D-95D5-871F4D802B8D}">
      <dgm:prSet/>
      <dgm:spPr/>
      <dgm:t>
        <a:bodyPr/>
        <a:lstStyle/>
        <a:p>
          <a:r>
            <a:rPr lang="en-GB" dirty="0"/>
            <a:t>Copying behaviour we have seen from family, friends, on TV etc.</a:t>
          </a:r>
          <a:endParaRPr lang="en-US" dirty="0"/>
        </a:p>
      </dgm:t>
    </dgm:pt>
    <dgm:pt modelId="{0CFDE087-A736-4E87-801A-FDC3715F5A73}" type="parTrans" cxnId="{EA75EBC4-0753-4AFE-9816-56DFCABF6EBC}">
      <dgm:prSet/>
      <dgm:spPr/>
      <dgm:t>
        <a:bodyPr/>
        <a:lstStyle/>
        <a:p>
          <a:endParaRPr lang="en-US"/>
        </a:p>
      </dgm:t>
    </dgm:pt>
    <dgm:pt modelId="{42BC9E34-ED1C-4294-BADA-52F9072FE75C}" type="sibTrans" cxnId="{EA75EBC4-0753-4AFE-9816-56DFCABF6EBC}">
      <dgm:prSet/>
      <dgm:spPr/>
      <dgm:t>
        <a:bodyPr/>
        <a:lstStyle/>
        <a:p>
          <a:endParaRPr lang="en-US"/>
        </a:p>
      </dgm:t>
    </dgm:pt>
    <dgm:pt modelId="{BE8D1DA6-A7E0-4B43-BA84-30C2F808342B}" type="pres">
      <dgm:prSet presAssocID="{BD42208A-0B0D-4446-979B-ABD2442F6CA1}" presName="root" presStyleCnt="0">
        <dgm:presLayoutVars>
          <dgm:dir/>
          <dgm:resizeHandles val="exact"/>
        </dgm:presLayoutVars>
      </dgm:prSet>
      <dgm:spPr/>
    </dgm:pt>
    <dgm:pt modelId="{4CB44E45-C888-4607-A3A3-8F5B8A7667FC}" type="pres">
      <dgm:prSet presAssocID="{BD42208A-0B0D-4446-979B-ABD2442F6CA1}" presName="container" presStyleCnt="0">
        <dgm:presLayoutVars>
          <dgm:dir/>
          <dgm:resizeHandles val="exact"/>
        </dgm:presLayoutVars>
      </dgm:prSet>
      <dgm:spPr/>
    </dgm:pt>
    <dgm:pt modelId="{8E02A728-C9FB-4646-8079-573789D83338}" type="pres">
      <dgm:prSet presAssocID="{E581731C-B4EA-445F-B849-19832CFF8EC6}" presName="compNode" presStyleCnt="0"/>
      <dgm:spPr/>
    </dgm:pt>
    <dgm:pt modelId="{6DCE0728-A6F0-434A-B495-BD574CA5F7F4}" type="pres">
      <dgm:prSet presAssocID="{E581731C-B4EA-445F-B849-19832CFF8EC6}" presName="iconBgRect" presStyleLbl="bgShp" presStyleIdx="0" presStyleCnt="8"/>
      <dgm:spPr/>
    </dgm:pt>
    <dgm:pt modelId="{FAEBA736-9AC9-4A35-86D5-87382F3ED699}" type="pres">
      <dgm:prSet presAssocID="{E581731C-B4EA-445F-B849-19832CFF8EC6}"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n"/>
        </a:ext>
      </dgm:extLst>
    </dgm:pt>
    <dgm:pt modelId="{8619BEFF-E716-4B4A-A9BB-733CBE50979D}" type="pres">
      <dgm:prSet presAssocID="{E581731C-B4EA-445F-B849-19832CFF8EC6}" presName="spaceRect" presStyleCnt="0"/>
      <dgm:spPr/>
    </dgm:pt>
    <dgm:pt modelId="{C1A1DE9A-7DC9-4DA3-B5C4-86B32C55C785}" type="pres">
      <dgm:prSet presAssocID="{E581731C-B4EA-445F-B849-19832CFF8EC6}" presName="textRect" presStyleLbl="revTx" presStyleIdx="0" presStyleCnt="8">
        <dgm:presLayoutVars>
          <dgm:chMax val="1"/>
          <dgm:chPref val="1"/>
        </dgm:presLayoutVars>
      </dgm:prSet>
      <dgm:spPr/>
    </dgm:pt>
    <dgm:pt modelId="{3B61FA8A-106B-46B9-A1B6-0EB7630C85EE}" type="pres">
      <dgm:prSet presAssocID="{FA6E518D-83F9-43E6-9D5F-FA6C0A9A31F7}" presName="sibTrans" presStyleLbl="sibTrans2D1" presStyleIdx="0" presStyleCnt="0"/>
      <dgm:spPr/>
    </dgm:pt>
    <dgm:pt modelId="{C814CFDB-AD51-4D81-BEC2-EAA31BEBE173}" type="pres">
      <dgm:prSet presAssocID="{12E2C311-04CE-4905-BE25-6EC86A359A57}" presName="compNode" presStyleCnt="0"/>
      <dgm:spPr/>
    </dgm:pt>
    <dgm:pt modelId="{4E453803-28DB-41CF-A8C5-1CCB9E8907B4}" type="pres">
      <dgm:prSet presAssocID="{12E2C311-04CE-4905-BE25-6EC86A359A57}" presName="iconBgRect" presStyleLbl="bgShp" presStyleIdx="1" presStyleCnt="8"/>
      <dgm:spPr/>
    </dgm:pt>
    <dgm:pt modelId="{2EA7B756-EDF0-4746-8AFE-1A7BBB7CA8F2}" type="pres">
      <dgm:prSet presAssocID="{12E2C311-04CE-4905-BE25-6EC86A359A57}"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umbs Up Sign"/>
        </a:ext>
      </dgm:extLst>
    </dgm:pt>
    <dgm:pt modelId="{4A954791-A678-4094-91BE-4D831EDDA2CD}" type="pres">
      <dgm:prSet presAssocID="{12E2C311-04CE-4905-BE25-6EC86A359A57}" presName="spaceRect" presStyleCnt="0"/>
      <dgm:spPr/>
    </dgm:pt>
    <dgm:pt modelId="{F4125A32-0E4A-451A-A418-ED5EF4CA0FCE}" type="pres">
      <dgm:prSet presAssocID="{12E2C311-04CE-4905-BE25-6EC86A359A57}" presName="textRect" presStyleLbl="revTx" presStyleIdx="1" presStyleCnt="8">
        <dgm:presLayoutVars>
          <dgm:chMax val="1"/>
          <dgm:chPref val="1"/>
        </dgm:presLayoutVars>
      </dgm:prSet>
      <dgm:spPr/>
    </dgm:pt>
    <dgm:pt modelId="{0DA2DB28-0F96-420A-8CF8-74EBB620C168}" type="pres">
      <dgm:prSet presAssocID="{87F27284-C198-4AE7-9FC6-751C020CECAB}" presName="sibTrans" presStyleLbl="sibTrans2D1" presStyleIdx="0" presStyleCnt="0"/>
      <dgm:spPr/>
    </dgm:pt>
    <dgm:pt modelId="{FFB35324-6247-4AB9-BCF2-8FC3F12AB3C3}" type="pres">
      <dgm:prSet presAssocID="{2DA732CF-0475-4B92-8FA1-E5543270E4DF}" presName="compNode" presStyleCnt="0"/>
      <dgm:spPr/>
    </dgm:pt>
    <dgm:pt modelId="{B649AFBA-6D36-4813-99C3-D68A461805FF}" type="pres">
      <dgm:prSet presAssocID="{2DA732CF-0475-4B92-8FA1-E5543270E4DF}" presName="iconBgRect" presStyleLbl="bgShp" presStyleIdx="2" presStyleCnt="8"/>
      <dgm:spPr/>
    </dgm:pt>
    <dgm:pt modelId="{37383276-EDFF-451F-A579-6013C14E59A2}" type="pres">
      <dgm:prSet presAssocID="{2DA732CF-0475-4B92-8FA1-E5543270E4DF}"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54AD8399-B87D-4A50-A879-909C051C2421}" type="pres">
      <dgm:prSet presAssocID="{2DA732CF-0475-4B92-8FA1-E5543270E4DF}" presName="spaceRect" presStyleCnt="0"/>
      <dgm:spPr/>
    </dgm:pt>
    <dgm:pt modelId="{6EA4B270-EE54-4284-BAA6-242469D6B1F6}" type="pres">
      <dgm:prSet presAssocID="{2DA732CF-0475-4B92-8FA1-E5543270E4DF}" presName="textRect" presStyleLbl="revTx" presStyleIdx="2" presStyleCnt="8">
        <dgm:presLayoutVars>
          <dgm:chMax val="1"/>
          <dgm:chPref val="1"/>
        </dgm:presLayoutVars>
      </dgm:prSet>
      <dgm:spPr/>
    </dgm:pt>
    <dgm:pt modelId="{DAEF6D3D-D529-4508-A322-514A1A211A4C}" type="pres">
      <dgm:prSet presAssocID="{1766A7E0-8155-4536-B3B1-3FD10639C9A8}" presName="sibTrans" presStyleLbl="sibTrans2D1" presStyleIdx="0" presStyleCnt="0"/>
      <dgm:spPr/>
    </dgm:pt>
    <dgm:pt modelId="{08CCDF17-297A-4891-B5B8-F924E86639F4}" type="pres">
      <dgm:prSet presAssocID="{F6788B2E-3B66-4B05-A54D-1F3C92463061}" presName="compNode" presStyleCnt="0"/>
      <dgm:spPr/>
    </dgm:pt>
    <dgm:pt modelId="{48CC03EF-6EA7-412E-B760-A92615199258}" type="pres">
      <dgm:prSet presAssocID="{F6788B2E-3B66-4B05-A54D-1F3C92463061}" presName="iconBgRect" presStyleLbl="bgShp" presStyleIdx="3" presStyleCnt="8"/>
      <dgm:spPr/>
    </dgm:pt>
    <dgm:pt modelId="{07707874-3134-4057-8194-8661483203E2}" type="pres">
      <dgm:prSet presAssocID="{F6788B2E-3B66-4B05-A54D-1F3C92463061}"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xplosion"/>
        </a:ext>
      </dgm:extLst>
    </dgm:pt>
    <dgm:pt modelId="{E5E5F5AB-0391-41D6-A087-A9F0BE56A506}" type="pres">
      <dgm:prSet presAssocID="{F6788B2E-3B66-4B05-A54D-1F3C92463061}" presName="spaceRect" presStyleCnt="0"/>
      <dgm:spPr/>
    </dgm:pt>
    <dgm:pt modelId="{DA0F7F5F-F6D9-4E8B-94CC-AD561FDFC9C0}" type="pres">
      <dgm:prSet presAssocID="{F6788B2E-3B66-4B05-A54D-1F3C92463061}" presName="textRect" presStyleLbl="revTx" presStyleIdx="3" presStyleCnt="8">
        <dgm:presLayoutVars>
          <dgm:chMax val="1"/>
          <dgm:chPref val="1"/>
        </dgm:presLayoutVars>
      </dgm:prSet>
      <dgm:spPr/>
    </dgm:pt>
    <dgm:pt modelId="{B80AD7C8-998B-44A0-9C92-47CF0891C59C}" type="pres">
      <dgm:prSet presAssocID="{10A22376-8006-4DC8-ABC4-FB671DD72258}" presName="sibTrans" presStyleLbl="sibTrans2D1" presStyleIdx="0" presStyleCnt="0"/>
      <dgm:spPr/>
    </dgm:pt>
    <dgm:pt modelId="{7568878A-9976-4A20-9979-E536EF300101}" type="pres">
      <dgm:prSet presAssocID="{7702E010-2E23-4E70-9BB8-3ABA9C7CD083}" presName="compNode" presStyleCnt="0"/>
      <dgm:spPr/>
    </dgm:pt>
    <dgm:pt modelId="{D0684F16-3D87-40A7-A258-90A5C0131C46}" type="pres">
      <dgm:prSet presAssocID="{7702E010-2E23-4E70-9BB8-3ABA9C7CD083}" presName="iconBgRect" presStyleLbl="bgShp" presStyleIdx="4" presStyleCnt="8"/>
      <dgm:spPr/>
    </dgm:pt>
    <dgm:pt modelId="{95CF308B-7DBE-4A33-81E7-5F490EE1AE46}" type="pres">
      <dgm:prSet presAssocID="{7702E010-2E23-4E70-9BB8-3ABA9C7CD083}"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arning"/>
        </a:ext>
      </dgm:extLst>
    </dgm:pt>
    <dgm:pt modelId="{30F0AAC9-5E45-468C-A2EE-887B9DFE7004}" type="pres">
      <dgm:prSet presAssocID="{7702E010-2E23-4E70-9BB8-3ABA9C7CD083}" presName="spaceRect" presStyleCnt="0"/>
      <dgm:spPr/>
    </dgm:pt>
    <dgm:pt modelId="{A65CD8C3-C38B-482C-9E5B-3CCDE4D9CFA3}" type="pres">
      <dgm:prSet presAssocID="{7702E010-2E23-4E70-9BB8-3ABA9C7CD083}" presName="textRect" presStyleLbl="revTx" presStyleIdx="4" presStyleCnt="8">
        <dgm:presLayoutVars>
          <dgm:chMax val="1"/>
          <dgm:chPref val="1"/>
        </dgm:presLayoutVars>
      </dgm:prSet>
      <dgm:spPr/>
    </dgm:pt>
    <dgm:pt modelId="{7578362C-0F5F-49C0-AA55-8B6C10C919B0}" type="pres">
      <dgm:prSet presAssocID="{508C44DD-0984-4ABE-A62D-7AD9385F634D}" presName="sibTrans" presStyleLbl="sibTrans2D1" presStyleIdx="0" presStyleCnt="0"/>
      <dgm:spPr/>
    </dgm:pt>
    <dgm:pt modelId="{A0289F83-17A2-47C3-8EF0-EF0AC1CFFEA9}" type="pres">
      <dgm:prSet presAssocID="{552E1460-90A0-4927-948A-FDE1A18EF7C5}" presName="compNode" presStyleCnt="0"/>
      <dgm:spPr/>
    </dgm:pt>
    <dgm:pt modelId="{5B0EB67B-2C8F-4664-B2D7-E30D6D66E692}" type="pres">
      <dgm:prSet presAssocID="{552E1460-90A0-4927-948A-FDE1A18EF7C5}" presName="iconBgRect" presStyleLbl="bgShp" presStyleIdx="5" presStyleCnt="8"/>
      <dgm:spPr/>
    </dgm:pt>
    <dgm:pt modelId="{1E76F597-0D3A-4112-BCB4-DCC4AFA01A6E}" type="pres">
      <dgm:prSet presAssocID="{552E1460-90A0-4927-948A-FDE1A18EF7C5}"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amburgerMenuIcon"/>
        </a:ext>
      </dgm:extLst>
    </dgm:pt>
    <dgm:pt modelId="{ADE5434F-F3F7-4EE0-B768-FD0AAD78F29A}" type="pres">
      <dgm:prSet presAssocID="{552E1460-90A0-4927-948A-FDE1A18EF7C5}" presName="spaceRect" presStyleCnt="0"/>
      <dgm:spPr/>
    </dgm:pt>
    <dgm:pt modelId="{6FD1F62A-9D78-41FD-836A-33E116076049}" type="pres">
      <dgm:prSet presAssocID="{552E1460-90A0-4927-948A-FDE1A18EF7C5}" presName="textRect" presStyleLbl="revTx" presStyleIdx="5" presStyleCnt="8">
        <dgm:presLayoutVars>
          <dgm:chMax val="1"/>
          <dgm:chPref val="1"/>
        </dgm:presLayoutVars>
      </dgm:prSet>
      <dgm:spPr/>
    </dgm:pt>
    <dgm:pt modelId="{E5E8E574-74FE-482F-9DFB-1876040C18A4}" type="pres">
      <dgm:prSet presAssocID="{4A123235-A684-4466-9A38-0B30CD4CD422}" presName="sibTrans" presStyleLbl="sibTrans2D1" presStyleIdx="0" presStyleCnt="0"/>
      <dgm:spPr/>
    </dgm:pt>
    <dgm:pt modelId="{C354DBEF-8D5E-45EE-955E-758FAEDA9EA2}" type="pres">
      <dgm:prSet presAssocID="{55D161DF-30C2-49B1-BCBA-56A0DC3D6E05}" presName="compNode" presStyleCnt="0"/>
      <dgm:spPr/>
    </dgm:pt>
    <dgm:pt modelId="{6486C386-5D1F-42BF-9F0A-099B23046827}" type="pres">
      <dgm:prSet presAssocID="{55D161DF-30C2-49B1-BCBA-56A0DC3D6E05}" presName="iconBgRect" presStyleLbl="bgShp" presStyleIdx="6" presStyleCnt="8"/>
      <dgm:spPr/>
    </dgm:pt>
    <dgm:pt modelId="{00201B1D-2971-4B2E-B5CC-A3C19BED5B9E}" type="pres">
      <dgm:prSet presAssocID="{55D161DF-30C2-49B1-BCBA-56A0DC3D6E05}"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ead with Gears"/>
        </a:ext>
      </dgm:extLst>
    </dgm:pt>
    <dgm:pt modelId="{EB739E3F-6EDE-4532-AC7B-35D85E7008B1}" type="pres">
      <dgm:prSet presAssocID="{55D161DF-30C2-49B1-BCBA-56A0DC3D6E05}" presName="spaceRect" presStyleCnt="0"/>
      <dgm:spPr/>
    </dgm:pt>
    <dgm:pt modelId="{A25517A3-CA55-4CF6-8946-542B2D37DFC7}" type="pres">
      <dgm:prSet presAssocID="{55D161DF-30C2-49B1-BCBA-56A0DC3D6E05}" presName="textRect" presStyleLbl="revTx" presStyleIdx="6" presStyleCnt="8">
        <dgm:presLayoutVars>
          <dgm:chMax val="1"/>
          <dgm:chPref val="1"/>
        </dgm:presLayoutVars>
      </dgm:prSet>
      <dgm:spPr/>
    </dgm:pt>
    <dgm:pt modelId="{F0777B28-5BC5-4B33-BA62-2E18500A959D}" type="pres">
      <dgm:prSet presAssocID="{9C034E48-BDB9-4D27-AD91-77D1443B3C31}" presName="sibTrans" presStyleLbl="sibTrans2D1" presStyleIdx="0" presStyleCnt="0"/>
      <dgm:spPr/>
    </dgm:pt>
    <dgm:pt modelId="{E661DEE7-BA57-486E-BEEF-36756E3C8759}" type="pres">
      <dgm:prSet presAssocID="{B45F92BE-1CFA-401D-95D5-871F4D802B8D}" presName="compNode" presStyleCnt="0"/>
      <dgm:spPr/>
    </dgm:pt>
    <dgm:pt modelId="{5000F198-F591-48F0-98D4-FEBDB69E62A1}" type="pres">
      <dgm:prSet presAssocID="{B45F92BE-1CFA-401D-95D5-871F4D802B8D}" presName="iconBgRect" presStyleLbl="bgShp" presStyleIdx="7" presStyleCnt="8"/>
      <dgm:spPr/>
    </dgm:pt>
    <dgm:pt modelId="{215BE223-15B5-40D9-8504-9F12688AE0B7}" type="pres">
      <dgm:prSet presAssocID="{B45F92BE-1CFA-401D-95D5-871F4D802B8D}"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Television"/>
        </a:ext>
      </dgm:extLst>
    </dgm:pt>
    <dgm:pt modelId="{F48D54D5-62D2-454C-8A0A-3F5973EF0642}" type="pres">
      <dgm:prSet presAssocID="{B45F92BE-1CFA-401D-95D5-871F4D802B8D}" presName="spaceRect" presStyleCnt="0"/>
      <dgm:spPr/>
    </dgm:pt>
    <dgm:pt modelId="{3E869C33-31DF-4571-8F6C-BEE4ECE3A994}" type="pres">
      <dgm:prSet presAssocID="{B45F92BE-1CFA-401D-95D5-871F4D802B8D}" presName="textRect" presStyleLbl="revTx" presStyleIdx="7" presStyleCnt="8">
        <dgm:presLayoutVars>
          <dgm:chMax val="1"/>
          <dgm:chPref val="1"/>
        </dgm:presLayoutVars>
      </dgm:prSet>
      <dgm:spPr/>
    </dgm:pt>
  </dgm:ptLst>
  <dgm:cxnLst>
    <dgm:cxn modelId="{C25A5112-E646-4886-B94A-81BFCDEBDBA5}" type="presOf" srcId="{552E1460-90A0-4927-948A-FDE1A18EF7C5}" destId="{6FD1F62A-9D78-41FD-836A-33E116076049}" srcOrd="0" destOrd="0" presId="urn:microsoft.com/office/officeart/2018/2/layout/IconCircleList"/>
    <dgm:cxn modelId="{81DB3413-9E55-4C78-9CE5-BDFC1AF64E6F}" srcId="{BD42208A-0B0D-4446-979B-ABD2442F6CA1}" destId="{2DA732CF-0475-4B92-8FA1-E5543270E4DF}" srcOrd="2" destOrd="0" parTransId="{818FFC70-E169-457C-8EAB-DCEFF028A007}" sibTransId="{1766A7E0-8155-4536-B3B1-3FD10639C9A8}"/>
    <dgm:cxn modelId="{A05AF313-0124-4ABC-94F9-7BA9757C9E2F}" type="presOf" srcId="{1766A7E0-8155-4536-B3B1-3FD10639C9A8}" destId="{DAEF6D3D-D529-4508-A322-514A1A211A4C}" srcOrd="0" destOrd="0" presId="urn:microsoft.com/office/officeart/2018/2/layout/IconCircleList"/>
    <dgm:cxn modelId="{A7BF102B-ACD3-4E0A-9AC5-29C50BCB287A}" type="presOf" srcId="{F6788B2E-3B66-4B05-A54D-1F3C92463061}" destId="{DA0F7F5F-F6D9-4E8B-94CC-AD561FDFC9C0}" srcOrd="0" destOrd="0" presId="urn:microsoft.com/office/officeart/2018/2/layout/IconCircleList"/>
    <dgm:cxn modelId="{71FF612F-8738-40CB-B5E6-E827BB9BBB0B}" srcId="{BD42208A-0B0D-4446-979B-ABD2442F6CA1}" destId="{55D161DF-30C2-49B1-BCBA-56A0DC3D6E05}" srcOrd="6" destOrd="0" parTransId="{D1E02624-6C2B-4CBB-A7B2-E7284389050D}" sibTransId="{9C034E48-BDB9-4D27-AD91-77D1443B3C31}"/>
    <dgm:cxn modelId="{A24FCF47-FD3C-46C1-A5A1-90D51346E27F}" srcId="{BD42208A-0B0D-4446-979B-ABD2442F6CA1}" destId="{E581731C-B4EA-445F-B849-19832CFF8EC6}" srcOrd="0" destOrd="0" parTransId="{5C187D12-A84D-4C84-A096-2FD958E6E0DE}" sibTransId="{FA6E518D-83F9-43E6-9D5F-FA6C0A9A31F7}"/>
    <dgm:cxn modelId="{B1A2514C-9BE5-48DD-9C44-12692D009A89}" srcId="{BD42208A-0B0D-4446-979B-ABD2442F6CA1}" destId="{7702E010-2E23-4E70-9BB8-3ABA9C7CD083}" srcOrd="4" destOrd="0" parTransId="{D1B4FF06-BEBF-41FA-89B8-C0D44528DE79}" sibTransId="{508C44DD-0984-4ABE-A62D-7AD9385F634D}"/>
    <dgm:cxn modelId="{0FA8C250-6F41-4E04-A5FF-2946988B1E6F}" type="presOf" srcId="{BD42208A-0B0D-4446-979B-ABD2442F6CA1}" destId="{BE8D1DA6-A7E0-4B43-BA84-30C2F808342B}" srcOrd="0" destOrd="0" presId="urn:microsoft.com/office/officeart/2018/2/layout/IconCircleList"/>
    <dgm:cxn modelId="{7221D058-30BA-44B2-B894-F1AB0869C9E9}" type="presOf" srcId="{10A22376-8006-4DC8-ABC4-FB671DD72258}" destId="{B80AD7C8-998B-44A0-9C92-47CF0891C59C}" srcOrd="0" destOrd="0" presId="urn:microsoft.com/office/officeart/2018/2/layout/IconCircleList"/>
    <dgm:cxn modelId="{416CEF83-2AC0-4B3B-BAFF-B94F62879AFF}" type="presOf" srcId="{508C44DD-0984-4ABE-A62D-7AD9385F634D}" destId="{7578362C-0F5F-49C0-AA55-8B6C10C919B0}" srcOrd="0" destOrd="0" presId="urn:microsoft.com/office/officeart/2018/2/layout/IconCircleList"/>
    <dgm:cxn modelId="{FAB39F8A-42D8-4990-B906-33E5155C1677}" type="presOf" srcId="{B45F92BE-1CFA-401D-95D5-871F4D802B8D}" destId="{3E869C33-31DF-4571-8F6C-BEE4ECE3A994}" srcOrd="0" destOrd="0" presId="urn:microsoft.com/office/officeart/2018/2/layout/IconCircleList"/>
    <dgm:cxn modelId="{65FA2E90-9584-46A5-9B82-C21F162BC335}" type="presOf" srcId="{55D161DF-30C2-49B1-BCBA-56A0DC3D6E05}" destId="{A25517A3-CA55-4CF6-8946-542B2D37DFC7}" srcOrd="0" destOrd="0" presId="urn:microsoft.com/office/officeart/2018/2/layout/IconCircleList"/>
    <dgm:cxn modelId="{0173F4A2-B2CC-4880-A22B-2A7E784D037C}" type="presOf" srcId="{FA6E518D-83F9-43E6-9D5F-FA6C0A9A31F7}" destId="{3B61FA8A-106B-46B9-A1B6-0EB7630C85EE}" srcOrd="0" destOrd="0" presId="urn:microsoft.com/office/officeart/2018/2/layout/IconCircleList"/>
    <dgm:cxn modelId="{4BB9DEB3-879E-46FF-B87B-788C12C6131B}" type="presOf" srcId="{87F27284-C198-4AE7-9FC6-751C020CECAB}" destId="{0DA2DB28-0F96-420A-8CF8-74EBB620C168}" srcOrd="0" destOrd="0" presId="urn:microsoft.com/office/officeart/2018/2/layout/IconCircleList"/>
    <dgm:cxn modelId="{9AD649B4-B6AF-4069-B440-B00F1342F248}" type="presOf" srcId="{7702E010-2E23-4E70-9BB8-3ABA9C7CD083}" destId="{A65CD8C3-C38B-482C-9E5B-3CCDE4D9CFA3}" srcOrd="0" destOrd="0" presId="urn:microsoft.com/office/officeart/2018/2/layout/IconCircleList"/>
    <dgm:cxn modelId="{555499BB-0486-4917-A8D8-CEFD3340B925}" type="presOf" srcId="{12E2C311-04CE-4905-BE25-6EC86A359A57}" destId="{F4125A32-0E4A-451A-A418-ED5EF4CA0FCE}" srcOrd="0" destOrd="0" presId="urn:microsoft.com/office/officeart/2018/2/layout/IconCircleList"/>
    <dgm:cxn modelId="{71A865BF-6923-4F71-B9FD-58B35BEC08C5}" type="presOf" srcId="{4A123235-A684-4466-9A38-0B30CD4CD422}" destId="{E5E8E574-74FE-482F-9DFB-1876040C18A4}" srcOrd="0" destOrd="0" presId="urn:microsoft.com/office/officeart/2018/2/layout/IconCircleList"/>
    <dgm:cxn modelId="{B89506C1-2536-435C-9022-0FB44CDBB14B}" type="presOf" srcId="{2DA732CF-0475-4B92-8FA1-E5543270E4DF}" destId="{6EA4B270-EE54-4284-BAA6-242469D6B1F6}" srcOrd="0" destOrd="0" presId="urn:microsoft.com/office/officeart/2018/2/layout/IconCircleList"/>
    <dgm:cxn modelId="{EA75EBC4-0753-4AFE-9816-56DFCABF6EBC}" srcId="{BD42208A-0B0D-4446-979B-ABD2442F6CA1}" destId="{B45F92BE-1CFA-401D-95D5-871F4D802B8D}" srcOrd="7" destOrd="0" parTransId="{0CFDE087-A736-4E87-801A-FDC3715F5A73}" sibTransId="{42BC9E34-ED1C-4294-BADA-52F9072FE75C}"/>
    <dgm:cxn modelId="{607322CB-5EA0-487A-9601-79E979EBC952}" type="presOf" srcId="{9C034E48-BDB9-4D27-AD91-77D1443B3C31}" destId="{F0777B28-5BC5-4B33-BA62-2E18500A959D}" srcOrd="0" destOrd="0" presId="urn:microsoft.com/office/officeart/2018/2/layout/IconCircleList"/>
    <dgm:cxn modelId="{08506DDD-FC55-4231-8566-4FE2A761D349}" type="presOf" srcId="{E581731C-B4EA-445F-B849-19832CFF8EC6}" destId="{C1A1DE9A-7DC9-4DA3-B5C4-86B32C55C785}" srcOrd="0" destOrd="0" presId="urn:microsoft.com/office/officeart/2018/2/layout/IconCircleList"/>
    <dgm:cxn modelId="{DE0C44F1-3C30-4823-93DC-4BC801B890AC}" srcId="{BD42208A-0B0D-4446-979B-ABD2442F6CA1}" destId="{552E1460-90A0-4927-948A-FDE1A18EF7C5}" srcOrd="5" destOrd="0" parTransId="{37877794-1C02-4910-A81B-8F27C7BF9CA1}" sibTransId="{4A123235-A684-4466-9A38-0B30CD4CD422}"/>
    <dgm:cxn modelId="{269D45F3-E2CE-4BAB-B726-B54C4AE42750}" srcId="{BD42208A-0B0D-4446-979B-ABD2442F6CA1}" destId="{12E2C311-04CE-4905-BE25-6EC86A359A57}" srcOrd="1" destOrd="0" parTransId="{6067F60F-7AEB-4BBC-B197-3083E1246C34}" sibTransId="{87F27284-C198-4AE7-9FC6-751C020CECAB}"/>
    <dgm:cxn modelId="{D6A1ABF5-4D14-4B6B-BAEE-5E544555F6C9}" srcId="{BD42208A-0B0D-4446-979B-ABD2442F6CA1}" destId="{F6788B2E-3B66-4B05-A54D-1F3C92463061}" srcOrd="3" destOrd="0" parTransId="{2713FDD5-8AB4-440E-ADB8-399DBC49C08E}" sibTransId="{10A22376-8006-4DC8-ABC4-FB671DD72258}"/>
    <dgm:cxn modelId="{D20A8C31-C938-4B95-B35B-9B89F451B28C}" type="presParOf" srcId="{BE8D1DA6-A7E0-4B43-BA84-30C2F808342B}" destId="{4CB44E45-C888-4607-A3A3-8F5B8A7667FC}" srcOrd="0" destOrd="0" presId="urn:microsoft.com/office/officeart/2018/2/layout/IconCircleList"/>
    <dgm:cxn modelId="{E66D8D26-CD5C-40CD-B10C-108621928D85}" type="presParOf" srcId="{4CB44E45-C888-4607-A3A3-8F5B8A7667FC}" destId="{8E02A728-C9FB-4646-8079-573789D83338}" srcOrd="0" destOrd="0" presId="urn:microsoft.com/office/officeart/2018/2/layout/IconCircleList"/>
    <dgm:cxn modelId="{1857E933-E595-43B9-8E57-A608CF868C73}" type="presParOf" srcId="{8E02A728-C9FB-4646-8079-573789D83338}" destId="{6DCE0728-A6F0-434A-B495-BD574CA5F7F4}" srcOrd="0" destOrd="0" presId="urn:microsoft.com/office/officeart/2018/2/layout/IconCircleList"/>
    <dgm:cxn modelId="{E45C1E1A-4007-4901-9D81-97A808D45F15}" type="presParOf" srcId="{8E02A728-C9FB-4646-8079-573789D83338}" destId="{FAEBA736-9AC9-4A35-86D5-87382F3ED699}" srcOrd="1" destOrd="0" presId="urn:microsoft.com/office/officeart/2018/2/layout/IconCircleList"/>
    <dgm:cxn modelId="{6293D7D2-9155-4E30-885B-35A160B0CB6E}" type="presParOf" srcId="{8E02A728-C9FB-4646-8079-573789D83338}" destId="{8619BEFF-E716-4B4A-A9BB-733CBE50979D}" srcOrd="2" destOrd="0" presId="urn:microsoft.com/office/officeart/2018/2/layout/IconCircleList"/>
    <dgm:cxn modelId="{02E05AB1-C16E-4D1D-890F-E7B97D20D5E2}" type="presParOf" srcId="{8E02A728-C9FB-4646-8079-573789D83338}" destId="{C1A1DE9A-7DC9-4DA3-B5C4-86B32C55C785}" srcOrd="3" destOrd="0" presId="urn:microsoft.com/office/officeart/2018/2/layout/IconCircleList"/>
    <dgm:cxn modelId="{2016D74B-1D8B-4ACC-9608-925719FFF559}" type="presParOf" srcId="{4CB44E45-C888-4607-A3A3-8F5B8A7667FC}" destId="{3B61FA8A-106B-46B9-A1B6-0EB7630C85EE}" srcOrd="1" destOrd="0" presId="urn:microsoft.com/office/officeart/2018/2/layout/IconCircleList"/>
    <dgm:cxn modelId="{6078DCE1-34D0-47D6-9FA9-A45414F8506D}" type="presParOf" srcId="{4CB44E45-C888-4607-A3A3-8F5B8A7667FC}" destId="{C814CFDB-AD51-4D81-BEC2-EAA31BEBE173}" srcOrd="2" destOrd="0" presId="urn:microsoft.com/office/officeart/2018/2/layout/IconCircleList"/>
    <dgm:cxn modelId="{48092B88-02E9-4B82-B5BD-4FA888F745A2}" type="presParOf" srcId="{C814CFDB-AD51-4D81-BEC2-EAA31BEBE173}" destId="{4E453803-28DB-41CF-A8C5-1CCB9E8907B4}" srcOrd="0" destOrd="0" presId="urn:microsoft.com/office/officeart/2018/2/layout/IconCircleList"/>
    <dgm:cxn modelId="{EE81C7D4-247F-49DC-A533-C847B4E27E73}" type="presParOf" srcId="{C814CFDB-AD51-4D81-BEC2-EAA31BEBE173}" destId="{2EA7B756-EDF0-4746-8AFE-1A7BBB7CA8F2}" srcOrd="1" destOrd="0" presId="urn:microsoft.com/office/officeart/2018/2/layout/IconCircleList"/>
    <dgm:cxn modelId="{684D9153-C9EC-43F8-BAC9-315ED12AB1DC}" type="presParOf" srcId="{C814CFDB-AD51-4D81-BEC2-EAA31BEBE173}" destId="{4A954791-A678-4094-91BE-4D831EDDA2CD}" srcOrd="2" destOrd="0" presId="urn:microsoft.com/office/officeart/2018/2/layout/IconCircleList"/>
    <dgm:cxn modelId="{93651593-647A-4DAD-86BA-A3EEA7903E94}" type="presParOf" srcId="{C814CFDB-AD51-4D81-BEC2-EAA31BEBE173}" destId="{F4125A32-0E4A-451A-A418-ED5EF4CA0FCE}" srcOrd="3" destOrd="0" presId="urn:microsoft.com/office/officeart/2018/2/layout/IconCircleList"/>
    <dgm:cxn modelId="{A7C663C9-515B-4B30-AB09-036E82DE6B4E}" type="presParOf" srcId="{4CB44E45-C888-4607-A3A3-8F5B8A7667FC}" destId="{0DA2DB28-0F96-420A-8CF8-74EBB620C168}" srcOrd="3" destOrd="0" presId="urn:microsoft.com/office/officeart/2018/2/layout/IconCircleList"/>
    <dgm:cxn modelId="{12C2C1AD-DDC2-4E9B-9122-C70547516449}" type="presParOf" srcId="{4CB44E45-C888-4607-A3A3-8F5B8A7667FC}" destId="{FFB35324-6247-4AB9-BCF2-8FC3F12AB3C3}" srcOrd="4" destOrd="0" presId="urn:microsoft.com/office/officeart/2018/2/layout/IconCircleList"/>
    <dgm:cxn modelId="{A731BBE2-ED0C-4BFD-B030-EF30A3709D75}" type="presParOf" srcId="{FFB35324-6247-4AB9-BCF2-8FC3F12AB3C3}" destId="{B649AFBA-6D36-4813-99C3-D68A461805FF}" srcOrd="0" destOrd="0" presId="urn:microsoft.com/office/officeart/2018/2/layout/IconCircleList"/>
    <dgm:cxn modelId="{84CCA72B-30D0-42DF-B819-47A61820718D}" type="presParOf" srcId="{FFB35324-6247-4AB9-BCF2-8FC3F12AB3C3}" destId="{37383276-EDFF-451F-A579-6013C14E59A2}" srcOrd="1" destOrd="0" presId="urn:microsoft.com/office/officeart/2018/2/layout/IconCircleList"/>
    <dgm:cxn modelId="{07289E43-0F66-422D-9455-69B4F5C77271}" type="presParOf" srcId="{FFB35324-6247-4AB9-BCF2-8FC3F12AB3C3}" destId="{54AD8399-B87D-4A50-A879-909C051C2421}" srcOrd="2" destOrd="0" presId="urn:microsoft.com/office/officeart/2018/2/layout/IconCircleList"/>
    <dgm:cxn modelId="{6CE505D4-D147-4679-935B-53225784862D}" type="presParOf" srcId="{FFB35324-6247-4AB9-BCF2-8FC3F12AB3C3}" destId="{6EA4B270-EE54-4284-BAA6-242469D6B1F6}" srcOrd="3" destOrd="0" presId="urn:microsoft.com/office/officeart/2018/2/layout/IconCircleList"/>
    <dgm:cxn modelId="{E61A613F-5AA1-41D0-8414-FDDE456C078B}" type="presParOf" srcId="{4CB44E45-C888-4607-A3A3-8F5B8A7667FC}" destId="{DAEF6D3D-D529-4508-A322-514A1A211A4C}" srcOrd="5" destOrd="0" presId="urn:microsoft.com/office/officeart/2018/2/layout/IconCircleList"/>
    <dgm:cxn modelId="{B2EC7646-3CCA-42CE-B376-8EAC463A525C}" type="presParOf" srcId="{4CB44E45-C888-4607-A3A3-8F5B8A7667FC}" destId="{08CCDF17-297A-4891-B5B8-F924E86639F4}" srcOrd="6" destOrd="0" presId="urn:microsoft.com/office/officeart/2018/2/layout/IconCircleList"/>
    <dgm:cxn modelId="{52840E1A-1FEE-458C-8671-23EA284244FA}" type="presParOf" srcId="{08CCDF17-297A-4891-B5B8-F924E86639F4}" destId="{48CC03EF-6EA7-412E-B760-A92615199258}" srcOrd="0" destOrd="0" presId="urn:microsoft.com/office/officeart/2018/2/layout/IconCircleList"/>
    <dgm:cxn modelId="{7F101E9B-BBC7-4B8B-A77E-3751A72C6B28}" type="presParOf" srcId="{08CCDF17-297A-4891-B5B8-F924E86639F4}" destId="{07707874-3134-4057-8194-8661483203E2}" srcOrd="1" destOrd="0" presId="urn:microsoft.com/office/officeart/2018/2/layout/IconCircleList"/>
    <dgm:cxn modelId="{DADA6215-8849-48FF-8599-17E549C399F3}" type="presParOf" srcId="{08CCDF17-297A-4891-B5B8-F924E86639F4}" destId="{E5E5F5AB-0391-41D6-A087-A9F0BE56A506}" srcOrd="2" destOrd="0" presId="urn:microsoft.com/office/officeart/2018/2/layout/IconCircleList"/>
    <dgm:cxn modelId="{8BAC4AAA-1AD5-469C-8FB6-4265EBE2BCAE}" type="presParOf" srcId="{08CCDF17-297A-4891-B5B8-F924E86639F4}" destId="{DA0F7F5F-F6D9-4E8B-94CC-AD561FDFC9C0}" srcOrd="3" destOrd="0" presId="urn:microsoft.com/office/officeart/2018/2/layout/IconCircleList"/>
    <dgm:cxn modelId="{191D4F77-1DB8-4B16-97DF-D470FE277103}" type="presParOf" srcId="{4CB44E45-C888-4607-A3A3-8F5B8A7667FC}" destId="{B80AD7C8-998B-44A0-9C92-47CF0891C59C}" srcOrd="7" destOrd="0" presId="urn:microsoft.com/office/officeart/2018/2/layout/IconCircleList"/>
    <dgm:cxn modelId="{290B79FB-7F9D-4DF8-976B-37FBC4339999}" type="presParOf" srcId="{4CB44E45-C888-4607-A3A3-8F5B8A7667FC}" destId="{7568878A-9976-4A20-9979-E536EF300101}" srcOrd="8" destOrd="0" presId="urn:microsoft.com/office/officeart/2018/2/layout/IconCircleList"/>
    <dgm:cxn modelId="{1E4750C1-6BC6-4B16-BF1F-ADCD502CF19E}" type="presParOf" srcId="{7568878A-9976-4A20-9979-E536EF300101}" destId="{D0684F16-3D87-40A7-A258-90A5C0131C46}" srcOrd="0" destOrd="0" presId="urn:microsoft.com/office/officeart/2018/2/layout/IconCircleList"/>
    <dgm:cxn modelId="{D93CFDB6-50B2-4D22-99FA-7C55505C5FFA}" type="presParOf" srcId="{7568878A-9976-4A20-9979-E536EF300101}" destId="{95CF308B-7DBE-4A33-81E7-5F490EE1AE46}" srcOrd="1" destOrd="0" presId="urn:microsoft.com/office/officeart/2018/2/layout/IconCircleList"/>
    <dgm:cxn modelId="{E3F0245D-3DB5-476B-A264-7A18558FD006}" type="presParOf" srcId="{7568878A-9976-4A20-9979-E536EF300101}" destId="{30F0AAC9-5E45-468C-A2EE-887B9DFE7004}" srcOrd="2" destOrd="0" presId="urn:microsoft.com/office/officeart/2018/2/layout/IconCircleList"/>
    <dgm:cxn modelId="{AD12571F-7A73-4A7E-9641-5E3EC49CC30C}" type="presParOf" srcId="{7568878A-9976-4A20-9979-E536EF300101}" destId="{A65CD8C3-C38B-482C-9E5B-3CCDE4D9CFA3}" srcOrd="3" destOrd="0" presId="urn:microsoft.com/office/officeart/2018/2/layout/IconCircleList"/>
    <dgm:cxn modelId="{694D3CAB-CD85-42CF-B49F-51DED52DA2B5}" type="presParOf" srcId="{4CB44E45-C888-4607-A3A3-8F5B8A7667FC}" destId="{7578362C-0F5F-49C0-AA55-8B6C10C919B0}" srcOrd="9" destOrd="0" presId="urn:microsoft.com/office/officeart/2018/2/layout/IconCircleList"/>
    <dgm:cxn modelId="{C18A7B4C-8A67-4319-AAED-7A9DF34A32F2}" type="presParOf" srcId="{4CB44E45-C888-4607-A3A3-8F5B8A7667FC}" destId="{A0289F83-17A2-47C3-8EF0-EF0AC1CFFEA9}" srcOrd="10" destOrd="0" presId="urn:microsoft.com/office/officeart/2018/2/layout/IconCircleList"/>
    <dgm:cxn modelId="{7DA8AFB5-FC84-49AB-B128-6034B70E22E1}" type="presParOf" srcId="{A0289F83-17A2-47C3-8EF0-EF0AC1CFFEA9}" destId="{5B0EB67B-2C8F-4664-B2D7-E30D6D66E692}" srcOrd="0" destOrd="0" presId="urn:microsoft.com/office/officeart/2018/2/layout/IconCircleList"/>
    <dgm:cxn modelId="{247C6A26-5582-4524-90EB-2D7AD68FB504}" type="presParOf" srcId="{A0289F83-17A2-47C3-8EF0-EF0AC1CFFEA9}" destId="{1E76F597-0D3A-4112-BCB4-DCC4AFA01A6E}" srcOrd="1" destOrd="0" presId="urn:microsoft.com/office/officeart/2018/2/layout/IconCircleList"/>
    <dgm:cxn modelId="{6BCD9A12-DB57-4A0B-BFCA-453EA6F6DDD3}" type="presParOf" srcId="{A0289F83-17A2-47C3-8EF0-EF0AC1CFFEA9}" destId="{ADE5434F-F3F7-4EE0-B768-FD0AAD78F29A}" srcOrd="2" destOrd="0" presId="urn:microsoft.com/office/officeart/2018/2/layout/IconCircleList"/>
    <dgm:cxn modelId="{315A28BA-4F81-4683-AFC5-B2E888C43815}" type="presParOf" srcId="{A0289F83-17A2-47C3-8EF0-EF0AC1CFFEA9}" destId="{6FD1F62A-9D78-41FD-836A-33E116076049}" srcOrd="3" destOrd="0" presId="urn:microsoft.com/office/officeart/2018/2/layout/IconCircleList"/>
    <dgm:cxn modelId="{F8160E6F-EAD3-4D30-88AE-62FB210BA937}" type="presParOf" srcId="{4CB44E45-C888-4607-A3A3-8F5B8A7667FC}" destId="{E5E8E574-74FE-482F-9DFB-1876040C18A4}" srcOrd="11" destOrd="0" presId="urn:microsoft.com/office/officeart/2018/2/layout/IconCircleList"/>
    <dgm:cxn modelId="{E572C9F3-BDF6-44CC-A914-F72FC8CA0E1F}" type="presParOf" srcId="{4CB44E45-C888-4607-A3A3-8F5B8A7667FC}" destId="{C354DBEF-8D5E-45EE-955E-758FAEDA9EA2}" srcOrd="12" destOrd="0" presId="urn:microsoft.com/office/officeart/2018/2/layout/IconCircleList"/>
    <dgm:cxn modelId="{8B85CDC5-E3BF-4B11-B01D-F230A3891DC2}" type="presParOf" srcId="{C354DBEF-8D5E-45EE-955E-758FAEDA9EA2}" destId="{6486C386-5D1F-42BF-9F0A-099B23046827}" srcOrd="0" destOrd="0" presId="urn:microsoft.com/office/officeart/2018/2/layout/IconCircleList"/>
    <dgm:cxn modelId="{EFB97CF9-1118-4D08-B0A8-4B080792163C}" type="presParOf" srcId="{C354DBEF-8D5E-45EE-955E-758FAEDA9EA2}" destId="{00201B1D-2971-4B2E-B5CC-A3C19BED5B9E}" srcOrd="1" destOrd="0" presId="urn:microsoft.com/office/officeart/2018/2/layout/IconCircleList"/>
    <dgm:cxn modelId="{BFBF3826-703F-451E-AF54-E07512D00B97}" type="presParOf" srcId="{C354DBEF-8D5E-45EE-955E-758FAEDA9EA2}" destId="{EB739E3F-6EDE-4532-AC7B-35D85E7008B1}" srcOrd="2" destOrd="0" presId="urn:microsoft.com/office/officeart/2018/2/layout/IconCircleList"/>
    <dgm:cxn modelId="{27FA3AC6-F85B-4B85-A049-258A390A5E2B}" type="presParOf" srcId="{C354DBEF-8D5E-45EE-955E-758FAEDA9EA2}" destId="{A25517A3-CA55-4CF6-8946-542B2D37DFC7}" srcOrd="3" destOrd="0" presId="urn:microsoft.com/office/officeart/2018/2/layout/IconCircleList"/>
    <dgm:cxn modelId="{CD46EA68-9523-4996-ADB9-4283E459979D}" type="presParOf" srcId="{4CB44E45-C888-4607-A3A3-8F5B8A7667FC}" destId="{F0777B28-5BC5-4B33-BA62-2E18500A959D}" srcOrd="13" destOrd="0" presId="urn:microsoft.com/office/officeart/2018/2/layout/IconCircleList"/>
    <dgm:cxn modelId="{87EE5390-EA89-4948-85CA-8B27CAFE3E51}" type="presParOf" srcId="{4CB44E45-C888-4607-A3A3-8F5B8A7667FC}" destId="{E661DEE7-BA57-486E-BEEF-36756E3C8759}" srcOrd="14" destOrd="0" presId="urn:microsoft.com/office/officeart/2018/2/layout/IconCircleList"/>
    <dgm:cxn modelId="{7BADB28B-2068-4BA1-9220-971556EB4483}" type="presParOf" srcId="{E661DEE7-BA57-486E-BEEF-36756E3C8759}" destId="{5000F198-F591-48F0-98D4-FEBDB69E62A1}" srcOrd="0" destOrd="0" presId="urn:microsoft.com/office/officeart/2018/2/layout/IconCircleList"/>
    <dgm:cxn modelId="{D9BA02FB-7302-4B30-B25E-6AB9CD238842}" type="presParOf" srcId="{E661DEE7-BA57-486E-BEEF-36756E3C8759}" destId="{215BE223-15B5-40D9-8504-9F12688AE0B7}" srcOrd="1" destOrd="0" presId="urn:microsoft.com/office/officeart/2018/2/layout/IconCircleList"/>
    <dgm:cxn modelId="{8FB5A66F-0ECF-40AF-8AE3-F58B7F145CDC}" type="presParOf" srcId="{E661DEE7-BA57-486E-BEEF-36756E3C8759}" destId="{F48D54D5-62D2-454C-8A0A-3F5973EF0642}" srcOrd="2" destOrd="0" presId="urn:microsoft.com/office/officeart/2018/2/layout/IconCircleList"/>
    <dgm:cxn modelId="{4FE2D60B-01BB-48AC-B77D-2615B4E7CF39}" type="presParOf" srcId="{E661DEE7-BA57-486E-BEEF-36756E3C8759}" destId="{3E869C33-31DF-4571-8F6C-BEE4ECE3A99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9F92B3D-D239-46C6-ABFB-94E879591D08}" type="doc">
      <dgm:prSet loTypeId="urn:microsoft.com/office/officeart/2016/7/layout/ChevronBlockProcess" loCatId="process" qsTypeId="urn:microsoft.com/office/officeart/2005/8/quickstyle/simple5" qsCatId="simple" csTypeId="urn:microsoft.com/office/officeart/2005/8/colors/colorful5" csCatId="colorful"/>
      <dgm:spPr/>
      <dgm:t>
        <a:bodyPr/>
        <a:lstStyle/>
        <a:p>
          <a:endParaRPr lang="en-US"/>
        </a:p>
      </dgm:t>
    </dgm:pt>
    <dgm:pt modelId="{ACCF48C6-D082-4B49-9D2A-E4EED6C8C3C5}">
      <dgm:prSet/>
      <dgm:spPr/>
      <dgm:t>
        <a:bodyPr/>
        <a:lstStyle/>
        <a:p>
          <a:r>
            <a:rPr lang="en-US"/>
            <a:t>Identify</a:t>
          </a:r>
        </a:p>
      </dgm:t>
    </dgm:pt>
    <dgm:pt modelId="{6935765A-DB92-4A8C-9B4E-39CD8D360E5A}" type="parTrans" cxnId="{673A73B7-F392-4DFE-BC7E-D23F323BB8C9}">
      <dgm:prSet/>
      <dgm:spPr/>
      <dgm:t>
        <a:bodyPr/>
        <a:lstStyle/>
        <a:p>
          <a:endParaRPr lang="en-US"/>
        </a:p>
      </dgm:t>
    </dgm:pt>
    <dgm:pt modelId="{635806ED-F1A5-49BA-9CEE-A30062819398}" type="sibTrans" cxnId="{673A73B7-F392-4DFE-BC7E-D23F323BB8C9}">
      <dgm:prSet/>
      <dgm:spPr/>
      <dgm:t>
        <a:bodyPr/>
        <a:lstStyle/>
        <a:p>
          <a:endParaRPr lang="en-US"/>
        </a:p>
      </dgm:t>
    </dgm:pt>
    <dgm:pt modelId="{01D07367-29DE-4D03-8911-512AB265CBF2}">
      <dgm:prSet/>
      <dgm:spPr/>
      <dgm:t>
        <a:bodyPr/>
        <a:lstStyle/>
        <a:p>
          <a:r>
            <a:rPr lang="en-US"/>
            <a:t>Identify Emotion</a:t>
          </a:r>
        </a:p>
      </dgm:t>
    </dgm:pt>
    <dgm:pt modelId="{E816F915-2512-4701-9754-B106DC05D8A3}" type="parTrans" cxnId="{CCC84A89-4C14-4783-BFEE-353172AF40C4}">
      <dgm:prSet/>
      <dgm:spPr/>
      <dgm:t>
        <a:bodyPr/>
        <a:lstStyle/>
        <a:p>
          <a:endParaRPr lang="en-US"/>
        </a:p>
      </dgm:t>
    </dgm:pt>
    <dgm:pt modelId="{72379E5D-C771-43FD-A605-BF71EB4AEEA0}" type="sibTrans" cxnId="{CCC84A89-4C14-4783-BFEE-353172AF40C4}">
      <dgm:prSet/>
      <dgm:spPr/>
      <dgm:t>
        <a:bodyPr/>
        <a:lstStyle/>
        <a:p>
          <a:endParaRPr lang="en-US"/>
        </a:p>
      </dgm:t>
    </dgm:pt>
    <dgm:pt modelId="{6834CEAF-D0C0-4552-AB4D-64D76EE40002}">
      <dgm:prSet/>
      <dgm:spPr/>
      <dgm:t>
        <a:bodyPr/>
        <a:lstStyle/>
        <a:p>
          <a:r>
            <a:rPr lang="en-US"/>
            <a:t>How do I feel? Where do I feel the emotion in my body? Label and accept the emotion.</a:t>
          </a:r>
        </a:p>
      </dgm:t>
    </dgm:pt>
    <dgm:pt modelId="{831A67D8-E2D7-419F-9719-C80AD0A85FEA}" type="parTrans" cxnId="{7ADD70D0-4B43-4E7B-BB71-28D22674E12D}">
      <dgm:prSet/>
      <dgm:spPr/>
      <dgm:t>
        <a:bodyPr/>
        <a:lstStyle/>
        <a:p>
          <a:endParaRPr lang="en-US"/>
        </a:p>
      </dgm:t>
    </dgm:pt>
    <dgm:pt modelId="{6AAAF8C6-623E-4D85-B743-27305809EB3E}" type="sibTrans" cxnId="{7ADD70D0-4B43-4E7B-BB71-28D22674E12D}">
      <dgm:prSet/>
      <dgm:spPr/>
      <dgm:t>
        <a:bodyPr/>
        <a:lstStyle/>
        <a:p>
          <a:endParaRPr lang="en-US"/>
        </a:p>
      </dgm:t>
    </dgm:pt>
    <dgm:pt modelId="{C808C60E-AF13-44BA-8FC3-95160B0E4E0A}">
      <dgm:prSet/>
      <dgm:spPr/>
      <dgm:t>
        <a:bodyPr/>
        <a:lstStyle/>
        <a:p>
          <a:r>
            <a:rPr lang="en-US"/>
            <a:t>Take</a:t>
          </a:r>
        </a:p>
      </dgm:t>
    </dgm:pt>
    <dgm:pt modelId="{9BA1BDE6-DD70-4294-975B-EBDAEE2983B2}" type="parTrans" cxnId="{A34006C4-3745-4277-B044-6F421191F117}">
      <dgm:prSet/>
      <dgm:spPr/>
      <dgm:t>
        <a:bodyPr/>
        <a:lstStyle/>
        <a:p>
          <a:endParaRPr lang="en-US"/>
        </a:p>
      </dgm:t>
    </dgm:pt>
    <dgm:pt modelId="{84570500-2C00-4EE1-8B33-DEE3D8FF621C}" type="sibTrans" cxnId="{A34006C4-3745-4277-B044-6F421191F117}">
      <dgm:prSet/>
      <dgm:spPr/>
      <dgm:t>
        <a:bodyPr/>
        <a:lstStyle/>
        <a:p>
          <a:endParaRPr lang="en-US"/>
        </a:p>
      </dgm:t>
    </dgm:pt>
    <dgm:pt modelId="{8B2F2DD2-71D9-409F-A0C8-BFB2A9F9DACF}">
      <dgm:prSet/>
      <dgm:spPr/>
      <dgm:t>
        <a:bodyPr/>
        <a:lstStyle/>
        <a:p>
          <a:r>
            <a:rPr lang="en-US"/>
            <a:t>Take Action</a:t>
          </a:r>
        </a:p>
      </dgm:t>
    </dgm:pt>
    <dgm:pt modelId="{510825BC-FF42-4B8E-8E32-617939F9FB44}" type="parTrans" cxnId="{F69266D5-2C29-46B3-B640-AC78E3A9BB5E}">
      <dgm:prSet/>
      <dgm:spPr/>
      <dgm:t>
        <a:bodyPr/>
        <a:lstStyle/>
        <a:p>
          <a:endParaRPr lang="en-US"/>
        </a:p>
      </dgm:t>
    </dgm:pt>
    <dgm:pt modelId="{47B9A03F-AAF0-4985-A80D-1F38E363E47B}" type="sibTrans" cxnId="{F69266D5-2C29-46B3-B640-AC78E3A9BB5E}">
      <dgm:prSet/>
      <dgm:spPr/>
      <dgm:t>
        <a:bodyPr/>
        <a:lstStyle/>
        <a:p>
          <a:endParaRPr lang="en-US"/>
        </a:p>
      </dgm:t>
    </dgm:pt>
    <dgm:pt modelId="{C4EC45BF-A8F1-4534-A037-6A0F4587899D}">
      <dgm:prSet/>
      <dgm:spPr/>
      <dgm:t>
        <a:bodyPr/>
        <a:lstStyle/>
        <a:p>
          <a:r>
            <a:rPr lang="en-US"/>
            <a:t>Decide if you need to express your emotion. Think about how best to deal with this emotion.</a:t>
          </a:r>
        </a:p>
      </dgm:t>
    </dgm:pt>
    <dgm:pt modelId="{5FE92D9F-E996-42FC-A865-BCAB3585E31F}" type="parTrans" cxnId="{8C5B6CFB-B2C9-4430-A131-6F2E52DC918A}">
      <dgm:prSet/>
      <dgm:spPr/>
      <dgm:t>
        <a:bodyPr/>
        <a:lstStyle/>
        <a:p>
          <a:endParaRPr lang="en-US"/>
        </a:p>
      </dgm:t>
    </dgm:pt>
    <dgm:pt modelId="{243F8A3B-D78F-4C18-8393-531A049D2158}" type="sibTrans" cxnId="{8C5B6CFB-B2C9-4430-A131-6F2E52DC918A}">
      <dgm:prSet/>
      <dgm:spPr/>
      <dgm:t>
        <a:bodyPr/>
        <a:lstStyle/>
        <a:p>
          <a:endParaRPr lang="en-US"/>
        </a:p>
      </dgm:t>
    </dgm:pt>
    <dgm:pt modelId="{6ABFFB49-0949-4761-9C82-D2F6697EAB14}">
      <dgm:prSet/>
      <dgm:spPr/>
      <dgm:t>
        <a:bodyPr/>
        <a:lstStyle/>
        <a:p>
          <a:r>
            <a:rPr lang="en-US"/>
            <a:t>Get</a:t>
          </a:r>
        </a:p>
      </dgm:t>
    </dgm:pt>
    <dgm:pt modelId="{B2B728F9-70C6-40DC-9FA2-489A8207D9F2}" type="parTrans" cxnId="{202700A4-20CE-483D-BF28-B32212153433}">
      <dgm:prSet/>
      <dgm:spPr/>
      <dgm:t>
        <a:bodyPr/>
        <a:lstStyle/>
        <a:p>
          <a:endParaRPr lang="en-US"/>
        </a:p>
      </dgm:t>
    </dgm:pt>
    <dgm:pt modelId="{0359F6B7-7EE7-4AB0-A294-4B8722C95D37}" type="sibTrans" cxnId="{202700A4-20CE-483D-BF28-B32212153433}">
      <dgm:prSet/>
      <dgm:spPr/>
      <dgm:t>
        <a:bodyPr/>
        <a:lstStyle/>
        <a:p>
          <a:endParaRPr lang="en-US"/>
        </a:p>
      </dgm:t>
    </dgm:pt>
    <dgm:pt modelId="{2855C2F0-10FB-4012-9779-143519A710A0}">
      <dgm:prSet/>
      <dgm:spPr/>
      <dgm:t>
        <a:bodyPr/>
        <a:lstStyle/>
        <a:p>
          <a:r>
            <a:rPr lang="en-US"/>
            <a:t>Get Help</a:t>
          </a:r>
        </a:p>
      </dgm:t>
    </dgm:pt>
    <dgm:pt modelId="{4AEDE873-7E24-467A-AE1B-8CA8787AA6AA}" type="parTrans" cxnId="{E1DCFDD5-5162-4F7D-A4D0-9B588C65546D}">
      <dgm:prSet/>
      <dgm:spPr/>
      <dgm:t>
        <a:bodyPr/>
        <a:lstStyle/>
        <a:p>
          <a:endParaRPr lang="en-US"/>
        </a:p>
      </dgm:t>
    </dgm:pt>
    <dgm:pt modelId="{521B3DA0-9B6B-46CC-92A6-4D8C35C89427}" type="sibTrans" cxnId="{E1DCFDD5-5162-4F7D-A4D0-9B588C65546D}">
      <dgm:prSet/>
      <dgm:spPr/>
      <dgm:t>
        <a:bodyPr/>
        <a:lstStyle/>
        <a:p>
          <a:endParaRPr lang="en-US"/>
        </a:p>
      </dgm:t>
    </dgm:pt>
    <dgm:pt modelId="{518406DF-B978-4764-A070-0421EF18050C}">
      <dgm:prSet/>
      <dgm:spPr/>
      <dgm:t>
        <a:bodyPr/>
        <a:lstStyle/>
        <a:p>
          <a:r>
            <a:rPr lang="en-US"/>
            <a:t>Seek support of a trusted adult or friend if you don’t feel like you can manage the emotion on your own.</a:t>
          </a:r>
        </a:p>
      </dgm:t>
    </dgm:pt>
    <dgm:pt modelId="{FCBBA6CE-8EF3-45AC-A018-A8C386DAC34F}" type="parTrans" cxnId="{74A9B75C-9568-478F-8A33-74A02C6688E1}">
      <dgm:prSet/>
      <dgm:spPr/>
      <dgm:t>
        <a:bodyPr/>
        <a:lstStyle/>
        <a:p>
          <a:endParaRPr lang="en-US"/>
        </a:p>
      </dgm:t>
    </dgm:pt>
    <dgm:pt modelId="{A1D8C5E6-D9AF-421F-AE58-EBB9277D0168}" type="sibTrans" cxnId="{74A9B75C-9568-478F-8A33-74A02C6688E1}">
      <dgm:prSet/>
      <dgm:spPr/>
      <dgm:t>
        <a:bodyPr/>
        <a:lstStyle/>
        <a:p>
          <a:endParaRPr lang="en-US"/>
        </a:p>
      </dgm:t>
    </dgm:pt>
    <dgm:pt modelId="{3CC82398-92B9-48CC-BD81-D5602026B5A7}" type="pres">
      <dgm:prSet presAssocID="{19F92B3D-D239-46C6-ABFB-94E879591D08}" presName="Name0" presStyleCnt="0">
        <dgm:presLayoutVars>
          <dgm:dir/>
          <dgm:animLvl val="lvl"/>
          <dgm:resizeHandles val="exact"/>
        </dgm:presLayoutVars>
      </dgm:prSet>
      <dgm:spPr/>
    </dgm:pt>
    <dgm:pt modelId="{24C6F115-49FD-4998-A413-8C9BA37BCEF3}" type="pres">
      <dgm:prSet presAssocID="{ACCF48C6-D082-4B49-9D2A-E4EED6C8C3C5}" presName="composite" presStyleCnt="0"/>
      <dgm:spPr/>
    </dgm:pt>
    <dgm:pt modelId="{051AA491-66CD-4987-AEAB-F7B0CAE99315}" type="pres">
      <dgm:prSet presAssocID="{ACCF48C6-D082-4B49-9D2A-E4EED6C8C3C5}" presName="parTx" presStyleLbl="alignNode1" presStyleIdx="0" presStyleCnt="3">
        <dgm:presLayoutVars>
          <dgm:chMax val="0"/>
          <dgm:chPref val="0"/>
        </dgm:presLayoutVars>
      </dgm:prSet>
      <dgm:spPr/>
    </dgm:pt>
    <dgm:pt modelId="{8433BFAA-7419-4442-8921-67FFAC0AF564}" type="pres">
      <dgm:prSet presAssocID="{ACCF48C6-D082-4B49-9D2A-E4EED6C8C3C5}" presName="desTx" presStyleLbl="alignAccFollowNode1" presStyleIdx="0" presStyleCnt="3">
        <dgm:presLayoutVars/>
      </dgm:prSet>
      <dgm:spPr/>
    </dgm:pt>
    <dgm:pt modelId="{719B9524-45B0-49B9-9D3D-62D235E940E5}" type="pres">
      <dgm:prSet presAssocID="{635806ED-F1A5-49BA-9CEE-A30062819398}" presName="space" presStyleCnt="0"/>
      <dgm:spPr/>
    </dgm:pt>
    <dgm:pt modelId="{924B334B-6E92-4B7D-93A0-C92EE768BB6C}" type="pres">
      <dgm:prSet presAssocID="{C808C60E-AF13-44BA-8FC3-95160B0E4E0A}" presName="composite" presStyleCnt="0"/>
      <dgm:spPr/>
    </dgm:pt>
    <dgm:pt modelId="{BF2475E3-9DD9-4393-86BF-FEA345A0ED70}" type="pres">
      <dgm:prSet presAssocID="{C808C60E-AF13-44BA-8FC3-95160B0E4E0A}" presName="parTx" presStyleLbl="alignNode1" presStyleIdx="1" presStyleCnt="3">
        <dgm:presLayoutVars>
          <dgm:chMax val="0"/>
          <dgm:chPref val="0"/>
        </dgm:presLayoutVars>
      </dgm:prSet>
      <dgm:spPr/>
    </dgm:pt>
    <dgm:pt modelId="{2838FC60-729E-45EB-BE0E-6FAFC7324615}" type="pres">
      <dgm:prSet presAssocID="{C808C60E-AF13-44BA-8FC3-95160B0E4E0A}" presName="desTx" presStyleLbl="alignAccFollowNode1" presStyleIdx="1" presStyleCnt="3">
        <dgm:presLayoutVars/>
      </dgm:prSet>
      <dgm:spPr/>
    </dgm:pt>
    <dgm:pt modelId="{8A806E41-F7C4-4A62-82C5-83CCB032FF27}" type="pres">
      <dgm:prSet presAssocID="{84570500-2C00-4EE1-8B33-DEE3D8FF621C}" presName="space" presStyleCnt="0"/>
      <dgm:spPr/>
    </dgm:pt>
    <dgm:pt modelId="{4153B30B-166D-4A76-B71C-CD722565F852}" type="pres">
      <dgm:prSet presAssocID="{6ABFFB49-0949-4761-9C82-D2F6697EAB14}" presName="composite" presStyleCnt="0"/>
      <dgm:spPr/>
    </dgm:pt>
    <dgm:pt modelId="{75F94E76-F033-4F61-A3B5-5F9A181C428F}" type="pres">
      <dgm:prSet presAssocID="{6ABFFB49-0949-4761-9C82-D2F6697EAB14}" presName="parTx" presStyleLbl="alignNode1" presStyleIdx="2" presStyleCnt="3">
        <dgm:presLayoutVars>
          <dgm:chMax val="0"/>
          <dgm:chPref val="0"/>
        </dgm:presLayoutVars>
      </dgm:prSet>
      <dgm:spPr/>
    </dgm:pt>
    <dgm:pt modelId="{DDBB4C4C-BA2F-404E-9AE2-E531F83AA936}" type="pres">
      <dgm:prSet presAssocID="{6ABFFB49-0949-4761-9C82-D2F6697EAB14}" presName="desTx" presStyleLbl="alignAccFollowNode1" presStyleIdx="2" presStyleCnt="3">
        <dgm:presLayoutVars/>
      </dgm:prSet>
      <dgm:spPr/>
    </dgm:pt>
  </dgm:ptLst>
  <dgm:cxnLst>
    <dgm:cxn modelId="{0C657A13-AACA-461A-9983-8A914BC3BC82}" type="presOf" srcId="{01D07367-29DE-4D03-8911-512AB265CBF2}" destId="{8433BFAA-7419-4442-8921-67FFAC0AF564}" srcOrd="0" destOrd="0" presId="urn:microsoft.com/office/officeart/2016/7/layout/ChevronBlockProcess"/>
    <dgm:cxn modelId="{0EB59D1E-CFCB-4D96-A82C-B2E11426D71D}" type="presOf" srcId="{6ABFFB49-0949-4761-9C82-D2F6697EAB14}" destId="{75F94E76-F033-4F61-A3B5-5F9A181C428F}" srcOrd="0" destOrd="0" presId="urn:microsoft.com/office/officeart/2016/7/layout/ChevronBlockProcess"/>
    <dgm:cxn modelId="{9A5B7032-5EC6-4624-A7AC-2FEF22841F6E}" type="presOf" srcId="{ACCF48C6-D082-4B49-9D2A-E4EED6C8C3C5}" destId="{051AA491-66CD-4987-AEAB-F7B0CAE99315}" srcOrd="0" destOrd="0" presId="urn:microsoft.com/office/officeart/2016/7/layout/ChevronBlockProcess"/>
    <dgm:cxn modelId="{506C5240-480C-4D07-BEF5-24635F6FE194}" type="presOf" srcId="{C808C60E-AF13-44BA-8FC3-95160B0E4E0A}" destId="{BF2475E3-9DD9-4393-86BF-FEA345A0ED70}" srcOrd="0" destOrd="0" presId="urn:microsoft.com/office/officeart/2016/7/layout/ChevronBlockProcess"/>
    <dgm:cxn modelId="{74A9B75C-9568-478F-8A33-74A02C6688E1}" srcId="{2855C2F0-10FB-4012-9779-143519A710A0}" destId="{518406DF-B978-4764-A070-0421EF18050C}" srcOrd="0" destOrd="0" parTransId="{FCBBA6CE-8EF3-45AC-A018-A8C386DAC34F}" sibTransId="{A1D8C5E6-D9AF-421F-AE58-EBB9277D0168}"/>
    <dgm:cxn modelId="{7931E65F-AF20-4CA9-A3CE-9916C3DF0900}" type="presOf" srcId="{6834CEAF-D0C0-4552-AB4D-64D76EE40002}" destId="{8433BFAA-7419-4442-8921-67FFAC0AF564}" srcOrd="0" destOrd="1" presId="urn:microsoft.com/office/officeart/2016/7/layout/ChevronBlockProcess"/>
    <dgm:cxn modelId="{78DBFD62-3E81-4C76-A791-DE42FCB9C1B4}" type="presOf" srcId="{C4EC45BF-A8F1-4534-A037-6A0F4587899D}" destId="{2838FC60-729E-45EB-BE0E-6FAFC7324615}" srcOrd="0" destOrd="1" presId="urn:microsoft.com/office/officeart/2016/7/layout/ChevronBlockProcess"/>
    <dgm:cxn modelId="{2DAFD677-6DF1-4D0D-939D-4BF10794BE95}" type="presOf" srcId="{518406DF-B978-4764-A070-0421EF18050C}" destId="{DDBB4C4C-BA2F-404E-9AE2-E531F83AA936}" srcOrd="0" destOrd="1" presId="urn:microsoft.com/office/officeart/2016/7/layout/ChevronBlockProcess"/>
    <dgm:cxn modelId="{CCC84A89-4C14-4783-BFEE-353172AF40C4}" srcId="{ACCF48C6-D082-4B49-9D2A-E4EED6C8C3C5}" destId="{01D07367-29DE-4D03-8911-512AB265CBF2}" srcOrd="0" destOrd="0" parTransId="{E816F915-2512-4701-9754-B106DC05D8A3}" sibTransId="{72379E5D-C771-43FD-A605-BF71EB4AEEA0}"/>
    <dgm:cxn modelId="{E25D6295-9DA4-4382-93B3-47B56DEEDA82}" type="presOf" srcId="{8B2F2DD2-71D9-409F-A0C8-BFB2A9F9DACF}" destId="{2838FC60-729E-45EB-BE0E-6FAFC7324615}" srcOrd="0" destOrd="0" presId="urn:microsoft.com/office/officeart/2016/7/layout/ChevronBlockProcess"/>
    <dgm:cxn modelId="{202700A4-20CE-483D-BF28-B32212153433}" srcId="{19F92B3D-D239-46C6-ABFB-94E879591D08}" destId="{6ABFFB49-0949-4761-9C82-D2F6697EAB14}" srcOrd="2" destOrd="0" parTransId="{B2B728F9-70C6-40DC-9FA2-489A8207D9F2}" sibTransId="{0359F6B7-7EE7-4AB0-A294-4B8722C95D37}"/>
    <dgm:cxn modelId="{673A73B7-F392-4DFE-BC7E-D23F323BB8C9}" srcId="{19F92B3D-D239-46C6-ABFB-94E879591D08}" destId="{ACCF48C6-D082-4B49-9D2A-E4EED6C8C3C5}" srcOrd="0" destOrd="0" parTransId="{6935765A-DB92-4A8C-9B4E-39CD8D360E5A}" sibTransId="{635806ED-F1A5-49BA-9CEE-A30062819398}"/>
    <dgm:cxn modelId="{A24433C3-BF5C-4F6B-B99E-B89CEA0290DB}" type="presOf" srcId="{2855C2F0-10FB-4012-9779-143519A710A0}" destId="{DDBB4C4C-BA2F-404E-9AE2-E531F83AA936}" srcOrd="0" destOrd="0" presId="urn:microsoft.com/office/officeart/2016/7/layout/ChevronBlockProcess"/>
    <dgm:cxn modelId="{A34006C4-3745-4277-B044-6F421191F117}" srcId="{19F92B3D-D239-46C6-ABFB-94E879591D08}" destId="{C808C60E-AF13-44BA-8FC3-95160B0E4E0A}" srcOrd="1" destOrd="0" parTransId="{9BA1BDE6-DD70-4294-975B-EBDAEE2983B2}" sibTransId="{84570500-2C00-4EE1-8B33-DEE3D8FF621C}"/>
    <dgm:cxn modelId="{5D51F8CF-5347-412F-8BD6-DFE354F38D2E}" type="presOf" srcId="{19F92B3D-D239-46C6-ABFB-94E879591D08}" destId="{3CC82398-92B9-48CC-BD81-D5602026B5A7}" srcOrd="0" destOrd="0" presId="urn:microsoft.com/office/officeart/2016/7/layout/ChevronBlockProcess"/>
    <dgm:cxn modelId="{7ADD70D0-4B43-4E7B-BB71-28D22674E12D}" srcId="{01D07367-29DE-4D03-8911-512AB265CBF2}" destId="{6834CEAF-D0C0-4552-AB4D-64D76EE40002}" srcOrd="0" destOrd="0" parTransId="{831A67D8-E2D7-419F-9719-C80AD0A85FEA}" sibTransId="{6AAAF8C6-623E-4D85-B743-27305809EB3E}"/>
    <dgm:cxn modelId="{F69266D5-2C29-46B3-B640-AC78E3A9BB5E}" srcId="{C808C60E-AF13-44BA-8FC3-95160B0E4E0A}" destId="{8B2F2DD2-71D9-409F-A0C8-BFB2A9F9DACF}" srcOrd="0" destOrd="0" parTransId="{510825BC-FF42-4B8E-8E32-617939F9FB44}" sibTransId="{47B9A03F-AAF0-4985-A80D-1F38E363E47B}"/>
    <dgm:cxn modelId="{E1DCFDD5-5162-4F7D-A4D0-9B588C65546D}" srcId="{6ABFFB49-0949-4761-9C82-D2F6697EAB14}" destId="{2855C2F0-10FB-4012-9779-143519A710A0}" srcOrd="0" destOrd="0" parTransId="{4AEDE873-7E24-467A-AE1B-8CA8787AA6AA}" sibTransId="{521B3DA0-9B6B-46CC-92A6-4D8C35C89427}"/>
    <dgm:cxn modelId="{8C5B6CFB-B2C9-4430-A131-6F2E52DC918A}" srcId="{8B2F2DD2-71D9-409F-A0C8-BFB2A9F9DACF}" destId="{C4EC45BF-A8F1-4534-A037-6A0F4587899D}" srcOrd="0" destOrd="0" parTransId="{5FE92D9F-E996-42FC-A865-BCAB3585E31F}" sibTransId="{243F8A3B-D78F-4C18-8393-531A049D2158}"/>
    <dgm:cxn modelId="{59A9D851-ADCA-4A0C-AAAA-7EF8FB58C2D5}" type="presParOf" srcId="{3CC82398-92B9-48CC-BD81-D5602026B5A7}" destId="{24C6F115-49FD-4998-A413-8C9BA37BCEF3}" srcOrd="0" destOrd="0" presId="urn:microsoft.com/office/officeart/2016/7/layout/ChevronBlockProcess"/>
    <dgm:cxn modelId="{7882844B-0BF0-4C6C-8BD0-4207F7951F87}" type="presParOf" srcId="{24C6F115-49FD-4998-A413-8C9BA37BCEF3}" destId="{051AA491-66CD-4987-AEAB-F7B0CAE99315}" srcOrd="0" destOrd="0" presId="urn:microsoft.com/office/officeart/2016/7/layout/ChevronBlockProcess"/>
    <dgm:cxn modelId="{363BECC0-D758-47E5-A4AE-7F95B948004E}" type="presParOf" srcId="{24C6F115-49FD-4998-A413-8C9BA37BCEF3}" destId="{8433BFAA-7419-4442-8921-67FFAC0AF564}" srcOrd="1" destOrd="0" presId="urn:microsoft.com/office/officeart/2016/7/layout/ChevronBlockProcess"/>
    <dgm:cxn modelId="{5FDA7C88-A7BB-4572-99E6-F3F21270C655}" type="presParOf" srcId="{3CC82398-92B9-48CC-BD81-D5602026B5A7}" destId="{719B9524-45B0-49B9-9D3D-62D235E940E5}" srcOrd="1" destOrd="0" presId="urn:microsoft.com/office/officeart/2016/7/layout/ChevronBlockProcess"/>
    <dgm:cxn modelId="{0D0BC6C5-1311-431C-9260-0FAF151CDE3E}" type="presParOf" srcId="{3CC82398-92B9-48CC-BD81-D5602026B5A7}" destId="{924B334B-6E92-4B7D-93A0-C92EE768BB6C}" srcOrd="2" destOrd="0" presId="urn:microsoft.com/office/officeart/2016/7/layout/ChevronBlockProcess"/>
    <dgm:cxn modelId="{7CD63CE6-6068-4F6F-8473-653545629712}" type="presParOf" srcId="{924B334B-6E92-4B7D-93A0-C92EE768BB6C}" destId="{BF2475E3-9DD9-4393-86BF-FEA345A0ED70}" srcOrd="0" destOrd="0" presId="urn:microsoft.com/office/officeart/2016/7/layout/ChevronBlockProcess"/>
    <dgm:cxn modelId="{4CA3DFD4-4AA2-48F0-A57B-FA637E365AA6}" type="presParOf" srcId="{924B334B-6E92-4B7D-93A0-C92EE768BB6C}" destId="{2838FC60-729E-45EB-BE0E-6FAFC7324615}" srcOrd="1" destOrd="0" presId="urn:microsoft.com/office/officeart/2016/7/layout/ChevronBlockProcess"/>
    <dgm:cxn modelId="{FA2276A5-2874-489B-9847-22A8F8BA78D1}" type="presParOf" srcId="{3CC82398-92B9-48CC-BD81-D5602026B5A7}" destId="{8A806E41-F7C4-4A62-82C5-83CCB032FF27}" srcOrd="3" destOrd="0" presId="urn:microsoft.com/office/officeart/2016/7/layout/ChevronBlockProcess"/>
    <dgm:cxn modelId="{23CDB65D-75E8-47C5-BDB5-502A38A68C92}" type="presParOf" srcId="{3CC82398-92B9-48CC-BD81-D5602026B5A7}" destId="{4153B30B-166D-4A76-B71C-CD722565F852}" srcOrd="4" destOrd="0" presId="urn:microsoft.com/office/officeart/2016/7/layout/ChevronBlockProcess"/>
    <dgm:cxn modelId="{77A2A7CB-B86B-4491-85FB-F158B4B4A123}" type="presParOf" srcId="{4153B30B-166D-4A76-B71C-CD722565F852}" destId="{75F94E76-F033-4F61-A3B5-5F9A181C428F}" srcOrd="0" destOrd="0" presId="urn:microsoft.com/office/officeart/2016/7/layout/ChevronBlockProcess"/>
    <dgm:cxn modelId="{1020D87C-B758-4B54-A0A6-D1908D12477A}" type="presParOf" srcId="{4153B30B-166D-4A76-B71C-CD722565F852}" destId="{DDBB4C4C-BA2F-404E-9AE2-E531F83AA936}" srcOrd="1" destOrd="0" presId="urn:microsoft.com/office/officeart/2016/7/layout/ChevronBlock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9135B05-5E8B-4C5D-B89A-C608F51B87C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9D5AE07-C8E9-4975-AC5C-D0A54FBDF06E}">
      <dgm:prSet/>
      <dgm:spPr/>
      <dgm:t>
        <a:bodyPr/>
        <a:lstStyle/>
        <a:p>
          <a:pPr>
            <a:lnSpc>
              <a:spcPct val="100000"/>
            </a:lnSpc>
          </a:pPr>
          <a:r>
            <a:rPr lang="en-US" dirty="0">
              <a:solidFill>
                <a:schemeClr val="bg1"/>
              </a:solidFill>
            </a:rPr>
            <a:t>Check in and introductions</a:t>
          </a:r>
        </a:p>
      </dgm:t>
    </dgm:pt>
    <dgm:pt modelId="{F5551A38-A686-4F2C-B773-9A99AF39CB66}" type="parTrans" cxnId="{FA1072EA-64A3-4FFD-B161-27030FC692EF}">
      <dgm:prSet/>
      <dgm:spPr/>
      <dgm:t>
        <a:bodyPr/>
        <a:lstStyle/>
        <a:p>
          <a:endParaRPr lang="en-US"/>
        </a:p>
      </dgm:t>
    </dgm:pt>
    <dgm:pt modelId="{3592A74E-12D6-4C12-9A24-BDD734958F0D}" type="sibTrans" cxnId="{FA1072EA-64A3-4FFD-B161-27030FC692EF}">
      <dgm:prSet/>
      <dgm:spPr/>
      <dgm:t>
        <a:bodyPr/>
        <a:lstStyle/>
        <a:p>
          <a:endParaRPr lang="en-US"/>
        </a:p>
      </dgm:t>
    </dgm:pt>
    <dgm:pt modelId="{A1DE371E-2E4B-4138-9CC1-985342640EC6}">
      <dgm:prSet/>
      <dgm:spPr/>
      <dgm:t>
        <a:bodyPr/>
        <a:lstStyle/>
        <a:p>
          <a:pPr>
            <a:lnSpc>
              <a:spcPct val="100000"/>
            </a:lnSpc>
          </a:pPr>
          <a:r>
            <a:rPr lang="en-GB" dirty="0">
              <a:solidFill>
                <a:schemeClr val="bg1"/>
              </a:solidFill>
            </a:rPr>
            <a:t>Group game/ icebreaker</a:t>
          </a:r>
          <a:endParaRPr lang="en-US" dirty="0">
            <a:solidFill>
              <a:schemeClr val="bg1"/>
            </a:solidFill>
          </a:endParaRPr>
        </a:p>
      </dgm:t>
    </dgm:pt>
    <dgm:pt modelId="{63174DA5-0584-440D-AD7C-63ADA6D738B8}" type="parTrans" cxnId="{5B2DD9B4-4D92-4354-A3ED-078051630682}">
      <dgm:prSet/>
      <dgm:spPr/>
      <dgm:t>
        <a:bodyPr/>
        <a:lstStyle/>
        <a:p>
          <a:endParaRPr lang="en-US"/>
        </a:p>
      </dgm:t>
    </dgm:pt>
    <dgm:pt modelId="{883ABF50-84A2-4C0A-B29C-B53197A08CA3}" type="sibTrans" cxnId="{5B2DD9B4-4D92-4354-A3ED-078051630682}">
      <dgm:prSet/>
      <dgm:spPr/>
      <dgm:t>
        <a:bodyPr/>
        <a:lstStyle/>
        <a:p>
          <a:endParaRPr lang="en-US"/>
        </a:p>
      </dgm:t>
    </dgm:pt>
    <dgm:pt modelId="{F595398A-05FC-4B4C-9B48-263B2EC1542E}">
      <dgm:prSet/>
      <dgm:spPr/>
      <dgm:t>
        <a:bodyPr/>
        <a:lstStyle/>
        <a:p>
          <a:pPr>
            <a:lnSpc>
              <a:spcPct val="100000"/>
            </a:lnSpc>
          </a:pPr>
          <a:r>
            <a:rPr lang="en-GB" dirty="0"/>
            <a:t> </a:t>
          </a:r>
          <a:endParaRPr lang="en-US" dirty="0"/>
        </a:p>
      </dgm:t>
    </dgm:pt>
    <dgm:pt modelId="{BE8092D7-3CD1-4DDE-B5A9-8CB9F4B406D2}" type="parTrans" cxnId="{B1BCFF29-C797-4221-8536-4573D0C70B37}">
      <dgm:prSet/>
      <dgm:spPr/>
      <dgm:t>
        <a:bodyPr/>
        <a:lstStyle/>
        <a:p>
          <a:endParaRPr lang="en-US"/>
        </a:p>
      </dgm:t>
    </dgm:pt>
    <dgm:pt modelId="{558A0082-51C2-4948-9A28-D838F9FB24C0}" type="sibTrans" cxnId="{B1BCFF29-C797-4221-8536-4573D0C70B37}">
      <dgm:prSet/>
      <dgm:spPr/>
      <dgm:t>
        <a:bodyPr/>
        <a:lstStyle/>
        <a:p>
          <a:endParaRPr lang="en-US"/>
        </a:p>
      </dgm:t>
    </dgm:pt>
    <dgm:pt modelId="{E4887C9E-4F0F-4148-9930-844BEB79E742}">
      <dgm:prSet/>
      <dgm:spPr/>
      <dgm:t>
        <a:bodyPr/>
        <a:lstStyle/>
        <a:p>
          <a:pPr>
            <a:lnSpc>
              <a:spcPct val="100000"/>
            </a:lnSpc>
          </a:pPr>
          <a:r>
            <a:rPr lang="en-US" dirty="0">
              <a:solidFill>
                <a:schemeClr val="bg1"/>
              </a:solidFill>
            </a:rPr>
            <a:t>What is bullying?</a:t>
          </a:r>
        </a:p>
      </dgm:t>
    </dgm:pt>
    <dgm:pt modelId="{CFB3279F-B2EB-4F1C-8560-6BAFA98A4423}" type="parTrans" cxnId="{A75E46F5-2B3A-4B9C-BAE7-0750F1FA9966}">
      <dgm:prSet/>
      <dgm:spPr/>
      <dgm:t>
        <a:bodyPr/>
        <a:lstStyle/>
        <a:p>
          <a:endParaRPr lang="en-US"/>
        </a:p>
      </dgm:t>
    </dgm:pt>
    <dgm:pt modelId="{CAA76A9B-E05E-43BC-AF1F-CF9BD5866AFD}" type="sibTrans" cxnId="{A75E46F5-2B3A-4B9C-BAE7-0750F1FA9966}">
      <dgm:prSet/>
      <dgm:spPr/>
      <dgm:t>
        <a:bodyPr/>
        <a:lstStyle/>
        <a:p>
          <a:endParaRPr lang="en-US"/>
        </a:p>
      </dgm:t>
    </dgm:pt>
    <dgm:pt modelId="{E09E6B56-40A5-42ED-A5EC-451FD6F6E32C}">
      <dgm:prSet/>
      <dgm:spPr/>
      <dgm:t>
        <a:bodyPr/>
        <a:lstStyle/>
        <a:p>
          <a:pPr>
            <a:lnSpc>
              <a:spcPct val="100000"/>
            </a:lnSpc>
          </a:pPr>
          <a:r>
            <a:rPr lang="en-GB" dirty="0"/>
            <a:t> </a:t>
          </a:r>
          <a:endParaRPr lang="en-US" dirty="0"/>
        </a:p>
      </dgm:t>
    </dgm:pt>
    <dgm:pt modelId="{CDDCDBA6-91C4-4872-885E-90F270F9A6C6}" type="parTrans" cxnId="{B7E2CDF1-6DF5-4E00-A9F6-957EA887816C}">
      <dgm:prSet/>
      <dgm:spPr/>
      <dgm:t>
        <a:bodyPr/>
        <a:lstStyle/>
        <a:p>
          <a:endParaRPr lang="en-US"/>
        </a:p>
      </dgm:t>
    </dgm:pt>
    <dgm:pt modelId="{5264EBD0-2FC5-4AC4-9C4F-66AFFA268DD1}" type="sibTrans" cxnId="{B7E2CDF1-6DF5-4E00-A9F6-957EA887816C}">
      <dgm:prSet/>
      <dgm:spPr/>
      <dgm:t>
        <a:bodyPr/>
        <a:lstStyle/>
        <a:p>
          <a:endParaRPr lang="en-US"/>
        </a:p>
      </dgm:t>
    </dgm:pt>
    <dgm:pt modelId="{C290C93B-3956-4300-84DF-A7BDF734F358}">
      <dgm:prSet/>
      <dgm:spPr/>
      <dgm:t>
        <a:bodyPr/>
        <a:lstStyle/>
        <a:p>
          <a:pPr>
            <a:lnSpc>
              <a:spcPct val="100000"/>
            </a:lnSpc>
          </a:pPr>
          <a:r>
            <a:rPr lang="en-US" dirty="0">
              <a:solidFill>
                <a:schemeClr val="bg1"/>
              </a:solidFill>
            </a:rPr>
            <a:t>Positive affirmations</a:t>
          </a:r>
        </a:p>
      </dgm:t>
    </dgm:pt>
    <dgm:pt modelId="{D94C06BB-82AA-47B5-B620-E4CAF297368F}" type="parTrans" cxnId="{F99091E1-0AE9-4C78-9EC2-913A49EA7D7B}">
      <dgm:prSet/>
      <dgm:spPr/>
      <dgm:t>
        <a:bodyPr/>
        <a:lstStyle/>
        <a:p>
          <a:endParaRPr lang="en-US"/>
        </a:p>
      </dgm:t>
    </dgm:pt>
    <dgm:pt modelId="{BE4E37B7-ED09-426D-8BF4-572E83B38A49}" type="sibTrans" cxnId="{F99091E1-0AE9-4C78-9EC2-913A49EA7D7B}">
      <dgm:prSet/>
      <dgm:spPr/>
      <dgm:t>
        <a:bodyPr/>
        <a:lstStyle/>
        <a:p>
          <a:endParaRPr lang="en-US"/>
        </a:p>
      </dgm:t>
    </dgm:pt>
    <dgm:pt modelId="{DFE8F61B-1385-4D07-8B49-A8E2D5E75214}">
      <dgm:prSet/>
      <dgm:spPr/>
      <dgm:t>
        <a:bodyPr/>
        <a:lstStyle/>
        <a:p>
          <a:pPr>
            <a:lnSpc>
              <a:spcPct val="100000"/>
            </a:lnSpc>
          </a:pPr>
          <a:r>
            <a:rPr lang="en-US" dirty="0">
              <a:solidFill>
                <a:schemeClr val="bg1"/>
              </a:solidFill>
            </a:rPr>
            <a:t>Check out</a:t>
          </a:r>
        </a:p>
      </dgm:t>
    </dgm:pt>
    <dgm:pt modelId="{E691AFE9-6C1D-4F09-BE85-F4EA4FA4D0D2}" type="parTrans" cxnId="{D29063F1-EAE3-4823-9DC3-0C3E7299FD86}">
      <dgm:prSet/>
      <dgm:spPr/>
      <dgm:t>
        <a:bodyPr/>
        <a:lstStyle/>
        <a:p>
          <a:endParaRPr lang="en-US"/>
        </a:p>
      </dgm:t>
    </dgm:pt>
    <dgm:pt modelId="{DF44883B-A40B-4226-81EF-F649476316B2}" type="sibTrans" cxnId="{D29063F1-EAE3-4823-9DC3-0C3E7299FD86}">
      <dgm:prSet/>
      <dgm:spPr/>
      <dgm:t>
        <a:bodyPr/>
        <a:lstStyle/>
        <a:p>
          <a:endParaRPr lang="en-US"/>
        </a:p>
      </dgm:t>
    </dgm:pt>
    <dgm:pt modelId="{AB087EF1-A80A-4F6C-B9D2-0515DC81417B}" type="pres">
      <dgm:prSet presAssocID="{89135B05-5E8B-4C5D-B89A-C608F51B87C7}" presName="root" presStyleCnt="0">
        <dgm:presLayoutVars>
          <dgm:dir/>
          <dgm:resizeHandles val="exact"/>
        </dgm:presLayoutVars>
      </dgm:prSet>
      <dgm:spPr/>
    </dgm:pt>
    <dgm:pt modelId="{1A616705-6285-44E9-9291-A976794D9D7C}" type="pres">
      <dgm:prSet presAssocID="{19D5AE07-C8E9-4975-AC5C-D0A54FBDF06E}" presName="compNode" presStyleCnt="0"/>
      <dgm:spPr/>
    </dgm:pt>
    <dgm:pt modelId="{870B815A-37B9-4AB4-975D-D22FC34C3AE6}" type="pres">
      <dgm:prSet presAssocID="{19D5AE07-C8E9-4975-AC5C-D0A54FBDF06E}" presName="bgRect" presStyleLbl="bgShp" presStyleIdx="0" presStyleCnt="7" custLinFactNeighborY="-25008"/>
      <dgm:spPr/>
    </dgm:pt>
    <dgm:pt modelId="{55720F02-C11F-4771-8ABB-FE830BC0CFDB}" type="pres">
      <dgm:prSet presAssocID="{19D5AE07-C8E9-4975-AC5C-D0A54FBDF06E}" presName="iconRect" presStyleLbl="node1" presStyleIdx="0" presStyleCnt="7" custLinFactNeighborX="1009" custLinFactNeighborY="-485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Partially Checked outline"/>
        </a:ext>
      </dgm:extLst>
    </dgm:pt>
    <dgm:pt modelId="{042767BA-CCD8-4DAF-88EF-E6134E57F655}" type="pres">
      <dgm:prSet presAssocID="{19D5AE07-C8E9-4975-AC5C-D0A54FBDF06E}" presName="spaceRect" presStyleCnt="0"/>
      <dgm:spPr/>
    </dgm:pt>
    <dgm:pt modelId="{980F929C-9962-4B62-94FB-B6D22B9699B4}" type="pres">
      <dgm:prSet presAssocID="{19D5AE07-C8E9-4975-AC5C-D0A54FBDF06E}" presName="parTx" presStyleLbl="revTx" presStyleIdx="0" presStyleCnt="7">
        <dgm:presLayoutVars>
          <dgm:chMax val="0"/>
          <dgm:chPref val="0"/>
        </dgm:presLayoutVars>
      </dgm:prSet>
      <dgm:spPr/>
    </dgm:pt>
    <dgm:pt modelId="{2F1149A1-878B-451E-B308-74005508966B}" type="pres">
      <dgm:prSet presAssocID="{3592A74E-12D6-4C12-9A24-BDD734958F0D}" presName="sibTrans" presStyleCnt="0"/>
      <dgm:spPr/>
    </dgm:pt>
    <dgm:pt modelId="{FFD673E3-B3C0-4F32-8FDE-486073092402}" type="pres">
      <dgm:prSet presAssocID="{A1DE371E-2E4B-4138-9CC1-985342640EC6}" presName="compNode" presStyleCnt="0"/>
      <dgm:spPr/>
    </dgm:pt>
    <dgm:pt modelId="{37E4C207-A03E-42CD-8275-0920218A711F}" type="pres">
      <dgm:prSet presAssocID="{A1DE371E-2E4B-4138-9CC1-985342640EC6}" presName="bgRect" presStyleLbl="bgShp" presStyleIdx="1" presStyleCnt="7"/>
      <dgm:spPr/>
    </dgm:pt>
    <dgm:pt modelId="{BA83D834-F40A-4E17-8B71-391A43553DF3}" type="pres">
      <dgm:prSet presAssocID="{A1DE371E-2E4B-4138-9CC1-985342640EC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me controller"/>
        </a:ext>
      </dgm:extLst>
    </dgm:pt>
    <dgm:pt modelId="{24836B6E-5011-4FB8-8815-83B55A5E981C}" type="pres">
      <dgm:prSet presAssocID="{A1DE371E-2E4B-4138-9CC1-985342640EC6}" presName="spaceRect" presStyleCnt="0"/>
      <dgm:spPr/>
    </dgm:pt>
    <dgm:pt modelId="{39D6600A-6FDE-419F-A80A-14B8F18DBEA4}" type="pres">
      <dgm:prSet presAssocID="{A1DE371E-2E4B-4138-9CC1-985342640EC6}" presName="parTx" presStyleLbl="revTx" presStyleIdx="1" presStyleCnt="7">
        <dgm:presLayoutVars>
          <dgm:chMax val="0"/>
          <dgm:chPref val="0"/>
        </dgm:presLayoutVars>
      </dgm:prSet>
      <dgm:spPr/>
    </dgm:pt>
    <dgm:pt modelId="{405B018B-E3C0-4F36-A01F-EFD6EBA9597A}" type="pres">
      <dgm:prSet presAssocID="{883ABF50-84A2-4C0A-B29C-B53197A08CA3}" presName="sibTrans" presStyleCnt="0"/>
      <dgm:spPr/>
    </dgm:pt>
    <dgm:pt modelId="{AC720ECD-04E9-492E-ADA4-96ABE8368F3D}" type="pres">
      <dgm:prSet presAssocID="{F595398A-05FC-4B4C-9B48-263B2EC1542E}" presName="compNode" presStyleCnt="0"/>
      <dgm:spPr/>
    </dgm:pt>
    <dgm:pt modelId="{FCFCC698-FF5B-488B-BACE-B48DB85F9208}" type="pres">
      <dgm:prSet presAssocID="{F595398A-05FC-4B4C-9B48-263B2EC1542E}" presName="bgRect" presStyleLbl="bgShp" presStyleIdx="2" presStyleCnt="7" custLinFactNeighborX="-1034"/>
      <dgm:spPr/>
      <dgm:extLst>
        <a:ext uri="{E40237B7-FDA0-4F09-8148-C483321AD2D9}">
          <dgm14:cNvPr xmlns:dgm14="http://schemas.microsoft.com/office/drawing/2010/diagram" id="0" name="" descr="Our online habits&#10;"/>
        </a:ext>
      </dgm:extLst>
    </dgm:pt>
    <dgm:pt modelId="{684D116E-85CD-4435-A617-32DE05DD325E}" type="pres">
      <dgm:prSet presAssocID="{F595398A-05FC-4B4C-9B48-263B2EC1542E}"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rainstorm with solid fill"/>
        </a:ext>
      </dgm:extLst>
    </dgm:pt>
    <dgm:pt modelId="{AD85273A-45FA-4C04-95D7-355C491EEFDB}" type="pres">
      <dgm:prSet presAssocID="{F595398A-05FC-4B4C-9B48-263B2EC1542E}" presName="spaceRect" presStyleCnt="0"/>
      <dgm:spPr/>
    </dgm:pt>
    <dgm:pt modelId="{AC1665AB-065B-46C9-9AE7-233C63088ACE}" type="pres">
      <dgm:prSet presAssocID="{F595398A-05FC-4B4C-9B48-263B2EC1542E}" presName="parTx" presStyleLbl="revTx" presStyleIdx="2" presStyleCnt="7">
        <dgm:presLayoutVars>
          <dgm:chMax val="0"/>
          <dgm:chPref val="0"/>
        </dgm:presLayoutVars>
      </dgm:prSet>
      <dgm:spPr/>
    </dgm:pt>
    <dgm:pt modelId="{0737187D-B1FE-41D0-8197-4C11F6D91247}" type="pres">
      <dgm:prSet presAssocID="{558A0082-51C2-4948-9A28-D838F9FB24C0}" presName="sibTrans" presStyleCnt="0"/>
      <dgm:spPr/>
    </dgm:pt>
    <dgm:pt modelId="{01A9585C-8573-47FD-B146-4BBF658359AB}" type="pres">
      <dgm:prSet presAssocID="{E4887C9E-4F0F-4148-9930-844BEB79E742}" presName="compNode" presStyleCnt="0"/>
      <dgm:spPr/>
    </dgm:pt>
    <dgm:pt modelId="{594BFF2B-24CC-4742-92B6-AB8973756B05}" type="pres">
      <dgm:prSet presAssocID="{E4887C9E-4F0F-4148-9930-844BEB79E742}" presName="bgRect" presStyleLbl="bgShp" presStyleIdx="3" presStyleCnt="7" custLinFactNeighborX="-1034"/>
      <dgm:spPr/>
    </dgm:pt>
    <dgm:pt modelId="{E7463F04-973A-4FA5-8BD5-0B6104D41A14}" type="pres">
      <dgm:prSet presAssocID="{E4887C9E-4F0F-4148-9930-844BEB79E742}" presName="iconRect" presStyleLbl="node1" presStyleIdx="3" presStyleCnt="7" custLinFactNeighborX="-2178" custLinFactNeighborY="-1124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rama with solid fill"/>
        </a:ext>
      </dgm:extLst>
    </dgm:pt>
    <dgm:pt modelId="{39A071D2-7E5D-449E-9B36-A56E79D69AD9}" type="pres">
      <dgm:prSet presAssocID="{E4887C9E-4F0F-4148-9930-844BEB79E742}" presName="spaceRect" presStyleCnt="0"/>
      <dgm:spPr/>
    </dgm:pt>
    <dgm:pt modelId="{CAAEF03F-2789-44FE-8CF6-86484CDC31E8}" type="pres">
      <dgm:prSet presAssocID="{E4887C9E-4F0F-4148-9930-844BEB79E742}" presName="parTx" presStyleLbl="revTx" presStyleIdx="3" presStyleCnt="7" custLinFactY="-20837" custLinFactNeighborX="342" custLinFactNeighborY="-100000">
        <dgm:presLayoutVars>
          <dgm:chMax val="0"/>
          <dgm:chPref val="0"/>
        </dgm:presLayoutVars>
      </dgm:prSet>
      <dgm:spPr/>
    </dgm:pt>
    <dgm:pt modelId="{11E44A64-D968-4434-A082-55A07B5F6FB3}" type="pres">
      <dgm:prSet presAssocID="{CAA76A9B-E05E-43BC-AF1F-CF9BD5866AFD}" presName="sibTrans" presStyleCnt="0"/>
      <dgm:spPr/>
    </dgm:pt>
    <dgm:pt modelId="{7EBDA9E2-BDDC-4FFA-8F1B-2F8A7ECEF8CE}" type="pres">
      <dgm:prSet presAssocID="{E09E6B56-40A5-42ED-A5EC-451FD6F6E32C}" presName="compNode" presStyleCnt="0"/>
      <dgm:spPr/>
    </dgm:pt>
    <dgm:pt modelId="{3511A6B6-642B-4203-8DF2-31573F77BCF2}" type="pres">
      <dgm:prSet presAssocID="{E09E6B56-40A5-42ED-A5EC-451FD6F6E32C}" presName="bgRect" presStyleLbl="bgShp" presStyleIdx="4" presStyleCnt="7" custLinFactNeighborX="69"/>
      <dgm:spPr/>
    </dgm:pt>
    <dgm:pt modelId="{193C4099-6E57-4D32-B1AB-41491BDF7F81}" type="pres">
      <dgm:prSet presAssocID="{E09E6B56-40A5-42ED-A5EC-451FD6F6E32C}" presName="iconRect" presStyleLbl="node1" presStyleIdx="4" presStyleCnt="7" custLinFactNeighborX="-217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alette with solid fill"/>
        </a:ext>
      </dgm:extLst>
    </dgm:pt>
    <dgm:pt modelId="{6085F466-9999-450D-85B6-FCC677633B51}" type="pres">
      <dgm:prSet presAssocID="{E09E6B56-40A5-42ED-A5EC-451FD6F6E32C}" presName="spaceRect" presStyleCnt="0"/>
      <dgm:spPr/>
    </dgm:pt>
    <dgm:pt modelId="{CAA333AD-AE1C-4969-AE26-F32B56BDF01A}" type="pres">
      <dgm:prSet presAssocID="{E09E6B56-40A5-42ED-A5EC-451FD6F6E32C}" presName="parTx" presStyleLbl="revTx" presStyleIdx="4" presStyleCnt="7">
        <dgm:presLayoutVars>
          <dgm:chMax val="0"/>
          <dgm:chPref val="0"/>
        </dgm:presLayoutVars>
      </dgm:prSet>
      <dgm:spPr/>
    </dgm:pt>
    <dgm:pt modelId="{1FB46C3B-2BF3-4FC7-8CF2-B7E05BD52762}" type="pres">
      <dgm:prSet presAssocID="{5264EBD0-2FC5-4AC4-9C4F-66AFFA268DD1}" presName="sibTrans" presStyleCnt="0"/>
      <dgm:spPr/>
    </dgm:pt>
    <dgm:pt modelId="{85E39BBB-0EE5-4864-8A48-AFE2FBE46860}" type="pres">
      <dgm:prSet presAssocID="{C290C93B-3956-4300-84DF-A7BDF734F358}" presName="compNode" presStyleCnt="0"/>
      <dgm:spPr/>
    </dgm:pt>
    <dgm:pt modelId="{9CA529E8-7058-48B0-A7E3-7E49B0CAF50C}" type="pres">
      <dgm:prSet presAssocID="{C290C93B-3956-4300-84DF-A7BDF734F358}" presName="bgRect" presStyleLbl="bgShp" presStyleIdx="5" presStyleCnt="7" custLinFactNeighborX="69"/>
      <dgm:spPr/>
    </dgm:pt>
    <dgm:pt modelId="{F466CEB3-32EA-43B0-B89C-124D854EFC5E}" type="pres">
      <dgm:prSet presAssocID="{C290C93B-3956-4300-84DF-A7BDF734F358}"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Muscular arm with solid fill"/>
        </a:ext>
      </dgm:extLst>
    </dgm:pt>
    <dgm:pt modelId="{5B4E4D31-03D6-41D5-B065-08A5DB2FAD38}" type="pres">
      <dgm:prSet presAssocID="{C290C93B-3956-4300-84DF-A7BDF734F358}" presName="spaceRect" presStyleCnt="0"/>
      <dgm:spPr/>
    </dgm:pt>
    <dgm:pt modelId="{94024EC8-92CC-479D-9C3C-98EE997E7F74}" type="pres">
      <dgm:prSet presAssocID="{C290C93B-3956-4300-84DF-A7BDF734F358}" presName="parTx" presStyleLbl="revTx" presStyleIdx="5" presStyleCnt="7">
        <dgm:presLayoutVars>
          <dgm:chMax val="0"/>
          <dgm:chPref val="0"/>
        </dgm:presLayoutVars>
      </dgm:prSet>
      <dgm:spPr/>
    </dgm:pt>
    <dgm:pt modelId="{9297AA5A-2964-4616-9270-9B048283BBCB}" type="pres">
      <dgm:prSet presAssocID="{BE4E37B7-ED09-426D-8BF4-572E83B38A49}" presName="sibTrans" presStyleCnt="0"/>
      <dgm:spPr/>
    </dgm:pt>
    <dgm:pt modelId="{D2103FB2-C73B-4475-86A3-0E1D47E83483}" type="pres">
      <dgm:prSet presAssocID="{DFE8F61B-1385-4D07-8B49-A8E2D5E75214}" presName="compNode" presStyleCnt="0"/>
      <dgm:spPr/>
    </dgm:pt>
    <dgm:pt modelId="{CA1DF678-9D68-42F6-A280-3D02A345E4DD}" type="pres">
      <dgm:prSet presAssocID="{DFE8F61B-1385-4D07-8B49-A8E2D5E75214}" presName="bgRect" presStyleLbl="bgShp" presStyleIdx="6" presStyleCnt="7"/>
      <dgm:spPr/>
    </dgm:pt>
    <dgm:pt modelId="{505CFD39-DD3B-4388-A939-3B939929C2B8}" type="pres">
      <dgm:prSet presAssocID="{DFE8F61B-1385-4D07-8B49-A8E2D5E75214}" presName="iconRect" presStyleLbl="node1" presStyleIdx="6" presStyleCnt="7" custLinFactNeighborX="-2178" custLinFactNeighborY="11535"/>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Wave Gesture with solid fill"/>
        </a:ext>
      </dgm:extLst>
    </dgm:pt>
    <dgm:pt modelId="{A277B012-A43A-4494-BDEC-0F02F88A0772}" type="pres">
      <dgm:prSet presAssocID="{DFE8F61B-1385-4D07-8B49-A8E2D5E75214}" presName="spaceRect" presStyleCnt="0"/>
      <dgm:spPr/>
    </dgm:pt>
    <dgm:pt modelId="{1A45745B-6EA7-40EC-835D-D65E6CC3D7A7}" type="pres">
      <dgm:prSet presAssocID="{DFE8F61B-1385-4D07-8B49-A8E2D5E75214}" presName="parTx" presStyleLbl="revTx" presStyleIdx="6" presStyleCnt="7">
        <dgm:presLayoutVars>
          <dgm:chMax val="0"/>
          <dgm:chPref val="0"/>
        </dgm:presLayoutVars>
      </dgm:prSet>
      <dgm:spPr/>
    </dgm:pt>
  </dgm:ptLst>
  <dgm:cxnLst>
    <dgm:cxn modelId="{B1BCFF29-C797-4221-8536-4573D0C70B37}" srcId="{89135B05-5E8B-4C5D-B89A-C608F51B87C7}" destId="{F595398A-05FC-4B4C-9B48-263B2EC1542E}" srcOrd="2" destOrd="0" parTransId="{BE8092D7-3CD1-4DDE-B5A9-8CB9F4B406D2}" sibTransId="{558A0082-51C2-4948-9A28-D838F9FB24C0}"/>
    <dgm:cxn modelId="{6F53A72A-15CD-4947-8B0B-AED5DABB4889}" type="presOf" srcId="{DFE8F61B-1385-4D07-8B49-A8E2D5E75214}" destId="{1A45745B-6EA7-40EC-835D-D65E6CC3D7A7}" srcOrd="0" destOrd="0" presId="urn:microsoft.com/office/officeart/2018/2/layout/IconVerticalSolidList"/>
    <dgm:cxn modelId="{CDF0603F-6EBD-4C8A-91F1-C4D2B3F68107}" type="presOf" srcId="{E09E6B56-40A5-42ED-A5EC-451FD6F6E32C}" destId="{CAA333AD-AE1C-4969-AE26-F32B56BDF01A}" srcOrd="0" destOrd="0" presId="urn:microsoft.com/office/officeart/2018/2/layout/IconVerticalSolidList"/>
    <dgm:cxn modelId="{7C86ED93-A103-4F1B-B64D-57EBF627A5A2}" type="presOf" srcId="{E4887C9E-4F0F-4148-9930-844BEB79E742}" destId="{CAAEF03F-2789-44FE-8CF6-86484CDC31E8}" srcOrd="0" destOrd="0" presId="urn:microsoft.com/office/officeart/2018/2/layout/IconVerticalSolidList"/>
    <dgm:cxn modelId="{85E883AA-DA2F-4EC5-A8BE-DCF7DA18662C}" type="presOf" srcId="{C290C93B-3956-4300-84DF-A7BDF734F358}" destId="{94024EC8-92CC-479D-9C3C-98EE997E7F74}" srcOrd="0" destOrd="0" presId="urn:microsoft.com/office/officeart/2018/2/layout/IconVerticalSolidList"/>
    <dgm:cxn modelId="{E414FCAB-2163-4D81-BC3B-FD4DB4580323}" type="presOf" srcId="{19D5AE07-C8E9-4975-AC5C-D0A54FBDF06E}" destId="{980F929C-9962-4B62-94FB-B6D22B9699B4}" srcOrd="0" destOrd="0" presId="urn:microsoft.com/office/officeart/2018/2/layout/IconVerticalSolidList"/>
    <dgm:cxn modelId="{5B2DD9B4-4D92-4354-A3ED-078051630682}" srcId="{89135B05-5E8B-4C5D-B89A-C608F51B87C7}" destId="{A1DE371E-2E4B-4138-9CC1-985342640EC6}" srcOrd="1" destOrd="0" parTransId="{63174DA5-0584-440D-AD7C-63ADA6D738B8}" sibTransId="{883ABF50-84A2-4C0A-B29C-B53197A08CA3}"/>
    <dgm:cxn modelId="{60685EBC-51D0-4B89-90DC-25BA5DCA7CBA}" type="presOf" srcId="{89135B05-5E8B-4C5D-B89A-C608F51B87C7}" destId="{AB087EF1-A80A-4F6C-B9D2-0515DC81417B}" srcOrd="0" destOrd="0" presId="urn:microsoft.com/office/officeart/2018/2/layout/IconVerticalSolidList"/>
    <dgm:cxn modelId="{409AECC8-F0A6-4ECD-8E00-9A99FAE1B165}" type="presOf" srcId="{A1DE371E-2E4B-4138-9CC1-985342640EC6}" destId="{39D6600A-6FDE-419F-A80A-14B8F18DBEA4}" srcOrd="0" destOrd="0" presId="urn:microsoft.com/office/officeart/2018/2/layout/IconVerticalSolidList"/>
    <dgm:cxn modelId="{F99091E1-0AE9-4C78-9EC2-913A49EA7D7B}" srcId="{89135B05-5E8B-4C5D-B89A-C608F51B87C7}" destId="{C290C93B-3956-4300-84DF-A7BDF734F358}" srcOrd="5" destOrd="0" parTransId="{D94C06BB-82AA-47B5-B620-E4CAF297368F}" sibTransId="{BE4E37B7-ED09-426D-8BF4-572E83B38A49}"/>
    <dgm:cxn modelId="{FA1072EA-64A3-4FFD-B161-27030FC692EF}" srcId="{89135B05-5E8B-4C5D-B89A-C608F51B87C7}" destId="{19D5AE07-C8E9-4975-AC5C-D0A54FBDF06E}" srcOrd="0" destOrd="0" parTransId="{F5551A38-A686-4F2C-B773-9A99AF39CB66}" sibTransId="{3592A74E-12D6-4C12-9A24-BDD734958F0D}"/>
    <dgm:cxn modelId="{4402C3EE-9D81-448D-9DA7-A271313513B0}" type="presOf" srcId="{F595398A-05FC-4B4C-9B48-263B2EC1542E}" destId="{AC1665AB-065B-46C9-9AE7-233C63088ACE}" srcOrd="0" destOrd="0" presId="urn:microsoft.com/office/officeart/2018/2/layout/IconVerticalSolidList"/>
    <dgm:cxn modelId="{D29063F1-EAE3-4823-9DC3-0C3E7299FD86}" srcId="{89135B05-5E8B-4C5D-B89A-C608F51B87C7}" destId="{DFE8F61B-1385-4D07-8B49-A8E2D5E75214}" srcOrd="6" destOrd="0" parTransId="{E691AFE9-6C1D-4F09-BE85-F4EA4FA4D0D2}" sibTransId="{DF44883B-A40B-4226-81EF-F649476316B2}"/>
    <dgm:cxn modelId="{B7E2CDF1-6DF5-4E00-A9F6-957EA887816C}" srcId="{89135B05-5E8B-4C5D-B89A-C608F51B87C7}" destId="{E09E6B56-40A5-42ED-A5EC-451FD6F6E32C}" srcOrd="4" destOrd="0" parTransId="{CDDCDBA6-91C4-4872-885E-90F270F9A6C6}" sibTransId="{5264EBD0-2FC5-4AC4-9C4F-66AFFA268DD1}"/>
    <dgm:cxn modelId="{A75E46F5-2B3A-4B9C-BAE7-0750F1FA9966}" srcId="{89135B05-5E8B-4C5D-B89A-C608F51B87C7}" destId="{E4887C9E-4F0F-4148-9930-844BEB79E742}" srcOrd="3" destOrd="0" parTransId="{CFB3279F-B2EB-4F1C-8560-6BAFA98A4423}" sibTransId="{CAA76A9B-E05E-43BC-AF1F-CF9BD5866AFD}"/>
    <dgm:cxn modelId="{2BCC7E6B-DE1C-4FAE-9FCD-C9B4759206C7}" type="presParOf" srcId="{AB087EF1-A80A-4F6C-B9D2-0515DC81417B}" destId="{1A616705-6285-44E9-9291-A976794D9D7C}" srcOrd="0" destOrd="0" presId="urn:microsoft.com/office/officeart/2018/2/layout/IconVerticalSolidList"/>
    <dgm:cxn modelId="{1E316724-E7A2-483A-9FA6-DD9E2D7F62D3}" type="presParOf" srcId="{1A616705-6285-44E9-9291-A976794D9D7C}" destId="{870B815A-37B9-4AB4-975D-D22FC34C3AE6}" srcOrd="0" destOrd="0" presId="urn:microsoft.com/office/officeart/2018/2/layout/IconVerticalSolidList"/>
    <dgm:cxn modelId="{AA8ACCB3-C4F6-4A2E-AAC8-3F00860216A7}" type="presParOf" srcId="{1A616705-6285-44E9-9291-A976794D9D7C}" destId="{55720F02-C11F-4771-8ABB-FE830BC0CFDB}" srcOrd="1" destOrd="0" presId="urn:microsoft.com/office/officeart/2018/2/layout/IconVerticalSolidList"/>
    <dgm:cxn modelId="{653D1429-7E21-4F46-A854-AA48E66E1293}" type="presParOf" srcId="{1A616705-6285-44E9-9291-A976794D9D7C}" destId="{042767BA-CCD8-4DAF-88EF-E6134E57F655}" srcOrd="2" destOrd="0" presId="urn:microsoft.com/office/officeart/2018/2/layout/IconVerticalSolidList"/>
    <dgm:cxn modelId="{182DBE9C-D189-47E5-96CD-55063E432F95}" type="presParOf" srcId="{1A616705-6285-44E9-9291-A976794D9D7C}" destId="{980F929C-9962-4B62-94FB-B6D22B9699B4}" srcOrd="3" destOrd="0" presId="urn:microsoft.com/office/officeart/2018/2/layout/IconVerticalSolidList"/>
    <dgm:cxn modelId="{9C7B5133-5DA2-447D-B394-4A9A51232129}" type="presParOf" srcId="{AB087EF1-A80A-4F6C-B9D2-0515DC81417B}" destId="{2F1149A1-878B-451E-B308-74005508966B}" srcOrd="1" destOrd="0" presId="urn:microsoft.com/office/officeart/2018/2/layout/IconVerticalSolidList"/>
    <dgm:cxn modelId="{646C2052-FD0B-4089-BB56-5D45DCC04289}" type="presParOf" srcId="{AB087EF1-A80A-4F6C-B9D2-0515DC81417B}" destId="{FFD673E3-B3C0-4F32-8FDE-486073092402}" srcOrd="2" destOrd="0" presId="urn:microsoft.com/office/officeart/2018/2/layout/IconVerticalSolidList"/>
    <dgm:cxn modelId="{88EAF9D7-46CA-4E0A-9B22-E0EF28287B44}" type="presParOf" srcId="{FFD673E3-B3C0-4F32-8FDE-486073092402}" destId="{37E4C207-A03E-42CD-8275-0920218A711F}" srcOrd="0" destOrd="0" presId="urn:microsoft.com/office/officeart/2018/2/layout/IconVerticalSolidList"/>
    <dgm:cxn modelId="{E01C6B00-3EE8-4B82-B3EE-8E575DC68940}" type="presParOf" srcId="{FFD673E3-B3C0-4F32-8FDE-486073092402}" destId="{BA83D834-F40A-4E17-8B71-391A43553DF3}" srcOrd="1" destOrd="0" presId="urn:microsoft.com/office/officeart/2018/2/layout/IconVerticalSolidList"/>
    <dgm:cxn modelId="{42AB6089-B965-4E8D-95AF-BBDFAC8F2D28}" type="presParOf" srcId="{FFD673E3-B3C0-4F32-8FDE-486073092402}" destId="{24836B6E-5011-4FB8-8815-83B55A5E981C}" srcOrd="2" destOrd="0" presId="urn:microsoft.com/office/officeart/2018/2/layout/IconVerticalSolidList"/>
    <dgm:cxn modelId="{37B9395D-A151-4266-8F18-FEF2E7409D2C}" type="presParOf" srcId="{FFD673E3-B3C0-4F32-8FDE-486073092402}" destId="{39D6600A-6FDE-419F-A80A-14B8F18DBEA4}" srcOrd="3" destOrd="0" presId="urn:microsoft.com/office/officeart/2018/2/layout/IconVerticalSolidList"/>
    <dgm:cxn modelId="{BC3592DA-DE85-4472-874F-020A0F898AF5}" type="presParOf" srcId="{AB087EF1-A80A-4F6C-B9D2-0515DC81417B}" destId="{405B018B-E3C0-4F36-A01F-EFD6EBA9597A}" srcOrd="3" destOrd="0" presId="urn:microsoft.com/office/officeart/2018/2/layout/IconVerticalSolidList"/>
    <dgm:cxn modelId="{92E95190-EBFD-4A9F-B32B-1ED4A968B960}" type="presParOf" srcId="{AB087EF1-A80A-4F6C-B9D2-0515DC81417B}" destId="{AC720ECD-04E9-492E-ADA4-96ABE8368F3D}" srcOrd="4" destOrd="0" presId="urn:microsoft.com/office/officeart/2018/2/layout/IconVerticalSolidList"/>
    <dgm:cxn modelId="{38E14FF3-92E9-42AB-ACA7-9200189C6D48}" type="presParOf" srcId="{AC720ECD-04E9-492E-ADA4-96ABE8368F3D}" destId="{FCFCC698-FF5B-488B-BACE-B48DB85F9208}" srcOrd="0" destOrd="0" presId="urn:microsoft.com/office/officeart/2018/2/layout/IconVerticalSolidList"/>
    <dgm:cxn modelId="{88CF1909-5AD6-4FA0-BE26-0E3E7EF8DDB8}" type="presParOf" srcId="{AC720ECD-04E9-492E-ADA4-96ABE8368F3D}" destId="{684D116E-85CD-4435-A617-32DE05DD325E}" srcOrd="1" destOrd="0" presId="urn:microsoft.com/office/officeart/2018/2/layout/IconVerticalSolidList"/>
    <dgm:cxn modelId="{F928AE35-F4CE-477B-BDD8-BFDF8594CB3C}" type="presParOf" srcId="{AC720ECD-04E9-492E-ADA4-96ABE8368F3D}" destId="{AD85273A-45FA-4C04-95D7-355C491EEFDB}" srcOrd="2" destOrd="0" presId="urn:microsoft.com/office/officeart/2018/2/layout/IconVerticalSolidList"/>
    <dgm:cxn modelId="{987A45B1-808E-4AF7-9BE2-F26A18130A95}" type="presParOf" srcId="{AC720ECD-04E9-492E-ADA4-96ABE8368F3D}" destId="{AC1665AB-065B-46C9-9AE7-233C63088ACE}" srcOrd="3" destOrd="0" presId="urn:microsoft.com/office/officeart/2018/2/layout/IconVerticalSolidList"/>
    <dgm:cxn modelId="{9EC3F701-07EB-44A2-8141-B035346E738B}" type="presParOf" srcId="{AB087EF1-A80A-4F6C-B9D2-0515DC81417B}" destId="{0737187D-B1FE-41D0-8197-4C11F6D91247}" srcOrd="5" destOrd="0" presId="urn:microsoft.com/office/officeart/2018/2/layout/IconVerticalSolidList"/>
    <dgm:cxn modelId="{9A407311-F16E-4030-B059-5091E43E3373}" type="presParOf" srcId="{AB087EF1-A80A-4F6C-B9D2-0515DC81417B}" destId="{01A9585C-8573-47FD-B146-4BBF658359AB}" srcOrd="6" destOrd="0" presId="urn:microsoft.com/office/officeart/2018/2/layout/IconVerticalSolidList"/>
    <dgm:cxn modelId="{489EEBAD-BF86-45F7-8D8F-D036D45845C6}" type="presParOf" srcId="{01A9585C-8573-47FD-B146-4BBF658359AB}" destId="{594BFF2B-24CC-4742-92B6-AB8973756B05}" srcOrd="0" destOrd="0" presId="urn:microsoft.com/office/officeart/2018/2/layout/IconVerticalSolidList"/>
    <dgm:cxn modelId="{5E8D2BA4-F9C6-4E62-8827-5F9A77D135DF}" type="presParOf" srcId="{01A9585C-8573-47FD-B146-4BBF658359AB}" destId="{E7463F04-973A-4FA5-8BD5-0B6104D41A14}" srcOrd="1" destOrd="0" presId="urn:microsoft.com/office/officeart/2018/2/layout/IconVerticalSolidList"/>
    <dgm:cxn modelId="{778B8424-A417-482C-8F4F-69CB90EFDCE1}" type="presParOf" srcId="{01A9585C-8573-47FD-B146-4BBF658359AB}" destId="{39A071D2-7E5D-449E-9B36-A56E79D69AD9}" srcOrd="2" destOrd="0" presId="urn:microsoft.com/office/officeart/2018/2/layout/IconVerticalSolidList"/>
    <dgm:cxn modelId="{505D2DDF-51E6-4FED-889B-FC103CF70EAC}" type="presParOf" srcId="{01A9585C-8573-47FD-B146-4BBF658359AB}" destId="{CAAEF03F-2789-44FE-8CF6-86484CDC31E8}" srcOrd="3" destOrd="0" presId="urn:microsoft.com/office/officeart/2018/2/layout/IconVerticalSolidList"/>
    <dgm:cxn modelId="{61C87AAC-AC9E-4740-9AF4-F7962C48ACD0}" type="presParOf" srcId="{AB087EF1-A80A-4F6C-B9D2-0515DC81417B}" destId="{11E44A64-D968-4434-A082-55A07B5F6FB3}" srcOrd="7" destOrd="0" presId="urn:microsoft.com/office/officeart/2018/2/layout/IconVerticalSolidList"/>
    <dgm:cxn modelId="{2D73F922-2252-435F-BC71-4BF84809A4F6}" type="presParOf" srcId="{AB087EF1-A80A-4F6C-B9D2-0515DC81417B}" destId="{7EBDA9E2-BDDC-4FFA-8F1B-2F8A7ECEF8CE}" srcOrd="8" destOrd="0" presId="urn:microsoft.com/office/officeart/2018/2/layout/IconVerticalSolidList"/>
    <dgm:cxn modelId="{B9D7D7E8-B05C-4626-84E8-630E1E00DDD3}" type="presParOf" srcId="{7EBDA9E2-BDDC-4FFA-8F1B-2F8A7ECEF8CE}" destId="{3511A6B6-642B-4203-8DF2-31573F77BCF2}" srcOrd="0" destOrd="0" presId="urn:microsoft.com/office/officeart/2018/2/layout/IconVerticalSolidList"/>
    <dgm:cxn modelId="{487B6E07-CB3E-4B60-86B6-86E85C34BCEF}" type="presParOf" srcId="{7EBDA9E2-BDDC-4FFA-8F1B-2F8A7ECEF8CE}" destId="{193C4099-6E57-4D32-B1AB-41491BDF7F81}" srcOrd="1" destOrd="0" presId="urn:microsoft.com/office/officeart/2018/2/layout/IconVerticalSolidList"/>
    <dgm:cxn modelId="{7DE5F997-8194-4352-B581-029EDB067B44}" type="presParOf" srcId="{7EBDA9E2-BDDC-4FFA-8F1B-2F8A7ECEF8CE}" destId="{6085F466-9999-450D-85B6-FCC677633B51}" srcOrd="2" destOrd="0" presId="urn:microsoft.com/office/officeart/2018/2/layout/IconVerticalSolidList"/>
    <dgm:cxn modelId="{31FCEC23-0A4F-4472-806D-2B14E793CB05}" type="presParOf" srcId="{7EBDA9E2-BDDC-4FFA-8F1B-2F8A7ECEF8CE}" destId="{CAA333AD-AE1C-4969-AE26-F32B56BDF01A}" srcOrd="3" destOrd="0" presId="urn:microsoft.com/office/officeart/2018/2/layout/IconVerticalSolidList"/>
    <dgm:cxn modelId="{BF15655E-5960-422A-B6BE-2C4CDF16DD7E}" type="presParOf" srcId="{AB087EF1-A80A-4F6C-B9D2-0515DC81417B}" destId="{1FB46C3B-2BF3-4FC7-8CF2-B7E05BD52762}" srcOrd="9" destOrd="0" presId="urn:microsoft.com/office/officeart/2018/2/layout/IconVerticalSolidList"/>
    <dgm:cxn modelId="{5EABE279-2E44-478E-968B-8153601A2533}" type="presParOf" srcId="{AB087EF1-A80A-4F6C-B9D2-0515DC81417B}" destId="{85E39BBB-0EE5-4864-8A48-AFE2FBE46860}" srcOrd="10" destOrd="0" presId="urn:microsoft.com/office/officeart/2018/2/layout/IconVerticalSolidList"/>
    <dgm:cxn modelId="{AF9C3FD3-2376-4853-AC11-EE3D9047FD05}" type="presParOf" srcId="{85E39BBB-0EE5-4864-8A48-AFE2FBE46860}" destId="{9CA529E8-7058-48B0-A7E3-7E49B0CAF50C}" srcOrd="0" destOrd="0" presId="urn:microsoft.com/office/officeart/2018/2/layout/IconVerticalSolidList"/>
    <dgm:cxn modelId="{781D4A43-3EA5-4DF9-BBFA-68673190C065}" type="presParOf" srcId="{85E39BBB-0EE5-4864-8A48-AFE2FBE46860}" destId="{F466CEB3-32EA-43B0-B89C-124D854EFC5E}" srcOrd="1" destOrd="0" presId="urn:microsoft.com/office/officeart/2018/2/layout/IconVerticalSolidList"/>
    <dgm:cxn modelId="{D8376637-F1E0-4FEF-A3EB-16348F93BD35}" type="presParOf" srcId="{85E39BBB-0EE5-4864-8A48-AFE2FBE46860}" destId="{5B4E4D31-03D6-41D5-B065-08A5DB2FAD38}" srcOrd="2" destOrd="0" presId="urn:microsoft.com/office/officeart/2018/2/layout/IconVerticalSolidList"/>
    <dgm:cxn modelId="{E312BBD6-7CBB-4293-B9C6-E8156D47877C}" type="presParOf" srcId="{85E39BBB-0EE5-4864-8A48-AFE2FBE46860}" destId="{94024EC8-92CC-479D-9C3C-98EE997E7F74}" srcOrd="3" destOrd="0" presId="urn:microsoft.com/office/officeart/2018/2/layout/IconVerticalSolidList"/>
    <dgm:cxn modelId="{90E621E7-282A-471E-9F67-2AD65FDBA727}" type="presParOf" srcId="{AB087EF1-A80A-4F6C-B9D2-0515DC81417B}" destId="{9297AA5A-2964-4616-9270-9B048283BBCB}" srcOrd="11" destOrd="0" presId="urn:microsoft.com/office/officeart/2018/2/layout/IconVerticalSolidList"/>
    <dgm:cxn modelId="{79849DFF-F83A-4B91-9512-03FD20FD0199}" type="presParOf" srcId="{AB087EF1-A80A-4F6C-B9D2-0515DC81417B}" destId="{D2103FB2-C73B-4475-86A3-0E1D47E83483}" srcOrd="12" destOrd="0" presId="urn:microsoft.com/office/officeart/2018/2/layout/IconVerticalSolidList"/>
    <dgm:cxn modelId="{F957D128-6F45-47BC-996B-61DE268E9BEA}" type="presParOf" srcId="{D2103FB2-C73B-4475-86A3-0E1D47E83483}" destId="{CA1DF678-9D68-42F6-A280-3D02A345E4DD}" srcOrd="0" destOrd="0" presId="urn:microsoft.com/office/officeart/2018/2/layout/IconVerticalSolidList"/>
    <dgm:cxn modelId="{98524066-48D5-464C-9D2A-1F69B6A48575}" type="presParOf" srcId="{D2103FB2-C73B-4475-86A3-0E1D47E83483}" destId="{505CFD39-DD3B-4388-A939-3B939929C2B8}" srcOrd="1" destOrd="0" presId="urn:microsoft.com/office/officeart/2018/2/layout/IconVerticalSolidList"/>
    <dgm:cxn modelId="{CE6F580F-ED62-498A-9F76-BB0D013F503C}" type="presParOf" srcId="{D2103FB2-C73B-4475-86A3-0E1D47E83483}" destId="{A277B012-A43A-4494-BDEC-0F02F88A0772}" srcOrd="2" destOrd="0" presId="urn:microsoft.com/office/officeart/2018/2/layout/IconVerticalSolidList"/>
    <dgm:cxn modelId="{A399BDDB-3701-4FA8-8182-78F827050602}" type="presParOf" srcId="{D2103FB2-C73B-4475-86A3-0E1D47E83483}" destId="{1A45745B-6EA7-40EC-835D-D65E6CC3D7A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BB55AF4-14E9-4BBC-AAD1-86AA0A469F27}" type="doc">
      <dgm:prSet loTypeId="urn:microsoft.com/office/officeart/2018/5/layout/IconLeafLabelList" loCatId="icon" qsTypeId="urn:microsoft.com/office/officeart/2005/8/quickstyle/simple1" qsCatId="simple" csTypeId="urn:microsoft.com/office/officeart/2018/5/colors/Iconchunking_neutralicon_colorful2" csCatId="colorful" phldr="1"/>
      <dgm:spPr/>
      <dgm:t>
        <a:bodyPr/>
        <a:lstStyle/>
        <a:p>
          <a:endParaRPr lang="en-US"/>
        </a:p>
      </dgm:t>
    </dgm:pt>
    <dgm:pt modelId="{6BD51423-0231-4034-B5A6-278571A37D6F}">
      <dgm:prSet/>
      <dgm:spPr/>
      <dgm:t>
        <a:bodyPr/>
        <a:lstStyle/>
        <a:p>
          <a:pPr>
            <a:defRPr cap="all"/>
          </a:pPr>
          <a:r>
            <a:rPr lang="en-GB"/>
            <a:t>Stop</a:t>
          </a:r>
          <a:endParaRPr lang="en-US"/>
        </a:p>
      </dgm:t>
    </dgm:pt>
    <dgm:pt modelId="{2FDB24A7-D39F-466B-B17B-EC2983C75ECB}" type="parTrans" cxnId="{B111EE39-6E0D-4787-9338-05ECB7C26597}">
      <dgm:prSet/>
      <dgm:spPr/>
      <dgm:t>
        <a:bodyPr/>
        <a:lstStyle/>
        <a:p>
          <a:endParaRPr lang="en-US"/>
        </a:p>
      </dgm:t>
    </dgm:pt>
    <dgm:pt modelId="{BB36FE6F-098B-4367-A265-39BB37165983}" type="sibTrans" cxnId="{B111EE39-6E0D-4787-9338-05ECB7C26597}">
      <dgm:prSet/>
      <dgm:spPr/>
      <dgm:t>
        <a:bodyPr/>
        <a:lstStyle/>
        <a:p>
          <a:endParaRPr lang="en-US"/>
        </a:p>
      </dgm:t>
    </dgm:pt>
    <dgm:pt modelId="{843C8E6C-90D1-4007-8253-C490438AE1FA}">
      <dgm:prSet/>
      <dgm:spPr/>
      <dgm:t>
        <a:bodyPr/>
        <a:lstStyle/>
        <a:p>
          <a:pPr>
            <a:defRPr cap="all"/>
          </a:pPr>
          <a:r>
            <a:rPr lang="en-GB"/>
            <a:t>Speak</a:t>
          </a:r>
          <a:endParaRPr lang="en-US"/>
        </a:p>
      </dgm:t>
    </dgm:pt>
    <dgm:pt modelId="{3974CB79-82E7-48BE-8E05-56EB10CFEB22}" type="parTrans" cxnId="{1D5CF1D0-D6FA-42A1-89EC-BF5B869B2699}">
      <dgm:prSet/>
      <dgm:spPr/>
      <dgm:t>
        <a:bodyPr/>
        <a:lstStyle/>
        <a:p>
          <a:endParaRPr lang="en-US"/>
        </a:p>
      </dgm:t>
    </dgm:pt>
    <dgm:pt modelId="{E91EA52B-7B01-4158-AB35-61C81D6A4A22}" type="sibTrans" cxnId="{1D5CF1D0-D6FA-42A1-89EC-BF5B869B2699}">
      <dgm:prSet/>
      <dgm:spPr/>
      <dgm:t>
        <a:bodyPr/>
        <a:lstStyle/>
        <a:p>
          <a:endParaRPr lang="en-US"/>
        </a:p>
      </dgm:t>
    </dgm:pt>
    <dgm:pt modelId="{6EEA68B7-5F7F-443F-929F-F92B0CA05BF4}">
      <dgm:prSet/>
      <dgm:spPr/>
      <dgm:t>
        <a:bodyPr/>
        <a:lstStyle/>
        <a:p>
          <a:pPr>
            <a:defRPr cap="all"/>
          </a:pPr>
          <a:r>
            <a:rPr lang="en-GB"/>
            <a:t>Support</a:t>
          </a:r>
          <a:endParaRPr lang="en-US"/>
        </a:p>
      </dgm:t>
    </dgm:pt>
    <dgm:pt modelId="{C191721B-1F0A-4F43-B418-6FADF62755EF}" type="parTrans" cxnId="{FC2BB5E4-A2F5-47A4-A6F7-51F165965537}">
      <dgm:prSet/>
      <dgm:spPr/>
      <dgm:t>
        <a:bodyPr/>
        <a:lstStyle/>
        <a:p>
          <a:endParaRPr lang="en-US"/>
        </a:p>
      </dgm:t>
    </dgm:pt>
    <dgm:pt modelId="{A3CDF482-D67C-4A79-8ECD-7F8497486D6E}" type="sibTrans" cxnId="{FC2BB5E4-A2F5-47A4-A6F7-51F165965537}">
      <dgm:prSet/>
      <dgm:spPr/>
      <dgm:t>
        <a:bodyPr/>
        <a:lstStyle/>
        <a:p>
          <a:endParaRPr lang="en-US"/>
        </a:p>
      </dgm:t>
    </dgm:pt>
    <dgm:pt modelId="{98CA5C45-9302-4703-8107-465308E21B29}" type="pres">
      <dgm:prSet presAssocID="{DBB55AF4-14E9-4BBC-AAD1-86AA0A469F27}" presName="root" presStyleCnt="0">
        <dgm:presLayoutVars>
          <dgm:dir/>
          <dgm:resizeHandles val="exact"/>
        </dgm:presLayoutVars>
      </dgm:prSet>
      <dgm:spPr/>
    </dgm:pt>
    <dgm:pt modelId="{4652878D-4B8F-48C3-A2B7-6513A2D5FC67}" type="pres">
      <dgm:prSet presAssocID="{6BD51423-0231-4034-B5A6-278571A37D6F}" presName="compNode" presStyleCnt="0"/>
      <dgm:spPr/>
    </dgm:pt>
    <dgm:pt modelId="{5ADEB0BD-4744-476C-8BEB-AF4AD048E360}" type="pres">
      <dgm:prSet presAssocID="{6BD51423-0231-4034-B5A6-278571A37D6F}" presName="iconBgRect" presStyleLbl="bgShp" presStyleIdx="0" presStyleCnt="3"/>
      <dgm:spPr>
        <a:prstGeom prst="round2DiagRect">
          <a:avLst>
            <a:gd name="adj1" fmla="val 29727"/>
            <a:gd name="adj2" fmla="val 0"/>
          </a:avLst>
        </a:prstGeom>
      </dgm:spPr>
    </dgm:pt>
    <dgm:pt modelId="{49E81172-357D-4452-8E45-4AAA958EB8DB}" type="pres">
      <dgm:prSet presAssocID="{6BD51423-0231-4034-B5A6-278571A37D6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 Sign"/>
        </a:ext>
      </dgm:extLst>
    </dgm:pt>
    <dgm:pt modelId="{3B9668CE-54A3-4356-9853-1B98EF25B8E6}" type="pres">
      <dgm:prSet presAssocID="{6BD51423-0231-4034-B5A6-278571A37D6F}" presName="spaceRect" presStyleCnt="0"/>
      <dgm:spPr/>
    </dgm:pt>
    <dgm:pt modelId="{71FA6064-A119-4DEB-B829-06E77F09B2C9}" type="pres">
      <dgm:prSet presAssocID="{6BD51423-0231-4034-B5A6-278571A37D6F}" presName="textRect" presStyleLbl="revTx" presStyleIdx="0" presStyleCnt="3">
        <dgm:presLayoutVars>
          <dgm:chMax val="1"/>
          <dgm:chPref val="1"/>
        </dgm:presLayoutVars>
      </dgm:prSet>
      <dgm:spPr/>
    </dgm:pt>
    <dgm:pt modelId="{ADE41CA0-A212-4B6D-A6DF-3069C257D273}" type="pres">
      <dgm:prSet presAssocID="{BB36FE6F-098B-4367-A265-39BB37165983}" presName="sibTrans" presStyleCnt="0"/>
      <dgm:spPr/>
    </dgm:pt>
    <dgm:pt modelId="{14AA0A04-EEE9-498A-9634-48E53D6A03D1}" type="pres">
      <dgm:prSet presAssocID="{843C8E6C-90D1-4007-8253-C490438AE1FA}" presName="compNode" presStyleCnt="0"/>
      <dgm:spPr/>
    </dgm:pt>
    <dgm:pt modelId="{AC0B2A47-8452-4F5D-80D0-EE40C09110F9}" type="pres">
      <dgm:prSet presAssocID="{843C8E6C-90D1-4007-8253-C490438AE1FA}" presName="iconBgRect" presStyleLbl="bgShp" presStyleIdx="1" presStyleCnt="3"/>
      <dgm:spPr>
        <a:prstGeom prst="round2DiagRect">
          <a:avLst>
            <a:gd name="adj1" fmla="val 29727"/>
            <a:gd name="adj2" fmla="val 0"/>
          </a:avLst>
        </a:prstGeom>
      </dgm:spPr>
    </dgm:pt>
    <dgm:pt modelId="{9B2A0C70-C507-43B0-98CF-16A80E3AE25E}" type="pres">
      <dgm:prSet presAssocID="{843C8E6C-90D1-4007-8253-C490438AE1F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ech"/>
        </a:ext>
      </dgm:extLst>
    </dgm:pt>
    <dgm:pt modelId="{E8DB723A-C65C-43C5-9A30-FB91F4BECF86}" type="pres">
      <dgm:prSet presAssocID="{843C8E6C-90D1-4007-8253-C490438AE1FA}" presName="spaceRect" presStyleCnt="0"/>
      <dgm:spPr/>
    </dgm:pt>
    <dgm:pt modelId="{0FA760A3-9232-4ACA-8D79-828FF222E26D}" type="pres">
      <dgm:prSet presAssocID="{843C8E6C-90D1-4007-8253-C490438AE1FA}" presName="textRect" presStyleLbl="revTx" presStyleIdx="1" presStyleCnt="3">
        <dgm:presLayoutVars>
          <dgm:chMax val="1"/>
          <dgm:chPref val="1"/>
        </dgm:presLayoutVars>
      </dgm:prSet>
      <dgm:spPr/>
    </dgm:pt>
    <dgm:pt modelId="{109014AA-2258-44D5-B774-973B04C8FED9}" type="pres">
      <dgm:prSet presAssocID="{E91EA52B-7B01-4158-AB35-61C81D6A4A22}" presName="sibTrans" presStyleCnt="0"/>
      <dgm:spPr/>
    </dgm:pt>
    <dgm:pt modelId="{9ABDB531-7287-4253-9167-34B33A02AEB4}" type="pres">
      <dgm:prSet presAssocID="{6EEA68B7-5F7F-443F-929F-F92B0CA05BF4}" presName="compNode" presStyleCnt="0"/>
      <dgm:spPr/>
    </dgm:pt>
    <dgm:pt modelId="{12268ACE-0863-4475-BC5B-A833562A2D3F}" type="pres">
      <dgm:prSet presAssocID="{6EEA68B7-5F7F-443F-929F-F92B0CA05BF4}" presName="iconBgRect" presStyleLbl="bgShp" presStyleIdx="2" presStyleCnt="3"/>
      <dgm:spPr>
        <a:prstGeom prst="round2DiagRect">
          <a:avLst>
            <a:gd name="adj1" fmla="val 29727"/>
            <a:gd name="adj2" fmla="val 0"/>
          </a:avLst>
        </a:prstGeom>
      </dgm:spPr>
    </dgm:pt>
    <dgm:pt modelId="{23FC80D5-AADF-43EE-B4EC-A1BCE9BE5E93}" type="pres">
      <dgm:prSet presAssocID="{6EEA68B7-5F7F-443F-929F-F92B0CA05BF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Hand"/>
        </a:ext>
      </dgm:extLst>
    </dgm:pt>
    <dgm:pt modelId="{503DCB6C-2E2C-4009-ADCA-4368B243E691}" type="pres">
      <dgm:prSet presAssocID="{6EEA68B7-5F7F-443F-929F-F92B0CA05BF4}" presName="spaceRect" presStyleCnt="0"/>
      <dgm:spPr/>
    </dgm:pt>
    <dgm:pt modelId="{54F27A94-BB9D-47A8-940E-A74152E35944}" type="pres">
      <dgm:prSet presAssocID="{6EEA68B7-5F7F-443F-929F-F92B0CA05BF4}" presName="textRect" presStyleLbl="revTx" presStyleIdx="2" presStyleCnt="3">
        <dgm:presLayoutVars>
          <dgm:chMax val="1"/>
          <dgm:chPref val="1"/>
        </dgm:presLayoutVars>
      </dgm:prSet>
      <dgm:spPr/>
    </dgm:pt>
  </dgm:ptLst>
  <dgm:cxnLst>
    <dgm:cxn modelId="{7999D221-E808-4C16-8A34-08BF3F1DC799}" type="presOf" srcId="{6BD51423-0231-4034-B5A6-278571A37D6F}" destId="{71FA6064-A119-4DEB-B829-06E77F09B2C9}" srcOrd="0" destOrd="0" presId="urn:microsoft.com/office/officeart/2018/5/layout/IconLeafLabelList"/>
    <dgm:cxn modelId="{B111EE39-6E0D-4787-9338-05ECB7C26597}" srcId="{DBB55AF4-14E9-4BBC-AAD1-86AA0A469F27}" destId="{6BD51423-0231-4034-B5A6-278571A37D6F}" srcOrd="0" destOrd="0" parTransId="{2FDB24A7-D39F-466B-B17B-EC2983C75ECB}" sibTransId="{BB36FE6F-098B-4367-A265-39BB37165983}"/>
    <dgm:cxn modelId="{7B879F7C-44A6-4E3E-A288-98B9C5C42943}" type="presOf" srcId="{DBB55AF4-14E9-4BBC-AAD1-86AA0A469F27}" destId="{98CA5C45-9302-4703-8107-465308E21B29}" srcOrd="0" destOrd="0" presId="urn:microsoft.com/office/officeart/2018/5/layout/IconLeafLabelList"/>
    <dgm:cxn modelId="{C8D23A97-701D-4275-AF31-BD4CD1D5511C}" type="presOf" srcId="{843C8E6C-90D1-4007-8253-C490438AE1FA}" destId="{0FA760A3-9232-4ACA-8D79-828FF222E26D}" srcOrd="0" destOrd="0" presId="urn:microsoft.com/office/officeart/2018/5/layout/IconLeafLabelList"/>
    <dgm:cxn modelId="{1D5CF1D0-D6FA-42A1-89EC-BF5B869B2699}" srcId="{DBB55AF4-14E9-4BBC-AAD1-86AA0A469F27}" destId="{843C8E6C-90D1-4007-8253-C490438AE1FA}" srcOrd="1" destOrd="0" parTransId="{3974CB79-82E7-48BE-8E05-56EB10CFEB22}" sibTransId="{E91EA52B-7B01-4158-AB35-61C81D6A4A22}"/>
    <dgm:cxn modelId="{FC2BB5E4-A2F5-47A4-A6F7-51F165965537}" srcId="{DBB55AF4-14E9-4BBC-AAD1-86AA0A469F27}" destId="{6EEA68B7-5F7F-443F-929F-F92B0CA05BF4}" srcOrd="2" destOrd="0" parTransId="{C191721B-1F0A-4F43-B418-6FADF62755EF}" sibTransId="{A3CDF482-D67C-4A79-8ECD-7F8497486D6E}"/>
    <dgm:cxn modelId="{55C8F0F4-D761-46F1-AF8F-C1BB3A3D1683}" type="presOf" srcId="{6EEA68B7-5F7F-443F-929F-F92B0CA05BF4}" destId="{54F27A94-BB9D-47A8-940E-A74152E35944}" srcOrd="0" destOrd="0" presId="urn:microsoft.com/office/officeart/2018/5/layout/IconLeafLabelList"/>
    <dgm:cxn modelId="{7E0ACBFD-6EE9-43B4-B20F-88B0639C805C}" type="presParOf" srcId="{98CA5C45-9302-4703-8107-465308E21B29}" destId="{4652878D-4B8F-48C3-A2B7-6513A2D5FC67}" srcOrd="0" destOrd="0" presId="urn:microsoft.com/office/officeart/2018/5/layout/IconLeafLabelList"/>
    <dgm:cxn modelId="{F1213A53-0A3F-4FBB-980E-09B099BDB3C5}" type="presParOf" srcId="{4652878D-4B8F-48C3-A2B7-6513A2D5FC67}" destId="{5ADEB0BD-4744-476C-8BEB-AF4AD048E360}" srcOrd="0" destOrd="0" presId="urn:microsoft.com/office/officeart/2018/5/layout/IconLeafLabelList"/>
    <dgm:cxn modelId="{37C2A1D3-EA37-43D5-A6DA-19B4202F5978}" type="presParOf" srcId="{4652878D-4B8F-48C3-A2B7-6513A2D5FC67}" destId="{49E81172-357D-4452-8E45-4AAA958EB8DB}" srcOrd="1" destOrd="0" presId="urn:microsoft.com/office/officeart/2018/5/layout/IconLeafLabelList"/>
    <dgm:cxn modelId="{8E99C3B4-1EDD-4E73-8CD7-A42EB02BF18E}" type="presParOf" srcId="{4652878D-4B8F-48C3-A2B7-6513A2D5FC67}" destId="{3B9668CE-54A3-4356-9853-1B98EF25B8E6}" srcOrd="2" destOrd="0" presId="urn:microsoft.com/office/officeart/2018/5/layout/IconLeafLabelList"/>
    <dgm:cxn modelId="{DFC275BA-2637-45CD-83AC-FF367B633390}" type="presParOf" srcId="{4652878D-4B8F-48C3-A2B7-6513A2D5FC67}" destId="{71FA6064-A119-4DEB-B829-06E77F09B2C9}" srcOrd="3" destOrd="0" presId="urn:microsoft.com/office/officeart/2018/5/layout/IconLeafLabelList"/>
    <dgm:cxn modelId="{ED45C712-A132-450F-97DD-163E375B9201}" type="presParOf" srcId="{98CA5C45-9302-4703-8107-465308E21B29}" destId="{ADE41CA0-A212-4B6D-A6DF-3069C257D273}" srcOrd="1" destOrd="0" presId="urn:microsoft.com/office/officeart/2018/5/layout/IconLeafLabelList"/>
    <dgm:cxn modelId="{AB0C3BCF-0BB1-4CB9-9345-384927B2D39A}" type="presParOf" srcId="{98CA5C45-9302-4703-8107-465308E21B29}" destId="{14AA0A04-EEE9-498A-9634-48E53D6A03D1}" srcOrd="2" destOrd="0" presId="urn:microsoft.com/office/officeart/2018/5/layout/IconLeafLabelList"/>
    <dgm:cxn modelId="{FE0BB7F8-F0CA-4D2F-9687-F906D7169318}" type="presParOf" srcId="{14AA0A04-EEE9-498A-9634-48E53D6A03D1}" destId="{AC0B2A47-8452-4F5D-80D0-EE40C09110F9}" srcOrd="0" destOrd="0" presId="urn:microsoft.com/office/officeart/2018/5/layout/IconLeafLabelList"/>
    <dgm:cxn modelId="{5F8CA5F0-1CF4-4CAB-A46A-9994D7AE7F0C}" type="presParOf" srcId="{14AA0A04-EEE9-498A-9634-48E53D6A03D1}" destId="{9B2A0C70-C507-43B0-98CF-16A80E3AE25E}" srcOrd="1" destOrd="0" presId="urn:microsoft.com/office/officeart/2018/5/layout/IconLeafLabelList"/>
    <dgm:cxn modelId="{82981A81-382D-4387-954A-0038DCA344FC}" type="presParOf" srcId="{14AA0A04-EEE9-498A-9634-48E53D6A03D1}" destId="{E8DB723A-C65C-43C5-9A30-FB91F4BECF86}" srcOrd="2" destOrd="0" presId="urn:microsoft.com/office/officeart/2018/5/layout/IconLeafLabelList"/>
    <dgm:cxn modelId="{76C25227-981A-4EAF-ADC5-EDBC4842D6E0}" type="presParOf" srcId="{14AA0A04-EEE9-498A-9634-48E53D6A03D1}" destId="{0FA760A3-9232-4ACA-8D79-828FF222E26D}" srcOrd="3" destOrd="0" presId="urn:microsoft.com/office/officeart/2018/5/layout/IconLeafLabelList"/>
    <dgm:cxn modelId="{3277C809-A0FB-4921-A073-3750135BAE7C}" type="presParOf" srcId="{98CA5C45-9302-4703-8107-465308E21B29}" destId="{109014AA-2258-44D5-B774-973B04C8FED9}" srcOrd="3" destOrd="0" presId="urn:microsoft.com/office/officeart/2018/5/layout/IconLeafLabelList"/>
    <dgm:cxn modelId="{DA40905F-BF75-4641-A33B-EE6D51577FF8}" type="presParOf" srcId="{98CA5C45-9302-4703-8107-465308E21B29}" destId="{9ABDB531-7287-4253-9167-34B33A02AEB4}" srcOrd="4" destOrd="0" presId="urn:microsoft.com/office/officeart/2018/5/layout/IconLeafLabelList"/>
    <dgm:cxn modelId="{7F828247-BF1E-4CD6-A11F-4681F951CBFE}" type="presParOf" srcId="{9ABDB531-7287-4253-9167-34B33A02AEB4}" destId="{12268ACE-0863-4475-BC5B-A833562A2D3F}" srcOrd="0" destOrd="0" presId="urn:microsoft.com/office/officeart/2018/5/layout/IconLeafLabelList"/>
    <dgm:cxn modelId="{867A0B22-3CF8-4CAA-860C-072EA119B880}" type="presParOf" srcId="{9ABDB531-7287-4253-9167-34B33A02AEB4}" destId="{23FC80D5-AADF-43EE-B4EC-A1BCE9BE5E93}" srcOrd="1" destOrd="0" presId="urn:microsoft.com/office/officeart/2018/5/layout/IconLeafLabelList"/>
    <dgm:cxn modelId="{7E81806E-8AF8-4C38-A045-450E6DC92537}" type="presParOf" srcId="{9ABDB531-7287-4253-9167-34B33A02AEB4}" destId="{503DCB6C-2E2C-4009-ADCA-4368B243E691}" srcOrd="2" destOrd="0" presId="urn:microsoft.com/office/officeart/2018/5/layout/IconLeafLabelList"/>
    <dgm:cxn modelId="{0B338AE1-AD42-43F0-AB4C-6AF8565A6F3A}" type="presParOf" srcId="{9ABDB531-7287-4253-9167-34B33A02AEB4}" destId="{54F27A94-BB9D-47A8-940E-A74152E35944}"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9135B05-5E8B-4C5D-B89A-C608F51B87C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9D5AE07-C8E9-4975-AC5C-D0A54FBDF06E}">
      <dgm:prSet/>
      <dgm:spPr/>
      <dgm:t>
        <a:bodyPr/>
        <a:lstStyle/>
        <a:p>
          <a:pPr>
            <a:lnSpc>
              <a:spcPct val="100000"/>
            </a:lnSpc>
          </a:pPr>
          <a:r>
            <a:rPr lang="en-US" dirty="0">
              <a:solidFill>
                <a:schemeClr val="bg1"/>
              </a:solidFill>
            </a:rPr>
            <a:t>Check in and introductions</a:t>
          </a:r>
        </a:p>
      </dgm:t>
    </dgm:pt>
    <dgm:pt modelId="{F5551A38-A686-4F2C-B773-9A99AF39CB66}" type="parTrans" cxnId="{FA1072EA-64A3-4FFD-B161-27030FC692EF}">
      <dgm:prSet/>
      <dgm:spPr/>
      <dgm:t>
        <a:bodyPr/>
        <a:lstStyle/>
        <a:p>
          <a:endParaRPr lang="en-US"/>
        </a:p>
      </dgm:t>
    </dgm:pt>
    <dgm:pt modelId="{3592A74E-12D6-4C12-9A24-BDD734958F0D}" type="sibTrans" cxnId="{FA1072EA-64A3-4FFD-B161-27030FC692EF}">
      <dgm:prSet/>
      <dgm:spPr/>
      <dgm:t>
        <a:bodyPr/>
        <a:lstStyle/>
        <a:p>
          <a:endParaRPr lang="en-US"/>
        </a:p>
      </dgm:t>
    </dgm:pt>
    <dgm:pt modelId="{A1DE371E-2E4B-4138-9CC1-985342640EC6}">
      <dgm:prSet/>
      <dgm:spPr/>
      <dgm:t>
        <a:bodyPr/>
        <a:lstStyle/>
        <a:p>
          <a:pPr>
            <a:lnSpc>
              <a:spcPct val="100000"/>
            </a:lnSpc>
          </a:pPr>
          <a:r>
            <a:rPr lang="en-GB" dirty="0">
              <a:solidFill>
                <a:schemeClr val="bg1"/>
              </a:solidFill>
            </a:rPr>
            <a:t>Group game/ icebreaker</a:t>
          </a:r>
          <a:endParaRPr lang="en-US" dirty="0">
            <a:solidFill>
              <a:schemeClr val="bg1"/>
            </a:solidFill>
          </a:endParaRPr>
        </a:p>
      </dgm:t>
    </dgm:pt>
    <dgm:pt modelId="{63174DA5-0584-440D-AD7C-63ADA6D738B8}" type="parTrans" cxnId="{5B2DD9B4-4D92-4354-A3ED-078051630682}">
      <dgm:prSet/>
      <dgm:spPr/>
      <dgm:t>
        <a:bodyPr/>
        <a:lstStyle/>
        <a:p>
          <a:endParaRPr lang="en-US"/>
        </a:p>
      </dgm:t>
    </dgm:pt>
    <dgm:pt modelId="{883ABF50-84A2-4C0A-B29C-B53197A08CA3}" type="sibTrans" cxnId="{5B2DD9B4-4D92-4354-A3ED-078051630682}">
      <dgm:prSet/>
      <dgm:spPr/>
      <dgm:t>
        <a:bodyPr/>
        <a:lstStyle/>
        <a:p>
          <a:endParaRPr lang="en-US"/>
        </a:p>
      </dgm:t>
    </dgm:pt>
    <dgm:pt modelId="{F595398A-05FC-4B4C-9B48-263B2EC1542E}">
      <dgm:prSet/>
      <dgm:spPr/>
      <dgm:t>
        <a:bodyPr/>
        <a:lstStyle/>
        <a:p>
          <a:pPr>
            <a:lnSpc>
              <a:spcPct val="100000"/>
            </a:lnSpc>
          </a:pPr>
          <a:r>
            <a:rPr lang="en-GB" dirty="0"/>
            <a:t> </a:t>
          </a:r>
          <a:endParaRPr lang="en-US" dirty="0"/>
        </a:p>
      </dgm:t>
    </dgm:pt>
    <dgm:pt modelId="{BE8092D7-3CD1-4DDE-B5A9-8CB9F4B406D2}" type="parTrans" cxnId="{B1BCFF29-C797-4221-8536-4573D0C70B37}">
      <dgm:prSet/>
      <dgm:spPr/>
      <dgm:t>
        <a:bodyPr/>
        <a:lstStyle/>
        <a:p>
          <a:endParaRPr lang="en-US"/>
        </a:p>
      </dgm:t>
    </dgm:pt>
    <dgm:pt modelId="{558A0082-51C2-4948-9A28-D838F9FB24C0}" type="sibTrans" cxnId="{B1BCFF29-C797-4221-8536-4573D0C70B37}">
      <dgm:prSet/>
      <dgm:spPr/>
      <dgm:t>
        <a:bodyPr/>
        <a:lstStyle/>
        <a:p>
          <a:endParaRPr lang="en-US"/>
        </a:p>
      </dgm:t>
    </dgm:pt>
    <dgm:pt modelId="{E4887C9E-4F0F-4148-9930-844BEB79E742}">
      <dgm:prSet/>
      <dgm:spPr/>
      <dgm:t>
        <a:bodyPr/>
        <a:lstStyle/>
        <a:p>
          <a:pPr>
            <a:lnSpc>
              <a:spcPct val="100000"/>
            </a:lnSpc>
          </a:pPr>
          <a:r>
            <a:rPr lang="en-US" dirty="0">
              <a:solidFill>
                <a:schemeClr val="bg1"/>
              </a:solidFill>
            </a:rPr>
            <a:t>Introduction to peer pressure</a:t>
          </a:r>
        </a:p>
      </dgm:t>
    </dgm:pt>
    <dgm:pt modelId="{CFB3279F-B2EB-4F1C-8560-6BAFA98A4423}" type="parTrans" cxnId="{A75E46F5-2B3A-4B9C-BAE7-0750F1FA9966}">
      <dgm:prSet/>
      <dgm:spPr/>
      <dgm:t>
        <a:bodyPr/>
        <a:lstStyle/>
        <a:p>
          <a:endParaRPr lang="en-US"/>
        </a:p>
      </dgm:t>
    </dgm:pt>
    <dgm:pt modelId="{CAA76A9B-E05E-43BC-AF1F-CF9BD5866AFD}" type="sibTrans" cxnId="{A75E46F5-2B3A-4B9C-BAE7-0750F1FA9966}">
      <dgm:prSet/>
      <dgm:spPr/>
      <dgm:t>
        <a:bodyPr/>
        <a:lstStyle/>
        <a:p>
          <a:endParaRPr lang="en-US"/>
        </a:p>
      </dgm:t>
    </dgm:pt>
    <dgm:pt modelId="{E09E6B56-40A5-42ED-A5EC-451FD6F6E32C}">
      <dgm:prSet/>
      <dgm:spPr/>
      <dgm:t>
        <a:bodyPr/>
        <a:lstStyle/>
        <a:p>
          <a:pPr>
            <a:lnSpc>
              <a:spcPct val="100000"/>
            </a:lnSpc>
          </a:pPr>
          <a:r>
            <a:rPr lang="en-GB" dirty="0"/>
            <a:t> </a:t>
          </a:r>
          <a:endParaRPr lang="en-US" dirty="0"/>
        </a:p>
      </dgm:t>
    </dgm:pt>
    <dgm:pt modelId="{CDDCDBA6-91C4-4872-885E-90F270F9A6C6}" type="parTrans" cxnId="{B7E2CDF1-6DF5-4E00-A9F6-957EA887816C}">
      <dgm:prSet/>
      <dgm:spPr/>
      <dgm:t>
        <a:bodyPr/>
        <a:lstStyle/>
        <a:p>
          <a:endParaRPr lang="en-US"/>
        </a:p>
      </dgm:t>
    </dgm:pt>
    <dgm:pt modelId="{5264EBD0-2FC5-4AC4-9C4F-66AFFA268DD1}" type="sibTrans" cxnId="{B7E2CDF1-6DF5-4E00-A9F6-957EA887816C}">
      <dgm:prSet/>
      <dgm:spPr/>
      <dgm:t>
        <a:bodyPr/>
        <a:lstStyle/>
        <a:p>
          <a:endParaRPr lang="en-US"/>
        </a:p>
      </dgm:t>
    </dgm:pt>
    <dgm:pt modelId="{DFE8F61B-1385-4D07-8B49-A8E2D5E75214}">
      <dgm:prSet/>
      <dgm:spPr/>
      <dgm:t>
        <a:bodyPr/>
        <a:lstStyle/>
        <a:p>
          <a:pPr>
            <a:lnSpc>
              <a:spcPct val="100000"/>
            </a:lnSpc>
          </a:pPr>
          <a:r>
            <a:rPr lang="en-US" dirty="0">
              <a:solidFill>
                <a:schemeClr val="bg1"/>
              </a:solidFill>
            </a:rPr>
            <a:t>Check out</a:t>
          </a:r>
        </a:p>
      </dgm:t>
    </dgm:pt>
    <dgm:pt modelId="{E691AFE9-6C1D-4F09-BE85-F4EA4FA4D0D2}" type="parTrans" cxnId="{D29063F1-EAE3-4823-9DC3-0C3E7299FD86}">
      <dgm:prSet/>
      <dgm:spPr/>
      <dgm:t>
        <a:bodyPr/>
        <a:lstStyle/>
        <a:p>
          <a:endParaRPr lang="en-US"/>
        </a:p>
      </dgm:t>
    </dgm:pt>
    <dgm:pt modelId="{DF44883B-A40B-4226-81EF-F649476316B2}" type="sibTrans" cxnId="{D29063F1-EAE3-4823-9DC3-0C3E7299FD86}">
      <dgm:prSet/>
      <dgm:spPr/>
      <dgm:t>
        <a:bodyPr/>
        <a:lstStyle/>
        <a:p>
          <a:endParaRPr lang="en-US"/>
        </a:p>
      </dgm:t>
    </dgm:pt>
    <dgm:pt modelId="{AB087EF1-A80A-4F6C-B9D2-0515DC81417B}" type="pres">
      <dgm:prSet presAssocID="{89135B05-5E8B-4C5D-B89A-C608F51B87C7}" presName="root" presStyleCnt="0">
        <dgm:presLayoutVars>
          <dgm:dir/>
          <dgm:resizeHandles val="exact"/>
        </dgm:presLayoutVars>
      </dgm:prSet>
      <dgm:spPr/>
    </dgm:pt>
    <dgm:pt modelId="{1A616705-6285-44E9-9291-A976794D9D7C}" type="pres">
      <dgm:prSet presAssocID="{19D5AE07-C8E9-4975-AC5C-D0A54FBDF06E}" presName="compNode" presStyleCnt="0"/>
      <dgm:spPr/>
    </dgm:pt>
    <dgm:pt modelId="{870B815A-37B9-4AB4-975D-D22FC34C3AE6}" type="pres">
      <dgm:prSet presAssocID="{19D5AE07-C8E9-4975-AC5C-D0A54FBDF06E}" presName="bgRect" presStyleLbl="bgShp" presStyleIdx="0" presStyleCnt="6" custLinFactNeighborY="-25008"/>
      <dgm:spPr/>
    </dgm:pt>
    <dgm:pt modelId="{55720F02-C11F-4771-8ABB-FE830BC0CFDB}" type="pres">
      <dgm:prSet presAssocID="{19D5AE07-C8E9-4975-AC5C-D0A54FBDF06E}" presName="iconRect" presStyleLbl="node1" presStyleIdx="0" presStyleCnt="6" custLinFactNeighborX="1009" custLinFactNeighborY="-485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Partially Checked outline"/>
        </a:ext>
      </dgm:extLst>
    </dgm:pt>
    <dgm:pt modelId="{042767BA-CCD8-4DAF-88EF-E6134E57F655}" type="pres">
      <dgm:prSet presAssocID="{19D5AE07-C8E9-4975-AC5C-D0A54FBDF06E}" presName="spaceRect" presStyleCnt="0"/>
      <dgm:spPr/>
    </dgm:pt>
    <dgm:pt modelId="{980F929C-9962-4B62-94FB-B6D22B9699B4}" type="pres">
      <dgm:prSet presAssocID="{19D5AE07-C8E9-4975-AC5C-D0A54FBDF06E}" presName="parTx" presStyleLbl="revTx" presStyleIdx="0" presStyleCnt="6">
        <dgm:presLayoutVars>
          <dgm:chMax val="0"/>
          <dgm:chPref val="0"/>
        </dgm:presLayoutVars>
      </dgm:prSet>
      <dgm:spPr/>
    </dgm:pt>
    <dgm:pt modelId="{2F1149A1-878B-451E-B308-74005508966B}" type="pres">
      <dgm:prSet presAssocID="{3592A74E-12D6-4C12-9A24-BDD734958F0D}" presName="sibTrans" presStyleCnt="0"/>
      <dgm:spPr/>
    </dgm:pt>
    <dgm:pt modelId="{FFD673E3-B3C0-4F32-8FDE-486073092402}" type="pres">
      <dgm:prSet presAssocID="{A1DE371E-2E4B-4138-9CC1-985342640EC6}" presName="compNode" presStyleCnt="0"/>
      <dgm:spPr/>
    </dgm:pt>
    <dgm:pt modelId="{37E4C207-A03E-42CD-8275-0920218A711F}" type="pres">
      <dgm:prSet presAssocID="{A1DE371E-2E4B-4138-9CC1-985342640EC6}" presName="bgRect" presStyleLbl="bgShp" presStyleIdx="1" presStyleCnt="6"/>
      <dgm:spPr/>
    </dgm:pt>
    <dgm:pt modelId="{BA83D834-F40A-4E17-8B71-391A43553DF3}" type="pres">
      <dgm:prSet presAssocID="{A1DE371E-2E4B-4138-9CC1-985342640EC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me controller"/>
        </a:ext>
      </dgm:extLst>
    </dgm:pt>
    <dgm:pt modelId="{24836B6E-5011-4FB8-8815-83B55A5E981C}" type="pres">
      <dgm:prSet presAssocID="{A1DE371E-2E4B-4138-9CC1-985342640EC6}" presName="spaceRect" presStyleCnt="0"/>
      <dgm:spPr/>
    </dgm:pt>
    <dgm:pt modelId="{39D6600A-6FDE-419F-A80A-14B8F18DBEA4}" type="pres">
      <dgm:prSet presAssocID="{A1DE371E-2E4B-4138-9CC1-985342640EC6}" presName="parTx" presStyleLbl="revTx" presStyleIdx="1" presStyleCnt="6">
        <dgm:presLayoutVars>
          <dgm:chMax val="0"/>
          <dgm:chPref val="0"/>
        </dgm:presLayoutVars>
      </dgm:prSet>
      <dgm:spPr/>
    </dgm:pt>
    <dgm:pt modelId="{405B018B-E3C0-4F36-A01F-EFD6EBA9597A}" type="pres">
      <dgm:prSet presAssocID="{883ABF50-84A2-4C0A-B29C-B53197A08CA3}" presName="sibTrans" presStyleCnt="0"/>
      <dgm:spPr/>
    </dgm:pt>
    <dgm:pt modelId="{AC720ECD-04E9-492E-ADA4-96ABE8368F3D}" type="pres">
      <dgm:prSet presAssocID="{F595398A-05FC-4B4C-9B48-263B2EC1542E}" presName="compNode" presStyleCnt="0"/>
      <dgm:spPr/>
    </dgm:pt>
    <dgm:pt modelId="{FCFCC698-FF5B-488B-BACE-B48DB85F9208}" type="pres">
      <dgm:prSet presAssocID="{F595398A-05FC-4B4C-9B48-263B2EC1542E}" presName="bgRect" presStyleLbl="bgShp" presStyleIdx="2" presStyleCnt="6" custLinFactNeighborX="-1034"/>
      <dgm:spPr/>
      <dgm:extLst>
        <a:ext uri="{E40237B7-FDA0-4F09-8148-C483321AD2D9}">
          <dgm14:cNvPr xmlns:dgm14="http://schemas.microsoft.com/office/drawing/2010/diagram" id="0" name="" descr="Our online habits&#10;"/>
        </a:ext>
      </dgm:extLst>
    </dgm:pt>
    <dgm:pt modelId="{684D116E-85CD-4435-A617-32DE05DD325E}" type="pres">
      <dgm:prSet presAssocID="{F595398A-05FC-4B4C-9B48-263B2EC1542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rainstorm with solid fill"/>
        </a:ext>
      </dgm:extLst>
    </dgm:pt>
    <dgm:pt modelId="{AD85273A-45FA-4C04-95D7-355C491EEFDB}" type="pres">
      <dgm:prSet presAssocID="{F595398A-05FC-4B4C-9B48-263B2EC1542E}" presName="spaceRect" presStyleCnt="0"/>
      <dgm:spPr/>
    </dgm:pt>
    <dgm:pt modelId="{AC1665AB-065B-46C9-9AE7-233C63088ACE}" type="pres">
      <dgm:prSet presAssocID="{F595398A-05FC-4B4C-9B48-263B2EC1542E}" presName="parTx" presStyleLbl="revTx" presStyleIdx="2" presStyleCnt="6">
        <dgm:presLayoutVars>
          <dgm:chMax val="0"/>
          <dgm:chPref val="0"/>
        </dgm:presLayoutVars>
      </dgm:prSet>
      <dgm:spPr/>
    </dgm:pt>
    <dgm:pt modelId="{0737187D-B1FE-41D0-8197-4C11F6D91247}" type="pres">
      <dgm:prSet presAssocID="{558A0082-51C2-4948-9A28-D838F9FB24C0}" presName="sibTrans" presStyleCnt="0"/>
      <dgm:spPr/>
    </dgm:pt>
    <dgm:pt modelId="{01A9585C-8573-47FD-B146-4BBF658359AB}" type="pres">
      <dgm:prSet presAssocID="{E4887C9E-4F0F-4148-9930-844BEB79E742}" presName="compNode" presStyleCnt="0"/>
      <dgm:spPr/>
    </dgm:pt>
    <dgm:pt modelId="{594BFF2B-24CC-4742-92B6-AB8973756B05}" type="pres">
      <dgm:prSet presAssocID="{E4887C9E-4F0F-4148-9930-844BEB79E742}" presName="bgRect" presStyleLbl="bgShp" presStyleIdx="3" presStyleCnt="6" custLinFactNeighborX="-1034"/>
      <dgm:spPr/>
    </dgm:pt>
    <dgm:pt modelId="{E7463F04-973A-4FA5-8BD5-0B6104D41A14}" type="pres">
      <dgm:prSet presAssocID="{E4887C9E-4F0F-4148-9930-844BEB79E742}" presName="iconRect" presStyleLbl="node1" presStyleIdx="3" presStyleCnt="6" custLinFactNeighborX="-2178" custLinFactNeighborY="-1124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rama with solid fill"/>
        </a:ext>
      </dgm:extLst>
    </dgm:pt>
    <dgm:pt modelId="{39A071D2-7E5D-449E-9B36-A56E79D69AD9}" type="pres">
      <dgm:prSet presAssocID="{E4887C9E-4F0F-4148-9930-844BEB79E742}" presName="spaceRect" presStyleCnt="0"/>
      <dgm:spPr/>
    </dgm:pt>
    <dgm:pt modelId="{CAAEF03F-2789-44FE-8CF6-86484CDC31E8}" type="pres">
      <dgm:prSet presAssocID="{E4887C9E-4F0F-4148-9930-844BEB79E742}" presName="parTx" presStyleLbl="revTx" presStyleIdx="3" presStyleCnt="6" custLinFactY="-20837" custLinFactNeighborX="342" custLinFactNeighborY="-100000">
        <dgm:presLayoutVars>
          <dgm:chMax val="0"/>
          <dgm:chPref val="0"/>
        </dgm:presLayoutVars>
      </dgm:prSet>
      <dgm:spPr/>
    </dgm:pt>
    <dgm:pt modelId="{11E44A64-D968-4434-A082-55A07B5F6FB3}" type="pres">
      <dgm:prSet presAssocID="{CAA76A9B-E05E-43BC-AF1F-CF9BD5866AFD}" presName="sibTrans" presStyleCnt="0"/>
      <dgm:spPr/>
    </dgm:pt>
    <dgm:pt modelId="{7EBDA9E2-BDDC-4FFA-8F1B-2F8A7ECEF8CE}" type="pres">
      <dgm:prSet presAssocID="{E09E6B56-40A5-42ED-A5EC-451FD6F6E32C}" presName="compNode" presStyleCnt="0"/>
      <dgm:spPr/>
    </dgm:pt>
    <dgm:pt modelId="{3511A6B6-642B-4203-8DF2-31573F77BCF2}" type="pres">
      <dgm:prSet presAssocID="{E09E6B56-40A5-42ED-A5EC-451FD6F6E32C}" presName="bgRect" presStyleLbl="bgShp" presStyleIdx="4" presStyleCnt="6" custLinFactNeighborX="69"/>
      <dgm:spPr/>
    </dgm:pt>
    <dgm:pt modelId="{193C4099-6E57-4D32-B1AB-41491BDF7F81}" type="pres">
      <dgm:prSet presAssocID="{E09E6B56-40A5-42ED-A5EC-451FD6F6E32C}" presName="iconRect" presStyleLbl="node1" presStyleIdx="4" presStyleCnt="6" custLinFactNeighborX="-217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alette with solid fill"/>
        </a:ext>
      </dgm:extLst>
    </dgm:pt>
    <dgm:pt modelId="{6085F466-9999-450D-85B6-FCC677633B51}" type="pres">
      <dgm:prSet presAssocID="{E09E6B56-40A5-42ED-A5EC-451FD6F6E32C}" presName="spaceRect" presStyleCnt="0"/>
      <dgm:spPr/>
    </dgm:pt>
    <dgm:pt modelId="{CAA333AD-AE1C-4969-AE26-F32B56BDF01A}" type="pres">
      <dgm:prSet presAssocID="{E09E6B56-40A5-42ED-A5EC-451FD6F6E32C}" presName="parTx" presStyleLbl="revTx" presStyleIdx="4" presStyleCnt="6">
        <dgm:presLayoutVars>
          <dgm:chMax val="0"/>
          <dgm:chPref val="0"/>
        </dgm:presLayoutVars>
      </dgm:prSet>
      <dgm:spPr/>
    </dgm:pt>
    <dgm:pt modelId="{1FB46C3B-2BF3-4FC7-8CF2-B7E05BD52762}" type="pres">
      <dgm:prSet presAssocID="{5264EBD0-2FC5-4AC4-9C4F-66AFFA268DD1}" presName="sibTrans" presStyleCnt="0"/>
      <dgm:spPr/>
    </dgm:pt>
    <dgm:pt modelId="{D2103FB2-C73B-4475-86A3-0E1D47E83483}" type="pres">
      <dgm:prSet presAssocID="{DFE8F61B-1385-4D07-8B49-A8E2D5E75214}" presName="compNode" presStyleCnt="0"/>
      <dgm:spPr/>
    </dgm:pt>
    <dgm:pt modelId="{CA1DF678-9D68-42F6-A280-3D02A345E4DD}" type="pres">
      <dgm:prSet presAssocID="{DFE8F61B-1385-4D07-8B49-A8E2D5E75214}" presName="bgRect" presStyleLbl="bgShp" presStyleIdx="5" presStyleCnt="6"/>
      <dgm:spPr/>
    </dgm:pt>
    <dgm:pt modelId="{505CFD39-DD3B-4388-A939-3B939929C2B8}" type="pres">
      <dgm:prSet presAssocID="{DFE8F61B-1385-4D07-8B49-A8E2D5E75214}" presName="iconRect" presStyleLbl="node1" presStyleIdx="5" presStyleCnt="6" custLinFactNeighborX="-2178" custLinFactNeighborY="1153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Wave Gesture with solid fill"/>
        </a:ext>
      </dgm:extLst>
    </dgm:pt>
    <dgm:pt modelId="{A277B012-A43A-4494-BDEC-0F02F88A0772}" type="pres">
      <dgm:prSet presAssocID="{DFE8F61B-1385-4D07-8B49-A8E2D5E75214}" presName="spaceRect" presStyleCnt="0"/>
      <dgm:spPr/>
    </dgm:pt>
    <dgm:pt modelId="{1A45745B-6EA7-40EC-835D-D65E6CC3D7A7}" type="pres">
      <dgm:prSet presAssocID="{DFE8F61B-1385-4D07-8B49-A8E2D5E75214}" presName="parTx" presStyleLbl="revTx" presStyleIdx="5" presStyleCnt="6">
        <dgm:presLayoutVars>
          <dgm:chMax val="0"/>
          <dgm:chPref val="0"/>
        </dgm:presLayoutVars>
      </dgm:prSet>
      <dgm:spPr/>
    </dgm:pt>
  </dgm:ptLst>
  <dgm:cxnLst>
    <dgm:cxn modelId="{B1BCFF29-C797-4221-8536-4573D0C70B37}" srcId="{89135B05-5E8B-4C5D-B89A-C608F51B87C7}" destId="{F595398A-05FC-4B4C-9B48-263B2EC1542E}" srcOrd="2" destOrd="0" parTransId="{BE8092D7-3CD1-4DDE-B5A9-8CB9F4B406D2}" sibTransId="{558A0082-51C2-4948-9A28-D838F9FB24C0}"/>
    <dgm:cxn modelId="{6F53A72A-15CD-4947-8B0B-AED5DABB4889}" type="presOf" srcId="{DFE8F61B-1385-4D07-8B49-A8E2D5E75214}" destId="{1A45745B-6EA7-40EC-835D-D65E6CC3D7A7}" srcOrd="0" destOrd="0" presId="urn:microsoft.com/office/officeart/2018/2/layout/IconVerticalSolidList"/>
    <dgm:cxn modelId="{CDF0603F-6EBD-4C8A-91F1-C4D2B3F68107}" type="presOf" srcId="{E09E6B56-40A5-42ED-A5EC-451FD6F6E32C}" destId="{CAA333AD-AE1C-4969-AE26-F32B56BDF01A}" srcOrd="0" destOrd="0" presId="urn:microsoft.com/office/officeart/2018/2/layout/IconVerticalSolidList"/>
    <dgm:cxn modelId="{7C86ED93-A103-4F1B-B64D-57EBF627A5A2}" type="presOf" srcId="{E4887C9E-4F0F-4148-9930-844BEB79E742}" destId="{CAAEF03F-2789-44FE-8CF6-86484CDC31E8}" srcOrd="0" destOrd="0" presId="urn:microsoft.com/office/officeart/2018/2/layout/IconVerticalSolidList"/>
    <dgm:cxn modelId="{E414FCAB-2163-4D81-BC3B-FD4DB4580323}" type="presOf" srcId="{19D5AE07-C8E9-4975-AC5C-D0A54FBDF06E}" destId="{980F929C-9962-4B62-94FB-B6D22B9699B4}" srcOrd="0" destOrd="0" presId="urn:microsoft.com/office/officeart/2018/2/layout/IconVerticalSolidList"/>
    <dgm:cxn modelId="{5B2DD9B4-4D92-4354-A3ED-078051630682}" srcId="{89135B05-5E8B-4C5D-B89A-C608F51B87C7}" destId="{A1DE371E-2E4B-4138-9CC1-985342640EC6}" srcOrd="1" destOrd="0" parTransId="{63174DA5-0584-440D-AD7C-63ADA6D738B8}" sibTransId="{883ABF50-84A2-4C0A-B29C-B53197A08CA3}"/>
    <dgm:cxn modelId="{60685EBC-51D0-4B89-90DC-25BA5DCA7CBA}" type="presOf" srcId="{89135B05-5E8B-4C5D-B89A-C608F51B87C7}" destId="{AB087EF1-A80A-4F6C-B9D2-0515DC81417B}" srcOrd="0" destOrd="0" presId="urn:microsoft.com/office/officeart/2018/2/layout/IconVerticalSolidList"/>
    <dgm:cxn modelId="{409AECC8-F0A6-4ECD-8E00-9A99FAE1B165}" type="presOf" srcId="{A1DE371E-2E4B-4138-9CC1-985342640EC6}" destId="{39D6600A-6FDE-419F-A80A-14B8F18DBEA4}" srcOrd="0" destOrd="0" presId="urn:microsoft.com/office/officeart/2018/2/layout/IconVerticalSolidList"/>
    <dgm:cxn modelId="{FA1072EA-64A3-4FFD-B161-27030FC692EF}" srcId="{89135B05-5E8B-4C5D-B89A-C608F51B87C7}" destId="{19D5AE07-C8E9-4975-AC5C-D0A54FBDF06E}" srcOrd="0" destOrd="0" parTransId="{F5551A38-A686-4F2C-B773-9A99AF39CB66}" sibTransId="{3592A74E-12D6-4C12-9A24-BDD734958F0D}"/>
    <dgm:cxn modelId="{4402C3EE-9D81-448D-9DA7-A271313513B0}" type="presOf" srcId="{F595398A-05FC-4B4C-9B48-263B2EC1542E}" destId="{AC1665AB-065B-46C9-9AE7-233C63088ACE}" srcOrd="0" destOrd="0" presId="urn:microsoft.com/office/officeart/2018/2/layout/IconVerticalSolidList"/>
    <dgm:cxn modelId="{D29063F1-EAE3-4823-9DC3-0C3E7299FD86}" srcId="{89135B05-5E8B-4C5D-B89A-C608F51B87C7}" destId="{DFE8F61B-1385-4D07-8B49-A8E2D5E75214}" srcOrd="5" destOrd="0" parTransId="{E691AFE9-6C1D-4F09-BE85-F4EA4FA4D0D2}" sibTransId="{DF44883B-A40B-4226-81EF-F649476316B2}"/>
    <dgm:cxn modelId="{B7E2CDF1-6DF5-4E00-A9F6-957EA887816C}" srcId="{89135B05-5E8B-4C5D-B89A-C608F51B87C7}" destId="{E09E6B56-40A5-42ED-A5EC-451FD6F6E32C}" srcOrd="4" destOrd="0" parTransId="{CDDCDBA6-91C4-4872-885E-90F270F9A6C6}" sibTransId="{5264EBD0-2FC5-4AC4-9C4F-66AFFA268DD1}"/>
    <dgm:cxn modelId="{A75E46F5-2B3A-4B9C-BAE7-0750F1FA9966}" srcId="{89135B05-5E8B-4C5D-B89A-C608F51B87C7}" destId="{E4887C9E-4F0F-4148-9930-844BEB79E742}" srcOrd="3" destOrd="0" parTransId="{CFB3279F-B2EB-4F1C-8560-6BAFA98A4423}" sibTransId="{CAA76A9B-E05E-43BC-AF1F-CF9BD5866AFD}"/>
    <dgm:cxn modelId="{2BCC7E6B-DE1C-4FAE-9FCD-C9B4759206C7}" type="presParOf" srcId="{AB087EF1-A80A-4F6C-B9D2-0515DC81417B}" destId="{1A616705-6285-44E9-9291-A976794D9D7C}" srcOrd="0" destOrd="0" presId="urn:microsoft.com/office/officeart/2018/2/layout/IconVerticalSolidList"/>
    <dgm:cxn modelId="{1E316724-E7A2-483A-9FA6-DD9E2D7F62D3}" type="presParOf" srcId="{1A616705-6285-44E9-9291-A976794D9D7C}" destId="{870B815A-37B9-4AB4-975D-D22FC34C3AE6}" srcOrd="0" destOrd="0" presId="urn:microsoft.com/office/officeart/2018/2/layout/IconVerticalSolidList"/>
    <dgm:cxn modelId="{AA8ACCB3-C4F6-4A2E-AAC8-3F00860216A7}" type="presParOf" srcId="{1A616705-6285-44E9-9291-A976794D9D7C}" destId="{55720F02-C11F-4771-8ABB-FE830BC0CFDB}" srcOrd="1" destOrd="0" presId="urn:microsoft.com/office/officeart/2018/2/layout/IconVerticalSolidList"/>
    <dgm:cxn modelId="{653D1429-7E21-4F46-A854-AA48E66E1293}" type="presParOf" srcId="{1A616705-6285-44E9-9291-A976794D9D7C}" destId="{042767BA-CCD8-4DAF-88EF-E6134E57F655}" srcOrd="2" destOrd="0" presId="urn:microsoft.com/office/officeart/2018/2/layout/IconVerticalSolidList"/>
    <dgm:cxn modelId="{182DBE9C-D189-47E5-96CD-55063E432F95}" type="presParOf" srcId="{1A616705-6285-44E9-9291-A976794D9D7C}" destId="{980F929C-9962-4B62-94FB-B6D22B9699B4}" srcOrd="3" destOrd="0" presId="urn:microsoft.com/office/officeart/2018/2/layout/IconVerticalSolidList"/>
    <dgm:cxn modelId="{9C7B5133-5DA2-447D-B394-4A9A51232129}" type="presParOf" srcId="{AB087EF1-A80A-4F6C-B9D2-0515DC81417B}" destId="{2F1149A1-878B-451E-B308-74005508966B}" srcOrd="1" destOrd="0" presId="urn:microsoft.com/office/officeart/2018/2/layout/IconVerticalSolidList"/>
    <dgm:cxn modelId="{646C2052-FD0B-4089-BB56-5D45DCC04289}" type="presParOf" srcId="{AB087EF1-A80A-4F6C-B9D2-0515DC81417B}" destId="{FFD673E3-B3C0-4F32-8FDE-486073092402}" srcOrd="2" destOrd="0" presId="urn:microsoft.com/office/officeart/2018/2/layout/IconVerticalSolidList"/>
    <dgm:cxn modelId="{88EAF9D7-46CA-4E0A-9B22-E0EF28287B44}" type="presParOf" srcId="{FFD673E3-B3C0-4F32-8FDE-486073092402}" destId="{37E4C207-A03E-42CD-8275-0920218A711F}" srcOrd="0" destOrd="0" presId="urn:microsoft.com/office/officeart/2018/2/layout/IconVerticalSolidList"/>
    <dgm:cxn modelId="{E01C6B00-3EE8-4B82-B3EE-8E575DC68940}" type="presParOf" srcId="{FFD673E3-B3C0-4F32-8FDE-486073092402}" destId="{BA83D834-F40A-4E17-8B71-391A43553DF3}" srcOrd="1" destOrd="0" presId="urn:microsoft.com/office/officeart/2018/2/layout/IconVerticalSolidList"/>
    <dgm:cxn modelId="{42AB6089-B965-4E8D-95AF-BBDFAC8F2D28}" type="presParOf" srcId="{FFD673E3-B3C0-4F32-8FDE-486073092402}" destId="{24836B6E-5011-4FB8-8815-83B55A5E981C}" srcOrd="2" destOrd="0" presId="urn:microsoft.com/office/officeart/2018/2/layout/IconVerticalSolidList"/>
    <dgm:cxn modelId="{37B9395D-A151-4266-8F18-FEF2E7409D2C}" type="presParOf" srcId="{FFD673E3-B3C0-4F32-8FDE-486073092402}" destId="{39D6600A-6FDE-419F-A80A-14B8F18DBEA4}" srcOrd="3" destOrd="0" presId="urn:microsoft.com/office/officeart/2018/2/layout/IconVerticalSolidList"/>
    <dgm:cxn modelId="{BC3592DA-DE85-4472-874F-020A0F898AF5}" type="presParOf" srcId="{AB087EF1-A80A-4F6C-B9D2-0515DC81417B}" destId="{405B018B-E3C0-4F36-A01F-EFD6EBA9597A}" srcOrd="3" destOrd="0" presId="urn:microsoft.com/office/officeart/2018/2/layout/IconVerticalSolidList"/>
    <dgm:cxn modelId="{92E95190-EBFD-4A9F-B32B-1ED4A968B960}" type="presParOf" srcId="{AB087EF1-A80A-4F6C-B9D2-0515DC81417B}" destId="{AC720ECD-04E9-492E-ADA4-96ABE8368F3D}" srcOrd="4" destOrd="0" presId="urn:microsoft.com/office/officeart/2018/2/layout/IconVerticalSolidList"/>
    <dgm:cxn modelId="{38E14FF3-92E9-42AB-ACA7-9200189C6D48}" type="presParOf" srcId="{AC720ECD-04E9-492E-ADA4-96ABE8368F3D}" destId="{FCFCC698-FF5B-488B-BACE-B48DB85F9208}" srcOrd="0" destOrd="0" presId="urn:microsoft.com/office/officeart/2018/2/layout/IconVerticalSolidList"/>
    <dgm:cxn modelId="{88CF1909-5AD6-4FA0-BE26-0E3E7EF8DDB8}" type="presParOf" srcId="{AC720ECD-04E9-492E-ADA4-96ABE8368F3D}" destId="{684D116E-85CD-4435-A617-32DE05DD325E}" srcOrd="1" destOrd="0" presId="urn:microsoft.com/office/officeart/2018/2/layout/IconVerticalSolidList"/>
    <dgm:cxn modelId="{F928AE35-F4CE-477B-BDD8-BFDF8594CB3C}" type="presParOf" srcId="{AC720ECD-04E9-492E-ADA4-96ABE8368F3D}" destId="{AD85273A-45FA-4C04-95D7-355C491EEFDB}" srcOrd="2" destOrd="0" presId="urn:microsoft.com/office/officeart/2018/2/layout/IconVerticalSolidList"/>
    <dgm:cxn modelId="{987A45B1-808E-4AF7-9BE2-F26A18130A95}" type="presParOf" srcId="{AC720ECD-04E9-492E-ADA4-96ABE8368F3D}" destId="{AC1665AB-065B-46C9-9AE7-233C63088ACE}" srcOrd="3" destOrd="0" presId="urn:microsoft.com/office/officeart/2018/2/layout/IconVerticalSolidList"/>
    <dgm:cxn modelId="{9EC3F701-07EB-44A2-8141-B035346E738B}" type="presParOf" srcId="{AB087EF1-A80A-4F6C-B9D2-0515DC81417B}" destId="{0737187D-B1FE-41D0-8197-4C11F6D91247}" srcOrd="5" destOrd="0" presId="urn:microsoft.com/office/officeart/2018/2/layout/IconVerticalSolidList"/>
    <dgm:cxn modelId="{9A407311-F16E-4030-B059-5091E43E3373}" type="presParOf" srcId="{AB087EF1-A80A-4F6C-B9D2-0515DC81417B}" destId="{01A9585C-8573-47FD-B146-4BBF658359AB}" srcOrd="6" destOrd="0" presId="urn:microsoft.com/office/officeart/2018/2/layout/IconVerticalSolidList"/>
    <dgm:cxn modelId="{489EEBAD-BF86-45F7-8D8F-D036D45845C6}" type="presParOf" srcId="{01A9585C-8573-47FD-B146-4BBF658359AB}" destId="{594BFF2B-24CC-4742-92B6-AB8973756B05}" srcOrd="0" destOrd="0" presId="urn:microsoft.com/office/officeart/2018/2/layout/IconVerticalSolidList"/>
    <dgm:cxn modelId="{5E8D2BA4-F9C6-4E62-8827-5F9A77D135DF}" type="presParOf" srcId="{01A9585C-8573-47FD-B146-4BBF658359AB}" destId="{E7463F04-973A-4FA5-8BD5-0B6104D41A14}" srcOrd="1" destOrd="0" presId="urn:microsoft.com/office/officeart/2018/2/layout/IconVerticalSolidList"/>
    <dgm:cxn modelId="{778B8424-A417-482C-8F4F-69CB90EFDCE1}" type="presParOf" srcId="{01A9585C-8573-47FD-B146-4BBF658359AB}" destId="{39A071D2-7E5D-449E-9B36-A56E79D69AD9}" srcOrd="2" destOrd="0" presId="urn:microsoft.com/office/officeart/2018/2/layout/IconVerticalSolidList"/>
    <dgm:cxn modelId="{505D2DDF-51E6-4FED-889B-FC103CF70EAC}" type="presParOf" srcId="{01A9585C-8573-47FD-B146-4BBF658359AB}" destId="{CAAEF03F-2789-44FE-8CF6-86484CDC31E8}" srcOrd="3" destOrd="0" presId="urn:microsoft.com/office/officeart/2018/2/layout/IconVerticalSolidList"/>
    <dgm:cxn modelId="{61C87AAC-AC9E-4740-9AF4-F7962C48ACD0}" type="presParOf" srcId="{AB087EF1-A80A-4F6C-B9D2-0515DC81417B}" destId="{11E44A64-D968-4434-A082-55A07B5F6FB3}" srcOrd="7" destOrd="0" presId="urn:microsoft.com/office/officeart/2018/2/layout/IconVerticalSolidList"/>
    <dgm:cxn modelId="{2D73F922-2252-435F-BC71-4BF84809A4F6}" type="presParOf" srcId="{AB087EF1-A80A-4F6C-B9D2-0515DC81417B}" destId="{7EBDA9E2-BDDC-4FFA-8F1B-2F8A7ECEF8CE}" srcOrd="8" destOrd="0" presId="urn:microsoft.com/office/officeart/2018/2/layout/IconVerticalSolidList"/>
    <dgm:cxn modelId="{B9D7D7E8-B05C-4626-84E8-630E1E00DDD3}" type="presParOf" srcId="{7EBDA9E2-BDDC-4FFA-8F1B-2F8A7ECEF8CE}" destId="{3511A6B6-642B-4203-8DF2-31573F77BCF2}" srcOrd="0" destOrd="0" presId="urn:microsoft.com/office/officeart/2018/2/layout/IconVerticalSolidList"/>
    <dgm:cxn modelId="{487B6E07-CB3E-4B60-86B6-86E85C34BCEF}" type="presParOf" srcId="{7EBDA9E2-BDDC-4FFA-8F1B-2F8A7ECEF8CE}" destId="{193C4099-6E57-4D32-B1AB-41491BDF7F81}" srcOrd="1" destOrd="0" presId="urn:microsoft.com/office/officeart/2018/2/layout/IconVerticalSolidList"/>
    <dgm:cxn modelId="{7DE5F997-8194-4352-B581-029EDB067B44}" type="presParOf" srcId="{7EBDA9E2-BDDC-4FFA-8F1B-2F8A7ECEF8CE}" destId="{6085F466-9999-450D-85B6-FCC677633B51}" srcOrd="2" destOrd="0" presId="urn:microsoft.com/office/officeart/2018/2/layout/IconVerticalSolidList"/>
    <dgm:cxn modelId="{31FCEC23-0A4F-4472-806D-2B14E793CB05}" type="presParOf" srcId="{7EBDA9E2-BDDC-4FFA-8F1B-2F8A7ECEF8CE}" destId="{CAA333AD-AE1C-4969-AE26-F32B56BDF01A}" srcOrd="3" destOrd="0" presId="urn:microsoft.com/office/officeart/2018/2/layout/IconVerticalSolidList"/>
    <dgm:cxn modelId="{BF15655E-5960-422A-B6BE-2C4CDF16DD7E}" type="presParOf" srcId="{AB087EF1-A80A-4F6C-B9D2-0515DC81417B}" destId="{1FB46C3B-2BF3-4FC7-8CF2-B7E05BD52762}" srcOrd="9" destOrd="0" presId="urn:microsoft.com/office/officeart/2018/2/layout/IconVerticalSolidList"/>
    <dgm:cxn modelId="{79849DFF-F83A-4B91-9512-03FD20FD0199}" type="presParOf" srcId="{AB087EF1-A80A-4F6C-B9D2-0515DC81417B}" destId="{D2103FB2-C73B-4475-86A3-0E1D47E83483}" srcOrd="10" destOrd="0" presId="urn:microsoft.com/office/officeart/2018/2/layout/IconVerticalSolidList"/>
    <dgm:cxn modelId="{F957D128-6F45-47BC-996B-61DE268E9BEA}" type="presParOf" srcId="{D2103FB2-C73B-4475-86A3-0E1D47E83483}" destId="{CA1DF678-9D68-42F6-A280-3D02A345E4DD}" srcOrd="0" destOrd="0" presId="urn:microsoft.com/office/officeart/2018/2/layout/IconVerticalSolidList"/>
    <dgm:cxn modelId="{98524066-48D5-464C-9D2A-1F69B6A48575}" type="presParOf" srcId="{D2103FB2-C73B-4475-86A3-0E1D47E83483}" destId="{505CFD39-DD3B-4388-A939-3B939929C2B8}" srcOrd="1" destOrd="0" presId="urn:microsoft.com/office/officeart/2018/2/layout/IconVerticalSolidList"/>
    <dgm:cxn modelId="{CE6F580F-ED62-498A-9F76-BB0D013F503C}" type="presParOf" srcId="{D2103FB2-C73B-4475-86A3-0E1D47E83483}" destId="{A277B012-A43A-4494-BDEC-0F02F88A0772}" srcOrd="2" destOrd="0" presId="urn:microsoft.com/office/officeart/2018/2/layout/IconVerticalSolidList"/>
    <dgm:cxn modelId="{A399BDDB-3701-4FA8-8182-78F827050602}" type="presParOf" srcId="{D2103FB2-C73B-4475-86A3-0E1D47E83483}" destId="{1A45745B-6EA7-40EC-835D-D65E6CC3D7A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66C4E35-F20C-4EC5-AAC3-4955AD0AB38A}"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FAC5518F-AC4C-4A46-9264-1D92A8292C16}">
      <dgm:prSet/>
      <dgm:spPr/>
      <dgm:t>
        <a:bodyPr/>
        <a:lstStyle/>
        <a:p>
          <a:r>
            <a:rPr lang="en-GB"/>
            <a:t>Difference between want and need – Our Desert Island</a:t>
          </a:r>
          <a:endParaRPr lang="en-US"/>
        </a:p>
      </dgm:t>
    </dgm:pt>
    <dgm:pt modelId="{2F769117-FCCF-431D-94CE-566185D1E972}" type="parTrans" cxnId="{073A53C7-8E41-49CE-A612-B01DCCA0E7D2}">
      <dgm:prSet/>
      <dgm:spPr/>
      <dgm:t>
        <a:bodyPr/>
        <a:lstStyle/>
        <a:p>
          <a:endParaRPr lang="en-US"/>
        </a:p>
      </dgm:t>
    </dgm:pt>
    <dgm:pt modelId="{EB8A9151-2271-435C-8C37-F72D3D42B405}" type="sibTrans" cxnId="{073A53C7-8E41-49CE-A612-B01DCCA0E7D2}">
      <dgm:prSet/>
      <dgm:spPr/>
      <dgm:t>
        <a:bodyPr/>
        <a:lstStyle/>
        <a:p>
          <a:endParaRPr lang="en-US"/>
        </a:p>
      </dgm:t>
    </dgm:pt>
    <dgm:pt modelId="{6CBCA73B-F44A-4470-98CE-66B9D60B1FE5}">
      <dgm:prSet/>
      <dgm:spPr/>
      <dgm:t>
        <a:bodyPr/>
        <a:lstStyle/>
        <a:p>
          <a:r>
            <a:rPr lang="en-GB"/>
            <a:t>Shopping smart</a:t>
          </a:r>
          <a:endParaRPr lang="en-US"/>
        </a:p>
      </dgm:t>
    </dgm:pt>
    <dgm:pt modelId="{7386F50A-1326-4077-B3C9-0B128D6D450A}" type="parTrans" cxnId="{D6429FAA-9732-4DBD-8734-CD0CA417B5BE}">
      <dgm:prSet/>
      <dgm:spPr/>
      <dgm:t>
        <a:bodyPr/>
        <a:lstStyle/>
        <a:p>
          <a:endParaRPr lang="en-US"/>
        </a:p>
      </dgm:t>
    </dgm:pt>
    <dgm:pt modelId="{EA6D7468-4A2F-4FDA-8273-B0DEE94FE9F8}" type="sibTrans" cxnId="{D6429FAA-9732-4DBD-8734-CD0CA417B5BE}">
      <dgm:prSet/>
      <dgm:spPr/>
      <dgm:t>
        <a:bodyPr/>
        <a:lstStyle/>
        <a:p>
          <a:endParaRPr lang="en-US"/>
        </a:p>
      </dgm:t>
    </dgm:pt>
    <dgm:pt modelId="{CF50ABB5-6F55-4BBC-94FC-F2B8AB73CC36}">
      <dgm:prSet/>
      <dgm:spPr/>
      <dgm:t>
        <a:bodyPr/>
        <a:lstStyle/>
        <a:p>
          <a:r>
            <a:rPr lang="en-GB"/>
            <a:t>Saving and spending – group task!</a:t>
          </a:r>
          <a:endParaRPr lang="en-US"/>
        </a:p>
      </dgm:t>
    </dgm:pt>
    <dgm:pt modelId="{55CC5BFC-F69F-435E-B1AD-D7F646EBF340}" type="parTrans" cxnId="{6970DE3C-26C3-49DA-B766-D65E869C5FB4}">
      <dgm:prSet/>
      <dgm:spPr/>
      <dgm:t>
        <a:bodyPr/>
        <a:lstStyle/>
        <a:p>
          <a:endParaRPr lang="en-US"/>
        </a:p>
      </dgm:t>
    </dgm:pt>
    <dgm:pt modelId="{7CBE0F3E-CFB2-4EA1-ACCB-F277529DEFD7}" type="sibTrans" cxnId="{6970DE3C-26C3-49DA-B766-D65E869C5FB4}">
      <dgm:prSet/>
      <dgm:spPr/>
      <dgm:t>
        <a:bodyPr/>
        <a:lstStyle/>
        <a:p>
          <a:endParaRPr lang="en-US"/>
        </a:p>
      </dgm:t>
    </dgm:pt>
    <dgm:pt modelId="{18D363CD-3FB7-40EB-9135-CAF22B77DF01}">
      <dgm:prSet/>
      <dgm:spPr/>
      <dgm:t>
        <a:bodyPr/>
        <a:lstStyle/>
        <a:p>
          <a:r>
            <a:rPr lang="en-GB"/>
            <a:t>Check Out</a:t>
          </a:r>
          <a:endParaRPr lang="en-US"/>
        </a:p>
      </dgm:t>
    </dgm:pt>
    <dgm:pt modelId="{68D8DF24-C6A9-4BF0-A788-D071DB83A3EF}" type="parTrans" cxnId="{A50F1C4E-4985-4029-AACE-3235CDCB57C5}">
      <dgm:prSet/>
      <dgm:spPr/>
      <dgm:t>
        <a:bodyPr/>
        <a:lstStyle/>
        <a:p>
          <a:endParaRPr lang="en-US"/>
        </a:p>
      </dgm:t>
    </dgm:pt>
    <dgm:pt modelId="{817E7F4D-1ACA-4C6D-848F-5E3128F3BC73}" type="sibTrans" cxnId="{A50F1C4E-4985-4029-AACE-3235CDCB57C5}">
      <dgm:prSet/>
      <dgm:spPr/>
      <dgm:t>
        <a:bodyPr/>
        <a:lstStyle/>
        <a:p>
          <a:endParaRPr lang="en-US"/>
        </a:p>
      </dgm:t>
    </dgm:pt>
    <dgm:pt modelId="{739A65E2-D0D9-4CAC-B931-635161A5D0D5}" type="pres">
      <dgm:prSet presAssocID="{566C4E35-F20C-4EC5-AAC3-4955AD0AB38A}" presName="root" presStyleCnt="0">
        <dgm:presLayoutVars>
          <dgm:dir/>
          <dgm:resizeHandles val="exact"/>
        </dgm:presLayoutVars>
      </dgm:prSet>
      <dgm:spPr/>
    </dgm:pt>
    <dgm:pt modelId="{2DDCC177-1308-4BF9-A4AA-6C465AB86008}" type="pres">
      <dgm:prSet presAssocID="{FAC5518F-AC4C-4A46-9264-1D92A8292C16}" presName="compNode" presStyleCnt="0"/>
      <dgm:spPr/>
    </dgm:pt>
    <dgm:pt modelId="{48E29CCA-BB0A-460C-9350-EB356C1D5A95}" type="pres">
      <dgm:prSet presAssocID="{FAC5518F-AC4C-4A46-9264-1D92A8292C1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ctus"/>
        </a:ext>
      </dgm:extLst>
    </dgm:pt>
    <dgm:pt modelId="{AB139F07-05BB-4864-98C3-329B729AF1B2}" type="pres">
      <dgm:prSet presAssocID="{FAC5518F-AC4C-4A46-9264-1D92A8292C16}" presName="spaceRect" presStyleCnt="0"/>
      <dgm:spPr/>
    </dgm:pt>
    <dgm:pt modelId="{02EB9E77-C8CD-4EE4-BC3F-F555E4723BA6}" type="pres">
      <dgm:prSet presAssocID="{FAC5518F-AC4C-4A46-9264-1D92A8292C16}" presName="textRect" presStyleLbl="revTx" presStyleIdx="0" presStyleCnt="4">
        <dgm:presLayoutVars>
          <dgm:chMax val="1"/>
          <dgm:chPref val="1"/>
        </dgm:presLayoutVars>
      </dgm:prSet>
      <dgm:spPr/>
    </dgm:pt>
    <dgm:pt modelId="{762E6597-6CEC-4036-BA78-C1974F4E65F0}" type="pres">
      <dgm:prSet presAssocID="{EB8A9151-2271-435C-8C37-F72D3D42B405}" presName="sibTrans" presStyleCnt="0"/>
      <dgm:spPr/>
    </dgm:pt>
    <dgm:pt modelId="{50050801-F9DF-4E89-9296-F33BF5F2C9A5}" type="pres">
      <dgm:prSet presAssocID="{6CBCA73B-F44A-4470-98CE-66B9D60B1FE5}" presName="compNode" presStyleCnt="0"/>
      <dgm:spPr/>
    </dgm:pt>
    <dgm:pt modelId="{7F447BD6-8C32-44DC-BF64-D0EF0030022B}" type="pres">
      <dgm:prSet presAssocID="{6CBCA73B-F44A-4470-98CE-66B9D60B1FE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opping cart"/>
        </a:ext>
      </dgm:extLst>
    </dgm:pt>
    <dgm:pt modelId="{15210B82-00BD-46C1-A443-55C3C7FD69D6}" type="pres">
      <dgm:prSet presAssocID="{6CBCA73B-F44A-4470-98CE-66B9D60B1FE5}" presName="spaceRect" presStyleCnt="0"/>
      <dgm:spPr/>
    </dgm:pt>
    <dgm:pt modelId="{1CA256A3-72F9-4E4E-AB76-D07DF8817838}" type="pres">
      <dgm:prSet presAssocID="{6CBCA73B-F44A-4470-98CE-66B9D60B1FE5}" presName="textRect" presStyleLbl="revTx" presStyleIdx="1" presStyleCnt="4">
        <dgm:presLayoutVars>
          <dgm:chMax val="1"/>
          <dgm:chPref val="1"/>
        </dgm:presLayoutVars>
      </dgm:prSet>
      <dgm:spPr/>
    </dgm:pt>
    <dgm:pt modelId="{0C02BA25-4579-4F56-81D8-8729E22E20C6}" type="pres">
      <dgm:prSet presAssocID="{EA6D7468-4A2F-4FDA-8273-B0DEE94FE9F8}" presName="sibTrans" presStyleCnt="0"/>
      <dgm:spPr/>
    </dgm:pt>
    <dgm:pt modelId="{54C0E0C1-2245-44DB-A104-C0ECBD1B874C}" type="pres">
      <dgm:prSet presAssocID="{CF50ABB5-6F55-4BBC-94FC-F2B8AB73CC36}" presName="compNode" presStyleCnt="0"/>
      <dgm:spPr/>
    </dgm:pt>
    <dgm:pt modelId="{3A0B5E56-3E8F-4F5D-82D3-1CA9A8AFEBEB}" type="pres">
      <dgm:prSet presAssocID="{CF50ABB5-6F55-4BBC-94FC-F2B8AB73CC3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9869EFED-6CFE-4002-A70A-9AC110275BA3}" type="pres">
      <dgm:prSet presAssocID="{CF50ABB5-6F55-4BBC-94FC-F2B8AB73CC36}" presName="spaceRect" presStyleCnt="0"/>
      <dgm:spPr/>
    </dgm:pt>
    <dgm:pt modelId="{62119A08-0B5F-4497-BBB3-8D3247B9BF43}" type="pres">
      <dgm:prSet presAssocID="{CF50ABB5-6F55-4BBC-94FC-F2B8AB73CC36}" presName="textRect" presStyleLbl="revTx" presStyleIdx="2" presStyleCnt="4">
        <dgm:presLayoutVars>
          <dgm:chMax val="1"/>
          <dgm:chPref val="1"/>
        </dgm:presLayoutVars>
      </dgm:prSet>
      <dgm:spPr/>
    </dgm:pt>
    <dgm:pt modelId="{37E8077D-34D2-43AE-A799-2CFFCB7B453D}" type="pres">
      <dgm:prSet presAssocID="{7CBE0F3E-CFB2-4EA1-ACCB-F277529DEFD7}" presName="sibTrans" presStyleCnt="0"/>
      <dgm:spPr/>
    </dgm:pt>
    <dgm:pt modelId="{C6B6BEA5-0559-47F5-8086-43D1C32ABC82}" type="pres">
      <dgm:prSet presAssocID="{18D363CD-3FB7-40EB-9135-CAF22B77DF01}" presName="compNode" presStyleCnt="0"/>
      <dgm:spPr/>
    </dgm:pt>
    <dgm:pt modelId="{0AB1EB99-88CB-41E1-83C9-CC433A1EB099}" type="pres">
      <dgm:prSet presAssocID="{18D363CD-3FB7-40EB-9135-CAF22B77DF0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code"/>
        </a:ext>
      </dgm:extLst>
    </dgm:pt>
    <dgm:pt modelId="{2BCC4E60-C9F3-4514-A1A4-749BE68E190F}" type="pres">
      <dgm:prSet presAssocID="{18D363CD-3FB7-40EB-9135-CAF22B77DF01}" presName="spaceRect" presStyleCnt="0"/>
      <dgm:spPr/>
    </dgm:pt>
    <dgm:pt modelId="{3E58601C-24F6-4CAA-BF55-6941D6DCBE0D}" type="pres">
      <dgm:prSet presAssocID="{18D363CD-3FB7-40EB-9135-CAF22B77DF01}" presName="textRect" presStyleLbl="revTx" presStyleIdx="3" presStyleCnt="4">
        <dgm:presLayoutVars>
          <dgm:chMax val="1"/>
          <dgm:chPref val="1"/>
        </dgm:presLayoutVars>
      </dgm:prSet>
      <dgm:spPr/>
    </dgm:pt>
  </dgm:ptLst>
  <dgm:cxnLst>
    <dgm:cxn modelId="{A34F8B1C-FFB6-4C4D-852C-DA8BC6074BB9}" type="presOf" srcId="{FAC5518F-AC4C-4A46-9264-1D92A8292C16}" destId="{02EB9E77-C8CD-4EE4-BC3F-F555E4723BA6}" srcOrd="0" destOrd="0" presId="urn:microsoft.com/office/officeart/2018/2/layout/IconLabelList"/>
    <dgm:cxn modelId="{7DCF4D33-9EEB-4937-B1A5-43C8B9E322E2}" type="presOf" srcId="{CF50ABB5-6F55-4BBC-94FC-F2B8AB73CC36}" destId="{62119A08-0B5F-4497-BBB3-8D3247B9BF43}" srcOrd="0" destOrd="0" presId="urn:microsoft.com/office/officeart/2018/2/layout/IconLabelList"/>
    <dgm:cxn modelId="{6970DE3C-26C3-49DA-B766-D65E869C5FB4}" srcId="{566C4E35-F20C-4EC5-AAC3-4955AD0AB38A}" destId="{CF50ABB5-6F55-4BBC-94FC-F2B8AB73CC36}" srcOrd="2" destOrd="0" parTransId="{55CC5BFC-F69F-435E-B1AD-D7F646EBF340}" sibTransId="{7CBE0F3E-CFB2-4EA1-ACCB-F277529DEFD7}"/>
    <dgm:cxn modelId="{A50F1C4E-4985-4029-AACE-3235CDCB57C5}" srcId="{566C4E35-F20C-4EC5-AAC3-4955AD0AB38A}" destId="{18D363CD-3FB7-40EB-9135-CAF22B77DF01}" srcOrd="3" destOrd="0" parTransId="{68D8DF24-C6A9-4BF0-A788-D071DB83A3EF}" sibTransId="{817E7F4D-1ACA-4C6D-848F-5E3128F3BC73}"/>
    <dgm:cxn modelId="{AFA5339D-F610-49A1-8D8E-8D63950136BB}" type="presOf" srcId="{18D363CD-3FB7-40EB-9135-CAF22B77DF01}" destId="{3E58601C-24F6-4CAA-BF55-6941D6DCBE0D}" srcOrd="0" destOrd="0" presId="urn:microsoft.com/office/officeart/2018/2/layout/IconLabelList"/>
    <dgm:cxn modelId="{D6429FAA-9732-4DBD-8734-CD0CA417B5BE}" srcId="{566C4E35-F20C-4EC5-AAC3-4955AD0AB38A}" destId="{6CBCA73B-F44A-4470-98CE-66B9D60B1FE5}" srcOrd="1" destOrd="0" parTransId="{7386F50A-1326-4077-B3C9-0B128D6D450A}" sibTransId="{EA6D7468-4A2F-4FDA-8273-B0DEE94FE9F8}"/>
    <dgm:cxn modelId="{073A53C7-8E41-49CE-A612-B01DCCA0E7D2}" srcId="{566C4E35-F20C-4EC5-AAC3-4955AD0AB38A}" destId="{FAC5518F-AC4C-4A46-9264-1D92A8292C16}" srcOrd="0" destOrd="0" parTransId="{2F769117-FCCF-431D-94CE-566185D1E972}" sibTransId="{EB8A9151-2271-435C-8C37-F72D3D42B405}"/>
    <dgm:cxn modelId="{C458B0C9-B555-4F49-B779-9A13FFF865F5}" type="presOf" srcId="{566C4E35-F20C-4EC5-AAC3-4955AD0AB38A}" destId="{739A65E2-D0D9-4CAC-B931-635161A5D0D5}" srcOrd="0" destOrd="0" presId="urn:microsoft.com/office/officeart/2018/2/layout/IconLabelList"/>
    <dgm:cxn modelId="{D5A83ED8-2595-4967-B6C0-D7FCFF498E61}" type="presOf" srcId="{6CBCA73B-F44A-4470-98CE-66B9D60B1FE5}" destId="{1CA256A3-72F9-4E4E-AB76-D07DF8817838}" srcOrd="0" destOrd="0" presId="urn:microsoft.com/office/officeart/2018/2/layout/IconLabelList"/>
    <dgm:cxn modelId="{C6A3999C-B13D-4856-B3CD-6790F1693A78}" type="presParOf" srcId="{739A65E2-D0D9-4CAC-B931-635161A5D0D5}" destId="{2DDCC177-1308-4BF9-A4AA-6C465AB86008}" srcOrd="0" destOrd="0" presId="urn:microsoft.com/office/officeart/2018/2/layout/IconLabelList"/>
    <dgm:cxn modelId="{73BECFED-649D-49D1-8392-15BA024CE76A}" type="presParOf" srcId="{2DDCC177-1308-4BF9-A4AA-6C465AB86008}" destId="{48E29CCA-BB0A-460C-9350-EB356C1D5A95}" srcOrd="0" destOrd="0" presId="urn:microsoft.com/office/officeart/2018/2/layout/IconLabelList"/>
    <dgm:cxn modelId="{DCA5DB0A-82A6-43F4-AF94-3AF1408D63BB}" type="presParOf" srcId="{2DDCC177-1308-4BF9-A4AA-6C465AB86008}" destId="{AB139F07-05BB-4864-98C3-329B729AF1B2}" srcOrd="1" destOrd="0" presId="urn:microsoft.com/office/officeart/2018/2/layout/IconLabelList"/>
    <dgm:cxn modelId="{C06BCF34-B56B-44FF-8794-526742DE4E7E}" type="presParOf" srcId="{2DDCC177-1308-4BF9-A4AA-6C465AB86008}" destId="{02EB9E77-C8CD-4EE4-BC3F-F555E4723BA6}" srcOrd="2" destOrd="0" presId="urn:microsoft.com/office/officeart/2018/2/layout/IconLabelList"/>
    <dgm:cxn modelId="{733D4AC5-E1D8-4366-9DA8-FB65A8630943}" type="presParOf" srcId="{739A65E2-D0D9-4CAC-B931-635161A5D0D5}" destId="{762E6597-6CEC-4036-BA78-C1974F4E65F0}" srcOrd="1" destOrd="0" presId="urn:microsoft.com/office/officeart/2018/2/layout/IconLabelList"/>
    <dgm:cxn modelId="{EE04A2D3-EF3A-4CC1-A914-47B00309F034}" type="presParOf" srcId="{739A65E2-D0D9-4CAC-B931-635161A5D0D5}" destId="{50050801-F9DF-4E89-9296-F33BF5F2C9A5}" srcOrd="2" destOrd="0" presId="urn:microsoft.com/office/officeart/2018/2/layout/IconLabelList"/>
    <dgm:cxn modelId="{810492EC-C50C-4C28-A03C-AEC226F02B7B}" type="presParOf" srcId="{50050801-F9DF-4E89-9296-F33BF5F2C9A5}" destId="{7F447BD6-8C32-44DC-BF64-D0EF0030022B}" srcOrd="0" destOrd="0" presId="urn:microsoft.com/office/officeart/2018/2/layout/IconLabelList"/>
    <dgm:cxn modelId="{2607EBD4-8DB7-4DD5-BABE-C44A952D2E64}" type="presParOf" srcId="{50050801-F9DF-4E89-9296-F33BF5F2C9A5}" destId="{15210B82-00BD-46C1-A443-55C3C7FD69D6}" srcOrd="1" destOrd="0" presId="urn:microsoft.com/office/officeart/2018/2/layout/IconLabelList"/>
    <dgm:cxn modelId="{B2A022CD-4F25-4617-8577-29A79F43901B}" type="presParOf" srcId="{50050801-F9DF-4E89-9296-F33BF5F2C9A5}" destId="{1CA256A3-72F9-4E4E-AB76-D07DF8817838}" srcOrd="2" destOrd="0" presId="urn:microsoft.com/office/officeart/2018/2/layout/IconLabelList"/>
    <dgm:cxn modelId="{B9EC0613-627B-4245-BA92-853C6F7EEE23}" type="presParOf" srcId="{739A65E2-D0D9-4CAC-B931-635161A5D0D5}" destId="{0C02BA25-4579-4F56-81D8-8729E22E20C6}" srcOrd="3" destOrd="0" presId="urn:microsoft.com/office/officeart/2018/2/layout/IconLabelList"/>
    <dgm:cxn modelId="{402D864E-78FF-4263-B6DC-128DEE9B9C05}" type="presParOf" srcId="{739A65E2-D0D9-4CAC-B931-635161A5D0D5}" destId="{54C0E0C1-2245-44DB-A104-C0ECBD1B874C}" srcOrd="4" destOrd="0" presId="urn:microsoft.com/office/officeart/2018/2/layout/IconLabelList"/>
    <dgm:cxn modelId="{22778C2A-E15A-4225-BE18-5BD722BBA790}" type="presParOf" srcId="{54C0E0C1-2245-44DB-A104-C0ECBD1B874C}" destId="{3A0B5E56-3E8F-4F5D-82D3-1CA9A8AFEBEB}" srcOrd="0" destOrd="0" presId="urn:microsoft.com/office/officeart/2018/2/layout/IconLabelList"/>
    <dgm:cxn modelId="{B2A8FB96-28F1-442C-8010-1A814E246235}" type="presParOf" srcId="{54C0E0C1-2245-44DB-A104-C0ECBD1B874C}" destId="{9869EFED-6CFE-4002-A70A-9AC110275BA3}" srcOrd="1" destOrd="0" presId="urn:microsoft.com/office/officeart/2018/2/layout/IconLabelList"/>
    <dgm:cxn modelId="{E5C627D1-63EC-4D37-BCC9-560285D50F50}" type="presParOf" srcId="{54C0E0C1-2245-44DB-A104-C0ECBD1B874C}" destId="{62119A08-0B5F-4497-BBB3-8D3247B9BF43}" srcOrd="2" destOrd="0" presId="urn:microsoft.com/office/officeart/2018/2/layout/IconLabelList"/>
    <dgm:cxn modelId="{E973D188-C2C4-44DF-986A-81BDF0F648B2}" type="presParOf" srcId="{739A65E2-D0D9-4CAC-B931-635161A5D0D5}" destId="{37E8077D-34D2-43AE-A799-2CFFCB7B453D}" srcOrd="5" destOrd="0" presId="urn:microsoft.com/office/officeart/2018/2/layout/IconLabelList"/>
    <dgm:cxn modelId="{9597BC39-EDB2-4638-95CC-7D3928D5FE84}" type="presParOf" srcId="{739A65E2-D0D9-4CAC-B931-635161A5D0D5}" destId="{C6B6BEA5-0559-47F5-8086-43D1C32ABC82}" srcOrd="6" destOrd="0" presId="urn:microsoft.com/office/officeart/2018/2/layout/IconLabelList"/>
    <dgm:cxn modelId="{ED3D4991-168F-4C77-98C7-DBE4FDF5E319}" type="presParOf" srcId="{C6B6BEA5-0559-47F5-8086-43D1C32ABC82}" destId="{0AB1EB99-88CB-41E1-83C9-CC433A1EB099}" srcOrd="0" destOrd="0" presId="urn:microsoft.com/office/officeart/2018/2/layout/IconLabelList"/>
    <dgm:cxn modelId="{A19470A7-99EA-4C2D-8A7A-8A54624217F1}" type="presParOf" srcId="{C6B6BEA5-0559-47F5-8086-43D1C32ABC82}" destId="{2BCC4E60-C9F3-4514-A1A4-749BE68E190F}" srcOrd="1" destOrd="0" presId="urn:microsoft.com/office/officeart/2018/2/layout/IconLabelList"/>
    <dgm:cxn modelId="{157F8936-98AC-4CEB-8E60-387549F8DED1}" type="presParOf" srcId="{C6B6BEA5-0559-47F5-8086-43D1C32ABC82}" destId="{3E58601C-24F6-4CAA-BF55-6941D6DCBE0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1CB0BFD-36FF-46C6-83E2-495D1A210D00}" type="doc">
      <dgm:prSet loTypeId="urn:microsoft.com/office/officeart/2005/8/layout/default" loCatId="list" qsTypeId="urn:microsoft.com/office/officeart/2005/8/quickstyle/simple5" qsCatId="simple" csTypeId="urn:microsoft.com/office/officeart/2005/8/colors/colorful1" csCatId="colorful"/>
      <dgm:spPr/>
      <dgm:t>
        <a:bodyPr/>
        <a:lstStyle/>
        <a:p>
          <a:endParaRPr lang="en-US"/>
        </a:p>
      </dgm:t>
    </dgm:pt>
    <dgm:pt modelId="{CDF4132D-EC75-4774-9A9C-59AEF9D0286B}">
      <dgm:prSet/>
      <dgm:spPr/>
      <dgm:t>
        <a:bodyPr/>
        <a:lstStyle/>
        <a:p>
          <a:r>
            <a:rPr lang="en-GB"/>
            <a:t>Check in</a:t>
          </a:r>
          <a:endParaRPr lang="en-US"/>
        </a:p>
      </dgm:t>
    </dgm:pt>
    <dgm:pt modelId="{21C8AAAA-890C-454C-B94E-CF636DB53737}" type="parTrans" cxnId="{2F19BD79-4678-4ECC-9AE4-C5702B444AD3}">
      <dgm:prSet/>
      <dgm:spPr/>
      <dgm:t>
        <a:bodyPr/>
        <a:lstStyle/>
        <a:p>
          <a:endParaRPr lang="en-US"/>
        </a:p>
      </dgm:t>
    </dgm:pt>
    <dgm:pt modelId="{0F3082AB-07C2-46FF-898A-0CD4CBAB3FE0}" type="sibTrans" cxnId="{2F19BD79-4678-4ECC-9AE4-C5702B444AD3}">
      <dgm:prSet/>
      <dgm:spPr/>
      <dgm:t>
        <a:bodyPr/>
        <a:lstStyle/>
        <a:p>
          <a:endParaRPr lang="en-US"/>
        </a:p>
      </dgm:t>
    </dgm:pt>
    <dgm:pt modelId="{E5C770B0-25CB-48DD-AD4D-3A71614EB2AA}">
      <dgm:prSet/>
      <dgm:spPr/>
      <dgm:t>
        <a:bodyPr/>
        <a:lstStyle/>
        <a:p>
          <a:r>
            <a:rPr lang="en-GB"/>
            <a:t>What is a stressful situation?</a:t>
          </a:r>
          <a:endParaRPr lang="en-US"/>
        </a:p>
      </dgm:t>
    </dgm:pt>
    <dgm:pt modelId="{14D66FAC-01B0-4A3B-83C6-12A4D414B783}" type="parTrans" cxnId="{3FE26DDA-4C83-46D7-8505-1517C31C657B}">
      <dgm:prSet/>
      <dgm:spPr/>
      <dgm:t>
        <a:bodyPr/>
        <a:lstStyle/>
        <a:p>
          <a:endParaRPr lang="en-US"/>
        </a:p>
      </dgm:t>
    </dgm:pt>
    <dgm:pt modelId="{45F6A5F8-CC52-43E3-8E63-DF454E5F0476}" type="sibTrans" cxnId="{3FE26DDA-4C83-46D7-8505-1517C31C657B}">
      <dgm:prSet/>
      <dgm:spPr/>
      <dgm:t>
        <a:bodyPr/>
        <a:lstStyle/>
        <a:p>
          <a:endParaRPr lang="en-US"/>
        </a:p>
      </dgm:t>
    </dgm:pt>
    <dgm:pt modelId="{6DC19878-5F0F-479B-942E-48D9F492D5C4}">
      <dgm:prSet/>
      <dgm:spPr/>
      <dgm:t>
        <a:bodyPr/>
        <a:lstStyle/>
        <a:p>
          <a:r>
            <a:rPr lang="en-GB"/>
            <a:t>Group game/ icebreaker</a:t>
          </a:r>
          <a:endParaRPr lang="en-US"/>
        </a:p>
      </dgm:t>
    </dgm:pt>
    <dgm:pt modelId="{1A773384-B3F2-4ABE-8248-E71833CB508A}" type="parTrans" cxnId="{EB530A10-DED7-42A3-927F-713FB9896524}">
      <dgm:prSet/>
      <dgm:spPr/>
      <dgm:t>
        <a:bodyPr/>
        <a:lstStyle/>
        <a:p>
          <a:endParaRPr lang="en-US"/>
        </a:p>
      </dgm:t>
    </dgm:pt>
    <dgm:pt modelId="{4165D619-3359-4140-9011-65B2D55B3581}" type="sibTrans" cxnId="{EB530A10-DED7-42A3-927F-713FB9896524}">
      <dgm:prSet/>
      <dgm:spPr/>
      <dgm:t>
        <a:bodyPr/>
        <a:lstStyle/>
        <a:p>
          <a:endParaRPr lang="en-US"/>
        </a:p>
      </dgm:t>
    </dgm:pt>
    <dgm:pt modelId="{D58D1011-DED7-4A2F-BEC5-3C502DE5D30C}">
      <dgm:prSet/>
      <dgm:spPr/>
      <dgm:t>
        <a:bodyPr/>
        <a:lstStyle/>
        <a:p>
          <a:r>
            <a:rPr lang="en-GB"/>
            <a:t>Our health &amp; wellbeing</a:t>
          </a:r>
          <a:endParaRPr lang="en-US"/>
        </a:p>
      </dgm:t>
    </dgm:pt>
    <dgm:pt modelId="{EFEDD8B1-F07A-4116-B76C-176C0A6F6D31}" type="parTrans" cxnId="{5E291EB4-7710-4FA8-8DCD-0283138500A0}">
      <dgm:prSet/>
      <dgm:spPr/>
      <dgm:t>
        <a:bodyPr/>
        <a:lstStyle/>
        <a:p>
          <a:endParaRPr lang="en-US"/>
        </a:p>
      </dgm:t>
    </dgm:pt>
    <dgm:pt modelId="{F7F67A28-32DA-4BB1-8CF6-9906286E5998}" type="sibTrans" cxnId="{5E291EB4-7710-4FA8-8DCD-0283138500A0}">
      <dgm:prSet/>
      <dgm:spPr/>
      <dgm:t>
        <a:bodyPr/>
        <a:lstStyle/>
        <a:p>
          <a:endParaRPr lang="en-US"/>
        </a:p>
      </dgm:t>
    </dgm:pt>
    <dgm:pt modelId="{F8CB24C6-6975-4CF3-B739-F7898EDD4A3B}">
      <dgm:prSet/>
      <dgm:spPr/>
      <dgm:t>
        <a:bodyPr/>
        <a:lstStyle/>
        <a:p>
          <a:r>
            <a:rPr lang="en-GB"/>
            <a:t>Pledge</a:t>
          </a:r>
          <a:endParaRPr lang="en-US"/>
        </a:p>
      </dgm:t>
    </dgm:pt>
    <dgm:pt modelId="{9BDA9F18-B9C6-4087-995E-AEA8BE5E23CF}" type="parTrans" cxnId="{F37F2AB5-5F6B-489C-A02D-1C209FBF97DE}">
      <dgm:prSet/>
      <dgm:spPr/>
      <dgm:t>
        <a:bodyPr/>
        <a:lstStyle/>
        <a:p>
          <a:endParaRPr lang="en-US"/>
        </a:p>
      </dgm:t>
    </dgm:pt>
    <dgm:pt modelId="{FB389B2F-6F87-48AF-BA7C-C01367AC1381}" type="sibTrans" cxnId="{F37F2AB5-5F6B-489C-A02D-1C209FBF97DE}">
      <dgm:prSet/>
      <dgm:spPr/>
      <dgm:t>
        <a:bodyPr/>
        <a:lstStyle/>
        <a:p>
          <a:endParaRPr lang="en-US"/>
        </a:p>
      </dgm:t>
    </dgm:pt>
    <dgm:pt modelId="{7A491920-AD68-42C5-8513-9968DCFB5000}">
      <dgm:prSet/>
      <dgm:spPr/>
      <dgm:t>
        <a:bodyPr/>
        <a:lstStyle/>
        <a:p>
          <a:r>
            <a:rPr lang="en-GB"/>
            <a:t>Jar of Importance</a:t>
          </a:r>
          <a:endParaRPr lang="en-US"/>
        </a:p>
      </dgm:t>
    </dgm:pt>
    <dgm:pt modelId="{71E03AC7-5B61-48D7-AC38-E8F44FF2EDBE}" type="parTrans" cxnId="{0A50529F-2746-4609-9714-63D22E4EED61}">
      <dgm:prSet/>
      <dgm:spPr/>
      <dgm:t>
        <a:bodyPr/>
        <a:lstStyle/>
        <a:p>
          <a:endParaRPr lang="en-US"/>
        </a:p>
      </dgm:t>
    </dgm:pt>
    <dgm:pt modelId="{30EEA148-8CAD-43A2-866B-50FFB8BFCD56}" type="sibTrans" cxnId="{0A50529F-2746-4609-9714-63D22E4EED61}">
      <dgm:prSet/>
      <dgm:spPr/>
      <dgm:t>
        <a:bodyPr/>
        <a:lstStyle/>
        <a:p>
          <a:endParaRPr lang="en-US"/>
        </a:p>
      </dgm:t>
    </dgm:pt>
    <dgm:pt modelId="{6FF416FE-4BC4-4E90-95ED-AE089F685293}">
      <dgm:prSet/>
      <dgm:spPr/>
      <dgm:t>
        <a:bodyPr/>
        <a:lstStyle/>
        <a:p>
          <a:r>
            <a:rPr lang="en-GB"/>
            <a:t>Managing stress</a:t>
          </a:r>
          <a:endParaRPr lang="en-US"/>
        </a:p>
      </dgm:t>
    </dgm:pt>
    <dgm:pt modelId="{00418BB3-69C3-4297-B6B0-CE300B91DBDE}" type="parTrans" cxnId="{52D7E3B5-A850-4895-BC1A-995F15783DD1}">
      <dgm:prSet/>
      <dgm:spPr/>
      <dgm:t>
        <a:bodyPr/>
        <a:lstStyle/>
        <a:p>
          <a:endParaRPr lang="en-US"/>
        </a:p>
      </dgm:t>
    </dgm:pt>
    <dgm:pt modelId="{BA3AAF07-5925-4BDC-BB9D-6E1D8D42996F}" type="sibTrans" cxnId="{52D7E3B5-A850-4895-BC1A-995F15783DD1}">
      <dgm:prSet/>
      <dgm:spPr/>
      <dgm:t>
        <a:bodyPr/>
        <a:lstStyle/>
        <a:p>
          <a:endParaRPr lang="en-US"/>
        </a:p>
      </dgm:t>
    </dgm:pt>
    <dgm:pt modelId="{E025E7FC-7835-4AA8-8C85-9B9A1812A3E0}">
      <dgm:prSet/>
      <dgm:spPr/>
      <dgm:t>
        <a:bodyPr/>
        <a:lstStyle/>
        <a:p>
          <a:r>
            <a:rPr lang="en-GB"/>
            <a:t>Check out </a:t>
          </a:r>
          <a:endParaRPr lang="en-US"/>
        </a:p>
      </dgm:t>
    </dgm:pt>
    <dgm:pt modelId="{B5524A9B-DA7B-4355-9344-935618E6D846}" type="parTrans" cxnId="{72CF61E8-424D-44B1-9A22-D69C8BF34CF3}">
      <dgm:prSet/>
      <dgm:spPr/>
      <dgm:t>
        <a:bodyPr/>
        <a:lstStyle/>
        <a:p>
          <a:endParaRPr lang="en-US"/>
        </a:p>
      </dgm:t>
    </dgm:pt>
    <dgm:pt modelId="{A1C6CCE9-8AE1-4CC6-8FA9-BF1E0A88994B}" type="sibTrans" cxnId="{72CF61E8-424D-44B1-9A22-D69C8BF34CF3}">
      <dgm:prSet/>
      <dgm:spPr/>
      <dgm:t>
        <a:bodyPr/>
        <a:lstStyle/>
        <a:p>
          <a:endParaRPr lang="en-US"/>
        </a:p>
      </dgm:t>
    </dgm:pt>
    <dgm:pt modelId="{58174F97-DD70-4500-A118-3E9727F1D59E}" type="pres">
      <dgm:prSet presAssocID="{D1CB0BFD-36FF-46C6-83E2-495D1A210D00}" presName="diagram" presStyleCnt="0">
        <dgm:presLayoutVars>
          <dgm:dir/>
          <dgm:resizeHandles val="exact"/>
        </dgm:presLayoutVars>
      </dgm:prSet>
      <dgm:spPr/>
    </dgm:pt>
    <dgm:pt modelId="{D841B656-4305-4A9E-B77E-5910E27D4451}" type="pres">
      <dgm:prSet presAssocID="{CDF4132D-EC75-4774-9A9C-59AEF9D0286B}" presName="node" presStyleLbl="node1" presStyleIdx="0" presStyleCnt="8">
        <dgm:presLayoutVars>
          <dgm:bulletEnabled val="1"/>
        </dgm:presLayoutVars>
      </dgm:prSet>
      <dgm:spPr/>
    </dgm:pt>
    <dgm:pt modelId="{EB80A41F-BA83-427D-9DC3-D7E893D39BEA}" type="pres">
      <dgm:prSet presAssocID="{0F3082AB-07C2-46FF-898A-0CD4CBAB3FE0}" presName="sibTrans" presStyleCnt="0"/>
      <dgm:spPr/>
    </dgm:pt>
    <dgm:pt modelId="{ECB5EBF5-DB3D-4A74-BF20-6C463947325F}" type="pres">
      <dgm:prSet presAssocID="{E5C770B0-25CB-48DD-AD4D-3A71614EB2AA}" presName="node" presStyleLbl="node1" presStyleIdx="1" presStyleCnt="8">
        <dgm:presLayoutVars>
          <dgm:bulletEnabled val="1"/>
        </dgm:presLayoutVars>
      </dgm:prSet>
      <dgm:spPr/>
    </dgm:pt>
    <dgm:pt modelId="{1467FB28-046E-4E8A-A034-309D44417728}" type="pres">
      <dgm:prSet presAssocID="{45F6A5F8-CC52-43E3-8E63-DF454E5F0476}" presName="sibTrans" presStyleCnt="0"/>
      <dgm:spPr/>
    </dgm:pt>
    <dgm:pt modelId="{264E0A27-F31C-4E7C-9275-75AC2566FD2C}" type="pres">
      <dgm:prSet presAssocID="{6DC19878-5F0F-479B-942E-48D9F492D5C4}" presName="node" presStyleLbl="node1" presStyleIdx="2" presStyleCnt="8">
        <dgm:presLayoutVars>
          <dgm:bulletEnabled val="1"/>
        </dgm:presLayoutVars>
      </dgm:prSet>
      <dgm:spPr/>
    </dgm:pt>
    <dgm:pt modelId="{D008DFC7-766E-47B2-A43E-37FECC32F9D9}" type="pres">
      <dgm:prSet presAssocID="{4165D619-3359-4140-9011-65B2D55B3581}" presName="sibTrans" presStyleCnt="0"/>
      <dgm:spPr/>
    </dgm:pt>
    <dgm:pt modelId="{852A4DF3-8AEB-4447-AD15-8C4978BBD108}" type="pres">
      <dgm:prSet presAssocID="{D58D1011-DED7-4A2F-BEC5-3C502DE5D30C}" presName="node" presStyleLbl="node1" presStyleIdx="3" presStyleCnt="8">
        <dgm:presLayoutVars>
          <dgm:bulletEnabled val="1"/>
        </dgm:presLayoutVars>
      </dgm:prSet>
      <dgm:spPr/>
    </dgm:pt>
    <dgm:pt modelId="{EB1A0362-B74E-47BC-8C88-AC84A8DE0993}" type="pres">
      <dgm:prSet presAssocID="{F7F67A28-32DA-4BB1-8CF6-9906286E5998}" presName="sibTrans" presStyleCnt="0"/>
      <dgm:spPr/>
    </dgm:pt>
    <dgm:pt modelId="{D8E49A1C-B34A-4D18-92AE-4C013B11430B}" type="pres">
      <dgm:prSet presAssocID="{F8CB24C6-6975-4CF3-B739-F7898EDD4A3B}" presName="node" presStyleLbl="node1" presStyleIdx="4" presStyleCnt="8">
        <dgm:presLayoutVars>
          <dgm:bulletEnabled val="1"/>
        </dgm:presLayoutVars>
      </dgm:prSet>
      <dgm:spPr/>
    </dgm:pt>
    <dgm:pt modelId="{B8C7655A-6DC7-4662-8D6E-FFF2C1D75D0C}" type="pres">
      <dgm:prSet presAssocID="{FB389B2F-6F87-48AF-BA7C-C01367AC1381}" presName="sibTrans" presStyleCnt="0"/>
      <dgm:spPr/>
    </dgm:pt>
    <dgm:pt modelId="{451159FF-2291-4EC8-BDB4-061EE6598D41}" type="pres">
      <dgm:prSet presAssocID="{7A491920-AD68-42C5-8513-9968DCFB5000}" presName="node" presStyleLbl="node1" presStyleIdx="5" presStyleCnt="8">
        <dgm:presLayoutVars>
          <dgm:bulletEnabled val="1"/>
        </dgm:presLayoutVars>
      </dgm:prSet>
      <dgm:spPr/>
    </dgm:pt>
    <dgm:pt modelId="{6D59B4B2-FBE6-4458-BEC7-F0C7BE1BCA7C}" type="pres">
      <dgm:prSet presAssocID="{30EEA148-8CAD-43A2-866B-50FFB8BFCD56}" presName="sibTrans" presStyleCnt="0"/>
      <dgm:spPr/>
    </dgm:pt>
    <dgm:pt modelId="{FAF4E061-4546-4265-9E7F-05BE0FA081EC}" type="pres">
      <dgm:prSet presAssocID="{6FF416FE-4BC4-4E90-95ED-AE089F685293}" presName="node" presStyleLbl="node1" presStyleIdx="6" presStyleCnt="8">
        <dgm:presLayoutVars>
          <dgm:bulletEnabled val="1"/>
        </dgm:presLayoutVars>
      </dgm:prSet>
      <dgm:spPr/>
    </dgm:pt>
    <dgm:pt modelId="{3B3FCA26-3A57-40D2-A6C1-B1BA571FBFE6}" type="pres">
      <dgm:prSet presAssocID="{BA3AAF07-5925-4BDC-BB9D-6E1D8D42996F}" presName="sibTrans" presStyleCnt="0"/>
      <dgm:spPr/>
    </dgm:pt>
    <dgm:pt modelId="{2723680D-8CF5-4C13-9B35-4FFFE0EF5E84}" type="pres">
      <dgm:prSet presAssocID="{E025E7FC-7835-4AA8-8C85-9B9A1812A3E0}" presName="node" presStyleLbl="node1" presStyleIdx="7" presStyleCnt="8">
        <dgm:presLayoutVars>
          <dgm:bulletEnabled val="1"/>
        </dgm:presLayoutVars>
      </dgm:prSet>
      <dgm:spPr/>
    </dgm:pt>
  </dgm:ptLst>
  <dgm:cxnLst>
    <dgm:cxn modelId="{EB530A10-DED7-42A3-927F-713FB9896524}" srcId="{D1CB0BFD-36FF-46C6-83E2-495D1A210D00}" destId="{6DC19878-5F0F-479B-942E-48D9F492D5C4}" srcOrd="2" destOrd="0" parTransId="{1A773384-B3F2-4ABE-8248-E71833CB508A}" sibTransId="{4165D619-3359-4140-9011-65B2D55B3581}"/>
    <dgm:cxn modelId="{39B8D73C-8E41-42C7-BF84-768836B00EA3}" type="presOf" srcId="{E025E7FC-7835-4AA8-8C85-9B9A1812A3E0}" destId="{2723680D-8CF5-4C13-9B35-4FFFE0EF5E84}" srcOrd="0" destOrd="0" presId="urn:microsoft.com/office/officeart/2005/8/layout/default"/>
    <dgm:cxn modelId="{B1FCF35F-5A6B-43F7-B0BC-683AE1CA2048}" type="presOf" srcId="{D58D1011-DED7-4A2F-BEC5-3C502DE5D30C}" destId="{852A4DF3-8AEB-4447-AD15-8C4978BBD108}" srcOrd="0" destOrd="0" presId="urn:microsoft.com/office/officeart/2005/8/layout/default"/>
    <dgm:cxn modelId="{2F19BD79-4678-4ECC-9AE4-C5702B444AD3}" srcId="{D1CB0BFD-36FF-46C6-83E2-495D1A210D00}" destId="{CDF4132D-EC75-4774-9A9C-59AEF9D0286B}" srcOrd="0" destOrd="0" parTransId="{21C8AAAA-890C-454C-B94E-CF636DB53737}" sibTransId="{0F3082AB-07C2-46FF-898A-0CD4CBAB3FE0}"/>
    <dgm:cxn modelId="{E012157E-5231-49AB-B7F3-01466525A739}" type="presOf" srcId="{6DC19878-5F0F-479B-942E-48D9F492D5C4}" destId="{264E0A27-F31C-4E7C-9275-75AC2566FD2C}" srcOrd="0" destOrd="0" presId="urn:microsoft.com/office/officeart/2005/8/layout/default"/>
    <dgm:cxn modelId="{F4AD318F-396B-49E8-9027-B561B2D5DBF9}" type="presOf" srcId="{7A491920-AD68-42C5-8513-9968DCFB5000}" destId="{451159FF-2291-4EC8-BDB4-061EE6598D41}" srcOrd="0" destOrd="0" presId="urn:microsoft.com/office/officeart/2005/8/layout/default"/>
    <dgm:cxn modelId="{0A50529F-2746-4609-9714-63D22E4EED61}" srcId="{D1CB0BFD-36FF-46C6-83E2-495D1A210D00}" destId="{7A491920-AD68-42C5-8513-9968DCFB5000}" srcOrd="5" destOrd="0" parTransId="{71E03AC7-5B61-48D7-AC38-E8F44FF2EDBE}" sibTransId="{30EEA148-8CAD-43A2-866B-50FFB8BFCD56}"/>
    <dgm:cxn modelId="{5E291EB4-7710-4FA8-8DCD-0283138500A0}" srcId="{D1CB0BFD-36FF-46C6-83E2-495D1A210D00}" destId="{D58D1011-DED7-4A2F-BEC5-3C502DE5D30C}" srcOrd="3" destOrd="0" parTransId="{EFEDD8B1-F07A-4116-B76C-176C0A6F6D31}" sibTransId="{F7F67A28-32DA-4BB1-8CF6-9906286E5998}"/>
    <dgm:cxn modelId="{F37F2AB5-5F6B-489C-A02D-1C209FBF97DE}" srcId="{D1CB0BFD-36FF-46C6-83E2-495D1A210D00}" destId="{F8CB24C6-6975-4CF3-B739-F7898EDD4A3B}" srcOrd="4" destOrd="0" parTransId="{9BDA9F18-B9C6-4087-995E-AEA8BE5E23CF}" sibTransId="{FB389B2F-6F87-48AF-BA7C-C01367AC1381}"/>
    <dgm:cxn modelId="{52D7E3B5-A850-4895-BC1A-995F15783DD1}" srcId="{D1CB0BFD-36FF-46C6-83E2-495D1A210D00}" destId="{6FF416FE-4BC4-4E90-95ED-AE089F685293}" srcOrd="6" destOrd="0" parTransId="{00418BB3-69C3-4297-B6B0-CE300B91DBDE}" sibTransId="{BA3AAF07-5925-4BDC-BB9D-6E1D8D42996F}"/>
    <dgm:cxn modelId="{4EEA66C9-D12A-438C-907F-11EF2528E0FD}" type="presOf" srcId="{E5C770B0-25CB-48DD-AD4D-3A71614EB2AA}" destId="{ECB5EBF5-DB3D-4A74-BF20-6C463947325F}" srcOrd="0" destOrd="0" presId="urn:microsoft.com/office/officeart/2005/8/layout/default"/>
    <dgm:cxn modelId="{3FE26DDA-4C83-46D7-8505-1517C31C657B}" srcId="{D1CB0BFD-36FF-46C6-83E2-495D1A210D00}" destId="{E5C770B0-25CB-48DD-AD4D-3A71614EB2AA}" srcOrd="1" destOrd="0" parTransId="{14D66FAC-01B0-4A3B-83C6-12A4D414B783}" sibTransId="{45F6A5F8-CC52-43E3-8E63-DF454E5F0476}"/>
    <dgm:cxn modelId="{88CCC0DA-2E1B-402C-ACE2-1DBF54B4EF53}" type="presOf" srcId="{6FF416FE-4BC4-4E90-95ED-AE089F685293}" destId="{FAF4E061-4546-4265-9E7F-05BE0FA081EC}" srcOrd="0" destOrd="0" presId="urn:microsoft.com/office/officeart/2005/8/layout/default"/>
    <dgm:cxn modelId="{021912DC-FAFC-4ED5-8602-4A742429F6D7}" type="presOf" srcId="{D1CB0BFD-36FF-46C6-83E2-495D1A210D00}" destId="{58174F97-DD70-4500-A118-3E9727F1D59E}" srcOrd="0" destOrd="0" presId="urn:microsoft.com/office/officeart/2005/8/layout/default"/>
    <dgm:cxn modelId="{72CF61E8-424D-44B1-9A22-D69C8BF34CF3}" srcId="{D1CB0BFD-36FF-46C6-83E2-495D1A210D00}" destId="{E025E7FC-7835-4AA8-8C85-9B9A1812A3E0}" srcOrd="7" destOrd="0" parTransId="{B5524A9B-DA7B-4355-9344-935618E6D846}" sibTransId="{A1C6CCE9-8AE1-4CC6-8FA9-BF1E0A88994B}"/>
    <dgm:cxn modelId="{74B8C9E9-B55A-4106-A6A4-5AE4752752E8}" type="presOf" srcId="{F8CB24C6-6975-4CF3-B739-F7898EDD4A3B}" destId="{D8E49A1C-B34A-4D18-92AE-4C013B11430B}" srcOrd="0" destOrd="0" presId="urn:microsoft.com/office/officeart/2005/8/layout/default"/>
    <dgm:cxn modelId="{F38A7CFD-1387-4F10-B440-B936CCD54EF3}" type="presOf" srcId="{CDF4132D-EC75-4774-9A9C-59AEF9D0286B}" destId="{D841B656-4305-4A9E-B77E-5910E27D4451}" srcOrd="0" destOrd="0" presId="urn:microsoft.com/office/officeart/2005/8/layout/default"/>
    <dgm:cxn modelId="{60029F02-390A-4080-8FC6-F20122C725BD}" type="presParOf" srcId="{58174F97-DD70-4500-A118-3E9727F1D59E}" destId="{D841B656-4305-4A9E-B77E-5910E27D4451}" srcOrd="0" destOrd="0" presId="urn:microsoft.com/office/officeart/2005/8/layout/default"/>
    <dgm:cxn modelId="{29C65673-8946-41A7-8BED-BD56B675424A}" type="presParOf" srcId="{58174F97-DD70-4500-A118-3E9727F1D59E}" destId="{EB80A41F-BA83-427D-9DC3-D7E893D39BEA}" srcOrd="1" destOrd="0" presId="urn:microsoft.com/office/officeart/2005/8/layout/default"/>
    <dgm:cxn modelId="{12EA8A40-DFC5-4A65-86CE-6D2816D7D1C3}" type="presParOf" srcId="{58174F97-DD70-4500-A118-3E9727F1D59E}" destId="{ECB5EBF5-DB3D-4A74-BF20-6C463947325F}" srcOrd="2" destOrd="0" presId="urn:microsoft.com/office/officeart/2005/8/layout/default"/>
    <dgm:cxn modelId="{0F91D6F6-553B-4963-AE34-D96963952522}" type="presParOf" srcId="{58174F97-DD70-4500-A118-3E9727F1D59E}" destId="{1467FB28-046E-4E8A-A034-309D44417728}" srcOrd="3" destOrd="0" presId="urn:microsoft.com/office/officeart/2005/8/layout/default"/>
    <dgm:cxn modelId="{E22A41D0-793B-4E86-B114-A9C4F0503098}" type="presParOf" srcId="{58174F97-DD70-4500-A118-3E9727F1D59E}" destId="{264E0A27-F31C-4E7C-9275-75AC2566FD2C}" srcOrd="4" destOrd="0" presId="urn:microsoft.com/office/officeart/2005/8/layout/default"/>
    <dgm:cxn modelId="{7689A0EE-0E65-4B21-BADC-9DFAEBD667BA}" type="presParOf" srcId="{58174F97-DD70-4500-A118-3E9727F1D59E}" destId="{D008DFC7-766E-47B2-A43E-37FECC32F9D9}" srcOrd="5" destOrd="0" presId="urn:microsoft.com/office/officeart/2005/8/layout/default"/>
    <dgm:cxn modelId="{C1376E8F-0E34-43CC-8878-0ECECBC11594}" type="presParOf" srcId="{58174F97-DD70-4500-A118-3E9727F1D59E}" destId="{852A4DF3-8AEB-4447-AD15-8C4978BBD108}" srcOrd="6" destOrd="0" presId="urn:microsoft.com/office/officeart/2005/8/layout/default"/>
    <dgm:cxn modelId="{DDD90C61-2C48-40E2-A071-76155B94C076}" type="presParOf" srcId="{58174F97-DD70-4500-A118-3E9727F1D59E}" destId="{EB1A0362-B74E-47BC-8C88-AC84A8DE0993}" srcOrd="7" destOrd="0" presId="urn:microsoft.com/office/officeart/2005/8/layout/default"/>
    <dgm:cxn modelId="{A7C3CEC2-1700-48F8-B1B9-B3640655B6B1}" type="presParOf" srcId="{58174F97-DD70-4500-A118-3E9727F1D59E}" destId="{D8E49A1C-B34A-4D18-92AE-4C013B11430B}" srcOrd="8" destOrd="0" presId="urn:microsoft.com/office/officeart/2005/8/layout/default"/>
    <dgm:cxn modelId="{54172332-DDF6-4732-ABF7-749B38DE53EF}" type="presParOf" srcId="{58174F97-DD70-4500-A118-3E9727F1D59E}" destId="{B8C7655A-6DC7-4662-8D6E-FFF2C1D75D0C}" srcOrd="9" destOrd="0" presId="urn:microsoft.com/office/officeart/2005/8/layout/default"/>
    <dgm:cxn modelId="{127B7558-0BD7-4936-9A9F-E2E9CBB1AE28}" type="presParOf" srcId="{58174F97-DD70-4500-A118-3E9727F1D59E}" destId="{451159FF-2291-4EC8-BDB4-061EE6598D41}" srcOrd="10" destOrd="0" presId="urn:microsoft.com/office/officeart/2005/8/layout/default"/>
    <dgm:cxn modelId="{C9D3612D-604F-4119-A308-7874C953C04C}" type="presParOf" srcId="{58174F97-DD70-4500-A118-3E9727F1D59E}" destId="{6D59B4B2-FBE6-4458-BEC7-F0C7BE1BCA7C}" srcOrd="11" destOrd="0" presId="urn:microsoft.com/office/officeart/2005/8/layout/default"/>
    <dgm:cxn modelId="{2E0DC7FD-5B52-4302-8FB0-12EF034F4AA2}" type="presParOf" srcId="{58174F97-DD70-4500-A118-3E9727F1D59E}" destId="{FAF4E061-4546-4265-9E7F-05BE0FA081EC}" srcOrd="12" destOrd="0" presId="urn:microsoft.com/office/officeart/2005/8/layout/default"/>
    <dgm:cxn modelId="{E7926DD7-4CAC-4900-9A31-90434B167501}" type="presParOf" srcId="{58174F97-DD70-4500-A118-3E9727F1D59E}" destId="{3B3FCA26-3A57-40D2-A6C1-B1BA571FBFE6}" srcOrd="13" destOrd="0" presId="urn:microsoft.com/office/officeart/2005/8/layout/default"/>
    <dgm:cxn modelId="{AA4C093D-5711-42A8-AD8E-E2B8CCA4212E}" type="presParOf" srcId="{58174F97-DD70-4500-A118-3E9727F1D59E}" destId="{2723680D-8CF5-4C13-9B35-4FFFE0EF5E84}"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0AC0E45-B13B-4185-B147-E365179F55D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11ED97C-4E96-4444-8C96-72A74A5CF272}">
      <dgm:prSet/>
      <dgm:spPr/>
      <dgm:t>
        <a:bodyPr/>
        <a:lstStyle/>
        <a:p>
          <a:pPr>
            <a:lnSpc>
              <a:spcPct val="100000"/>
            </a:lnSpc>
          </a:pPr>
          <a:r>
            <a:rPr lang="en-GB"/>
            <a:t>Check in &amp; Pledge review</a:t>
          </a:r>
          <a:endParaRPr lang="en-US"/>
        </a:p>
      </dgm:t>
    </dgm:pt>
    <dgm:pt modelId="{EBD837F1-08F0-4354-B09E-B30D1C3A5A34}" type="parTrans" cxnId="{DA985F38-F406-4571-BD04-5BE52636B380}">
      <dgm:prSet/>
      <dgm:spPr/>
      <dgm:t>
        <a:bodyPr/>
        <a:lstStyle/>
        <a:p>
          <a:endParaRPr lang="en-US"/>
        </a:p>
      </dgm:t>
    </dgm:pt>
    <dgm:pt modelId="{AE4D9BA2-F81B-4424-8C13-B8BB41AE8183}" type="sibTrans" cxnId="{DA985F38-F406-4571-BD04-5BE52636B380}">
      <dgm:prSet/>
      <dgm:spPr/>
      <dgm:t>
        <a:bodyPr/>
        <a:lstStyle/>
        <a:p>
          <a:endParaRPr lang="en-US"/>
        </a:p>
      </dgm:t>
    </dgm:pt>
    <dgm:pt modelId="{91347F8E-461C-4EF8-A4AF-942426D6899D}">
      <dgm:prSet/>
      <dgm:spPr/>
      <dgm:t>
        <a:bodyPr/>
        <a:lstStyle/>
        <a:p>
          <a:pPr>
            <a:lnSpc>
              <a:spcPct val="100000"/>
            </a:lnSpc>
          </a:pPr>
          <a:r>
            <a:rPr lang="en-GB"/>
            <a:t>Group game/ icebreaker</a:t>
          </a:r>
          <a:endParaRPr lang="en-US"/>
        </a:p>
      </dgm:t>
    </dgm:pt>
    <dgm:pt modelId="{FB231B06-AD12-4218-A3E8-DBF6A5FC3FA9}" type="parTrans" cxnId="{7FEB9B17-4B59-465E-B1CE-F80A34F00F25}">
      <dgm:prSet/>
      <dgm:spPr/>
      <dgm:t>
        <a:bodyPr/>
        <a:lstStyle/>
        <a:p>
          <a:endParaRPr lang="en-US"/>
        </a:p>
      </dgm:t>
    </dgm:pt>
    <dgm:pt modelId="{88F02347-693A-4F88-98BD-4DA6BFE4B585}" type="sibTrans" cxnId="{7FEB9B17-4B59-465E-B1CE-F80A34F00F25}">
      <dgm:prSet/>
      <dgm:spPr/>
      <dgm:t>
        <a:bodyPr/>
        <a:lstStyle/>
        <a:p>
          <a:endParaRPr lang="en-US"/>
        </a:p>
      </dgm:t>
    </dgm:pt>
    <dgm:pt modelId="{B3A9D434-71D6-4865-BAF1-531D5F9C0B1C}">
      <dgm:prSet/>
      <dgm:spPr/>
      <dgm:t>
        <a:bodyPr/>
        <a:lstStyle/>
        <a:p>
          <a:pPr>
            <a:lnSpc>
              <a:spcPct val="100000"/>
            </a:lnSpc>
          </a:pPr>
          <a:r>
            <a:rPr lang="en-GB"/>
            <a:t>Letter to a stranger</a:t>
          </a:r>
          <a:endParaRPr lang="en-US"/>
        </a:p>
      </dgm:t>
    </dgm:pt>
    <dgm:pt modelId="{887220CC-0FC7-413C-82A1-435523788EF8}" type="parTrans" cxnId="{37BAAEEB-F8BD-4594-9F33-FC4759F42FC4}">
      <dgm:prSet/>
      <dgm:spPr/>
      <dgm:t>
        <a:bodyPr/>
        <a:lstStyle/>
        <a:p>
          <a:endParaRPr lang="en-US"/>
        </a:p>
      </dgm:t>
    </dgm:pt>
    <dgm:pt modelId="{3B1BC551-0DE9-4086-AB77-60ACFBF40243}" type="sibTrans" cxnId="{37BAAEEB-F8BD-4594-9F33-FC4759F42FC4}">
      <dgm:prSet/>
      <dgm:spPr/>
      <dgm:t>
        <a:bodyPr/>
        <a:lstStyle/>
        <a:p>
          <a:endParaRPr lang="en-US"/>
        </a:p>
      </dgm:t>
    </dgm:pt>
    <dgm:pt modelId="{072CC6E5-7043-4225-A9E0-CD2F19415172}">
      <dgm:prSet/>
      <dgm:spPr/>
      <dgm:t>
        <a:bodyPr/>
        <a:lstStyle/>
        <a:p>
          <a:pPr>
            <a:lnSpc>
              <a:spcPct val="100000"/>
            </a:lnSpc>
          </a:pPr>
          <a:r>
            <a:rPr lang="en-GB"/>
            <a:t>Power poses</a:t>
          </a:r>
          <a:endParaRPr lang="en-US"/>
        </a:p>
      </dgm:t>
    </dgm:pt>
    <dgm:pt modelId="{DFCB860B-E687-4014-A102-F8F281FBAA32}" type="parTrans" cxnId="{3B7E0D8D-F9DE-4AE5-BF91-BBA9EDB8C119}">
      <dgm:prSet/>
      <dgm:spPr/>
      <dgm:t>
        <a:bodyPr/>
        <a:lstStyle/>
        <a:p>
          <a:endParaRPr lang="en-US"/>
        </a:p>
      </dgm:t>
    </dgm:pt>
    <dgm:pt modelId="{C73D65B8-3CD3-41BF-8CDA-8F8B8FDE6771}" type="sibTrans" cxnId="{3B7E0D8D-F9DE-4AE5-BF91-BBA9EDB8C119}">
      <dgm:prSet/>
      <dgm:spPr/>
      <dgm:t>
        <a:bodyPr/>
        <a:lstStyle/>
        <a:p>
          <a:endParaRPr lang="en-US"/>
        </a:p>
      </dgm:t>
    </dgm:pt>
    <dgm:pt modelId="{BA650EB0-B19F-47C7-9A0A-ACF8E8BE15BC}">
      <dgm:prSet/>
      <dgm:spPr/>
      <dgm:t>
        <a:bodyPr/>
        <a:lstStyle/>
        <a:p>
          <a:pPr>
            <a:lnSpc>
              <a:spcPct val="100000"/>
            </a:lnSpc>
          </a:pPr>
          <a:r>
            <a:rPr lang="en-GB"/>
            <a:t>What motivates us?</a:t>
          </a:r>
          <a:endParaRPr lang="en-US"/>
        </a:p>
      </dgm:t>
    </dgm:pt>
    <dgm:pt modelId="{710991DC-8CD0-463B-8695-8F79657C1C70}" type="parTrans" cxnId="{60F1A81D-23FB-4C5D-AD73-B754B8A01793}">
      <dgm:prSet/>
      <dgm:spPr/>
      <dgm:t>
        <a:bodyPr/>
        <a:lstStyle/>
        <a:p>
          <a:endParaRPr lang="en-US"/>
        </a:p>
      </dgm:t>
    </dgm:pt>
    <dgm:pt modelId="{B107D4DE-468A-4B06-BF31-B71CB5222DBB}" type="sibTrans" cxnId="{60F1A81D-23FB-4C5D-AD73-B754B8A01793}">
      <dgm:prSet/>
      <dgm:spPr/>
      <dgm:t>
        <a:bodyPr/>
        <a:lstStyle/>
        <a:p>
          <a:endParaRPr lang="en-US"/>
        </a:p>
      </dgm:t>
    </dgm:pt>
    <dgm:pt modelId="{2325397C-6E2A-45DE-8FC7-AB58F5720EC1}">
      <dgm:prSet/>
      <dgm:spPr/>
      <dgm:t>
        <a:bodyPr/>
        <a:lstStyle/>
        <a:p>
          <a:pPr>
            <a:lnSpc>
              <a:spcPct val="100000"/>
            </a:lnSpc>
          </a:pPr>
          <a:r>
            <a:rPr lang="en-GB"/>
            <a:t>Self-care bingo!</a:t>
          </a:r>
          <a:endParaRPr lang="en-US"/>
        </a:p>
      </dgm:t>
    </dgm:pt>
    <dgm:pt modelId="{B68FB16C-243A-44FC-9851-13EE7A815A44}" type="parTrans" cxnId="{6F70CB33-AEA8-4D08-B373-443BD71B5AF2}">
      <dgm:prSet/>
      <dgm:spPr/>
      <dgm:t>
        <a:bodyPr/>
        <a:lstStyle/>
        <a:p>
          <a:endParaRPr lang="en-US"/>
        </a:p>
      </dgm:t>
    </dgm:pt>
    <dgm:pt modelId="{2380EFA0-DA79-4BA4-B56B-F48426A6329A}" type="sibTrans" cxnId="{6F70CB33-AEA8-4D08-B373-443BD71B5AF2}">
      <dgm:prSet/>
      <dgm:spPr/>
      <dgm:t>
        <a:bodyPr/>
        <a:lstStyle/>
        <a:p>
          <a:endParaRPr lang="en-US"/>
        </a:p>
      </dgm:t>
    </dgm:pt>
    <dgm:pt modelId="{3DFC8946-ECEE-435A-92D5-941E772019CC}">
      <dgm:prSet/>
      <dgm:spPr/>
      <dgm:t>
        <a:bodyPr/>
        <a:lstStyle/>
        <a:p>
          <a:pPr>
            <a:lnSpc>
              <a:spcPct val="100000"/>
            </a:lnSpc>
          </a:pPr>
          <a:r>
            <a:rPr lang="en-GB"/>
            <a:t>Gratitude journal</a:t>
          </a:r>
          <a:endParaRPr lang="en-US"/>
        </a:p>
      </dgm:t>
    </dgm:pt>
    <dgm:pt modelId="{DDCF21B2-8AC1-4E75-BCAB-5B9E08BE7C21}" type="parTrans" cxnId="{3EDDF9C5-C825-4F49-A01A-AFC053344793}">
      <dgm:prSet/>
      <dgm:spPr/>
      <dgm:t>
        <a:bodyPr/>
        <a:lstStyle/>
        <a:p>
          <a:endParaRPr lang="en-US"/>
        </a:p>
      </dgm:t>
    </dgm:pt>
    <dgm:pt modelId="{110F12F0-6E2A-412C-A172-007BAF4EAD41}" type="sibTrans" cxnId="{3EDDF9C5-C825-4F49-A01A-AFC053344793}">
      <dgm:prSet/>
      <dgm:spPr/>
      <dgm:t>
        <a:bodyPr/>
        <a:lstStyle/>
        <a:p>
          <a:endParaRPr lang="en-US"/>
        </a:p>
      </dgm:t>
    </dgm:pt>
    <dgm:pt modelId="{C7526A3D-CE6D-41C2-A81A-C39AF07CBB31}">
      <dgm:prSet/>
      <dgm:spPr/>
      <dgm:t>
        <a:bodyPr/>
        <a:lstStyle/>
        <a:p>
          <a:pPr>
            <a:lnSpc>
              <a:spcPct val="100000"/>
            </a:lnSpc>
          </a:pPr>
          <a:r>
            <a:rPr lang="en-GB"/>
            <a:t>Check out</a:t>
          </a:r>
          <a:endParaRPr lang="en-US"/>
        </a:p>
      </dgm:t>
    </dgm:pt>
    <dgm:pt modelId="{BF583F4C-10F6-40C3-A6E4-F3B6AAE074E7}" type="parTrans" cxnId="{6C712585-0B33-4A5A-B66C-198D72A3973D}">
      <dgm:prSet/>
      <dgm:spPr/>
      <dgm:t>
        <a:bodyPr/>
        <a:lstStyle/>
        <a:p>
          <a:endParaRPr lang="en-US"/>
        </a:p>
      </dgm:t>
    </dgm:pt>
    <dgm:pt modelId="{45254FC5-6E51-49FC-8564-3F2E61CFD591}" type="sibTrans" cxnId="{6C712585-0B33-4A5A-B66C-198D72A3973D}">
      <dgm:prSet/>
      <dgm:spPr/>
      <dgm:t>
        <a:bodyPr/>
        <a:lstStyle/>
        <a:p>
          <a:endParaRPr lang="en-US"/>
        </a:p>
      </dgm:t>
    </dgm:pt>
    <dgm:pt modelId="{577C6441-AED6-4EDF-B5F4-794B6095554B}" type="pres">
      <dgm:prSet presAssocID="{70AC0E45-B13B-4185-B147-E365179F55D4}" presName="root" presStyleCnt="0">
        <dgm:presLayoutVars>
          <dgm:dir/>
          <dgm:resizeHandles val="exact"/>
        </dgm:presLayoutVars>
      </dgm:prSet>
      <dgm:spPr/>
    </dgm:pt>
    <dgm:pt modelId="{6A3448C8-EE1F-4EF8-9247-65D79D39BCA7}" type="pres">
      <dgm:prSet presAssocID="{D11ED97C-4E96-4444-8C96-72A74A5CF272}" presName="compNode" presStyleCnt="0"/>
      <dgm:spPr/>
    </dgm:pt>
    <dgm:pt modelId="{0D64BD02-D988-4F5F-B882-D67B2979B63C}" type="pres">
      <dgm:prSet presAssocID="{D11ED97C-4E96-4444-8C96-72A74A5CF272}"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Check"/>
        </a:ext>
      </dgm:extLst>
    </dgm:pt>
    <dgm:pt modelId="{036CCA7C-0DC2-4EA4-8DE8-C46745D6F340}" type="pres">
      <dgm:prSet presAssocID="{D11ED97C-4E96-4444-8C96-72A74A5CF272}" presName="spaceRect" presStyleCnt="0"/>
      <dgm:spPr/>
    </dgm:pt>
    <dgm:pt modelId="{A20773DC-8FEB-403A-A28A-DAD2A8EB9264}" type="pres">
      <dgm:prSet presAssocID="{D11ED97C-4E96-4444-8C96-72A74A5CF272}" presName="textRect" presStyleLbl="revTx" presStyleIdx="0" presStyleCnt="8">
        <dgm:presLayoutVars>
          <dgm:chMax val="1"/>
          <dgm:chPref val="1"/>
        </dgm:presLayoutVars>
      </dgm:prSet>
      <dgm:spPr/>
    </dgm:pt>
    <dgm:pt modelId="{A19AB490-FAD3-4A20-B818-8292C039B6E0}" type="pres">
      <dgm:prSet presAssocID="{AE4D9BA2-F81B-4424-8C13-B8BB41AE8183}" presName="sibTrans" presStyleCnt="0"/>
      <dgm:spPr/>
    </dgm:pt>
    <dgm:pt modelId="{F1834ADC-BF48-4CAA-A1F9-CE45622F7942}" type="pres">
      <dgm:prSet presAssocID="{91347F8E-461C-4EF8-A4AF-942426D6899D}" presName="compNode" presStyleCnt="0"/>
      <dgm:spPr/>
    </dgm:pt>
    <dgm:pt modelId="{33062EF5-503A-434B-ADB3-25F9920AF36A}" type="pres">
      <dgm:prSet presAssocID="{91347F8E-461C-4EF8-A4AF-942426D6899D}"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me controller"/>
        </a:ext>
      </dgm:extLst>
    </dgm:pt>
    <dgm:pt modelId="{FF284975-9F7A-4D50-ACD3-5F9558667427}" type="pres">
      <dgm:prSet presAssocID="{91347F8E-461C-4EF8-A4AF-942426D6899D}" presName="spaceRect" presStyleCnt="0"/>
      <dgm:spPr/>
    </dgm:pt>
    <dgm:pt modelId="{87551273-03B0-408B-8A88-9954B2B03D97}" type="pres">
      <dgm:prSet presAssocID="{91347F8E-461C-4EF8-A4AF-942426D6899D}" presName="textRect" presStyleLbl="revTx" presStyleIdx="1" presStyleCnt="8">
        <dgm:presLayoutVars>
          <dgm:chMax val="1"/>
          <dgm:chPref val="1"/>
        </dgm:presLayoutVars>
      </dgm:prSet>
      <dgm:spPr/>
    </dgm:pt>
    <dgm:pt modelId="{E07C4A10-AB78-42F9-B187-5F9BF372A9FB}" type="pres">
      <dgm:prSet presAssocID="{88F02347-693A-4F88-98BD-4DA6BFE4B585}" presName="sibTrans" presStyleCnt="0"/>
      <dgm:spPr/>
    </dgm:pt>
    <dgm:pt modelId="{DEA8B1BB-499B-467A-A46F-CCC3184AC82B}" type="pres">
      <dgm:prSet presAssocID="{B3A9D434-71D6-4865-BAF1-531D5F9C0B1C}" presName="compNode" presStyleCnt="0"/>
      <dgm:spPr/>
    </dgm:pt>
    <dgm:pt modelId="{2338C7D8-9F14-4104-9331-66A048CFD486}" type="pres">
      <dgm:prSet presAssocID="{B3A9D434-71D6-4865-BAF1-531D5F9C0B1C}"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envelope"/>
        </a:ext>
      </dgm:extLst>
    </dgm:pt>
    <dgm:pt modelId="{7E25D03F-6BF2-497E-9FD6-24D773C2C485}" type="pres">
      <dgm:prSet presAssocID="{B3A9D434-71D6-4865-BAF1-531D5F9C0B1C}" presName="spaceRect" presStyleCnt="0"/>
      <dgm:spPr/>
    </dgm:pt>
    <dgm:pt modelId="{FB2F435B-BA41-48C6-BE24-324615204CB7}" type="pres">
      <dgm:prSet presAssocID="{B3A9D434-71D6-4865-BAF1-531D5F9C0B1C}" presName="textRect" presStyleLbl="revTx" presStyleIdx="2" presStyleCnt="8">
        <dgm:presLayoutVars>
          <dgm:chMax val="1"/>
          <dgm:chPref val="1"/>
        </dgm:presLayoutVars>
      </dgm:prSet>
      <dgm:spPr/>
    </dgm:pt>
    <dgm:pt modelId="{6EE613CB-B024-4AC9-9F44-420F06D2DD43}" type="pres">
      <dgm:prSet presAssocID="{3B1BC551-0DE9-4086-AB77-60ACFBF40243}" presName="sibTrans" presStyleCnt="0"/>
      <dgm:spPr/>
    </dgm:pt>
    <dgm:pt modelId="{99959681-AB47-4EE1-8998-9392F27956D8}" type="pres">
      <dgm:prSet presAssocID="{072CC6E5-7043-4225-A9E0-CD2F19415172}" presName="compNode" presStyleCnt="0"/>
      <dgm:spPr/>
    </dgm:pt>
    <dgm:pt modelId="{10DA1154-A814-4770-9C9B-CE854B6FF9B2}" type="pres">
      <dgm:prSet presAssocID="{072CC6E5-7043-4225-A9E0-CD2F19415172}"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igh Voltage"/>
        </a:ext>
      </dgm:extLst>
    </dgm:pt>
    <dgm:pt modelId="{03FC35EF-5C55-4077-82DE-95DD6C012464}" type="pres">
      <dgm:prSet presAssocID="{072CC6E5-7043-4225-A9E0-CD2F19415172}" presName="spaceRect" presStyleCnt="0"/>
      <dgm:spPr/>
    </dgm:pt>
    <dgm:pt modelId="{A4705A61-77CB-4972-A607-9566652ECDD6}" type="pres">
      <dgm:prSet presAssocID="{072CC6E5-7043-4225-A9E0-CD2F19415172}" presName="textRect" presStyleLbl="revTx" presStyleIdx="3" presStyleCnt="8">
        <dgm:presLayoutVars>
          <dgm:chMax val="1"/>
          <dgm:chPref val="1"/>
        </dgm:presLayoutVars>
      </dgm:prSet>
      <dgm:spPr/>
    </dgm:pt>
    <dgm:pt modelId="{74F9BD05-BBA0-494D-ADAB-EA8FEFB86C6E}" type="pres">
      <dgm:prSet presAssocID="{C73D65B8-3CD3-41BF-8CDA-8F8B8FDE6771}" presName="sibTrans" presStyleCnt="0"/>
      <dgm:spPr/>
    </dgm:pt>
    <dgm:pt modelId="{BD8D30F8-FEA1-43AB-997B-C4D3FC2BF75B}" type="pres">
      <dgm:prSet presAssocID="{BA650EB0-B19F-47C7-9A0A-ACF8E8BE15BC}" presName="compNode" presStyleCnt="0"/>
      <dgm:spPr/>
    </dgm:pt>
    <dgm:pt modelId="{105F9E29-67E8-406C-A382-53C9E2770611}" type="pres">
      <dgm:prSet presAssocID="{BA650EB0-B19F-47C7-9A0A-ACF8E8BE15BC}"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9D7CD95F-EA48-4DA1-9A00-748C06610806}" type="pres">
      <dgm:prSet presAssocID="{BA650EB0-B19F-47C7-9A0A-ACF8E8BE15BC}" presName="spaceRect" presStyleCnt="0"/>
      <dgm:spPr/>
    </dgm:pt>
    <dgm:pt modelId="{D71538B0-4EAE-4409-BC4E-0704F3FA91D1}" type="pres">
      <dgm:prSet presAssocID="{BA650EB0-B19F-47C7-9A0A-ACF8E8BE15BC}" presName="textRect" presStyleLbl="revTx" presStyleIdx="4" presStyleCnt="8">
        <dgm:presLayoutVars>
          <dgm:chMax val="1"/>
          <dgm:chPref val="1"/>
        </dgm:presLayoutVars>
      </dgm:prSet>
      <dgm:spPr/>
    </dgm:pt>
    <dgm:pt modelId="{F68BE467-6EAE-43E5-BCDE-4029A75F588A}" type="pres">
      <dgm:prSet presAssocID="{B107D4DE-468A-4B06-BF31-B71CB5222DBB}" presName="sibTrans" presStyleCnt="0"/>
      <dgm:spPr/>
    </dgm:pt>
    <dgm:pt modelId="{88D9FE43-9CC3-407C-89A9-49BD5F99897F}" type="pres">
      <dgm:prSet presAssocID="{2325397C-6E2A-45DE-8FC7-AB58F5720EC1}" presName="compNode" presStyleCnt="0"/>
      <dgm:spPr/>
    </dgm:pt>
    <dgm:pt modelId="{D51A265B-84FE-4F37-BB88-2D1FFECF23FA}" type="pres">
      <dgm:prSet presAssocID="{2325397C-6E2A-45DE-8FC7-AB58F5720EC1}"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laying Cards"/>
        </a:ext>
      </dgm:extLst>
    </dgm:pt>
    <dgm:pt modelId="{B0DB775B-7BED-4516-AFF0-782E826B042C}" type="pres">
      <dgm:prSet presAssocID="{2325397C-6E2A-45DE-8FC7-AB58F5720EC1}" presName="spaceRect" presStyleCnt="0"/>
      <dgm:spPr/>
    </dgm:pt>
    <dgm:pt modelId="{4533F315-24D5-4893-9B5D-FB1FB6DB5F3A}" type="pres">
      <dgm:prSet presAssocID="{2325397C-6E2A-45DE-8FC7-AB58F5720EC1}" presName="textRect" presStyleLbl="revTx" presStyleIdx="5" presStyleCnt="8">
        <dgm:presLayoutVars>
          <dgm:chMax val="1"/>
          <dgm:chPref val="1"/>
        </dgm:presLayoutVars>
      </dgm:prSet>
      <dgm:spPr/>
    </dgm:pt>
    <dgm:pt modelId="{B2E554FD-0D5B-42D2-85E7-568942450A47}" type="pres">
      <dgm:prSet presAssocID="{2380EFA0-DA79-4BA4-B56B-F48426A6329A}" presName="sibTrans" presStyleCnt="0"/>
      <dgm:spPr/>
    </dgm:pt>
    <dgm:pt modelId="{F1C3B8C5-6668-4CE9-B4CA-93D7258664DC}" type="pres">
      <dgm:prSet presAssocID="{3DFC8946-ECEE-435A-92D5-941E772019CC}" presName="compNode" presStyleCnt="0"/>
      <dgm:spPr/>
    </dgm:pt>
    <dgm:pt modelId="{16229829-D5E4-42D9-BF6D-0E459025A427}" type="pres">
      <dgm:prSet presAssocID="{3DFC8946-ECEE-435A-92D5-941E772019CC}"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eart"/>
        </a:ext>
      </dgm:extLst>
    </dgm:pt>
    <dgm:pt modelId="{8537D2BF-9D7E-4F1C-8010-4AF2128460FC}" type="pres">
      <dgm:prSet presAssocID="{3DFC8946-ECEE-435A-92D5-941E772019CC}" presName="spaceRect" presStyleCnt="0"/>
      <dgm:spPr/>
    </dgm:pt>
    <dgm:pt modelId="{B9FF53AC-815A-4A79-ACD3-24DB1544E956}" type="pres">
      <dgm:prSet presAssocID="{3DFC8946-ECEE-435A-92D5-941E772019CC}" presName="textRect" presStyleLbl="revTx" presStyleIdx="6" presStyleCnt="8">
        <dgm:presLayoutVars>
          <dgm:chMax val="1"/>
          <dgm:chPref val="1"/>
        </dgm:presLayoutVars>
      </dgm:prSet>
      <dgm:spPr/>
    </dgm:pt>
    <dgm:pt modelId="{80C10F83-CD4A-4063-8A75-B2F390855D37}" type="pres">
      <dgm:prSet presAssocID="{110F12F0-6E2A-412C-A172-007BAF4EAD41}" presName="sibTrans" presStyleCnt="0"/>
      <dgm:spPr/>
    </dgm:pt>
    <dgm:pt modelId="{2DB0D618-FF78-411E-834E-603ACAB61681}" type="pres">
      <dgm:prSet presAssocID="{C7526A3D-CE6D-41C2-A81A-C39AF07CBB31}" presName="compNode" presStyleCnt="0"/>
      <dgm:spPr/>
    </dgm:pt>
    <dgm:pt modelId="{C45FF964-A9A7-406E-8486-B43157C36D81}" type="pres">
      <dgm:prSet presAssocID="{C7526A3D-CE6D-41C2-A81A-C39AF07CBB31}"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Barcode"/>
        </a:ext>
      </dgm:extLst>
    </dgm:pt>
    <dgm:pt modelId="{ACEB6C90-6F59-4CBD-8D41-B14A28186DF8}" type="pres">
      <dgm:prSet presAssocID="{C7526A3D-CE6D-41C2-A81A-C39AF07CBB31}" presName="spaceRect" presStyleCnt="0"/>
      <dgm:spPr/>
    </dgm:pt>
    <dgm:pt modelId="{84E94AF7-1201-4B00-9FC4-541A7F6ECF20}" type="pres">
      <dgm:prSet presAssocID="{C7526A3D-CE6D-41C2-A81A-C39AF07CBB31}" presName="textRect" presStyleLbl="revTx" presStyleIdx="7" presStyleCnt="8">
        <dgm:presLayoutVars>
          <dgm:chMax val="1"/>
          <dgm:chPref val="1"/>
        </dgm:presLayoutVars>
      </dgm:prSet>
      <dgm:spPr/>
    </dgm:pt>
  </dgm:ptLst>
  <dgm:cxnLst>
    <dgm:cxn modelId="{B8DCF604-5923-4A53-8D32-8A79911CE35A}" type="presOf" srcId="{91347F8E-461C-4EF8-A4AF-942426D6899D}" destId="{87551273-03B0-408B-8A88-9954B2B03D97}" srcOrd="0" destOrd="0" presId="urn:microsoft.com/office/officeart/2018/2/layout/IconLabelList"/>
    <dgm:cxn modelId="{9AB4FC0D-1623-4F98-ABFC-486954BD4595}" type="presOf" srcId="{70AC0E45-B13B-4185-B147-E365179F55D4}" destId="{577C6441-AED6-4EDF-B5F4-794B6095554B}" srcOrd="0" destOrd="0" presId="urn:microsoft.com/office/officeart/2018/2/layout/IconLabelList"/>
    <dgm:cxn modelId="{7FEB9B17-4B59-465E-B1CE-F80A34F00F25}" srcId="{70AC0E45-B13B-4185-B147-E365179F55D4}" destId="{91347F8E-461C-4EF8-A4AF-942426D6899D}" srcOrd="1" destOrd="0" parTransId="{FB231B06-AD12-4218-A3E8-DBF6A5FC3FA9}" sibTransId="{88F02347-693A-4F88-98BD-4DA6BFE4B585}"/>
    <dgm:cxn modelId="{E9FE611C-56DA-4E7F-8EB2-7CE2FAE9921B}" type="presOf" srcId="{D11ED97C-4E96-4444-8C96-72A74A5CF272}" destId="{A20773DC-8FEB-403A-A28A-DAD2A8EB9264}" srcOrd="0" destOrd="0" presId="urn:microsoft.com/office/officeart/2018/2/layout/IconLabelList"/>
    <dgm:cxn modelId="{60F1A81D-23FB-4C5D-AD73-B754B8A01793}" srcId="{70AC0E45-B13B-4185-B147-E365179F55D4}" destId="{BA650EB0-B19F-47C7-9A0A-ACF8E8BE15BC}" srcOrd="4" destOrd="0" parTransId="{710991DC-8CD0-463B-8695-8F79657C1C70}" sibTransId="{B107D4DE-468A-4B06-BF31-B71CB5222DBB}"/>
    <dgm:cxn modelId="{CD164F30-00F9-46E7-A56F-45C131D73A1F}" type="presOf" srcId="{3DFC8946-ECEE-435A-92D5-941E772019CC}" destId="{B9FF53AC-815A-4A79-ACD3-24DB1544E956}" srcOrd="0" destOrd="0" presId="urn:microsoft.com/office/officeart/2018/2/layout/IconLabelList"/>
    <dgm:cxn modelId="{6F70CB33-AEA8-4D08-B373-443BD71B5AF2}" srcId="{70AC0E45-B13B-4185-B147-E365179F55D4}" destId="{2325397C-6E2A-45DE-8FC7-AB58F5720EC1}" srcOrd="5" destOrd="0" parTransId="{B68FB16C-243A-44FC-9851-13EE7A815A44}" sibTransId="{2380EFA0-DA79-4BA4-B56B-F48426A6329A}"/>
    <dgm:cxn modelId="{DA985F38-F406-4571-BD04-5BE52636B380}" srcId="{70AC0E45-B13B-4185-B147-E365179F55D4}" destId="{D11ED97C-4E96-4444-8C96-72A74A5CF272}" srcOrd="0" destOrd="0" parTransId="{EBD837F1-08F0-4354-B09E-B30D1C3A5A34}" sibTransId="{AE4D9BA2-F81B-4424-8C13-B8BB41AE8183}"/>
    <dgm:cxn modelId="{91CE534F-5E68-487C-9104-6BF944DBC3E7}" type="presOf" srcId="{BA650EB0-B19F-47C7-9A0A-ACF8E8BE15BC}" destId="{D71538B0-4EAE-4409-BC4E-0704F3FA91D1}" srcOrd="0" destOrd="0" presId="urn:microsoft.com/office/officeart/2018/2/layout/IconLabelList"/>
    <dgm:cxn modelId="{44E79C77-B2DD-4CF1-B630-57AF365D99F3}" type="presOf" srcId="{C7526A3D-CE6D-41C2-A81A-C39AF07CBB31}" destId="{84E94AF7-1201-4B00-9FC4-541A7F6ECF20}" srcOrd="0" destOrd="0" presId="urn:microsoft.com/office/officeart/2018/2/layout/IconLabelList"/>
    <dgm:cxn modelId="{11366C7F-2D66-4D13-A68B-5F3DACF120CE}" type="presOf" srcId="{B3A9D434-71D6-4865-BAF1-531D5F9C0B1C}" destId="{FB2F435B-BA41-48C6-BE24-324615204CB7}" srcOrd="0" destOrd="0" presId="urn:microsoft.com/office/officeart/2018/2/layout/IconLabelList"/>
    <dgm:cxn modelId="{120BC584-A49B-4FE5-899F-474783D20CDE}" type="presOf" srcId="{2325397C-6E2A-45DE-8FC7-AB58F5720EC1}" destId="{4533F315-24D5-4893-9B5D-FB1FB6DB5F3A}" srcOrd="0" destOrd="0" presId="urn:microsoft.com/office/officeart/2018/2/layout/IconLabelList"/>
    <dgm:cxn modelId="{6C712585-0B33-4A5A-B66C-198D72A3973D}" srcId="{70AC0E45-B13B-4185-B147-E365179F55D4}" destId="{C7526A3D-CE6D-41C2-A81A-C39AF07CBB31}" srcOrd="7" destOrd="0" parTransId="{BF583F4C-10F6-40C3-A6E4-F3B6AAE074E7}" sibTransId="{45254FC5-6E51-49FC-8564-3F2E61CFD591}"/>
    <dgm:cxn modelId="{3B7E0D8D-F9DE-4AE5-BF91-BBA9EDB8C119}" srcId="{70AC0E45-B13B-4185-B147-E365179F55D4}" destId="{072CC6E5-7043-4225-A9E0-CD2F19415172}" srcOrd="3" destOrd="0" parTransId="{DFCB860B-E687-4014-A102-F8F281FBAA32}" sibTransId="{C73D65B8-3CD3-41BF-8CDA-8F8B8FDE6771}"/>
    <dgm:cxn modelId="{343DA09A-65D6-45C0-83B2-AE45C15B11E1}" type="presOf" srcId="{072CC6E5-7043-4225-A9E0-CD2F19415172}" destId="{A4705A61-77CB-4972-A607-9566652ECDD6}" srcOrd="0" destOrd="0" presId="urn:microsoft.com/office/officeart/2018/2/layout/IconLabelList"/>
    <dgm:cxn modelId="{3EDDF9C5-C825-4F49-A01A-AFC053344793}" srcId="{70AC0E45-B13B-4185-B147-E365179F55D4}" destId="{3DFC8946-ECEE-435A-92D5-941E772019CC}" srcOrd="6" destOrd="0" parTransId="{DDCF21B2-8AC1-4E75-BCAB-5B9E08BE7C21}" sibTransId="{110F12F0-6E2A-412C-A172-007BAF4EAD41}"/>
    <dgm:cxn modelId="{37BAAEEB-F8BD-4594-9F33-FC4759F42FC4}" srcId="{70AC0E45-B13B-4185-B147-E365179F55D4}" destId="{B3A9D434-71D6-4865-BAF1-531D5F9C0B1C}" srcOrd="2" destOrd="0" parTransId="{887220CC-0FC7-413C-82A1-435523788EF8}" sibTransId="{3B1BC551-0DE9-4086-AB77-60ACFBF40243}"/>
    <dgm:cxn modelId="{A411A045-BBB1-4298-A29A-91F3042CC38E}" type="presParOf" srcId="{577C6441-AED6-4EDF-B5F4-794B6095554B}" destId="{6A3448C8-EE1F-4EF8-9247-65D79D39BCA7}" srcOrd="0" destOrd="0" presId="urn:microsoft.com/office/officeart/2018/2/layout/IconLabelList"/>
    <dgm:cxn modelId="{7C5F75D4-0C27-4330-BE7C-FD00BC7B8763}" type="presParOf" srcId="{6A3448C8-EE1F-4EF8-9247-65D79D39BCA7}" destId="{0D64BD02-D988-4F5F-B882-D67B2979B63C}" srcOrd="0" destOrd="0" presId="urn:microsoft.com/office/officeart/2018/2/layout/IconLabelList"/>
    <dgm:cxn modelId="{6C484D7A-3DFF-4680-8FC0-C515790A4D62}" type="presParOf" srcId="{6A3448C8-EE1F-4EF8-9247-65D79D39BCA7}" destId="{036CCA7C-0DC2-4EA4-8DE8-C46745D6F340}" srcOrd="1" destOrd="0" presId="urn:microsoft.com/office/officeart/2018/2/layout/IconLabelList"/>
    <dgm:cxn modelId="{3BCD6D6D-7615-4CC4-A581-3FA49B023D4B}" type="presParOf" srcId="{6A3448C8-EE1F-4EF8-9247-65D79D39BCA7}" destId="{A20773DC-8FEB-403A-A28A-DAD2A8EB9264}" srcOrd="2" destOrd="0" presId="urn:microsoft.com/office/officeart/2018/2/layout/IconLabelList"/>
    <dgm:cxn modelId="{A23CC6A2-A1CA-48E8-9212-4BC74AD10CD2}" type="presParOf" srcId="{577C6441-AED6-4EDF-B5F4-794B6095554B}" destId="{A19AB490-FAD3-4A20-B818-8292C039B6E0}" srcOrd="1" destOrd="0" presId="urn:microsoft.com/office/officeart/2018/2/layout/IconLabelList"/>
    <dgm:cxn modelId="{43855CFE-7A29-4DE1-BD0B-CF4C9B9C02AD}" type="presParOf" srcId="{577C6441-AED6-4EDF-B5F4-794B6095554B}" destId="{F1834ADC-BF48-4CAA-A1F9-CE45622F7942}" srcOrd="2" destOrd="0" presId="urn:microsoft.com/office/officeart/2018/2/layout/IconLabelList"/>
    <dgm:cxn modelId="{1C805D9A-916B-4308-9146-E1C0AB6EBE99}" type="presParOf" srcId="{F1834ADC-BF48-4CAA-A1F9-CE45622F7942}" destId="{33062EF5-503A-434B-ADB3-25F9920AF36A}" srcOrd="0" destOrd="0" presId="urn:microsoft.com/office/officeart/2018/2/layout/IconLabelList"/>
    <dgm:cxn modelId="{4B768187-081C-4DAA-B837-4B7A97A8A9A8}" type="presParOf" srcId="{F1834ADC-BF48-4CAA-A1F9-CE45622F7942}" destId="{FF284975-9F7A-4D50-ACD3-5F9558667427}" srcOrd="1" destOrd="0" presId="urn:microsoft.com/office/officeart/2018/2/layout/IconLabelList"/>
    <dgm:cxn modelId="{1793B0AB-0893-4354-8C56-0E670FEF0157}" type="presParOf" srcId="{F1834ADC-BF48-4CAA-A1F9-CE45622F7942}" destId="{87551273-03B0-408B-8A88-9954B2B03D97}" srcOrd="2" destOrd="0" presId="urn:microsoft.com/office/officeart/2018/2/layout/IconLabelList"/>
    <dgm:cxn modelId="{F87E61C9-1886-4CFA-81BB-7E24DC8CB468}" type="presParOf" srcId="{577C6441-AED6-4EDF-B5F4-794B6095554B}" destId="{E07C4A10-AB78-42F9-B187-5F9BF372A9FB}" srcOrd="3" destOrd="0" presId="urn:microsoft.com/office/officeart/2018/2/layout/IconLabelList"/>
    <dgm:cxn modelId="{E36E08E2-6530-479B-8D64-EB24EF7365FA}" type="presParOf" srcId="{577C6441-AED6-4EDF-B5F4-794B6095554B}" destId="{DEA8B1BB-499B-467A-A46F-CCC3184AC82B}" srcOrd="4" destOrd="0" presId="urn:microsoft.com/office/officeart/2018/2/layout/IconLabelList"/>
    <dgm:cxn modelId="{E17479ED-D506-41BF-9DA6-BBFC5A29BB9C}" type="presParOf" srcId="{DEA8B1BB-499B-467A-A46F-CCC3184AC82B}" destId="{2338C7D8-9F14-4104-9331-66A048CFD486}" srcOrd="0" destOrd="0" presId="urn:microsoft.com/office/officeart/2018/2/layout/IconLabelList"/>
    <dgm:cxn modelId="{7376043A-5C44-4F84-B378-661F4F38F845}" type="presParOf" srcId="{DEA8B1BB-499B-467A-A46F-CCC3184AC82B}" destId="{7E25D03F-6BF2-497E-9FD6-24D773C2C485}" srcOrd="1" destOrd="0" presId="urn:microsoft.com/office/officeart/2018/2/layout/IconLabelList"/>
    <dgm:cxn modelId="{6271145F-A902-4AB3-985A-351E39810A7E}" type="presParOf" srcId="{DEA8B1BB-499B-467A-A46F-CCC3184AC82B}" destId="{FB2F435B-BA41-48C6-BE24-324615204CB7}" srcOrd="2" destOrd="0" presId="urn:microsoft.com/office/officeart/2018/2/layout/IconLabelList"/>
    <dgm:cxn modelId="{0B2AE25E-BCC6-4392-8260-998D4AD22136}" type="presParOf" srcId="{577C6441-AED6-4EDF-B5F4-794B6095554B}" destId="{6EE613CB-B024-4AC9-9F44-420F06D2DD43}" srcOrd="5" destOrd="0" presId="urn:microsoft.com/office/officeart/2018/2/layout/IconLabelList"/>
    <dgm:cxn modelId="{DA85BBCF-F38F-48CB-AFEA-817E4449E007}" type="presParOf" srcId="{577C6441-AED6-4EDF-B5F4-794B6095554B}" destId="{99959681-AB47-4EE1-8998-9392F27956D8}" srcOrd="6" destOrd="0" presId="urn:microsoft.com/office/officeart/2018/2/layout/IconLabelList"/>
    <dgm:cxn modelId="{B328476B-DD46-43FF-9D04-D1EA08532BAE}" type="presParOf" srcId="{99959681-AB47-4EE1-8998-9392F27956D8}" destId="{10DA1154-A814-4770-9C9B-CE854B6FF9B2}" srcOrd="0" destOrd="0" presId="urn:microsoft.com/office/officeart/2018/2/layout/IconLabelList"/>
    <dgm:cxn modelId="{B47C5E6C-4883-462B-BB93-31FC0E210BF6}" type="presParOf" srcId="{99959681-AB47-4EE1-8998-9392F27956D8}" destId="{03FC35EF-5C55-4077-82DE-95DD6C012464}" srcOrd="1" destOrd="0" presId="urn:microsoft.com/office/officeart/2018/2/layout/IconLabelList"/>
    <dgm:cxn modelId="{99EFCD55-0B92-4FE5-B2E5-403409951AC8}" type="presParOf" srcId="{99959681-AB47-4EE1-8998-9392F27956D8}" destId="{A4705A61-77CB-4972-A607-9566652ECDD6}" srcOrd="2" destOrd="0" presId="urn:microsoft.com/office/officeart/2018/2/layout/IconLabelList"/>
    <dgm:cxn modelId="{93232B71-4644-49FB-A622-28C80D729CA2}" type="presParOf" srcId="{577C6441-AED6-4EDF-B5F4-794B6095554B}" destId="{74F9BD05-BBA0-494D-ADAB-EA8FEFB86C6E}" srcOrd="7" destOrd="0" presId="urn:microsoft.com/office/officeart/2018/2/layout/IconLabelList"/>
    <dgm:cxn modelId="{CE1A71CB-72B8-4C80-AE61-1C19E548C21C}" type="presParOf" srcId="{577C6441-AED6-4EDF-B5F4-794B6095554B}" destId="{BD8D30F8-FEA1-43AB-997B-C4D3FC2BF75B}" srcOrd="8" destOrd="0" presId="urn:microsoft.com/office/officeart/2018/2/layout/IconLabelList"/>
    <dgm:cxn modelId="{6ECFED59-71EB-48BB-A357-338BDFD1BBFD}" type="presParOf" srcId="{BD8D30F8-FEA1-43AB-997B-C4D3FC2BF75B}" destId="{105F9E29-67E8-406C-A382-53C9E2770611}" srcOrd="0" destOrd="0" presId="urn:microsoft.com/office/officeart/2018/2/layout/IconLabelList"/>
    <dgm:cxn modelId="{26B642F1-E092-4755-A15B-99DA9FCF4629}" type="presParOf" srcId="{BD8D30F8-FEA1-43AB-997B-C4D3FC2BF75B}" destId="{9D7CD95F-EA48-4DA1-9A00-748C06610806}" srcOrd="1" destOrd="0" presId="urn:microsoft.com/office/officeart/2018/2/layout/IconLabelList"/>
    <dgm:cxn modelId="{1CB83C71-2335-44BE-926B-378F5338615A}" type="presParOf" srcId="{BD8D30F8-FEA1-43AB-997B-C4D3FC2BF75B}" destId="{D71538B0-4EAE-4409-BC4E-0704F3FA91D1}" srcOrd="2" destOrd="0" presId="urn:microsoft.com/office/officeart/2018/2/layout/IconLabelList"/>
    <dgm:cxn modelId="{AAEBA58B-7638-4C5F-94EF-B41D36166338}" type="presParOf" srcId="{577C6441-AED6-4EDF-B5F4-794B6095554B}" destId="{F68BE467-6EAE-43E5-BCDE-4029A75F588A}" srcOrd="9" destOrd="0" presId="urn:microsoft.com/office/officeart/2018/2/layout/IconLabelList"/>
    <dgm:cxn modelId="{DBE747E7-3626-46D4-AE81-BCD97412E40E}" type="presParOf" srcId="{577C6441-AED6-4EDF-B5F4-794B6095554B}" destId="{88D9FE43-9CC3-407C-89A9-49BD5F99897F}" srcOrd="10" destOrd="0" presId="urn:microsoft.com/office/officeart/2018/2/layout/IconLabelList"/>
    <dgm:cxn modelId="{A1B78F39-BD2A-41AF-A198-471766353BDD}" type="presParOf" srcId="{88D9FE43-9CC3-407C-89A9-49BD5F99897F}" destId="{D51A265B-84FE-4F37-BB88-2D1FFECF23FA}" srcOrd="0" destOrd="0" presId="urn:microsoft.com/office/officeart/2018/2/layout/IconLabelList"/>
    <dgm:cxn modelId="{EFEFC84E-6796-4E02-9C40-D10D95E25D04}" type="presParOf" srcId="{88D9FE43-9CC3-407C-89A9-49BD5F99897F}" destId="{B0DB775B-7BED-4516-AFF0-782E826B042C}" srcOrd="1" destOrd="0" presId="urn:microsoft.com/office/officeart/2018/2/layout/IconLabelList"/>
    <dgm:cxn modelId="{3B10EC6A-2E4D-4C45-8B3C-FB5D8F9D901D}" type="presParOf" srcId="{88D9FE43-9CC3-407C-89A9-49BD5F99897F}" destId="{4533F315-24D5-4893-9B5D-FB1FB6DB5F3A}" srcOrd="2" destOrd="0" presId="urn:microsoft.com/office/officeart/2018/2/layout/IconLabelList"/>
    <dgm:cxn modelId="{613719D3-0915-40E4-90DE-68E15C8AEBD3}" type="presParOf" srcId="{577C6441-AED6-4EDF-B5F4-794B6095554B}" destId="{B2E554FD-0D5B-42D2-85E7-568942450A47}" srcOrd="11" destOrd="0" presId="urn:microsoft.com/office/officeart/2018/2/layout/IconLabelList"/>
    <dgm:cxn modelId="{28BAABD0-BC27-442D-89B5-E3ADCB04E75C}" type="presParOf" srcId="{577C6441-AED6-4EDF-B5F4-794B6095554B}" destId="{F1C3B8C5-6668-4CE9-B4CA-93D7258664DC}" srcOrd="12" destOrd="0" presId="urn:microsoft.com/office/officeart/2018/2/layout/IconLabelList"/>
    <dgm:cxn modelId="{8DD80CA9-F2A5-4221-ABDF-181FA24F5275}" type="presParOf" srcId="{F1C3B8C5-6668-4CE9-B4CA-93D7258664DC}" destId="{16229829-D5E4-42D9-BF6D-0E459025A427}" srcOrd="0" destOrd="0" presId="urn:microsoft.com/office/officeart/2018/2/layout/IconLabelList"/>
    <dgm:cxn modelId="{932DD3E7-34A5-42C4-9D02-C0E34C76A79E}" type="presParOf" srcId="{F1C3B8C5-6668-4CE9-B4CA-93D7258664DC}" destId="{8537D2BF-9D7E-4F1C-8010-4AF2128460FC}" srcOrd="1" destOrd="0" presId="urn:microsoft.com/office/officeart/2018/2/layout/IconLabelList"/>
    <dgm:cxn modelId="{1DDC17B9-FA38-407D-BDC5-B4DFB4DEE601}" type="presParOf" srcId="{F1C3B8C5-6668-4CE9-B4CA-93D7258664DC}" destId="{B9FF53AC-815A-4A79-ACD3-24DB1544E956}" srcOrd="2" destOrd="0" presId="urn:microsoft.com/office/officeart/2018/2/layout/IconLabelList"/>
    <dgm:cxn modelId="{C2E4A9E7-D99E-463D-9736-45BE9044CAA5}" type="presParOf" srcId="{577C6441-AED6-4EDF-B5F4-794B6095554B}" destId="{80C10F83-CD4A-4063-8A75-B2F390855D37}" srcOrd="13" destOrd="0" presId="urn:microsoft.com/office/officeart/2018/2/layout/IconLabelList"/>
    <dgm:cxn modelId="{C93BE7AC-D646-4FA0-B716-72E4E2E1AF28}" type="presParOf" srcId="{577C6441-AED6-4EDF-B5F4-794B6095554B}" destId="{2DB0D618-FF78-411E-834E-603ACAB61681}" srcOrd="14" destOrd="0" presId="urn:microsoft.com/office/officeart/2018/2/layout/IconLabelList"/>
    <dgm:cxn modelId="{BDD08ED2-4551-43D5-944B-24342F0FFEE3}" type="presParOf" srcId="{2DB0D618-FF78-411E-834E-603ACAB61681}" destId="{C45FF964-A9A7-406E-8486-B43157C36D81}" srcOrd="0" destOrd="0" presId="urn:microsoft.com/office/officeart/2018/2/layout/IconLabelList"/>
    <dgm:cxn modelId="{F4DDED83-524D-4358-B41A-A71819A7BB91}" type="presParOf" srcId="{2DB0D618-FF78-411E-834E-603ACAB61681}" destId="{ACEB6C90-6F59-4CBD-8D41-B14A28186DF8}" srcOrd="1" destOrd="0" presId="urn:microsoft.com/office/officeart/2018/2/layout/IconLabelList"/>
    <dgm:cxn modelId="{5238CFAC-2863-4F64-87C2-B3183E93779F}" type="presParOf" srcId="{2DB0D618-FF78-411E-834E-603ACAB61681}" destId="{84E94AF7-1201-4B00-9FC4-541A7F6ECF2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B7135DC-DE5C-4897-B784-D4B56FBB9045}" type="doc">
      <dgm:prSet loTypeId="urn:microsoft.com/office/officeart/2005/8/layout/default" loCatId="list" qsTypeId="urn:microsoft.com/office/officeart/2005/8/quickstyle/simple5" qsCatId="simple" csTypeId="urn:microsoft.com/office/officeart/2005/8/colors/colorful2" csCatId="colorful"/>
      <dgm:spPr/>
      <dgm:t>
        <a:bodyPr/>
        <a:lstStyle/>
        <a:p>
          <a:endParaRPr lang="en-US"/>
        </a:p>
      </dgm:t>
    </dgm:pt>
    <dgm:pt modelId="{E25F0E46-6E3D-47BF-A037-658D4598DFB5}">
      <dgm:prSet/>
      <dgm:spPr/>
      <dgm:t>
        <a:bodyPr/>
        <a:lstStyle/>
        <a:p>
          <a:r>
            <a:rPr lang="en-GB"/>
            <a:t>Check in</a:t>
          </a:r>
          <a:endParaRPr lang="en-US"/>
        </a:p>
      </dgm:t>
    </dgm:pt>
    <dgm:pt modelId="{11F3B8F0-84CE-42BF-8956-B93995973DAA}" type="parTrans" cxnId="{8153C1B1-10BE-4DC1-A30D-ED17E21E53F9}">
      <dgm:prSet/>
      <dgm:spPr/>
      <dgm:t>
        <a:bodyPr/>
        <a:lstStyle/>
        <a:p>
          <a:endParaRPr lang="en-US"/>
        </a:p>
      </dgm:t>
    </dgm:pt>
    <dgm:pt modelId="{0BBDD67A-FB92-498B-BE11-C4D43ED6696A}" type="sibTrans" cxnId="{8153C1B1-10BE-4DC1-A30D-ED17E21E53F9}">
      <dgm:prSet/>
      <dgm:spPr/>
      <dgm:t>
        <a:bodyPr/>
        <a:lstStyle/>
        <a:p>
          <a:endParaRPr lang="en-US"/>
        </a:p>
      </dgm:t>
    </dgm:pt>
    <dgm:pt modelId="{80A462DD-7CD6-4C7A-8EF9-8D9A4686D1C8}">
      <dgm:prSet/>
      <dgm:spPr/>
      <dgm:t>
        <a:bodyPr/>
        <a:lstStyle/>
        <a:p>
          <a:r>
            <a:rPr lang="en-GB"/>
            <a:t>What is a community?</a:t>
          </a:r>
          <a:endParaRPr lang="en-US"/>
        </a:p>
      </dgm:t>
    </dgm:pt>
    <dgm:pt modelId="{91645244-37D8-45AA-A90F-3CBAF48831DD}" type="parTrans" cxnId="{210F4B8C-69BC-41A1-9A81-841250583650}">
      <dgm:prSet/>
      <dgm:spPr/>
      <dgm:t>
        <a:bodyPr/>
        <a:lstStyle/>
        <a:p>
          <a:endParaRPr lang="en-US"/>
        </a:p>
      </dgm:t>
    </dgm:pt>
    <dgm:pt modelId="{9395BB96-1063-4861-98FA-F188E0711650}" type="sibTrans" cxnId="{210F4B8C-69BC-41A1-9A81-841250583650}">
      <dgm:prSet/>
      <dgm:spPr/>
      <dgm:t>
        <a:bodyPr/>
        <a:lstStyle/>
        <a:p>
          <a:endParaRPr lang="en-US"/>
        </a:p>
      </dgm:t>
    </dgm:pt>
    <dgm:pt modelId="{B2027BA9-E66E-4EAD-B95B-51D71C55083D}">
      <dgm:prSet/>
      <dgm:spPr/>
      <dgm:t>
        <a:bodyPr/>
        <a:lstStyle/>
        <a:p>
          <a:r>
            <a:rPr lang="en-GB"/>
            <a:t>Human Knot icebreaker</a:t>
          </a:r>
          <a:endParaRPr lang="en-US"/>
        </a:p>
      </dgm:t>
    </dgm:pt>
    <dgm:pt modelId="{0123227C-7A27-4201-94C3-925198E3B014}" type="parTrans" cxnId="{B4C8B09D-85B4-4C59-A324-A08D612777D7}">
      <dgm:prSet/>
      <dgm:spPr/>
      <dgm:t>
        <a:bodyPr/>
        <a:lstStyle/>
        <a:p>
          <a:endParaRPr lang="en-US"/>
        </a:p>
      </dgm:t>
    </dgm:pt>
    <dgm:pt modelId="{94057B0D-A78E-49FE-A563-CD1070101F9F}" type="sibTrans" cxnId="{B4C8B09D-85B4-4C59-A324-A08D612777D7}">
      <dgm:prSet/>
      <dgm:spPr/>
      <dgm:t>
        <a:bodyPr/>
        <a:lstStyle/>
        <a:p>
          <a:endParaRPr lang="en-US"/>
        </a:p>
      </dgm:t>
    </dgm:pt>
    <dgm:pt modelId="{EE8C6BCF-5DBF-4D1F-88D0-F808EFD26C90}">
      <dgm:prSet/>
      <dgm:spPr/>
      <dgm:t>
        <a:bodyPr/>
        <a:lstStyle/>
        <a:p>
          <a:r>
            <a:rPr lang="en-GB" dirty="0"/>
            <a:t>If I was on the Village Council activity</a:t>
          </a:r>
          <a:endParaRPr lang="en-US" dirty="0"/>
        </a:p>
      </dgm:t>
    </dgm:pt>
    <dgm:pt modelId="{ADCE899F-DAFF-4EE0-ADF2-77F3A34C0D65}" type="parTrans" cxnId="{1FAB78BD-1FD0-4B26-A54B-CEB9F9AAF060}">
      <dgm:prSet/>
      <dgm:spPr/>
      <dgm:t>
        <a:bodyPr/>
        <a:lstStyle/>
        <a:p>
          <a:endParaRPr lang="en-US"/>
        </a:p>
      </dgm:t>
    </dgm:pt>
    <dgm:pt modelId="{C031E6B5-1B88-4DD6-80DA-A3DF13C044AD}" type="sibTrans" cxnId="{1FAB78BD-1FD0-4B26-A54B-CEB9F9AAF060}">
      <dgm:prSet/>
      <dgm:spPr/>
      <dgm:t>
        <a:bodyPr/>
        <a:lstStyle/>
        <a:p>
          <a:endParaRPr lang="en-US"/>
        </a:p>
      </dgm:t>
    </dgm:pt>
    <dgm:pt modelId="{01288EE0-C341-4165-9C60-6E90BD2D1681}">
      <dgm:prSet/>
      <dgm:spPr/>
      <dgm:t>
        <a:bodyPr/>
        <a:lstStyle/>
        <a:p>
          <a:r>
            <a:rPr lang="en-GB"/>
            <a:t>Social action activity </a:t>
          </a:r>
          <a:endParaRPr lang="en-US"/>
        </a:p>
      </dgm:t>
    </dgm:pt>
    <dgm:pt modelId="{0764D452-9F72-45DC-B587-3C57060B83FE}" type="parTrans" cxnId="{EF597F45-5448-4674-AD24-323B0F1128C7}">
      <dgm:prSet/>
      <dgm:spPr/>
      <dgm:t>
        <a:bodyPr/>
        <a:lstStyle/>
        <a:p>
          <a:endParaRPr lang="en-US"/>
        </a:p>
      </dgm:t>
    </dgm:pt>
    <dgm:pt modelId="{5F7DBC6D-389C-4CAC-B957-91E6DC3D407D}" type="sibTrans" cxnId="{EF597F45-5448-4674-AD24-323B0F1128C7}">
      <dgm:prSet/>
      <dgm:spPr/>
      <dgm:t>
        <a:bodyPr/>
        <a:lstStyle/>
        <a:p>
          <a:endParaRPr lang="en-US"/>
        </a:p>
      </dgm:t>
    </dgm:pt>
    <dgm:pt modelId="{2E1E1584-A5F7-4BD1-B5E8-0B6AAAE050CC}">
      <dgm:prSet/>
      <dgm:spPr/>
      <dgm:t>
        <a:bodyPr/>
        <a:lstStyle/>
        <a:p>
          <a:r>
            <a:rPr lang="en-GB"/>
            <a:t>Check out</a:t>
          </a:r>
          <a:endParaRPr lang="en-US"/>
        </a:p>
      </dgm:t>
    </dgm:pt>
    <dgm:pt modelId="{76BE4174-25A2-4460-8725-33D6CE195A4A}" type="parTrans" cxnId="{AD05B27E-3F48-4767-9912-DBBB82643167}">
      <dgm:prSet/>
      <dgm:spPr/>
      <dgm:t>
        <a:bodyPr/>
        <a:lstStyle/>
        <a:p>
          <a:endParaRPr lang="en-US"/>
        </a:p>
      </dgm:t>
    </dgm:pt>
    <dgm:pt modelId="{0400C73F-4E9B-41DE-834A-C59F3875069F}" type="sibTrans" cxnId="{AD05B27E-3F48-4767-9912-DBBB82643167}">
      <dgm:prSet/>
      <dgm:spPr/>
      <dgm:t>
        <a:bodyPr/>
        <a:lstStyle/>
        <a:p>
          <a:endParaRPr lang="en-US"/>
        </a:p>
      </dgm:t>
    </dgm:pt>
    <dgm:pt modelId="{1B01EB8E-F029-4375-8F36-46A1181B29E7}" type="pres">
      <dgm:prSet presAssocID="{AB7135DC-DE5C-4897-B784-D4B56FBB9045}" presName="diagram" presStyleCnt="0">
        <dgm:presLayoutVars>
          <dgm:dir/>
          <dgm:resizeHandles val="exact"/>
        </dgm:presLayoutVars>
      </dgm:prSet>
      <dgm:spPr/>
    </dgm:pt>
    <dgm:pt modelId="{61E2496F-60FF-410D-9453-B8DBA93887FD}" type="pres">
      <dgm:prSet presAssocID="{E25F0E46-6E3D-47BF-A037-658D4598DFB5}" presName="node" presStyleLbl="node1" presStyleIdx="0" presStyleCnt="6">
        <dgm:presLayoutVars>
          <dgm:bulletEnabled val="1"/>
        </dgm:presLayoutVars>
      </dgm:prSet>
      <dgm:spPr/>
    </dgm:pt>
    <dgm:pt modelId="{CD86DCF9-9DBC-42B0-B2F3-4283813008BD}" type="pres">
      <dgm:prSet presAssocID="{0BBDD67A-FB92-498B-BE11-C4D43ED6696A}" presName="sibTrans" presStyleCnt="0"/>
      <dgm:spPr/>
    </dgm:pt>
    <dgm:pt modelId="{1C0796B7-7EF9-4560-ABCF-0518DD7A79B7}" type="pres">
      <dgm:prSet presAssocID="{80A462DD-7CD6-4C7A-8EF9-8D9A4686D1C8}" presName="node" presStyleLbl="node1" presStyleIdx="1" presStyleCnt="6">
        <dgm:presLayoutVars>
          <dgm:bulletEnabled val="1"/>
        </dgm:presLayoutVars>
      </dgm:prSet>
      <dgm:spPr/>
    </dgm:pt>
    <dgm:pt modelId="{041E8C85-C6CE-494E-982A-9E498778EF96}" type="pres">
      <dgm:prSet presAssocID="{9395BB96-1063-4861-98FA-F188E0711650}" presName="sibTrans" presStyleCnt="0"/>
      <dgm:spPr/>
    </dgm:pt>
    <dgm:pt modelId="{1EAFFFE1-B290-4ED6-8137-21C81A5EF6CB}" type="pres">
      <dgm:prSet presAssocID="{B2027BA9-E66E-4EAD-B95B-51D71C55083D}" presName="node" presStyleLbl="node1" presStyleIdx="2" presStyleCnt="6">
        <dgm:presLayoutVars>
          <dgm:bulletEnabled val="1"/>
        </dgm:presLayoutVars>
      </dgm:prSet>
      <dgm:spPr/>
    </dgm:pt>
    <dgm:pt modelId="{F08710F1-44B0-486D-8F33-7F389130D847}" type="pres">
      <dgm:prSet presAssocID="{94057B0D-A78E-49FE-A563-CD1070101F9F}" presName="sibTrans" presStyleCnt="0"/>
      <dgm:spPr/>
    </dgm:pt>
    <dgm:pt modelId="{1C2860E2-61B7-44AF-9363-19EA4EB157EF}" type="pres">
      <dgm:prSet presAssocID="{EE8C6BCF-5DBF-4D1F-88D0-F808EFD26C90}" presName="node" presStyleLbl="node1" presStyleIdx="3" presStyleCnt="6">
        <dgm:presLayoutVars>
          <dgm:bulletEnabled val="1"/>
        </dgm:presLayoutVars>
      </dgm:prSet>
      <dgm:spPr/>
    </dgm:pt>
    <dgm:pt modelId="{D67AE7DB-4CC1-42AD-92B1-A33E11CB3C93}" type="pres">
      <dgm:prSet presAssocID="{C031E6B5-1B88-4DD6-80DA-A3DF13C044AD}" presName="sibTrans" presStyleCnt="0"/>
      <dgm:spPr/>
    </dgm:pt>
    <dgm:pt modelId="{8FD25B0C-F379-4CDA-BA81-DC0E23335B7C}" type="pres">
      <dgm:prSet presAssocID="{01288EE0-C341-4165-9C60-6E90BD2D1681}" presName="node" presStyleLbl="node1" presStyleIdx="4" presStyleCnt="6">
        <dgm:presLayoutVars>
          <dgm:bulletEnabled val="1"/>
        </dgm:presLayoutVars>
      </dgm:prSet>
      <dgm:spPr/>
    </dgm:pt>
    <dgm:pt modelId="{4C49CCE1-3E58-4752-9EFA-D634493A114D}" type="pres">
      <dgm:prSet presAssocID="{5F7DBC6D-389C-4CAC-B957-91E6DC3D407D}" presName="sibTrans" presStyleCnt="0"/>
      <dgm:spPr/>
    </dgm:pt>
    <dgm:pt modelId="{708DDB0B-FD1D-4DD2-93A7-8AEC729E54F1}" type="pres">
      <dgm:prSet presAssocID="{2E1E1584-A5F7-4BD1-B5E8-0B6AAAE050CC}" presName="node" presStyleLbl="node1" presStyleIdx="5" presStyleCnt="6">
        <dgm:presLayoutVars>
          <dgm:bulletEnabled val="1"/>
        </dgm:presLayoutVars>
      </dgm:prSet>
      <dgm:spPr/>
    </dgm:pt>
  </dgm:ptLst>
  <dgm:cxnLst>
    <dgm:cxn modelId="{5254BC0A-E550-44DC-B80A-4BE715927AFD}" type="presOf" srcId="{2E1E1584-A5F7-4BD1-B5E8-0B6AAAE050CC}" destId="{708DDB0B-FD1D-4DD2-93A7-8AEC729E54F1}" srcOrd="0" destOrd="0" presId="urn:microsoft.com/office/officeart/2005/8/layout/default"/>
    <dgm:cxn modelId="{7DD3BE28-4F5B-4844-B9F6-787BCAFA9CAC}" type="presOf" srcId="{AB7135DC-DE5C-4897-B784-D4B56FBB9045}" destId="{1B01EB8E-F029-4375-8F36-46A1181B29E7}" srcOrd="0" destOrd="0" presId="urn:microsoft.com/office/officeart/2005/8/layout/default"/>
    <dgm:cxn modelId="{74D3182F-4AEE-4BBE-8523-90B9A55D2E43}" type="presOf" srcId="{B2027BA9-E66E-4EAD-B95B-51D71C55083D}" destId="{1EAFFFE1-B290-4ED6-8137-21C81A5EF6CB}" srcOrd="0" destOrd="0" presId="urn:microsoft.com/office/officeart/2005/8/layout/default"/>
    <dgm:cxn modelId="{64407B38-0DE0-401F-A053-504A4D1840D4}" type="presOf" srcId="{80A462DD-7CD6-4C7A-8EF9-8D9A4686D1C8}" destId="{1C0796B7-7EF9-4560-ABCF-0518DD7A79B7}" srcOrd="0" destOrd="0" presId="urn:microsoft.com/office/officeart/2005/8/layout/default"/>
    <dgm:cxn modelId="{96510741-FABF-41B9-89B4-525FE353417D}" type="presOf" srcId="{EE8C6BCF-5DBF-4D1F-88D0-F808EFD26C90}" destId="{1C2860E2-61B7-44AF-9363-19EA4EB157EF}" srcOrd="0" destOrd="0" presId="urn:microsoft.com/office/officeart/2005/8/layout/default"/>
    <dgm:cxn modelId="{FFB97745-9E6D-4F38-B0A3-E9ADF82ACFEB}" type="presOf" srcId="{E25F0E46-6E3D-47BF-A037-658D4598DFB5}" destId="{61E2496F-60FF-410D-9453-B8DBA93887FD}" srcOrd="0" destOrd="0" presId="urn:microsoft.com/office/officeart/2005/8/layout/default"/>
    <dgm:cxn modelId="{EF597F45-5448-4674-AD24-323B0F1128C7}" srcId="{AB7135DC-DE5C-4897-B784-D4B56FBB9045}" destId="{01288EE0-C341-4165-9C60-6E90BD2D1681}" srcOrd="4" destOrd="0" parTransId="{0764D452-9F72-45DC-B587-3C57060B83FE}" sibTransId="{5F7DBC6D-389C-4CAC-B957-91E6DC3D407D}"/>
    <dgm:cxn modelId="{AD05B27E-3F48-4767-9912-DBBB82643167}" srcId="{AB7135DC-DE5C-4897-B784-D4B56FBB9045}" destId="{2E1E1584-A5F7-4BD1-B5E8-0B6AAAE050CC}" srcOrd="5" destOrd="0" parTransId="{76BE4174-25A2-4460-8725-33D6CE195A4A}" sibTransId="{0400C73F-4E9B-41DE-834A-C59F3875069F}"/>
    <dgm:cxn modelId="{210F4B8C-69BC-41A1-9A81-841250583650}" srcId="{AB7135DC-DE5C-4897-B784-D4B56FBB9045}" destId="{80A462DD-7CD6-4C7A-8EF9-8D9A4686D1C8}" srcOrd="1" destOrd="0" parTransId="{91645244-37D8-45AA-A90F-3CBAF48831DD}" sibTransId="{9395BB96-1063-4861-98FA-F188E0711650}"/>
    <dgm:cxn modelId="{B4C8B09D-85B4-4C59-A324-A08D612777D7}" srcId="{AB7135DC-DE5C-4897-B784-D4B56FBB9045}" destId="{B2027BA9-E66E-4EAD-B95B-51D71C55083D}" srcOrd="2" destOrd="0" parTransId="{0123227C-7A27-4201-94C3-925198E3B014}" sibTransId="{94057B0D-A78E-49FE-A563-CD1070101F9F}"/>
    <dgm:cxn modelId="{8153C1B1-10BE-4DC1-A30D-ED17E21E53F9}" srcId="{AB7135DC-DE5C-4897-B784-D4B56FBB9045}" destId="{E25F0E46-6E3D-47BF-A037-658D4598DFB5}" srcOrd="0" destOrd="0" parTransId="{11F3B8F0-84CE-42BF-8956-B93995973DAA}" sibTransId="{0BBDD67A-FB92-498B-BE11-C4D43ED6696A}"/>
    <dgm:cxn modelId="{1FAB78BD-1FD0-4B26-A54B-CEB9F9AAF060}" srcId="{AB7135DC-DE5C-4897-B784-D4B56FBB9045}" destId="{EE8C6BCF-5DBF-4D1F-88D0-F808EFD26C90}" srcOrd="3" destOrd="0" parTransId="{ADCE899F-DAFF-4EE0-ADF2-77F3A34C0D65}" sibTransId="{C031E6B5-1B88-4DD6-80DA-A3DF13C044AD}"/>
    <dgm:cxn modelId="{03EBEFBF-B5DA-4534-A205-3CB0E872ABA5}" type="presOf" srcId="{01288EE0-C341-4165-9C60-6E90BD2D1681}" destId="{8FD25B0C-F379-4CDA-BA81-DC0E23335B7C}" srcOrd="0" destOrd="0" presId="urn:microsoft.com/office/officeart/2005/8/layout/default"/>
    <dgm:cxn modelId="{2528AFEB-8E82-456D-A3DD-ADEF74DB8F95}" type="presParOf" srcId="{1B01EB8E-F029-4375-8F36-46A1181B29E7}" destId="{61E2496F-60FF-410D-9453-B8DBA93887FD}" srcOrd="0" destOrd="0" presId="urn:microsoft.com/office/officeart/2005/8/layout/default"/>
    <dgm:cxn modelId="{85A4CA9F-19C8-42D7-A6A1-2A9F63A971B0}" type="presParOf" srcId="{1B01EB8E-F029-4375-8F36-46A1181B29E7}" destId="{CD86DCF9-9DBC-42B0-B2F3-4283813008BD}" srcOrd="1" destOrd="0" presId="urn:microsoft.com/office/officeart/2005/8/layout/default"/>
    <dgm:cxn modelId="{9EE2CB50-E315-450E-810E-1099A40F33B9}" type="presParOf" srcId="{1B01EB8E-F029-4375-8F36-46A1181B29E7}" destId="{1C0796B7-7EF9-4560-ABCF-0518DD7A79B7}" srcOrd="2" destOrd="0" presId="urn:microsoft.com/office/officeart/2005/8/layout/default"/>
    <dgm:cxn modelId="{55B36842-476A-4039-8E1B-B23A70DE86ED}" type="presParOf" srcId="{1B01EB8E-F029-4375-8F36-46A1181B29E7}" destId="{041E8C85-C6CE-494E-982A-9E498778EF96}" srcOrd="3" destOrd="0" presId="urn:microsoft.com/office/officeart/2005/8/layout/default"/>
    <dgm:cxn modelId="{4E624370-3317-4C56-A20D-0787236EFCEE}" type="presParOf" srcId="{1B01EB8E-F029-4375-8F36-46A1181B29E7}" destId="{1EAFFFE1-B290-4ED6-8137-21C81A5EF6CB}" srcOrd="4" destOrd="0" presId="urn:microsoft.com/office/officeart/2005/8/layout/default"/>
    <dgm:cxn modelId="{FAC5F8B2-5635-49DF-B27C-E57184165CC3}" type="presParOf" srcId="{1B01EB8E-F029-4375-8F36-46A1181B29E7}" destId="{F08710F1-44B0-486D-8F33-7F389130D847}" srcOrd="5" destOrd="0" presId="urn:microsoft.com/office/officeart/2005/8/layout/default"/>
    <dgm:cxn modelId="{ABFAA104-0968-4961-A3E5-1F1CE921FBA8}" type="presParOf" srcId="{1B01EB8E-F029-4375-8F36-46A1181B29E7}" destId="{1C2860E2-61B7-44AF-9363-19EA4EB157EF}" srcOrd="6" destOrd="0" presId="urn:microsoft.com/office/officeart/2005/8/layout/default"/>
    <dgm:cxn modelId="{5EA2DE3E-7633-426F-A31E-BC2528CE43E4}" type="presParOf" srcId="{1B01EB8E-F029-4375-8F36-46A1181B29E7}" destId="{D67AE7DB-4CC1-42AD-92B1-A33E11CB3C93}" srcOrd="7" destOrd="0" presId="urn:microsoft.com/office/officeart/2005/8/layout/default"/>
    <dgm:cxn modelId="{7DAA6B59-B5F9-4E35-96D0-1EE19F6564CF}" type="presParOf" srcId="{1B01EB8E-F029-4375-8F36-46A1181B29E7}" destId="{8FD25B0C-F379-4CDA-BA81-DC0E23335B7C}" srcOrd="8" destOrd="0" presId="urn:microsoft.com/office/officeart/2005/8/layout/default"/>
    <dgm:cxn modelId="{763B9988-862F-4BB2-BAB8-C1E7345F75C6}" type="presParOf" srcId="{1B01EB8E-F029-4375-8F36-46A1181B29E7}" destId="{4C49CCE1-3E58-4752-9EFA-D634493A114D}" srcOrd="9" destOrd="0" presId="urn:microsoft.com/office/officeart/2005/8/layout/default"/>
    <dgm:cxn modelId="{F408DA8B-B02B-4AB9-B305-5B853DDA5D3A}" type="presParOf" srcId="{1B01EB8E-F029-4375-8F36-46A1181B29E7}" destId="{708DDB0B-FD1D-4DD2-93A7-8AEC729E54F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5BBF57D-4F1C-4B4B-90CE-B8E5A53AFAF2}"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n-US"/>
        </a:p>
      </dgm:t>
    </dgm:pt>
    <dgm:pt modelId="{D578F9ED-46A6-44AE-8734-99D0AAC32B43}">
      <dgm:prSet/>
      <dgm:spPr/>
      <dgm:t>
        <a:bodyPr/>
        <a:lstStyle/>
        <a:p>
          <a:r>
            <a:rPr lang="en-US" dirty="0"/>
            <a:t>What are the positive things about living in my area? </a:t>
          </a:r>
        </a:p>
        <a:p>
          <a:r>
            <a:rPr lang="en-US" dirty="0"/>
            <a:t>Think about what resources/ amenities are available, influential people who live there, how well looked-after it is. Do we make use of all the positive things are community offers?</a:t>
          </a:r>
        </a:p>
      </dgm:t>
    </dgm:pt>
    <dgm:pt modelId="{9BD946C3-D4F5-4A8F-9FCE-FAB94C45EE56}" type="parTrans" cxnId="{395C1AC7-A8C2-4D23-B3EF-CF4BEDF4E488}">
      <dgm:prSet/>
      <dgm:spPr/>
      <dgm:t>
        <a:bodyPr/>
        <a:lstStyle/>
        <a:p>
          <a:endParaRPr lang="en-US"/>
        </a:p>
      </dgm:t>
    </dgm:pt>
    <dgm:pt modelId="{84149D6F-2F59-4DB3-8EA7-AA0CEDC27F00}" type="sibTrans" cxnId="{395C1AC7-A8C2-4D23-B3EF-CF4BEDF4E488}">
      <dgm:prSet/>
      <dgm:spPr/>
      <dgm:t>
        <a:bodyPr/>
        <a:lstStyle/>
        <a:p>
          <a:endParaRPr lang="en-US"/>
        </a:p>
      </dgm:t>
    </dgm:pt>
    <dgm:pt modelId="{AAA64280-F69B-449B-937E-ABE90B4041E1}">
      <dgm:prSet/>
      <dgm:spPr/>
      <dgm:t>
        <a:bodyPr/>
        <a:lstStyle/>
        <a:p>
          <a:r>
            <a:rPr lang="en-US" dirty="0"/>
            <a:t>What are some of the negative things about living in the area? </a:t>
          </a:r>
        </a:p>
        <a:p>
          <a:r>
            <a:rPr lang="en-US" dirty="0"/>
            <a:t>Think about how these things make you feel. Do they make you feel unsafe? Do they affect your own personal well-being? Who is responsible for these negative issues?</a:t>
          </a:r>
        </a:p>
        <a:p>
          <a:endParaRPr lang="en-US" dirty="0"/>
        </a:p>
      </dgm:t>
    </dgm:pt>
    <dgm:pt modelId="{4AE5A7F4-5448-43E1-910E-B4F48724F0D1}" type="parTrans" cxnId="{EEE02F32-9875-455F-B148-AE5A02F93966}">
      <dgm:prSet/>
      <dgm:spPr/>
      <dgm:t>
        <a:bodyPr/>
        <a:lstStyle/>
        <a:p>
          <a:endParaRPr lang="en-US"/>
        </a:p>
      </dgm:t>
    </dgm:pt>
    <dgm:pt modelId="{84093A2E-F906-45AE-9B6C-E7A670969C3E}" type="sibTrans" cxnId="{EEE02F32-9875-455F-B148-AE5A02F93966}">
      <dgm:prSet/>
      <dgm:spPr/>
      <dgm:t>
        <a:bodyPr/>
        <a:lstStyle/>
        <a:p>
          <a:endParaRPr lang="en-US"/>
        </a:p>
      </dgm:t>
    </dgm:pt>
    <dgm:pt modelId="{1A2AEAF1-3167-4510-B0E5-8E195637F351}">
      <dgm:prSet/>
      <dgm:spPr/>
      <dgm:t>
        <a:bodyPr/>
        <a:lstStyle/>
        <a:p>
          <a:r>
            <a:rPr lang="en-GB" dirty="0"/>
            <a:t>Develop an action plan of what can be done to make the community feel safer and be a better place to live.</a:t>
          </a:r>
          <a:endParaRPr lang="en-US" dirty="0"/>
        </a:p>
      </dgm:t>
    </dgm:pt>
    <dgm:pt modelId="{9D8624DA-F5A6-4639-9FF7-39564E324A29}" type="parTrans" cxnId="{CFCA74F7-CD9F-4768-AF8F-88A29F72BB18}">
      <dgm:prSet/>
      <dgm:spPr/>
      <dgm:t>
        <a:bodyPr/>
        <a:lstStyle/>
        <a:p>
          <a:endParaRPr lang="en-US"/>
        </a:p>
      </dgm:t>
    </dgm:pt>
    <dgm:pt modelId="{7FDAB125-57AE-40A0-9143-0734FFE86678}" type="sibTrans" cxnId="{CFCA74F7-CD9F-4768-AF8F-88A29F72BB18}">
      <dgm:prSet/>
      <dgm:spPr/>
      <dgm:t>
        <a:bodyPr/>
        <a:lstStyle/>
        <a:p>
          <a:endParaRPr lang="en-US"/>
        </a:p>
      </dgm:t>
    </dgm:pt>
    <dgm:pt modelId="{5D05AB07-7BE2-43DA-843C-ED5AFA72DFAB}">
      <dgm:prSet/>
      <dgm:spPr/>
      <dgm:t>
        <a:bodyPr/>
        <a:lstStyle/>
        <a:p>
          <a:r>
            <a:rPr lang="en-GB" dirty="0"/>
            <a:t>Think about – </a:t>
          </a:r>
        </a:p>
        <a:p>
          <a:r>
            <a:rPr lang="en-GB" dirty="0"/>
            <a:t>What small changes could you make? What steps would you need to take? Who could help you?  </a:t>
          </a:r>
          <a:endParaRPr lang="en-US" dirty="0"/>
        </a:p>
      </dgm:t>
    </dgm:pt>
    <dgm:pt modelId="{5C13FD05-22AA-4039-B920-EF7F4568C454}" type="parTrans" cxnId="{FD1A8120-CEC8-4B8A-B1A6-3938DD4CA285}">
      <dgm:prSet/>
      <dgm:spPr/>
      <dgm:t>
        <a:bodyPr/>
        <a:lstStyle/>
        <a:p>
          <a:endParaRPr lang="en-US"/>
        </a:p>
      </dgm:t>
    </dgm:pt>
    <dgm:pt modelId="{C441C901-E016-4720-829B-48EB7386BAD7}" type="sibTrans" cxnId="{FD1A8120-CEC8-4B8A-B1A6-3938DD4CA285}">
      <dgm:prSet/>
      <dgm:spPr/>
      <dgm:t>
        <a:bodyPr/>
        <a:lstStyle/>
        <a:p>
          <a:endParaRPr lang="en-US"/>
        </a:p>
      </dgm:t>
    </dgm:pt>
    <dgm:pt modelId="{E3794CAB-C505-418B-AC06-9BD6B77049CF}" type="pres">
      <dgm:prSet presAssocID="{65BBF57D-4F1C-4B4B-90CE-B8E5A53AFAF2}" presName="diagram" presStyleCnt="0">
        <dgm:presLayoutVars>
          <dgm:dir/>
          <dgm:resizeHandles val="exact"/>
        </dgm:presLayoutVars>
      </dgm:prSet>
      <dgm:spPr/>
    </dgm:pt>
    <dgm:pt modelId="{7445603A-1FBE-46E0-8189-C38C795B644E}" type="pres">
      <dgm:prSet presAssocID="{D578F9ED-46A6-44AE-8734-99D0AAC32B43}" presName="node" presStyleLbl="node1" presStyleIdx="0" presStyleCnt="4">
        <dgm:presLayoutVars>
          <dgm:bulletEnabled val="1"/>
        </dgm:presLayoutVars>
      </dgm:prSet>
      <dgm:spPr/>
    </dgm:pt>
    <dgm:pt modelId="{DD52F123-6019-4FCB-A7C8-A1B92FC38562}" type="pres">
      <dgm:prSet presAssocID="{84149D6F-2F59-4DB3-8EA7-AA0CEDC27F00}" presName="sibTrans" presStyleCnt="0"/>
      <dgm:spPr/>
    </dgm:pt>
    <dgm:pt modelId="{A4CE4012-9374-4D37-9C35-5BA2F517DA0E}" type="pres">
      <dgm:prSet presAssocID="{AAA64280-F69B-449B-937E-ABE90B4041E1}" presName="node" presStyleLbl="node1" presStyleIdx="1" presStyleCnt="4">
        <dgm:presLayoutVars>
          <dgm:bulletEnabled val="1"/>
        </dgm:presLayoutVars>
      </dgm:prSet>
      <dgm:spPr/>
    </dgm:pt>
    <dgm:pt modelId="{BD637303-E9FC-4865-A3C2-9616117F8578}" type="pres">
      <dgm:prSet presAssocID="{84093A2E-F906-45AE-9B6C-E7A670969C3E}" presName="sibTrans" presStyleCnt="0"/>
      <dgm:spPr/>
    </dgm:pt>
    <dgm:pt modelId="{29C5479E-FD37-44D8-8DED-800A76726B35}" type="pres">
      <dgm:prSet presAssocID="{1A2AEAF1-3167-4510-B0E5-8E195637F351}" presName="node" presStyleLbl="node1" presStyleIdx="2" presStyleCnt="4">
        <dgm:presLayoutVars>
          <dgm:bulletEnabled val="1"/>
        </dgm:presLayoutVars>
      </dgm:prSet>
      <dgm:spPr/>
    </dgm:pt>
    <dgm:pt modelId="{A4E32382-1278-494A-A799-8FD8C46F66C1}" type="pres">
      <dgm:prSet presAssocID="{7FDAB125-57AE-40A0-9143-0734FFE86678}" presName="sibTrans" presStyleCnt="0"/>
      <dgm:spPr/>
    </dgm:pt>
    <dgm:pt modelId="{8F5A5CA7-4162-4A8A-8F50-A7E3C998D38A}" type="pres">
      <dgm:prSet presAssocID="{5D05AB07-7BE2-43DA-843C-ED5AFA72DFAB}" presName="node" presStyleLbl="node1" presStyleIdx="3" presStyleCnt="4">
        <dgm:presLayoutVars>
          <dgm:bulletEnabled val="1"/>
        </dgm:presLayoutVars>
      </dgm:prSet>
      <dgm:spPr/>
    </dgm:pt>
  </dgm:ptLst>
  <dgm:cxnLst>
    <dgm:cxn modelId="{2495640E-C9AC-4C09-9639-9BB335A18E4F}" type="presOf" srcId="{AAA64280-F69B-449B-937E-ABE90B4041E1}" destId="{A4CE4012-9374-4D37-9C35-5BA2F517DA0E}" srcOrd="0" destOrd="0" presId="urn:microsoft.com/office/officeart/2005/8/layout/default"/>
    <dgm:cxn modelId="{FD1A8120-CEC8-4B8A-B1A6-3938DD4CA285}" srcId="{65BBF57D-4F1C-4B4B-90CE-B8E5A53AFAF2}" destId="{5D05AB07-7BE2-43DA-843C-ED5AFA72DFAB}" srcOrd="3" destOrd="0" parTransId="{5C13FD05-22AA-4039-B920-EF7F4568C454}" sibTransId="{C441C901-E016-4720-829B-48EB7386BAD7}"/>
    <dgm:cxn modelId="{EEE02F32-9875-455F-B148-AE5A02F93966}" srcId="{65BBF57D-4F1C-4B4B-90CE-B8E5A53AFAF2}" destId="{AAA64280-F69B-449B-937E-ABE90B4041E1}" srcOrd="1" destOrd="0" parTransId="{4AE5A7F4-5448-43E1-910E-B4F48724F0D1}" sibTransId="{84093A2E-F906-45AE-9B6C-E7A670969C3E}"/>
    <dgm:cxn modelId="{6E89605D-968D-4061-8CD6-6051CA5AA182}" type="presOf" srcId="{65BBF57D-4F1C-4B4B-90CE-B8E5A53AFAF2}" destId="{E3794CAB-C505-418B-AC06-9BD6B77049CF}" srcOrd="0" destOrd="0" presId="urn:microsoft.com/office/officeart/2005/8/layout/default"/>
    <dgm:cxn modelId="{80DA0861-B0E2-4742-840C-B0ED1B3D51C1}" type="presOf" srcId="{D578F9ED-46A6-44AE-8734-99D0AAC32B43}" destId="{7445603A-1FBE-46E0-8189-C38C795B644E}" srcOrd="0" destOrd="0" presId="urn:microsoft.com/office/officeart/2005/8/layout/default"/>
    <dgm:cxn modelId="{78FDF573-48E9-43D0-9AE0-31086B9BF588}" type="presOf" srcId="{1A2AEAF1-3167-4510-B0E5-8E195637F351}" destId="{29C5479E-FD37-44D8-8DED-800A76726B35}" srcOrd="0" destOrd="0" presId="urn:microsoft.com/office/officeart/2005/8/layout/default"/>
    <dgm:cxn modelId="{A8D3C5B0-313D-447A-AC6C-4CADD6B580A6}" type="presOf" srcId="{5D05AB07-7BE2-43DA-843C-ED5AFA72DFAB}" destId="{8F5A5CA7-4162-4A8A-8F50-A7E3C998D38A}" srcOrd="0" destOrd="0" presId="urn:microsoft.com/office/officeart/2005/8/layout/default"/>
    <dgm:cxn modelId="{395C1AC7-A8C2-4D23-B3EF-CF4BEDF4E488}" srcId="{65BBF57D-4F1C-4B4B-90CE-B8E5A53AFAF2}" destId="{D578F9ED-46A6-44AE-8734-99D0AAC32B43}" srcOrd="0" destOrd="0" parTransId="{9BD946C3-D4F5-4A8F-9FCE-FAB94C45EE56}" sibTransId="{84149D6F-2F59-4DB3-8EA7-AA0CEDC27F00}"/>
    <dgm:cxn modelId="{CFCA74F7-CD9F-4768-AF8F-88A29F72BB18}" srcId="{65BBF57D-4F1C-4B4B-90CE-B8E5A53AFAF2}" destId="{1A2AEAF1-3167-4510-B0E5-8E195637F351}" srcOrd="2" destOrd="0" parTransId="{9D8624DA-F5A6-4639-9FF7-39564E324A29}" sibTransId="{7FDAB125-57AE-40A0-9143-0734FFE86678}"/>
    <dgm:cxn modelId="{77D009C5-AED1-499D-A5C6-A3DF80DFEF32}" type="presParOf" srcId="{E3794CAB-C505-418B-AC06-9BD6B77049CF}" destId="{7445603A-1FBE-46E0-8189-C38C795B644E}" srcOrd="0" destOrd="0" presId="urn:microsoft.com/office/officeart/2005/8/layout/default"/>
    <dgm:cxn modelId="{A7B2FC4B-B562-451E-BD56-E9ED44894F96}" type="presParOf" srcId="{E3794CAB-C505-418B-AC06-9BD6B77049CF}" destId="{DD52F123-6019-4FCB-A7C8-A1B92FC38562}" srcOrd="1" destOrd="0" presId="urn:microsoft.com/office/officeart/2005/8/layout/default"/>
    <dgm:cxn modelId="{5E9C130A-A06C-45AD-88E7-66705759A5A5}" type="presParOf" srcId="{E3794CAB-C505-418B-AC06-9BD6B77049CF}" destId="{A4CE4012-9374-4D37-9C35-5BA2F517DA0E}" srcOrd="2" destOrd="0" presId="urn:microsoft.com/office/officeart/2005/8/layout/default"/>
    <dgm:cxn modelId="{3B90878F-F0EE-438E-B2F5-540E6618E8F7}" type="presParOf" srcId="{E3794CAB-C505-418B-AC06-9BD6B77049CF}" destId="{BD637303-E9FC-4865-A3C2-9616117F8578}" srcOrd="3" destOrd="0" presId="urn:microsoft.com/office/officeart/2005/8/layout/default"/>
    <dgm:cxn modelId="{FE0580BA-BB00-4716-B315-C9BED00EA59A}" type="presParOf" srcId="{E3794CAB-C505-418B-AC06-9BD6B77049CF}" destId="{29C5479E-FD37-44D8-8DED-800A76726B35}" srcOrd="4" destOrd="0" presId="urn:microsoft.com/office/officeart/2005/8/layout/default"/>
    <dgm:cxn modelId="{8D52F984-8816-42BB-87E1-C1977A0E9016}" type="presParOf" srcId="{E3794CAB-C505-418B-AC06-9BD6B77049CF}" destId="{A4E32382-1278-494A-A799-8FD8C46F66C1}" srcOrd="5" destOrd="0" presId="urn:microsoft.com/office/officeart/2005/8/layout/default"/>
    <dgm:cxn modelId="{CE159B5F-13B1-4E13-8362-994E8327D09F}" type="presParOf" srcId="{E3794CAB-C505-418B-AC06-9BD6B77049CF}" destId="{8F5A5CA7-4162-4A8A-8F50-A7E3C998D38A}"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839E6C-4D00-4638-A7A5-9D2B0E585EDD}"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62D76A97-A5DC-4F78-918A-CAFD4285F8C5}">
      <dgm:prSet/>
      <dgm:spPr/>
      <dgm:t>
        <a:bodyPr/>
        <a:lstStyle/>
        <a:p>
          <a:pPr>
            <a:lnSpc>
              <a:spcPct val="100000"/>
            </a:lnSpc>
          </a:pPr>
          <a:r>
            <a:rPr lang="en-US"/>
            <a:t>Sessions</a:t>
          </a:r>
        </a:p>
      </dgm:t>
    </dgm:pt>
    <dgm:pt modelId="{D500E90C-007A-403E-AED2-3B9C0844B586}" type="parTrans" cxnId="{3BA9806F-9EC0-4E06-AFB8-9464518FF32B}">
      <dgm:prSet/>
      <dgm:spPr/>
      <dgm:t>
        <a:bodyPr/>
        <a:lstStyle/>
        <a:p>
          <a:endParaRPr lang="en-US"/>
        </a:p>
      </dgm:t>
    </dgm:pt>
    <dgm:pt modelId="{3AF3AFA3-2071-472E-8ED7-2DE981E6FC6D}" type="sibTrans" cxnId="{3BA9806F-9EC0-4E06-AFB8-9464518FF32B}">
      <dgm:prSet/>
      <dgm:spPr/>
      <dgm:t>
        <a:bodyPr/>
        <a:lstStyle/>
        <a:p>
          <a:endParaRPr lang="en-US"/>
        </a:p>
      </dgm:t>
    </dgm:pt>
    <dgm:pt modelId="{50F65D42-4620-48AE-9BAF-539D4CE90627}">
      <dgm:prSet/>
      <dgm:spPr/>
      <dgm:t>
        <a:bodyPr/>
        <a:lstStyle/>
        <a:p>
          <a:pPr>
            <a:lnSpc>
              <a:spcPct val="100000"/>
            </a:lnSpc>
          </a:pPr>
          <a:r>
            <a:rPr lang="en-US"/>
            <a:t> 10</a:t>
          </a:r>
        </a:p>
      </dgm:t>
    </dgm:pt>
    <dgm:pt modelId="{208B970F-5009-4DA2-AE2B-715B41C6210E}" type="parTrans" cxnId="{8F11AB8F-28C2-4EA1-A0C3-B83C26B75FC5}">
      <dgm:prSet/>
      <dgm:spPr/>
      <dgm:t>
        <a:bodyPr/>
        <a:lstStyle/>
        <a:p>
          <a:endParaRPr lang="en-US"/>
        </a:p>
      </dgm:t>
    </dgm:pt>
    <dgm:pt modelId="{D75DA4E6-9B4D-4D77-94E4-8BE96FD39C93}" type="sibTrans" cxnId="{8F11AB8F-28C2-4EA1-A0C3-B83C26B75FC5}">
      <dgm:prSet/>
      <dgm:spPr/>
      <dgm:t>
        <a:bodyPr/>
        <a:lstStyle/>
        <a:p>
          <a:endParaRPr lang="en-US"/>
        </a:p>
      </dgm:t>
    </dgm:pt>
    <dgm:pt modelId="{4422A8BC-AB9D-43D0-A13B-6D6429A22887}">
      <dgm:prSet/>
      <dgm:spPr/>
      <dgm:t>
        <a:bodyPr/>
        <a:lstStyle/>
        <a:p>
          <a:pPr>
            <a:lnSpc>
              <a:spcPct val="100000"/>
            </a:lnSpc>
          </a:pPr>
          <a:r>
            <a:rPr lang="en-US"/>
            <a:t>Time and date</a:t>
          </a:r>
        </a:p>
      </dgm:t>
    </dgm:pt>
    <dgm:pt modelId="{5027DF70-D90F-47BF-9DB7-D554257C4630}" type="parTrans" cxnId="{ED9B5AF5-4828-42E5-B8EC-15929E7E243B}">
      <dgm:prSet/>
      <dgm:spPr/>
      <dgm:t>
        <a:bodyPr/>
        <a:lstStyle/>
        <a:p>
          <a:endParaRPr lang="en-US"/>
        </a:p>
      </dgm:t>
    </dgm:pt>
    <dgm:pt modelId="{991200EF-B01B-4C47-81E9-B761F70AFB85}" type="sibTrans" cxnId="{ED9B5AF5-4828-42E5-B8EC-15929E7E243B}">
      <dgm:prSet/>
      <dgm:spPr/>
      <dgm:t>
        <a:bodyPr/>
        <a:lstStyle/>
        <a:p>
          <a:endParaRPr lang="en-US"/>
        </a:p>
      </dgm:t>
    </dgm:pt>
    <dgm:pt modelId="{14F029AE-A4B7-45A5-85E0-489D9D0DC771}">
      <dgm:prSet/>
      <dgm:spPr/>
      <dgm:t>
        <a:bodyPr/>
        <a:lstStyle/>
        <a:p>
          <a:pPr>
            <a:lnSpc>
              <a:spcPct val="100000"/>
            </a:lnSpc>
          </a:pPr>
          <a:r>
            <a:rPr lang="en-US"/>
            <a:t>Activities</a:t>
          </a:r>
        </a:p>
      </dgm:t>
    </dgm:pt>
    <dgm:pt modelId="{1E820086-3923-44AD-84B7-DD18B4D10D4E}" type="parTrans" cxnId="{0CD04AEF-44F3-428E-95F8-43E3B53AC73D}">
      <dgm:prSet/>
      <dgm:spPr/>
      <dgm:t>
        <a:bodyPr/>
        <a:lstStyle/>
        <a:p>
          <a:endParaRPr lang="en-US"/>
        </a:p>
      </dgm:t>
    </dgm:pt>
    <dgm:pt modelId="{F2D23C37-5469-4526-9630-74C59C2A3576}" type="sibTrans" cxnId="{0CD04AEF-44F3-428E-95F8-43E3B53AC73D}">
      <dgm:prSet/>
      <dgm:spPr/>
      <dgm:t>
        <a:bodyPr/>
        <a:lstStyle/>
        <a:p>
          <a:endParaRPr lang="en-US"/>
        </a:p>
      </dgm:t>
    </dgm:pt>
    <dgm:pt modelId="{81C710F8-A109-4DA0-B9B6-5EA8C439D1D8}">
      <dgm:prSet/>
      <dgm:spPr/>
      <dgm:t>
        <a:bodyPr/>
        <a:lstStyle/>
        <a:p>
          <a:pPr>
            <a:lnSpc>
              <a:spcPct val="100000"/>
            </a:lnSpc>
          </a:pPr>
          <a:r>
            <a:rPr lang="en-US"/>
            <a:t>Small and large group discussions, team building games and activities, games and activities around safety and stability</a:t>
          </a:r>
        </a:p>
      </dgm:t>
    </dgm:pt>
    <dgm:pt modelId="{54E1A034-95A2-42A7-8159-29C59D4C353A}" type="parTrans" cxnId="{9408F550-83E9-420F-8982-B4B73D736D78}">
      <dgm:prSet/>
      <dgm:spPr/>
      <dgm:t>
        <a:bodyPr/>
        <a:lstStyle/>
        <a:p>
          <a:endParaRPr lang="en-US"/>
        </a:p>
      </dgm:t>
    </dgm:pt>
    <dgm:pt modelId="{3AF881B3-4621-41C5-A9FC-6D8835C25E4B}" type="sibTrans" cxnId="{9408F550-83E9-420F-8982-B4B73D736D78}">
      <dgm:prSet/>
      <dgm:spPr/>
      <dgm:t>
        <a:bodyPr/>
        <a:lstStyle/>
        <a:p>
          <a:endParaRPr lang="en-US"/>
        </a:p>
      </dgm:t>
    </dgm:pt>
    <dgm:pt modelId="{0B61C612-92CA-4981-AE27-F67103AF6558}">
      <dgm:prSet/>
      <dgm:spPr/>
      <dgm:t>
        <a:bodyPr/>
        <a:lstStyle/>
        <a:p>
          <a:pPr>
            <a:lnSpc>
              <a:spcPct val="100000"/>
            </a:lnSpc>
          </a:pPr>
          <a:r>
            <a:rPr lang="en-US"/>
            <a:t>Learning</a:t>
          </a:r>
        </a:p>
      </dgm:t>
    </dgm:pt>
    <dgm:pt modelId="{EAFAE3D6-7EC6-40D7-9B9D-409EA4693E0A}" type="parTrans" cxnId="{4FD2E631-A830-4075-B7BC-6908388AA69C}">
      <dgm:prSet/>
      <dgm:spPr/>
      <dgm:t>
        <a:bodyPr/>
        <a:lstStyle/>
        <a:p>
          <a:endParaRPr lang="en-US"/>
        </a:p>
      </dgm:t>
    </dgm:pt>
    <dgm:pt modelId="{66031EEA-6D3B-44FF-ACED-CDA7E684B217}" type="sibTrans" cxnId="{4FD2E631-A830-4075-B7BC-6908388AA69C}">
      <dgm:prSet/>
      <dgm:spPr/>
      <dgm:t>
        <a:bodyPr/>
        <a:lstStyle/>
        <a:p>
          <a:endParaRPr lang="en-US"/>
        </a:p>
      </dgm:t>
    </dgm:pt>
    <dgm:pt modelId="{50F81BBB-0F41-448F-BAA0-97D166722ABE}">
      <dgm:prSet/>
      <dgm:spPr/>
      <dgm:t>
        <a:bodyPr/>
        <a:lstStyle/>
        <a:p>
          <a:pPr>
            <a:lnSpc>
              <a:spcPct val="100000"/>
            </a:lnSpc>
          </a:pPr>
          <a:r>
            <a:rPr lang="en-US" dirty="0"/>
            <a:t>You will learn more about how to stay safe, make better decisions, cope with difficult situations and achieve your full potential!</a:t>
          </a:r>
        </a:p>
      </dgm:t>
    </dgm:pt>
    <dgm:pt modelId="{F5F40EE5-018C-48F0-A382-2F1329F3872E}" type="parTrans" cxnId="{DE36A85C-4A75-4211-A1AD-1ADD36C5A3FA}">
      <dgm:prSet/>
      <dgm:spPr/>
      <dgm:t>
        <a:bodyPr/>
        <a:lstStyle/>
        <a:p>
          <a:endParaRPr lang="en-US"/>
        </a:p>
      </dgm:t>
    </dgm:pt>
    <dgm:pt modelId="{4E420207-AE2F-409F-9EA8-56D4C5CE9978}" type="sibTrans" cxnId="{DE36A85C-4A75-4211-A1AD-1ADD36C5A3FA}">
      <dgm:prSet/>
      <dgm:spPr/>
      <dgm:t>
        <a:bodyPr/>
        <a:lstStyle/>
        <a:p>
          <a:endParaRPr lang="en-US"/>
        </a:p>
      </dgm:t>
    </dgm:pt>
    <dgm:pt modelId="{98A6EB21-C722-40F6-85CE-672638AC51E1}">
      <dgm:prSet/>
      <dgm:spPr/>
      <dgm:t>
        <a:bodyPr/>
        <a:lstStyle/>
        <a:p>
          <a:pPr>
            <a:lnSpc>
              <a:spcPct val="100000"/>
            </a:lnSpc>
          </a:pPr>
          <a:endParaRPr lang="en-GB"/>
        </a:p>
      </dgm:t>
    </dgm:pt>
    <dgm:pt modelId="{13C8CF8C-0A5A-45DB-9090-F6FDA824A2CE}" type="parTrans" cxnId="{83BC6EF9-BA8A-4F08-8572-F08C3956B524}">
      <dgm:prSet/>
      <dgm:spPr/>
      <dgm:t>
        <a:bodyPr/>
        <a:lstStyle/>
        <a:p>
          <a:endParaRPr lang="en-GB"/>
        </a:p>
      </dgm:t>
    </dgm:pt>
    <dgm:pt modelId="{7FEC6454-303B-4B83-8477-E74B9F672464}" type="sibTrans" cxnId="{83BC6EF9-BA8A-4F08-8572-F08C3956B524}">
      <dgm:prSet/>
      <dgm:spPr/>
      <dgm:t>
        <a:bodyPr/>
        <a:lstStyle/>
        <a:p>
          <a:endParaRPr lang="en-GB"/>
        </a:p>
      </dgm:t>
    </dgm:pt>
    <dgm:pt modelId="{2407C64D-C0F9-4B85-9C31-F43728627497}" type="pres">
      <dgm:prSet presAssocID="{2C839E6C-4D00-4638-A7A5-9D2B0E585EDD}" presName="root" presStyleCnt="0">
        <dgm:presLayoutVars>
          <dgm:dir/>
          <dgm:resizeHandles val="exact"/>
        </dgm:presLayoutVars>
      </dgm:prSet>
      <dgm:spPr/>
    </dgm:pt>
    <dgm:pt modelId="{A67B4C4C-7101-4EC7-A20F-4E0D7854013E}" type="pres">
      <dgm:prSet presAssocID="{62D76A97-A5DC-4F78-918A-CAFD4285F8C5}" presName="compNode" presStyleCnt="0"/>
      <dgm:spPr/>
    </dgm:pt>
    <dgm:pt modelId="{DB7D8186-F4CE-42EB-905C-410A27670539}" type="pres">
      <dgm:prSet presAssocID="{62D76A97-A5DC-4F78-918A-CAFD4285F8C5}" presName="bgRect" presStyleLbl="bgShp" presStyleIdx="0" presStyleCnt="4"/>
      <dgm:spPr/>
    </dgm:pt>
    <dgm:pt modelId="{687FB8C6-885B-42CD-900A-8C13C86ADED8}" type="pres">
      <dgm:prSet presAssocID="{62D76A97-A5DC-4F78-918A-CAFD4285F8C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F07B21BC-23D0-4822-8F9E-A08872474F49}" type="pres">
      <dgm:prSet presAssocID="{62D76A97-A5DC-4F78-918A-CAFD4285F8C5}" presName="spaceRect" presStyleCnt="0"/>
      <dgm:spPr/>
    </dgm:pt>
    <dgm:pt modelId="{5BA5F5A6-22E9-408B-A814-8922FE7AE674}" type="pres">
      <dgm:prSet presAssocID="{62D76A97-A5DC-4F78-918A-CAFD4285F8C5}" presName="parTx" presStyleLbl="revTx" presStyleIdx="0" presStyleCnt="8">
        <dgm:presLayoutVars>
          <dgm:chMax val="0"/>
          <dgm:chPref val="0"/>
        </dgm:presLayoutVars>
      </dgm:prSet>
      <dgm:spPr/>
    </dgm:pt>
    <dgm:pt modelId="{8719EB3F-707D-4840-90C0-51D4B89033A6}" type="pres">
      <dgm:prSet presAssocID="{62D76A97-A5DC-4F78-918A-CAFD4285F8C5}" presName="desTx" presStyleLbl="revTx" presStyleIdx="1" presStyleCnt="8">
        <dgm:presLayoutVars/>
      </dgm:prSet>
      <dgm:spPr/>
    </dgm:pt>
    <dgm:pt modelId="{12B96BDC-F621-4DD2-AF57-B463E06DF95E}" type="pres">
      <dgm:prSet presAssocID="{3AF3AFA3-2071-472E-8ED7-2DE981E6FC6D}" presName="sibTrans" presStyleCnt="0"/>
      <dgm:spPr/>
    </dgm:pt>
    <dgm:pt modelId="{A7EB083F-C204-4487-9FA7-620F6AFC342F}" type="pres">
      <dgm:prSet presAssocID="{4422A8BC-AB9D-43D0-A13B-6D6429A22887}" presName="compNode" presStyleCnt="0"/>
      <dgm:spPr/>
    </dgm:pt>
    <dgm:pt modelId="{E72F9863-82B3-4F71-B997-DA795FECAB91}" type="pres">
      <dgm:prSet presAssocID="{4422A8BC-AB9D-43D0-A13B-6D6429A22887}" presName="bgRect" presStyleLbl="bgShp" presStyleIdx="1" presStyleCnt="4"/>
      <dgm:spPr/>
    </dgm:pt>
    <dgm:pt modelId="{E890D53E-4B69-47CB-875D-C6069CD70D34}" type="pres">
      <dgm:prSet presAssocID="{4422A8BC-AB9D-43D0-A13B-6D6429A228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CD019ED5-D104-4DEE-BEB7-C8762CA42766}" type="pres">
      <dgm:prSet presAssocID="{4422A8BC-AB9D-43D0-A13B-6D6429A22887}" presName="spaceRect" presStyleCnt="0"/>
      <dgm:spPr/>
    </dgm:pt>
    <dgm:pt modelId="{B6B75D31-7F76-4B60-ADF6-B2EA4AC74BA8}" type="pres">
      <dgm:prSet presAssocID="{4422A8BC-AB9D-43D0-A13B-6D6429A22887}" presName="parTx" presStyleLbl="revTx" presStyleIdx="2" presStyleCnt="8">
        <dgm:presLayoutVars>
          <dgm:chMax val="0"/>
          <dgm:chPref val="0"/>
        </dgm:presLayoutVars>
      </dgm:prSet>
      <dgm:spPr/>
    </dgm:pt>
    <dgm:pt modelId="{B948E89F-5026-423D-B53C-CFC415940B8A}" type="pres">
      <dgm:prSet presAssocID="{4422A8BC-AB9D-43D0-A13B-6D6429A22887}" presName="desTx" presStyleLbl="revTx" presStyleIdx="3" presStyleCnt="8">
        <dgm:presLayoutVars/>
      </dgm:prSet>
      <dgm:spPr/>
    </dgm:pt>
    <dgm:pt modelId="{69310FE0-AF73-44E8-8D1C-43EF9C434B42}" type="pres">
      <dgm:prSet presAssocID="{991200EF-B01B-4C47-81E9-B761F70AFB85}" presName="sibTrans" presStyleCnt="0"/>
      <dgm:spPr/>
    </dgm:pt>
    <dgm:pt modelId="{3CF140ED-4CCC-45BD-B381-028DA331F4EC}" type="pres">
      <dgm:prSet presAssocID="{14F029AE-A4B7-45A5-85E0-489D9D0DC771}" presName="compNode" presStyleCnt="0"/>
      <dgm:spPr/>
    </dgm:pt>
    <dgm:pt modelId="{7497AD1F-1DEC-4131-8619-C14B76A706E4}" type="pres">
      <dgm:prSet presAssocID="{14F029AE-A4B7-45A5-85E0-489D9D0DC771}" presName="bgRect" presStyleLbl="bgShp" presStyleIdx="2" presStyleCnt="4"/>
      <dgm:spPr/>
    </dgm:pt>
    <dgm:pt modelId="{D124DA80-84BE-471C-8853-51B249E5F200}" type="pres">
      <dgm:prSet presAssocID="{14F029AE-A4B7-45A5-85E0-489D9D0DC77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me controller"/>
        </a:ext>
      </dgm:extLst>
    </dgm:pt>
    <dgm:pt modelId="{591F8995-40C3-432C-A655-7DB3EA0544D6}" type="pres">
      <dgm:prSet presAssocID="{14F029AE-A4B7-45A5-85E0-489D9D0DC771}" presName="spaceRect" presStyleCnt="0"/>
      <dgm:spPr/>
    </dgm:pt>
    <dgm:pt modelId="{CEC075F8-AF86-41E3-9DE8-0545082BDFF4}" type="pres">
      <dgm:prSet presAssocID="{14F029AE-A4B7-45A5-85E0-489D9D0DC771}" presName="parTx" presStyleLbl="revTx" presStyleIdx="4" presStyleCnt="8">
        <dgm:presLayoutVars>
          <dgm:chMax val="0"/>
          <dgm:chPref val="0"/>
        </dgm:presLayoutVars>
      </dgm:prSet>
      <dgm:spPr/>
    </dgm:pt>
    <dgm:pt modelId="{44C19B7E-7B53-4C16-8223-DB57CB13D98F}" type="pres">
      <dgm:prSet presAssocID="{14F029AE-A4B7-45A5-85E0-489D9D0DC771}" presName="desTx" presStyleLbl="revTx" presStyleIdx="5" presStyleCnt="8">
        <dgm:presLayoutVars/>
      </dgm:prSet>
      <dgm:spPr/>
    </dgm:pt>
    <dgm:pt modelId="{EFF33BB6-C86C-4ECF-BB17-93DCE5D158BC}" type="pres">
      <dgm:prSet presAssocID="{F2D23C37-5469-4526-9630-74C59C2A3576}" presName="sibTrans" presStyleCnt="0"/>
      <dgm:spPr/>
    </dgm:pt>
    <dgm:pt modelId="{EBE83227-E4F1-4871-B12A-18C32D565DCF}" type="pres">
      <dgm:prSet presAssocID="{0B61C612-92CA-4981-AE27-F67103AF6558}" presName="compNode" presStyleCnt="0"/>
      <dgm:spPr/>
    </dgm:pt>
    <dgm:pt modelId="{1BC05501-5DF0-4F72-9BF9-CAC3D99570DA}" type="pres">
      <dgm:prSet presAssocID="{0B61C612-92CA-4981-AE27-F67103AF6558}" presName="bgRect" presStyleLbl="bgShp" presStyleIdx="3" presStyleCnt="4"/>
      <dgm:spPr/>
    </dgm:pt>
    <dgm:pt modelId="{68F3B639-1895-4973-9398-E4D16353AD0F}" type="pres">
      <dgm:prSet presAssocID="{0B61C612-92CA-4981-AE27-F67103AF655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2DE0E2A6-6FAF-4A4B-B8D1-16A3FE9FD752}" type="pres">
      <dgm:prSet presAssocID="{0B61C612-92CA-4981-AE27-F67103AF6558}" presName="spaceRect" presStyleCnt="0"/>
      <dgm:spPr/>
    </dgm:pt>
    <dgm:pt modelId="{F867F2CA-E440-4D6E-A564-9AE1285B89B6}" type="pres">
      <dgm:prSet presAssocID="{0B61C612-92CA-4981-AE27-F67103AF6558}" presName="parTx" presStyleLbl="revTx" presStyleIdx="6" presStyleCnt="8">
        <dgm:presLayoutVars>
          <dgm:chMax val="0"/>
          <dgm:chPref val="0"/>
        </dgm:presLayoutVars>
      </dgm:prSet>
      <dgm:spPr/>
    </dgm:pt>
    <dgm:pt modelId="{ED31FDEC-1830-4F70-9257-22340A6A57C6}" type="pres">
      <dgm:prSet presAssocID="{0B61C612-92CA-4981-AE27-F67103AF6558}" presName="desTx" presStyleLbl="revTx" presStyleIdx="7" presStyleCnt="8">
        <dgm:presLayoutVars/>
      </dgm:prSet>
      <dgm:spPr/>
    </dgm:pt>
  </dgm:ptLst>
  <dgm:cxnLst>
    <dgm:cxn modelId="{3D9D7401-B5C9-4AF6-964B-BF7BE4F58F96}" type="presOf" srcId="{81C710F8-A109-4DA0-B9B6-5EA8C439D1D8}" destId="{44C19B7E-7B53-4C16-8223-DB57CB13D98F}" srcOrd="0" destOrd="0" presId="urn:microsoft.com/office/officeart/2018/2/layout/IconVerticalSolidList"/>
    <dgm:cxn modelId="{A9C17D13-24BE-4FC7-9AEC-F48F2B9E3AF5}" type="presOf" srcId="{4422A8BC-AB9D-43D0-A13B-6D6429A22887}" destId="{B6B75D31-7F76-4B60-ADF6-B2EA4AC74BA8}" srcOrd="0" destOrd="0" presId="urn:microsoft.com/office/officeart/2018/2/layout/IconVerticalSolidList"/>
    <dgm:cxn modelId="{69802418-887C-4070-95E2-CDC35EC14EC8}" type="presOf" srcId="{50F65D42-4620-48AE-9BAF-539D4CE90627}" destId="{8719EB3F-707D-4840-90C0-51D4B89033A6}" srcOrd="0" destOrd="0" presId="urn:microsoft.com/office/officeart/2018/2/layout/IconVerticalSolidList"/>
    <dgm:cxn modelId="{029F061F-C6C4-4135-B01B-9C1E75C4145C}" type="presOf" srcId="{14F029AE-A4B7-45A5-85E0-489D9D0DC771}" destId="{CEC075F8-AF86-41E3-9DE8-0545082BDFF4}" srcOrd="0" destOrd="0" presId="urn:microsoft.com/office/officeart/2018/2/layout/IconVerticalSolidList"/>
    <dgm:cxn modelId="{4FD2E631-A830-4075-B7BC-6908388AA69C}" srcId="{2C839E6C-4D00-4638-A7A5-9D2B0E585EDD}" destId="{0B61C612-92CA-4981-AE27-F67103AF6558}" srcOrd="3" destOrd="0" parTransId="{EAFAE3D6-7EC6-40D7-9B9D-409EA4693E0A}" sibTransId="{66031EEA-6D3B-44FF-ACED-CDA7E684B217}"/>
    <dgm:cxn modelId="{DE36A85C-4A75-4211-A1AD-1ADD36C5A3FA}" srcId="{0B61C612-92CA-4981-AE27-F67103AF6558}" destId="{50F81BBB-0F41-448F-BAA0-97D166722ABE}" srcOrd="0" destOrd="0" parTransId="{F5F40EE5-018C-48F0-A382-2F1329F3872E}" sibTransId="{4E420207-AE2F-409F-9EA8-56D4C5CE9978}"/>
    <dgm:cxn modelId="{F633CF5E-2C35-4A53-8D1D-BE764B2DC415}" type="presOf" srcId="{0B61C612-92CA-4981-AE27-F67103AF6558}" destId="{F867F2CA-E440-4D6E-A564-9AE1285B89B6}" srcOrd="0" destOrd="0" presId="urn:microsoft.com/office/officeart/2018/2/layout/IconVerticalSolidList"/>
    <dgm:cxn modelId="{3BA9806F-9EC0-4E06-AFB8-9464518FF32B}" srcId="{2C839E6C-4D00-4638-A7A5-9D2B0E585EDD}" destId="{62D76A97-A5DC-4F78-918A-CAFD4285F8C5}" srcOrd="0" destOrd="0" parTransId="{D500E90C-007A-403E-AED2-3B9C0844B586}" sibTransId="{3AF3AFA3-2071-472E-8ED7-2DE981E6FC6D}"/>
    <dgm:cxn modelId="{9408F550-83E9-420F-8982-B4B73D736D78}" srcId="{14F029AE-A4B7-45A5-85E0-489D9D0DC771}" destId="{81C710F8-A109-4DA0-B9B6-5EA8C439D1D8}" srcOrd="0" destOrd="0" parTransId="{54E1A034-95A2-42A7-8159-29C59D4C353A}" sibTransId="{3AF881B3-4621-41C5-A9FC-6D8835C25E4B}"/>
    <dgm:cxn modelId="{DEDD077F-5EB8-407A-B746-6461119D2AFE}" type="presOf" srcId="{50F81BBB-0F41-448F-BAA0-97D166722ABE}" destId="{ED31FDEC-1830-4F70-9257-22340A6A57C6}" srcOrd="0" destOrd="0" presId="urn:microsoft.com/office/officeart/2018/2/layout/IconVerticalSolidList"/>
    <dgm:cxn modelId="{8F11AB8F-28C2-4EA1-A0C3-B83C26B75FC5}" srcId="{62D76A97-A5DC-4F78-918A-CAFD4285F8C5}" destId="{50F65D42-4620-48AE-9BAF-539D4CE90627}" srcOrd="0" destOrd="0" parTransId="{208B970F-5009-4DA2-AE2B-715B41C6210E}" sibTransId="{D75DA4E6-9B4D-4D77-94E4-8BE96FD39C93}"/>
    <dgm:cxn modelId="{3E8A99B2-54DB-432E-AED4-D0E908A16CE7}" type="presOf" srcId="{62D76A97-A5DC-4F78-918A-CAFD4285F8C5}" destId="{5BA5F5A6-22E9-408B-A814-8922FE7AE674}" srcOrd="0" destOrd="0" presId="urn:microsoft.com/office/officeart/2018/2/layout/IconVerticalSolidList"/>
    <dgm:cxn modelId="{5C06A1D2-E333-4DC5-826D-3E28AFCE5962}" type="presOf" srcId="{98A6EB21-C722-40F6-85CE-672638AC51E1}" destId="{B948E89F-5026-423D-B53C-CFC415940B8A}" srcOrd="0" destOrd="0" presId="urn:microsoft.com/office/officeart/2018/2/layout/IconVerticalSolidList"/>
    <dgm:cxn modelId="{5BD82ADD-7000-4CAB-AB1C-D3B0F7557045}" type="presOf" srcId="{2C839E6C-4D00-4638-A7A5-9D2B0E585EDD}" destId="{2407C64D-C0F9-4B85-9C31-F43728627497}" srcOrd="0" destOrd="0" presId="urn:microsoft.com/office/officeart/2018/2/layout/IconVerticalSolidList"/>
    <dgm:cxn modelId="{0CD04AEF-44F3-428E-95F8-43E3B53AC73D}" srcId="{2C839E6C-4D00-4638-A7A5-9D2B0E585EDD}" destId="{14F029AE-A4B7-45A5-85E0-489D9D0DC771}" srcOrd="2" destOrd="0" parTransId="{1E820086-3923-44AD-84B7-DD18B4D10D4E}" sibTransId="{F2D23C37-5469-4526-9630-74C59C2A3576}"/>
    <dgm:cxn modelId="{ED9B5AF5-4828-42E5-B8EC-15929E7E243B}" srcId="{2C839E6C-4D00-4638-A7A5-9D2B0E585EDD}" destId="{4422A8BC-AB9D-43D0-A13B-6D6429A22887}" srcOrd="1" destOrd="0" parTransId="{5027DF70-D90F-47BF-9DB7-D554257C4630}" sibTransId="{991200EF-B01B-4C47-81E9-B761F70AFB85}"/>
    <dgm:cxn modelId="{83BC6EF9-BA8A-4F08-8572-F08C3956B524}" srcId="{4422A8BC-AB9D-43D0-A13B-6D6429A22887}" destId="{98A6EB21-C722-40F6-85CE-672638AC51E1}" srcOrd="0" destOrd="0" parTransId="{13C8CF8C-0A5A-45DB-9090-F6FDA824A2CE}" sibTransId="{7FEC6454-303B-4B83-8477-E74B9F672464}"/>
    <dgm:cxn modelId="{3001F3C9-BA22-4187-9521-B7A60197A355}" type="presParOf" srcId="{2407C64D-C0F9-4B85-9C31-F43728627497}" destId="{A67B4C4C-7101-4EC7-A20F-4E0D7854013E}" srcOrd="0" destOrd="0" presId="urn:microsoft.com/office/officeart/2018/2/layout/IconVerticalSolidList"/>
    <dgm:cxn modelId="{EEBA2D92-998B-44BD-AE1C-A7950A02E729}" type="presParOf" srcId="{A67B4C4C-7101-4EC7-A20F-4E0D7854013E}" destId="{DB7D8186-F4CE-42EB-905C-410A27670539}" srcOrd="0" destOrd="0" presId="urn:microsoft.com/office/officeart/2018/2/layout/IconVerticalSolidList"/>
    <dgm:cxn modelId="{E7D55864-5708-4A3E-A24D-88920C8161C0}" type="presParOf" srcId="{A67B4C4C-7101-4EC7-A20F-4E0D7854013E}" destId="{687FB8C6-885B-42CD-900A-8C13C86ADED8}" srcOrd="1" destOrd="0" presId="urn:microsoft.com/office/officeart/2018/2/layout/IconVerticalSolidList"/>
    <dgm:cxn modelId="{26EDDEE1-4295-4D3B-9EB6-5988EC26FB95}" type="presParOf" srcId="{A67B4C4C-7101-4EC7-A20F-4E0D7854013E}" destId="{F07B21BC-23D0-4822-8F9E-A08872474F49}" srcOrd="2" destOrd="0" presId="urn:microsoft.com/office/officeart/2018/2/layout/IconVerticalSolidList"/>
    <dgm:cxn modelId="{D6A9EB26-2A1C-4350-B5FC-D379E92AC3D8}" type="presParOf" srcId="{A67B4C4C-7101-4EC7-A20F-4E0D7854013E}" destId="{5BA5F5A6-22E9-408B-A814-8922FE7AE674}" srcOrd="3" destOrd="0" presId="urn:microsoft.com/office/officeart/2018/2/layout/IconVerticalSolidList"/>
    <dgm:cxn modelId="{F0C87EC2-5CDE-4146-81F0-7C2BD86F5CDA}" type="presParOf" srcId="{A67B4C4C-7101-4EC7-A20F-4E0D7854013E}" destId="{8719EB3F-707D-4840-90C0-51D4B89033A6}" srcOrd="4" destOrd="0" presId="urn:microsoft.com/office/officeart/2018/2/layout/IconVerticalSolidList"/>
    <dgm:cxn modelId="{4E444400-AF0F-4CB4-9687-36A00F8AF69B}" type="presParOf" srcId="{2407C64D-C0F9-4B85-9C31-F43728627497}" destId="{12B96BDC-F621-4DD2-AF57-B463E06DF95E}" srcOrd="1" destOrd="0" presId="urn:microsoft.com/office/officeart/2018/2/layout/IconVerticalSolidList"/>
    <dgm:cxn modelId="{AA3142EC-AA2B-461D-A8FD-822C0CA77550}" type="presParOf" srcId="{2407C64D-C0F9-4B85-9C31-F43728627497}" destId="{A7EB083F-C204-4487-9FA7-620F6AFC342F}" srcOrd="2" destOrd="0" presId="urn:microsoft.com/office/officeart/2018/2/layout/IconVerticalSolidList"/>
    <dgm:cxn modelId="{76B05C7D-FB17-4645-8A7E-C24097C63916}" type="presParOf" srcId="{A7EB083F-C204-4487-9FA7-620F6AFC342F}" destId="{E72F9863-82B3-4F71-B997-DA795FECAB91}" srcOrd="0" destOrd="0" presId="urn:microsoft.com/office/officeart/2018/2/layout/IconVerticalSolidList"/>
    <dgm:cxn modelId="{F0569DA8-C4EF-460B-917D-A9B7DA22081D}" type="presParOf" srcId="{A7EB083F-C204-4487-9FA7-620F6AFC342F}" destId="{E890D53E-4B69-47CB-875D-C6069CD70D34}" srcOrd="1" destOrd="0" presId="urn:microsoft.com/office/officeart/2018/2/layout/IconVerticalSolidList"/>
    <dgm:cxn modelId="{540DA726-79F2-468F-BBD6-7DFB1B6E6BF2}" type="presParOf" srcId="{A7EB083F-C204-4487-9FA7-620F6AFC342F}" destId="{CD019ED5-D104-4DEE-BEB7-C8762CA42766}" srcOrd="2" destOrd="0" presId="urn:microsoft.com/office/officeart/2018/2/layout/IconVerticalSolidList"/>
    <dgm:cxn modelId="{D82919F9-8C77-455E-92B1-10B6D9B55951}" type="presParOf" srcId="{A7EB083F-C204-4487-9FA7-620F6AFC342F}" destId="{B6B75D31-7F76-4B60-ADF6-B2EA4AC74BA8}" srcOrd="3" destOrd="0" presId="urn:microsoft.com/office/officeart/2018/2/layout/IconVerticalSolidList"/>
    <dgm:cxn modelId="{DB0B283B-AC97-4FA7-8E68-844D3C1FC8B6}" type="presParOf" srcId="{A7EB083F-C204-4487-9FA7-620F6AFC342F}" destId="{B948E89F-5026-423D-B53C-CFC415940B8A}" srcOrd="4" destOrd="0" presId="urn:microsoft.com/office/officeart/2018/2/layout/IconVerticalSolidList"/>
    <dgm:cxn modelId="{36F09155-97B8-4F80-9C78-62D7ACC33377}" type="presParOf" srcId="{2407C64D-C0F9-4B85-9C31-F43728627497}" destId="{69310FE0-AF73-44E8-8D1C-43EF9C434B42}" srcOrd="3" destOrd="0" presId="urn:microsoft.com/office/officeart/2018/2/layout/IconVerticalSolidList"/>
    <dgm:cxn modelId="{AE6025F1-3D60-4FF3-B6AB-660ACDD63706}" type="presParOf" srcId="{2407C64D-C0F9-4B85-9C31-F43728627497}" destId="{3CF140ED-4CCC-45BD-B381-028DA331F4EC}" srcOrd="4" destOrd="0" presId="urn:microsoft.com/office/officeart/2018/2/layout/IconVerticalSolidList"/>
    <dgm:cxn modelId="{70DCC2BE-3ECF-411A-AAE5-2703BF67A6E3}" type="presParOf" srcId="{3CF140ED-4CCC-45BD-B381-028DA331F4EC}" destId="{7497AD1F-1DEC-4131-8619-C14B76A706E4}" srcOrd="0" destOrd="0" presId="urn:microsoft.com/office/officeart/2018/2/layout/IconVerticalSolidList"/>
    <dgm:cxn modelId="{D95C83C6-4A63-44F9-8FC4-12A50EDCE554}" type="presParOf" srcId="{3CF140ED-4CCC-45BD-B381-028DA331F4EC}" destId="{D124DA80-84BE-471C-8853-51B249E5F200}" srcOrd="1" destOrd="0" presId="urn:microsoft.com/office/officeart/2018/2/layout/IconVerticalSolidList"/>
    <dgm:cxn modelId="{F7997BED-E4C5-4B8F-B74A-60DC368B8265}" type="presParOf" srcId="{3CF140ED-4CCC-45BD-B381-028DA331F4EC}" destId="{591F8995-40C3-432C-A655-7DB3EA0544D6}" srcOrd="2" destOrd="0" presId="urn:microsoft.com/office/officeart/2018/2/layout/IconVerticalSolidList"/>
    <dgm:cxn modelId="{5632507B-49BF-4C29-AECA-77B43EBF1792}" type="presParOf" srcId="{3CF140ED-4CCC-45BD-B381-028DA331F4EC}" destId="{CEC075F8-AF86-41E3-9DE8-0545082BDFF4}" srcOrd="3" destOrd="0" presId="urn:microsoft.com/office/officeart/2018/2/layout/IconVerticalSolidList"/>
    <dgm:cxn modelId="{DC9BD375-670D-4114-A043-46E8B15ADD89}" type="presParOf" srcId="{3CF140ED-4CCC-45BD-B381-028DA331F4EC}" destId="{44C19B7E-7B53-4C16-8223-DB57CB13D98F}" srcOrd="4" destOrd="0" presId="urn:microsoft.com/office/officeart/2018/2/layout/IconVerticalSolidList"/>
    <dgm:cxn modelId="{E9096743-AB27-45FC-BD10-7BD151B356D1}" type="presParOf" srcId="{2407C64D-C0F9-4B85-9C31-F43728627497}" destId="{EFF33BB6-C86C-4ECF-BB17-93DCE5D158BC}" srcOrd="5" destOrd="0" presId="urn:microsoft.com/office/officeart/2018/2/layout/IconVerticalSolidList"/>
    <dgm:cxn modelId="{87631333-9A00-44C6-9CF3-C055043ED3BF}" type="presParOf" srcId="{2407C64D-C0F9-4B85-9C31-F43728627497}" destId="{EBE83227-E4F1-4871-B12A-18C32D565DCF}" srcOrd="6" destOrd="0" presId="urn:microsoft.com/office/officeart/2018/2/layout/IconVerticalSolidList"/>
    <dgm:cxn modelId="{126AADEE-A31D-4FEF-BEAB-31D03CD6B676}" type="presParOf" srcId="{EBE83227-E4F1-4871-B12A-18C32D565DCF}" destId="{1BC05501-5DF0-4F72-9BF9-CAC3D99570DA}" srcOrd="0" destOrd="0" presId="urn:microsoft.com/office/officeart/2018/2/layout/IconVerticalSolidList"/>
    <dgm:cxn modelId="{FCEC37F7-A89B-47E8-811D-F89CFB9A9340}" type="presParOf" srcId="{EBE83227-E4F1-4871-B12A-18C32D565DCF}" destId="{68F3B639-1895-4973-9398-E4D16353AD0F}" srcOrd="1" destOrd="0" presId="urn:microsoft.com/office/officeart/2018/2/layout/IconVerticalSolidList"/>
    <dgm:cxn modelId="{C094D18D-7944-4A71-8D76-55998684A1E1}" type="presParOf" srcId="{EBE83227-E4F1-4871-B12A-18C32D565DCF}" destId="{2DE0E2A6-6FAF-4A4B-B8D1-16A3FE9FD752}" srcOrd="2" destOrd="0" presId="urn:microsoft.com/office/officeart/2018/2/layout/IconVerticalSolidList"/>
    <dgm:cxn modelId="{D170A12F-1D17-4587-8DC1-D9E75624D793}" type="presParOf" srcId="{EBE83227-E4F1-4871-B12A-18C32D565DCF}" destId="{F867F2CA-E440-4D6E-A564-9AE1285B89B6}" srcOrd="3" destOrd="0" presId="urn:microsoft.com/office/officeart/2018/2/layout/IconVerticalSolidList"/>
    <dgm:cxn modelId="{70527D41-EF58-426E-9C1D-6F95BFA294C9}" type="presParOf" srcId="{EBE83227-E4F1-4871-B12A-18C32D565DCF}" destId="{ED31FDEC-1830-4F70-9257-22340A6A57C6}"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54DD10-F6FD-4906-8F4F-4AE4B5871C33}" type="doc">
      <dgm:prSet loTypeId="urn:microsoft.com/office/officeart/2005/8/layout/vProcess5" loCatId="process" qsTypeId="urn:microsoft.com/office/officeart/2005/8/quickstyle/simple4" qsCatId="simple" csTypeId="urn:microsoft.com/office/officeart/2005/8/colors/accent3_2" csCatId="accent3"/>
      <dgm:spPr/>
      <dgm:t>
        <a:bodyPr/>
        <a:lstStyle/>
        <a:p>
          <a:endParaRPr lang="en-US"/>
        </a:p>
      </dgm:t>
    </dgm:pt>
    <dgm:pt modelId="{97B7E4D7-AA78-4F94-B081-6FCC412B35D9}">
      <dgm:prSet/>
      <dgm:spPr/>
      <dgm:t>
        <a:bodyPr/>
        <a:lstStyle/>
        <a:p>
          <a:r>
            <a:rPr lang="en-GB"/>
            <a:t>Living in Safety is…</a:t>
          </a:r>
          <a:endParaRPr lang="en-US"/>
        </a:p>
      </dgm:t>
    </dgm:pt>
    <dgm:pt modelId="{4FE44E70-A5CB-4AFD-9469-3DC871A7D7F6}" type="parTrans" cxnId="{9C1C961B-2E38-49BC-AC0E-C9030304C5F0}">
      <dgm:prSet/>
      <dgm:spPr/>
      <dgm:t>
        <a:bodyPr/>
        <a:lstStyle/>
        <a:p>
          <a:endParaRPr lang="en-US"/>
        </a:p>
      </dgm:t>
    </dgm:pt>
    <dgm:pt modelId="{B9776A58-D337-4959-8ED5-8DC52750867E}" type="sibTrans" cxnId="{9C1C961B-2E38-49BC-AC0E-C9030304C5F0}">
      <dgm:prSet/>
      <dgm:spPr/>
      <dgm:t>
        <a:bodyPr/>
        <a:lstStyle/>
        <a:p>
          <a:endParaRPr lang="en-US"/>
        </a:p>
      </dgm:t>
    </dgm:pt>
    <dgm:pt modelId="{617C6965-BDC2-4ACF-BDDC-A3693A1F64FF}">
      <dgm:prSet/>
      <dgm:spPr/>
      <dgm:t>
        <a:bodyPr/>
        <a:lstStyle/>
        <a:p>
          <a:r>
            <a:rPr lang="en-GB"/>
            <a:t>When you are safe from harm in your social and physical environment</a:t>
          </a:r>
          <a:endParaRPr lang="en-US"/>
        </a:p>
      </dgm:t>
    </dgm:pt>
    <dgm:pt modelId="{0E200E1E-2E2B-46D5-BCD9-01BB14FCE3E0}" type="parTrans" cxnId="{C07E2586-2039-4C97-8996-C1B3CC2D73FD}">
      <dgm:prSet/>
      <dgm:spPr/>
      <dgm:t>
        <a:bodyPr/>
        <a:lstStyle/>
        <a:p>
          <a:endParaRPr lang="en-US"/>
        </a:p>
      </dgm:t>
    </dgm:pt>
    <dgm:pt modelId="{CDDEE833-B1A8-4908-BFEA-98D1713714C4}" type="sibTrans" cxnId="{C07E2586-2039-4C97-8996-C1B3CC2D73FD}">
      <dgm:prSet/>
      <dgm:spPr/>
      <dgm:t>
        <a:bodyPr/>
        <a:lstStyle/>
        <a:p>
          <a:endParaRPr lang="en-US"/>
        </a:p>
      </dgm:t>
    </dgm:pt>
    <dgm:pt modelId="{0212C49C-E704-4548-B707-4CF69DFD9A0C}">
      <dgm:prSet/>
      <dgm:spPr/>
      <dgm:t>
        <a:bodyPr/>
        <a:lstStyle/>
        <a:p>
          <a:r>
            <a:rPr lang="en-GB"/>
            <a:t>Living in Stability is…</a:t>
          </a:r>
          <a:endParaRPr lang="en-US"/>
        </a:p>
      </dgm:t>
    </dgm:pt>
    <dgm:pt modelId="{B4C62C55-CA15-464A-839E-2BE29A0DAB1E}" type="parTrans" cxnId="{397C6C43-26F9-4A62-A6AD-8097CE8BF476}">
      <dgm:prSet/>
      <dgm:spPr/>
      <dgm:t>
        <a:bodyPr/>
        <a:lstStyle/>
        <a:p>
          <a:endParaRPr lang="en-US"/>
        </a:p>
      </dgm:t>
    </dgm:pt>
    <dgm:pt modelId="{6EFF1144-74BB-421D-9E7E-B97D491F1E88}" type="sibTrans" cxnId="{397C6C43-26F9-4A62-A6AD-8097CE8BF476}">
      <dgm:prSet/>
      <dgm:spPr/>
      <dgm:t>
        <a:bodyPr/>
        <a:lstStyle/>
        <a:p>
          <a:endParaRPr lang="en-US"/>
        </a:p>
      </dgm:t>
    </dgm:pt>
    <dgm:pt modelId="{1DE84C58-C64E-48E7-A5AE-E391D29DB82F}">
      <dgm:prSet/>
      <dgm:spPr/>
      <dgm:t>
        <a:bodyPr/>
        <a:lstStyle/>
        <a:p>
          <a:r>
            <a:rPr lang="en-GB"/>
            <a:t>Healthy relationships and environments that are predictable and consistent, in which all your needs are met</a:t>
          </a:r>
          <a:endParaRPr lang="en-US"/>
        </a:p>
      </dgm:t>
    </dgm:pt>
    <dgm:pt modelId="{52AC6C02-387A-4BFE-B3F3-5EF8C85FF821}" type="parTrans" cxnId="{1C4DAA4C-CB21-4A32-9641-B4871CCB6556}">
      <dgm:prSet/>
      <dgm:spPr/>
      <dgm:t>
        <a:bodyPr/>
        <a:lstStyle/>
        <a:p>
          <a:endParaRPr lang="en-US"/>
        </a:p>
      </dgm:t>
    </dgm:pt>
    <dgm:pt modelId="{7914F169-CCDE-44A6-98A2-8DE45A86C288}" type="sibTrans" cxnId="{1C4DAA4C-CB21-4A32-9641-B4871CCB6556}">
      <dgm:prSet/>
      <dgm:spPr/>
      <dgm:t>
        <a:bodyPr/>
        <a:lstStyle/>
        <a:p>
          <a:endParaRPr lang="en-US"/>
        </a:p>
      </dgm:t>
    </dgm:pt>
    <dgm:pt modelId="{6E639D22-3E15-4603-97B8-2AD499AEA30E}" type="pres">
      <dgm:prSet presAssocID="{0354DD10-F6FD-4906-8F4F-4AE4B5871C33}" presName="outerComposite" presStyleCnt="0">
        <dgm:presLayoutVars>
          <dgm:chMax val="5"/>
          <dgm:dir/>
          <dgm:resizeHandles val="exact"/>
        </dgm:presLayoutVars>
      </dgm:prSet>
      <dgm:spPr/>
    </dgm:pt>
    <dgm:pt modelId="{2C914E6D-B20C-4891-A9A1-D90545315551}" type="pres">
      <dgm:prSet presAssocID="{0354DD10-F6FD-4906-8F4F-4AE4B5871C33}" presName="dummyMaxCanvas" presStyleCnt="0">
        <dgm:presLayoutVars/>
      </dgm:prSet>
      <dgm:spPr/>
    </dgm:pt>
    <dgm:pt modelId="{6B527DB6-DDCF-49B5-88E7-71971E874CE9}" type="pres">
      <dgm:prSet presAssocID="{0354DD10-F6FD-4906-8F4F-4AE4B5871C33}" presName="FourNodes_1" presStyleLbl="node1" presStyleIdx="0" presStyleCnt="4">
        <dgm:presLayoutVars>
          <dgm:bulletEnabled val="1"/>
        </dgm:presLayoutVars>
      </dgm:prSet>
      <dgm:spPr/>
    </dgm:pt>
    <dgm:pt modelId="{A080A90E-4705-4D18-9DAF-625081AF63FF}" type="pres">
      <dgm:prSet presAssocID="{0354DD10-F6FD-4906-8F4F-4AE4B5871C33}" presName="FourNodes_2" presStyleLbl="node1" presStyleIdx="1" presStyleCnt="4">
        <dgm:presLayoutVars>
          <dgm:bulletEnabled val="1"/>
        </dgm:presLayoutVars>
      </dgm:prSet>
      <dgm:spPr/>
    </dgm:pt>
    <dgm:pt modelId="{3A1F4ACB-9FCD-46F7-99B0-B28157414C86}" type="pres">
      <dgm:prSet presAssocID="{0354DD10-F6FD-4906-8F4F-4AE4B5871C33}" presName="FourNodes_3" presStyleLbl="node1" presStyleIdx="2" presStyleCnt="4">
        <dgm:presLayoutVars>
          <dgm:bulletEnabled val="1"/>
        </dgm:presLayoutVars>
      </dgm:prSet>
      <dgm:spPr/>
    </dgm:pt>
    <dgm:pt modelId="{F89D3794-F594-422E-A282-7694FB44D7D1}" type="pres">
      <dgm:prSet presAssocID="{0354DD10-F6FD-4906-8F4F-4AE4B5871C33}" presName="FourNodes_4" presStyleLbl="node1" presStyleIdx="3" presStyleCnt="4">
        <dgm:presLayoutVars>
          <dgm:bulletEnabled val="1"/>
        </dgm:presLayoutVars>
      </dgm:prSet>
      <dgm:spPr/>
    </dgm:pt>
    <dgm:pt modelId="{FAEC7CB2-3D42-4DCE-A8BE-E9ED72810834}" type="pres">
      <dgm:prSet presAssocID="{0354DD10-F6FD-4906-8F4F-4AE4B5871C33}" presName="FourConn_1-2" presStyleLbl="fgAccFollowNode1" presStyleIdx="0" presStyleCnt="3">
        <dgm:presLayoutVars>
          <dgm:bulletEnabled val="1"/>
        </dgm:presLayoutVars>
      </dgm:prSet>
      <dgm:spPr/>
    </dgm:pt>
    <dgm:pt modelId="{A844996F-D565-4AD6-BCD5-7FEEB7362EB6}" type="pres">
      <dgm:prSet presAssocID="{0354DD10-F6FD-4906-8F4F-4AE4B5871C33}" presName="FourConn_2-3" presStyleLbl="fgAccFollowNode1" presStyleIdx="1" presStyleCnt="3">
        <dgm:presLayoutVars>
          <dgm:bulletEnabled val="1"/>
        </dgm:presLayoutVars>
      </dgm:prSet>
      <dgm:spPr/>
    </dgm:pt>
    <dgm:pt modelId="{F334C2D2-EB51-4D57-B3A7-EF70F3B702E0}" type="pres">
      <dgm:prSet presAssocID="{0354DD10-F6FD-4906-8F4F-4AE4B5871C33}" presName="FourConn_3-4" presStyleLbl="fgAccFollowNode1" presStyleIdx="2" presStyleCnt="3">
        <dgm:presLayoutVars>
          <dgm:bulletEnabled val="1"/>
        </dgm:presLayoutVars>
      </dgm:prSet>
      <dgm:spPr/>
    </dgm:pt>
    <dgm:pt modelId="{8ACF7501-354B-4FEF-8B49-E31DAB0BAA09}" type="pres">
      <dgm:prSet presAssocID="{0354DD10-F6FD-4906-8F4F-4AE4B5871C33}" presName="FourNodes_1_text" presStyleLbl="node1" presStyleIdx="3" presStyleCnt="4">
        <dgm:presLayoutVars>
          <dgm:bulletEnabled val="1"/>
        </dgm:presLayoutVars>
      </dgm:prSet>
      <dgm:spPr/>
    </dgm:pt>
    <dgm:pt modelId="{310575BE-6C75-4BEE-A025-1D50CE475342}" type="pres">
      <dgm:prSet presAssocID="{0354DD10-F6FD-4906-8F4F-4AE4B5871C33}" presName="FourNodes_2_text" presStyleLbl="node1" presStyleIdx="3" presStyleCnt="4">
        <dgm:presLayoutVars>
          <dgm:bulletEnabled val="1"/>
        </dgm:presLayoutVars>
      </dgm:prSet>
      <dgm:spPr/>
    </dgm:pt>
    <dgm:pt modelId="{39C88648-1804-494A-868F-7129C446F1FB}" type="pres">
      <dgm:prSet presAssocID="{0354DD10-F6FD-4906-8F4F-4AE4B5871C33}" presName="FourNodes_3_text" presStyleLbl="node1" presStyleIdx="3" presStyleCnt="4">
        <dgm:presLayoutVars>
          <dgm:bulletEnabled val="1"/>
        </dgm:presLayoutVars>
      </dgm:prSet>
      <dgm:spPr/>
    </dgm:pt>
    <dgm:pt modelId="{782D7020-3168-4EA3-AEB1-E6790EF1BC9F}" type="pres">
      <dgm:prSet presAssocID="{0354DD10-F6FD-4906-8F4F-4AE4B5871C33}" presName="FourNodes_4_text" presStyleLbl="node1" presStyleIdx="3" presStyleCnt="4">
        <dgm:presLayoutVars>
          <dgm:bulletEnabled val="1"/>
        </dgm:presLayoutVars>
      </dgm:prSet>
      <dgm:spPr/>
    </dgm:pt>
  </dgm:ptLst>
  <dgm:cxnLst>
    <dgm:cxn modelId="{9C1C961B-2E38-49BC-AC0E-C9030304C5F0}" srcId="{0354DD10-F6FD-4906-8F4F-4AE4B5871C33}" destId="{97B7E4D7-AA78-4F94-B081-6FCC412B35D9}" srcOrd="0" destOrd="0" parTransId="{4FE44E70-A5CB-4AFD-9469-3DC871A7D7F6}" sibTransId="{B9776A58-D337-4959-8ED5-8DC52750867E}"/>
    <dgm:cxn modelId="{2A5C712F-60CA-49C1-AA55-43554AA1D05C}" type="presOf" srcId="{0212C49C-E704-4548-B707-4CF69DFD9A0C}" destId="{39C88648-1804-494A-868F-7129C446F1FB}" srcOrd="1" destOrd="0" presId="urn:microsoft.com/office/officeart/2005/8/layout/vProcess5"/>
    <dgm:cxn modelId="{041AF237-A89B-4B1B-A87F-E4D2E064E115}" type="presOf" srcId="{1DE84C58-C64E-48E7-A5AE-E391D29DB82F}" destId="{F89D3794-F594-422E-A282-7694FB44D7D1}" srcOrd="0" destOrd="0" presId="urn:microsoft.com/office/officeart/2005/8/layout/vProcess5"/>
    <dgm:cxn modelId="{397C6C43-26F9-4A62-A6AD-8097CE8BF476}" srcId="{0354DD10-F6FD-4906-8F4F-4AE4B5871C33}" destId="{0212C49C-E704-4548-B707-4CF69DFD9A0C}" srcOrd="2" destOrd="0" parTransId="{B4C62C55-CA15-464A-839E-2BE29A0DAB1E}" sibTransId="{6EFF1144-74BB-421D-9E7E-B97D491F1E88}"/>
    <dgm:cxn modelId="{1C4DAA4C-CB21-4A32-9641-B4871CCB6556}" srcId="{0354DD10-F6FD-4906-8F4F-4AE4B5871C33}" destId="{1DE84C58-C64E-48E7-A5AE-E391D29DB82F}" srcOrd="3" destOrd="0" parTransId="{52AC6C02-387A-4BFE-B3F3-5EF8C85FF821}" sibTransId="{7914F169-CCDE-44A6-98A2-8DE45A86C288}"/>
    <dgm:cxn modelId="{A77FED53-21C3-4D05-A201-BAA0B3AD232A}" type="presOf" srcId="{0354DD10-F6FD-4906-8F4F-4AE4B5871C33}" destId="{6E639D22-3E15-4603-97B8-2AD499AEA30E}" srcOrd="0" destOrd="0" presId="urn:microsoft.com/office/officeart/2005/8/layout/vProcess5"/>
    <dgm:cxn modelId="{C07E2586-2039-4C97-8996-C1B3CC2D73FD}" srcId="{0354DD10-F6FD-4906-8F4F-4AE4B5871C33}" destId="{617C6965-BDC2-4ACF-BDDC-A3693A1F64FF}" srcOrd="1" destOrd="0" parTransId="{0E200E1E-2E2B-46D5-BCD9-01BB14FCE3E0}" sibTransId="{CDDEE833-B1A8-4908-BFEA-98D1713714C4}"/>
    <dgm:cxn modelId="{1E5E7F8A-3FC1-4891-BF0A-2987BE2D90DB}" type="presOf" srcId="{0212C49C-E704-4548-B707-4CF69DFD9A0C}" destId="{3A1F4ACB-9FCD-46F7-99B0-B28157414C86}" srcOrd="0" destOrd="0" presId="urn:microsoft.com/office/officeart/2005/8/layout/vProcess5"/>
    <dgm:cxn modelId="{DA68EFAA-8349-4F5A-ADAA-7494F673B154}" type="presOf" srcId="{CDDEE833-B1A8-4908-BFEA-98D1713714C4}" destId="{A844996F-D565-4AD6-BCD5-7FEEB7362EB6}" srcOrd="0" destOrd="0" presId="urn:microsoft.com/office/officeart/2005/8/layout/vProcess5"/>
    <dgm:cxn modelId="{F250ACC1-C810-496D-A440-AA76B95C5FDE}" type="presOf" srcId="{97B7E4D7-AA78-4F94-B081-6FCC412B35D9}" destId="{8ACF7501-354B-4FEF-8B49-E31DAB0BAA09}" srcOrd="1" destOrd="0" presId="urn:microsoft.com/office/officeart/2005/8/layout/vProcess5"/>
    <dgm:cxn modelId="{25533CC5-32AD-4585-A448-FE345BAB76CA}" type="presOf" srcId="{B9776A58-D337-4959-8ED5-8DC52750867E}" destId="{FAEC7CB2-3D42-4DCE-A8BE-E9ED72810834}" srcOrd="0" destOrd="0" presId="urn:microsoft.com/office/officeart/2005/8/layout/vProcess5"/>
    <dgm:cxn modelId="{CE5AA6CD-4854-45AC-8A2E-E14C29609566}" type="presOf" srcId="{617C6965-BDC2-4ACF-BDDC-A3693A1F64FF}" destId="{A080A90E-4705-4D18-9DAF-625081AF63FF}" srcOrd="0" destOrd="0" presId="urn:microsoft.com/office/officeart/2005/8/layout/vProcess5"/>
    <dgm:cxn modelId="{6EFD8CD2-8A5B-4220-9EB9-D059AEC9D1B7}" type="presOf" srcId="{1DE84C58-C64E-48E7-A5AE-E391D29DB82F}" destId="{782D7020-3168-4EA3-AEB1-E6790EF1BC9F}" srcOrd="1" destOrd="0" presId="urn:microsoft.com/office/officeart/2005/8/layout/vProcess5"/>
    <dgm:cxn modelId="{DA56A5E1-0FFC-4B55-87C7-87E0D4506406}" type="presOf" srcId="{617C6965-BDC2-4ACF-BDDC-A3693A1F64FF}" destId="{310575BE-6C75-4BEE-A025-1D50CE475342}" srcOrd="1" destOrd="0" presId="urn:microsoft.com/office/officeart/2005/8/layout/vProcess5"/>
    <dgm:cxn modelId="{23BA62E5-0EAC-4926-B3DA-471294C296D1}" type="presOf" srcId="{6EFF1144-74BB-421D-9E7E-B97D491F1E88}" destId="{F334C2D2-EB51-4D57-B3A7-EF70F3B702E0}" srcOrd="0" destOrd="0" presId="urn:microsoft.com/office/officeart/2005/8/layout/vProcess5"/>
    <dgm:cxn modelId="{DCEB95F2-DFDE-4D5F-89D4-80AA5677BE08}" type="presOf" srcId="{97B7E4D7-AA78-4F94-B081-6FCC412B35D9}" destId="{6B527DB6-DDCF-49B5-88E7-71971E874CE9}" srcOrd="0" destOrd="0" presId="urn:microsoft.com/office/officeart/2005/8/layout/vProcess5"/>
    <dgm:cxn modelId="{049BCE47-BB30-4931-9584-FD8B670C5A89}" type="presParOf" srcId="{6E639D22-3E15-4603-97B8-2AD499AEA30E}" destId="{2C914E6D-B20C-4891-A9A1-D90545315551}" srcOrd="0" destOrd="0" presId="urn:microsoft.com/office/officeart/2005/8/layout/vProcess5"/>
    <dgm:cxn modelId="{CFC2F9CF-2963-44CA-BCC1-D0F623968D61}" type="presParOf" srcId="{6E639D22-3E15-4603-97B8-2AD499AEA30E}" destId="{6B527DB6-DDCF-49B5-88E7-71971E874CE9}" srcOrd="1" destOrd="0" presId="urn:microsoft.com/office/officeart/2005/8/layout/vProcess5"/>
    <dgm:cxn modelId="{F46E7FF8-581D-4354-9175-C50ACE5CEF97}" type="presParOf" srcId="{6E639D22-3E15-4603-97B8-2AD499AEA30E}" destId="{A080A90E-4705-4D18-9DAF-625081AF63FF}" srcOrd="2" destOrd="0" presId="urn:microsoft.com/office/officeart/2005/8/layout/vProcess5"/>
    <dgm:cxn modelId="{73F427A7-8F68-46B7-B35A-2C873E5BA6FD}" type="presParOf" srcId="{6E639D22-3E15-4603-97B8-2AD499AEA30E}" destId="{3A1F4ACB-9FCD-46F7-99B0-B28157414C86}" srcOrd="3" destOrd="0" presId="urn:microsoft.com/office/officeart/2005/8/layout/vProcess5"/>
    <dgm:cxn modelId="{696ABD8F-415F-4404-BD4C-0D4319C810F7}" type="presParOf" srcId="{6E639D22-3E15-4603-97B8-2AD499AEA30E}" destId="{F89D3794-F594-422E-A282-7694FB44D7D1}" srcOrd="4" destOrd="0" presId="urn:microsoft.com/office/officeart/2005/8/layout/vProcess5"/>
    <dgm:cxn modelId="{E1E2A6D4-4167-42F6-85BB-5FADF07BF026}" type="presParOf" srcId="{6E639D22-3E15-4603-97B8-2AD499AEA30E}" destId="{FAEC7CB2-3D42-4DCE-A8BE-E9ED72810834}" srcOrd="5" destOrd="0" presId="urn:microsoft.com/office/officeart/2005/8/layout/vProcess5"/>
    <dgm:cxn modelId="{9D525616-2E1A-4FA5-9611-8FB708A99F4F}" type="presParOf" srcId="{6E639D22-3E15-4603-97B8-2AD499AEA30E}" destId="{A844996F-D565-4AD6-BCD5-7FEEB7362EB6}" srcOrd="6" destOrd="0" presId="urn:microsoft.com/office/officeart/2005/8/layout/vProcess5"/>
    <dgm:cxn modelId="{81CE82EA-5E6A-4E66-A5DD-BA71139D92C0}" type="presParOf" srcId="{6E639D22-3E15-4603-97B8-2AD499AEA30E}" destId="{F334C2D2-EB51-4D57-B3A7-EF70F3B702E0}" srcOrd="7" destOrd="0" presId="urn:microsoft.com/office/officeart/2005/8/layout/vProcess5"/>
    <dgm:cxn modelId="{02F9D051-A902-4268-A8AD-0112BEC21D78}" type="presParOf" srcId="{6E639D22-3E15-4603-97B8-2AD499AEA30E}" destId="{8ACF7501-354B-4FEF-8B49-E31DAB0BAA09}" srcOrd="8" destOrd="0" presId="urn:microsoft.com/office/officeart/2005/8/layout/vProcess5"/>
    <dgm:cxn modelId="{CDF298E1-B0A0-4C49-B651-ADEC1E23E08D}" type="presParOf" srcId="{6E639D22-3E15-4603-97B8-2AD499AEA30E}" destId="{310575BE-6C75-4BEE-A025-1D50CE475342}" srcOrd="9" destOrd="0" presId="urn:microsoft.com/office/officeart/2005/8/layout/vProcess5"/>
    <dgm:cxn modelId="{E3E14FA1-4E83-466A-946A-62C5EE6BD4FB}" type="presParOf" srcId="{6E639D22-3E15-4603-97B8-2AD499AEA30E}" destId="{39C88648-1804-494A-868F-7129C446F1FB}" srcOrd="10" destOrd="0" presId="urn:microsoft.com/office/officeart/2005/8/layout/vProcess5"/>
    <dgm:cxn modelId="{468F6313-BE26-4C79-B0CE-9D35FB1650C4}" type="presParOf" srcId="{6E639D22-3E15-4603-97B8-2AD499AEA30E}" destId="{782D7020-3168-4EA3-AEB1-E6790EF1BC9F}"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135B05-5E8B-4C5D-B89A-C608F51B87C7}"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19D5AE07-C8E9-4975-AC5C-D0A54FBDF06E}">
      <dgm:prSet/>
      <dgm:spPr/>
      <dgm:t>
        <a:bodyPr/>
        <a:lstStyle/>
        <a:p>
          <a:r>
            <a:rPr lang="en-US"/>
            <a:t>Check in</a:t>
          </a:r>
        </a:p>
      </dgm:t>
    </dgm:pt>
    <dgm:pt modelId="{F5551A38-A686-4F2C-B773-9A99AF39CB66}" type="parTrans" cxnId="{FA1072EA-64A3-4FFD-B161-27030FC692EF}">
      <dgm:prSet/>
      <dgm:spPr/>
      <dgm:t>
        <a:bodyPr/>
        <a:lstStyle/>
        <a:p>
          <a:endParaRPr lang="en-US"/>
        </a:p>
      </dgm:t>
    </dgm:pt>
    <dgm:pt modelId="{3592A74E-12D6-4C12-9A24-BDD734958F0D}" type="sibTrans" cxnId="{FA1072EA-64A3-4FFD-B161-27030FC692EF}">
      <dgm:prSet/>
      <dgm:spPr/>
      <dgm:t>
        <a:bodyPr/>
        <a:lstStyle/>
        <a:p>
          <a:endParaRPr lang="en-US"/>
        </a:p>
      </dgm:t>
    </dgm:pt>
    <dgm:pt modelId="{A1DE371E-2E4B-4138-9CC1-985342640EC6}">
      <dgm:prSet/>
      <dgm:spPr/>
      <dgm:t>
        <a:bodyPr/>
        <a:lstStyle/>
        <a:p>
          <a:r>
            <a:rPr lang="en-GB"/>
            <a:t>Group game/ icebreaker</a:t>
          </a:r>
          <a:endParaRPr lang="en-US"/>
        </a:p>
      </dgm:t>
    </dgm:pt>
    <dgm:pt modelId="{63174DA5-0584-440D-AD7C-63ADA6D738B8}" type="parTrans" cxnId="{5B2DD9B4-4D92-4354-A3ED-078051630682}">
      <dgm:prSet/>
      <dgm:spPr/>
      <dgm:t>
        <a:bodyPr/>
        <a:lstStyle/>
        <a:p>
          <a:endParaRPr lang="en-US"/>
        </a:p>
      </dgm:t>
    </dgm:pt>
    <dgm:pt modelId="{883ABF50-84A2-4C0A-B29C-B53197A08CA3}" type="sibTrans" cxnId="{5B2DD9B4-4D92-4354-A3ED-078051630682}">
      <dgm:prSet/>
      <dgm:spPr/>
      <dgm:t>
        <a:bodyPr/>
        <a:lstStyle/>
        <a:p>
          <a:endParaRPr lang="en-US"/>
        </a:p>
      </dgm:t>
    </dgm:pt>
    <dgm:pt modelId="{F595398A-05FC-4B4C-9B48-263B2EC1542E}">
      <dgm:prSet/>
      <dgm:spPr/>
      <dgm:t>
        <a:bodyPr/>
        <a:lstStyle/>
        <a:p>
          <a:r>
            <a:rPr lang="en-GB"/>
            <a:t>Our online habits </a:t>
          </a:r>
          <a:endParaRPr lang="en-US"/>
        </a:p>
      </dgm:t>
    </dgm:pt>
    <dgm:pt modelId="{BE8092D7-3CD1-4DDE-B5A9-8CB9F4B406D2}" type="parTrans" cxnId="{B1BCFF29-C797-4221-8536-4573D0C70B37}">
      <dgm:prSet/>
      <dgm:spPr/>
      <dgm:t>
        <a:bodyPr/>
        <a:lstStyle/>
        <a:p>
          <a:endParaRPr lang="en-US"/>
        </a:p>
      </dgm:t>
    </dgm:pt>
    <dgm:pt modelId="{558A0082-51C2-4948-9A28-D838F9FB24C0}" type="sibTrans" cxnId="{B1BCFF29-C797-4221-8536-4573D0C70B37}">
      <dgm:prSet/>
      <dgm:spPr/>
      <dgm:t>
        <a:bodyPr/>
        <a:lstStyle/>
        <a:p>
          <a:endParaRPr lang="en-US"/>
        </a:p>
      </dgm:t>
    </dgm:pt>
    <dgm:pt modelId="{E4887C9E-4F0F-4148-9930-844BEB79E742}">
      <dgm:prSet/>
      <dgm:spPr/>
      <dgm:t>
        <a:bodyPr/>
        <a:lstStyle/>
        <a:p>
          <a:r>
            <a:rPr lang="en-US"/>
            <a:t>Online risks</a:t>
          </a:r>
        </a:p>
      </dgm:t>
    </dgm:pt>
    <dgm:pt modelId="{CFB3279F-B2EB-4F1C-8560-6BAFA98A4423}" type="parTrans" cxnId="{A75E46F5-2B3A-4B9C-BAE7-0750F1FA9966}">
      <dgm:prSet/>
      <dgm:spPr/>
      <dgm:t>
        <a:bodyPr/>
        <a:lstStyle/>
        <a:p>
          <a:endParaRPr lang="en-US"/>
        </a:p>
      </dgm:t>
    </dgm:pt>
    <dgm:pt modelId="{CAA76A9B-E05E-43BC-AF1F-CF9BD5866AFD}" type="sibTrans" cxnId="{A75E46F5-2B3A-4B9C-BAE7-0750F1FA9966}">
      <dgm:prSet/>
      <dgm:spPr/>
      <dgm:t>
        <a:bodyPr/>
        <a:lstStyle/>
        <a:p>
          <a:endParaRPr lang="en-US"/>
        </a:p>
      </dgm:t>
    </dgm:pt>
    <dgm:pt modelId="{E09E6B56-40A5-42ED-A5EC-451FD6F6E32C}">
      <dgm:prSet/>
      <dgm:spPr/>
      <dgm:t>
        <a:bodyPr/>
        <a:lstStyle/>
        <a:p>
          <a:r>
            <a:rPr lang="en-GB"/>
            <a:t>Friend or frenemy? - Game </a:t>
          </a:r>
          <a:endParaRPr lang="en-US"/>
        </a:p>
      </dgm:t>
    </dgm:pt>
    <dgm:pt modelId="{CDDCDBA6-91C4-4872-885E-90F270F9A6C6}" type="parTrans" cxnId="{B7E2CDF1-6DF5-4E00-A9F6-957EA887816C}">
      <dgm:prSet/>
      <dgm:spPr/>
      <dgm:t>
        <a:bodyPr/>
        <a:lstStyle/>
        <a:p>
          <a:endParaRPr lang="en-US"/>
        </a:p>
      </dgm:t>
    </dgm:pt>
    <dgm:pt modelId="{5264EBD0-2FC5-4AC4-9C4F-66AFFA268DD1}" type="sibTrans" cxnId="{B7E2CDF1-6DF5-4E00-A9F6-957EA887816C}">
      <dgm:prSet/>
      <dgm:spPr/>
      <dgm:t>
        <a:bodyPr/>
        <a:lstStyle/>
        <a:p>
          <a:endParaRPr lang="en-US"/>
        </a:p>
      </dgm:t>
    </dgm:pt>
    <dgm:pt modelId="{C290C93B-3956-4300-84DF-A7BDF734F358}">
      <dgm:prSet/>
      <dgm:spPr/>
      <dgm:t>
        <a:bodyPr/>
        <a:lstStyle/>
        <a:p>
          <a:r>
            <a:rPr lang="en-US"/>
            <a:t>The power of online</a:t>
          </a:r>
        </a:p>
      </dgm:t>
    </dgm:pt>
    <dgm:pt modelId="{D94C06BB-82AA-47B5-B620-E4CAF297368F}" type="parTrans" cxnId="{F99091E1-0AE9-4C78-9EC2-913A49EA7D7B}">
      <dgm:prSet/>
      <dgm:spPr/>
      <dgm:t>
        <a:bodyPr/>
        <a:lstStyle/>
        <a:p>
          <a:endParaRPr lang="en-US"/>
        </a:p>
      </dgm:t>
    </dgm:pt>
    <dgm:pt modelId="{BE4E37B7-ED09-426D-8BF4-572E83B38A49}" type="sibTrans" cxnId="{F99091E1-0AE9-4C78-9EC2-913A49EA7D7B}">
      <dgm:prSet/>
      <dgm:spPr/>
      <dgm:t>
        <a:bodyPr/>
        <a:lstStyle/>
        <a:p>
          <a:endParaRPr lang="en-US"/>
        </a:p>
      </dgm:t>
    </dgm:pt>
    <dgm:pt modelId="{DFE8F61B-1385-4D07-8B49-A8E2D5E75214}">
      <dgm:prSet/>
      <dgm:spPr/>
      <dgm:t>
        <a:bodyPr/>
        <a:lstStyle/>
        <a:p>
          <a:r>
            <a:rPr lang="en-GB"/>
            <a:t>Check Out</a:t>
          </a:r>
          <a:endParaRPr lang="en-US"/>
        </a:p>
      </dgm:t>
    </dgm:pt>
    <dgm:pt modelId="{E691AFE9-6C1D-4F09-BE85-F4EA4FA4D0D2}" type="parTrans" cxnId="{D29063F1-EAE3-4823-9DC3-0C3E7299FD86}">
      <dgm:prSet/>
      <dgm:spPr/>
      <dgm:t>
        <a:bodyPr/>
        <a:lstStyle/>
        <a:p>
          <a:endParaRPr lang="en-US"/>
        </a:p>
      </dgm:t>
    </dgm:pt>
    <dgm:pt modelId="{DF44883B-A40B-4226-81EF-F649476316B2}" type="sibTrans" cxnId="{D29063F1-EAE3-4823-9DC3-0C3E7299FD86}">
      <dgm:prSet/>
      <dgm:spPr/>
      <dgm:t>
        <a:bodyPr/>
        <a:lstStyle/>
        <a:p>
          <a:endParaRPr lang="en-US"/>
        </a:p>
      </dgm:t>
    </dgm:pt>
    <dgm:pt modelId="{1FFCD5F9-8783-4B30-ACC7-E9D042AE048D}" type="pres">
      <dgm:prSet presAssocID="{89135B05-5E8B-4C5D-B89A-C608F51B87C7}" presName="diagram" presStyleCnt="0">
        <dgm:presLayoutVars>
          <dgm:dir/>
          <dgm:resizeHandles val="exact"/>
        </dgm:presLayoutVars>
      </dgm:prSet>
      <dgm:spPr/>
    </dgm:pt>
    <dgm:pt modelId="{D630A59D-3386-4200-B1C1-F51BA2DA70D7}" type="pres">
      <dgm:prSet presAssocID="{19D5AE07-C8E9-4975-AC5C-D0A54FBDF06E}" presName="node" presStyleLbl="node1" presStyleIdx="0" presStyleCnt="7">
        <dgm:presLayoutVars>
          <dgm:bulletEnabled val="1"/>
        </dgm:presLayoutVars>
      </dgm:prSet>
      <dgm:spPr/>
    </dgm:pt>
    <dgm:pt modelId="{27ADBA64-4DA1-4206-A746-ADFF2E3910C8}" type="pres">
      <dgm:prSet presAssocID="{3592A74E-12D6-4C12-9A24-BDD734958F0D}" presName="sibTrans" presStyleCnt="0"/>
      <dgm:spPr/>
    </dgm:pt>
    <dgm:pt modelId="{42E3BDEA-36CC-4DA7-A79D-8754C8C184B8}" type="pres">
      <dgm:prSet presAssocID="{A1DE371E-2E4B-4138-9CC1-985342640EC6}" presName="node" presStyleLbl="node1" presStyleIdx="1" presStyleCnt="7">
        <dgm:presLayoutVars>
          <dgm:bulletEnabled val="1"/>
        </dgm:presLayoutVars>
      </dgm:prSet>
      <dgm:spPr/>
    </dgm:pt>
    <dgm:pt modelId="{800B36DF-E7AF-4D81-ADA0-4EE872FA5242}" type="pres">
      <dgm:prSet presAssocID="{883ABF50-84A2-4C0A-B29C-B53197A08CA3}" presName="sibTrans" presStyleCnt="0"/>
      <dgm:spPr/>
    </dgm:pt>
    <dgm:pt modelId="{F5CB5847-DCD6-4057-8CA8-89B772C8F9D7}" type="pres">
      <dgm:prSet presAssocID="{F595398A-05FC-4B4C-9B48-263B2EC1542E}" presName="node" presStyleLbl="node1" presStyleIdx="2" presStyleCnt="7">
        <dgm:presLayoutVars>
          <dgm:bulletEnabled val="1"/>
        </dgm:presLayoutVars>
      </dgm:prSet>
      <dgm:spPr/>
    </dgm:pt>
    <dgm:pt modelId="{8C9FB8A8-5432-48C7-940B-A7FCB4EF9610}" type="pres">
      <dgm:prSet presAssocID="{558A0082-51C2-4948-9A28-D838F9FB24C0}" presName="sibTrans" presStyleCnt="0"/>
      <dgm:spPr/>
    </dgm:pt>
    <dgm:pt modelId="{B2172E0F-77B0-46D7-BAD2-D7AC4A372BC8}" type="pres">
      <dgm:prSet presAssocID="{E4887C9E-4F0F-4148-9930-844BEB79E742}" presName="node" presStyleLbl="node1" presStyleIdx="3" presStyleCnt="7">
        <dgm:presLayoutVars>
          <dgm:bulletEnabled val="1"/>
        </dgm:presLayoutVars>
      </dgm:prSet>
      <dgm:spPr/>
    </dgm:pt>
    <dgm:pt modelId="{06AECF9F-5254-4F8D-B6A0-089285B5BFD9}" type="pres">
      <dgm:prSet presAssocID="{CAA76A9B-E05E-43BC-AF1F-CF9BD5866AFD}" presName="sibTrans" presStyleCnt="0"/>
      <dgm:spPr/>
    </dgm:pt>
    <dgm:pt modelId="{B7B36804-4D12-425B-B32A-AFBC11A0647E}" type="pres">
      <dgm:prSet presAssocID="{E09E6B56-40A5-42ED-A5EC-451FD6F6E32C}" presName="node" presStyleLbl="node1" presStyleIdx="4" presStyleCnt="7">
        <dgm:presLayoutVars>
          <dgm:bulletEnabled val="1"/>
        </dgm:presLayoutVars>
      </dgm:prSet>
      <dgm:spPr/>
    </dgm:pt>
    <dgm:pt modelId="{A2C27925-152A-4480-BF28-43A18E809A3A}" type="pres">
      <dgm:prSet presAssocID="{5264EBD0-2FC5-4AC4-9C4F-66AFFA268DD1}" presName="sibTrans" presStyleCnt="0"/>
      <dgm:spPr/>
    </dgm:pt>
    <dgm:pt modelId="{8B9825E9-0B36-4D54-8A0A-4E7831F84960}" type="pres">
      <dgm:prSet presAssocID="{C290C93B-3956-4300-84DF-A7BDF734F358}" presName="node" presStyleLbl="node1" presStyleIdx="5" presStyleCnt="7">
        <dgm:presLayoutVars>
          <dgm:bulletEnabled val="1"/>
        </dgm:presLayoutVars>
      </dgm:prSet>
      <dgm:spPr/>
    </dgm:pt>
    <dgm:pt modelId="{46B98485-F97E-4311-8D7D-8C1A0B63DE5D}" type="pres">
      <dgm:prSet presAssocID="{BE4E37B7-ED09-426D-8BF4-572E83B38A49}" presName="sibTrans" presStyleCnt="0"/>
      <dgm:spPr/>
    </dgm:pt>
    <dgm:pt modelId="{08EE41C9-17F2-4A80-AD37-620060A08D5C}" type="pres">
      <dgm:prSet presAssocID="{DFE8F61B-1385-4D07-8B49-A8E2D5E75214}" presName="node" presStyleLbl="node1" presStyleIdx="6" presStyleCnt="7">
        <dgm:presLayoutVars>
          <dgm:bulletEnabled val="1"/>
        </dgm:presLayoutVars>
      </dgm:prSet>
      <dgm:spPr/>
    </dgm:pt>
  </dgm:ptLst>
  <dgm:cxnLst>
    <dgm:cxn modelId="{B1BCFF29-C797-4221-8536-4573D0C70B37}" srcId="{89135B05-5E8B-4C5D-B89A-C608F51B87C7}" destId="{F595398A-05FC-4B4C-9B48-263B2EC1542E}" srcOrd="2" destOrd="0" parTransId="{BE8092D7-3CD1-4DDE-B5A9-8CB9F4B406D2}" sibTransId="{558A0082-51C2-4948-9A28-D838F9FB24C0}"/>
    <dgm:cxn modelId="{E4A28E77-05B3-4D4C-98D4-B7006EDD2840}" type="presOf" srcId="{19D5AE07-C8E9-4975-AC5C-D0A54FBDF06E}" destId="{D630A59D-3386-4200-B1C1-F51BA2DA70D7}" srcOrd="0" destOrd="0" presId="urn:microsoft.com/office/officeart/2005/8/layout/default"/>
    <dgm:cxn modelId="{72BEE497-5EB7-4603-B20C-2328E4DA92B5}" type="presOf" srcId="{C290C93B-3956-4300-84DF-A7BDF734F358}" destId="{8B9825E9-0B36-4D54-8A0A-4E7831F84960}" srcOrd="0" destOrd="0" presId="urn:microsoft.com/office/officeart/2005/8/layout/default"/>
    <dgm:cxn modelId="{CE6D70AA-6100-428B-913A-ADB47F5BA7EC}" type="presOf" srcId="{E4887C9E-4F0F-4148-9930-844BEB79E742}" destId="{B2172E0F-77B0-46D7-BAD2-D7AC4A372BC8}" srcOrd="0" destOrd="0" presId="urn:microsoft.com/office/officeart/2005/8/layout/default"/>
    <dgm:cxn modelId="{5B2DD9B4-4D92-4354-A3ED-078051630682}" srcId="{89135B05-5E8B-4C5D-B89A-C608F51B87C7}" destId="{A1DE371E-2E4B-4138-9CC1-985342640EC6}" srcOrd="1" destOrd="0" parTransId="{63174DA5-0584-440D-AD7C-63ADA6D738B8}" sibTransId="{883ABF50-84A2-4C0A-B29C-B53197A08CA3}"/>
    <dgm:cxn modelId="{8D6C75B5-09EE-4799-822E-B9A650EA8ED2}" type="presOf" srcId="{89135B05-5E8B-4C5D-B89A-C608F51B87C7}" destId="{1FFCD5F9-8783-4B30-ACC7-E9D042AE048D}" srcOrd="0" destOrd="0" presId="urn:microsoft.com/office/officeart/2005/8/layout/default"/>
    <dgm:cxn modelId="{B9E715E1-6465-4298-819F-8EA9DE99666C}" type="presOf" srcId="{E09E6B56-40A5-42ED-A5EC-451FD6F6E32C}" destId="{B7B36804-4D12-425B-B32A-AFBC11A0647E}" srcOrd="0" destOrd="0" presId="urn:microsoft.com/office/officeart/2005/8/layout/default"/>
    <dgm:cxn modelId="{F99091E1-0AE9-4C78-9EC2-913A49EA7D7B}" srcId="{89135B05-5E8B-4C5D-B89A-C608F51B87C7}" destId="{C290C93B-3956-4300-84DF-A7BDF734F358}" srcOrd="5" destOrd="0" parTransId="{D94C06BB-82AA-47B5-B620-E4CAF297368F}" sibTransId="{BE4E37B7-ED09-426D-8BF4-572E83B38A49}"/>
    <dgm:cxn modelId="{FA1072EA-64A3-4FFD-B161-27030FC692EF}" srcId="{89135B05-5E8B-4C5D-B89A-C608F51B87C7}" destId="{19D5AE07-C8E9-4975-AC5C-D0A54FBDF06E}" srcOrd="0" destOrd="0" parTransId="{F5551A38-A686-4F2C-B773-9A99AF39CB66}" sibTransId="{3592A74E-12D6-4C12-9A24-BDD734958F0D}"/>
    <dgm:cxn modelId="{99F326EB-45BC-4F62-84A3-DEE7897FA612}" type="presOf" srcId="{A1DE371E-2E4B-4138-9CC1-985342640EC6}" destId="{42E3BDEA-36CC-4DA7-A79D-8754C8C184B8}" srcOrd="0" destOrd="0" presId="urn:microsoft.com/office/officeart/2005/8/layout/default"/>
    <dgm:cxn modelId="{06B662EB-7B25-4905-8FDE-DFA74ECDF239}" type="presOf" srcId="{DFE8F61B-1385-4D07-8B49-A8E2D5E75214}" destId="{08EE41C9-17F2-4A80-AD37-620060A08D5C}" srcOrd="0" destOrd="0" presId="urn:microsoft.com/office/officeart/2005/8/layout/default"/>
    <dgm:cxn modelId="{D29063F1-EAE3-4823-9DC3-0C3E7299FD86}" srcId="{89135B05-5E8B-4C5D-B89A-C608F51B87C7}" destId="{DFE8F61B-1385-4D07-8B49-A8E2D5E75214}" srcOrd="6" destOrd="0" parTransId="{E691AFE9-6C1D-4F09-BE85-F4EA4FA4D0D2}" sibTransId="{DF44883B-A40B-4226-81EF-F649476316B2}"/>
    <dgm:cxn modelId="{B7E2CDF1-6DF5-4E00-A9F6-957EA887816C}" srcId="{89135B05-5E8B-4C5D-B89A-C608F51B87C7}" destId="{E09E6B56-40A5-42ED-A5EC-451FD6F6E32C}" srcOrd="4" destOrd="0" parTransId="{CDDCDBA6-91C4-4872-885E-90F270F9A6C6}" sibTransId="{5264EBD0-2FC5-4AC4-9C4F-66AFFA268DD1}"/>
    <dgm:cxn modelId="{063340F5-D280-4363-B136-561433C44253}" type="presOf" srcId="{F595398A-05FC-4B4C-9B48-263B2EC1542E}" destId="{F5CB5847-DCD6-4057-8CA8-89B772C8F9D7}" srcOrd="0" destOrd="0" presId="urn:microsoft.com/office/officeart/2005/8/layout/default"/>
    <dgm:cxn modelId="{A75E46F5-2B3A-4B9C-BAE7-0750F1FA9966}" srcId="{89135B05-5E8B-4C5D-B89A-C608F51B87C7}" destId="{E4887C9E-4F0F-4148-9930-844BEB79E742}" srcOrd="3" destOrd="0" parTransId="{CFB3279F-B2EB-4F1C-8560-6BAFA98A4423}" sibTransId="{CAA76A9B-E05E-43BC-AF1F-CF9BD5866AFD}"/>
    <dgm:cxn modelId="{4755501E-D09E-4A28-BC96-FF6F5BFF8E55}" type="presParOf" srcId="{1FFCD5F9-8783-4B30-ACC7-E9D042AE048D}" destId="{D630A59D-3386-4200-B1C1-F51BA2DA70D7}" srcOrd="0" destOrd="0" presId="urn:microsoft.com/office/officeart/2005/8/layout/default"/>
    <dgm:cxn modelId="{6D3D9106-E9F8-481B-BB06-A35CEB8AF83B}" type="presParOf" srcId="{1FFCD5F9-8783-4B30-ACC7-E9D042AE048D}" destId="{27ADBA64-4DA1-4206-A746-ADFF2E3910C8}" srcOrd="1" destOrd="0" presId="urn:microsoft.com/office/officeart/2005/8/layout/default"/>
    <dgm:cxn modelId="{142B8B38-CFA7-4768-BC23-59E104538863}" type="presParOf" srcId="{1FFCD5F9-8783-4B30-ACC7-E9D042AE048D}" destId="{42E3BDEA-36CC-4DA7-A79D-8754C8C184B8}" srcOrd="2" destOrd="0" presId="urn:microsoft.com/office/officeart/2005/8/layout/default"/>
    <dgm:cxn modelId="{71BD7821-9A13-45A3-B7F0-D8C4FBACB829}" type="presParOf" srcId="{1FFCD5F9-8783-4B30-ACC7-E9D042AE048D}" destId="{800B36DF-E7AF-4D81-ADA0-4EE872FA5242}" srcOrd="3" destOrd="0" presId="urn:microsoft.com/office/officeart/2005/8/layout/default"/>
    <dgm:cxn modelId="{07E9A894-B7A7-498E-8589-9976CD5AD90C}" type="presParOf" srcId="{1FFCD5F9-8783-4B30-ACC7-E9D042AE048D}" destId="{F5CB5847-DCD6-4057-8CA8-89B772C8F9D7}" srcOrd="4" destOrd="0" presId="urn:microsoft.com/office/officeart/2005/8/layout/default"/>
    <dgm:cxn modelId="{0594867E-0125-4FD5-832A-76F35E3FCDA4}" type="presParOf" srcId="{1FFCD5F9-8783-4B30-ACC7-E9D042AE048D}" destId="{8C9FB8A8-5432-48C7-940B-A7FCB4EF9610}" srcOrd="5" destOrd="0" presId="urn:microsoft.com/office/officeart/2005/8/layout/default"/>
    <dgm:cxn modelId="{250B36FD-104E-46E3-B2EA-C9C3735E6F18}" type="presParOf" srcId="{1FFCD5F9-8783-4B30-ACC7-E9D042AE048D}" destId="{B2172E0F-77B0-46D7-BAD2-D7AC4A372BC8}" srcOrd="6" destOrd="0" presId="urn:microsoft.com/office/officeart/2005/8/layout/default"/>
    <dgm:cxn modelId="{026E55E4-305F-4E24-A57F-967D60B42D9D}" type="presParOf" srcId="{1FFCD5F9-8783-4B30-ACC7-E9D042AE048D}" destId="{06AECF9F-5254-4F8D-B6A0-089285B5BFD9}" srcOrd="7" destOrd="0" presId="urn:microsoft.com/office/officeart/2005/8/layout/default"/>
    <dgm:cxn modelId="{8B42C3EB-DFE7-461B-8AFC-D5043803C1DC}" type="presParOf" srcId="{1FFCD5F9-8783-4B30-ACC7-E9D042AE048D}" destId="{B7B36804-4D12-425B-B32A-AFBC11A0647E}" srcOrd="8" destOrd="0" presId="urn:microsoft.com/office/officeart/2005/8/layout/default"/>
    <dgm:cxn modelId="{84B46ED1-685E-4B9D-85CA-3840670BB5F2}" type="presParOf" srcId="{1FFCD5F9-8783-4B30-ACC7-E9D042AE048D}" destId="{A2C27925-152A-4480-BF28-43A18E809A3A}" srcOrd="9" destOrd="0" presId="urn:microsoft.com/office/officeart/2005/8/layout/default"/>
    <dgm:cxn modelId="{80C3F806-BCD2-4BA5-BEF4-D90458AB82AD}" type="presParOf" srcId="{1FFCD5F9-8783-4B30-ACC7-E9D042AE048D}" destId="{8B9825E9-0B36-4D54-8A0A-4E7831F84960}" srcOrd="10" destOrd="0" presId="urn:microsoft.com/office/officeart/2005/8/layout/default"/>
    <dgm:cxn modelId="{D0E6AAC3-2598-4B86-A3DC-344ADB552C90}" type="presParOf" srcId="{1FFCD5F9-8783-4B30-ACC7-E9D042AE048D}" destId="{46B98485-F97E-4311-8D7D-8C1A0B63DE5D}" srcOrd="11" destOrd="0" presId="urn:microsoft.com/office/officeart/2005/8/layout/default"/>
    <dgm:cxn modelId="{14C90B4D-0D1B-40D1-8DC2-D4394C0A5C5F}" type="presParOf" srcId="{1FFCD5F9-8783-4B30-ACC7-E9D042AE048D}" destId="{08EE41C9-17F2-4A80-AD37-620060A08D5C}"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1BD4BC-BF1F-4940-8CFC-783EF71CEF43}" type="doc">
      <dgm:prSet loTypeId="urn:microsoft.com/office/officeart/2005/8/layout/vProcess5" loCatId="process" qsTypeId="urn:microsoft.com/office/officeart/2005/8/quickstyle/simple5" qsCatId="simple" csTypeId="urn:microsoft.com/office/officeart/2005/8/colors/colorful2" csCatId="colorful" phldr="1"/>
      <dgm:spPr/>
      <dgm:t>
        <a:bodyPr/>
        <a:lstStyle/>
        <a:p>
          <a:endParaRPr lang="en-US"/>
        </a:p>
      </dgm:t>
    </dgm:pt>
    <dgm:pt modelId="{6637A206-795D-4F50-B09B-989285E761C7}">
      <dgm:prSet/>
      <dgm:spPr/>
      <dgm:t>
        <a:bodyPr/>
        <a:lstStyle/>
        <a:p>
          <a:r>
            <a:rPr lang="en-GB" b="0" i="0"/>
            <a:t>Social media can give you the impression that everyone else has a beautiful body and perfect life. </a:t>
          </a:r>
          <a:endParaRPr lang="en-US"/>
        </a:p>
      </dgm:t>
    </dgm:pt>
    <dgm:pt modelId="{26C417C6-69FD-4993-90A5-EC868BBFAD58}" type="parTrans" cxnId="{D96139A9-F7AD-4C14-A979-18043257B335}">
      <dgm:prSet/>
      <dgm:spPr/>
      <dgm:t>
        <a:bodyPr/>
        <a:lstStyle/>
        <a:p>
          <a:endParaRPr lang="en-US"/>
        </a:p>
      </dgm:t>
    </dgm:pt>
    <dgm:pt modelId="{882E9F22-4968-41C3-B645-C8FF663BF90E}" type="sibTrans" cxnId="{D96139A9-F7AD-4C14-A979-18043257B335}">
      <dgm:prSet/>
      <dgm:spPr/>
      <dgm:t>
        <a:bodyPr/>
        <a:lstStyle/>
        <a:p>
          <a:endParaRPr lang="en-US"/>
        </a:p>
      </dgm:t>
    </dgm:pt>
    <dgm:pt modelId="{0CD73610-C127-42EB-B07A-600F68E55005}">
      <dgm:prSet/>
      <dgm:spPr/>
      <dgm:t>
        <a:bodyPr/>
        <a:lstStyle/>
        <a:p>
          <a:r>
            <a:rPr lang="en-GB" b="0" i="0"/>
            <a:t>People’s lives are often edited and filtered on social media. </a:t>
          </a:r>
          <a:endParaRPr lang="en-US"/>
        </a:p>
      </dgm:t>
    </dgm:pt>
    <dgm:pt modelId="{C72D367C-0B7D-467C-B38A-2582AE6CBED1}" type="parTrans" cxnId="{CC375FAB-B274-4DF3-BDA3-517FCDEA3533}">
      <dgm:prSet/>
      <dgm:spPr/>
      <dgm:t>
        <a:bodyPr/>
        <a:lstStyle/>
        <a:p>
          <a:endParaRPr lang="en-US"/>
        </a:p>
      </dgm:t>
    </dgm:pt>
    <dgm:pt modelId="{E6EE09BD-48C3-4649-AE16-D3ECEA6DDFD9}" type="sibTrans" cxnId="{CC375FAB-B274-4DF3-BDA3-517FCDEA3533}">
      <dgm:prSet/>
      <dgm:spPr/>
      <dgm:t>
        <a:bodyPr/>
        <a:lstStyle/>
        <a:p>
          <a:endParaRPr lang="en-US"/>
        </a:p>
      </dgm:t>
    </dgm:pt>
    <dgm:pt modelId="{A345B773-7D6B-4244-9486-A835C2DD1CF8}">
      <dgm:prSet/>
      <dgm:spPr/>
      <dgm:t>
        <a:bodyPr/>
        <a:lstStyle/>
        <a:p>
          <a:r>
            <a:rPr lang="en-GB" b="0" i="0"/>
            <a:t>There are lots of fake profiles on social networks.</a:t>
          </a:r>
          <a:endParaRPr lang="en-US"/>
        </a:p>
      </dgm:t>
    </dgm:pt>
    <dgm:pt modelId="{8A57680B-9C50-4B59-9F72-6A3DCCCED0A3}" type="parTrans" cxnId="{B59FEE9A-0E31-4EF6-BBD5-378122E4F6C5}">
      <dgm:prSet/>
      <dgm:spPr/>
      <dgm:t>
        <a:bodyPr/>
        <a:lstStyle/>
        <a:p>
          <a:endParaRPr lang="en-US"/>
        </a:p>
      </dgm:t>
    </dgm:pt>
    <dgm:pt modelId="{B6D4D1DD-F20A-4B66-B517-3095EE0186C7}" type="sibTrans" cxnId="{B59FEE9A-0E31-4EF6-BBD5-378122E4F6C5}">
      <dgm:prSet/>
      <dgm:spPr/>
      <dgm:t>
        <a:bodyPr/>
        <a:lstStyle/>
        <a:p>
          <a:endParaRPr lang="en-US"/>
        </a:p>
      </dgm:t>
    </dgm:pt>
    <dgm:pt modelId="{C23A220C-01B4-4659-8ADD-F8A626DF361A}">
      <dgm:prSet/>
      <dgm:spPr/>
      <dgm:t>
        <a:bodyPr/>
        <a:lstStyle/>
        <a:p>
          <a:r>
            <a:rPr lang="en-GB" b="0" i="0"/>
            <a:t>It can be difficult to tell the difference between someone who’s genuine and a fake. </a:t>
          </a:r>
          <a:endParaRPr lang="en-US"/>
        </a:p>
      </dgm:t>
    </dgm:pt>
    <dgm:pt modelId="{884DDE06-DA0E-4242-847F-1237B5046083}" type="parTrans" cxnId="{D25B7808-839D-4069-8943-E49820EADC9B}">
      <dgm:prSet/>
      <dgm:spPr/>
      <dgm:t>
        <a:bodyPr/>
        <a:lstStyle/>
        <a:p>
          <a:endParaRPr lang="en-US"/>
        </a:p>
      </dgm:t>
    </dgm:pt>
    <dgm:pt modelId="{6B3E10BE-2492-4067-A084-EADA78CC12B9}" type="sibTrans" cxnId="{D25B7808-839D-4069-8943-E49820EADC9B}">
      <dgm:prSet/>
      <dgm:spPr/>
      <dgm:t>
        <a:bodyPr/>
        <a:lstStyle/>
        <a:p>
          <a:endParaRPr lang="en-US"/>
        </a:p>
      </dgm:t>
    </dgm:pt>
    <dgm:pt modelId="{C5F0E70C-B631-4F04-B7A0-0B993EC0D03C}" type="pres">
      <dgm:prSet presAssocID="{A51BD4BC-BF1F-4940-8CFC-783EF71CEF43}" presName="outerComposite" presStyleCnt="0">
        <dgm:presLayoutVars>
          <dgm:chMax val="5"/>
          <dgm:dir/>
          <dgm:resizeHandles val="exact"/>
        </dgm:presLayoutVars>
      </dgm:prSet>
      <dgm:spPr/>
    </dgm:pt>
    <dgm:pt modelId="{5DE9144A-B9CC-4B9E-8EBF-7D6725535578}" type="pres">
      <dgm:prSet presAssocID="{A51BD4BC-BF1F-4940-8CFC-783EF71CEF43}" presName="dummyMaxCanvas" presStyleCnt="0">
        <dgm:presLayoutVars/>
      </dgm:prSet>
      <dgm:spPr/>
    </dgm:pt>
    <dgm:pt modelId="{BBD592E7-86FB-4518-88BB-6604CF1C83F9}" type="pres">
      <dgm:prSet presAssocID="{A51BD4BC-BF1F-4940-8CFC-783EF71CEF43}" presName="FourNodes_1" presStyleLbl="node1" presStyleIdx="0" presStyleCnt="4">
        <dgm:presLayoutVars>
          <dgm:bulletEnabled val="1"/>
        </dgm:presLayoutVars>
      </dgm:prSet>
      <dgm:spPr/>
    </dgm:pt>
    <dgm:pt modelId="{2609C775-183C-4B3E-A69D-0F54DB85C6AA}" type="pres">
      <dgm:prSet presAssocID="{A51BD4BC-BF1F-4940-8CFC-783EF71CEF43}" presName="FourNodes_2" presStyleLbl="node1" presStyleIdx="1" presStyleCnt="4">
        <dgm:presLayoutVars>
          <dgm:bulletEnabled val="1"/>
        </dgm:presLayoutVars>
      </dgm:prSet>
      <dgm:spPr/>
    </dgm:pt>
    <dgm:pt modelId="{DAC09E69-8AA6-48EA-8AE3-4FEEC1E28852}" type="pres">
      <dgm:prSet presAssocID="{A51BD4BC-BF1F-4940-8CFC-783EF71CEF43}" presName="FourNodes_3" presStyleLbl="node1" presStyleIdx="2" presStyleCnt="4">
        <dgm:presLayoutVars>
          <dgm:bulletEnabled val="1"/>
        </dgm:presLayoutVars>
      </dgm:prSet>
      <dgm:spPr/>
    </dgm:pt>
    <dgm:pt modelId="{5B358ABF-8667-4ADB-AC77-DEEF458BEE86}" type="pres">
      <dgm:prSet presAssocID="{A51BD4BC-BF1F-4940-8CFC-783EF71CEF43}" presName="FourNodes_4" presStyleLbl="node1" presStyleIdx="3" presStyleCnt="4">
        <dgm:presLayoutVars>
          <dgm:bulletEnabled val="1"/>
        </dgm:presLayoutVars>
      </dgm:prSet>
      <dgm:spPr/>
    </dgm:pt>
    <dgm:pt modelId="{BE69B43A-A9E9-4033-ACE7-6891831E7EE6}" type="pres">
      <dgm:prSet presAssocID="{A51BD4BC-BF1F-4940-8CFC-783EF71CEF43}" presName="FourConn_1-2" presStyleLbl="fgAccFollowNode1" presStyleIdx="0" presStyleCnt="3">
        <dgm:presLayoutVars>
          <dgm:bulletEnabled val="1"/>
        </dgm:presLayoutVars>
      </dgm:prSet>
      <dgm:spPr/>
    </dgm:pt>
    <dgm:pt modelId="{649EE06C-96F8-44AC-93D1-B50082CB8828}" type="pres">
      <dgm:prSet presAssocID="{A51BD4BC-BF1F-4940-8CFC-783EF71CEF43}" presName="FourConn_2-3" presStyleLbl="fgAccFollowNode1" presStyleIdx="1" presStyleCnt="3">
        <dgm:presLayoutVars>
          <dgm:bulletEnabled val="1"/>
        </dgm:presLayoutVars>
      </dgm:prSet>
      <dgm:spPr/>
    </dgm:pt>
    <dgm:pt modelId="{896C2FB1-842D-4858-A688-937433A52232}" type="pres">
      <dgm:prSet presAssocID="{A51BD4BC-BF1F-4940-8CFC-783EF71CEF43}" presName="FourConn_3-4" presStyleLbl="fgAccFollowNode1" presStyleIdx="2" presStyleCnt="3">
        <dgm:presLayoutVars>
          <dgm:bulletEnabled val="1"/>
        </dgm:presLayoutVars>
      </dgm:prSet>
      <dgm:spPr/>
    </dgm:pt>
    <dgm:pt modelId="{BB244743-6551-4CA8-A781-CBBAC0048DEA}" type="pres">
      <dgm:prSet presAssocID="{A51BD4BC-BF1F-4940-8CFC-783EF71CEF43}" presName="FourNodes_1_text" presStyleLbl="node1" presStyleIdx="3" presStyleCnt="4">
        <dgm:presLayoutVars>
          <dgm:bulletEnabled val="1"/>
        </dgm:presLayoutVars>
      </dgm:prSet>
      <dgm:spPr/>
    </dgm:pt>
    <dgm:pt modelId="{1D4F3DBC-F2F4-42C6-9E65-0DE287BEB515}" type="pres">
      <dgm:prSet presAssocID="{A51BD4BC-BF1F-4940-8CFC-783EF71CEF43}" presName="FourNodes_2_text" presStyleLbl="node1" presStyleIdx="3" presStyleCnt="4">
        <dgm:presLayoutVars>
          <dgm:bulletEnabled val="1"/>
        </dgm:presLayoutVars>
      </dgm:prSet>
      <dgm:spPr/>
    </dgm:pt>
    <dgm:pt modelId="{DC922D47-2057-4CCD-BD0A-A11E741FDD12}" type="pres">
      <dgm:prSet presAssocID="{A51BD4BC-BF1F-4940-8CFC-783EF71CEF43}" presName="FourNodes_3_text" presStyleLbl="node1" presStyleIdx="3" presStyleCnt="4">
        <dgm:presLayoutVars>
          <dgm:bulletEnabled val="1"/>
        </dgm:presLayoutVars>
      </dgm:prSet>
      <dgm:spPr/>
    </dgm:pt>
    <dgm:pt modelId="{E8EA1B85-1E32-4F80-BB42-50ECFC92C7FB}" type="pres">
      <dgm:prSet presAssocID="{A51BD4BC-BF1F-4940-8CFC-783EF71CEF43}" presName="FourNodes_4_text" presStyleLbl="node1" presStyleIdx="3" presStyleCnt="4">
        <dgm:presLayoutVars>
          <dgm:bulletEnabled val="1"/>
        </dgm:presLayoutVars>
      </dgm:prSet>
      <dgm:spPr/>
    </dgm:pt>
  </dgm:ptLst>
  <dgm:cxnLst>
    <dgm:cxn modelId="{5F445308-C591-451A-B5BF-0F42303AB7D2}" type="presOf" srcId="{0CD73610-C127-42EB-B07A-600F68E55005}" destId="{2609C775-183C-4B3E-A69D-0F54DB85C6AA}" srcOrd="0" destOrd="0" presId="urn:microsoft.com/office/officeart/2005/8/layout/vProcess5"/>
    <dgm:cxn modelId="{D25B7808-839D-4069-8943-E49820EADC9B}" srcId="{A51BD4BC-BF1F-4940-8CFC-783EF71CEF43}" destId="{C23A220C-01B4-4659-8ADD-F8A626DF361A}" srcOrd="3" destOrd="0" parTransId="{884DDE06-DA0E-4242-847F-1237B5046083}" sibTransId="{6B3E10BE-2492-4067-A084-EADA78CC12B9}"/>
    <dgm:cxn modelId="{C0D5DC0A-C50C-444D-AFCA-5C0646B5E68A}" type="presOf" srcId="{C23A220C-01B4-4659-8ADD-F8A626DF361A}" destId="{5B358ABF-8667-4ADB-AC77-DEEF458BEE86}" srcOrd="0" destOrd="0" presId="urn:microsoft.com/office/officeart/2005/8/layout/vProcess5"/>
    <dgm:cxn modelId="{F715500F-D967-40DA-8118-80B0A7ADD42B}" type="presOf" srcId="{E6EE09BD-48C3-4649-AE16-D3ECEA6DDFD9}" destId="{649EE06C-96F8-44AC-93D1-B50082CB8828}" srcOrd="0" destOrd="0" presId="urn:microsoft.com/office/officeart/2005/8/layout/vProcess5"/>
    <dgm:cxn modelId="{A3415520-3DE5-445F-8365-A9149BE30344}" type="presOf" srcId="{0CD73610-C127-42EB-B07A-600F68E55005}" destId="{1D4F3DBC-F2F4-42C6-9E65-0DE287BEB515}" srcOrd="1" destOrd="0" presId="urn:microsoft.com/office/officeart/2005/8/layout/vProcess5"/>
    <dgm:cxn modelId="{4B5FC821-7F4F-4DBC-A463-9367300F80E8}" type="presOf" srcId="{882E9F22-4968-41C3-B645-C8FF663BF90E}" destId="{BE69B43A-A9E9-4033-ACE7-6891831E7EE6}" srcOrd="0" destOrd="0" presId="urn:microsoft.com/office/officeart/2005/8/layout/vProcess5"/>
    <dgm:cxn modelId="{858F1B65-B4CA-44A6-8966-17FDC4DBC8E2}" type="presOf" srcId="{B6D4D1DD-F20A-4B66-B517-3095EE0186C7}" destId="{896C2FB1-842D-4858-A688-937433A52232}" srcOrd="0" destOrd="0" presId="urn:microsoft.com/office/officeart/2005/8/layout/vProcess5"/>
    <dgm:cxn modelId="{665D7867-F9D6-4B66-83F6-BA65E5413486}" type="presOf" srcId="{A51BD4BC-BF1F-4940-8CFC-783EF71CEF43}" destId="{C5F0E70C-B631-4F04-B7A0-0B993EC0D03C}" srcOrd="0" destOrd="0" presId="urn:microsoft.com/office/officeart/2005/8/layout/vProcess5"/>
    <dgm:cxn modelId="{D913E888-8E72-44BC-9423-67259180CDA2}" type="presOf" srcId="{6637A206-795D-4F50-B09B-989285E761C7}" destId="{BB244743-6551-4CA8-A781-CBBAC0048DEA}" srcOrd="1" destOrd="0" presId="urn:microsoft.com/office/officeart/2005/8/layout/vProcess5"/>
    <dgm:cxn modelId="{B59FEE9A-0E31-4EF6-BBD5-378122E4F6C5}" srcId="{A51BD4BC-BF1F-4940-8CFC-783EF71CEF43}" destId="{A345B773-7D6B-4244-9486-A835C2DD1CF8}" srcOrd="2" destOrd="0" parTransId="{8A57680B-9C50-4B59-9F72-6A3DCCCED0A3}" sibTransId="{B6D4D1DD-F20A-4B66-B517-3095EE0186C7}"/>
    <dgm:cxn modelId="{277A809B-1BF5-431E-A404-D9E1CD7F06C6}" type="presOf" srcId="{A345B773-7D6B-4244-9486-A835C2DD1CF8}" destId="{DAC09E69-8AA6-48EA-8AE3-4FEEC1E28852}" srcOrd="0" destOrd="0" presId="urn:microsoft.com/office/officeart/2005/8/layout/vProcess5"/>
    <dgm:cxn modelId="{D96139A9-F7AD-4C14-A979-18043257B335}" srcId="{A51BD4BC-BF1F-4940-8CFC-783EF71CEF43}" destId="{6637A206-795D-4F50-B09B-989285E761C7}" srcOrd="0" destOrd="0" parTransId="{26C417C6-69FD-4993-90A5-EC868BBFAD58}" sibTransId="{882E9F22-4968-41C3-B645-C8FF663BF90E}"/>
    <dgm:cxn modelId="{CC375FAB-B274-4DF3-BDA3-517FCDEA3533}" srcId="{A51BD4BC-BF1F-4940-8CFC-783EF71CEF43}" destId="{0CD73610-C127-42EB-B07A-600F68E55005}" srcOrd="1" destOrd="0" parTransId="{C72D367C-0B7D-467C-B38A-2582AE6CBED1}" sibTransId="{E6EE09BD-48C3-4649-AE16-D3ECEA6DDFD9}"/>
    <dgm:cxn modelId="{362895D4-2165-4C50-9E53-ABD7E4D0F25B}" type="presOf" srcId="{A345B773-7D6B-4244-9486-A835C2DD1CF8}" destId="{DC922D47-2057-4CCD-BD0A-A11E741FDD12}" srcOrd="1" destOrd="0" presId="urn:microsoft.com/office/officeart/2005/8/layout/vProcess5"/>
    <dgm:cxn modelId="{4B895FDB-58AD-487E-A666-C138FF506B8D}" type="presOf" srcId="{C23A220C-01B4-4659-8ADD-F8A626DF361A}" destId="{E8EA1B85-1E32-4F80-BB42-50ECFC92C7FB}" srcOrd="1" destOrd="0" presId="urn:microsoft.com/office/officeart/2005/8/layout/vProcess5"/>
    <dgm:cxn modelId="{F6E0D6FA-417A-4440-8353-2324546C8B42}" type="presOf" srcId="{6637A206-795D-4F50-B09B-989285E761C7}" destId="{BBD592E7-86FB-4518-88BB-6604CF1C83F9}" srcOrd="0" destOrd="0" presId="urn:microsoft.com/office/officeart/2005/8/layout/vProcess5"/>
    <dgm:cxn modelId="{9581A12B-C2CE-4F35-ABFC-8F14550DB068}" type="presParOf" srcId="{C5F0E70C-B631-4F04-B7A0-0B993EC0D03C}" destId="{5DE9144A-B9CC-4B9E-8EBF-7D6725535578}" srcOrd="0" destOrd="0" presId="urn:microsoft.com/office/officeart/2005/8/layout/vProcess5"/>
    <dgm:cxn modelId="{D0B18DCE-B25B-4AE2-9FF1-F415C22069C8}" type="presParOf" srcId="{C5F0E70C-B631-4F04-B7A0-0B993EC0D03C}" destId="{BBD592E7-86FB-4518-88BB-6604CF1C83F9}" srcOrd="1" destOrd="0" presId="urn:microsoft.com/office/officeart/2005/8/layout/vProcess5"/>
    <dgm:cxn modelId="{6A1B34EA-D3E9-4AE6-852C-B49FE77CF2CB}" type="presParOf" srcId="{C5F0E70C-B631-4F04-B7A0-0B993EC0D03C}" destId="{2609C775-183C-4B3E-A69D-0F54DB85C6AA}" srcOrd="2" destOrd="0" presId="urn:microsoft.com/office/officeart/2005/8/layout/vProcess5"/>
    <dgm:cxn modelId="{AC74805F-5CE8-4F91-8C95-0E4DDA8EE3C7}" type="presParOf" srcId="{C5F0E70C-B631-4F04-B7A0-0B993EC0D03C}" destId="{DAC09E69-8AA6-48EA-8AE3-4FEEC1E28852}" srcOrd="3" destOrd="0" presId="urn:microsoft.com/office/officeart/2005/8/layout/vProcess5"/>
    <dgm:cxn modelId="{AE298DD9-A9B7-4C61-BA62-E121D31694B5}" type="presParOf" srcId="{C5F0E70C-B631-4F04-B7A0-0B993EC0D03C}" destId="{5B358ABF-8667-4ADB-AC77-DEEF458BEE86}" srcOrd="4" destOrd="0" presId="urn:microsoft.com/office/officeart/2005/8/layout/vProcess5"/>
    <dgm:cxn modelId="{D4D1F5BA-F362-43F6-9B6F-9644F149042B}" type="presParOf" srcId="{C5F0E70C-B631-4F04-B7A0-0B993EC0D03C}" destId="{BE69B43A-A9E9-4033-ACE7-6891831E7EE6}" srcOrd="5" destOrd="0" presId="urn:microsoft.com/office/officeart/2005/8/layout/vProcess5"/>
    <dgm:cxn modelId="{7DEF13F7-2279-4075-AE77-FE48038FB92D}" type="presParOf" srcId="{C5F0E70C-B631-4F04-B7A0-0B993EC0D03C}" destId="{649EE06C-96F8-44AC-93D1-B50082CB8828}" srcOrd="6" destOrd="0" presId="urn:microsoft.com/office/officeart/2005/8/layout/vProcess5"/>
    <dgm:cxn modelId="{F03258A6-1412-499D-970D-DD4657558C03}" type="presParOf" srcId="{C5F0E70C-B631-4F04-B7A0-0B993EC0D03C}" destId="{896C2FB1-842D-4858-A688-937433A52232}" srcOrd="7" destOrd="0" presId="urn:microsoft.com/office/officeart/2005/8/layout/vProcess5"/>
    <dgm:cxn modelId="{1FE5B861-7F3D-46D2-8AF3-243DB0FC3E9A}" type="presParOf" srcId="{C5F0E70C-B631-4F04-B7A0-0B993EC0D03C}" destId="{BB244743-6551-4CA8-A781-CBBAC0048DEA}" srcOrd="8" destOrd="0" presId="urn:microsoft.com/office/officeart/2005/8/layout/vProcess5"/>
    <dgm:cxn modelId="{20BFD8F6-8993-422B-B7DF-AC649285CD9C}" type="presParOf" srcId="{C5F0E70C-B631-4F04-B7A0-0B993EC0D03C}" destId="{1D4F3DBC-F2F4-42C6-9E65-0DE287BEB515}" srcOrd="9" destOrd="0" presId="urn:microsoft.com/office/officeart/2005/8/layout/vProcess5"/>
    <dgm:cxn modelId="{68A98BFB-6373-4D40-8668-C0E7B3C71FA8}" type="presParOf" srcId="{C5F0E70C-B631-4F04-B7A0-0B993EC0D03C}" destId="{DC922D47-2057-4CCD-BD0A-A11E741FDD12}" srcOrd="10" destOrd="0" presId="urn:microsoft.com/office/officeart/2005/8/layout/vProcess5"/>
    <dgm:cxn modelId="{9839802F-D729-46EF-8F83-2C2A2CFB5366}" type="presParOf" srcId="{C5F0E70C-B631-4F04-B7A0-0B993EC0D03C}" destId="{E8EA1B85-1E32-4F80-BB42-50ECFC92C7F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373A971-E858-4956-AA38-063629ADD35E}"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en-US"/>
        </a:p>
      </dgm:t>
    </dgm:pt>
    <dgm:pt modelId="{9EC07E9B-3B9D-425E-983A-B027A84A5B95}">
      <dgm:prSet/>
      <dgm:spPr/>
      <dgm:t>
        <a:bodyPr/>
        <a:lstStyle/>
        <a:p>
          <a:r>
            <a:rPr lang="en-GB"/>
            <a:t>NO CHEATING</a:t>
          </a:r>
          <a:endParaRPr lang="en-US"/>
        </a:p>
      </dgm:t>
    </dgm:pt>
    <dgm:pt modelId="{93498935-0B4E-4E0F-B76B-763ED845886A}" type="parTrans" cxnId="{5B89BFBC-E897-4E0A-B081-780B5102C9FF}">
      <dgm:prSet/>
      <dgm:spPr/>
      <dgm:t>
        <a:bodyPr/>
        <a:lstStyle/>
        <a:p>
          <a:endParaRPr lang="en-US"/>
        </a:p>
      </dgm:t>
    </dgm:pt>
    <dgm:pt modelId="{8B40E9F5-A513-45C8-8339-7E41FC0DD4E1}" type="sibTrans" cxnId="{5B89BFBC-E897-4E0A-B081-780B5102C9FF}">
      <dgm:prSet/>
      <dgm:spPr/>
      <dgm:t>
        <a:bodyPr/>
        <a:lstStyle/>
        <a:p>
          <a:endParaRPr lang="en-US"/>
        </a:p>
      </dgm:t>
    </dgm:pt>
    <dgm:pt modelId="{A117391F-2302-459E-9B0A-F86741E5D700}">
      <dgm:prSet/>
      <dgm:spPr/>
      <dgm:t>
        <a:bodyPr/>
        <a:lstStyle/>
        <a:p>
          <a:r>
            <a:rPr lang="en-GB"/>
            <a:t>Anyone caught using a phone forfeits 40 points</a:t>
          </a:r>
          <a:endParaRPr lang="en-US"/>
        </a:p>
      </dgm:t>
    </dgm:pt>
    <dgm:pt modelId="{48BFB903-A539-4DE9-9FEA-AC4B3209C5A8}" type="parTrans" cxnId="{3B15C80C-C6F4-4070-A127-2D987D14436F}">
      <dgm:prSet/>
      <dgm:spPr/>
      <dgm:t>
        <a:bodyPr/>
        <a:lstStyle/>
        <a:p>
          <a:endParaRPr lang="en-US"/>
        </a:p>
      </dgm:t>
    </dgm:pt>
    <dgm:pt modelId="{5E3AAF6E-75CC-4CCB-A947-6209E4296F61}" type="sibTrans" cxnId="{3B15C80C-C6F4-4070-A127-2D987D14436F}">
      <dgm:prSet/>
      <dgm:spPr/>
      <dgm:t>
        <a:bodyPr/>
        <a:lstStyle/>
        <a:p>
          <a:endParaRPr lang="en-US"/>
        </a:p>
      </dgm:t>
    </dgm:pt>
    <dgm:pt modelId="{AD1478FF-3A50-485B-B9DA-63F6087806B3}">
      <dgm:prSet/>
      <dgm:spPr/>
      <dgm:t>
        <a:bodyPr/>
        <a:lstStyle/>
        <a:p>
          <a:r>
            <a:rPr lang="en-GB" dirty="0"/>
            <a:t>The answer on the quizmaster's answer sheet is the right answer - even if it is wrong!</a:t>
          </a:r>
          <a:endParaRPr lang="en-US" dirty="0"/>
        </a:p>
      </dgm:t>
    </dgm:pt>
    <dgm:pt modelId="{31C1BE38-6019-498D-9448-9AED48D32113}" type="parTrans" cxnId="{10D2557C-10D5-4EC0-A08B-8D4C63911770}">
      <dgm:prSet/>
      <dgm:spPr/>
      <dgm:t>
        <a:bodyPr/>
        <a:lstStyle/>
        <a:p>
          <a:endParaRPr lang="en-US"/>
        </a:p>
      </dgm:t>
    </dgm:pt>
    <dgm:pt modelId="{9A40F17F-F928-4437-8881-987DDB37918E}" type="sibTrans" cxnId="{10D2557C-10D5-4EC0-A08B-8D4C63911770}">
      <dgm:prSet/>
      <dgm:spPr/>
      <dgm:t>
        <a:bodyPr/>
        <a:lstStyle/>
        <a:p>
          <a:endParaRPr lang="en-US"/>
        </a:p>
      </dgm:t>
    </dgm:pt>
    <dgm:pt modelId="{A27ABBBC-43AC-4F5E-9C4D-43F4C34584AA}">
      <dgm:prSet/>
      <dgm:spPr/>
      <dgm:t>
        <a:bodyPr/>
        <a:lstStyle/>
        <a:p>
          <a:r>
            <a:rPr lang="en-GB" dirty="0"/>
            <a:t>Team size: Up to four</a:t>
          </a:r>
          <a:endParaRPr lang="en-US" dirty="0"/>
        </a:p>
      </dgm:t>
    </dgm:pt>
    <dgm:pt modelId="{ADEA8F42-70E5-4390-A864-69CC2CBB80BE}" type="parTrans" cxnId="{D449B6A6-5088-4FAD-9D9E-21320708E67F}">
      <dgm:prSet/>
      <dgm:spPr/>
      <dgm:t>
        <a:bodyPr/>
        <a:lstStyle/>
        <a:p>
          <a:endParaRPr lang="en-US"/>
        </a:p>
      </dgm:t>
    </dgm:pt>
    <dgm:pt modelId="{EBA16EB7-FD94-4985-BFF2-60ACB1B9ACF8}" type="sibTrans" cxnId="{D449B6A6-5088-4FAD-9D9E-21320708E67F}">
      <dgm:prSet/>
      <dgm:spPr/>
      <dgm:t>
        <a:bodyPr/>
        <a:lstStyle/>
        <a:p>
          <a:endParaRPr lang="en-US"/>
        </a:p>
      </dgm:t>
    </dgm:pt>
    <dgm:pt modelId="{CBF9FE60-1EEE-48B9-AA9B-FF0EA51943E6}">
      <dgm:prSet/>
      <dgm:spPr/>
      <dgm:t>
        <a:bodyPr/>
        <a:lstStyle/>
        <a:p>
          <a:r>
            <a:rPr lang="en-GB" dirty="0"/>
            <a:t>Questions: 30 and 3 Challenges</a:t>
          </a:r>
          <a:endParaRPr lang="en-US" dirty="0"/>
        </a:p>
      </dgm:t>
    </dgm:pt>
    <dgm:pt modelId="{1CEA989C-A66E-460E-95EF-D7353097F817}" type="parTrans" cxnId="{5FB71942-3F59-429F-B17D-C41C3EC34B64}">
      <dgm:prSet/>
      <dgm:spPr/>
      <dgm:t>
        <a:bodyPr/>
        <a:lstStyle/>
        <a:p>
          <a:endParaRPr lang="en-US"/>
        </a:p>
      </dgm:t>
    </dgm:pt>
    <dgm:pt modelId="{FE69AEBA-2208-4231-9F78-B034E2DCBB9C}" type="sibTrans" cxnId="{5FB71942-3F59-429F-B17D-C41C3EC34B64}">
      <dgm:prSet/>
      <dgm:spPr/>
      <dgm:t>
        <a:bodyPr/>
        <a:lstStyle/>
        <a:p>
          <a:endParaRPr lang="en-US"/>
        </a:p>
      </dgm:t>
    </dgm:pt>
    <dgm:pt modelId="{80916DB9-154D-4193-AD0C-57C9B1241700}" type="pres">
      <dgm:prSet presAssocID="{A373A971-E858-4956-AA38-063629ADD35E}" presName="linear" presStyleCnt="0">
        <dgm:presLayoutVars>
          <dgm:dir/>
          <dgm:animLvl val="lvl"/>
          <dgm:resizeHandles val="exact"/>
        </dgm:presLayoutVars>
      </dgm:prSet>
      <dgm:spPr/>
    </dgm:pt>
    <dgm:pt modelId="{10E36913-56F8-4E2C-800A-6C23D728BD59}" type="pres">
      <dgm:prSet presAssocID="{9EC07E9B-3B9D-425E-983A-B027A84A5B95}" presName="parentLin" presStyleCnt="0"/>
      <dgm:spPr/>
    </dgm:pt>
    <dgm:pt modelId="{B0C714E9-505F-4A3E-9181-A8D06966F30B}" type="pres">
      <dgm:prSet presAssocID="{9EC07E9B-3B9D-425E-983A-B027A84A5B95}" presName="parentLeftMargin" presStyleLbl="node1" presStyleIdx="0" presStyleCnt="3"/>
      <dgm:spPr/>
    </dgm:pt>
    <dgm:pt modelId="{F9160BAC-DCAD-42FD-9D5F-7A569C7DFCE1}" type="pres">
      <dgm:prSet presAssocID="{9EC07E9B-3B9D-425E-983A-B027A84A5B95}" presName="parentText" presStyleLbl="node1" presStyleIdx="0" presStyleCnt="3">
        <dgm:presLayoutVars>
          <dgm:chMax val="0"/>
          <dgm:bulletEnabled val="1"/>
        </dgm:presLayoutVars>
      </dgm:prSet>
      <dgm:spPr/>
    </dgm:pt>
    <dgm:pt modelId="{70D9A80D-E454-46EC-96FB-6DEF28B8B04B}" type="pres">
      <dgm:prSet presAssocID="{9EC07E9B-3B9D-425E-983A-B027A84A5B95}" presName="negativeSpace" presStyleCnt="0"/>
      <dgm:spPr/>
    </dgm:pt>
    <dgm:pt modelId="{52FB8843-AEBA-49D3-B7FC-61A78278C5FA}" type="pres">
      <dgm:prSet presAssocID="{9EC07E9B-3B9D-425E-983A-B027A84A5B95}" presName="childText" presStyleLbl="conFgAcc1" presStyleIdx="0" presStyleCnt="3">
        <dgm:presLayoutVars>
          <dgm:bulletEnabled val="1"/>
        </dgm:presLayoutVars>
      </dgm:prSet>
      <dgm:spPr/>
    </dgm:pt>
    <dgm:pt modelId="{DEA23B9E-DCD0-4C78-B68C-9F094E166763}" type="pres">
      <dgm:prSet presAssocID="{8B40E9F5-A513-45C8-8339-7E41FC0DD4E1}" presName="spaceBetweenRectangles" presStyleCnt="0"/>
      <dgm:spPr/>
    </dgm:pt>
    <dgm:pt modelId="{33CC0B11-CC33-4E88-9363-5DF8B27DED7C}" type="pres">
      <dgm:prSet presAssocID="{A27ABBBC-43AC-4F5E-9C4D-43F4C34584AA}" presName="parentLin" presStyleCnt="0"/>
      <dgm:spPr/>
    </dgm:pt>
    <dgm:pt modelId="{42E94A50-5573-4811-ADD2-F7A4AA885485}" type="pres">
      <dgm:prSet presAssocID="{A27ABBBC-43AC-4F5E-9C4D-43F4C34584AA}" presName="parentLeftMargin" presStyleLbl="node1" presStyleIdx="0" presStyleCnt="3"/>
      <dgm:spPr/>
    </dgm:pt>
    <dgm:pt modelId="{E81C6457-7872-461B-AEE3-DFD8A443AAA6}" type="pres">
      <dgm:prSet presAssocID="{A27ABBBC-43AC-4F5E-9C4D-43F4C34584AA}" presName="parentText" presStyleLbl="node1" presStyleIdx="1" presStyleCnt="3">
        <dgm:presLayoutVars>
          <dgm:chMax val="0"/>
          <dgm:bulletEnabled val="1"/>
        </dgm:presLayoutVars>
      </dgm:prSet>
      <dgm:spPr/>
    </dgm:pt>
    <dgm:pt modelId="{37C4730E-29F2-4E3D-8751-B2C3B41F4A59}" type="pres">
      <dgm:prSet presAssocID="{A27ABBBC-43AC-4F5E-9C4D-43F4C34584AA}" presName="negativeSpace" presStyleCnt="0"/>
      <dgm:spPr/>
    </dgm:pt>
    <dgm:pt modelId="{7780BD84-E377-4A0A-AD40-8CB4220DD062}" type="pres">
      <dgm:prSet presAssocID="{A27ABBBC-43AC-4F5E-9C4D-43F4C34584AA}" presName="childText" presStyleLbl="conFgAcc1" presStyleIdx="1" presStyleCnt="3">
        <dgm:presLayoutVars>
          <dgm:bulletEnabled val="1"/>
        </dgm:presLayoutVars>
      </dgm:prSet>
      <dgm:spPr/>
    </dgm:pt>
    <dgm:pt modelId="{0F53D70D-9394-4319-A875-303E673368B9}" type="pres">
      <dgm:prSet presAssocID="{EBA16EB7-FD94-4985-BFF2-60ACB1B9ACF8}" presName="spaceBetweenRectangles" presStyleCnt="0"/>
      <dgm:spPr/>
    </dgm:pt>
    <dgm:pt modelId="{796B5249-7164-4234-B6E1-604A017C2BE8}" type="pres">
      <dgm:prSet presAssocID="{CBF9FE60-1EEE-48B9-AA9B-FF0EA51943E6}" presName="parentLin" presStyleCnt="0"/>
      <dgm:spPr/>
    </dgm:pt>
    <dgm:pt modelId="{8D11C1AC-D4F7-41C3-ABFE-3E486083F9AC}" type="pres">
      <dgm:prSet presAssocID="{CBF9FE60-1EEE-48B9-AA9B-FF0EA51943E6}" presName="parentLeftMargin" presStyleLbl="node1" presStyleIdx="1" presStyleCnt="3"/>
      <dgm:spPr/>
    </dgm:pt>
    <dgm:pt modelId="{792A64AD-AA95-4139-AB12-8DC5C3828AA9}" type="pres">
      <dgm:prSet presAssocID="{CBF9FE60-1EEE-48B9-AA9B-FF0EA51943E6}" presName="parentText" presStyleLbl="node1" presStyleIdx="2" presStyleCnt="3">
        <dgm:presLayoutVars>
          <dgm:chMax val="0"/>
          <dgm:bulletEnabled val="1"/>
        </dgm:presLayoutVars>
      </dgm:prSet>
      <dgm:spPr/>
    </dgm:pt>
    <dgm:pt modelId="{B5B8E448-C796-4123-9A5B-0F95DA9A858E}" type="pres">
      <dgm:prSet presAssocID="{CBF9FE60-1EEE-48B9-AA9B-FF0EA51943E6}" presName="negativeSpace" presStyleCnt="0"/>
      <dgm:spPr/>
    </dgm:pt>
    <dgm:pt modelId="{C679C00A-C30C-4F73-95A8-F37B7A57269F}" type="pres">
      <dgm:prSet presAssocID="{CBF9FE60-1EEE-48B9-AA9B-FF0EA51943E6}" presName="childText" presStyleLbl="conFgAcc1" presStyleIdx="2" presStyleCnt="3">
        <dgm:presLayoutVars>
          <dgm:bulletEnabled val="1"/>
        </dgm:presLayoutVars>
      </dgm:prSet>
      <dgm:spPr/>
    </dgm:pt>
  </dgm:ptLst>
  <dgm:cxnLst>
    <dgm:cxn modelId="{D16D570A-3A3F-4F7A-9EC0-FEB816CCE878}" type="presOf" srcId="{A117391F-2302-459E-9B0A-F86741E5D700}" destId="{52FB8843-AEBA-49D3-B7FC-61A78278C5FA}" srcOrd="0" destOrd="0" presId="urn:microsoft.com/office/officeart/2005/8/layout/list1"/>
    <dgm:cxn modelId="{3B15C80C-C6F4-4070-A127-2D987D14436F}" srcId="{9EC07E9B-3B9D-425E-983A-B027A84A5B95}" destId="{A117391F-2302-459E-9B0A-F86741E5D700}" srcOrd="0" destOrd="0" parTransId="{48BFB903-A539-4DE9-9FEA-AC4B3209C5A8}" sibTransId="{5E3AAF6E-75CC-4CCB-A947-6209E4296F61}"/>
    <dgm:cxn modelId="{662E6124-713A-4315-A25D-8C674907D7CC}" type="presOf" srcId="{A373A971-E858-4956-AA38-063629ADD35E}" destId="{80916DB9-154D-4193-AD0C-57C9B1241700}" srcOrd="0" destOrd="0" presId="urn:microsoft.com/office/officeart/2005/8/layout/list1"/>
    <dgm:cxn modelId="{5FB71942-3F59-429F-B17D-C41C3EC34B64}" srcId="{A373A971-E858-4956-AA38-063629ADD35E}" destId="{CBF9FE60-1EEE-48B9-AA9B-FF0EA51943E6}" srcOrd="2" destOrd="0" parTransId="{1CEA989C-A66E-460E-95EF-D7353097F817}" sibTransId="{FE69AEBA-2208-4231-9F78-B034E2DCBB9C}"/>
    <dgm:cxn modelId="{397AA34D-15F9-4169-AF89-C4990C3A49DB}" type="presOf" srcId="{CBF9FE60-1EEE-48B9-AA9B-FF0EA51943E6}" destId="{792A64AD-AA95-4139-AB12-8DC5C3828AA9}" srcOrd="1" destOrd="0" presId="urn:microsoft.com/office/officeart/2005/8/layout/list1"/>
    <dgm:cxn modelId="{58160354-A744-49BF-8489-3E37C1992FA7}" type="presOf" srcId="{AD1478FF-3A50-485B-B9DA-63F6087806B3}" destId="{52FB8843-AEBA-49D3-B7FC-61A78278C5FA}" srcOrd="0" destOrd="1" presId="urn:microsoft.com/office/officeart/2005/8/layout/list1"/>
    <dgm:cxn modelId="{10D2557C-10D5-4EC0-A08B-8D4C63911770}" srcId="{9EC07E9B-3B9D-425E-983A-B027A84A5B95}" destId="{AD1478FF-3A50-485B-B9DA-63F6087806B3}" srcOrd="1" destOrd="0" parTransId="{31C1BE38-6019-498D-9448-9AED48D32113}" sibTransId="{9A40F17F-F928-4437-8881-987DDB37918E}"/>
    <dgm:cxn modelId="{FEBB459C-2523-4245-AD43-AD3640612E06}" type="presOf" srcId="{A27ABBBC-43AC-4F5E-9C4D-43F4C34584AA}" destId="{42E94A50-5573-4811-ADD2-F7A4AA885485}" srcOrd="0" destOrd="0" presId="urn:microsoft.com/office/officeart/2005/8/layout/list1"/>
    <dgm:cxn modelId="{D449B6A6-5088-4FAD-9D9E-21320708E67F}" srcId="{A373A971-E858-4956-AA38-063629ADD35E}" destId="{A27ABBBC-43AC-4F5E-9C4D-43F4C34584AA}" srcOrd="1" destOrd="0" parTransId="{ADEA8F42-70E5-4390-A864-69CC2CBB80BE}" sibTransId="{EBA16EB7-FD94-4985-BFF2-60ACB1B9ACF8}"/>
    <dgm:cxn modelId="{66B346B9-D82D-449C-90D8-FE96F739A088}" type="presOf" srcId="{9EC07E9B-3B9D-425E-983A-B027A84A5B95}" destId="{F9160BAC-DCAD-42FD-9D5F-7A569C7DFCE1}" srcOrd="1" destOrd="0" presId="urn:microsoft.com/office/officeart/2005/8/layout/list1"/>
    <dgm:cxn modelId="{5B89BFBC-E897-4E0A-B081-780B5102C9FF}" srcId="{A373A971-E858-4956-AA38-063629ADD35E}" destId="{9EC07E9B-3B9D-425E-983A-B027A84A5B95}" srcOrd="0" destOrd="0" parTransId="{93498935-0B4E-4E0F-B76B-763ED845886A}" sibTransId="{8B40E9F5-A513-45C8-8339-7E41FC0DD4E1}"/>
    <dgm:cxn modelId="{430207BF-5F46-42A8-BA41-629D4ECA770B}" type="presOf" srcId="{9EC07E9B-3B9D-425E-983A-B027A84A5B95}" destId="{B0C714E9-505F-4A3E-9181-A8D06966F30B}" srcOrd="0" destOrd="0" presId="urn:microsoft.com/office/officeart/2005/8/layout/list1"/>
    <dgm:cxn modelId="{B627D4CA-7AEF-4F2E-BC9D-B8BF3DF72163}" type="presOf" srcId="{CBF9FE60-1EEE-48B9-AA9B-FF0EA51943E6}" destId="{8D11C1AC-D4F7-41C3-ABFE-3E486083F9AC}" srcOrd="0" destOrd="0" presId="urn:microsoft.com/office/officeart/2005/8/layout/list1"/>
    <dgm:cxn modelId="{DD6B65D6-F1A6-42E4-96E4-7812E0B4F3BA}" type="presOf" srcId="{A27ABBBC-43AC-4F5E-9C4D-43F4C34584AA}" destId="{E81C6457-7872-461B-AEE3-DFD8A443AAA6}" srcOrd="1" destOrd="0" presId="urn:microsoft.com/office/officeart/2005/8/layout/list1"/>
    <dgm:cxn modelId="{54E6F2EC-766D-457B-A9AB-BACB623D7CE6}" type="presParOf" srcId="{80916DB9-154D-4193-AD0C-57C9B1241700}" destId="{10E36913-56F8-4E2C-800A-6C23D728BD59}" srcOrd="0" destOrd="0" presId="urn:microsoft.com/office/officeart/2005/8/layout/list1"/>
    <dgm:cxn modelId="{AC74F65B-EC53-476F-B7C7-982F344D966C}" type="presParOf" srcId="{10E36913-56F8-4E2C-800A-6C23D728BD59}" destId="{B0C714E9-505F-4A3E-9181-A8D06966F30B}" srcOrd="0" destOrd="0" presId="urn:microsoft.com/office/officeart/2005/8/layout/list1"/>
    <dgm:cxn modelId="{C0D7C94C-6D4F-4F4A-B859-80ABAE70B227}" type="presParOf" srcId="{10E36913-56F8-4E2C-800A-6C23D728BD59}" destId="{F9160BAC-DCAD-42FD-9D5F-7A569C7DFCE1}" srcOrd="1" destOrd="0" presId="urn:microsoft.com/office/officeart/2005/8/layout/list1"/>
    <dgm:cxn modelId="{431662BD-0D4B-430B-B107-814CC89B20A8}" type="presParOf" srcId="{80916DB9-154D-4193-AD0C-57C9B1241700}" destId="{70D9A80D-E454-46EC-96FB-6DEF28B8B04B}" srcOrd="1" destOrd="0" presId="urn:microsoft.com/office/officeart/2005/8/layout/list1"/>
    <dgm:cxn modelId="{1A4FB978-D3E7-4E30-9E7A-9474D2D612D6}" type="presParOf" srcId="{80916DB9-154D-4193-AD0C-57C9B1241700}" destId="{52FB8843-AEBA-49D3-B7FC-61A78278C5FA}" srcOrd="2" destOrd="0" presId="urn:microsoft.com/office/officeart/2005/8/layout/list1"/>
    <dgm:cxn modelId="{07835BD1-9788-4D21-99DF-18BC39990EF6}" type="presParOf" srcId="{80916DB9-154D-4193-AD0C-57C9B1241700}" destId="{DEA23B9E-DCD0-4C78-B68C-9F094E166763}" srcOrd="3" destOrd="0" presId="urn:microsoft.com/office/officeart/2005/8/layout/list1"/>
    <dgm:cxn modelId="{47956CC8-127F-47C7-84C2-2E6927A8F735}" type="presParOf" srcId="{80916DB9-154D-4193-AD0C-57C9B1241700}" destId="{33CC0B11-CC33-4E88-9363-5DF8B27DED7C}" srcOrd="4" destOrd="0" presId="urn:microsoft.com/office/officeart/2005/8/layout/list1"/>
    <dgm:cxn modelId="{BADF4ED7-235D-4CD7-9014-BF9143EBF3D4}" type="presParOf" srcId="{33CC0B11-CC33-4E88-9363-5DF8B27DED7C}" destId="{42E94A50-5573-4811-ADD2-F7A4AA885485}" srcOrd="0" destOrd="0" presId="urn:microsoft.com/office/officeart/2005/8/layout/list1"/>
    <dgm:cxn modelId="{007D479C-6F40-4A1A-A076-477B5286D1B8}" type="presParOf" srcId="{33CC0B11-CC33-4E88-9363-5DF8B27DED7C}" destId="{E81C6457-7872-461B-AEE3-DFD8A443AAA6}" srcOrd="1" destOrd="0" presId="urn:microsoft.com/office/officeart/2005/8/layout/list1"/>
    <dgm:cxn modelId="{0EF7AF75-0776-43CA-91A7-643F59EFA541}" type="presParOf" srcId="{80916DB9-154D-4193-AD0C-57C9B1241700}" destId="{37C4730E-29F2-4E3D-8751-B2C3B41F4A59}" srcOrd="5" destOrd="0" presId="urn:microsoft.com/office/officeart/2005/8/layout/list1"/>
    <dgm:cxn modelId="{C62A2614-DD3D-47DD-9881-0C5139568555}" type="presParOf" srcId="{80916DB9-154D-4193-AD0C-57C9B1241700}" destId="{7780BD84-E377-4A0A-AD40-8CB4220DD062}" srcOrd="6" destOrd="0" presId="urn:microsoft.com/office/officeart/2005/8/layout/list1"/>
    <dgm:cxn modelId="{780012E3-F49F-4519-B8D1-596890F2C335}" type="presParOf" srcId="{80916DB9-154D-4193-AD0C-57C9B1241700}" destId="{0F53D70D-9394-4319-A875-303E673368B9}" srcOrd="7" destOrd="0" presId="urn:microsoft.com/office/officeart/2005/8/layout/list1"/>
    <dgm:cxn modelId="{C96698E0-BE71-44E2-B394-E73C21897072}" type="presParOf" srcId="{80916DB9-154D-4193-AD0C-57C9B1241700}" destId="{796B5249-7164-4234-B6E1-604A017C2BE8}" srcOrd="8" destOrd="0" presId="urn:microsoft.com/office/officeart/2005/8/layout/list1"/>
    <dgm:cxn modelId="{DCDC13BC-CA19-47A2-9136-F0265754B1D9}" type="presParOf" srcId="{796B5249-7164-4234-B6E1-604A017C2BE8}" destId="{8D11C1AC-D4F7-41C3-ABFE-3E486083F9AC}" srcOrd="0" destOrd="0" presId="urn:microsoft.com/office/officeart/2005/8/layout/list1"/>
    <dgm:cxn modelId="{F3E9F840-C542-477D-A917-4E3B83FD231B}" type="presParOf" srcId="{796B5249-7164-4234-B6E1-604A017C2BE8}" destId="{792A64AD-AA95-4139-AB12-8DC5C3828AA9}" srcOrd="1" destOrd="0" presId="urn:microsoft.com/office/officeart/2005/8/layout/list1"/>
    <dgm:cxn modelId="{EFCFF8D1-8F2D-4A59-B25D-8A10295FCAA7}" type="presParOf" srcId="{80916DB9-154D-4193-AD0C-57C9B1241700}" destId="{B5B8E448-C796-4123-9A5B-0F95DA9A858E}" srcOrd="9" destOrd="0" presId="urn:microsoft.com/office/officeart/2005/8/layout/list1"/>
    <dgm:cxn modelId="{1A6ECCBB-E445-4BA7-910C-2D7DB4E1804C}" type="presParOf" srcId="{80916DB9-154D-4193-AD0C-57C9B1241700}" destId="{C679C00A-C30C-4F73-95A8-F37B7A57269F}"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709D2E-13EB-459D-8514-047361E267E1}" type="doc">
      <dgm:prSet loTypeId="urn:microsoft.com/office/officeart/2008/layout/LinedList" loCatId="list" qsTypeId="urn:microsoft.com/office/officeart/2005/8/quickstyle/simple5" qsCatId="simple" csTypeId="urn:microsoft.com/office/officeart/2005/8/colors/colorful1" csCatId="colorful"/>
      <dgm:spPr/>
      <dgm:t>
        <a:bodyPr/>
        <a:lstStyle/>
        <a:p>
          <a:endParaRPr lang="en-US"/>
        </a:p>
      </dgm:t>
    </dgm:pt>
    <dgm:pt modelId="{3588867E-92E3-432E-B9EA-3BF16312389C}">
      <dgm:prSet/>
      <dgm:spPr/>
      <dgm:t>
        <a:bodyPr/>
        <a:lstStyle/>
        <a:p>
          <a:r>
            <a:rPr lang="en-GB"/>
            <a:t>What is Childline’s correct number?</a:t>
          </a:r>
          <a:endParaRPr lang="en-US"/>
        </a:p>
      </dgm:t>
    </dgm:pt>
    <dgm:pt modelId="{A8E8060C-6E11-4F70-8F7F-4258D76028B2}" type="parTrans" cxnId="{117A2EE2-909E-422F-9A3C-9F69D832C9A5}">
      <dgm:prSet/>
      <dgm:spPr/>
      <dgm:t>
        <a:bodyPr/>
        <a:lstStyle/>
        <a:p>
          <a:endParaRPr lang="en-US"/>
        </a:p>
      </dgm:t>
    </dgm:pt>
    <dgm:pt modelId="{C76B3FB9-D21C-4D59-B8E0-9D7DE63BF824}" type="sibTrans" cxnId="{117A2EE2-909E-422F-9A3C-9F69D832C9A5}">
      <dgm:prSet/>
      <dgm:spPr/>
      <dgm:t>
        <a:bodyPr/>
        <a:lstStyle/>
        <a:p>
          <a:endParaRPr lang="en-US"/>
        </a:p>
      </dgm:t>
    </dgm:pt>
    <dgm:pt modelId="{46AFF490-5A4F-4B08-A78D-0889CEBFD2DD}">
      <dgm:prSet/>
      <dgm:spPr/>
      <dgm:t>
        <a:bodyPr/>
        <a:lstStyle/>
        <a:p>
          <a:r>
            <a:rPr lang="en-GB"/>
            <a:t>0800 1111</a:t>
          </a:r>
          <a:endParaRPr lang="en-US"/>
        </a:p>
      </dgm:t>
    </dgm:pt>
    <dgm:pt modelId="{4574E14F-C23C-4D68-8384-791B39ADBC4A}" type="parTrans" cxnId="{47236514-AA6A-4D9E-9622-A3A83C69F5D6}">
      <dgm:prSet/>
      <dgm:spPr/>
      <dgm:t>
        <a:bodyPr/>
        <a:lstStyle/>
        <a:p>
          <a:endParaRPr lang="en-US"/>
        </a:p>
      </dgm:t>
    </dgm:pt>
    <dgm:pt modelId="{05FD6F8E-A704-499F-B55C-3CEBF49D07B1}" type="sibTrans" cxnId="{47236514-AA6A-4D9E-9622-A3A83C69F5D6}">
      <dgm:prSet/>
      <dgm:spPr/>
      <dgm:t>
        <a:bodyPr/>
        <a:lstStyle/>
        <a:p>
          <a:endParaRPr lang="en-US"/>
        </a:p>
      </dgm:t>
    </dgm:pt>
    <dgm:pt modelId="{E3A0CBDD-D177-44CB-894D-8152303F23E4}">
      <dgm:prSet/>
      <dgm:spPr/>
      <dgm:t>
        <a:bodyPr/>
        <a:lstStyle/>
        <a:p>
          <a:r>
            <a:rPr lang="en-GB"/>
            <a:t>0800 00 1066</a:t>
          </a:r>
          <a:endParaRPr lang="en-US"/>
        </a:p>
      </dgm:t>
    </dgm:pt>
    <dgm:pt modelId="{C4E5ABAA-D748-44B4-8F21-D422E4C9F0B9}" type="parTrans" cxnId="{91A1C80A-EE4F-4BC6-AF39-D1FE10C7280F}">
      <dgm:prSet/>
      <dgm:spPr/>
      <dgm:t>
        <a:bodyPr/>
        <a:lstStyle/>
        <a:p>
          <a:endParaRPr lang="en-US"/>
        </a:p>
      </dgm:t>
    </dgm:pt>
    <dgm:pt modelId="{48D65868-4002-4F3C-ABC3-B0D4E6600E6E}" type="sibTrans" cxnId="{91A1C80A-EE4F-4BC6-AF39-D1FE10C7280F}">
      <dgm:prSet/>
      <dgm:spPr/>
      <dgm:t>
        <a:bodyPr/>
        <a:lstStyle/>
        <a:p>
          <a:endParaRPr lang="en-US"/>
        </a:p>
      </dgm:t>
    </dgm:pt>
    <dgm:pt modelId="{00BFB234-1AFC-4AEA-B7D4-C73B24C0B9D3}">
      <dgm:prSet/>
      <dgm:spPr/>
      <dgm:t>
        <a:bodyPr/>
        <a:lstStyle/>
        <a:p>
          <a:r>
            <a:rPr lang="en-GB"/>
            <a:t>0800 1001</a:t>
          </a:r>
          <a:endParaRPr lang="en-US"/>
        </a:p>
      </dgm:t>
    </dgm:pt>
    <dgm:pt modelId="{A83320E7-1EB1-4C93-AE41-89C60F05D4AD}" type="parTrans" cxnId="{6B2CD3F9-6316-4167-BD50-97580D0F4BFC}">
      <dgm:prSet/>
      <dgm:spPr/>
      <dgm:t>
        <a:bodyPr/>
        <a:lstStyle/>
        <a:p>
          <a:endParaRPr lang="en-US"/>
        </a:p>
      </dgm:t>
    </dgm:pt>
    <dgm:pt modelId="{32B23D69-87C8-4628-B2E2-87E66A2119C7}" type="sibTrans" cxnId="{6B2CD3F9-6316-4167-BD50-97580D0F4BFC}">
      <dgm:prSet/>
      <dgm:spPr/>
      <dgm:t>
        <a:bodyPr/>
        <a:lstStyle/>
        <a:p>
          <a:endParaRPr lang="en-US"/>
        </a:p>
      </dgm:t>
    </dgm:pt>
    <dgm:pt modelId="{CDEB9296-561A-45E5-9D72-6AB99507EAAD}">
      <dgm:prSet/>
      <dgm:spPr/>
      <dgm:t>
        <a:bodyPr/>
        <a:lstStyle/>
        <a:p>
          <a:r>
            <a:rPr lang="en-GB"/>
            <a:t>0800 116 123</a:t>
          </a:r>
          <a:endParaRPr lang="en-US"/>
        </a:p>
      </dgm:t>
    </dgm:pt>
    <dgm:pt modelId="{7BD9BBB4-ED5E-4829-BB84-8803C802468F}" type="parTrans" cxnId="{2A01ED45-3256-4C35-9DD3-8A5D5502C780}">
      <dgm:prSet/>
      <dgm:spPr/>
      <dgm:t>
        <a:bodyPr/>
        <a:lstStyle/>
        <a:p>
          <a:endParaRPr lang="en-US"/>
        </a:p>
      </dgm:t>
    </dgm:pt>
    <dgm:pt modelId="{D7907B0D-60E4-4C26-9086-51D60DC39506}" type="sibTrans" cxnId="{2A01ED45-3256-4C35-9DD3-8A5D5502C780}">
      <dgm:prSet/>
      <dgm:spPr/>
      <dgm:t>
        <a:bodyPr/>
        <a:lstStyle/>
        <a:p>
          <a:endParaRPr lang="en-US"/>
        </a:p>
      </dgm:t>
    </dgm:pt>
    <dgm:pt modelId="{8FB7BBB2-3A8D-42A6-AFF3-1ACB92EFF6B9}" type="pres">
      <dgm:prSet presAssocID="{9B709D2E-13EB-459D-8514-047361E267E1}" presName="vert0" presStyleCnt="0">
        <dgm:presLayoutVars>
          <dgm:dir/>
          <dgm:animOne val="branch"/>
          <dgm:animLvl val="lvl"/>
        </dgm:presLayoutVars>
      </dgm:prSet>
      <dgm:spPr/>
    </dgm:pt>
    <dgm:pt modelId="{77D81232-17BB-4F4E-AE2B-D2835EFF2951}" type="pres">
      <dgm:prSet presAssocID="{3588867E-92E3-432E-B9EA-3BF16312389C}" presName="thickLine" presStyleLbl="alignNode1" presStyleIdx="0" presStyleCnt="1"/>
      <dgm:spPr/>
    </dgm:pt>
    <dgm:pt modelId="{5124B344-3E4D-444E-BC7A-2261AE878CD5}" type="pres">
      <dgm:prSet presAssocID="{3588867E-92E3-432E-B9EA-3BF16312389C}" presName="horz1" presStyleCnt="0"/>
      <dgm:spPr/>
    </dgm:pt>
    <dgm:pt modelId="{4AC85E99-9AA5-4FE0-9A4B-63B390BD3AB3}" type="pres">
      <dgm:prSet presAssocID="{3588867E-92E3-432E-B9EA-3BF16312389C}" presName="tx1" presStyleLbl="revTx" presStyleIdx="0" presStyleCnt="5"/>
      <dgm:spPr/>
    </dgm:pt>
    <dgm:pt modelId="{5CD5A0CC-E2EC-400D-835C-033B2DD61CAC}" type="pres">
      <dgm:prSet presAssocID="{3588867E-92E3-432E-B9EA-3BF16312389C}" presName="vert1" presStyleCnt="0"/>
      <dgm:spPr/>
    </dgm:pt>
    <dgm:pt modelId="{57477584-0C9B-4F55-8F80-03E522905D40}" type="pres">
      <dgm:prSet presAssocID="{46AFF490-5A4F-4B08-A78D-0889CEBFD2DD}" presName="vertSpace2a" presStyleCnt="0"/>
      <dgm:spPr/>
    </dgm:pt>
    <dgm:pt modelId="{EE49EA61-F546-48E7-9036-D10A9D4A60DE}" type="pres">
      <dgm:prSet presAssocID="{46AFF490-5A4F-4B08-A78D-0889CEBFD2DD}" presName="horz2" presStyleCnt="0"/>
      <dgm:spPr/>
    </dgm:pt>
    <dgm:pt modelId="{F0A14C91-9715-4FD8-9CCA-24C5434D1132}" type="pres">
      <dgm:prSet presAssocID="{46AFF490-5A4F-4B08-A78D-0889CEBFD2DD}" presName="horzSpace2" presStyleCnt="0"/>
      <dgm:spPr/>
    </dgm:pt>
    <dgm:pt modelId="{19B0A1CF-2D0A-4355-B38C-D28676A934C8}" type="pres">
      <dgm:prSet presAssocID="{46AFF490-5A4F-4B08-A78D-0889CEBFD2DD}" presName="tx2" presStyleLbl="revTx" presStyleIdx="1" presStyleCnt="5"/>
      <dgm:spPr/>
    </dgm:pt>
    <dgm:pt modelId="{C20FBF43-27C1-4DE5-BE37-B33CD23AD59D}" type="pres">
      <dgm:prSet presAssocID="{46AFF490-5A4F-4B08-A78D-0889CEBFD2DD}" presName="vert2" presStyleCnt="0"/>
      <dgm:spPr/>
    </dgm:pt>
    <dgm:pt modelId="{9B573068-F65B-4834-A44E-2AF239F3DAD2}" type="pres">
      <dgm:prSet presAssocID="{46AFF490-5A4F-4B08-A78D-0889CEBFD2DD}" presName="thinLine2b" presStyleLbl="callout" presStyleIdx="0" presStyleCnt="4"/>
      <dgm:spPr/>
    </dgm:pt>
    <dgm:pt modelId="{27167E31-4948-43F0-A5BC-6A6C51E8802C}" type="pres">
      <dgm:prSet presAssocID="{46AFF490-5A4F-4B08-A78D-0889CEBFD2DD}" presName="vertSpace2b" presStyleCnt="0"/>
      <dgm:spPr/>
    </dgm:pt>
    <dgm:pt modelId="{783EB4DF-6E1C-4EE0-ABC1-7611C43EB2DF}" type="pres">
      <dgm:prSet presAssocID="{E3A0CBDD-D177-44CB-894D-8152303F23E4}" presName="horz2" presStyleCnt="0"/>
      <dgm:spPr/>
    </dgm:pt>
    <dgm:pt modelId="{B9A05E12-7D63-4E91-A82F-FDCE5FFED0C1}" type="pres">
      <dgm:prSet presAssocID="{E3A0CBDD-D177-44CB-894D-8152303F23E4}" presName="horzSpace2" presStyleCnt="0"/>
      <dgm:spPr/>
    </dgm:pt>
    <dgm:pt modelId="{DB15DBB9-1C76-4815-BED1-6B47671E24B0}" type="pres">
      <dgm:prSet presAssocID="{E3A0CBDD-D177-44CB-894D-8152303F23E4}" presName="tx2" presStyleLbl="revTx" presStyleIdx="2" presStyleCnt="5"/>
      <dgm:spPr/>
    </dgm:pt>
    <dgm:pt modelId="{4E500426-C0D7-44C9-B09F-5741562A4524}" type="pres">
      <dgm:prSet presAssocID="{E3A0CBDD-D177-44CB-894D-8152303F23E4}" presName="vert2" presStyleCnt="0"/>
      <dgm:spPr/>
    </dgm:pt>
    <dgm:pt modelId="{0B64D4BF-1779-4A55-AAA8-AA9B4A58BCC0}" type="pres">
      <dgm:prSet presAssocID="{E3A0CBDD-D177-44CB-894D-8152303F23E4}" presName="thinLine2b" presStyleLbl="callout" presStyleIdx="1" presStyleCnt="4"/>
      <dgm:spPr/>
    </dgm:pt>
    <dgm:pt modelId="{4CF670D4-ABE1-43D1-BB91-9002FD2D2F84}" type="pres">
      <dgm:prSet presAssocID="{E3A0CBDD-D177-44CB-894D-8152303F23E4}" presName="vertSpace2b" presStyleCnt="0"/>
      <dgm:spPr/>
    </dgm:pt>
    <dgm:pt modelId="{163EB83D-31AE-4474-AAF0-39EA34A2F5E0}" type="pres">
      <dgm:prSet presAssocID="{00BFB234-1AFC-4AEA-B7D4-C73B24C0B9D3}" presName="horz2" presStyleCnt="0"/>
      <dgm:spPr/>
    </dgm:pt>
    <dgm:pt modelId="{C79FF5EF-280B-428E-9D20-4A417E20E63C}" type="pres">
      <dgm:prSet presAssocID="{00BFB234-1AFC-4AEA-B7D4-C73B24C0B9D3}" presName="horzSpace2" presStyleCnt="0"/>
      <dgm:spPr/>
    </dgm:pt>
    <dgm:pt modelId="{64CBF9A4-702F-4B1A-A7BF-0024BB5BE089}" type="pres">
      <dgm:prSet presAssocID="{00BFB234-1AFC-4AEA-B7D4-C73B24C0B9D3}" presName="tx2" presStyleLbl="revTx" presStyleIdx="3" presStyleCnt="5"/>
      <dgm:spPr/>
    </dgm:pt>
    <dgm:pt modelId="{184D7F19-C7A8-4E0A-9985-BBF338008AD3}" type="pres">
      <dgm:prSet presAssocID="{00BFB234-1AFC-4AEA-B7D4-C73B24C0B9D3}" presName="vert2" presStyleCnt="0"/>
      <dgm:spPr/>
    </dgm:pt>
    <dgm:pt modelId="{04511B51-45B5-4DCB-91D4-692EDC00C51C}" type="pres">
      <dgm:prSet presAssocID="{00BFB234-1AFC-4AEA-B7D4-C73B24C0B9D3}" presName="thinLine2b" presStyleLbl="callout" presStyleIdx="2" presStyleCnt="4"/>
      <dgm:spPr/>
    </dgm:pt>
    <dgm:pt modelId="{CBE77C3D-ADE6-46DE-BD85-1A3CD68A7546}" type="pres">
      <dgm:prSet presAssocID="{00BFB234-1AFC-4AEA-B7D4-C73B24C0B9D3}" presName="vertSpace2b" presStyleCnt="0"/>
      <dgm:spPr/>
    </dgm:pt>
    <dgm:pt modelId="{84956248-6BF8-4960-AAF7-7CECF92B7D6D}" type="pres">
      <dgm:prSet presAssocID="{CDEB9296-561A-45E5-9D72-6AB99507EAAD}" presName="horz2" presStyleCnt="0"/>
      <dgm:spPr/>
    </dgm:pt>
    <dgm:pt modelId="{87BE2DF1-727E-4DB5-9461-9449DEC2894B}" type="pres">
      <dgm:prSet presAssocID="{CDEB9296-561A-45E5-9D72-6AB99507EAAD}" presName="horzSpace2" presStyleCnt="0"/>
      <dgm:spPr/>
    </dgm:pt>
    <dgm:pt modelId="{A1E052DC-64C1-42C6-A9DB-AF55215DCB11}" type="pres">
      <dgm:prSet presAssocID="{CDEB9296-561A-45E5-9D72-6AB99507EAAD}" presName="tx2" presStyleLbl="revTx" presStyleIdx="4" presStyleCnt="5"/>
      <dgm:spPr/>
    </dgm:pt>
    <dgm:pt modelId="{36411B82-1BC6-4B9A-88D2-3099BBA7A8CF}" type="pres">
      <dgm:prSet presAssocID="{CDEB9296-561A-45E5-9D72-6AB99507EAAD}" presName="vert2" presStyleCnt="0"/>
      <dgm:spPr/>
    </dgm:pt>
    <dgm:pt modelId="{DF6451B3-4788-41B0-91B5-89489FC2EBD7}" type="pres">
      <dgm:prSet presAssocID="{CDEB9296-561A-45E5-9D72-6AB99507EAAD}" presName="thinLine2b" presStyleLbl="callout" presStyleIdx="3" presStyleCnt="4"/>
      <dgm:spPr/>
    </dgm:pt>
    <dgm:pt modelId="{76123F45-348A-411D-9AD6-F9ADEAA05350}" type="pres">
      <dgm:prSet presAssocID="{CDEB9296-561A-45E5-9D72-6AB99507EAAD}" presName="vertSpace2b" presStyleCnt="0"/>
      <dgm:spPr/>
    </dgm:pt>
  </dgm:ptLst>
  <dgm:cxnLst>
    <dgm:cxn modelId="{91A1C80A-EE4F-4BC6-AF39-D1FE10C7280F}" srcId="{3588867E-92E3-432E-B9EA-3BF16312389C}" destId="{E3A0CBDD-D177-44CB-894D-8152303F23E4}" srcOrd="1" destOrd="0" parTransId="{C4E5ABAA-D748-44B4-8F21-D422E4C9F0B9}" sibTransId="{48D65868-4002-4F3C-ABC3-B0D4E6600E6E}"/>
    <dgm:cxn modelId="{47236514-AA6A-4D9E-9622-A3A83C69F5D6}" srcId="{3588867E-92E3-432E-B9EA-3BF16312389C}" destId="{46AFF490-5A4F-4B08-A78D-0889CEBFD2DD}" srcOrd="0" destOrd="0" parTransId="{4574E14F-C23C-4D68-8384-791B39ADBC4A}" sibTransId="{05FD6F8E-A704-499F-B55C-3CEBF49D07B1}"/>
    <dgm:cxn modelId="{8811CD27-3DAF-4B01-8402-CAF97ECE2B83}" type="presOf" srcId="{9B709D2E-13EB-459D-8514-047361E267E1}" destId="{8FB7BBB2-3A8D-42A6-AFF3-1ACB92EFF6B9}" srcOrd="0" destOrd="0" presId="urn:microsoft.com/office/officeart/2008/layout/LinedList"/>
    <dgm:cxn modelId="{EC816735-2AB9-4BF7-83FC-BDBC810D5A81}" type="presOf" srcId="{00BFB234-1AFC-4AEA-B7D4-C73B24C0B9D3}" destId="{64CBF9A4-702F-4B1A-A7BF-0024BB5BE089}" srcOrd="0" destOrd="0" presId="urn:microsoft.com/office/officeart/2008/layout/LinedList"/>
    <dgm:cxn modelId="{5172983E-95CB-4FCC-AE47-2909F263E3ED}" type="presOf" srcId="{3588867E-92E3-432E-B9EA-3BF16312389C}" destId="{4AC85E99-9AA5-4FE0-9A4B-63B390BD3AB3}" srcOrd="0" destOrd="0" presId="urn:microsoft.com/office/officeart/2008/layout/LinedList"/>
    <dgm:cxn modelId="{2A01ED45-3256-4C35-9DD3-8A5D5502C780}" srcId="{3588867E-92E3-432E-B9EA-3BF16312389C}" destId="{CDEB9296-561A-45E5-9D72-6AB99507EAAD}" srcOrd="3" destOrd="0" parTransId="{7BD9BBB4-ED5E-4829-BB84-8803C802468F}" sibTransId="{D7907B0D-60E4-4C26-9086-51D60DC39506}"/>
    <dgm:cxn modelId="{AA4331C7-5C1E-46E0-9E0F-F1C039FFA32A}" type="presOf" srcId="{46AFF490-5A4F-4B08-A78D-0889CEBFD2DD}" destId="{19B0A1CF-2D0A-4355-B38C-D28676A934C8}" srcOrd="0" destOrd="0" presId="urn:microsoft.com/office/officeart/2008/layout/LinedList"/>
    <dgm:cxn modelId="{0C3244E1-7F4A-4EED-9FA7-D1E79ACCDC73}" type="presOf" srcId="{E3A0CBDD-D177-44CB-894D-8152303F23E4}" destId="{DB15DBB9-1C76-4815-BED1-6B47671E24B0}" srcOrd="0" destOrd="0" presId="urn:microsoft.com/office/officeart/2008/layout/LinedList"/>
    <dgm:cxn modelId="{117A2EE2-909E-422F-9A3C-9F69D832C9A5}" srcId="{9B709D2E-13EB-459D-8514-047361E267E1}" destId="{3588867E-92E3-432E-B9EA-3BF16312389C}" srcOrd="0" destOrd="0" parTransId="{A8E8060C-6E11-4F70-8F7F-4258D76028B2}" sibTransId="{C76B3FB9-D21C-4D59-B8E0-9D7DE63BF824}"/>
    <dgm:cxn modelId="{379D72ED-6741-4C83-9762-BCFF97732A70}" type="presOf" srcId="{CDEB9296-561A-45E5-9D72-6AB99507EAAD}" destId="{A1E052DC-64C1-42C6-A9DB-AF55215DCB11}" srcOrd="0" destOrd="0" presId="urn:microsoft.com/office/officeart/2008/layout/LinedList"/>
    <dgm:cxn modelId="{6B2CD3F9-6316-4167-BD50-97580D0F4BFC}" srcId="{3588867E-92E3-432E-B9EA-3BF16312389C}" destId="{00BFB234-1AFC-4AEA-B7D4-C73B24C0B9D3}" srcOrd="2" destOrd="0" parTransId="{A83320E7-1EB1-4C93-AE41-89C60F05D4AD}" sibTransId="{32B23D69-87C8-4628-B2E2-87E66A2119C7}"/>
    <dgm:cxn modelId="{963D0048-E17C-4EBD-9D6F-521E9FF66468}" type="presParOf" srcId="{8FB7BBB2-3A8D-42A6-AFF3-1ACB92EFF6B9}" destId="{77D81232-17BB-4F4E-AE2B-D2835EFF2951}" srcOrd="0" destOrd="0" presId="urn:microsoft.com/office/officeart/2008/layout/LinedList"/>
    <dgm:cxn modelId="{66EEA6C6-148C-402E-A41A-6750338796AE}" type="presParOf" srcId="{8FB7BBB2-3A8D-42A6-AFF3-1ACB92EFF6B9}" destId="{5124B344-3E4D-444E-BC7A-2261AE878CD5}" srcOrd="1" destOrd="0" presId="urn:microsoft.com/office/officeart/2008/layout/LinedList"/>
    <dgm:cxn modelId="{04A06BEC-D78B-47FC-9508-938CEFAA6D7B}" type="presParOf" srcId="{5124B344-3E4D-444E-BC7A-2261AE878CD5}" destId="{4AC85E99-9AA5-4FE0-9A4B-63B390BD3AB3}" srcOrd="0" destOrd="0" presId="urn:microsoft.com/office/officeart/2008/layout/LinedList"/>
    <dgm:cxn modelId="{718A90FF-77E9-4EAD-85FC-A3E1802DC44B}" type="presParOf" srcId="{5124B344-3E4D-444E-BC7A-2261AE878CD5}" destId="{5CD5A0CC-E2EC-400D-835C-033B2DD61CAC}" srcOrd="1" destOrd="0" presId="urn:microsoft.com/office/officeart/2008/layout/LinedList"/>
    <dgm:cxn modelId="{95DA41CE-EBA0-4D10-B994-A3B2B033B999}" type="presParOf" srcId="{5CD5A0CC-E2EC-400D-835C-033B2DD61CAC}" destId="{57477584-0C9B-4F55-8F80-03E522905D40}" srcOrd="0" destOrd="0" presId="urn:microsoft.com/office/officeart/2008/layout/LinedList"/>
    <dgm:cxn modelId="{ED53EC06-B10A-4EDC-8B48-8205025EFDBF}" type="presParOf" srcId="{5CD5A0CC-E2EC-400D-835C-033B2DD61CAC}" destId="{EE49EA61-F546-48E7-9036-D10A9D4A60DE}" srcOrd="1" destOrd="0" presId="urn:microsoft.com/office/officeart/2008/layout/LinedList"/>
    <dgm:cxn modelId="{92B98E51-179F-4451-90BA-8B2A45B8E047}" type="presParOf" srcId="{EE49EA61-F546-48E7-9036-D10A9D4A60DE}" destId="{F0A14C91-9715-4FD8-9CCA-24C5434D1132}" srcOrd="0" destOrd="0" presId="urn:microsoft.com/office/officeart/2008/layout/LinedList"/>
    <dgm:cxn modelId="{4DB95442-17C6-4306-AFC5-79AA8A6FEB32}" type="presParOf" srcId="{EE49EA61-F546-48E7-9036-D10A9D4A60DE}" destId="{19B0A1CF-2D0A-4355-B38C-D28676A934C8}" srcOrd="1" destOrd="0" presId="urn:microsoft.com/office/officeart/2008/layout/LinedList"/>
    <dgm:cxn modelId="{7C036D5E-E88F-470E-8601-DEE469E0D50F}" type="presParOf" srcId="{EE49EA61-F546-48E7-9036-D10A9D4A60DE}" destId="{C20FBF43-27C1-4DE5-BE37-B33CD23AD59D}" srcOrd="2" destOrd="0" presId="urn:microsoft.com/office/officeart/2008/layout/LinedList"/>
    <dgm:cxn modelId="{BC85DE4F-9A9C-44C8-8DB4-E02BB20D07FF}" type="presParOf" srcId="{5CD5A0CC-E2EC-400D-835C-033B2DD61CAC}" destId="{9B573068-F65B-4834-A44E-2AF239F3DAD2}" srcOrd="2" destOrd="0" presId="urn:microsoft.com/office/officeart/2008/layout/LinedList"/>
    <dgm:cxn modelId="{E283BBC6-98C1-44C0-9334-96E9EDD077AC}" type="presParOf" srcId="{5CD5A0CC-E2EC-400D-835C-033B2DD61CAC}" destId="{27167E31-4948-43F0-A5BC-6A6C51E8802C}" srcOrd="3" destOrd="0" presId="urn:microsoft.com/office/officeart/2008/layout/LinedList"/>
    <dgm:cxn modelId="{4A956F03-B292-4E93-BA07-D1069069BB8C}" type="presParOf" srcId="{5CD5A0CC-E2EC-400D-835C-033B2DD61CAC}" destId="{783EB4DF-6E1C-4EE0-ABC1-7611C43EB2DF}" srcOrd="4" destOrd="0" presId="urn:microsoft.com/office/officeart/2008/layout/LinedList"/>
    <dgm:cxn modelId="{693E3E9C-C847-435D-9075-915CECFBD879}" type="presParOf" srcId="{783EB4DF-6E1C-4EE0-ABC1-7611C43EB2DF}" destId="{B9A05E12-7D63-4E91-A82F-FDCE5FFED0C1}" srcOrd="0" destOrd="0" presId="urn:microsoft.com/office/officeart/2008/layout/LinedList"/>
    <dgm:cxn modelId="{86502B71-AE57-402E-A526-BD9C6F87AB30}" type="presParOf" srcId="{783EB4DF-6E1C-4EE0-ABC1-7611C43EB2DF}" destId="{DB15DBB9-1C76-4815-BED1-6B47671E24B0}" srcOrd="1" destOrd="0" presId="urn:microsoft.com/office/officeart/2008/layout/LinedList"/>
    <dgm:cxn modelId="{5B0B6626-689A-46E5-9BF4-CD8895C02CE9}" type="presParOf" srcId="{783EB4DF-6E1C-4EE0-ABC1-7611C43EB2DF}" destId="{4E500426-C0D7-44C9-B09F-5741562A4524}" srcOrd="2" destOrd="0" presId="urn:microsoft.com/office/officeart/2008/layout/LinedList"/>
    <dgm:cxn modelId="{045773B2-0E72-4F99-A339-001553F3DAF1}" type="presParOf" srcId="{5CD5A0CC-E2EC-400D-835C-033B2DD61CAC}" destId="{0B64D4BF-1779-4A55-AAA8-AA9B4A58BCC0}" srcOrd="5" destOrd="0" presId="urn:microsoft.com/office/officeart/2008/layout/LinedList"/>
    <dgm:cxn modelId="{2633249E-6235-48FD-9A36-8C534286C960}" type="presParOf" srcId="{5CD5A0CC-E2EC-400D-835C-033B2DD61CAC}" destId="{4CF670D4-ABE1-43D1-BB91-9002FD2D2F84}" srcOrd="6" destOrd="0" presId="urn:microsoft.com/office/officeart/2008/layout/LinedList"/>
    <dgm:cxn modelId="{D53E12DB-8799-4963-B30A-D62FE23A2D3D}" type="presParOf" srcId="{5CD5A0CC-E2EC-400D-835C-033B2DD61CAC}" destId="{163EB83D-31AE-4474-AAF0-39EA34A2F5E0}" srcOrd="7" destOrd="0" presId="urn:microsoft.com/office/officeart/2008/layout/LinedList"/>
    <dgm:cxn modelId="{448052FF-8589-4A3F-9D95-167EEDC91FC0}" type="presParOf" srcId="{163EB83D-31AE-4474-AAF0-39EA34A2F5E0}" destId="{C79FF5EF-280B-428E-9D20-4A417E20E63C}" srcOrd="0" destOrd="0" presId="urn:microsoft.com/office/officeart/2008/layout/LinedList"/>
    <dgm:cxn modelId="{819B2CC6-8737-4F10-83CD-7380F054BEFF}" type="presParOf" srcId="{163EB83D-31AE-4474-AAF0-39EA34A2F5E0}" destId="{64CBF9A4-702F-4B1A-A7BF-0024BB5BE089}" srcOrd="1" destOrd="0" presId="urn:microsoft.com/office/officeart/2008/layout/LinedList"/>
    <dgm:cxn modelId="{D689FEF9-3078-4EFC-955F-E8B052488558}" type="presParOf" srcId="{163EB83D-31AE-4474-AAF0-39EA34A2F5E0}" destId="{184D7F19-C7A8-4E0A-9985-BBF338008AD3}" srcOrd="2" destOrd="0" presId="urn:microsoft.com/office/officeart/2008/layout/LinedList"/>
    <dgm:cxn modelId="{3D5EEF5A-0A77-4D7F-9448-130EBC5B7320}" type="presParOf" srcId="{5CD5A0CC-E2EC-400D-835C-033B2DD61CAC}" destId="{04511B51-45B5-4DCB-91D4-692EDC00C51C}" srcOrd="8" destOrd="0" presId="urn:microsoft.com/office/officeart/2008/layout/LinedList"/>
    <dgm:cxn modelId="{CDBBD78D-96FF-42FA-82A5-F51F9B831CAC}" type="presParOf" srcId="{5CD5A0CC-E2EC-400D-835C-033B2DD61CAC}" destId="{CBE77C3D-ADE6-46DE-BD85-1A3CD68A7546}" srcOrd="9" destOrd="0" presId="urn:microsoft.com/office/officeart/2008/layout/LinedList"/>
    <dgm:cxn modelId="{9C83493E-CED8-4065-89E9-1B106A1BD3E6}" type="presParOf" srcId="{5CD5A0CC-E2EC-400D-835C-033B2DD61CAC}" destId="{84956248-6BF8-4960-AAF7-7CECF92B7D6D}" srcOrd="10" destOrd="0" presId="urn:microsoft.com/office/officeart/2008/layout/LinedList"/>
    <dgm:cxn modelId="{0F2DC81A-D5B6-4EC4-AA29-124A9CB95802}" type="presParOf" srcId="{84956248-6BF8-4960-AAF7-7CECF92B7D6D}" destId="{87BE2DF1-727E-4DB5-9461-9449DEC2894B}" srcOrd="0" destOrd="0" presId="urn:microsoft.com/office/officeart/2008/layout/LinedList"/>
    <dgm:cxn modelId="{74DFC7DC-61ED-4BA3-AB3B-68C5808BE112}" type="presParOf" srcId="{84956248-6BF8-4960-AAF7-7CECF92B7D6D}" destId="{A1E052DC-64C1-42C6-A9DB-AF55215DCB11}" srcOrd="1" destOrd="0" presId="urn:microsoft.com/office/officeart/2008/layout/LinedList"/>
    <dgm:cxn modelId="{84198ACC-2D8B-4DB3-B229-C6D4E09B065A}" type="presParOf" srcId="{84956248-6BF8-4960-AAF7-7CECF92B7D6D}" destId="{36411B82-1BC6-4B9A-88D2-3099BBA7A8CF}" srcOrd="2" destOrd="0" presId="urn:microsoft.com/office/officeart/2008/layout/LinedList"/>
    <dgm:cxn modelId="{2A6C6AE7-D67B-458B-9E73-4F6261421DEC}" type="presParOf" srcId="{5CD5A0CC-E2EC-400D-835C-033B2DD61CAC}" destId="{DF6451B3-4788-41B0-91B5-89489FC2EBD7}" srcOrd="11" destOrd="0" presId="urn:microsoft.com/office/officeart/2008/layout/LinedList"/>
    <dgm:cxn modelId="{4CA8ABF3-8C4F-4015-BA65-A7E9C426B808}" type="presParOf" srcId="{5CD5A0CC-E2EC-400D-835C-033B2DD61CAC}" destId="{76123F45-348A-411D-9AD6-F9ADEAA05350}"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9A988B3-E44A-44AC-AF2A-CB4AE01C29F3}"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68117D27-D770-4179-A411-4BD6E9565D58}">
      <dgm:prSet/>
      <dgm:spPr/>
      <dgm:t>
        <a:bodyPr/>
        <a:lstStyle/>
        <a:p>
          <a:r>
            <a:rPr lang="en-GB" dirty="0"/>
            <a:t>Children in Need work with young people from which countries?</a:t>
          </a:r>
          <a:endParaRPr lang="en-US" dirty="0"/>
        </a:p>
      </dgm:t>
    </dgm:pt>
    <dgm:pt modelId="{6CD683E0-A331-4174-8635-79A391B0F965}" type="parTrans" cxnId="{8F24723A-8E6B-4770-8391-56AC081F8B40}">
      <dgm:prSet/>
      <dgm:spPr/>
      <dgm:t>
        <a:bodyPr/>
        <a:lstStyle/>
        <a:p>
          <a:endParaRPr lang="en-US"/>
        </a:p>
      </dgm:t>
    </dgm:pt>
    <dgm:pt modelId="{11F75B15-494B-41EE-8CCD-7CC3B5CC0D59}" type="sibTrans" cxnId="{8F24723A-8E6B-4770-8391-56AC081F8B40}">
      <dgm:prSet/>
      <dgm:spPr/>
      <dgm:t>
        <a:bodyPr/>
        <a:lstStyle/>
        <a:p>
          <a:endParaRPr lang="en-US"/>
        </a:p>
      </dgm:t>
    </dgm:pt>
    <dgm:pt modelId="{9014C52B-C522-46E2-B76F-B8F270CEA407}">
      <dgm:prSet/>
      <dgm:spPr/>
      <dgm:t>
        <a:bodyPr/>
        <a:lstStyle/>
        <a:p>
          <a:r>
            <a:rPr lang="en-GB"/>
            <a:t>The UNITED KINGDOM</a:t>
          </a:r>
          <a:endParaRPr lang="en-US"/>
        </a:p>
      </dgm:t>
    </dgm:pt>
    <dgm:pt modelId="{09FA9102-0307-4817-A827-65D31195EF6B}" type="parTrans" cxnId="{415A2002-CED5-4333-B8F8-B9F85F80A51C}">
      <dgm:prSet/>
      <dgm:spPr/>
      <dgm:t>
        <a:bodyPr/>
        <a:lstStyle/>
        <a:p>
          <a:endParaRPr lang="en-US"/>
        </a:p>
      </dgm:t>
    </dgm:pt>
    <dgm:pt modelId="{41C5539E-EADA-449D-9DAE-349D01EED131}" type="sibTrans" cxnId="{415A2002-CED5-4333-B8F8-B9F85F80A51C}">
      <dgm:prSet/>
      <dgm:spPr/>
      <dgm:t>
        <a:bodyPr/>
        <a:lstStyle/>
        <a:p>
          <a:endParaRPr lang="en-US"/>
        </a:p>
      </dgm:t>
    </dgm:pt>
    <dgm:pt modelId="{6EC112B1-98DB-4D45-BE53-0AC1F6A9378C}">
      <dgm:prSet/>
      <dgm:spPr/>
      <dgm:t>
        <a:bodyPr/>
        <a:lstStyle/>
        <a:p>
          <a:r>
            <a:rPr lang="en-GB"/>
            <a:t>The UNITED KINGDOM AND REPUBLIC OF IRELAND</a:t>
          </a:r>
          <a:endParaRPr lang="en-US"/>
        </a:p>
      </dgm:t>
    </dgm:pt>
    <dgm:pt modelId="{B53F0522-9BDE-47A1-B80D-E5D81A3974C9}" type="parTrans" cxnId="{7F62193E-4D30-4E59-B90C-E94DEA313AE3}">
      <dgm:prSet/>
      <dgm:spPr/>
      <dgm:t>
        <a:bodyPr/>
        <a:lstStyle/>
        <a:p>
          <a:endParaRPr lang="en-US"/>
        </a:p>
      </dgm:t>
    </dgm:pt>
    <dgm:pt modelId="{230C54EA-C565-4D27-9703-6E53AEFC6F77}" type="sibTrans" cxnId="{7F62193E-4D30-4E59-B90C-E94DEA313AE3}">
      <dgm:prSet/>
      <dgm:spPr/>
      <dgm:t>
        <a:bodyPr/>
        <a:lstStyle/>
        <a:p>
          <a:endParaRPr lang="en-US"/>
        </a:p>
      </dgm:t>
    </dgm:pt>
    <dgm:pt modelId="{46CD7E08-DF5D-43C3-B8B3-BD2328ED96DD}">
      <dgm:prSet/>
      <dgm:spPr/>
      <dgm:t>
        <a:bodyPr/>
        <a:lstStyle/>
        <a:p>
          <a:r>
            <a:rPr lang="en-GB"/>
            <a:t>KENYA, CONGO AND SOUTH AFRICA</a:t>
          </a:r>
          <a:endParaRPr lang="en-US"/>
        </a:p>
      </dgm:t>
    </dgm:pt>
    <dgm:pt modelId="{2E7AB3F2-7755-4C7D-B6BF-D8EC2DF14BF0}" type="parTrans" cxnId="{28593D6F-8A20-4ACA-8721-C744AA6ED322}">
      <dgm:prSet/>
      <dgm:spPr/>
      <dgm:t>
        <a:bodyPr/>
        <a:lstStyle/>
        <a:p>
          <a:endParaRPr lang="en-US"/>
        </a:p>
      </dgm:t>
    </dgm:pt>
    <dgm:pt modelId="{AF68F899-23ED-488F-BC53-917CB90C3B43}" type="sibTrans" cxnId="{28593D6F-8A20-4ACA-8721-C744AA6ED322}">
      <dgm:prSet/>
      <dgm:spPr/>
      <dgm:t>
        <a:bodyPr/>
        <a:lstStyle/>
        <a:p>
          <a:endParaRPr lang="en-US"/>
        </a:p>
      </dgm:t>
    </dgm:pt>
    <dgm:pt modelId="{957D70B2-9D3A-4728-A5B8-2E085043E689}">
      <dgm:prSet/>
      <dgm:spPr/>
      <dgm:t>
        <a:bodyPr/>
        <a:lstStyle/>
        <a:p>
          <a:r>
            <a:rPr lang="en-GB"/>
            <a:t>CANADA, GERMANY AND JAPAN</a:t>
          </a:r>
          <a:endParaRPr lang="en-US"/>
        </a:p>
      </dgm:t>
    </dgm:pt>
    <dgm:pt modelId="{29E56FD3-7E79-4D5C-B4C5-451B3342946B}" type="parTrans" cxnId="{86B1B16E-1B7B-4371-A658-91BB93FA8729}">
      <dgm:prSet/>
      <dgm:spPr/>
      <dgm:t>
        <a:bodyPr/>
        <a:lstStyle/>
        <a:p>
          <a:endParaRPr lang="en-US"/>
        </a:p>
      </dgm:t>
    </dgm:pt>
    <dgm:pt modelId="{7A6D288F-ECF9-45EF-8BBF-AD890CCD418A}" type="sibTrans" cxnId="{86B1B16E-1B7B-4371-A658-91BB93FA8729}">
      <dgm:prSet/>
      <dgm:spPr/>
      <dgm:t>
        <a:bodyPr/>
        <a:lstStyle/>
        <a:p>
          <a:endParaRPr lang="en-US"/>
        </a:p>
      </dgm:t>
    </dgm:pt>
    <dgm:pt modelId="{B1D65BCB-4EA6-46D5-B44A-05767966A377}" type="pres">
      <dgm:prSet presAssocID="{29A988B3-E44A-44AC-AF2A-CB4AE01C29F3}" presName="vert0" presStyleCnt="0">
        <dgm:presLayoutVars>
          <dgm:dir/>
          <dgm:animOne val="branch"/>
          <dgm:animLvl val="lvl"/>
        </dgm:presLayoutVars>
      </dgm:prSet>
      <dgm:spPr/>
    </dgm:pt>
    <dgm:pt modelId="{50C18C24-8518-472C-97CB-E11C6CAB1098}" type="pres">
      <dgm:prSet presAssocID="{68117D27-D770-4179-A411-4BD6E9565D58}" presName="thickLine" presStyleLbl="alignNode1" presStyleIdx="0" presStyleCnt="1"/>
      <dgm:spPr/>
    </dgm:pt>
    <dgm:pt modelId="{D9FD7F80-3A85-4CCE-A2DB-6A056CF3F2B5}" type="pres">
      <dgm:prSet presAssocID="{68117D27-D770-4179-A411-4BD6E9565D58}" presName="horz1" presStyleCnt="0"/>
      <dgm:spPr/>
    </dgm:pt>
    <dgm:pt modelId="{AE0317C1-DC8B-426F-835C-F9ABA0206272}" type="pres">
      <dgm:prSet presAssocID="{68117D27-D770-4179-A411-4BD6E9565D58}" presName="tx1" presStyleLbl="revTx" presStyleIdx="0" presStyleCnt="5"/>
      <dgm:spPr/>
    </dgm:pt>
    <dgm:pt modelId="{B0D7EE3C-DCA9-4F9C-9D55-DC4F9A6B479C}" type="pres">
      <dgm:prSet presAssocID="{68117D27-D770-4179-A411-4BD6E9565D58}" presName="vert1" presStyleCnt="0"/>
      <dgm:spPr/>
    </dgm:pt>
    <dgm:pt modelId="{3D4589E7-C6C2-4B5B-91E5-8874CEC9CA45}" type="pres">
      <dgm:prSet presAssocID="{9014C52B-C522-46E2-B76F-B8F270CEA407}" presName="vertSpace2a" presStyleCnt="0"/>
      <dgm:spPr/>
    </dgm:pt>
    <dgm:pt modelId="{C562B4EB-D370-400F-8A57-7BD930EBEA96}" type="pres">
      <dgm:prSet presAssocID="{9014C52B-C522-46E2-B76F-B8F270CEA407}" presName="horz2" presStyleCnt="0"/>
      <dgm:spPr/>
    </dgm:pt>
    <dgm:pt modelId="{11529774-3FB4-43E8-B00F-D9B4ECFD1AC0}" type="pres">
      <dgm:prSet presAssocID="{9014C52B-C522-46E2-B76F-B8F270CEA407}" presName="horzSpace2" presStyleCnt="0"/>
      <dgm:spPr/>
    </dgm:pt>
    <dgm:pt modelId="{1F20BF0F-652C-499F-A828-02DFD70755BA}" type="pres">
      <dgm:prSet presAssocID="{9014C52B-C522-46E2-B76F-B8F270CEA407}" presName="tx2" presStyleLbl="revTx" presStyleIdx="1" presStyleCnt="5"/>
      <dgm:spPr/>
    </dgm:pt>
    <dgm:pt modelId="{833C6CD8-4C46-435E-9B88-6C4D9CA0711E}" type="pres">
      <dgm:prSet presAssocID="{9014C52B-C522-46E2-B76F-B8F270CEA407}" presName="vert2" presStyleCnt="0"/>
      <dgm:spPr/>
    </dgm:pt>
    <dgm:pt modelId="{0962AF6D-3CB4-476A-BD1B-2CD1BE80ECF2}" type="pres">
      <dgm:prSet presAssocID="{9014C52B-C522-46E2-B76F-B8F270CEA407}" presName="thinLine2b" presStyleLbl="callout" presStyleIdx="0" presStyleCnt="4"/>
      <dgm:spPr/>
    </dgm:pt>
    <dgm:pt modelId="{2262F38F-1E04-4B74-BFBA-CC101E773190}" type="pres">
      <dgm:prSet presAssocID="{9014C52B-C522-46E2-B76F-B8F270CEA407}" presName="vertSpace2b" presStyleCnt="0"/>
      <dgm:spPr/>
    </dgm:pt>
    <dgm:pt modelId="{6327F2C5-EEEA-4394-BA46-F69B1504626B}" type="pres">
      <dgm:prSet presAssocID="{6EC112B1-98DB-4D45-BE53-0AC1F6A9378C}" presName="horz2" presStyleCnt="0"/>
      <dgm:spPr/>
    </dgm:pt>
    <dgm:pt modelId="{AF4DFBB9-943C-4935-8FBC-77D06DCE98EB}" type="pres">
      <dgm:prSet presAssocID="{6EC112B1-98DB-4D45-BE53-0AC1F6A9378C}" presName="horzSpace2" presStyleCnt="0"/>
      <dgm:spPr/>
    </dgm:pt>
    <dgm:pt modelId="{66B90FAB-A97E-43EE-9F16-9F7DAEA21539}" type="pres">
      <dgm:prSet presAssocID="{6EC112B1-98DB-4D45-BE53-0AC1F6A9378C}" presName="tx2" presStyleLbl="revTx" presStyleIdx="2" presStyleCnt="5"/>
      <dgm:spPr/>
    </dgm:pt>
    <dgm:pt modelId="{10EE72EA-BF51-4381-B6EF-8745FA4E729D}" type="pres">
      <dgm:prSet presAssocID="{6EC112B1-98DB-4D45-BE53-0AC1F6A9378C}" presName="vert2" presStyleCnt="0"/>
      <dgm:spPr/>
    </dgm:pt>
    <dgm:pt modelId="{A6364001-1126-4E5B-8874-4CABCF482DA2}" type="pres">
      <dgm:prSet presAssocID="{6EC112B1-98DB-4D45-BE53-0AC1F6A9378C}" presName="thinLine2b" presStyleLbl="callout" presStyleIdx="1" presStyleCnt="4"/>
      <dgm:spPr/>
    </dgm:pt>
    <dgm:pt modelId="{CC44E574-BC2A-47AC-9132-705D49BB96F9}" type="pres">
      <dgm:prSet presAssocID="{6EC112B1-98DB-4D45-BE53-0AC1F6A9378C}" presName="vertSpace2b" presStyleCnt="0"/>
      <dgm:spPr/>
    </dgm:pt>
    <dgm:pt modelId="{B54AC97D-DF0A-43CD-A935-B9D8FCF2AF97}" type="pres">
      <dgm:prSet presAssocID="{46CD7E08-DF5D-43C3-B8B3-BD2328ED96DD}" presName="horz2" presStyleCnt="0"/>
      <dgm:spPr/>
    </dgm:pt>
    <dgm:pt modelId="{60BFEB09-18E6-470D-B66D-0C868C5329DD}" type="pres">
      <dgm:prSet presAssocID="{46CD7E08-DF5D-43C3-B8B3-BD2328ED96DD}" presName="horzSpace2" presStyleCnt="0"/>
      <dgm:spPr/>
    </dgm:pt>
    <dgm:pt modelId="{789D50B9-17C8-4F10-895C-6CA8ABAB6EEF}" type="pres">
      <dgm:prSet presAssocID="{46CD7E08-DF5D-43C3-B8B3-BD2328ED96DD}" presName="tx2" presStyleLbl="revTx" presStyleIdx="3" presStyleCnt="5"/>
      <dgm:spPr/>
    </dgm:pt>
    <dgm:pt modelId="{530246C4-B5E1-4B33-8C45-64F6731FA53C}" type="pres">
      <dgm:prSet presAssocID="{46CD7E08-DF5D-43C3-B8B3-BD2328ED96DD}" presName="vert2" presStyleCnt="0"/>
      <dgm:spPr/>
    </dgm:pt>
    <dgm:pt modelId="{2FDC500E-F967-4D9D-8244-07436D4B3791}" type="pres">
      <dgm:prSet presAssocID="{46CD7E08-DF5D-43C3-B8B3-BD2328ED96DD}" presName="thinLine2b" presStyleLbl="callout" presStyleIdx="2" presStyleCnt="4"/>
      <dgm:spPr/>
    </dgm:pt>
    <dgm:pt modelId="{90A3136E-05E5-40D3-BB99-241A5A0281F6}" type="pres">
      <dgm:prSet presAssocID="{46CD7E08-DF5D-43C3-B8B3-BD2328ED96DD}" presName="vertSpace2b" presStyleCnt="0"/>
      <dgm:spPr/>
    </dgm:pt>
    <dgm:pt modelId="{8E5BBBFD-4E00-45D0-A598-054C620C2105}" type="pres">
      <dgm:prSet presAssocID="{957D70B2-9D3A-4728-A5B8-2E085043E689}" presName="horz2" presStyleCnt="0"/>
      <dgm:spPr/>
    </dgm:pt>
    <dgm:pt modelId="{224255E2-0B10-436B-B835-0D5A62FD0320}" type="pres">
      <dgm:prSet presAssocID="{957D70B2-9D3A-4728-A5B8-2E085043E689}" presName="horzSpace2" presStyleCnt="0"/>
      <dgm:spPr/>
    </dgm:pt>
    <dgm:pt modelId="{4056F22C-6526-46BA-941B-B214650D132C}" type="pres">
      <dgm:prSet presAssocID="{957D70B2-9D3A-4728-A5B8-2E085043E689}" presName="tx2" presStyleLbl="revTx" presStyleIdx="4" presStyleCnt="5"/>
      <dgm:spPr/>
    </dgm:pt>
    <dgm:pt modelId="{A4E624B6-FDEA-4020-9769-2DDB5C38D976}" type="pres">
      <dgm:prSet presAssocID="{957D70B2-9D3A-4728-A5B8-2E085043E689}" presName="vert2" presStyleCnt="0"/>
      <dgm:spPr/>
    </dgm:pt>
    <dgm:pt modelId="{65DDA780-6D91-4DD5-849A-81E31B98E96B}" type="pres">
      <dgm:prSet presAssocID="{957D70B2-9D3A-4728-A5B8-2E085043E689}" presName="thinLine2b" presStyleLbl="callout" presStyleIdx="3" presStyleCnt="4"/>
      <dgm:spPr/>
    </dgm:pt>
    <dgm:pt modelId="{E889199C-7832-4201-9DC2-73C5D85A4A6E}" type="pres">
      <dgm:prSet presAssocID="{957D70B2-9D3A-4728-A5B8-2E085043E689}" presName="vertSpace2b" presStyleCnt="0"/>
      <dgm:spPr/>
    </dgm:pt>
  </dgm:ptLst>
  <dgm:cxnLst>
    <dgm:cxn modelId="{415A2002-CED5-4333-B8F8-B9F85F80A51C}" srcId="{68117D27-D770-4179-A411-4BD6E9565D58}" destId="{9014C52B-C522-46E2-B76F-B8F270CEA407}" srcOrd="0" destOrd="0" parTransId="{09FA9102-0307-4817-A827-65D31195EF6B}" sibTransId="{41C5539E-EADA-449D-9DAE-349D01EED131}"/>
    <dgm:cxn modelId="{91EC010A-7BB3-440C-84BA-D6B0BC4538F5}" type="presOf" srcId="{6EC112B1-98DB-4D45-BE53-0AC1F6A9378C}" destId="{66B90FAB-A97E-43EE-9F16-9F7DAEA21539}" srcOrd="0" destOrd="0" presId="urn:microsoft.com/office/officeart/2008/layout/LinedList"/>
    <dgm:cxn modelId="{066A7816-9177-4685-9D3D-A2B5B0E35844}" type="presOf" srcId="{9014C52B-C522-46E2-B76F-B8F270CEA407}" destId="{1F20BF0F-652C-499F-A828-02DFD70755BA}" srcOrd="0" destOrd="0" presId="urn:microsoft.com/office/officeart/2008/layout/LinedList"/>
    <dgm:cxn modelId="{A0EBE61E-ECD3-4B26-82A4-8E2288108C17}" type="presOf" srcId="{68117D27-D770-4179-A411-4BD6E9565D58}" destId="{AE0317C1-DC8B-426F-835C-F9ABA0206272}" srcOrd="0" destOrd="0" presId="urn:microsoft.com/office/officeart/2008/layout/LinedList"/>
    <dgm:cxn modelId="{C34B5625-CF6D-4DC3-AF19-E088099A4EB3}" type="presOf" srcId="{29A988B3-E44A-44AC-AF2A-CB4AE01C29F3}" destId="{B1D65BCB-4EA6-46D5-B44A-05767966A377}" srcOrd="0" destOrd="0" presId="urn:microsoft.com/office/officeart/2008/layout/LinedList"/>
    <dgm:cxn modelId="{8F24723A-8E6B-4770-8391-56AC081F8B40}" srcId="{29A988B3-E44A-44AC-AF2A-CB4AE01C29F3}" destId="{68117D27-D770-4179-A411-4BD6E9565D58}" srcOrd="0" destOrd="0" parTransId="{6CD683E0-A331-4174-8635-79A391B0F965}" sibTransId="{11F75B15-494B-41EE-8CCD-7CC3B5CC0D59}"/>
    <dgm:cxn modelId="{7F62193E-4D30-4E59-B90C-E94DEA313AE3}" srcId="{68117D27-D770-4179-A411-4BD6E9565D58}" destId="{6EC112B1-98DB-4D45-BE53-0AC1F6A9378C}" srcOrd="1" destOrd="0" parTransId="{B53F0522-9BDE-47A1-B80D-E5D81A3974C9}" sibTransId="{230C54EA-C565-4D27-9703-6E53AEFC6F77}"/>
    <dgm:cxn modelId="{86B1B16E-1B7B-4371-A658-91BB93FA8729}" srcId="{68117D27-D770-4179-A411-4BD6E9565D58}" destId="{957D70B2-9D3A-4728-A5B8-2E085043E689}" srcOrd="3" destOrd="0" parTransId="{29E56FD3-7E79-4D5C-B4C5-451B3342946B}" sibTransId="{7A6D288F-ECF9-45EF-8BBF-AD890CCD418A}"/>
    <dgm:cxn modelId="{28593D6F-8A20-4ACA-8721-C744AA6ED322}" srcId="{68117D27-D770-4179-A411-4BD6E9565D58}" destId="{46CD7E08-DF5D-43C3-B8B3-BD2328ED96DD}" srcOrd="2" destOrd="0" parTransId="{2E7AB3F2-7755-4C7D-B6BF-D8EC2DF14BF0}" sibTransId="{AF68F899-23ED-488F-BC53-917CB90C3B43}"/>
    <dgm:cxn modelId="{08020EB1-51D9-4B40-92D1-1642C49E3BA2}" type="presOf" srcId="{46CD7E08-DF5D-43C3-B8B3-BD2328ED96DD}" destId="{789D50B9-17C8-4F10-895C-6CA8ABAB6EEF}" srcOrd="0" destOrd="0" presId="urn:microsoft.com/office/officeart/2008/layout/LinedList"/>
    <dgm:cxn modelId="{5BB67AED-2F43-4C51-B92B-CFA9B874EB37}" type="presOf" srcId="{957D70B2-9D3A-4728-A5B8-2E085043E689}" destId="{4056F22C-6526-46BA-941B-B214650D132C}" srcOrd="0" destOrd="0" presId="urn:microsoft.com/office/officeart/2008/layout/LinedList"/>
    <dgm:cxn modelId="{B30C8B79-7E90-4D5C-B631-769948C693AA}" type="presParOf" srcId="{B1D65BCB-4EA6-46D5-B44A-05767966A377}" destId="{50C18C24-8518-472C-97CB-E11C6CAB1098}" srcOrd="0" destOrd="0" presId="urn:microsoft.com/office/officeart/2008/layout/LinedList"/>
    <dgm:cxn modelId="{ACF57F36-0D38-4EC4-903A-019E98D5A06B}" type="presParOf" srcId="{B1D65BCB-4EA6-46D5-B44A-05767966A377}" destId="{D9FD7F80-3A85-4CCE-A2DB-6A056CF3F2B5}" srcOrd="1" destOrd="0" presId="urn:microsoft.com/office/officeart/2008/layout/LinedList"/>
    <dgm:cxn modelId="{070F0BC7-006A-4A2A-8FD9-32D21187CE5A}" type="presParOf" srcId="{D9FD7F80-3A85-4CCE-A2DB-6A056CF3F2B5}" destId="{AE0317C1-DC8B-426F-835C-F9ABA0206272}" srcOrd="0" destOrd="0" presId="urn:microsoft.com/office/officeart/2008/layout/LinedList"/>
    <dgm:cxn modelId="{973C0C94-A4D9-48C2-AA95-D2C2C7BF2F10}" type="presParOf" srcId="{D9FD7F80-3A85-4CCE-A2DB-6A056CF3F2B5}" destId="{B0D7EE3C-DCA9-4F9C-9D55-DC4F9A6B479C}" srcOrd="1" destOrd="0" presId="urn:microsoft.com/office/officeart/2008/layout/LinedList"/>
    <dgm:cxn modelId="{A153074E-54F4-41F0-8CFE-BFE75C1658A0}" type="presParOf" srcId="{B0D7EE3C-DCA9-4F9C-9D55-DC4F9A6B479C}" destId="{3D4589E7-C6C2-4B5B-91E5-8874CEC9CA45}" srcOrd="0" destOrd="0" presId="urn:microsoft.com/office/officeart/2008/layout/LinedList"/>
    <dgm:cxn modelId="{968C8807-2E71-401B-9D99-ABF58D0199D2}" type="presParOf" srcId="{B0D7EE3C-DCA9-4F9C-9D55-DC4F9A6B479C}" destId="{C562B4EB-D370-400F-8A57-7BD930EBEA96}" srcOrd="1" destOrd="0" presId="urn:microsoft.com/office/officeart/2008/layout/LinedList"/>
    <dgm:cxn modelId="{034A9F7D-4BCF-467B-BD28-157BA7298466}" type="presParOf" srcId="{C562B4EB-D370-400F-8A57-7BD930EBEA96}" destId="{11529774-3FB4-43E8-B00F-D9B4ECFD1AC0}" srcOrd="0" destOrd="0" presId="urn:microsoft.com/office/officeart/2008/layout/LinedList"/>
    <dgm:cxn modelId="{AA7AB417-E6CF-4FB4-8033-896BB8DE8F76}" type="presParOf" srcId="{C562B4EB-D370-400F-8A57-7BD930EBEA96}" destId="{1F20BF0F-652C-499F-A828-02DFD70755BA}" srcOrd="1" destOrd="0" presId="urn:microsoft.com/office/officeart/2008/layout/LinedList"/>
    <dgm:cxn modelId="{4D75A50F-4402-4D27-AB9D-FB5FBB93540E}" type="presParOf" srcId="{C562B4EB-D370-400F-8A57-7BD930EBEA96}" destId="{833C6CD8-4C46-435E-9B88-6C4D9CA0711E}" srcOrd="2" destOrd="0" presId="urn:microsoft.com/office/officeart/2008/layout/LinedList"/>
    <dgm:cxn modelId="{57F6E205-2D84-4EE8-AA0A-5EEEBE159F69}" type="presParOf" srcId="{B0D7EE3C-DCA9-4F9C-9D55-DC4F9A6B479C}" destId="{0962AF6D-3CB4-476A-BD1B-2CD1BE80ECF2}" srcOrd="2" destOrd="0" presId="urn:microsoft.com/office/officeart/2008/layout/LinedList"/>
    <dgm:cxn modelId="{9EE8B9CE-419A-42DE-ABE6-1380F2336F25}" type="presParOf" srcId="{B0D7EE3C-DCA9-4F9C-9D55-DC4F9A6B479C}" destId="{2262F38F-1E04-4B74-BFBA-CC101E773190}" srcOrd="3" destOrd="0" presId="urn:microsoft.com/office/officeart/2008/layout/LinedList"/>
    <dgm:cxn modelId="{8586EA00-D72C-422D-A9F5-9AD19D36406F}" type="presParOf" srcId="{B0D7EE3C-DCA9-4F9C-9D55-DC4F9A6B479C}" destId="{6327F2C5-EEEA-4394-BA46-F69B1504626B}" srcOrd="4" destOrd="0" presId="urn:microsoft.com/office/officeart/2008/layout/LinedList"/>
    <dgm:cxn modelId="{34B1CA19-869C-4A1B-AEBF-935AD0FCBEBA}" type="presParOf" srcId="{6327F2C5-EEEA-4394-BA46-F69B1504626B}" destId="{AF4DFBB9-943C-4935-8FBC-77D06DCE98EB}" srcOrd="0" destOrd="0" presId="urn:microsoft.com/office/officeart/2008/layout/LinedList"/>
    <dgm:cxn modelId="{9A2D30ED-9399-4F00-83F2-43E8279A691D}" type="presParOf" srcId="{6327F2C5-EEEA-4394-BA46-F69B1504626B}" destId="{66B90FAB-A97E-43EE-9F16-9F7DAEA21539}" srcOrd="1" destOrd="0" presId="urn:microsoft.com/office/officeart/2008/layout/LinedList"/>
    <dgm:cxn modelId="{A69B43AA-4E8F-4BB5-BC1D-BCA0AE718B6B}" type="presParOf" srcId="{6327F2C5-EEEA-4394-BA46-F69B1504626B}" destId="{10EE72EA-BF51-4381-B6EF-8745FA4E729D}" srcOrd="2" destOrd="0" presId="urn:microsoft.com/office/officeart/2008/layout/LinedList"/>
    <dgm:cxn modelId="{37E114BD-4CFF-4113-98F2-C489C1FAC5CE}" type="presParOf" srcId="{B0D7EE3C-DCA9-4F9C-9D55-DC4F9A6B479C}" destId="{A6364001-1126-4E5B-8874-4CABCF482DA2}" srcOrd="5" destOrd="0" presId="urn:microsoft.com/office/officeart/2008/layout/LinedList"/>
    <dgm:cxn modelId="{E445C619-D465-4A7B-BF43-F815B34DFE88}" type="presParOf" srcId="{B0D7EE3C-DCA9-4F9C-9D55-DC4F9A6B479C}" destId="{CC44E574-BC2A-47AC-9132-705D49BB96F9}" srcOrd="6" destOrd="0" presId="urn:microsoft.com/office/officeart/2008/layout/LinedList"/>
    <dgm:cxn modelId="{3F569776-0BB4-476F-907D-B31745054D24}" type="presParOf" srcId="{B0D7EE3C-DCA9-4F9C-9D55-DC4F9A6B479C}" destId="{B54AC97D-DF0A-43CD-A935-B9D8FCF2AF97}" srcOrd="7" destOrd="0" presId="urn:microsoft.com/office/officeart/2008/layout/LinedList"/>
    <dgm:cxn modelId="{6E5D707F-8A6C-496C-B8DB-A0915DC5632A}" type="presParOf" srcId="{B54AC97D-DF0A-43CD-A935-B9D8FCF2AF97}" destId="{60BFEB09-18E6-470D-B66D-0C868C5329DD}" srcOrd="0" destOrd="0" presId="urn:microsoft.com/office/officeart/2008/layout/LinedList"/>
    <dgm:cxn modelId="{D39E5D02-97D8-45FD-8405-7B0FD8039341}" type="presParOf" srcId="{B54AC97D-DF0A-43CD-A935-B9D8FCF2AF97}" destId="{789D50B9-17C8-4F10-895C-6CA8ABAB6EEF}" srcOrd="1" destOrd="0" presId="urn:microsoft.com/office/officeart/2008/layout/LinedList"/>
    <dgm:cxn modelId="{631A7F04-4A01-4BD9-BC81-5AFF82F11D46}" type="presParOf" srcId="{B54AC97D-DF0A-43CD-A935-B9D8FCF2AF97}" destId="{530246C4-B5E1-4B33-8C45-64F6731FA53C}" srcOrd="2" destOrd="0" presId="urn:microsoft.com/office/officeart/2008/layout/LinedList"/>
    <dgm:cxn modelId="{1924D04A-B67E-4B7A-99DB-1924090923CD}" type="presParOf" srcId="{B0D7EE3C-DCA9-4F9C-9D55-DC4F9A6B479C}" destId="{2FDC500E-F967-4D9D-8244-07436D4B3791}" srcOrd="8" destOrd="0" presId="urn:microsoft.com/office/officeart/2008/layout/LinedList"/>
    <dgm:cxn modelId="{1DF4D3DD-3121-4A1D-A67B-00AC8559C3B9}" type="presParOf" srcId="{B0D7EE3C-DCA9-4F9C-9D55-DC4F9A6B479C}" destId="{90A3136E-05E5-40D3-BB99-241A5A0281F6}" srcOrd="9" destOrd="0" presId="urn:microsoft.com/office/officeart/2008/layout/LinedList"/>
    <dgm:cxn modelId="{7C0AB598-5EA3-4F0F-BAD6-ECD7B15B32A2}" type="presParOf" srcId="{B0D7EE3C-DCA9-4F9C-9D55-DC4F9A6B479C}" destId="{8E5BBBFD-4E00-45D0-A598-054C620C2105}" srcOrd="10" destOrd="0" presId="urn:microsoft.com/office/officeart/2008/layout/LinedList"/>
    <dgm:cxn modelId="{0ACD6E3A-8C80-48BB-8996-3728311CAFE7}" type="presParOf" srcId="{8E5BBBFD-4E00-45D0-A598-054C620C2105}" destId="{224255E2-0B10-436B-B835-0D5A62FD0320}" srcOrd="0" destOrd="0" presId="urn:microsoft.com/office/officeart/2008/layout/LinedList"/>
    <dgm:cxn modelId="{0665928A-10EC-4BAA-B3BC-CE42D4D27C48}" type="presParOf" srcId="{8E5BBBFD-4E00-45D0-A598-054C620C2105}" destId="{4056F22C-6526-46BA-941B-B214650D132C}" srcOrd="1" destOrd="0" presId="urn:microsoft.com/office/officeart/2008/layout/LinedList"/>
    <dgm:cxn modelId="{1DDAA2B3-9F09-4FBD-A008-32E783BFDB69}" type="presParOf" srcId="{8E5BBBFD-4E00-45D0-A598-054C620C2105}" destId="{A4E624B6-FDEA-4020-9769-2DDB5C38D976}" srcOrd="2" destOrd="0" presId="urn:microsoft.com/office/officeart/2008/layout/LinedList"/>
    <dgm:cxn modelId="{166E99B5-D2DE-49A2-8BC7-1B626075FB06}" type="presParOf" srcId="{B0D7EE3C-DCA9-4F9C-9D55-DC4F9A6B479C}" destId="{65DDA780-6D91-4DD5-849A-81E31B98E96B}" srcOrd="11" destOrd="0" presId="urn:microsoft.com/office/officeart/2008/layout/LinedList"/>
    <dgm:cxn modelId="{8622FE69-A181-4FEC-B9F9-68A89AE5882B}" type="presParOf" srcId="{B0D7EE3C-DCA9-4F9C-9D55-DC4F9A6B479C}" destId="{E889199C-7832-4201-9DC2-73C5D85A4A6E}"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5D5CD-2514-419D-B2DD-10C13FA7CCA0}">
      <dsp:nvSpPr>
        <dsp:cNvPr id="0" name=""/>
        <dsp:cNvSpPr/>
      </dsp:nvSpPr>
      <dsp:spPr>
        <a:xfrm>
          <a:off x="2997" y="629722"/>
          <a:ext cx="2378378" cy="142702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What is Safety and Stability</a:t>
          </a:r>
          <a:endParaRPr lang="en-US" sz="2500" kern="1200"/>
        </a:p>
      </dsp:txBody>
      <dsp:txXfrm>
        <a:off x="2997" y="629722"/>
        <a:ext cx="2378378" cy="1427027"/>
      </dsp:txXfrm>
    </dsp:sp>
    <dsp:sp modelId="{51B36391-8CBD-42CB-AF1E-398074BC4F25}">
      <dsp:nvSpPr>
        <dsp:cNvPr id="0" name=""/>
        <dsp:cNvSpPr/>
      </dsp:nvSpPr>
      <dsp:spPr>
        <a:xfrm>
          <a:off x="2619214" y="629722"/>
          <a:ext cx="2378378" cy="1427027"/>
        </a:xfrm>
        <a:prstGeom prst="rect">
          <a:avLst/>
        </a:prstGeom>
        <a:gradFill rotWithShape="0">
          <a:gsLst>
            <a:gs pos="0">
              <a:schemeClr val="accent2">
                <a:hueOff val="-852166"/>
                <a:satOff val="-1137"/>
                <a:lumOff val="-3399"/>
                <a:alphaOff val="0"/>
                <a:satMod val="103000"/>
                <a:lumMod val="102000"/>
                <a:tint val="94000"/>
              </a:schemeClr>
            </a:gs>
            <a:gs pos="50000">
              <a:schemeClr val="accent2">
                <a:hueOff val="-852166"/>
                <a:satOff val="-1137"/>
                <a:lumOff val="-3399"/>
                <a:alphaOff val="0"/>
                <a:satMod val="110000"/>
                <a:lumMod val="100000"/>
                <a:shade val="100000"/>
              </a:schemeClr>
            </a:gs>
            <a:gs pos="100000">
              <a:schemeClr val="accent2">
                <a:hueOff val="-852166"/>
                <a:satOff val="-1137"/>
                <a:lumOff val="-339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Group game/ icebreaker</a:t>
          </a:r>
          <a:endParaRPr lang="en-US" sz="2500" kern="1200"/>
        </a:p>
      </dsp:txBody>
      <dsp:txXfrm>
        <a:off x="2619214" y="629722"/>
        <a:ext cx="2378378" cy="1427027"/>
      </dsp:txXfrm>
    </dsp:sp>
    <dsp:sp modelId="{6555EC74-BD98-4ADD-AD3D-F65050FF3461}">
      <dsp:nvSpPr>
        <dsp:cNvPr id="0" name=""/>
        <dsp:cNvSpPr/>
      </dsp:nvSpPr>
      <dsp:spPr>
        <a:xfrm>
          <a:off x="5235431" y="629722"/>
          <a:ext cx="2378378" cy="1427027"/>
        </a:xfrm>
        <a:prstGeom prst="rect">
          <a:avLst/>
        </a:prstGeom>
        <a:gradFill rotWithShape="0">
          <a:gsLst>
            <a:gs pos="0">
              <a:schemeClr val="accent2">
                <a:hueOff val="-1704332"/>
                <a:satOff val="-2273"/>
                <a:lumOff val="-6797"/>
                <a:alphaOff val="0"/>
                <a:satMod val="103000"/>
                <a:lumMod val="102000"/>
                <a:tint val="94000"/>
              </a:schemeClr>
            </a:gs>
            <a:gs pos="50000">
              <a:schemeClr val="accent2">
                <a:hueOff val="-1704332"/>
                <a:satOff val="-2273"/>
                <a:lumOff val="-6797"/>
                <a:alphaOff val="0"/>
                <a:satMod val="110000"/>
                <a:lumMod val="100000"/>
                <a:shade val="100000"/>
              </a:schemeClr>
            </a:gs>
            <a:gs pos="100000">
              <a:schemeClr val="accent2">
                <a:hueOff val="-1704332"/>
                <a:satOff val="-2273"/>
                <a:lumOff val="-679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Contract </a:t>
          </a:r>
          <a:endParaRPr lang="en-US" sz="2500" kern="1200"/>
        </a:p>
      </dsp:txBody>
      <dsp:txXfrm>
        <a:off x="5235431" y="629722"/>
        <a:ext cx="2378378" cy="1427027"/>
      </dsp:txXfrm>
    </dsp:sp>
    <dsp:sp modelId="{C7B898A0-B8BF-419F-96D2-39744C908E56}">
      <dsp:nvSpPr>
        <dsp:cNvPr id="0" name=""/>
        <dsp:cNvSpPr/>
      </dsp:nvSpPr>
      <dsp:spPr>
        <a:xfrm>
          <a:off x="7851648" y="629722"/>
          <a:ext cx="2378378" cy="1427027"/>
        </a:xfrm>
        <a:prstGeom prst="rect">
          <a:avLst/>
        </a:prstGeom>
        <a:gradFill rotWithShape="0">
          <a:gsLst>
            <a:gs pos="0">
              <a:schemeClr val="accent2">
                <a:hueOff val="-2556499"/>
                <a:satOff val="-3410"/>
                <a:lumOff val="-10196"/>
                <a:alphaOff val="0"/>
                <a:satMod val="103000"/>
                <a:lumMod val="102000"/>
                <a:tint val="94000"/>
              </a:schemeClr>
            </a:gs>
            <a:gs pos="50000">
              <a:schemeClr val="accent2">
                <a:hueOff val="-2556499"/>
                <a:satOff val="-3410"/>
                <a:lumOff val="-10196"/>
                <a:alphaOff val="0"/>
                <a:satMod val="110000"/>
                <a:lumMod val="100000"/>
                <a:shade val="100000"/>
              </a:schemeClr>
            </a:gs>
            <a:gs pos="100000">
              <a:schemeClr val="accent2">
                <a:hueOff val="-2556499"/>
                <a:satOff val="-3410"/>
                <a:lumOff val="-10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Hopes and fears for the programme</a:t>
          </a:r>
          <a:endParaRPr lang="en-US" sz="2500" kern="1200"/>
        </a:p>
      </dsp:txBody>
      <dsp:txXfrm>
        <a:off x="7851648" y="629722"/>
        <a:ext cx="2378378" cy="1427027"/>
      </dsp:txXfrm>
    </dsp:sp>
    <dsp:sp modelId="{CA656A08-F021-432F-9C90-4F5EE3052085}">
      <dsp:nvSpPr>
        <dsp:cNvPr id="0" name=""/>
        <dsp:cNvSpPr/>
      </dsp:nvSpPr>
      <dsp:spPr>
        <a:xfrm>
          <a:off x="1311106" y="2294587"/>
          <a:ext cx="2378378" cy="1427027"/>
        </a:xfrm>
        <a:prstGeom prst="rect">
          <a:avLst/>
        </a:prstGeom>
        <a:gradFill rotWithShape="0">
          <a:gsLst>
            <a:gs pos="0">
              <a:schemeClr val="accent2">
                <a:hueOff val="-3408665"/>
                <a:satOff val="-4547"/>
                <a:lumOff val="-13595"/>
                <a:alphaOff val="0"/>
                <a:satMod val="103000"/>
                <a:lumMod val="102000"/>
                <a:tint val="94000"/>
              </a:schemeClr>
            </a:gs>
            <a:gs pos="50000">
              <a:schemeClr val="accent2">
                <a:hueOff val="-3408665"/>
                <a:satOff val="-4547"/>
                <a:lumOff val="-13595"/>
                <a:alphaOff val="0"/>
                <a:satMod val="110000"/>
                <a:lumMod val="100000"/>
                <a:shade val="100000"/>
              </a:schemeClr>
            </a:gs>
            <a:gs pos="100000">
              <a:schemeClr val="accent2">
                <a:hueOff val="-3408665"/>
                <a:satOff val="-4547"/>
                <a:lumOff val="-1359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What influences our Safety and Stability? </a:t>
          </a:r>
          <a:endParaRPr lang="en-US" sz="2500" kern="1200"/>
        </a:p>
      </dsp:txBody>
      <dsp:txXfrm>
        <a:off x="1311106" y="2294587"/>
        <a:ext cx="2378378" cy="1427027"/>
      </dsp:txXfrm>
    </dsp:sp>
    <dsp:sp modelId="{66A0767C-208D-454F-812E-683524293802}">
      <dsp:nvSpPr>
        <dsp:cNvPr id="0" name=""/>
        <dsp:cNvSpPr/>
      </dsp:nvSpPr>
      <dsp:spPr>
        <a:xfrm>
          <a:off x="3927323" y="2294587"/>
          <a:ext cx="2378378" cy="1427027"/>
        </a:xfrm>
        <a:prstGeom prst="rect">
          <a:avLst/>
        </a:prstGeom>
        <a:gradFill rotWithShape="0">
          <a:gsLst>
            <a:gs pos="0">
              <a:schemeClr val="accent2">
                <a:hueOff val="-4260831"/>
                <a:satOff val="-5683"/>
                <a:lumOff val="-16993"/>
                <a:alphaOff val="0"/>
                <a:satMod val="103000"/>
                <a:lumMod val="102000"/>
                <a:tint val="94000"/>
              </a:schemeClr>
            </a:gs>
            <a:gs pos="50000">
              <a:schemeClr val="accent2">
                <a:hueOff val="-4260831"/>
                <a:satOff val="-5683"/>
                <a:lumOff val="-16993"/>
                <a:alphaOff val="0"/>
                <a:satMod val="110000"/>
                <a:lumMod val="100000"/>
                <a:shade val="100000"/>
              </a:schemeClr>
            </a:gs>
            <a:gs pos="100000">
              <a:schemeClr val="accent2">
                <a:hueOff val="-4260831"/>
                <a:satOff val="-5683"/>
                <a:lumOff val="-1699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Quiz!</a:t>
          </a:r>
          <a:endParaRPr lang="en-US" sz="2500" kern="1200"/>
        </a:p>
      </dsp:txBody>
      <dsp:txXfrm>
        <a:off x="3927323" y="2294587"/>
        <a:ext cx="2378378" cy="1427027"/>
      </dsp:txXfrm>
    </dsp:sp>
    <dsp:sp modelId="{C764A7D4-639C-4F02-A6C8-84C4A2D91E5A}">
      <dsp:nvSpPr>
        <dsp:cNvPr id="0" name=""/>
        <dsp:cNvSpPr/>
      </dsp:nvSpPr>
      <dsp:spPr>
        <a:xfrm>
          <a:off x="6543539" y="2294587"/>
          <a:ext cx="2378378" cy="1427027"/>
        </a:xfrm>
        <a:prstGeom prst="rect">
          <a:avLst/>
        </a:prstGeom>
        <a:gradFill rotWithShape="0">
          <a:gsLst>
            <a:gs pos="0">
              <a:schemeClr val="accent2">
                <a:hueOff val="-5112997"/>
                <a:satOff val="-6820"/>
                <a:lumOff val="-20392"/>
                <a:alphaOff val="0"/>
                <a:satMod val="103000"/>
                <a:lumMod val="102000"/>
                <a:tint val="94000"/>
              </a:schemeClr>
            </a:gs>
            <a:gs pos="50000">
              <a:schemeClr val="accent2">
                <a:hueOff val="-5112997"/>
                <a:satOff val="-6820"/>
                <a:lumOff val="-20392"/>
                <a:alphaOff val="0"/>
                <a:satMod val="110000"/>
                <a:lumMod val="100000"/>
                <a:shade val="100000"/>
              </a:schemeClr>
            </a:gs>
            <a:gs pos="100000">
              <a:schemeClr val="accent2">
                <a:hueOff val="-5112997"/>
                <a:satOff val="-6820"/>
                <a:lumOff val="-20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Check Out</a:t>
          </a:r>
          <a:endParaRPr lang="en-US" sz="2500" kern="1200"/>
        </a:p>
      </dsp:txBody>
      <dsp:txXfrm>
        <a:off x="6543539" y="2294587"/>
        <a:ext cx="2378378" cy="142702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0B534-7E27-4FFF-9FE4-27C5B2055296}">
      <dsp:nvSpPr>
        <dsp:cNvPr id="0" name=""/>
        <dsp:cNvSpPr/>
      </dsp:nvSpPr>
      <dsp:spPr>
        <a:xfrm>
          <a:off x="0" y="0"/>
          <a:ext cx="10233025"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792F102-659C-456C-8F80-07F23E25394C}">
      <dsp:nvSpPr>
        <dsp:cNvPr id="0" name=""/>
        <dsp:cNvSpPr/>
      </dsp:nvSpPr>
      <dsp:spPr>
        <a:xfrm>
          <a:off x="0" y="0"/>
          <a:ext cx="2046605"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What % of global young people aged 10-19 experience mental health conditions?</a:t>
          </a:r>
          <a:endParaRPr lang="en-US" sz="3000" kern="1200"/>
        </a:p>
      </dsp:txBody>
      <dsp:txXfrm>
        <a:off x="0" y="0"/>
        <a:ext cx="2046605" cy="4351338"/>
      </dsp:txXfrm>
    </dsp:sp>
    <dsp:sp modelId="{64FB2472-D747-42CE-8A86-DEA81A7155ED}">
      <dsp:nvSpPr>
        <dsp:cNvPr id="0" name=""/>
        <dsp:cNvSpPr/>
      </dsp:nvSpPr>
      <dsp:spPr>
        <a:xfrm>
          <a:off x="2200100" y="5115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a:t>1%</a:t>
          </a:r>
          <a:endParaRPr lang="en-US" sz="4700" kern="1200"/>
        </a:p>
      </dsp:txBody>
      <dsp:txXfrm>
        <a:off x="2200100" y="51151"/>
        <a:ext cx="8032924" cy="1023031"/>
      </dsp:txXfrm>
    </dsp:sp>
    <dsp:sp modelId="{C616A653-A10C-46B6-8C30-FC56774FDA11}">
      <dsp:nvSpPr>
        <dsp:cNvPr id="0" name=""/>
        <dsp:cNvSpPr/>
      </dsp:nvSpPr>
      <dsp:spPr>
        <a:xfrm>
          <a:off x="2046605" y="1074183"/>
          <a:ext cx="818642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0D54C2E3-73D2-46A2-9B66-90768E6569E9}">
      <dsp:nvSpPr>
        <dsp:cNvPr id="0" name=""/>
        <dsp:cNvSpPr/>
      </dsp:nvSpPr>
      <dsp:spPr>
        <a:xfrm>
          <a:off x="2200100" y="1125335"/>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a:t>5%</a:t>
          </a:r>
          <a:endParaRPr lang="en-US" sz="4700" kern="1200"/>
        </a:p>
      </dsp:txBody>
      <dsp:txXfrm>
        <a:off x="2200100" y="1125335"/>
        <a:ext cx="8032924" cy="1023031"/>
      </dsp:txXfrm>
    </dsp:sp>
    <dsp:sp modelId="{9DECC9A1-67F5-49A7-B4AB-DA9E5D2648CD}">
      <dsp:nvSpPr>
        <dsp:cNvPr id="0" name=""/>
        <dsp:cNvSpPr/>
      </dsp:nvSpPr>
      <dsp:spPr>
        <a:xfrm>
          <a:off x="2046605" y="2148366"/>
          <a:ext cx="818642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9EFB10E-E94B-4A9F-8CED-FC16BF307357}">
      <dsp:nvSpPr>
        <dsp:cNvPr id="0" name=""/>
        <dsp:cNvSpPr/>
      </dsp:nvSpPr>
      <dsp:spPr>
        <a:xfrm>
          <a:off x="2200100" y="2199518"/>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a:t>8%</a:t>
          </a:r>
          <a:endParaRPr lang="en-US" sz="4700" kern="1200"/>
        </a:p>
      </dsp:txBody>
      <dsp:txXfrm>
        <a:off x="2200100" y="2199518"/>
        <a:ext cx="8032924" cy="1023031"/>
      </dsp:txXfrm>
    </dsp:sp>
    <dsp:sp modelId="{F0AA7CA2-1EC0-4E7A-98CD-B202BAAF30B5}">
      <dsp:nvSpPr>
        <dsp:cNvPr id="0" name=""/>
        <dsp:cNvSpPr/>
      </dsp:nvSpPr>
      <dsp:spPr>
        <a:xfrm>
          <a:off x="2046605" y="3222550"/>
          <a:ext cx="818642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4199C227-3142-438C-BBB5-D6D9E32B9A64}">
      <dsp:nvSpPr>
        <dsp:cNvPr id="0" name=""/>
        <dsp:cNvSpPr/>
      </dsp:nvSpPr>
      <dsp:spPr>
        <a:xfrm>
          <a:off x="2200100" y="327370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a:t>14%</a:t>
          </a:r>
          <a:endParaRPr lang="en-US" sz="4700" kern="1200"/>
        </a:p>
      </dsp:txBody>
      <dsp:txXfrm>
        <a:off x="2200100" y="3273701"/>
        <a:ext cx="8032924" cy="1023031"/>
      </dsp:txXfrm>
    </dsp:sp>
    <dsp:sp modelId="{926019C3-0057-4648-B0EE-751ED595E2C1}">
      <dsp:nvSpPr>
        <dsp:cNvPr id="0" name=""/>
        <dsp:cNvSpPr/>
      </dsp:nvSpPr>
      <dsp:spPr>
        <a:xfrm>
          <a:off x="2046605" y="4296733"/>
          <a:ext cx="818642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0B5F5-A988-4FAD-A1FF-C6B2770475FB}">
      <dsp:nvSpPr>
        <dsp:cNvPr id="0" name=""/>
        <dsp:cNvSpPr/>
      </dsp:nvSpPr>
      <dsp:spPr>
        <a:xfrm>
          <a:off x="0" y="0"/>
          <a:ext cx="1023302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752143D-62EE-4FF4-9B63-AE6D0DE13C93}">
      <dsp:nvSpPr>
        <dsp:cNvPr id="0" name=""/>
        <dsp:cNvSpPr/>
      </dsp:nvSpPr>
      <dsp:spPr>
        <a:xfrm>
          <a:off x="0" y="0"/>
          <a:ext cx="2046605"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Which of these following people can help provide support if you are feeling depressed, scared or sad.</a:t>
          </a:r>
        </a:p>
      </dsp:txBody>
      <dsp:txXfrm>
        <a:off x="0" y="0"/>
        <a:ext cx="2046605" cy="4351338"/>
      </dsp:txXfrm>
    </dsp:sp>
    <dsp:sp modelId="{6F5B50EB-2241-4CC2-905C-34A9772AA53A}">
      <dsp:nvSpPr>
        <dsp:cNvPr id="0" name=""/>
        <dsp:cNvSpPr/>
      </dsp:nvSpPr>
      <dsp:spPr>
        <a:xfrm>
          <a:off x="2200100" y="5115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dirty="0"/>
            <a:t>Youth Workers</a:t>
          </a:r>
          <a:endParaRPr lang="en-US" sz="4700" kern="1200" dirty="0"/>
        </a:p>
      </dsp:txBody>
      <dsp:txXfrm>
        <a:off x="2200100" y="51151"/>
        <a:ext cx="8032924" cy="1023031"/>
      </dsp:txXfrm>
    </dsp:sp>
    <dsp:sp modelId="{8E360C18-F4C7-4180-A4BB-3618AA101465}">
      <dsp:nvSpPr>
        <dsp:cNvPr id="0" name=""/>
        <dsp:cNvSpPr/>
      </dsp:nvSpPr>
      <dsp:spPr>
        <a:xfrm>
          <a:off x="2046605" y="1074183"/>
          <a:ext cx="81864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604C09F5-A85E-47A2-BFA9-3F2F5D894B7E}">
      <dsp:nvSpPr>
        <dsp:cNvPr id="0" name=""/>
        <dsp:cNvSpPr/>
      </dsp:nvSpPr>
      <dsp:spPr>
        <a:xfrm>
          <a:off x="2200100" y="1125335"/>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dirty="0"/>
            <a:t>Teacher</a:t>
          </a:r>
          <a:endParaRPr lang="en-US" sz="4700" kern="1200" dirty="0"/>
        </a:p>
      </dsp:txBody>
      <dsp:txXfrm>
        <a:off x="2200100" y="1125335"/>
        <a:ext cx="8032924" cy="1023031"/>
      </dsp:txXfrm>
    </dsp:sp>
    <dsp:sp modelId="{7B0A51C7-CB9D-4AE7-956A-94DFFED61F3E}">
      <dsp:nvSpPr>
        <dsp:cNvPr id="0" name=""/>
        <dsp:cNvSpPr/>
      </dsp:nvSpPr>
      <dsp:spPr>
        <a:xfrm>
          <a:off x="2046605" y="2148366"/>
          <a:ext cx="81864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C3E5992-2B76-49BC-B0E7-C2E16B374E3C}">
      <dsp:nvSpPr>
        <dsp:cNvPr id="0" name=""/>
        <dsp:cNvSpPr/>
      </dsp:nvSpPr>
      <dsp:spPr>
        <a:xfrm>
          <a:off x="2200100" y="2199518"/>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dirty="0"/>
            <a:t>Police</a:t>
          </a:r>
          <a:endParaRPr lang="en-US" sz="4700" kern="1200" dirty="0"/>
        </a:p>
      </dsp:txBody>
      <dsp:txXfrm>
        <a:off x="2200100" y="2199518"/>
        <a:ext cx="8032924" cy="1023031"/>
      </dsp:txXfrm>
    </dsp:sp>
    <dsp:sp modelId="{7C3E32FB-5650-4821-9C40-065578BC41A7}">
      <dsp:nvSpPr>
        <dsp:cNvPr id="0" name=""/>
        <dsp:cNvSpPr/>
      </dsp:nvSpPr>
      <dsp:spPr>
        <a:xfrm>
          <a:off x="2046605" y="3222550"/>
          <a:ext cx="81864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C5341139-BE66-446C-87A3-831BED19F724}">
      <dsp:nvSpPr>
        <dsp:cNvPr id="0" name=""/>
        <dsp:cNvSpPr/>
      </dsp:nvSpPr>
      <dsp:spPr>
        <a:xfrm>
          <a:off x="2200100" y="327370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dirty="0"/>
            <a:t>Doctors</a:t>
          </a:r>
          <a:endParaRPr lang="en-US" sz="4700" kern="1200" dirty="0"/>
        </a:p>
      </dsp:txBody>
      <dsp:txXfrm>
        <a:off x="2200100" y="3273701"/>
        <a:ext cx="8032924" cy="1023031"/>
      </dsp:txXfrm>
    </dsp:sp>
    <dsp:sp modelId="{C3082702-FA5D-4D17-B03C-232CD63E0167}">
      <dsp:nvSpPr>
        <dsp:cNvPr id="0" name=""/>
        <dsp:cNvSpPr/>
      </dsp:nvSpPr>
      <dsp:spPr>
        <a:xfrm>
          <a:off x="2046605" y="4296733"/>
          <a:ext cx="81864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B5A4C-C070-4D07-BA9A-52FC8FAFDAC7}">
      <dsp:nvSpPr>
        <dsp:cNvPr id="0" name=""/>
        <dsp:cNvSpPr/>
      </dsp:nvSpPr>
      <dsp:spPr>
        <a:xfrm>
          <a:off x="0" y="0"/>
          <a:ext cx="1023302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7015D80-C975-4E13-B570-14BA3D20D8C1}">
      <dsp:nvSpPr>
        <dsp:cNvPr id="0" name=""/>
        <dsp:cNvSpPr/>
      </dsp:nvSpPr>
      <dsp:spPr>
        <a:xfrm>
          <a:off x="0" y="0"/>
          <a:ext cx="2046605"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The UN Convention on the Rights of The Child has how many rights for young people and children?</a:t>
          </a:r>
        </a:p>
      </dsp:txBody>
      <dsp:txXfrm>
        <a:off x="0" y="0"/>
        <a:ext cx="2046605" cy="4351338"/>
      </dsp:txXfrm>
    </dsp:sp>
    <dsp:sp modelId="{5139D40B-963D-463A-84A9-476522CAA67B}">
      <dsp:nvSpPr>
        <dsp:cNvPr id="0" name=""/>
        <dsp:cNvSpPr/>
      </dsp:nvSpPr>
      <dsp:spPr>
        <a:xfrm>
          <a:off x="2200100" y="5115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dirty="0"/>
            <a:t>10</a:t>
          </a:r>
          <a:endParaRPr lang="en-US" sz="4700" kern="1200" dirty="0"/>
        </a:p>
      </dsp:txBody>
      <dsp:txXfrm>
        <a:off x="2200100" y="51151"/>
        <a:ext cx="8032924" cy="1023031"/>
      </dsp:txXfrm>
    </dsp:sp>
    <dsp:sp modelId="{07840DFC-F586-4B3B-8E12-FA7A8A0B218F}">
      <dsp:nvSpPr>
        <dsp:cNvPr id="0" name=""/>
        <dsp:cNvSpPr/>
      </dsp:nvSpPr>
      <dsp:spPr>
        <a:xfrm>
          <a:off x="2046605" y="1074183"/>
          <a:ext cx="818642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0238FB5-8675-4FEE-9D7B-76EA887355A7}">
      <dsp:nvSpPr>
        <dsp:cNvPr id="0" name=""/>
        <dsp:cNvSpPr/>
      </dsp:nvSpPr>
      <dsp:spPr>
        <a:xfrm>
          <a:off x="2200100" y="1125335"/>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dirty="0"/>
            <a:t>12</a:t>
          </a:r>
          <a:endParaRPr lang="en-US" sz="4700" kern="1200" dirty="0"/>
        </a:p>
      </dsp:txBody>
      <dsp:txXfrm>
        <a:off x="2200100" y="1125335"/>
        <a:ext cx="8032924" cy="1023031"/>
      </dsp:txXfrm>
    </dsp:sp>
    <dsp:sp modelId="{491BCFBA-9D87-40A5-B7F4-635B1A4F74C7}">
      <dsp:nvSpPr>
        <dsp:cNvPr id="0" name=""/>
        <dsp:cNvSpPr/>
      </dsp:nvSpPr>
      <dsp:spPr>
        <a:xfrm>
          <a:off x="2046605" y="2148366"/>
          <a:ext cx="818642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4735F1C-AEC3-403A-8EA3-910936C62A60}">
      <dsp:nvSpPr>
        <dsp:cNvPr id="0" name=""/>
        <dsp:cNvSpPr/>
      </dsp:nvSpPr>
      <dsp:spPr>
        <a:xfrm>
          <a:off x="2200100" y="2199518"/>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dirty="0"/>
            <a:t>33</a:t>
          </a:r>
          <a:endParaRPr lang="en-US" sz="4700" kern="1200" dirty="0"/>
        </a:p>
      </dsp:txBody>
      <dsp:txXfrm>
        <a:off x="2200100" y="2199518"/>
        <a:ext cx="8032924" cy="1023031"/>
      </dsp:txXfrm>
    </dsp:sp>
    <dsp:sp modelId="{D003FA50-504B-44E2-9ADA-00383FBDB652}">
      <dsp:nvSpPr>
        <dsp:cNvPr id="0" name=""/>
        <dsp:cNvSpPr/>
      </dsp:nvSpPr>
      <dsp:spPr>
        <a:xfrm>
          <a:off x="2046605" y="3222550"/>
          <a:ext cx="818642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F663CBC4-3FAC-40B0-9966-8A682279AD91}">
      <dsp:nvSpPr>
        <dsp:cNvPr id="0" name=""/>
        <dsp:cNvSpPr/>
      </dsp:nvSpPr>
      <dsp:spPr>
        <a:xfrm>
          <a:off x="2200100" y="327370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dirty="0"/>
            <a:t>54</a:t>
          </a:r>
          <a:endParaRPr lang="en-US" sz="4700" kern="1200" dirty="0"/>
        </a:p>
      </dsp:txBody>
      <dsp:txXfrm>
        <a:off x="2200100" y="3273701"/>
        <a:ext cx="8032924" cy="1023031"/>
      </dsp:txXfrm>
    </dsp:sp>
    <dsp:sp modelId="{B26AC2D8-26C9-446A-9B89-446E9FCA9C42}">
      <dsp:nvSpPr>
        <dsp:cNvPr id="0" name=""/>
        <dsp:cNvSpPr/>
      </dsp:nvSpPr>
      <dsp:spPr>
        <a:xfrm>
          <a:off x="2046605" y="4296733"/>
          <a:ext cx="818642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19C03-881C-4C46-93FB-FC6E1262240C}">
      <dsp:nvSpPr>
        <dsp:cNvPr id="0" name=""/>
        <dsp:cNvSpPr/>
      </dsp:nvSpPr>
      <dsp:spPr>
        <a:xfrm>
          <a:off x="0" y="0"/>
          <a:ext cx="10233025"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B245628-72C1-44B9-9D4C-73B0FF97C07E}">
      <dsp:nvSpPr>
        <dsp:cNvPr id="0" name=""/>
        <dsp:cNvSpPr/>
      </dsp:nvSpPr>
      <dsp:spPr>
        <a:xfrm>
          <a:off x="0" y="0"/>
          <a:ext cx="2046605"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b="0" i="0" kern="1200" dirty="0"/>
            <a:t>‘</a:t>
          </a:r>
          <a:r>
            <a:rPr lang="en-GB" sz="2600" b="0" i="0" kern="1200" dirty="0" err="1"/>
            <a:t>Pantosaurus</a:t>
          </a:r>
          <a:r>
            <a:rPr lang="en-GB" sz="2600" b="0" i="0" kern="1200" dirty="0"/>
            <a:t>’ is a character from which organisation to help teach young children about saying NO?</a:t>
          </a:r>
          <a:endParaRPr lang="en-US" sz="2600" kern="1200" dirty="0"/>
        </a:p>
      </dsp:txBody>
      <dsp:txXfrm>
        <a:off x="0" y="0"/>
        <a:ext cx="2046605" cy="4351338"/>
      </dsp:txXfrm>
    </dsp:sp>
    <dsp:sp modelId="{453BDABD-1A97-46ED-949B-27DDBB3A257A}">
      <dsp:nvSpPr>
        <dsp:cNvPr id="0" name=""/>
        <dsp:cNvSpPr/>
      </dsp:nvSpPr>
      <dsp:spPr>
        <a:xfrm>
          <a:off x="2200100" y="5115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NSPCC</a:t>
          </a:r>
        </a:p>
      </dsp:txBody>
      <dsp:txXfrm>
        <a:off x="2200100" y="51151"/>
        <a:ext cx="8032924" cy="1023031"/>
      </dsp:txXfrm>
    </dsp:sp>
    <dsp:sp modelId="{2CB95737-692B-4842-8C1B-6494E135075C}">
      <dsp:nvSpPr>
        <dsp:cNvPr id="0" name=""/>
        <dsp:cNvSpPr/>
      </dsp:nvSpPr>
      <dsp:spPr>
        <a:xfrm>
          <a:off x="2046605" y="1074183"/>
          <a:ext cx="81864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EA7D9B79-778E-4745-B38F-C34BEAEBE00D}">
      <dsp:nvSpPr>
        <dsp:cNvPr id="0" name=""/>
        <dsp:cNvSpPr/>
      </dsp:nvSpPr>
      <dsp:spPr>
        <a:xfrm>
          <a:off x="2200100" y="1125335"/>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Childline</a:t>
          </a:r>
        </a:p>
      </dsp:txBody>
      <dsp:txXfrm>
        <a:off x="2200100" y="1125335"/>
        <a:ext cx="8032924" cy="1023031"/>
      </dsp:txXfrm>
    </dsp:sp>
    <dsp:sp modelId="{E561B30E-B8CE-4B9E-8AD8-66767F7233B2}">
      <dsp:nvSpPr>
        <dsp:cNvPr id="0" name=""/>
        <dsp:cNvSpPr/>
      </dsp:nvSpPr>
      <dsp:spPr>
        <a:xfrm>
          <a:off x="2046605" y="2148366"/>
          <a:ext cx="81864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FC09E51B-96F9-4DE5-B218-FC41B5B74C44}">
      <dsp:nvSpPr>
        <dsp:cNvPr id="0" name=""/>
        <dsp:cNvSpPr/>
      </dsp:nvSpPr>
      <dsp:spPr>
        <a:xfrm>
          <a:off x="2200100" y="2199518"/>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Children in Need</a:t>
          </a:r>
        </a:p>
      </dsp:txBody>
      <dsp:txXfrm>
        <a:off x="2200100" y="2199518"/>
        <a:ext cx="8032924" cy="1023031"/>
      </dsp:txXfrm>
    </dsp:sp>
    <dsp:sp modelId="{42595CA3-1E4D-4997-A65B-B74E992AF41E}">
      <dsp:nvSpPr>
        <dsp:cNvPr id="0" name=""/>
        <dsp:cNvSpPr/>
      </dsp:nvSpPr>
      <dsp:spPr>
        <a:xfrm>
          <a:off x="2046605" y="3222550"/>
          <a:ext cx="81864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D8EC181B-1C3F-4561-B5BD-529580D876A3}">
      <dsp:nvSpPr>
        <dsp:cNvPr id="0" name=""/>
        <dsp:cNvSpPr/>
      </dsp:nvSpPr>
      <dsp:spPr>
        <a:xfrm>
          <a:off x="2200100" y="327370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NHS</a:t>
          </a:r>
        </a:p>
      </dsp:txBody>
      <dsp:txXfrm>
        <a:off x="2200100" y="3273701"/>
        <a:ext cx="8032924" cy="1023031"/>
      </dsp:txXfrm>
    </dsp:sp>
    <dsp:sp modelId="{227E89B1-2064-4E4D-8796-DAC4A5D391BD}">
      <dsp:nvSpPr>
        <dsp:cNvPr id="0" name=""/>
        <dsp:cNvSpPr/>
      </dsp:nvSpPr>
      <dsp:spPr>
        <a:xfrm>
          <a:off x="2046605" y="4296733"/>
          <a:ext cx="81864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847F8-7091-4DF0-9784-645BD1BF3C7A}">
      <dsp:nvSpPr>
        <dsp:cNvPr id="0" name=""/>
        <dsp:cNvSpPr/>
      </dsp:nvSpPr>
      <dsp:spPr>
        <a:xfrm>
          <a:off x="0" y="0"/>
          <a:ext cx="10233025"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42CAB80-799A-4E96-B15A-F0C7E59FB8DF}">
      <dsp:nvSpPr>
        <dsp:cNvPr id="0" name=""/>
        <dsp:cNvSpPr/>
      </dsp:nvSpPr>
      <dsp:spPr>
        <a:xfrm>
          <a:off x="0" y="0"/>
          <a:ext cx="2046605"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GB" sz="3100" b="1" i="0" kern="1200" dirty="0"/>
            <a:t>What are the mental health disorders affecting children and young people?</a:t>
          </a:r>
          <a:endParaRPr lang="en-US" sz="3100" kern="1200" dirty="0"/>
        </a:p>
      </dsp:txBody>
      <dsp:txXfrm>
        <a:off x="0" y="0"/>
        <a:ext cx="2046605" cy="4351338"/>
      </dsp:txXfrm>
    </dsp:sp>
    <dsp:sp modelId="{814DAEAD-AFA8-47DC-8650-C92DD5752D93}">
      <dsp:nvSpPr>
        <dsp:cNvPr id="0" name=""/>
        <dsp:cNvSpPr/>
      </dsp:nvSpPr>
      <dsp:spPr>
        <a:xfrm>
          <a:off x="2200100" y="5115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t>Depression </a:t>
          </a:r>
        </a:p>
      </dsp:txBody>
      <dsp:txXfrm>
        <a:off x="2200100" y="51151"/>
        <a:ext cx="8032924" cy="1023031"/>
      </dsp:txXfrm>
    </dsp:sp>
    <dsp:sp modelId="{291F8D9F-AD25-48D2-9B44-EB37A4AC1A4A}">
      <dsp:nvSpPr>
        <dsp:cNvPr id="0" name=""/>
        <dsp:cNvSpPr/>
      </dsp:nvSpPr>
      <dsp:spPr>
        <a:xfrm>
          <a:off x="2046605" y="1074183"/>
          <a:ext cx="81864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9ED1D60-14BD-4629-BBA5-097E3F62BB83}">
      <dsp:nvSpPr>
        <dsp:cNvPr id="0" name=""/>
        <dsp:cNvSpPr/>
      </dsp:nvSpPr>
      <dsp:spPr>
        <a:xfrm>
          <a:off x="2200100" y="1125335"/>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t>Autism</a:t>
          </a:r>
        </a:p>
      </dsp:txBody>
      <dsp:txXfrm>
        <a:off x="2200100" y="1125335"/>
        <a:ext cx="8032924" cy="1023031"/>
      </dsp:txXfrm>
    </dsp:sp>
    <dsp:sp modelId="{85D1399E-4FCA-47A9-BF0E-713F0323FE1D}">
      <dsp:nvSpPr>
        <dsp:cNvPr id="0" name=""/>
        <dsp:cNvSpPr/>
      </dsp:nvSpPr>
      <dsp:spPr>
        <a:xfrm>
          <a:off x="2046605" y="2148366"/>
          <a:ext cx="81864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2CA35CC5-7F99-4333-8FD1-8E5B376A4F9E}">
      <dsp:nvSpPr>
        <dsp:cNvPr id="0" name=""/>
        <dsp:cNvSpPr/>
      </dsp:nvSpPr>
      <dsp:spPr>
        <a:xfrm>
          <a:off x="2200100" y="2199518"/>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t>Attention Deficit Hyperactive Disorder</a:t>
          </a:r>
        </a:p>
      </dsp:txBody>
      <dsp:txXfrm>
        <a:off x="2200100" y="2199518"/>
        <a:ext cx="8032924" cy="1023031"/>
      </dsp:txXfrm>
    </dsp:sp>
    <dsp:sp modelId="{8CCE35C1-B4C0-4DB0-8C75-4D1499E1209F}">
      <dsp:nvSpPr>
        <dsp:cNvPr id="0" name=""/>
        <dsp:cNvSpPr/>
      </dsp:nvSpPr>
      <dsp:spPr>
        <a:xfrm>
          <a:off x="2046605" y="3222550"/>
          <a:ext cx="81864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0539E67A-4CD1-4125-B9AF-AC2717328F38}">
      <dsp:nvSpPr>
        <dsp:cNvPr id="0" name=""/>
        <dsp:cNvSpPr/>
      </dsp:nvSpPr>
      <dsp:spPr>
        <a:xfrm>
          <a:off x="2200100" y="327370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t>Anxiety</a:t>
          </a:r>
        </a:p>
      </dsp:txBody>
      <dsp:txXfrm>
        <a:off x="2200100" y="3273701"/>
        <a:ext cx="8032924" cy="1023031"/>
      </dsp:txXfrm>
    </dsp:sp>
    <dsp:sp modelId="{F3100FAA-D525-4EB4-8715-E9DA264BA4E4}">
      <dsp:nvSpPr>
        <dsp:cNvPr id="0" name=""/>
        <dsp:cNvSpPr/>
      </dsp:nvSpPr>
      <dsp:spPr>
        <a:xfrm>
          <a:off x="2046605" y="4296733"/>
          <a:ext cx="81864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0348E-FACD-4786-B9C9-517F0D049581}">
      <dsp:nvSpPr>
        <dsp:cNvPr id="0" name=""/>
        <dsp:cNvSpPr/>
      </dsp:nvSpPr>
      <dsp:spPr>
        <a:xfrm>
          <a:off x="0" y="0"/>
          <a:ext cx="1023302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17F724A-4E74-4578-8098-B4BD0C2CF257}">
      <dsp:nvSpPr>
        <dsp:cNvPr id="0" name=""/>
        <dsp:cNvSpPr/>
      </dsp:nvSpPr>
      <dsp:spPr>
        <a:xfrm>
          <a:off x="0" y="0"/>
          <a:ext cx="2046605"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Who could you contact about installing more street lights in the area?</a:t>
          </a:r>
        </a:p>
      </dsp:txBody>
      <dsp:txXfrm>
        <a:off x="0" y="0"/>
        <a:ext cx="2046605" cy="4351338"/>
      </dsp:txXfrm>
    </dsp:sp>
    <dsp:sp modelId="{702BD99C-C2DE-4C67-A5F7-9604E611BA14}">
      <dsp:nvSpPr>
        <dsp:cNvPr id="0" name=""/>
        <dsp:cNvSpPr/>
      </dsp:nvSpPr>
      <dsp:spPr>
        <a:xfrm>
          <a:off x="2200100" y="5115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Local </a:t>
          </a:r>
          <a:r>
            <a:rPr lang="en-US" sz="4700" kern="1200" dirty="0" err="1"/>
            <a:t>Councillor</a:t>
          </a:r>
          <a:endParaRPr lang="en-US" sz="4700" kern="1200" dirty="0"/>
        </a:p>
      </dsp:txBody>
      <dsp:txXfrm>
        <a:off x="2200100" y="51151"/>
        <a:ext cx="8032924" cy="1023031"/>
      </dsp:txXfrm>
    </dsp:sp>
    <dsp:sp modelId="{158F34BC-4D1F-4077-8AF4-CD97FB71E2E7}">
      <dsp:nvSpPr>
        <dsp:cNvPr id="0" name=""/>
        <dsp:cNvSpPr/>
      </dsp:nvSpPr>
      <dsp:spPr>
        <a:xfrm>
          <a:off x="2046605" y="1074183"/>
          <a:ext cx="818642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225D3DA0-4BFD-4971-A3BF-51795A2CCB19}">
      <dsp:nvSpPr>
        <dsp:cNvPr id="0" name=""/>
        <dsp:cNvSpPr/>
      </dsp:nvSpPr>
      <dsp:spPr>
        <a:xfrm>
          <a:off x="2200100" y="1125335"/>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Youth Worker</a:t>
          </a:r>
        </a:p>
      </dsp:txBody>
      <dsp:txXfrm>
        <a:off x="2200100" y="1125335"/>
        <a:ext cx="8032924" cy="1023031"/>
      </dsp:txXfrm>
    </dsp:sp>
    <dsp:sp modelId="{2C38F3B9-EE52-45DF-B091-7B92CFECCF9C}">
      <dsp:nvSpPr>
        <dsp:cNvPr id="0" name=""/>
        <dsp:cNvSpPr/>
      </dsp:nvSpPr>
      <dsp:spPr>
        <a:xfrm>
          <a:off x="2046605" y="2148366"/>
          <a:ext cx="818642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F82787C3-AF30-480A-9C8F-3868DEA2A3F3}">
      <dsp:nvSpPr>
        <dsp:cNvPr id="0" name=""/>
        <dsp:cNvSpPr/>
      </dsp:nvSpPr>
      <dsp:spPr>
        <a:xfrm>
          <a:off x="2200100" y="2199518"/>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Teacher</a:t>
          </a:r>
        </a:p>
      </dsp:txBody>
      <dsp:txXfrm>
        <a:off x="2200100" y="2199518"/>
        <a:ext cx="8032924" cy="1023031"/>
      </dsp:txXfrm>
    </dsp:sp>
    <dsp:sp modelId="{11C6D74B-1691-4614-9B13-CAE50C8CDD0A}">
      <dsp:nvSpPr>
        <dsp:cNvPr id="0" name=""/>
        <dsp:cNvSpPr/>
      </dsp:nvSpPr>
      <dsp:spPr>
        <a:xfrm>
          <a:off x="2046605" y="3222550"/>
          <a:ext cx="818642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F87BCA8-9381-4E73-A1C9-5605F240A535}">
      <dsp:nvSpPr>
        <dsp:cNvPr id="0" name=""/>
        <dsp:cNvSpPr/>
      </dsp:nvSpPr>
      <dsp:spPr>
        <a:xfrm>
          <a:off x="2200100" y="327370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Local MLA</a:t>
          </a:r>
        </a:p>
      </dsp:txBody>
      <dsp:txXfrm>
        <a:off x="2200100" y="3273701"/>
        <a:ext cx="8032924" cy="1023031"/>
      </dsp:txXfrm>
    </dsp:sp>
    <dsp:sp modelId="{F0E79E83-1630-45A2-B02C-7ECD287D0B70}">
      <dsp:nvSpPr>
        <dsp:cNvPr id="0" name=""/>
        <dsp:cNvSpPr/>
      </dsp:nvSpPr>
      <dsp:spPr>
        <a:xfrm>
          <a:off x="2046605" y="4296733"/>
          <a:ext cx="818642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76121-5565-401B-A9AA-38E06F204C6C}">
      <dsp:nvSpPr>
        <dsp:cNvPr id="0" name=""/>
        <dsp:cNvSpPr/>
      </dsp:nvSpPr>
      <dsp:spPr>
        <a:xfrm>
          <a:off x="0" y="0"/>
          <a:ext cx="10233025"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1EAB38E-FFA5-49E3-B41E-5985A52C8789}">
      <dsp:nvSpPr>
        <dsp:cNvPr id="0" name=""/>
        <dsp:cNvSpPr/>
      </dsp:nvSpPr>
      <dsp:spPr>
        <a:xfrm>
          <a:off x="0" y="0"/>
          <a:ext cx="2046605"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0" i="0" kern="1200" dirty="0"/>
            <a:t>Which Health and Care Trust Area do we live in?</a:t>
          </a:r>
        </a:p>
        <a:p>
          <a:pPr marL="0" lvl="0" indent="0" algn="l" defTabSz="1244600">
            <a:lnSpc>
              <a:spcPct val="90000"/>
            </a:lnSpc>
            <a:spcBef>
              <a:spcPct val="0"/>
            </a:spcBef>
            <a:spcAft>
              <a:spcPct val="35000"/>
            </a:spcAft>
            <a:buNone/>
          </a:pPr>
          <a:r>
            <a:rPr lang="en-GB" sz="2800" b="0" i="0" kern="1200" dirty="0"/>
            <a:t>Hint: It is the same as our EA School area.</a:t>
          </a:r>
          <a:endParaRPr lang="en-US" sz="2800" kern="1200" dirty="0"/>
        </a:p>
      </dsp:txBody>
      <dsp:txXfrm>
        <a:off x="0" y="0"/>
        <a:ext cx="2046605" cy="4351338"/>
      </dsp:txXfrm>
    </dsp:sp>
    <dsp:sp modelId="{A3529D3A-8632-4522-A18E-0216FF5D4666}">
      <dsp:nvSpPr>
        <dsp:cNvPr id="0" name=""/>
        <dsp:cNvSpPr/>
      </dsp:nvSpPr>
      <dsp:spPr>
        <a:xfrm>
          <a:off x="2200100" y="5115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Northern</a:t>
          </a:r>
        </a:p>
      </dsp:txBody>
      <dsp:txXfrm>
        <a:off x="2200100" y="51151"/>
        <a:ext cx="8032924" cy="1023031"/>
      </dsp:txXfrm>
    </dsp:sp>
    <dsp:sp modelId="{52205131-8179-4190-825D-6CB9729EA66B}">
      <dsp:nvSpPr>
        <dsp:cNvPr id="0" name=""/>
        <dsp:cNvSpPr/>
      </dsp:nvSpPr>
      <dsp:spPr>
        <a:xfrm>
          <a:off x="2046605" y="1074183"/>
          <a:ext cx="8186420" cy="0"/>
        </a:xfrm>
        <a:prstGeom prst="line">
          <a:avLst/>
        </a:prstGeom>
        <a:noFill/>
        <a:ln w="6350" cap="flat" cmpd="sng" algn="ctr">
          <a:solidFill>
            <a:schemeClr val="accent4">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275B0C4B-A79B-4BAA-B977-6EE1CAAEAE88}">
      <dsp:nvSpPr>
        <dsp:cNvPr id="0" name=""/>
        <dsp:cNvSpPr/>
      </dsp:nvSpPr>
      <dsp:spPr>
        <a:xfrm>
          <a:off x="2200100" y="1125335"/>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Western</a:t>
          </a:r>
        </a:p>
      </dsp:txBody>
      <dsp:txXfrm>
        <a:off x="2200100" y="1125335"/>
        <a:ext cx="8032924" cy="1023031"/>
      </dsp:txXfrm>
    </dsp:sp>
    <dsp:sp modelId="{96B0E257-E1C9-4842-AAD2-CF54F3DA1F3B}">
      <dsp:nvSpPr>
        <dsp:cNvPr id="0" name=""/>
        <dsp:cNvSpPr/>
      </dsp:nvSpPr>
      <dsp:spPr>
        <a:xfrm>
          <a:off x="2046605" y="2148366"/>
          <a:ext cx="8186420" cy="0"/>
        </a:xfrm>
        <a:prstGeom prst="line">
          <a:avLst/>
        </a:prstGeom>
        <a:noFill/>
        <a:ln w="6350" cap="flat" cmpd="sng" algn="ctr">
          <a:solidFill>
            <a:schemeClr val="accent4">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F960D182-E0E2-41C1-AA42-81AB665D9D2D}">
      <dsp:nvSpPr>
        <dsp:cNvPr id="0" name=""/>
        <dsp:cNvSpPr/>
      </dsp:nvSpPr>
      <dsp:spPr>
        <a:xfrm>
          <a:off x="2200100" y="2199518"/>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South- Western</a:t>
          </a:r>
        </a:p>
      </dsp:txBody>
      <dsp:txXfrm>
        <a:off x="2200100" y="2199518"/>
        <a:ext cx="8032924" cy="1023031"/>
      </dsp:txXfrm>
    </dsp:sp>
    <dsp:sp modelId="{2F09DF5D-75C0-455C-BA29-A6DA235A6317}">
      <dsp:nvSpPr>
        <dsp:cNvPr id="0" name=""/>
        <dsp:cNvSpPr/>
      </dsp:nvSpPr>
      <dsp:spPr>
        <a:xfrm>
          <a:off x="2046605" y="3222550"/>
          <a:ext cx="8186420" cy="0"/>
        </a:xfrm>
        <a:prstGeom prst="line">
          <a:avLst/>
        </a:prstGeom>
        <a:noFill/>
        <a:ln w="6350" cap="flat" cmpd="sng" algn="ctr">
          <a:solidFill>
            <a:schemeClr val="accent4">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D24DB348-3F93-4C22-B1D6-08B78C3DE716}">
      <dsp:nvSpPr>
        <dsp:cNvPr id="0" name=""/>
        <dsp:cNvSpPr/>
      </dsp:nvSpPr>
      <dsp:spPr>
        <a:xfrm>
          <a:off x="2200100" y="327370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Southern</a:t>
          </a:r>
        </a:p>
      </dsp:txBody>
      <dsp:txXfrm>
        <a:off x="2200100" y="3273701"/>
        <a:ext cx="8032924" cy="1023031"/>
      </dsp:txXfrm>
    </dsp:sp>
    <dsp:sp modelId="{3DE68102-6D7A-419F-B343-03A889F0CAA2}">
      <dsp:nvSpPr>
        <dsp:cNvPr id="0" name=""/>
        <dsp:cNvSpPr/>
      </dsp:nvSpPr>
      <dsp:spPr>
        <a:xfrm>
          <a:off x="2046605" y="4296733"/>
          <a:ext cx="8186420" cy="0"/>
        </a:xfrm>
        <a:prstGeom prst="line">
          <a:avLst/>
        </a:prstGeom>
        <a:noFill/>
        <a:ln w="6350" cap="flat" cmpd="sng" algn="ctr">
          <a:solidFill>
            <a:schemeClr val="accent4">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8621E-3D3C-4E3B-9299-4D5CA0D81245}">
      <dsp:nvSpPr>
        <dsp:cNvPr id="0" name=""/>
        <dsp:cNvSpPr/>
      </dsp:nvSpPr>
      <dsp:spPr>
        <a:xfrm>
          <a:off x="0" y="0"/>
          <a:ext cx="1023302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C79B4-2C98-410D-B25D-2F4B7B21093C}">
      <dsp:nvSpPr>
        <dsp:cNvPr id="0" name=""/>
        <dsp:cNvSpPr/>
      </dsp:nvSpPr>
      <dsp:spPr>
        <a:xfrm>
          <a:off x="0" y="0"/>
          <a:ext cx="2046605"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b="0" i="0" kern="1200" dirty="0"/>
            <a:t>Which of these organisations offers a free text service for young people struggling to cope?</a:t>
          </a:r>
          <a:endParaRPr lang="en-US" sz="2600" kern="1200" dirty="0"/>
        </a:p>
      </dsp:txBody>
      <dsp:txXfrm>
        <a:off x="0" y="0"/>
        <a:ext cx="2046605" cy="4351338"/>
      </dsp:txXfrm>
    </dsp:sp>
    <dsp:sp modelId="{B4AAA235-1D22-462D-A5C8-6AA708EB2500}">
      <dsp:nvSpPr>
        <dsp:cNvPr id="0" name=""/>
        <dsp:cNvSpPr/>
      </dsp:nvSpPr>
      <dsp:spPr>
        <a:xfrm>
          <a:off x="2200100" y="5115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Young Minds</a:t>
          </a:r>
        </a:p>
      </dsp:txBody>
      <dsp:txXfrm>
        <a:off x="2200100" y="51151"/>
        <a:ext cx="8032924" cy="1023031"/>
      </dsp:txXfrm>
    </dsp:sp>
    <dsp:sp modelId="{B159F5E7-77EE-4E96-AB8A-D6C00F3CEF3F}">
      <dsp:nvSpPr>
        <dsp:cNvPr id="0" name=""/>
        <dsp:cNvSpPr/>
      </dsp:nvSpPr>
      <dsp:spPr>
        <a:xfrm>
          <a:off x="2046605" y="1074183"/>
          <a:ext cx="81864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4E62FC-5D4C-4312-84D8-A8BF5BA7C7F1}">
      <dsp:nvSpPr>
        <dsp:cNvPr id="0" name=""/>
        <dsp:cNvSpPr/>
      </dsp:nvSpPr>
      <dsp:spPr>
        <a:xfrm>
          <a:off x="2200100" y="1125335"/>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Parenting NI</a:t>
          </a:r>
        </a:p>
      </dsp:txBody>
      <dsp:txXfrm>
        <a:off x="2200100" y="1125335"/>
        <a:ext cx="8032924" cy="1023031"/>
      </dsp:txXfrm>
    </dsp:sp>
    <dsp:sp modelId="{8AB1035C-50B7-45E4-B491-F46E43080F77}">
      <dsp:nvSpPr>
        <dsp:cNvPr id="0" name=""/>
        <dsp:cNvSpPr/>
      </dsp:nvSpPr>
      <dsp:spPr>
        <a:xfrm>
          <a:off x="2046605" y="2148366"/>
          <a:ext cx="81864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E81E69-5171-4B0F-86FF-8011876ADF8A}">
      <dsp:nvSpPr>
        <dsp:cNvPr id="0" name=""/>
        <dsp:cNvSpPr/>
      </dsp:nvSpPr>
      <dsp:spPr>
        <a:xfrm>
          <a:off x="2200100" y="2199518"/>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Children in Need</a:t>
          </a:r>
        </a:p>
      </dsp:txBody>
      <dsp:txXfrm>
        <a:off x="2200100" y="2199518"/>
        <a:ext cx="8032924" cy="1023031"/>
      </dsp:txXfrm>
    </dsp:sp>
    <dsp:sp modelId="{B036C3DA-0798-4488-B801-B530FCF5EA02}">
      <dsp:nvSpPr>
        <dsp:cNvPr id="0" name=""/>
        <dsp:cNvSpPr/>
      </dsp:nvSpPr>
      <dsp:spPr>
        <a:xfrm>
          <a:off x="2046605" y="3222550"/>
          <a:ext cx="81864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9B9F62-B32B-43BD-B4B2-544E1BD6C572}">
      <dsp:nvSpPr>
        <dsp:cNvPr id="0" name=""/>
        <dsp:cNvSpPr/>
      </dsp:nvSpPr>
      <dsp:spPr>
        <a:xfrm>
          <a:off x="2200100" y="327370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Voice of Young People in Care (VOYPIC)</a:t>
          </a:r>
        </a:p>
      </dsp:txBody>
      <dsp:txXfrm>
        <a:off x="2200100" y="3273701"/>
        <a:ext cx="8032924" cy="1023031"/>
      </dsp:txXfrm>
    </dsp:sp>
    <dsp:sp modelId="{0150F74E-F94B-4FAE-B186-A52AD785149C}">
      <dsp:nvSpPr>
        <dsp:cNvPr id="0" name=""/>
        <dsp:cNvSpPr/>
      </dsp:nvSpPr>
      <dsp:spPr>
        <a:xfrm>
          <a:off x="2046605" y="4296733"/>
          <a:ext cx="818642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B815A-37B9-4AB4-975D-D22FC34C3AE6}">
      <dsp:nvSpPr>
        <dsp:cNvPr id="0" name=""/>
        <dsp:cNvSpPr/>
      </dsp:nvSpPr>
      <dsp:spPr>
        <a:xfrm>
          <a:off x="0" y="0"/>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720F02-C11F-4771-8ABB-FE830BC0CFDB}">
      <dsp:nvSpPr>
        <dsp:cNvPr id="0" name=""/>
        <dsp:cNvSpPr/>
      </dsp:nvSpPr>
      <dsp:spPr>
        <a:xfrm>
          <a:off x="199461" y="128867"/>
          <a:ext cx="356124" cy="3561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0F929C-9962-4B62-94FB-B6D22B9699B4}">
      <dsp:nvSpPr>
        <dsp:cNvPr id="0" name=""/>
        <dsp:cNvSpPr/>
      </dsp:nvSpPr>
      <dsp:spPr>
        <a:xfrm>
          <a:off x="747862" y="470"/>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1"/>
              </a:solidFill>
            </a:rPr>
            <a:t>Check in</a:t>
          </a:r>
        </a:p>
      </dsp:txBody>
      <dsp:txXfrm>
        <a:off x="747862" y="470"/>
        <a:ext cx="5554327" cy="647499"/>
      </dsp:txXfrm>
    </dsp:sp>
    <dsp:sp modelId="{37E4C207-A03E-42CD-8275-0920218A711F}">
      <dsp:nvSpPr>
        <dsp:cNvPr id="0" name=""/>
        <dsp:cNvSpPr/>
      </dsp:nvSpPr>
      <dsp:spPr>
        <a:xfrm>
          <a:off x="0" y="809844"/>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3D834-F40A-4E17-8B71-391A43553DF3}">
      <dsp:nvSpPr>
        <dsp:cNvPr id="0" name=""/>
        <dsp:cNvSpPr/>
      </dsp:nvSpPr>
      <dsp:spPr>
        <a:xfrm>
          <a:off x="195868" y="955532"/>
          <a:ext cx="356124" cy="3561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D6600A-6FDE-419F-A80A-14B8F18DBEA4}">
      <dsp:nvSpPr>
        <dsp:cNvPr id="0" name=""/>
        <dsp:cNvSpPr/>
      </dsp:nvSpPr>
      <dsp:spPr>
        <a:xfrm>
          <a:off x="747862" y="809844"/>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GB" sz="1600" kern="1200" dirty="0">
              <a:solidFill>
                <a:schemeClr val="bg1"/>
              </a:solidFill>
            </a:rPr>
            <a:t>Group game/ icebreaker</a:t>
          </a:r>
          <a:endParaRPr lang="en-US" sz="1600" kern="1200" dirty="0">
            <a:solidFill>
              <a:schemeClr val="bg1"/>
            </a:solidFill>
          </a:endParaRPr>
        </a:p>
      </dsp:txBody>
      <dsp:txXfrm>
        <a:off x="747862" y="809844"/>
        <a:ext cx="5554327" cy="647499"/>
      </dsp:txXfrm>
    </dsp:sp>
    <dsp:sp modelId="{FCFCC698-FF5B-488B-BACE-B48DB85F9208}">
      <dsp:nvSpPr>
        <dsp:cNvPr id="0" name=""/>
        <dsp:cNvSpPr/>
      </dsp:nvSpPr>
      <dsp:spPr>
        <a:xfrm>
          <a:off x="0" y="1619219"/>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4D116E-85CD-4435-A617-32DE05DD325E}">
      <dsp:nvSpPr>
        <dsp:cNvPr id="0" name=""/>
        <dsp:cNvSpPr/>
      </dsp:nvSpPr>
      <dsp:spPr>
        <a:xfrm>
          <a:off x="195868" y="1764906"/>
          <a:ext cx="356124" cy="3561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665AB-065B-46C9-9AE7-233C63088ACE}">
      <dsp:nvSpPr>
        <dsp:cNvPr id="0" name=""/>
        <dsp:cNvSpPr/>
      </dsp:nvSpPr>
      <dsp:spPr>
        <a:xfrm>
          <a:off x="747862" y="1619219"/>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GB" sz="1600" kern="1200" dirty="0"/>
            <a:t> </a:t>
          </a:r>
          <a:endParaRPr lang="en-US" sz="1600" kern="1200" dirty="0"/>
        </a:p>
      </dsp:txBody>
      <dsp:txXfrm>
        <a:off x="747862" y="1619219"/>
        <a:ext cx="5554327" cy="647499"/>
      </dsp:txXfrm>
    </dsp:sp>
    <dsp:sp modelId="{594BFF2B-24CC-4742-92B6-AB8973756B05}">
      <dsp:nvSpPr>
        <dsp:cNvPr id="0" name=""/>
        <dsp:cNvSpPr/>
      </dsp:nvSpPr>
      <dsp:spPr>
        <a:xfrm>
          <a:off x="0" y="2428594"/>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463F04-973A-4FA5-8BD5-0B6104D41A14}">
      <dsp:nvSpPr>
        <dsp:cNvPr id="0" name=""/>
        <dsp:cNvSpPr/>
      </dsp:nvSpPr>
      <dsp:spPr>
        <a:xfrm>
          <a:off x="188112" y="2534253"/>
          <a:ext cx="356124" cy="3561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EF03F-2789-44FE-8CF6-86484CDC31E8}">
      <dsp:nvSpPr>
        <dsp:cNvPr id="0" name=""/>
        <dsp:cNvSpPr/>
      </dsp:nvSpPr>
      <dsp:spPr>
        <a:xfrm>
          <a:off x="747862" y="1646174"/>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1"/>
              </a:solidFill>
            </a:rPr>
            <a:t>Introduction to risk – Bucket List activity</a:t>
          </a:r>
        </a:p>
      </dsp:txBody>
      <dsp:txXfrm>
        <a:off x="747862" y="1646174"/>
        <a:ext cx="5554327" cy="647499"/>
      </dsp:txXfrm>
    </dsp:sp>
    <dsp:sp modelId="{3511A6B6-642B-4203-8DF2-31573F77BCF2}">
      <dsp:nvSpPr>
        <dsp:cNvPr id="0" name=""/>
        <dsp:cNvSpPr/>
      </dsp:nvSpPr>
      <dsp:spPr>
        <a:xfrm>
          <a:off x="0" y="3237968"/>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3C4099-6E57-4D32-B1AB-41491BDF7F81}">
      <dsp:nvSpPr>
        <dsp:cNvPr id="0" name=""/>
        <dsp:cNvSpPr/>
      </dsp:nvSpPr>
      <dsp:spPr>
        <a:xfrm>
          <a:off x="188112" y="3383656"/>
          <a:ext cx="356124" cy="3561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333AD-AE1C-4969-AE26-F32B56BDF01A}">
      <dsp:nvSpPr>
        <dsp:cNvPr id="0" name=""/>
        <dsp:cNvSpPr/>
      </dsp:nvSpPr>
      <dsp:spPr>
        <a:xfrm>
          <a:off x="747862" y="3237968"/>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GB" sz="1600" kern="1200" dirty="0"/>
            <a:t> </a:t>
          </a:r>
          <a:endParaRPr lang="en-US" sz="1600" kern="1200" dirty="0"/>
        </a:p>
      </dsp:txBody>
      <dsp:txXfrm>
        <a:off x="747862" y="3237968"/>
        <a:ext cx="5554327" cy="647499"/>
      </dsp:txXfrm>
    </dsp:sp>
    <dsp:sp modelId="{9CA529E8-7058-48B0-A7E3-7E49B0CAF50C}">
      <dsp:nvSpPr>
        <dsp:cNvPr id="0" name=""/>
        <dsp:cNvSpPr/>
      </dsp:nvSpPr>
      <dsp:spPr>
        <a:xfrm>
          <a:off x="0" y="4047343"/>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66CEB3-32EA-43B0-B89C-124D854EFC5E}">
      <dsp:nvSpPr>
        <dsp:cNvPr id="0" name=""/>
        <dsp:cNvSpPr/>
      </dsp:nvSpPr>
      <dsp:spPr>
        <a:xfrm>
          <a:off x="195868" y="4193030"/>
          <a:ext cx="356124" cy="3561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024EC8-92CC-479D-9C3C-98EE997E7F74}">
      <dsp:nvSpPr>
        <dsp:cNvPr id="0" name=""/>
        <dsp:cNvSpPr/>
      </dsp:nvSpPr>
      <dsp:spPr>
        <a:xfrm>
          <a:off x="747862" y="4047343"/>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1"/>
              </a:solidFill>
            </a:rPr>
            <a:t>Dealing with our emotions</a:t>
          </a:r>
        </a:p>
      </dsp:txBody>
      <dsp:txXfrm>
        <a:off x="747862" y="4047343"/>
        <a:ext cx="5554327" cy="647499"/>
      </dsp:txXfrm>
    </dsp:sp>
    <dsp:sp modelId="{CA1DF678-9D68-42F6-A280-3D02A345E4DD}">
      <dsp:nvSpPr>
        <dsp:cNvPr id="0" name=""/>
        <dsp:cNvSpPr/>
      </dsp:nvSpPr>
      <dsp:spPr>
        <a:xfrm>
          <a:off x="0" y="4856717"/>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5CFD39-DD3B-4388-A939-3B939929C2B8}">
      <dsp:nvSpPr>
        <dsp:cNvPr id="0" name=""/>
        <dsp:cNvSpPr/>
      </dsp:nvSpPr>
      <dsp:spPr>
        <a:xfrm>
          <a:off x="188112" y="5043484"/>
          <a:ext cx="356124" cy="35612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45745B-6EA7-40EC-835D-D65E6CC3D7A7}">
      <dsp:nvSpPr>
        <dsp:cNvPr id="0" name=""/>
        <dsp:cNvSpPr/>
      </dsp:nvSpPr>
      <dsp:spPr>
        <a:xfrm>
          <a:off x="747862" y="4856717"/>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1"/>
              </a:solidFill>
            </a:rPr>
            <a:t>Check out</a:t>
          </a:r>
        </a:p>
      </dsp:txBody>
      <dsp:txXfrm>
        <a:off x="747862" y="4856717"/>
        <a:ext cx="5554327" cy="6474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FEC5B-0F29-4F33-A439-946BDEF42BEB}">
      <dsp:nvSpPr>
        <dsp:cNvPr id="0" name=""/>
        <dsp:cNvSpPr/>
      </dsp:nvSpPr>
      <dsp:spPr>
        <a:xfrm>
          <a:off x="0" y="603080"/>
          <a:ext cx="6489509" cy="1008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2A3727-7E4A-4471-A29A-9A520AB052B2}">
      <dsp:nvSpPr>
        <dsp:cNvPr id="0" name=""/>
        <dsp:cNvSpPr/>
      </dsp:nvSpPr>
      <dsp:spPr>
        <a:xfrm>
          <a:off x="324475" y="12680"/>
          <a:ext cx="4542657" cy="1180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702" tIns="0" rIns="171702" bIns="0" numCol="1" spcCol="1270" anchor="ctr" anchorCtr="0">
          <a:noAutofit/>
        </a:bodyPr>
        <a:lstStyle/>
        <a:p>
          <a:pPr marL="0" lvl="0" indent="0" algn="l" defTabSz="1778000">
            <a:lnSpc>
              <a:spcPct val="90000"/>
            </a:lnSpc>
            <a:spcBef>
              <a:spcPct val="0"/>
            </a:spcBef>
            <a:spcAft>
              <a:spcPct val="35000"/>
            </a:spcAft>
            <a:buNone/>
          </a:pPr>
          <a:r>
            <a:rPr lang="en-GB" sz="4000" kern="1200" dirty="0">
              <a:solidFill>
                <a:srgbClr val="00B050"/>
              </a:solidFill>
            </a:rPr>
            <a:t>Low Risk</a:t>
          </a:r>
          <a:endParaRPr lang="en-US" sz="4000" kern="1200" dirty="0">
            <a:solidFill>
              <a:srgbClr val="00B050"/>
            </a:solidFill>
          </a:endParaRPr>
        </a:p>
      </dsp:txBody>
      <dsp:txXfrm>
        <a:off x="382117" y="70322"/>
        <a:ext cx="4427373" cy="1065516"/>
      </dsp:txXfrm>
    </dsp:sp>
    <dsp:sp modelId="{89647FDF-D709-47FA-AF0D-FC9E186E3424}">
      <dsp:nvSpPr>
        <dsp:cNvPr id="0" name=""/>
        <dsp:cNvSpPr/>
      </dsp:nvSpPr>
      <dsp:spPr>
        <a:xfrm>
          <a:off x="0" y="2417480"/>
          <a:ext cx="6489509" cy="1008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C03150-18DA-4DDE-9844-B673BBD26319}">
      <dsp:nvSpPr>
        <dsp:cNvPr id="0" name=""/>
        <dsp:cNvSpPr/>
      </dsp:nvSpPr>
      <dsp:spPr>
        <a:xfrm>
          <a:off x="324475" y="1827080"/>
          <a:ext cx="4542657" cy="1180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702" tIns="0" rIns="171702" bIns="0" numCol="1" spcCol="1270" anchor="ctr" anchorCtr="0">
          <a:noAutofit/>
        </a:bodyPr>
        <a:lstStyle/>
        <a:p>
          <a:pPr marL="0" lvl="0" indent="0" algn="l" defTabSz="1778000">
            <a:lnSpc>
              <a:spcPct val="90000"/>
            </a:lnSpc>
            <a:spcBef>
              <a:spcPct val="0"/>
            </a:spcBef>
            <a:spcAft>
              <a:spcPct val="35000"/>
            </a:spcAft>
            <a:buNone/>
          </a:pPr>
          <a:r>
            <a:rPr lang="en-GB" sz="4000" kern="1200" dirty="0">
              <a:solidFill>
                <a:srgbClr val="FFC000"/>
              </a:solidFill>
            </a:rPr>
            <a:t>Medium Risk</a:t>
          </a:r>
          <a:endParaRPr lang="en-US" sz="4000" kern="1200" dirty="0">
            <a:solidFill>
              <a:srgbClr val="FFC000"/>
            </a:solidFill>
          </a:endParaRPr>
        </a:p>
      </dsp:txBody>
      <dsp:txXfrm>
        <a:off x="382117" y="1884722"/>
        <a:ext cx="4427373" cy="1065516"/>
      </dsp:txXfrm>
    </dsp:sp>
    <dsp:sp modelId="{BBB0B27A-23F6-4EC5-8E05-0D34B33035BE}">
      <dsp:nvSpPr>
        <dsp:cNvPr id="0" name=""/>
        <dsp:cNvSpPr/>
      </dsp:nvSpPr>
      <dsp:spPr>
        <a:xfrm>
          <a:off x="0" y="4231880"/>
          <a:ext cx="6489509" cy="1008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02B190-1C61-4BF7-8203-C1B4B95E30D2}">
      <dsp:nvSpPr>
        <dsp:cNvPr id="0" name=""/>
        <dsp:cNvSpPr/>
      </dsp:nvSpPr>
      <dsp:spPr>
        <a:xfrm>
          <a:off x="332438" y="3631750"/>
          <a:ext cx="4542657" cy="1180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702" tIns="0" rIns="171702" bIns="0" numCol="1" spcCol="1270" anchor="ctr" anchorCtr="0">
          <a:noAutofit/>
        </a:bodyPr>
        <a:lstStyle/>
        <a:p>
          <a:pPr marL="0" lvl="0" indent="0" algn="l" defTabSz="1778000">
            <a:lnSpc>
              <a:spcPct val="90000"/>
            </a:lnSpc>
            <a:spcBef>
              <a:spcPct val="0"/>
            </a:spcBef>
            <a:spcAft>
              <a:spcPct val="35000"/>
            </a:spcAft>
            <a:buNone/>
          </a:pPr>
          <a:r>
            <a:rPr lang="en-GB" sz="4000" kern="1200" dirty="0">
              <a:solidFill>
                <a:srgbClr val="FF0000"/>
              </a:solidFill>
            </a:rPr>
            <a:t>High Risk</a:t>
          </a:r>
          <a:endParaRPr lang="en-US" sz="4000" kern="1200" dirty="0">
            <a:solidFill>
              <a:srgbClr val="FF0000"/>
            </a:solidFill>
          </a:endParaRPr>
        </a:p>
      </dsp:txBody>
      <dsp:txXfrm>
        <a:off x="390080" y="3689392"/>
        <a:ext cx="4427373" cy="10655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34F0C-98D7-46A7-9877-42FCB1E1DD73}">
      <dsp:nvSpPr>
        <dsp:cNvPr id="0" name=""/>
        <dsp:cNvSpPr/>
      </dsp:nvSpPr>
      <dsp:spPr>
        <a:xfrm>
          <a:off x="0" y="1912"/>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8EE5EE-1E26-4832-997F-D02DB04B2548}">
      <dsp:nvSpPr>
        <dsp:cNvPr id="0" name=""/>
        <dsp:cNvSpPr/>
      </dsp:nvSpPr>
      <dsp:spPr>
        <a:xfrm>
          <a:off x="293144" y="219953"/>
          <a:ext cx="532990" cy="5329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0A1EB4-B805-412C-9ADB-EE619039626D}">
      <dsp:nvSpPr>
        <dsp:cNvPr id="0" name=""/>
        <dsp:cNvSpPr/>
      </dsp:nvSpPr>
      <dsp:spPr>
        <a:xfrm>
          <a:off x="1119280" y="1912"/>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800100">
            <a:lnSpc>
              <a:spcPct val="100000"/>
            </a:lnSpc>
            <a:spcBef>
              <a:spcPct val="0"/>
            </a:spcBef>
            <a:spcAft>
              <a:spcPct val="35000"/>
            </a:spcAft>
            <a:buNone/>
          </a:pPr>
          <a:r>
            <a:rPr lang="en-GB" sz="1800" kern="1200"/>
            <a:t>Set of workshops and activities/ games which are used to help young people learn about a particular topic</a:t>
          </a:r>
          <a:endParaRPr lang="en-US" sz="1800" kern="1200"/>
        </a:p>
      </dsp:txBody>
      <dsp:txXfrm>
        <a:off x="1119280" y="1912"/>
        <a:ext cx="5564094" cy="969073"/>
      </dsp:txXfrm>
    </dsp:sp>
    <dsp:sp modelId="{8CA4DECD-E746-413D-812B-8352131B2E81}">
      <dsp:nvSpPr>
        <dsp:cNvPr id="0" name=""/>
        <dsp:cNvSpPr/>
      </dsp:nvSpPr>
      <dsp:spPr>
        <a:xfrm>
          <a:off x="0" y="1213254"/>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6AD9A5-2282-4D7A-AFD6-8ABF74D294F7}">
      <dsp:nvSpPr>
        <dsp:cNvPr id="0" name=""/>
        <dsp:cNvSpPr/>
      </dsp:nvSpPr>
      <dsp:spPr>
        <a:xfrm>
          <a:off x="293144" y="1431296"/>
          <a:ext cx="532990" cy="5329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847380-87E7-4485-8745-57DF51761E60}">
      <dsp:nvSpPr>
        <dsp:cNvPr id="0" name=""/>
        <dsp:cNvSpPr/>
      </dsp:nvSpPr>
      <dsp:spPr>
        <a:xfrm>
          <a:off x="1119280" y="1213254"/>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800100">
            <a:lnSpc>
              <a:spcPct val="100000"/>
            </a:lnSpc>
            <a:spcBef>
              <a:spcPct val="0"/>
            </a:spcBef>
            <a:spcAft>
              <a:spcPct val="35000"/>
            </a:spcAft>
            <a:buNone/>
          </a:pPr>
          <a:r>
            <a:rPr lang="en-GB" sz="1800" kern="1200"/>
            <a:t>Lots of young people do the same programme across NI</a:t>
          </a:r>
          <a:endParaRPr lang="en-US" sz="1800" kern="1200"/>
        </a:p>
      </dsp:txBody>
      <dsp:txXfrm>
        <a:off x="1119280" y="1213254"/>
        <a:ext cx="5564094" cy="969073"/>
      </dsp:txXfrm>
    </dsp:sp>
    <dsp:sp modelId="{97197FD3-059E-47BB-A0DC-860882AF251E}">
      <dsp:nvSpPr>
        <dsp:cNvPr id="0" name=""/>
        <dsp:cNvSpPr/>
      </dsp:nvSpPr>
      <dsp:spPr>
        <a:xfrm>
          <a:off x="0" y="2424596"/>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1D7D94-52C7-42BE-9717-A7E4600D0A65}">
      <dsp:nvSpPr>
        <dsp:cNvPr id="0" name=""/>
        <dsp:cNvSpPr/>
      </dsp:nvSpPr>
      <dsp:spPr>
        <a:xfrm>
          <a:off x="293144" y="2642638"/>
          <a:ext cx="532990" cy="5329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0289A9-B896-4EC1-8C27-9531AE922C47}">
      <dsp:nvSpPr>
        <dsp:cNvPr id="0" name=""/>
        <dsp:cNvSpPr/>
      </dsp:nvSpPr>
      <dsp:spPr>
        <a:xfrm>
          <a:off x="1119280" y="2424596"/>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800100">
            <a:lnSpc>
              <a:spcPct val="100000"/>
            </a:lnSpc>
            <a:spcBef>
              <a:spcPct val="0"/>
            </a:spcBef>
            <a:spcAft>
              <a:spcPct val="35000"/>
            </a:spcAft>
            <a:buNone/>
          </a:pPr>
          <a:r>
            <a:rPr lang="en-GB" sz="1800" kern="1200"/>
            <a:t>Opportunity for young people to show their youth leader and others what they have learned and achieved</a:t>
          </a:r>
          <a:endParaRPr lang="en-US" sz="1800" kern="1200"/>
        </a:p>
      </dsp:txBody>
      <dsp:txXfrm>
        <a:off x="1119280" y="2424596"/>
        <a:ext cx="5564094" cy="969073"/>
      </dsp:txXfrm>
    </dsp:sp>
    <dsp:sp modelId="{6DC9DE83-EEA5-4233-8DBA-5684CBEAFCF9}">
      <dsp:nvSpPr>
        <dsp:cNvPr id="0" name=""/>
        <dsp:cNvSpPr/>
      </dsp:nvSpPr>
      <dsp:spPr>
        <a:xfrm>
          <a:off x="0" y="3635939"/>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71E5F9-54AA-46B2-BF54-6D27990A988F}">
      <dsp:nvSpPr>
        <dsp:cNvPr id="0" name=""/>
        <dsp:cNvSpPr/>
      </dsp:nvSpPr>
      <dsp:spPr>
        <a:xfrm>
          <a:off x="293144" y="3853980"/>
          <a:ext cx="532990" cy="5329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B00011-D6C3-4FD5-AC30-3ADC583B845F}">
      <dsp:nvSpPr>
        <dsp:cNvPr id="0" name=""/>
        <dsp:cNvSpPr/>
      </dsp:nvSpPr>
      <dsp:spPr>
        <a:xfrm>
          <a:off x="1119280" y="3635939"/>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800100">
            <a:lnSpc>
              <a:spcPct val="100000"/>
            </a:lnSpc>
            <a:spcBef>
              <a:spcPct val="0"/>
            </a:spcBef>
            <a:spcAft>
              <a:spcPct val="35000"/>
            </a:spcAft>
            <a:buNone/>
          </a:pPr>
          <a:r>
            <a:rPr lang="en-GB" sz="1800" kern="1200"/>
            <a:t>Opportunity for young people to get a reward for their hard work e.g., certificates</a:t>
          </a:r>
          <a:endParaRPr lang="en-US" sz="1800" kern="1200"/>
        </a:p>
      </dsp:txBody>
      <dsp:txXfrm>
        <a:off x="1119280" y="3635939"/>
        <a:ext cx="5564094" cy="96907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E0728-A6F0-434A-B495-BD574CA5F7F4}">
      <dsp:nvSpPr>
        <dsp:cNvPr id="0" name=""/>
        <dsp:cNvSpPr/>
      </dsp:nvSpPr>
      <dsp:spPr>
        <a:xfrm>
          <a:off x="405806" y="210866"/>
          <a:ext cx="816716" cy="81671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EBA736-9AC9-4A35-86D5-87382F3ED699}">
      <dsp:nvSpPr>
        <dsp:cNvPr id="0" name=""/>
        <dsp:cNvSpPr/>
      </dsp:nvSpPr>
      <dsp:spPr>
        <a:xfrm>
          <a:off x="577316" y="382376"/>
          <a:ext cx="473695" cy="4736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A1DE9A-7DC9-4DA3-B5C4-86B32C55C785}">
      <dsp:nvSpPr>
        <dsp:cNvPr id="0" name=""/>
        <dsp:cNvSpPr/>
      </dsp:nvSpPr>
      <dsp:spPr>
        <a:xfrm>
          <a:off x="1397533" y="210866"/>
          <a:ext cx="1925118" cy="816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To be cool</a:t>
          </a:r>
          <a:endParaRPr lang="en-US" sz="1600" kern="1200"/>
        </a:p>
      </dsp:txBody>
      <dsp:txXfrm>
        <a:off x="1397533" y="210866"/>
        <a:ext cx="1925118" cy="816716"/>
      </dsp:txXfrm>
    </dsp:sp>
    <dsp:sp modelId="{4E453803-28DB-41CF-A8C5-1CCB9E8907B4}">
      <dsp:nvSpPr>
        <dsp:cNvPr id="0" name=""/>
        <dsp:cNvSpPr/>
      </dsp:nvSpPr>
      <dsp:spPr>
        <a:xfrm>
          <a:off x="3658089" y="210866"/>
          <a:ext cx="816716" cy="81671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A7B756-EDF0-4746-8AFE-1A7BBB7CA8F2}">
      <dsp:nvSpPr>
        <dsp:cNvPr id="0" name=""/>
        <dsp:cNvSpPr/>
      </dsp:nvSpPr>
      <dsp:spPr>
        <a:xfrm>
          <a:off x="3829600" y="382376"/>
          <a:ext cx="473695" cy="4736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125A32-0E4A-451A-A418-ED5EF4CA0FCE}">
      <dsp:nvSpPr>
        <dsp:cNvPr id="0" name=""/>
        <dsp:cNvSpPr/>
      </dsp:nvSpPr>
      <dsp:spPr>
        <a:xfrm>
          <a:off x="4649817" y="210866"/>
          <a:ext cx="1925118" cy="816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To be liked</a:t>
          </a:r>
          <a:endParaRPr lang="en-US" sz="1600" kern="1200"/>
        </a:p>
      </dsp:txBody>
      <dsp:txXfrm>
        <a:off x="4649817" y="210866"/>
        <a:ext cx="1925118" cy="816716"/>
      </dsp:txXfrm>
    </dsp:sp>
    <dsp:sp modelId="{B649AFBA-6D36-4813-99C3-D68A461805FF}">
      <dsp:nvSpPr>
        <dsp:cNvPr id="0" name=""/>
        <dsp:cNvSpPr/>
      </dsp:nvSpPr>
      <dsp:spPr>
        <a:xfrm>
          <a:off x="6910372" y="210866"/>
          <a:ext cx="816716" cy="81671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383276-EDFF-451F-A579-6013C14E59A2}">
      <dsp:nvSpPr>
        <dsp:cNvPr id="0" name=""/>
        <dsp:cNvSpPr/>
      </dsp:nvSpPr>
      <dsp:spPr>
        <a:xfrm>
          <a:off x="7081883" y="382376"/>
          <a:ext cx="473695" cy="4736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A4B270-EE54-4284-BAA6-242469D6B1F6}">
      <dsp:nvSpPr>
        <dsp:cNvPr id="0" name=""/>
        <dsp:cNvSpPr/>
      </dsp:nvSpPr>
      <dsp:spPr>
        <a:xfrm>
          <a:off x="7902100" y="210866"/>
          <a:ext cx="1925118" cy="816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Peer pressure</a:t>
          </a:r>
          <a:endParaRPr lang="en-US" sz="1600" kern="1200"/>
        </a:p>
      </dsp:txBody>
      <dsp:txXfrm>
        <a:off x="7902100" y="210866"/>
        <a:ext cx="1925118" cy="816716"/>
      </dsp:txXfrm>
    </dsp:sp>
    <dsp:sp modelId="{48CC03EF-6EA7-412E-B760-A92615199258}">
      <dsp:nvSpPr>
        <dsp:cNvPr id="0" name=""/>
        <dsp:cNvSpPr/>
      </dsp:nvSpPr>
      <dsp:spPr>
        <a:xfrm>
          <a:off x="405806" y="1767310"/>
          <a:ext cx="816716" cy="81671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07874-3134-4057-8194-8661483203E2}">
      <dsp:nvSpPr>
        <dsp:cNvPr id="0" name=""/>
        <dsp:cNvSpPr/>
      </dsp:nvSpPr>
      <dsp:spPr>
        <a:xfrm>
          <a:off x="577316" y="1938821"/>
          <a:ext cx="473695" cy="4736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0F7F5F-F6D9-4E8B-94CC-AD561FDFC9C0}">
      <dsp:nvSpPr>
        <dsp:cNvPr id="0" name=""/>
        <dsp:cNvSpPr/>
      </dsp:nvSpPr>
      <dsp:spPr>
        <a:xfrm>
          <a:off x="1397533" y="1767310"/>
          <a:ext cx="1925118" cy="816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For the thrill/ excitement</a:t>
          </a:r>
          <a:endParaRPr lang="en-US" sz="1600" kern="1200"/>
        </a:p>
      </dsp:txBody>
      <dsp:txXfrm>
        <a:off x="1397533" y="1767310"/>
        <a:ext cx="1925118" cy="816716"/>
      </dsp:txXfrm>
    </dsp:sp>
    <dsp:sp modelId="{D0684F16-3D87-40A7-A258-90A5C0131C46}">
      <dsp:nvSpPr>
        <dsp:cNvPr id="0" name=""/>
        <dsp:cNvSpPr/>
      </dsp:nvSpPr>
      <dsp:spPr>
        <a:xfrm>
          <a:off x="3658089" y="1767310"/>
          <a:ext cx="816716" cy="81671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CF308B-7DBE-4A33-81E7-5F490EE1AE46}">
      <dsp:nvSpPr>
        <dsp:cNvPr id="0" name=""/>
        <dsp:cNvSpPr/>
      </dsp:nvSpPr>
      <dsp:spPr>
        <a:xfrm>
          <a:off x="3829600" y="1938821"/>
          <a:ext cx="473695" cy="4736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5CD8C3-C38B-482C-9E5B-3CCDE4D9CFA3}">
      <dsp:nvSpPr>
        <dsp:cNvPr id="0" name=""/>
        <dsp:cNvSpPr/>
      </dsp:nvSpPr>
      <dsp:spPr>
        <a:xfrm>
          <a:off x="4649817" y="1767310"/>
          <a:ext cx="1925118" cy="816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We aren’t aware of the danger or consequences</a:t>
          </a:r>
          <a:endParaRPr lang="en-US" sz="1600" kern="1200"/>
        </a:p>
      </dsp:txBody>
      <dsp:txXfrm>
        <a:off x="4649817" y="1767310"/>
        <a:ext cx="1925118" cy="816716"/>
      </dsp:txXfrm>
    </dsp:sp>
    <dsp:sp modelId="{5B0EB67B-2C8F-4664-B2D7-E30D6D66E692}">
      <dsp:nvSpPr>
        <dsp:cNvPr id="0" name=""/>
        <dsp:cNvSpPr/>
      </dsp:nvSpPr>
      <dsp:spPr>
        <a:xfrm>
          <a:off x="6910372" y="1767310"/>
          <a:ext cx="816716" cy="81671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76F597-0D3A-4112-BCB4-DCC4AFA01A6E}">
      <dsp:nvSpPr>
        <dsp:cNvPr id="0" name=""/>
        <dsp:cNvSpPr/>
      </dsp:nvSpPr>
      <dsp:spPr>
        <a:xfrm>
          <a:off x="7081883" y="1938821"/>
          <a:ext cx="473695" cy="47369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D1F62A-9D78-41FD-836A-33E116076049}">
      <dsp:nvSpPr>
        <dsp:cNvPr id="0" name=""/>
        <dsp:cNvSpPr/>
      </dsp:nvSpPr>
      <dsp:spPr>
        <a:xfrm>
          <a:off x="7902100" y="1767310"/>
          <a:ext cx="1925118" cy="816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Boredom</a:t>
          </a:r>
          <a:endParaRPr lang="en-US" sz="1600" kern="1200"/>
        </a:p>
      </dsp:txBody>
      <dsp:txXfrm>
        <a:off x="7902100" y="1767310"/>
        <a:ext cx="1925118" cy="816716"/>
      </dsp:txXfrm>
    </dsp:sp>
    <dsp:sp modelId="{6486C386-5D1F-42BF-9F0A-099B23046827}">
      <dsp:nvSpPr>
        <dsp:cNvPr id="0" name=""/>
        <dsp:cNvSpPr/>
      </dsp:nvSpPr>
      <dsp:spPr>
        <a:xfrm>
          <a:off x="405806" y="3323754"/>
          <a:ext cx="816716" cy="81671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201B1D-2971-4B2E-B5CC-A3C19BED5B9E}">
      <dsp:nvSpPr>
        <dsp:cNvPr id="0" name=""/>
        <dsp:cNvSpPr/>
      </dsp:nvSpPr>
      <dsp:spPr>
        <a:xfrm>
          <a:off x="577316" y="3495265"/>
          <a:ext cx="473695" cy="47369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5517A3-CA55-4CF6-8946-542B2D37DFC7}">
      <dsp:nvSpPr>
        <dsp:cNvPr id="0" name=""/>
        <dsp:cNvSpPr/>
      </dsp:nvSpPr>
      <dsp:spPr>
        <a:xfrm>
          <a:off x="1397533" y="3323754"/>
          <a:ext cx="1925118" cy="816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Lack of understanding</a:t>
          </a:r>
          <a:endParaRPr lang="en-US" sz="1600" kern="1200"/>
        </a:p>
      </dsp:txBody>
      <dsp:txXfrm>
        <a:off x="1397533" y="3323754"/>
        <a:ext cx="1925118" cy="816716"/>
      </dsp:txXfrm>
    </dsp:sp>
    <dsp:sp modelId="{5000F198-F591-48F0-98D4-FEBDB69E62A1}">
      <dsp:nvSpPr>
        <dsp:cNvPr id="0" name=""/>
        <dsp:cNvSpPr/>
      </dsp:nvSpPr>
      <dsp:spPr>
        <a:xfrm>
          <a:off x="3658089" y="3323754"/>
          <a:ext cx="816716" cy="81671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5BE223-15B5-40D9-8504-9F12688AE0B7}">
      <dsp:nvSpPr>
        <dsp:cNvPr id="0" name=""/>
        <dsp:cNvSpPr/>
      </dsp:nvSpPr>
      <dsp:spPr>
        <a:xfrm>
          <a:off x="3829600" y="3495265"/>
          <a:ext cx="473695" cy="47369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869C33-31DF-4571-8F6C-BEE4ECE3A994}">
      <dsp:nvSpPr>
        <dsp:cNvPr id="0" name=""/>
        <dsp:cNvSpPr/>
      </dsp:nvSpPr>
      <dsp:spPr>
        <a:xfrm>
          <a:off x="4649817" y="3323754"/>
          <a:ext cx="1925118" cy="816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dirty="0"/>
            <a:t>Copying behaviour we have seen from family, friends, on TV etc.</a:t>
          </a:r>
          <a:endParaRPr lang="en-US" sz="1600" kern="1200" dirty="0"/>
        </a:p>
      </dsp:txBody>
      <dsp:txXfrm>
        <a:off x="4649817" y="3323754"/>
        <a:ext cx="1925118" cy="81671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1AA491-66CD-4987-AEAB-F7B0CAE99315}">
      <dsp:nvSpPr>
        <dsp:cNvPr id="0" name=""/>
        <dsp:cNvSpPr/>
      </dsp:nvSpPr>
      <dsp:spPr>
        <a:xfrm>
          <a:off x="8691" y="648229"/>
          <a:ext cx="3439551" cy="1031865"/>
        </a:xfrm>
        <a:prstGeom prst="chevron">
          <a:avLst>
            <a:gd name="adj" fmla="val 3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7407" tIns="127407" rIns="127407" bIns="127407" numCol="1" spcCol="1270" anchor="ctr" anchorCtr="0">
          <a:noAutofit/>
        </a:bodyPr>
        <a:lstStyle/>
        <a:p>
          <a:pPr marL="0" lvl="0" indent="0" algn="ctr" defTabSz="1244600">
            <a:lnSpc>
              <a:spcPct val="90000"/>
            </a:lnSpc>
            <a:spcBef>
              <a:spcPct val="0"/>
            </a:spcBef>
            <a:spcAft>
              <a:spcPct val="35000"/>
            </a:spcAft>
            <a:buNone/>
          </a:pPr>
          <a:r>
            <a:rPr lang="en-US" sz="2800" kern="1200"/>
            <a:t>Identify</a:t>
          </a:r>
        </a:p>
      </dsp:txBody>
      <dsp:txXfrm>
        <a:off x="318251" y="648229"/>
        <a:ext cx="2820432" cy="1031865"/>
      </dsp:txXfrm>
    </dsp:sp>
    <dsp:sp modelId="{8433BFAA-7419-4442-8921-67FFAC0AF564}">
      <dsp:nvSpPr>
        <dsp:cNvPr id="0" name=""/>
        <dsp:cNvSpPr/>
      </dsp:nvSpPr>
      <dsp:spPr>
        <a:xfrm>
          <a:off x="8691" y="1680095"/>
          <a:ext cx="3129992" cy="2023013"/>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339" tIns="247339" rIns="247339" bIns="494678" numCol="1" spcCol="1270" anchor="t" anchorCtr="0">
          <a:noAutofit/>
        </a:bodyPr>
        <a:lstStyle/>
        <a:p>
          <a:pPr marL="0" lvl="0" indent="0" algn="l" defTabSz="889000">
            <a:lnSpc>
              <a:spcPct val="90000"/>
            </a:lnSpc>
            <a:spcBef>
              <a:spcPct val="0"/>
            </a:spcBef>
            <a:spcAft>
              <a:spcPct val="35000"/>
            </a:spcAft>
            <a:buNone/>
          </a:pPr>
          <a:r>
            <a:rPr lang="en-US" sz="2000" kern="1200"/>
            <a:t>Identify Emotion</a:t>
          </a:r>
        </a:p>
        <a:p>
          <a:pPr marL="171450" lvl="1" indent="-171450" algn="l" defTabSz="711200">
            <a:lnSpc>
              <a:spcPct val="90000"/>
            </a:lnSpc>
            <a:spcBef>
              <a:spcPct val="0"/>
            </a:spcBef>
            <a:spcAft>
              <a:spcPct val="15000"/>
            </a:spcAft>
            <a:buChar char="•"/>
          </a:pPr>
          <a:r>
            <a:rPr lang="en-US" sz="1600" kern="1200"/>
            <a:t>How do I feel? Where do I feel the emotion in my body? Label and accept the emotion.</a:t>
          </a:r>
        </a:p>
      </dsp:txBody>
      <dsp:txXfrm>
        <a:off x="8691" y="1680095"/>
        <a:ext cx="3129992" cy="2023013"/>
      </dsp:txXfrm>
    </dsp:sp>
    <dsp:sp modelId="{BF2475E3-9DD9-4393-86BF-FEA345A0ED70}">
      <dsp:nvSpPr>
        <dsp:cNvPr id="0" name=""/>
        <dsp:cNvSpPr/>
      </dsp:nvSpPr>
      <dsp:spPr>
        <a:xfrm>
          <a:off x="3397124" y="648229"/>
          <a:ext cx="3439551" cy="1031865"/>
        </a:xfrm>
        <a:prstGeom prst="chevron">
          <a:avLst>
            <a:gd name="adj" fmla="val 30000"/>
          </a:avLst>
        </a:prstGeom>
        <a:gradFill rotWithShape="0">
          <a:gsLst>
            <a:gs pos="0">
              <a:schemeClr val="accent5">
                <a:hueOff val="-389766"/>
                <a:satOff val="3984"/>
                <a:lumOff val="-2157"/>
                <a:alphaOff val="0"/>
                <a:satMod val="103000"/>
                <a:lumMod val="102000"/>
                <a:tint val="94000"/>
              </a:schemeClr>
            </a:gs>
            <a:gs pos="50000">
              <a:schemeClr val="accent5">
                <a:hueOff val="-389766"/>
                <a:satOff val="3984"/>
                <a:lumOff val="-2157"/>
                <a:alphaOff val="0"/>
                <a:satMod val="110000"/>
                <a:lumMod val="100000"/>
                <a:shade val="100000"/>
              </a:schemeClr>
            </a:gs>
            <a:gs pos="100000">
              <a:schemeClr val="accent5">
                <a:hueOff val="-389766"/>
                <a:satOff val="3984"/>
                <a:lumOff val="-2157"/>
                <a:alphaOff val="0"/>
                <a:lumMod val="99000"/>
                <a:satMod val="120000"/>
                <a:shade val="78000"/>
              </a:schemeClr>
            </a:gs>
          </a:gsLst>
          <a:lin ang="5400000" scaled="0"/>
        </a:gradFill>
        <a:ln w="6350" cap="flat" cmpd="sng" algn="ctr">
          <a:solidFill>
            <a:schemeClr val="accent5">
              <a:hueOff val="-389766"/>
              <a:satOff val="3984"/>
              <a:lumOff val="-215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7407" tIns="127407" rIns="127407" bIns="127407" numCol="1" spcCol="1270" anchor="ctr" anchorCtr="0">
          <a:noAutofit/>
        </a:bodyPr>
        <a:lstStyle/>
        <a:p>
          <a:pPr marL="0" lvl="0" indent="0" algn="ctr" defTabSz="1244600">
            <a:lnSpc>
              <a:spcPct val="90000"/>
            </a:lnSpc>
            <a:spcBef>
              <a:spcPct val="0"/>
            </a:spcBef>
            <a:spcAft>
              <a:spcPct val="35000"/>
            </a:spcAft>
            <a:buNone/>
          </a:pPr>
          <a:r>
            <a:rPr lang="en-US" sz="2800" kern="1200"/>
            <a:t>Take</a:t>
          </a:r>
        </a:p>
      </dsp:txBody>
      <dsp:txXfrm>
        <a:off x="3706684" y="648229"/>
        <a:ext cx="2820432" cy="1031865"/>
      </dsp:txXfrm>
    </dsp:sp>
    <dsp:sp modelId="{2838FC60-729E-45EB-BE0E-6FAFC7324615}">
      <dsp:nvSpPr>
        <dsp:cNvPr id="0" name=""/>
        <dsp:cNvSpPr/>
      </dsp:nvSpPr>
      <dsp:spPr>
        <a:xfrm>
          <a:off x="3397124" y="1680095"/>
          <a:ext cx="3129992" cy="2023013"/>
        </a:xfrm>
        <a:prstGeom prst="rect">
          <a:avLst/>
        </a:prstGeom>
        <a:solidFill>
          <a:schemeClr val="accent5">
            <a:tint val="40000"/>
            <a:alpha val="90000"/>
            <a:hueOff val="-606076"/>
            <a:satOff val="5808"/>
            <a:lumOff val="127"/>
            <a:alphaOff val="0"/>
          </a:schemeClr>
        </a:solidFill>
        <a:ln w="6350" cap="flat" cmpd="sng" algn="ctr">
          <a:solidFill>
            <a:schemeClr val="accent5">
              <a:tint val="40000"/>
              <a:alpha val="90000"/>
              <a:hueOff val="-606076"/>
              <a:satOff val="5808"/>
              <a:lumOff val="12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339" tIns="247339" rIns="247339" bIns="494678" numCol="1" spcCol="1270" anchor="t" anchorCtr="0">
          <a:noAutofit/>
        </a:bodyPr>
        <a:lstStyle/>
        <a:p>
          <a:pPr marL="0" lvl="0" indent="0" algn="l" defTabSz="889000">
            <a:lnSpc>
              <a:spcPct val="90000"/>
            </a:lnSpc>
            <a:spcBef>
              <a:spcPct val="0"/>
            </a:spcBef>
            <a:spcAft>
              <a:spcPct val="35000"/>
            </a:spcAft>
            <a:buNone/>
          </a:pPr>
          <a:r>
            <a:rPr lang="en-US" sz="2000" kern="1200"/>
            <a:t>Take Action</a:t>
          </a:r>
        </a:p>
        <a:p>
          <a:pPr marL="171450" lvl="1" indent="-171450" algn="l" defTabSz="711200">
            <a:lnSpc>
              <a:spcPct val="90000"/>
            </a:lnSpc>
            <a:spcBef>
              <a:spcPct val="0"/>
            </a:spcBef>
            <a:spcAft>
              <a:spcPct val="15000"/>
            </a:spcAft>
            <a:buChar char="•"/>
          </a:pPr>
          <a:r>
            <a:rPr lang="en-US" sz="1600" kern="1200"/>
            <a:t>Decide if you need to express your emotion. Think about how best to deal with this emotion.</a:t>
          </a:r>
        </a:p>
      </dsp:txBody>
      <dsp:txXfrm>
        <a:off x="3397124" y="1680095"/>
        <a:ext cx="3129992" cy="2023013"/>
      </dsp:txXfrm>
    </dsp:sp>
    <dsp:sp modelId="{75F94E76-F033-4F61-A3B5-5F9A181C428F}">
      <dsp:nvSpPr>
        <dsp:cNvPr id="0" name=""/>
        <dsp:cNvSpPr/>
      </dsp:nvSpPr>
      <dsp:spPr>
        <a:xfrm>
          <a:off x="6785556" y="648229"/>
          <a:ext cx="3439551" cy="1031865"/>
        </a:xfrm>
        <a:prstGeom prst="chevron">
          <a:avLst>
            <a:gd name="adj" fmla="val 30000"/>
          </a:avLst>
        </a:prstGeom>
        <a:gradFill rotWithShape="0">
          <a:gsLst>
            <a:gs pos="0">
              <a:schemeClr val="accent5">
                <a:hueOff val="-779532"/>
                <a:satOff val="7969"/>
                <a:lumOff val="-4314"/>
                <a:alphaOff val="0"/>
                <a:satMod val="103000"/>
                <a:lumMod val="102000"/>
                <a:tint val="94000"/>
              </a:schemeClr>
            </a:gs>
            <a:gs pos="50000">
              <a:schemeClr val="accent5">
                <a:hueOff val="-779532"/>
                <a:satOff val="7969"/>
                <a:lumOff val="-4314"/>
                <a:alphaOff val="0"/>
                <a:satMod val="110000"/>
                <a:lumMod val="100000"/>
                <a:shade val="100000"/>
              </a:schemeClr>
            </a:gs>
            <a:gs pos="100000">
              <a:schemeClr val="accent5">
                <a:hueOff val="-779532"/>
                <a:satOff val="7969"/>
                <a:lumOff val="-4314"/>
                <a:alphaOff val="0"/>
                <a:lumMod val="99000"/>
                <a:satMod val="120000"/>
                <a:shade val="78000"/>
              </a:schemeClr>
            </a:gs>
          </a:gsLst>
          <a:lin ang="5400000" scaled="0"/>
        </a:gradFill>
        <a:ln w="6350" cap="flat" cmpd="sng" algn="ctr">
          <a:solidFill>
            <a:schemeClr val="accent5">
              <a:hueOff val="-779532"/>
              <a:satOff val="7969"/>
              <a:lumOff val="-431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7407" tIns="127407" rIns="127407" bIns="127407" numCol="1" spcCol="1270" anchor="ctr" anchorCtr="0">
          <a:noAutofit/>
        </a:bodyPr>
        <a:lstStyle/>
        <a:p>
          <a:pPr marL="0" lvl="0" indent="0" algn="ctr" defTabSz="1244600">
            <a:lnSpc>
              <a:spcPct val="90000"/>
            </a:lnSpc>
            <a:spcBef>
              <a:spcPct val="0"/>
            </a:spcBef>
            <a:spcAft>
              <a:spcPct val="35000"/>
            </a:spcAft>
            <a:buNone/>
          </a:pPr>
          <a:r>
            <a:rPr lang="en-US" sz="2800" kern="1200"/>
            <a:t>Get</a:t>
          </a:r>
        </a:p>
      </dsp:txBody>
      <dsp:txXfrm>
        <a:off x="7095116" y="648229"/>
        <a:ext cx="2820432" cy="1031865"/>
      </dsp:txXfrm>
    </dsp:sp>
    <dsp:sp modelId="{DDBB4C4C-BA2F-404E-9AE2-E531F83AA936}">
      <dsp:nvSpPr>
        <dsp:cNvPr id="0" name=""/>
        <dsp:cNvSpPr/>
      </dsp:nvSpPr>
      <dsp:spPr>
        <a:xfrm>
          <a:off x="6785556" y="1680095"/>
          <a:ext cx="3129992" cy="2023013"/>
        </a:xfrm>
        <a:prstGeom prst="rect">
          <a:avLst/>
        </a:prstGeom>
        <a:solidFill>
          <a:schemeClr val="accent5">
            <a:tint val="40000"/>
            <a:alpha val="90000"/>
            <a:hueOff val="-1212152"/>
            <a:satOff val="11617"/>
            <a:lumOff val="254"/>
            <a:alphaOff val="0"/>
          </a:schemeClr>
        </a:solidFill>
        <a:ln w="6350" cap="flat" cmpd="sng" algn="ctr">
          <a:solidFill>
            <a:schemeClr val="accent5">
              <a:tint val="40000"/>
              <a:alpha val="90000"/>
              <a:hueOff val="-1212152"/>
              <a:satOff val="11617"/>
              <a:lumOff val="25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339" tIns="247339" rIns="247339" bIns="494678" numCol="1" spcCol="1270" anchor="t" anchorCtr="0">
          <a:noAutofit/>
        </a:bodyPr>
        <a:lstStyle/>
        <a:p>
          <a:pPr marL="0" lvl="0" indent="0" algn="l" defTabSz="889000">
            <a:lnSpc>
              <a:spcPct val="90000"/>
            </a:lnSpc>
            <a:spcBef>
              <a:spcPct val="0"/>
            </a:spcBef>
            <a:spcAft>
              <a:spcPct val="35000"/>
            </a:spcAft>
            <a:buNone/>
          </a:pPr>
          <a:r>
            <a:rPr lang="en-US" sz="2000" kern="1200"/>
            <a:t>Get Help</a:t>
          </a:r>
        </a:p>
        <a:p>
          <a:pPr marL="171450" lvl="1" indent="-171450" algn="l" defTabSz="711200">
            <a:lnSpc>
              <a:spcPct val="90000"/>
            </a:lnSpc>
            <a:spcBef>
              <a:spcPct val="0"/>
            </a:spcBef>
            <a:spcAft>
              <a:spcPct val="15000"/>
            </a:spcAft>
            <a:buChar char="•"/>
          </a:pPr>
          <a:r>
            <a:rPr lang="en-US" sz="1600" kern="1200"/>
            <a:t>Seek support of a trusted adult or friend if you don’t feel like you can manage the emotion on your own.</a:t>
          </a:r>
        </a:p>
      </dsp:txBody>
      <dsp:txXfrm>
        <a:off x="6785556" y="1680095"/>
        <a:ext cx="3129992" cy="202301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B815A-37B9-4AB4-975D-D22FC34C3AE6}">
      <dsp:nvSpPr>
        <dsp:cNvPr id="0" name=""/>
        <dsp:cNvSpPr/>
      </dsp:nvSpPr>
      <dsp:spPr>
        <a:xfrm>
          <a:off x="0" y="0"/>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720F02-C11F-4771-8ABB-FE830BC0CFDB}">
      <dsp:nvSpPr>
        <dsp:cNvPr id="0" name=""/>
        <dsp:cNvSpPr/>
      </dsp:nvSpPr>
      <dsp:spPr>
        <a:xfrm>
          <a:off x="199461" y="128867"/>
          <a:ext cx="356124" cy="3561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0F929C-9962-4B62-94FB-B6D22B9699B4}">
      <dsp:nvSpPr>
        <dsp:cNvPr id="0" name=""/>
        <dsp:cNvSpPr/>
      </dsp:nvSpPr>
      <dsp:spPr>
        <a:xfrm>
          <a:off x="747862" y="470"/>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1"/>
              </a:solidFill>
            </a:rPr>
            <a:t>Check in and introductions</a:t>
          </a:r>
        </a:p>
      </dsp:txBody>
      <dsp:txXfrm>
        <a:off x="747862" y="470"/>
        <a:ext cx="5554327" cy="647499"/>
      </dsp:txXfrm>
    </dsp:sp>
    <dsp:sp modelId="{37E4C207-A03E-42CD-8275-0920218A711F}">
      <dsp:nvSpPr>
        <dsp:cNvPr id="0" name=""/>
        <dsp:cNvSpPr/>
      </dsp:nvSpPr>
      <dsp:spPr>
        <a:xfrm>
          <a:off x="0" y="809844"/>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3D834-F40A-4E17-8B71-391A43553DF3}">
      <dsp:nvSpPr>
        <dsp:cNvPr id="0" name=""/>
        <dsp:cNvSpPr/>
      </dsp:nvSpPr>
      <dsp:spPr>
        <a:xfrm>
          <a:off x="195868" y="955532"/>
          <a:ext cx="356124" cy="3561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D6600A-6FDE-419F-A80A-14B8F18DBEA4}">
      <dsp:nvSpPr>
        <dsp:cNvPr id="0" name=""/>
        <dsp:cNvSpPr/>
      </dsp:nvSpPr>
      <dsp:spPr>
        <a:xfrm>
          <a:off x="747862" y="809844"/>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GB" sz="1600" kern="1200" dirty="0">
              <a:solidFill>
                <a:schemeClr val="bg1"/>
              </a:solidFill>
            </a:rPr>
            <a:t>Group game/ icebreaker</a:t>
          </a:r>
          <a:endParaRPr lang="en-US" sz="1600" kern="1200" dirty="0">
            <a:solidFill>
              <a:schemeClr val="bg1"/>
            </a:solidFill>
          </a:endParaRPr>
        </a:p>
      </dsp:txBody>
      <dsp:txXfrm>
        <a:off x="747862" y="809844"/>
        <a:ext cx="5554327" cy="647499"/>
      </dsp:txXfrm>
    </dsp:sp>
    <dsp:sp modelId="{FCFCC698-FF5B-488B-BACE-B48DB85F9208}">
      <dsp:nvSpPr>
        <dsp:cNvPr id="0" name=""/>
        <dsp:cNvSpPr/>
      </dsp:nvSpPr>
      <dsp:spPr>
        <a:xfrm>
          <a:off x="0" y="1619219"/>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4D116E-85CD-4435-A617-32DE05DD325E}">
      <dsp:nvSpPr>
        <dsp:cNvPr id="0" name=""/>
        <dsp:cNvSpPr/>
      </dsp:nvSpPr>
      <dsp:spPr>
        <a:xfrm>
          <a:off x="195868" y="1764906"/>
          <a:ext cx="356124" cy="3561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665AB-065B-46C9-9AE7-233C63088ACE}">
      <dsp:nvSpPr>
        <dsp:cNvPr id="0" name=""/>
        <dsp:cNvSpPr/>
      </dsp:nvSpPr>
      <dsp:spPr>
        <a:xfrm>
          <a:off x="747862" y="1619219"/>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GB" sz="1600" kern="1200" dirty="0"/>
            <a:t> </a:t>
          </a:r>
          <a:endParaRPr lang="en-US" sz="1600" kern="1200" dirty="0"/>
        </a:p>
      </dsp:txBody>
      <dsp:txXfrm>
        <a:off x="747862" y="1619219"/>
        <a:ext cx="5554327" cy="647499"/>
      </dsp:txXfrm>
    </dsp:sp>
    <dsp:sp modelId="{594BFF2B-24CC-4742-92B6-AB8973756B05}">
      <dsp:nvSpPr>
        <dsp:cNvPr id="0" name=""/>
        <dsp:cNvSpPr/>
      </dsp:nvSpPr>
      <dsp:spPr>
        <a:xfrm>
          <a:off x="0" y="2428594"/>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463F04-973A-4FA5-8BD5-0B6104D41A14}">
      <dsp:nvSpPr>
        <dsp:cNvPr id="0" name=""/>
        <dsp:cNvSpPr/>
      </dsp:nvSpPr>
      <dsp:spPr>
        <a:xfrm>
          <a:off x="188112" y="2534253"/>
          <a:ext cx="356124" cy="3561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EF03F-2789-44FE-8CF6-86484CDC31E8}">
      <dsp:nvSpPr>
        <dsp:cNvPr id="0" name=""/>
        <dsp:cNvSpPr/>
      </dsp:nvSpPr>
      <dsp:spPr>
        <a:xfrm>
          <a:off x="747862" y="1646174"/>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1"/>
              </a:solidFill>
            </a:rPr>
            <a:t>What is bullying?</a:t>
          </a:r>
        </a:p>
      </dsp:txBody>
      <dsp:txXfrm>
        <a:off x="747862" y="1646174"/>
        <a:ext cx="5554327" cy="647499"/>
      </dsp:txXfrm>
    </dsp:sp>
    <dsp:sp modelId="{3511A6B6-642B-4203-8DF2-31573F77BCF2}">
      <dsp:nvSpPr>
        <dsp:cNvPr id="0" name=""/>
        <dsp:cNvSpPr/>
      </dsp:nvSpPr>
      <dsp:spPr>
        <a:xfrm>
          <a:off x="0" y="3237968"/>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3C4099-6E57-4D32-B1AB-41491BDF7F81}">
      <dsp:nvSpPr>
        <dsp:cNvPr id="0" name=""/>
        <dsp:cNvSpPr/>
      </dsp:nvSpPr>
      <dsp:spPr>
        <a:xfrm>
          <a:off x="188112" y="3383656"/>
          <a:ext cx="356124" cy="3561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333AD-AE1C-4969-AE26-F32B56BDF01A}">
      <dsp:nvSpPr>
        <dsp:cNvPr id="0" name=""/>
        <dsp:cNvSpPr/>
      </dsp:nvSpPr>
      <dsp:spPr>
        <a:xfrm>
          <a:off x="747862" y="3237968"/>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GB" sz="1600" kern="1200" dirty="0"/>
            <a:t> </a:t>
          </a:r>
          <a:endParaRPr lang="en-US" sz="1600" kern="1200" dirty="0"/>
        </a:p>
      </dsp:txBody>
      <dsp:txXfrm>
        <a:off x="747862" y="3237968"/>
        <a:ext cx="5554327" cy="647499"/>
      </dsp:txXfrm>
    </dsp:sp>
    <dsp:sp modelId="{9CA529E8-7058-48B0-A7E3-7E49B0CAF50C}">
      <dsp:nvSpPr>
        <dsp:cNvPr id="0" name=""/>
        <dsp:cNvSpPr/>
      </dsp:nvSpPr>
      <dsp:spPr>
        <a:xfrm>
          <a:off x="0" y="4047343"/>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66CEB3-32EA-43B0-B89C-124D854EFC5E}">
      <dsp:nvSpPr>
        <dsp:cNvPr id="0" name=""/>
        <dsp:cNvSpPr/>
      </dsp:nvSpPr>
      <dsp:spPr>
        <a:xfrm>
          <a:off x="195868" y="4193030"/>
          <a:ext cx="356124" cy="3561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024EC8-92CC-479D-9C3C-98EE997E7F74}">
      <dsp:nvSpPr>
        <dsp:cNvPr id="0" name=""/>
        <dsp:cNvSpPr/>
      </dsp:nvSpPr>
      <dsp:spPr>
        <a:xfrm>
          <a:off x="747862" y="4047343"/>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1"/>
              </a:solidFill>
            </a:rPr>
            <a:t>Positive affirmations</a:t>
          </a:r>
        </a:p>
      </dsp:txBody>
      <dsp:txXfrm>
        <a:off x="747862" y="4047343"/>
        <a:ext cx="5554327" cy="647499"/>
      </dsp:txXfrm>
    </dsp:sp>
    <dsp:sp modelId="{CA1DF678-9D68-42F6-A280-3D02A345E4DD}">
      <dsp:nvSpPr>
        <dsp:cNvPr id="0" name=""/>
        <dsp:cNvSpPr/>
      </dsp:nvSpPr>
      <dsp:spPr>
        <a:xfrm>
          <a:off x="0" y="4856717"/>
          <a:ext cx="6302190" cy="6474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5CFD39-DD3B-4388-A939-3B939929C2B8}">
      <dsp:nvSpPr>
        <dsp:cNvPr id="0" name=""/>
        <dsp:cNvSpPr/>
      </dsp:nvSpPr>
      <dsp:spPr>
        <a:xfrm>
          <a:off x="188112" y="5043484"/>
          <a:ext cx="356124" cy="35612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45745B-6EA7-40EC-835D-D65E6CC3D7A7}">
      <dsp:nvSpPr>
        <dsp:cNvPr id="0" name=""/>
        <dsp:cNvSpPr/>
      </dsp:nvSpPr>
      <dsp:spPr>
        <a:xfrm>
          <a:off x="747862" y="4856717"/>
          <a:ext cx="555432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1"/>
              </a:solidFill>
            </a:rPr>
            <a:t>Check out</a:t>
          </a:r>
        </a:p>
      </dsp:txBody>
      <dsp:txXfrm>
        <a:off x="747862" y="4856717"/>
        <a:ext cx="5554327" cy="64749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EB0BD-4744-476C-8BEB-AF4AD048E360}">
      <dsp:nvSpPr>
        <dsp:cNvPr id="0" name=""/>
        <dsp:cNvSpPr/>
      </dsp:nvSpPr>
      <dsp:spPr>
        <a:xfrm>
          <a:off x="621012" y="600669"/>
          <a:ext cx="1852875" cy="185287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E81172-357D-4452-8E45-4AAA958EB8DB}">
      <dsp:nvSpPr>
        <dsp:cNvPr id="0" name=""/>
        <dsp:cNvSpPr/>
      </dsp:nvSpPr>
      <dsp:spPr>
        <a:xfrm>
          <a:off x="1015887" y="995544"/>
          <a:ext cx="1063124" cy="10631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FA6064-A119-4DEB-B829-06E77F09B2C9}">
      <dsp:nvSpPr>
        <dsp:cNvPr id="0" name=""/>
        <dsp:cNvSpPr/>
      </dsp:nvSpPr>
      <dsp:spPr>
        <a:xfrm>
          <a:off x="28699" y="3030669"/>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GB" sz="4000" kern="1200"/>
            <a:t>Stop</a:t>
          </a:r>
          <a:endParaRPr lang="en-US" sz="4000" kern="1200"/>
        </a:p>
      </dsp:txBody>
      <dsp:txXfrm>
        <a:off x="28699" y="3030669"/>
        <a:ext cx="3037500" cy="720000"/>
      </dsp:txXfrm>
    </dsp:sp>
    <dsp:sp modelId="{AC0B2A47-8452-4F5D-80D0-EE40C09110F9}">
      <dsp:nvSpPr>
        <dsp:cNvPr id="0" name=""/>
        <dsp:cNvSpPr/>
      </dsp:nvSpPr>
      <dsp:spPr>
        <a:xfrm>
          <a:off x="4190075" y="600669"/>
          <a:ext cx="1852875" cy="1852875"/>
        </a:xfrm>
        <a:prstGeom prst="round2DiagRect">
          <a:avLst>
            <a:gd name="adj1" fmla="val 29727"/>
            <a:gd name="adj2" fmla="val 0"/>
          </a:avLst>
        </a:prstGeom>
        <a:solidFill>
          <a:schemeClr val="accent2">
            <a:hueOff val="-2556499"/>
            <a:satOff val="-3410"/>
            <a:lumOff val="-10196"/>
            <a:alphaOff val="0"/>
          </a:schemeClr>
        </a:solidFill>
        <a:ln>
          <a:noFill/>
        </a:ln>
        <a:effectLst/>
      </dsp:spPr>
      <dsp:style>
        <a:lnRef idx="0">
          <a:scrgbClr r="0" g="0" b="0"/>
        </a:lnRef>
        <a:fillRef idx="1">
          <a:scrgbClr r="0" g="0" b="0"/>
        </a:fillRef>
        <a:effectRef idx="0">
          <a:scrgbClr r="0" g="0" b="0"/>
        </a:effectRef>
        <a:fontRef idx="minor"/>
      </dsp:style>
    </dsp:sp>
    <dsp:sp modelId="{9B2A0C70-C507-43B0-98CF-16A80E3AE25E}">
      <dsp:nvSpPr>
        <dsp:cNvPr id="0" name=""/>
        <dsp:cNvSpPr/>
      </dsp:nvSpPr>
      <dsp:spPr>
        <a:xfrm>
          <a:off x="4584950" y="995544"/>
          <a:ext cx="1063124" cy="10631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A760A3-9232-4ACA-8D79-828FF222E26D}">
      <dsp:nvSpPr>
        <dsp:cNvPr id="0" name=""/>
        <dsp:cNvSpPr/>
      </dsp:nvSpPr>
      <dsp:spPr>
        <a:xfrm>
          <a:off x="3597762" y="3030669"/>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GB" sz="4000" kern="1200"/>
            <a:t>Speak</a:t>
          </a:r>
          <a:endParaRPr lang="en-US" sz="4000" kern="1200"/>
        </a:p>
      </dsp:txBody>
      <dsp:txXfrm>
        <a:off x="3597762" y="3030669"/>
        <a:ext cx="3037500" cy="720000"/>
      </dsp:txXfrm>
    </dsp:sp>
    <dsp:sp modelId="{12268ACE-0863-4475-BC5B-A833562A2D3F}">
      <dsp:nvSpPr>
        <dsp:cNvPr id="0" name=""/>
        <dsp:cNvSpPr/>
      </dsp:nvSpPr>
      <dsp:spPr>
        <a:xfrm>
          <a:off x="7759137" y="600669"/>
          <a:ext cx="1852875" cy="1852875"/>
        </a:xfrm>
        <a:prstGeom prst="round2DiagRect">
          <a:avLst>
            <a:gd name="adj1" fmla="val 29727"/>
            <a:gd name="adj2" fmla="val 0"/>
          </a:avLst>
        </a:prstGeom>
        <a:solidFill>
          <a:schemeClr val="accent2">
            <a:hueOff val="-5112997"/>
            <a:satOff val="-6820"/>
            <a:lumOff val="-20392"/>
            <a:alphaOff val="0"/>
          </a:schemeClr>
        </a:solidFill>
        <a:ln>
          <a:noFill/>
        </a:ln>
        <a:effectLst/>
      </dsp:spPr>
      <dsp:style>
        <a:lnRef idx="0">
          <a:scrgbClr r="0" g="0" b="0"/>
        </a:lnRef>
        <a:fillRef idx="1">
          <a:scrgbClr r="0" g="0" b="0"/>
        </a:fillRef>
        <a:effectRef idx="0">
          <a:scrgbClr r="0" g="0" b="0"/>
        </a:effectRef>
        <a:fontRef idx="minor"/>
      </dsp:style>
    </dsp:sp>
    <dsp:sp modelId="{23FC80D5-AADF-43EE-B4EC-A1BCE9BE5E93}">
      <dsp:nvSpPr>
        <dsp:cNvPr id="0" name=""/>
        <dsp:cNvSpPr/>
      </dsp:nvSpPr>
      <dsp:spPr>
        <a:xfrm>
          <a:off x="8154012" y="995544"/>
          <a:ext cx="1063124" cy="10631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F27A94-BB9D-47A8-940E-A74152E35944}">
      <dsp:nvSpPr>
        <dsp:cNvPr id="0" name=""/>
        <dsp:cNvSpPr/>
      </dsp:nvSpPr>
      <dsp:spPr>
        <a:xfrm>
          <a:off x="7166825" y="3030669"/>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GB" sz="4000" kern="1200"/>
            <a:t>Support</a:t>
          </a:r>
          <a:endParaRPr lang="en-US" sz="4000" kern="1200"/>
        </a:p>
      </dsp:txBody>
      <dsp:txXfrm>
        <a:off x="7166825" y="3030669"/>
        <a:ext cx="3037500" cy="7200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B815A-37B9-4AB4-975D-D22FC34C3AE6}">
      <dsp:nvSpPr>
        <dsp:cNvPr id="0" name=""/>
        <dsp:cNvSpPr/>
      </dsp:nvSpPr>
      <dsp:spPr>
        <a:xfrm>
          <a:off x="0" y="0"/>
          <a:ext cx="6302190" cy="7587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720F02-C11F-4771-8ABB-FE830BC0CFDB}">
      <dsp:nvSpPr>
        <dsp:cNvPr id="0" name=""/>
        <dsp:cNvSpPr/>
      </dsp:nvSpPr>
      <dsp:spPr>
        <a:xfrm>
          <a:off x="233740" y="152244"/>
          <a:ext cx="417326" cy="417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0F929C-9962-4B62-94FB-B6D22B9699B4}">
      <dsp:nvSpPr>
        <dsp:cNvPr id="0" name=""/>
        <dsp:cNvSpPr/>
      </dsp:nvSpPr>
      <dsp:spPr>
        <a:xfrm>
          <a:off x="876386" y="1780"/>
          <a:ext cx="5425803" cy="75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04" tIns="80304" rIns="80304" bIns="80304" numCol="1" spcCol="1270" anchor="ctr" anchorCtr="0">
          <a:noAutofit/>
        </a:bodyPr>
        <a:lstStyle/>
        <a:p>
          <a:pPr marL="0" lvl="0" indent="0" algn="l" defTabSz="844550">
            <a:lnSpc>
              <a:spcPct val="100000"/>
            </a:lnSpc>
            <a:spcBef>
              <a:spcPct val="0"/>
            </a:spcBef>
            <a:spcAft>
              <a:spcPct val="35000"/>
            </a:spcAft>
            <a:buNone/>
          </a:pPr>
          <a:r>
            <a:rPr lang="en-US" sz="1900" kern="1200" dirty="0">
              <a:solidFill>
                <a:schemeClr val="bg1"/>
              </a:solidFill>
            </a:rPr>
            <a:t>Check in and introductions</a:t>
          </a:r>
        </a:p>
      </dsp:txBody>
      <dsp:txXfrm>
        <a:off x="876386" y="1780"/>
        <a:ext cx="5425803" cy="758776"/>
      </dsp:txXfrm>
    </dsp:sp>
    <dsp:sp modelId="{37E4C207-A03E-42CD-8275-0920218A711F}">
      <dsp:nvSpPr>
        <dsp:cNvPr id="0" name=""/>
        <dsp:cNvSpPr/>
      </dsp:nvSpPr>
      <dsp:spPr>
        <a:xfrm>
          <a:off x="0" y="950250"/>
          <a:ext cx="6302190" cy="7587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3D834-F40A-4E17-8B71-391A43553DF3}">
      <dsp:nvSpPr>
        <dsp:cNvPr id="0" name=""/>
        <dsp:cNvSpPr/>
      </dsp:nvSpPr>
      <dsp:spPr>
        <a:xfrm>
          <a:off x="229529" y="1120975"/>
          <a:ext cx="417326" cy="417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D6600A-6FDE-419F-A80A-14B8F18DBEA4}">
      <dsp:nvSpPr>
        <dsp:cNvPr id="0" name=""/>
        <dsp:cNvSpPr/>
      </dsp:nvSpPr>
      <dsp:spPr>
        <a:xfrm>
          <a:off x="876386" y="950250"/>
          <a:ext cx="5425803" cy="75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04" tIns="80304" rIns="80304" bIns="80304" numCol="1" spcCol="1270" anchor="ctr" anchorCtr="0">
          <a:noAutofit/>
        </a:bodyPr>
        <a:lstStyle/>
        <a:p>
          <a:pPr marL="0" lvl="0" indent="0" algn="l" defTabSz="844550">
            <a:lnSpc>
              <a:spcPct val="100000"/>
            </a:lnSpc>
            <a:spcBef>
              <a:spcPct val="0"/>
            </a:spcBef>
            <a:spcAft>
              <a:spcPct val="35000"/>
            </a:spcAft>
            <a:buNone/>
          </a:pPr>
          <a:r>
            <a:rPr lang="en-GB" sz="1900" kern="1200" dirty="0">
              <a:solidFill>
                <a:schemeClr val="bg1"/>
              </a:solidFill>
            </a:rPr>
            <a:t>Group game/ icebreaker</a:t>
          </a:r>
          <a:endParaRPr lang="en-US" sz="1900" kern="1200" dirty="0">
            <a:solidFill>
              <a:schemeClr val="bg1"/>
            </a:solidFill>
          </a:endParaRPr>
        </a:p>
      </dsp:txBody>
      <dsp:txXfrm>
        <a:off x="876386" y="950250"/>
        <a:ext cx="5425803" cy="758776"/>
      </dsp:txXfrm>
    </dsp:sp>
    <dsp:sp modelId="{FCFCC698-FF5B-488B-BACE-B48DB85F9208}">
      <dsp:nvSpPr>
        <dsp:cNvPr id="0" name=""/>
        <dsp:cNvSpPr/>
      </dsp:nvSpPr>
      <dsp:spPr>
        <a:xfrm>
          <a:off x="0" y="1898720"/>
          <a:ext cx="6302190" cy="7587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4D116E-85CD-4435-A617-32DE05DD325E}">
      <dsp:nvSpPr>
        <dsp:cNvPr id="0" name=""/>
        <dsp:cNvSpPr/>
      </dsp:nvSpPr>
      <dsp:spPr>
        <a:xfrm>
          <a:off x="229529" y="2069445"/>
          <a:ext cx="417326" cy="417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665AB-065B-46C9-9AE7-233C63088ACE}">
      <dsp:nvSpPr>
        <dsp:cNvPr id="0" name=""/>
        <dsp:cNvSpPr/>
      </dsp:nvSpPr>
      <dsp:spPr>
        <a:xfrm>
          <a:off x="876386" y="1898720"/>
          <a:ext cx="5425803" cy="75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04" tIns="80304" rIns="80304" bIns="80304" numCol="1" spcCol="1270" anchor="ctr" anchorCtr="0">
          <a:noAutofit/>
        </a:bodyPr>
        <a:lstStyle/>
        <a:p>
          <a:pPr marL="0" lvl="0" indent="0" algn="l" defTabSz="844550">
            <a:lnSpc>
              <a:spcPct val="100000"/>
            </a:lnSpc>
            <a:spcBef>
              <a:spcPct val="0"/>
            </a:spcBef>
            <a:spcAft>
              <a:spcPct val="35000"/>
            </a:spcAft>
            <a:buNone/>
          </a:pPr>
          <a:r>
            <a:rPr lang="en-GB" sz="1900" kern="1200" dirty="0"/>
            <a:t> </a:t>
          </a:r>
          <a:endParaRPr lang="en-US" sz="1900" kern="1200" dirty="0"/>
        </a:p>
      </dsp:txBody>
      <dsp:txXfrm>
        <a:off x="876386" y="1898720"/>
        <a:ext cx="5425803" cy="758776"/>
      </dsp:txXfrm>
    </dsp:sp>
    <dsp:sp modelId="{594BFF2B-24CC-4742-92B6-AB8973756B05}">
      <dsp:nvSpPr>
        <dsp:cNvPr id="0" name=""/>
        <dsp:cNvSpPr/>
      </dsp:nvSpPr>
      <dsp:spPr>
        <a:xfrm>
          <a:off x="0" y="2847191"/>
          <a:ext cx="6302190" cy="7587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463F04-973A-4FA5-8BD5-0B6104D41A14}">
      <dsp:nvSpPr>
        <dsp:cNvPr id="0" name=""/>
        <dsp:cNvSpPr/>
      </dsp:nvSpPr>
      <dsp:spPr>
        <a:xfrm>
          <a:off x="220440" y="2971008"/>
          <a:ext cx="417326" cy="417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EF03F-2789-44FE-8CF6-86484CDC31E8}">
      <dsp:nvSpPr>
        <dsp:cNvPr id="0" name=""/>
        <dsp:cNvSpPr/>
      </dsp:nvSpPr>
      <dsp:spPr>
        <a:xfrm>
          <a:off x="876386" y="1930308"/>
          <a:ext cx="5425803" cy="75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04" tIns="80304" rIns="80304" bIns="80304" numCol="1" spcCol="1270" anchor="ctr" anchorCtr="0">
          <a:noAutofit/>
        </a:bodyPr>
        <a:lstStyle/>
        <a:p>
          <a:pPr marL="0" lvl="0" indent="0" algn="l" defTabSz="844550">
            <a:lnSpc>
              <a:spcPct val="100000"/>
            </a:lnSpc>
            <a:spcBef>
              <a:spcPct val="0"/>
            </a:spcBef>
            <a:spcAft>
              <a:spcPct val="35000"/>
            </a:spcAft>
            <a:buNone/>
          </a:pPr>
          <a:r>
            <a:rPr lang="en-US" sz="1900" kern="1200" dirty="0">
              <a:solidFill>
                <a:schemeClr val="bg1"/>
              </a:solidFill>
            </a:rPr>
            <a:t>Introduction to peer pressure</a:t>
          </a:r>
        </a:p>
      </dsp:txBody>
      <dsp:txXfrm>
        <a:off x="876386" y="1930308"/>
        <a:ext cx="5425803" cy="758776"/>
      </dsp:txXfrm>
    </dsp:sp>
    <dsp:sp modelId="{3511A6B6-642B-4203-8DF2-31573F77BCF2}">
      <dsp:nvSpPr>
        <dsp:cNvPr id="0" name=""/>
        <dsp:cNvSpPr/>
      </dsp:nvSpPr>
      <dsp:spPr>
        <a:xfrm>
          <a:off x="0" y="3795661"/>
          <a:ext cx="6302190" cy="7587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3C4099-6E57-4D32-B1AB-41491BDF7F81}">
      <dsp:nvSpPr>
        <dsp:cNvPr id="0" name=""/>
        <dsp:cNvSpPr/>
      </dsp:nvSpPr>
      <dsp:spPr>
        <a:xfrm>
          <a:off x="220440" y="3966385"/>
          <a:ext cx="417326" cy="41732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333AD-AE1C-4969-AE26-F32B56BDF01A}">
      <dsp:nvSpPr>
        <dsp:cNvPr id="0" name=""/>
        <dsp:cNvSpPr/>
      </dsp:nvSpPr>
      <dsp:spPr>
        <a:xfrm>
          <a:off x="876386" y="3795661"/>
          <a:ext cx="5425803" cy="75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04" tIns="80304" rIns="80304" bIns="80304" numCol="1" spcCol="1270" anchor="ctr" anchorCtr="0">
          <a:noAutofit/>
        </a:bodyPr>
        <a:lstStyle/>
        <a:p>
          <a:pPr marL="0" lvl="0" indent="0" algn="l" defTabSz="844550">
            <a:lnSpc>
              <a:spcPct val="100000"/>
            </a:lnSpc>
            <a:spcBef>
              <a:spcPct val="0"/>
            </a:spcBef>
            <a:spcAft>
              <a:spcPct val="35000"/>
            </a:spcAft>
            <a:buNone/>
          </a:pPr>
          <a:r>
            <a:rPr lang="en-GB" sz="1900" kern="1200" dirty="0"/>
            <a:t> </a:t>
          </a:r>
          <a:endParaRPr lang="en-US" sz="1900" kern="1200" dirty="0"/>
        </a:p>
      </dsp:txBody>
      <dsp:txXfrm>
        <a:off x="876386" y="3795661"/>
        <a:ext cx="5425803" cy="758776"/>
      </dsp:txXfrm>
    </dsp:sp>
    <dsp:sp modelId="{CA1DF678-9D68-42F6-A280-3D02A345E4DD}">
      <dsp:nvSpPr>
        <dsp:cNvPr id="0" name=""/>
        <dsp:cNvSpPr/>
      </dsp:nvSpPr>
      <dsp:spPr>
        <a:xfrm>
          <a:off x="0" y="4744131"/>
          <a:ext cx="6302190" cy="7587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5CFD39-DD3B-4388-A939-3B939929C2B8}">
      <dsp:nvSpPr>
        <dsp:cNvPr id="0" name=""/>
        <dsp:cNvSpPr/>
      </dsp:nvSpPr>
      <dsp:spPr>
        <a:xfrm>
          <a:off x="220440" y="4962994"/>
          <a:ext cx="417326" cy="41732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45745B-6EA7-40EC-835D-D65E6CC3D7A7}">
      <dsp:nvSpPr>
        <dsp:cNvPr id="0" name=""/>
        <dsp:cNvSpPr/>
      </dsp:nvSpPr>
      <dsp:spPr>
        <a:xfrm>
          <a:off x="876386" y="4744131"/>
          <a:ext cx="5425803" cy="75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04" tIns="80304" rIns="80304" bIns="80304" numCol="1" spcCol="1270" anchor="ctr" anchorCtr="0">
          <a:noAutofit/>
        </a:bodyPr>
        <a:lstStyle/>
        <a:p>
          <a:pPr marL="0" lvl="0" indent="0" algn="l" defTabSz="844550">
            <a:lnSpc>
              <a:spcPct val="100000"/>
            </a:lnSpc>
            <a:spcBef>
              <a:spcPct val="0"/>
            </a:spcBef>
            <a:spcAft>
              <a:spcPct val="35000"/>
            </a:spcAft>
            <a:buNone/>
          </a:pPr>
          <a:r>
            <a:rPr lang="en-US" sz="1900" kern="1200" dirty="0">
              <a:solidFill>
                <a:schemeClr val="bg1"/>
              </a:solidFill>
            </a:rPr>
            <a:t>Check out</a:t>
          </a:r>
        </a:p>
      </dsp:txBody>
      <dsp:txXfrm>
        <a:off x="876386" y="4744131"/>
        <a:ext cx="5425803" cy="75877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29CCA-BB0A-460C-9350-EB356C1D5A95}">
      <dsp:nvSpPr>
        <dsp:cNvPr id="0" name=""/>
        <dsp:cNvSpPr/>
      </dsp:nvSpPr>
      <dsp:spPr>
        <a:xfrm>
          <a:off x="1015242" y="1205791"/>
          <a:ext cx="928589" cy="9285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EB9E77-C8CD-4EE4-BC3F-F555E4723BA6}">
      <dsp:nvSpPr>
        <dsp:cNvPr id="0" name=""/>
        <dsp:cNvSpPr/>
      </dsp:nvSpPr>
      <dsp:spPr>
        <a:xfrm>
          <a:off x="447771" y="2425546"/>
          <a:ext cx="206353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a:t>Difference between want and need – Our Desert Island</a:t>
          </a:r>
          <a:endParaRPr lang="en-US" sz="1700" kern="1200"/>
        </a:p>
      </dsp:txBody>
      <dsp:txXfrm>
        <a:off x="447771" y="2425546"/>
        <a:ext cx="2063532" cy="720000"/>
      </dsp:txXfrm>
    </dsp:sp>
    <dsp:sp modelId="{7F447BD6-8C32-44DC-BF64-D0EF0030022B}">
      <dsp:nvSpPr>
        <dsp:cNvPr id="0" name=""/>
        <dsp:cNvSpPr/>
      </dsp:nvSpPr>
      <dsp:spPr>
        <a:xfrm>
          <a:off x="3439892" y="1205791"/>
          <a:ext cx="928589" cy="9285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A256A3-72F9-4E4E-AB76-D07DF8817838}">
      <dsp:nvSpPr>
        <dsp:cNvPr id="0" name=""/>
        <dsp:cNvSpPr/>
      </dsp:nvSpPr>
      <dsp:spPr>
        <a:xfrm>
          <a:off x="2872421" y="2425546"/>
          <a:ext cx="206353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a:t>Shopping smart</a:t>
          </a:r>
          <a:endParaRPr lang="en-US" sz="1700" kern="1200"/>
        </a:p>
      </dsp:txBody>
      <dsp:txXfrm>
        <a:off x="2872421" y="2425546"/>
        <a:ext cx="2063532" cy="720000"/>
      </dsp:txXfrm>
    </dsp:sp>
    <dsp:sp modelId="{3A0B5E56-3E8F-4F5D-82D3-1CA9A8AFEBEB}">
      <dsp:nvSpPr>
        <dsp:cNvPr id="0" name=""/>
        <dsp:cNvSpPr/>
      </dsp:nvSpPr>
      <dsp:spPr>
        <a:xfrm>
          <a:off x="5864542" y="1205791"/>
          <a:ext cx="928589" cy="9285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119A08-0B5F-4497-BBB3-8D3247B9BF43}">
      <dsp:nvSpPr>
        <dsp:cNvPr id="0" name=""/>
        <dsp:cNvSpPr/>
      </dsp:nvSpPr>
      <dsp:spPr>
        <a:xfrm>
          <a:off x="5297071" y="2425546"/>
          <a:ext cx="206353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a:t>Saving and spending – group task!</a:t>
          </a:r>
          <a:endParaRPr lang="en-US" sz="1700" kern="1200"/>
        </a:p>
      </dsp:txBody>
      <dsp:txXfrm>
        <a:off x="5297071" y="2425546"/>
        <a:ext cx="2063532" cy="720000"/>
      </dsp:txXfrm>
    </dsp:sp>
    <dsp:sp modelId="{0AB1EB99-88CB-41E1-83C9-CC433A1EB099}">
      <dsp:nvSpPr>
        <dsp:cNvPr id="0" name=""/>
        <dsp:cNvSpPr/>
      </dsp:nvSpPr>
      <dsp:spPr>
        <a:xfrm>
          <a:off x="8289192" y="1205791"/>
          <a:ext cx="928589" cy="9285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58601C-24F6-4CAA-BF55-6941D6DCBE0D}">
      <dsp:nvSpPr>
        <dsp:cNvPr id="0" name=""/>
        <dsp:cNvSpPr/>
      </dsp:nvSpPr>
      <dsp:spPr>
        <a:xfrm>
          <a:off x="7721721" y="2425546"/>
          <a:ext cx="206353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a:t>Check Out</a:t>
          </a:r>
          <a:endParaRPr lang="en-US" sz="1700" kern="1200"/>
        </a:p>
      </dsp:txBody>
      <dsp:txXfrm>
        <a:off x="7721721" y="2425546"/>
        <a:ext cx="2063532" cy="72000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1B656-4305-4A9E-B77E-5910E27D4451}">
      <dsp:nvSpPr>
        <dsp:cNvPr id="0" name=""/>
        <dsp:cNvSpPr/>
      </dsp:nvSpPr>
      <dsp:spPr>
        <a:xfrm>
          <a:off x="2997" y="629722"/>
          <a:ext cx="2378378" cy="142702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Check in</a:t>
          </a:r>
          <a:endParaRPr lang="en-US" sz="2800" kern="1200"/>
        </a:p>
      </dsp:txBody>
      <dsp:txXfrm>
        <a:off x="2997" y="629722"/>
        <a:ext cx="2378378" cy="1427027"/>
      </dsp:txXfrm>
    </dsp:sp>
    <dsp:sp modelId="{ECB5EBF5-DB3D-4A74-BF20-6C463947325F}">
      <dsp:nvSpPr>
        <dsp:cNvPr id="0" name=""/>
        <dsp:cNvSpPr/>
      </dsp:nvSpPr>
      <dsp:spPr>
        <a:xfrm>
          <a:off x="2619214" y="629722"/>
          <a:ext cx="2378378" cy="142702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What is a stressful situation?</a:t>
          </a:r>
          <a:endParaRPr lang="en-US" sz="2800" kern="1200"/>
        </a:p>
      </dsp:txBody>
      <dsp:txXfrm>
        <a:off x="2619214" y="629722"/>
        <a:ext cx="2378378" cy="1427027"/>
      </dsp:txXfrm>
    </dsp:sp>
    <dsp:sp modelId="{264E0A27-F31C-4E7C-9275-75AC2566FD2C}">
      <dsp:nvSpPr>
        <dsp:cNvPr id="0" name=""/>
        <dsp:cNvSpPr/>
      </dsp:nvSpPr>
      <dsp:spPr>
        <a:xfrm>
          <a:off x="5235431" y="629722"/>
          <a:ext cx="2378378" cy="142702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Group game/ icebreaker</a:t>
          </a:r>
          <a:endParaRPr lang="en-US" sz="2800" kern="1200"/>
        </a:p>
      </dsp:txBody>
      <dsp:txXfrm>
        <a:off x="5235431" y="629722"/>
        <a:ext cx="2378378" cy="1427027"/>
      </dsp:txXfrm>
    </dsp:sp>
    <dsp:sp modelId="{852A4DF3-8AEB-4447-AD15-8C4978BBD108}">
      <dsp:nvSpPr>
        <dsp:cNvPr id="0" name=""/>
        <dsp:cNvSpPr/>
      </dsp:nvSpPr>
      <dsp:spPr>
        <a:xfrm>
          <a:off x="7851648" y="629722"/>
          <a:ext cx="2378378" cy="14270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Our health &amp; wellbeing</a:t>
          </a:r>
          <a:endParaRPr lang="en-US" sz="2800" kern="1200"/>
        </a:p>
      </dsp:txBody>
      <dsp:txXfrm>
        <a:off x="7851648" y="629722"/>
        <a:ext cx="2378378" cy="1427027"/>
      </dsp:txXfrm>
    </dsp:sp>
    <dsp:sp modelId="{D8E49A1C-B34A-4D18-92AE-4C013B11430B}">
      <dsp:nvSpPr>
        <dsp:cNvPr id="0" name=""/>
        <dsp:cNvSpPr/>
      </dsp:nvSpPr>
      <dsp:spPr>
        <a:xfrm>
          <a:off x="2997" y="2294587"/>
          <a:ext cx="2378378" cy="142702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Pledge</a:t>
          </a:r>
          <a:endParaRPr lang="en-US" sz="2800" kern="1200"/>
        </a:p>
      </dsp:txBody>
      <dsp:txXfrm>
        <a:off x="2997" y="2294587"/>
        <a:ext cx="2378378" cy="1427027"/>
      </dsp:txXfrm>
    </dsp:sp>
    <dsp:sp modelId="{451159FF-2291-4EC8-BDB4-061EE6598D41}">
      <dsp:nvSpPr>
        <dsp:cNvPr id="0" name=""/>
        <dsp:cNvSpPr/>
      </dsp:nvSpPr>
      <dsp:spPr>
        <a:xfrm>
          <a:off x="2619214" y="2294587"/>
          <a:ext cx="2378378" cy="142702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Jar of Importance</a:t>
          </a:r>
          <a:endParaRPr lang="en-US" sz="2800" kern="1200"/>
        </a:p>
      </dsp:txBody>
      <dsp:txXfrm>
        <a:off x="2619214" y="2294587"/>
        <a:ext cx="2378378" cy="1427027"/>
      </dsp:txXfrm>
    </dsp:sp>
    <dsp:sp modelId="{FAF4E061-4546-4265-9E7F-05BE0FA081EC}">
      <dsp:nvSpPr>
        <dsp:cNvPr id="0" name=""/>
        <dsp:cNvSpPr/>
      </dsp:nvSpPr>
      <dsp:spPr>
        <a:xfrm>
          <a:off x="5235431" y="2294587"/>
          <a:ext cx="2378378" cy="142702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Managing stress</a:t>
          </a:r>
          <a:endParaRPr lang="en-US" sz="2800" kern="1200"/>
        </a:p>
      </dsp:txBody>
      <dsp:txXfrm>
        <a:off x="5235431" y="2294587"/>
        <a:ext cx="2378378" cy="1427027"/>
      </dsp:txXfrm>
    </dsp:sp>
    <dsp:sp modelId="{2723680D-8CF5-4C13-9B35-4FFFE0EF5E84}">
      <dsp:nvSpPr>
        <dsp:cNvPr id="0" name=""/>
        <dsp:cNvSpPr/>
      </dsp:nvSpPr>
      <dsp:spPr>
        <a:xfrm>
          <a:off x="7851648" y="2294587"/>
          <a:ext cx="2378378" cy="142702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Check out </a:t>
          </a:r>
          <a:endParaRPr lang="en-US" sz="2800" kern="1200"/>
        </a:p>
      </dsp:txBody>
      <dsp:txXfrm>
        <a:off x="7851648" y="2294587"/>
        <a:ext cx="2378378" cy="142702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4BD02-D988-4F5F-B882-D67B2979B63C}">
      <dsp:nvSpPr>
        <dsp:cNvPr id="0" name=""/>
        <dsp:cNvSpPr/>
      </dsp:nvSpPr>
      <dsp:spPr>
        <a:xfrm>
          <a:off x="524710" y="498934"/>
          <a:ext cx="653378" cy="653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0773DC-8FEB-403A-A28A-DAD2A8EB9264}">
      <dsp:nvSpPr>
        <dsp:cNvPr id="0" name=""/>
        <dsp:cNvSpPr/>
      </dsp:nvSpPr>
      <dsp:spPr>
        <a:xfrm>
          <a:off x="125423" y="1413393"/>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Check in &amp; Pledge review</a:t>
          </a:r>
          <a:endParaRPr lang="en-US" sz="1800" kern="1200"/>
        </a:p>
      </dsp:txBody>
      <dsp:txXfrm>
        <a:off x="125423" y="1413393"/>
        <a:ext cx="1451953" cy="580781"/>
      </dsp:txXfrm>
    </dsp:sp>
    <dsp:sp modelId="{33062EF5-503A-434B-ADB3-25F9920AF36A}">
      <dsp:nvSpPr>
        <dsp:cNvPr id="0" name=""/>
        <dsp:cNvSpPr/>
      </dsp:nvSpPr>
      <dsp:spPr>
        <a:xfrm>
          <a:off x="2230755" y="498934"/>
          <a:ext cx="653378" cy="653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551273-03B0-408B-8A88-9954B2B03D97}">
      <dsp:nvSpPr>
        <dsp:cNvPr id="0" name=""/>
        <dsp:cNvSpPr/>
      </dsp:nvSpPr>
      <dsp:spPr>
        <a:xfrm>
          <a:off x="1831468" y="1413393"/>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Group game/ icebreaker</a:t>
          </a:r>
          <a:endParaRPr lang="en-US" sz="1800" kern="1200"/>
        </a:p>
      </dsp:txBody>
      <dsp:txXfrm>
        <a:off x="1831468" y="1413393"/>
        <a:ext cx="1451953" cy="580781"/>
      </dsp:txXfrm>
    </dsp:sp>
    <dsp:sp modelId="{2338C7D8-9F14-4104-9331-66A048CFD486}">
      <dsp:nvSpPr>
        <dsp:cNvPr id="0" name=""/>
        <dsp:cNvSpPr/>
      </dsp:nvSpPr>
      <dsp:spPr>
        <a:xfrm>
          <a:off x="3936800" y="498934"/>
          <a:ext cx="653378" cy="6533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2F435B-BA41-48C6-BE24-324615204CB7}">
      <dsp:nvSpPr>
        <dsp:cNvPr id="0" name=""/>
        <dsp:cNvSpPr/>
      </dsp:nvSpPr>
      <dsp:spPr>
        <a:xfrm>
          <a:off x="3537513" y="1413393"/>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Letter to a stranger</a:t>
          </a:r>
          <a:endParaRPr lang="en-US" sz="1800" kern="1200"/>
        </a:p>
      </dsp:txBody>
      <dsp:txXfrm>
        <a:off x="3537513" y="1413393"/>
        <a:ext cx="1451953" cy="580781"/>
      </dsp:txXfrm>
    </dsp:sp>
    <dsp:sp modelId="{10DA1154-A814-4770-9C9B-CE854B6FF9B2}">
      <dsp:nvSpPr>
        <dsp:cNvPr id="0" name=""/>
        <dsp:cNvSpPr/>
      </dsp:nvSpPr>
      <dsp:spPr>
        <a:xfrm>
          <a:off x="5642845" y="498934"/>
          <a:ext cx="653378" cy="6533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705A61-77CB-4972-A607-9566652ECDD6}">
      <dsp:nvSpPr>
        <dsp:cNvPr id="0" name=""/>
        <dsp:cNvSpPr/>
      </dsp:nvSpPr>
      <dsp:spPr>
        <a:xfrm>
          <a:off x="5243558" y="1413393"/>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Power poses</a:t>
          </a:r>
          <a:endParaRPr lang="en-US" sz="1800" kern="1200"/>
        </a:p>
      </dsp:txBody>
      <dsp:txXfrm>
        <a:off x="5243558" y="1413393"/>
        <a:ext cx="1451953" cy="580781"/>
      </dsp:txXfrm>
    </dsp:sp>
    <dsp:sp modelId="{105F9E29-67E8-406C-A382-53C9E2770611}">
      <dsp:nvSpPr>
        <dsp:cNvPr id="0" name=""/>
        <dsp:cNvSpPr/>
      </dsp:nvSpPr>
      <dsp:spPr>
        <a:xfrm>
          <a:off x="7348890" y="498934"/>
          <a:ext cx="653378" cy="65337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1538B0-4EAE-4409-BC4E-0704F3FA91D1}">
      <dsp:nvSpPr>
        <dsp:cNvPr id="0" name=""/>
        <dsp:cNvSpPr/>
      </dsp:nvSpPr>
      <dsp:spPr>
        <a:xfrm>
          <a:off x="6949603" y="1413393"/>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What motivates us?</a:t>
          </a:r>
          <a:endParaRPr lang="en-US" sz="1800" kern="1200"/>
        </a:p>
      </dsp:txBody>
      <dsp:txXfrm>
        <a:off x="6949603" y="1413393"/>
        <a:ext cx="1451953" cy="580781"/>
      </dsp:txXfrm>
    </dsp:sp>
    <dsp:sp modelId="{D51A265B-84FE-4F37-BB88-2D1FFECF23FA}">
      <dsp:nvSpPr>
        <dsp:cNvPr id="0" name=""/>
        <dsp:cNvSpPr/>
      </dsp:nvSpPr>
      <dsp:spPr>
        <a:xfrm>
          <a:off x="9054935" y="498934"/>
          <a:ext cx="653378" cy="65337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33F315-24D5-4893-9B5D-FB1FB6DB5F3A}">
      <dsp:nvSpPr>
        <dsp:cNvPr id="0" name=""/>
        <dsp:cNvSpPr/>
      </dsp:nvSpPr>
      <dsp:spPr>
        <a:xfrm>
          <a:off x="8655648" y="1413393"/>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Self-care bingo!</a:t>
          </a:r>
          <a:endParaRPr lang="en-US" sz="1800" kern="1200"/>
        </a:p>
      </dsp:txBody>
      <dsp:txXfrm>
        <a:off x="8655648" y="1413393"/>
        <a:ext cx="1451953" cy="580781"/>
      </dsp:txXfrm>
    </dsp:sp>
    <dsp:sp modelId="{16229829-D5E4-42D9-BF6D-0E459025A427}">
      <dsp:nvSpPr>
        <dsp:cNvPr id="0" name=""/>
        <dsp:cNvSpPr/>
      </dsp:nvSpPr>
      <dsp:spPr>
        <a:xfrm>
          <a:off x="3936800" y="2357163"/>
          <a:ext cx="653378" cy="65337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FF53AC-815A-4A79-ACD3-24DB1544E956}">
      <dsp:nvSpPr>
        <dsp:cNvPr id="0" name=""/>
        <dsp:cNvSpPr/>
      </dsp:nvSpPr>
      <dsp:spPr>
        <a:xfrm>
          <a:off x="3537513" y="3271622"/>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Gratitude journal</a:t>
          </a:r>
          <a:endParaRPr lang="en-US" sz="1800" kern="1200"/>
        </a:p>
      </dsp:txBody>
      <dsp:txXfrm>
        <a:off x="3537513" y="3271622"/>
        <a:ext cx="1451953" cy="580781"/>
      </dsp:txXfrm>
    </dsp:sp>
    <dsp:sp modelId="{C45FF964-A9A7-406E-8486-B43157C36D81}">
      <dsp:nvSpPr>
        <dsp:cNvPr id="0" name=""/>
        <dsp:cNvSpPr/>
      </dsp:nvSpPr>
      <dsp:spPr>
        <a:xfrm>
          <a:off x="5642845" y="2357163"/>
          <a:ext cx="653378" cy="653378"/>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E94AF7-1201-4B00-9FC4-541A7F6ECF20}">
      <dsp:nvSpPr>
        <dsp:cNvPr id="0" name=""/>
        <dsp:cNvSpPr/>
      </dsp:nvSpPr>
      <dsp:spPr>
        <a:xfrm>
          <a:off x="5243558" y="3271622"/>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Check out</a:t>
          </a:r>
          <a:endParaRPr lang="en-US" sz="1800" kern="1200"/>
        </a:p>
      </dsp:txBody>
      <dsp:txXfrm>
        <a:off x="5243558" y="3271622"/>
        <a:ext cx="1451953" cy="58078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2496F-60FF-410D-9453-B8DBA93887FD}">
      <dsp:nvSpPr>
        <dsp:cNvPr id="0" name=""/>
        <dsp:cNvSpPr/>
      </dsp:nvSpPr>
      <dsp:spPr>
        <a:xfrm>
          <a:off x="0" y="97085"/>
          <a:ext cx="3197820" cy="191869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kern="1200"/>
            <a:t>Check in</a:t>
          </a:r>
          <a:endParaRPr lang="en-US" sz="3700" kern="1200"/>
        </a:p>
      </dsp:txBody>
      <dsp:txXfrm>
        <a:off x="0" y="97085"/>
        <a:ext cx="3197820" cy="1918692"/>
      </dsp:txXfrm>
    </dsp:sp>
    <dsp:sp modelId="{1C0796B7-7EF9-4560-ABCF-0518DD7A79B7}">
      <dsp:nvSpPr>
        <dsp:cNvPr id="0" name=""/>
        <dsp:cNvSpPr/>
      </dsp:nvSpPr>
      <dsp:spPr>
        <a:xfrm>
          <a:off x="3517602" y="97085"/>
          <a:ext cx="3197820" cy="1918692"/>
        </a:xfrm>
        <a:prstGeom prst="rect">
          <a:avLst/>
        </a:prstGeom>
        <a:gradFill rotWithShape="0">
          <a:gsLst>
            <a:gs pos="0">
              <a:schemeClr val="accent2">
                <a:hueOff val="-1022600"/>
                <a:satOff val="-1364"/>
                <a:lumOff val="-4078"/>
                <a:alphaOff val="0"/>
                <a:satMod val="103000"/>
                <a:lumMod val="102000"/>
                <a:tint val="94000"/>
              </a:schemeClr>
            </a:gs>
            <a:gs pos="50000">
              <a:schemeClr val="accent2">
                <a:hueOff val="-1022600"/>
                <a:satOff val="-1364"/>
                <a:lumOff val="-4078"/>
                <a:alphaOff val="0"/>
                <a:satMod val="110000"/>
                <a:lumMod val="100000"/>
                <a:shade val="100000"/>
              </a:schemeClr>
            </a:gs>
            <a:gs pos="100000">
              <a:schemeClr val="accent2">
                <a:hueOff val="-1022600"/>
                <a:satOff val="-1364"/>
                <a:lumOff val="-4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kern="1200"/>
            <a:t>What is a community?</a:t>
          </a:r>
          <a:endParaRPr lang="en-US" sz="3700" kern="1200"/>
        </a:p>
      </dsp:txBody>
      <dsp:txXfrm>
        <a:off x="3517602" y="97085"/>
        <a:ext cx="3197820" cy="1918692"/>
      </dsp:txXfrm>
    </dsp:sp>
    <dsp:sp modelId="{1EAFFFE1-B290-4ED6-8137-21C81A5EF6CB}">
      <dsp:nvSpPr>
        <dsp:cNvPr id="0" name=""/>
        <dsp:cNvSpPr/>
      </dsp:nvSpPr>
      <dsp:spPr>
        <a:xfrm>
          <a:off x="7035204" y="97085"/>
          <a:ext cx="3197820" cy="1918692"/>
        </a:xfrm>
        <a:prstGeom prst="rect">
          <a:avLst/>
        </a:prstGeom>
        <a:gradFill rotWithShape="0">
          <a:gsLst>
            <a:gs pos="0">
              <a:schemeClr val="accent2">
                <a:hueOff val="-2045199"/>
                <a:satOff val="-2728"/>
                <a:lumOff val="-8157"/>
                <a:alphaOff val="0"/>
                <a:satMod val="103000"/>
                <a:lumMod val="102000"/>
                <a:tint val="94000"/>
              </a:schemeClr>
            </a:gs>
            <a:gs pos="50000">
              <a:schemeClr val="accent2">
                <a:hueOff val="-2045199"/>
                <a:satOff val="-2728"/>
                <a:lumOff val="-8157"/>
                <a:alphaOff val="0"/>
                <a:satMod val="110000"/>
                <a:lumMod val="100000"/>
                <a:shade val="100000"/>
              </a:schemeClr>
            </a:gs>
            <a:gs pos="100000">
              <a:schemeClr val="accent2">
                <a:hueOff val="-2045199"/>
                <a:satOff val="-2728"/>
                <a:lumOff val="-8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kern="1200"/>
            <a:t>Human Knot icebreaker</a:t>
          </a:r>
          <a:endParaRPr lang="en-US" sz="3700" kern="1200"/>
        </a:p>
      </dsp:txBody>
      <dsp:txXfrm>
        <a:off x="7035204" y="97085"/>
        <a:ext cx="3197820" cy="1918692"/>
      </dsp:txXfrm>
    </dsp:sp>
    <dsp:sp modelId="{1C2860E2-61B7-44AF-9363-19EA4EB157EF}">
      <dsp:nvSpPr>
        <dsp:cNvPr id="0" name=""/>
        <dsp:cNvSpPr/>
      </dsp:nvSpPr>
      <dsp:spPr>
        <a:xfrm>
          <a:off x="0" y="2335560"/>
          <a:ext cx="3197820" cy="1918692"/>
        </a:xfrm>
        <a:prstGeom prst="rect">
          <a:avLst/>
        </a:prstGeom>
        <a:gradFill rotWithShape="0">
          <a:gsLst>
            <a:gs pos="0">
              <a:schemeClr val="accent2">
                <a:hueOff val="-3067798"/>
                <a:satOff val="-4092"/>
                <a:lumOff val="-12235"/>
                <a:alphaOff val="0"/>
                <a:satMod val="103000"/>
                <a:lumMod val="102000"/>
                <a:tint val="94000"/>
              </a:schemeClr>
            </a:gs>
            <a:gs pos="50000">
              <a:schemeClr val="accent2">
                <a:hueOff val="-3067798"/>
                <a:satOff val="-4092"/>
                <a:lumOff val="-12235"/>
                <a:alphaOff val="0"/>
                <a:satMod val="110000"/>
                <a:lumMod val="100000"/>
                <a:shade val="100000"/>
              </a:schemeClr>
            </a:gs>
            <a:gs pos="100000">
              <a:schemeClr val="accent2">
                <a:hueOff val="-3067798"/>
                <a:satOff val="-4092"/>
                <a:lumOff val="-122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kern="1200" dirty="0"/>
            <a:t>If I was on the Village Council activity</a:t>
          </a:r>
          <a:endParaRPr lang="en-US" sz="3700" kern="1200" dirty="0"/>
        </a:p>
      </dsp:txBody>
      <dsp:txXfrm>
        <a:off x="0" y="2335560"/>
        <a:ext cx="3197820" cy="1918692"/>
      </dsp:txXfrm>
    </dsp:sp>
    <dsp:sp modelId="{8FD25B0C-F379-4CDA-BA81-DC0E23335B7C}">
      <dsp:nvSpPr>
        <dsp:cNvPr id="0" name=""/>
        <dsp:cNvSpPr/>
      </dsp:nvSpPr>
      <dsp:spPr>
        <a:xfrm>
          <a:off x="3517602" y="2335560"/>
          <a:ext cx="3197820" cy="1918692"/>
        </a:xfrm>
        <a:prstGeom prst="rect">
          <a:avLst/>
        </a:prstGeom>
        <a:gradFill rotWithShape="0">
          <a:gsLst>
            <a:gs pos="0">
              <a:schemeClr val="accent2">
                <a:hueOff val="-4090398"/>
                <a:satOff val="-5456"/>
                <a:lumOff val="-16314"/>
                <a:alphaOff val="0"/>
                <a:satMod val="103000"/>
                <a:lumMod val="102000"/>
                <a:tint val="94000"/>
              </a:schemeClr>
            </a:gs>
            <a:gs pos="50000">
              <a:schemeClr val="accent2">
                <a:hueOff val="-4090398"/>
                <a:satOff val="-5456"/>
                <a:lumOff val="-16314"/>
                <a:alphaOff val="0"/>
                <a:satMod val="110000"/>
                <a:lumMod val="100000"/>
                <a:shade val="100000"/>
              </a:schemeClr>
            </a:gs>
            <a:gs pos="100000">
              <a:schemeClr val="accent2">
                <a:hueOff val="-4090398"/>
                <a:satOff val="-5456"/>
                <a:lumOff val="-16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kern="1200"/>
            <a:t>Social action activity </a:t>
          </a:r>
          <a:endParaRPr lang="en-US" sz="3700" kern="1200"/>
        </a:p>
      </dsp:txBody>
      <dsp:txXfrm>
        <a:off x="3517602" y="2335560"/>
        <a:ext cx="3197820" cy="1918692"/>
      </dsp:txXfrm>
    </dsp:sp>
    <dsp:sp modelId="{708DDB0B-FD1D-4DD2-93A7-8AEC729E54F1}">
      <dsp:nvSpPr>
        <dsp:cNvPr id="0" name=""/>
        <dsp:cNvSpPr/>
      </dsp:nvSpPr>
      <dsp:spPr>
        <a:xfrm>
          <a:off x="7035204" y="2335560"/>
          <a:ext cx="3197820" cy="1918692"/>
        </a:xfrm>
        <a:prstGeom prst="rect">
          <a:avLst/>
        </a:prstGeom>
        <a:gradFill rotWithShape="0">
          <a:gsLst>
            <a:gs pos="0">
              <a:schemeClr val="accent2">
                <a:hueOff val="-5112997"/>
                <a:satOff val="-6820"/>
                <a:lumOff val="-20392"/>
                <a:alphaOff val="0"/>
                <a:satMod val="103000"/>
                <a:lumMod val="102000"/>
                <a:tint val="94000"/>
              </a:schemeClr>
            </a:gs>
            <a:gs pos="50000">
              <a:schemeClr val="accent2">
                <a:hueOff val="-5112997"/>
                <a:satOff val="-6820"/>
                <a:lumOff val="-20392"/>
                <a:alphaOff val="0"/>
                <a:satMod val="110000"/>
                <a:lumMod val="100000"/>
                <a:shade val="100000"/>
              </a:schemeClr>
            </a:gs>
            <a:gs pos="100000">
              <a:schemeClr val="accent2">
                <a:hueOff val="-5112997"/>
                <a:satOff val="-6820"/>
                <a:lumOff val="-20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kern="1200"/>
            <a:t>Check out</a:t>
          </a:r>
          <a:endParaRPr lang="en-US" sz="3700" kern="1200"/>
        </a:p>
      </dsp:txBody>
      <dsp:txXfrm>
        <a:off x="7035204" y="2335560"/>
        <a:ext cx="3197820" cy="191869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5603A-1FBE-46E0-8189-C38C795B644E}">
      <dsp:nvSpPr>
        <dsp:cNvPr id="0" name=""/>
        <dsp:cNvSpPr/>
      </dsp:nvSpPr>
      <dsp:spPr>
        <a:xfrm>
          <a:off x="742" y="294288"/>
          <a:ext cx="2894431" cy="173665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What are the positive things about living in my area? </a:t>
          </a:r>
        </a:p>
        <a:p>
          <a:pPr marL="0" lvl="0" indent="0" algn="ctr" defTabSz="577850">
            <a:lnSpc>
              <a:spcPct val="90000"/>
            </a:lnSpc>
            <a:spcBef>
              <a:spcPct val="0"/>
            </a:spcBef>
            <a:spcAft>
              <a:spcPct val="35000"/>
            </a:spcAft>
            <a:buNone/>
          </a:pPr>
          <a:r>
            <a:rPr lang="en-US" sz="1300" kern="1200" dirty="0"/>
            <a:t>Think about what resources/ amenities are available, influential people who live there, how well looked-after it is. Do we make use of all the positive things are community offers?</a:t>
          </a:r>
        </a:p>
      </dsp:txBody>
      <dsp:txXfrm>
        <a:off x="742" y="294288"/>
        <a:ext cx="2894431" cy="1736659"/>
      </dsp:txXfrm>
    </dsp:sp>
    <dsp:sp modelId="{A4CE4012-9374-4D37-9C35-5BA2F517DA0E}">
      <dsp:nvSpPr>
        <dsp:cNvPr id="0" name=""/>
        <dsp:cNvSpPr/>
      </dsp:nvSpPr>
      <dsp:spPr>
        <a:xfrm>
          <a:off x="3184617" y="294288"/>
          <a:ext cx="2894431" cy="173665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What are some of the negative things about living in the area? </a:t>
          </a:r>
        </a:p>
        <a:p>
          <a:pPr marL="0" lvl="0" indent="0" algn="ctr" defTabSz="577850">
            <a:lnSpc>
              <a:spcPct val="90000"/>
            </a:lnSpc>
            <a:spcBef>
              <a:spcPct val="0"/>
            </a:spcBef>
            <a:spcAft>
              <a:spcPct val="35000"/>
            </a:spcAft>
            <a:buNone/>
          </a:pPr>
          <a:r>
            <a:rPr lang="en-US" sz="1300" kern="1200" dirty="0"/>
            <a:t>Think about how these things make you feel. Do they make you feel unsafe? Do they affect your own personal well-being? Who is responsible for these negative issues?</a:t>
          </a:r>
        </a:p>
        <a:p>
          <a:pPr marL="0" lvl="0" indent="0" algn="ctr" defTabSz="577850">
            <a:lnSpc>
              <a:spcPct val="90000"/>
            </a:lnSpc>
            <a:spcBef>
              <a:spcPct val="0"/>
            </a:spcBef>
            <a:spcAft>
              <a:spcPct val="35000"/>
            </a:spcAft>
            <a:buNone/>
          </a:pPr>
          <a:endParaRPr lang="en-US" sz="1300" kern="1200" dirty="0"/>
        </a:p>
      </dsp:txBody>
      <dsp:txXfrm>
        <a:off x="3184617" y="294288"/>
        <a:ext cx="2894431" cy="1736659"/>
      </dsp:txXfrm>
    </dsp:sp>
    <dsp:sp modelId="{29C5479E-FD37-44D8-8DED-800A76726B35}">
      <dsp:nvSpPr>
        <dsp:cNvPr id="0" name=""/>
        <dsp:cNvSpPr/>
      </dsp:nvSpPr>
      <dsp:spPr>
        <a:xfrm>
          <a:off x="742" y="2320390"/>
          <a:ext cx="2894431" cy="173665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Develop an action plan of what can be done to make the community feel safer and be a better place to live.</a:t>
          </a:r>
          <a:endParaRPr lang="en-US" sz="1300" kern="1200" dirty="0"/>
        </a:p>
      </dsp:txBody>
      <dsp:txXfrm>
        <a:off x="742" y="2320390"/>
        <a:ext cx="2894431" cy="1736659"/>
      </dsp:txXfrm>
    </dsp:sp>
    <dsp:sp modelId="{8F5A5CA7-4162-4A8A-8F50-A7E3C998D38A}">
      <dsp:nvSpPr>
        <dsp:cNvPr id="0" name=""/>
        <dsp:cNvSpPr/>
      </dsp:nvSpPr>
      <dsp:spPr>
        <a:xfrm>
          <a:off x="3184617" y="2320390"/>
          <a:ext cx="2894431" cy="173665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Think about – </a:t>
          </a:r>
        </a:p>
        <a:p>
          <a:pPr marL="0" lvl="0" indent="0" algn="ctr" defTabSz="577850">
            <a:lnSpc>
              <a:spcPct val="90000"/>
            </a:lnSpc>
            <a:spcBef>
              <a:spcPct val="0"/>
            </a:spcBef>
            <a:spcAft>
              <a:spcPct val="35000"/>
            </a:spcAft>
            <a:buNone/>
          </a:pPr>
          <a:r>
            <a:rPr lang="en-GB" sz="1300" kern="1200" dirty="0"/>
            <a:t>What small changes could you make? What steps would you need to take? Who could help you?  </a:t>
          </a:r>
          <a:endParaRPr lang="en-US" sz="1300" kern="1200" dirty="0"/>
        </a:p>
      </dsp:txBody>
      <dsp:txXfrm>
        <a:off x="3184617" y="2320390"/>
        <a:ext cx="2894431" cy="17366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D8186-F4CE-42EB-905C-410A27670539}">
      <dsp:nvSpPr>
        <dsp:cNvPr id="0" name=""/>
        <dsp:cNvSpPr/>
      </dsp:nvSpPr>
      <dsp:spPr>
        <a:xfrm>
          <a:off x="0" y="1912"/>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7FB8C6-885B-42CD-900A-8C13C86ADED8}">
      <dsp:nvSpPr>
        <dsp:cNvPr id="0" name=""/>
        <dsp:cNvSpPr/>
      </dsp:nvSpPr>
      <dsp:spPr>
        <a:xfrm>
          <a:off x="293144" y="219953"/>
          <a:ext cx="532990" cy="5329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A5F5A6-22E9-408B-A814-8922FE7AE674}">
      <dsp:nvSpPr>
        <dsp:cNvPr id="0" name=""/>
        <dsp:cNvSpPr/>
      </dsp:nvSpPr>
      <dsp:spPr>
        <a:xfrm>
          <a:off x="1119280" y="1912"/>
          <a:ext cx="3007518"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77900">
            <a:lnSpc>
              <a:spcPct val="100000"/>
            </a:lnSpc>
            <a:spcBef>
              <a:spcPct val="0"/>
            </a:spcBef>
            <a:spcAft>
              <a:spcPct val="35000"/>
            </a:spcAft>
            <a:buNone/>
          </a:pPr>
          <a:r>
            <a:rPr lang="en-US" sz="2200" kern="1200"/>
            <a:t>Sessions</a:t>
          </a:r>
        </a:p>
      </dsp:txBody>
      <dsp:txXfrm>
        <a:off x="1119280" y="1912"/>
        <a:ext cx="3007518" cy="969073"/>
      </dsp:txXfrm>
    </dsp:sp>
    <dsp:sp modelId="{8719EB3F-707D-4840-90C0-51D4B89033A6}">
      <dsp:nvSpPr>
        <dsp:cNvPr id="0" name=""/>
        <dsp:cNvSpPr/>
      </dsp:nvSpPr>
      <dsp:spPr>
        <a:xfrm>
          <a:off x="4126799" y="1912"/>
          <a:ext cx="2556575"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533400">
            <a:lnSpc>
              <a:spcPct val="100000"/>
            </a:lnSpc>
            <a:spcBef>
              <a:spcPct val="0"/>
            </a:spcBef>
            <a:spcAft>
              <a:spcPct val="35000"/>
            </a:spcAft>
            <a:buNone/>
          </a:pPr>
          <a:r>
            <a:rPr lang="en-US" sz="1200" kern="1200"/>
            <a:t> 10</a:t>
          </a:r>
        </a:p>
      </dsp:txBody>
      <dsp:txXfrm>
        <a:off x="4126799" y="1912"/>
        <a:ext cx="2556575" cy="969073"/>
      </dsp:txXfrm>
    </dsp:sp>
    <dsp:sp modelId="{E72F9863-82B3-4F71-B997-DA795FECAB91}">
      <dsp:nvSpPr>
        <dsp:cNvPr id="0" name=""/>
        <dsp:cNvSpPr/>
      </dsp:nvSpPr>
      <dsp:spPr>
        <a:xfrm>
          <a:off x="0" y="1213254"/>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90D53E-4B69-47CB-875D-C6069CD70D34}">
      <dsp:nvSpPr>
        <dsp:cNvPr id="0" name=""/>
        <dsp:cNvSpPr/>
      </dsp:nvSpPr>
      <dsp:spPr>
        <a:xfrm>
          <a:off x="293144" y="1431296"/>
          <a:ext cx="532990" cy="5329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B75D31-7F76-4B60-ADF6-B2EA4AC74BA8}">
      <dsp:nvSpPr>
        <dsp:cNvPr id="0" name=""/>
        <dsp:cNvSpPr/>
      </dsp:nvSpPr>
      <dsp:spPr>
        <a:xfrm>
          <a:off x="1119280" y="1213254"/>
          <a:ext cx="3007518"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77900">
            <a:lnSpc>
              <a:spcPct val="100000"/>
            </a:lnSpc>
            <a:spcBef>
              <a:spcPct val="0"/>
            </a:spcBef>
            <a:spcAft>
              <a:spcPct val="35000"/>
            </a:spcAft>
            <a:buNone/>
          </a:pPr>
          <a:r>
            <a:rPr lang="en-US" sz="2200" kern="1200"/>
            <a:t>Time and date</a:t>
          </a:r>
        </a:p>
      </dsp:txBody>
      <dsp:txXfrm>
        <a:off x="1119280" y="1213254"/>
        <a:ext cx="3007518" cy="969073"/>
      </dsp:txXfrm>
    </dsp:sp>
    <dsp:sp modelId="{B948E89F-5026-423D-B53C-CFC415940B8A}">
      <dsp:nvSpPr>
        <dsp:cNvPr id="0" name=""/>
        <dsp:cNvSpPr/>
      </dsp:nvSpPr>
      <dsp:spPr>
        <a:xfrm>
          <a:off x="4126799" y="1213254"/>
          <a:ext cx="2556575"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533400">
            <a:lnSpc>
              <a:spcPct val="100000"/>
            </a:lnSpc>
            <a:spcBef>
              <a:spcPct val="0"/>
            </a:spcBef>
            <a:spcAft>
              <a:spcPct val="35000"/>
            </a:spcAft>
            <a:buNone/>
          </a:pPr>
          <a:endParaRPr lang="en-GB" sz="1200" kern="1200"/>
        </a:p>
      </dsp:txBody>
      <dsp:txXfrm>
        <a:off x="4126799" y="1213254"/>
        <a:ext cx="2556575" cy="969073"/>
      </dsp:txXfrm>
    </dsp:sp>
    <dsp:sp modelId="{7497AD1F-1DEC-4131-8619-C14B76A706E4}">
      <dsp:nvSpPr>
        <dsp:cNvPr id="0" name=""/>
        <dsp:cNvSpPr/>
      </dsp:nvSpPr>
      <dsp:spPr>
        <a:xfrm>
          <a:off x="0" y="2424596"/>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24DA80-84BE-471C-8853-51B249E5F200}">
      <dsp:nvSpPr>
        <dsp:cNvPr id="0" name=""/>
        <dsp:cNvSpPr/>
      </dsp:nvSpPr>
      <dsp:spPr>
        <a:xfrm>
          <a:off x="293144" y="2642638"/>
          <a:ext cx="532990" cy="5329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C075F8-AF86-41E3-9DE8-0545082BDFF4}">
      <dsp:nvSpPr>
        <dsp:cNvPr id="0" name=""/>
        <dsp:cNvSpPr/>
      </dsp:nvSpPr>
      <dsp:spPr>
        <a:xfrm>
          <a:off x="1119280" y="2424596"/>
          <a:ext cx="3007518"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77900">
            <a:lnSpc>
              <a:spcPct val="100000"/>
            </a:lnSpc>
            <a:spcBef>
              <a:spcPct val="0"/>
            </a:spcBef>
            <a:spcAft>
              <a:spcPct val="35000"/>
            </a:spcAft>
            <a:buNone/>
          </a:pPr>
          <a:r>
            <a:rPr lang="en-US" sz="2200" kern="1200"/>
            <a:t>Activities</a:t>
          </a:r>
        </a:p>
      </dsp:txBody>
      <dsp:txXfrm>
        <a:off x="1119280" y="2424596"/>
        <a:ext cx="3007518" cy="969073"/>
      </dsp:txXfrm>
    </dsp:sp>
    <dsp:sp modelId="{44C19B7E-7B53-4C16-8223-DB57CB13D98F}">
      <dsp:nvSpPr>
        <dsp:cNvPr id="0" name=""/>
        <dsp:cNvSpPr/>
      </dsp:nvSpPr>
      <dsp:spPr>
        <a:xfrm>
          <a:off x="4126799" y="2424596"/>
          <a:ext cx="2556575"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533400">
            <a:lnSpc>
              <a:spcPct val="100000"/>
            </a:lnSpc>
            <a:spcBef>
              <a:spcPct val="0"/>
            </a:spcBef>
            <a:spcAft>
              <a:spcPct val="35000"/>
            </a:spcAft>
            <a:buNone/>
          </a:pPr>
          <a:r>
            <a:rPr lang="en-US" sz="1200" kern="1200"/>
            <a:t>Small and large group discussions, team building games and activities, games and activities around safety and stability</a:t>
          </a:r>
        </a:p>
      </dsp:txBody>
      <dsp:txXfrm>
        <a:off x="4126799" y="2424596"/>
        <a:ext cx="2556575" cy="969073"/>
      </dsp:txXfrm>
    </dsp:sp>
    <dsp:sp modelId="{1BC05501-5DF0-4F72-9BF9-CAC3D99570DA}">
      <dsp:nvSpPr>
        <dsp:cNvPr id="0" name=""/>
        <dsp:cNvSpPr/>
      </dsp:nvSpPr>
      <dsp:spPr>
        <a:xfrm>
          <a:off x="0" y="3635939"/>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F3B639-1895-4973-9398-E4D16353AD0F}">
      <dsp:nvSpPr>
        <dsp:cNvPr id="0" name=""/>
        <dsp:cNvSpPr/>
      </dsp:nvSpPr>
      <dsp:spPr>
        <a:xfrm>
          <a:off x="293144" y="3853980"/>
          <a:ext cx="532990" cy="5329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67F2CA-E440-4D6E-A564-9AE1285B89B6}">
      <dsp:nvSpPr>
        <dsp:cNvPr id="0" name=""/>
        <dsp:cNvSpPr/>
      </dsp:nvSpPr>
      <dsp:spPr>
        <a:xfrm>
          <a:off x="1119280" y="3635939"/>
          <a:ext cx="3007518"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77900">
            <a:lnSpc>
              <a:spcPct val="100000"/>
            </a:lnSpc>
            <a:spcBef>
              <a:spcPct val="0"/>
            </a:spcBef>
            <a:spcAft>
              <a:spcPct val="35000"/>
            </a:spcAft>
            <a:buNone/>
          </a:pPr>
          <a:r>
            <a:rPr lang="en-US" sz="2200" kern="1200"/>
            <a:t>Learning</a:t>
          </a:r>
        </a:p>
      </dsp:txBody>
      <dsp:txXfrm>
        <a:off x="1119280" y="3635939"/>
        <a:ext cx="3007518" cy="969073"/>
      </dsp:txXfrm>
    </dsp:sp>
    <dsp:sp modelId="{ED31FDEC-1830-4F70-9257-22340A6A57C6}">
      <dsp:nvSpPr>
        <dsp:cNvPr id="0" name=""/>
        <dsp:cNvSpPr/>
      </dsp:nvSpPr>
      <dsp:spPr>
        <a:xfrm>
          <a:off x="4126799" y="3635939"/>
          <a:ext cx="2556575"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533400">
            <a:lnSpc>
              <a:spcPct val="100000"/>
            </a:lnSpc>
            <a:spcBef>
              <a:spcPct val="0"/>
            </a:spcBef>
            <a:spcAft>
              <a:spcPct val="35000"/>
            </a:spcAft>
            <a:buNone/>
          </a:pPr>
          <a:r>
            <a:rPr lang="en-US" sz="1200" kern="1200" dirty="0"/>
            <a:t>You will learn more about how to stay safe, make better decisions, cope with difficult situations and achieve your full potential!</a:t>
          </a:r>
        </a:p>
      </dsp:txBody>
      <dsp:txXfrm>
        <a:off x="4126799" y="3635939"/>
        <a:ext cx="2556575" cy="9690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27DB6-DDCF-49B5-88E7-71971E874CE9}">
      <dsp:nvSpPr>
        <dsp:cNvPr id="0" name=""/>
        <dsp:cNvSpPr/>
      </dsp:nvSpPr>
      <dsp:spPr>
        <a:xfrm>
          <a:off x="0" y="0"/>
          <a:ext cx="5085484" cy="95729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Living in Safety is…</a:t>
          </a:r>
          <a:endParaRPr lang="en-US" sz="1800" kern="1200"/>
        </a:p>
      </dsp:txBody>
      <dsp:txXfrm>
        <a:off x="28038" y="28038"/>
        <a:ext cx="3971598" cy="901218"/>
      </dsp:txXfrm>
    </dsp:sp>
    <dsp:sp modelId="{A080A90E-4705-4D18-9DAF-625081AF63FF}">
      <dsp:nvSpPr>
        <dsp:cNvPr id="0" name=""/>
        <dsp:cNvSpPr/>
      </dsp:nvSpPr>
      <dsp:spPr>
        <a:xfrm>
          <a:off x="425909" y="1131347"/>
          <a:ext cx="5085484" cy="95729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When you are safe from harm in your social and physical environment</a:t>
          </a:r>
          <a:endParaRPr lang="en-US" sz="1800" kern="1200"/>
        </a:p>
      </dsp:txBody>
      <dsp:txXfrm>
        <a:off x="453947" y="1159385"/>
        <a:ext cx="3981258" cy="901218"/>
      </dsp:txXfrm>
    </dsp:sp>
    <dsp:sp modelId="{3A1F4ACB-9FCD-46F7-99B0-B28157414C86}">
      <dsp:nvSpPr>
        <dsp:cNvPr id="0" name=""/>
        <dsp:cNvSpPr/>
      </dsp:nvSpPr>
      <dsp:spPr>
        <a:xfrm>
          <a:off x="845461" y="2262695"/>
          <a:ext cx="5085484" cy="95729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Living in Stability is…</a:t>
          </a:r>
          <a:endParaRPr lang="en-US" sz="1800" kern="1200"/>
        </a:p>
      </dsp:txBody>
      <dsp:txXfrm>
        <a:off x="873499" y="2290733"/>
        <a:ext cx="3987614" cy="901218"/>
      </dsp:txXfrm>
    </dsp:sp>
    <dsp:sp modelId="{F89D3794-F594-422E-A282-7694FB44D7D1}">
      <dsp:nvSpPr>
        <dsp:cNvPr id="0" name=""/>
        <dsp:cNvSpPr/>
      </dsp:nvSpPr>
      <dsp:spPr>
        <a:xfrm>
          <a:off x="1271371" y="3394043"/>
          <a:ext cx="5085484" cy="95729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Healthy relationships and environments that are predictable and consistent, in which all your needs are met</a:t>
          </a:r>
          <a:endParaRPr lang="en-US" sz="1800" kern="1200"/>
        </a:p>
      </dsp:txBody>
      <dsp:txXfrm>
        <a:off x="1299409" y="3422081"/>
        <a:ext cx="3981258" cy="901218"/>
      </dsp:txXfrm>
    </dsp:sp>
    <dsp:sp modelId="{FAEC7CB2-3D42-4DCE-A8BE-E9ED72810834}">
      <dsp:nvSpPr>
        <dsp:cNvPr id="0" name=""/>
        <dsp:cNvSpPr/>
      </dsp:nvSpPr>
      <dsp:spPr>
        <a:xfrm>
          <a:off x="4463243" y="733200"/>
          <a:ext cx="622241" cy="622241"/>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603247" y="733200"/>
        <a:ext cx="342233" cy="468236"/>
      </dsp:txXfrm>
    </dsp:sp>
    <dsp:sp modelId="{A844996F-D565-4AD6-BCD5-7FEEB7362EB6}">
      <dsp:nvSpPr>
        <dsp:cNvPr id="0" name=""/>
        <dsp:cNvSpPr/>
      </dsp:nvSpPr>
      <dsp:spPr>
        <a:xfrm>
          <a:off x="4889152" y="1864548"/>
          <a:ext cx="622241" cy="622241"/>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029156" y="1864548"/>
        <a:ext cx="342233" cy="468236"/>
      </dsp:txXfrm>
    </dsp:sp>
    <dsp:sp modelId="{F334C2D2-EB51-4D57-B3A7-EF70F3B702E0}">
      <dsp:nvSpPr>
        <dsp:cNvPr id="0" name=""/>
        <dsp:cNvSpPr/>
      </dsp:nvSpPr>
      <dsp:spPr>
        <a:xfrm>
          <a:off x="5308705" y="2995896"/>
          <a:ext cx="622241" cy="622241"/>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448709" y="2995896"/>
        <a:ext cx="342233" cy="4682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0A59D-3386-4200-B1C1-F51BA2DA70D7}">
      <dsp:nvSpPr>
        <dsp:cNvPr id="0" name=""/>
        <dsp:cNvSpPr/>
      </dsp:nvSpPr>
      <dsp:spPr>
        <a:xfrm>
          <a:off x="2997" y="629722"/>
          <a:ext cx="2378378" cy="142702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Check in</a:t>
          </a:r>
        </a:p>
      </dsp:txBody>
      <dsp:txXfrm>
        <a:off x="2997" y="629722"/>
        <a:ext cx="2378378" cy="1427027"/>
      </dsp:txXfrm>
    </dsp:sp>
    <dsp:sp modelId="{42E3BDEA-36CC-4DA7-A79D-8754C8C184B8}">
      <dsp:nvSpPr>
        <dsp:cNvPr id="0" name=""/>
        <dsp:cNvSpPr/>
      </dsp:nvSpPr>
      <dsp:spPr>
        <a:xfrm>
          <a:off x="2619214" y="629722"/>
          <a:ext cx="2378378" cy="142702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Group game/ icebreaker</a:t>
          </a:r>
          <a:endParaRPr lang="en-US" sz="2800" kern="1200"/>
        </a:p>
      </dsp:txBody>
      <dsp:txXfrm>
        <a:off x="2619214" y="629722"/>
        <a:ext cx="2378378" cy="1427027"/>
      </dsp:txXfrm>
    </dsp:sp>
    <dsp:sp modelId="{F5CB5847-DCD6-4057-8CA8-89B772C8F9D7}">
      <dsp:nvSpPr>
        <dsp:cNvPr id="0" name=""/>
        <dsp:cNvSpPr/>
      </dsp:nvSpPr>
      <dsp:spPr>
        <a:xfrm>
          <a:off x="5235431" y="629722"/>
          <a:ext cx="2378378" cy="142702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Our online habits </a:t>
          </a:r>
          <a:endParaRPr lang="en-US" sz="2800" kern="1200"/>
        </a:p>
      </dsp:txBody>
      <dsp:txXfrm>
        <a:off x="5235431" y="629722"/>
        <a:ext cx="2378378" cy="1427027"/>
      </dsp:txXfrm>
    </dsp:sp>
    <dsp:sp modelId="{B2172E0F-77B0-46D7-BAD2-D7AC4A372BC8}">
      <dsp:nvSpPr>
        <dsp:cNvPr id="0" name=""/>
        <dsp:cNvSpPr/>
      </dsp:nvSpPr>
      <dsp:spPr>
        <a:xfrm>
          <a:off x="7851648" y="629722"/>
          <a:ext cx="2378378" cy="142702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Online risks</a:t>
          </a:r>
        </a:p>
      </dsp:txBody>
      <dsp:txXfrm>
        <a:off x="7851648" y="629722"/>
        <a:ext cx="2378378" cy="1427027"/>
      </dsp:txXfrm>
    </dsp:sp>
    <dsp:sp modelId="{B7B36804-4D12-425B-B32A-AFBC11A0647E}">
      <dsp:nvSpPr>
        <dsp:cNvPr id="0" name=""/>
        <dsp:cNvSpPr/>
      </dsp:nvSpPr>
      <dsp:spPr>
        <a:xfrm>
          <a:off x="1311106" y="2294587"/>
          <a:ext cx="2378378" cy="142702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Friend or frenemy? - Game </a:t>
          </a:r>
          <a:endParaRPr lang="en-US" sz="2800" kern="1200"/>
        </a:p>
      </dsp:txBody>
      <dsp:txXfrm>
        <a:off x="1311106" y="2294587"/>
        <a:ext cx="2378378" cy="1427027"/>
      </dsp:txXfrm>
    </dsp:sp>
    <dsp:sp modelId="{8B9825E9-0B36-4D54-8A0A-4E7831F84960}">
      <dsp:nvSpPr>
        <dsp:cNvPr id="0" name=""/>
        <dsp:cNvSpPr/>
      </dsp:nvSpPr>
      <dsp:spPr>
        <a:xfrm>
          <a:off x="3927323" y="2294587"/>
          <a:ext cx="2378378" cy="142702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The power of online</a:t>
          </a:r>
        </a:p>
      </dsp:txBody>
      <dsp:txXfrm>
        <a:off x="3927323" y="2294587"/>
        <a:ext cx="2378378" cy="1427027"/>
      </dsp:txXfrm>
    </dsp:sp>
    <dsp:sp modelId="{08EE41C9-17F2-4A80-AD37-620060A08D5C}">
      <dsp:nvSpPr>
        <dsp:cNvPr id="0" name=""/>
        <dsp:cNvSpPr/>
      </dsp:nvSpPr>
      <dsp:spPr>
        <a:xfrm>
          <a:off x="6543539" y="2294587"/>
          <a:ext cx="2378378" cy="142702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Check Out</a:t>
          </a:r>
          <a:endParaRPr lang="en-US" sz="2800" kern="1200"/>
        </a:p>
      </dsp:txBody>
      <dsp:txXfrm>
        <a:off x="6543539" y="2294587"/>
        <a:ext cx="2378378" cy="14270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592E7-86FB-4518-88BB-6604CF1C83F9}">
      <dsp:nvSpPr>
        <dsp:cNvPr id="0" name=""/>
        <dsp:cNvSpPr/>
      </dsp:nvSpPr>
      <dsp:spPr>
        <a:xfrm>
          <a:off x="0" y="0"/>
          <a:ext cx="8186420" cy="95729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0" i="0" kern="1200"/>
            <a:t>Social media can give you the impression that everyone else has a beautiful body and perfect life. </a:t>
          </a:r>
          <a:endParaRPr lang="en-US" sz="2500" kern="1200"/>
        </a:p>
      </dsp:txBody>
      <dsp:txXfrm>
        <a:off x="28038" y="28038"/>
        <a:ext cx="7072533" cy="901218"/>
      </dsp:txXfrm>
    </dsp:sp>
    <dsp:sp modelId="{2609C775-183C-4B3E-A69D-0F54DB85C6AA}">
      <dsp:nvSpPr>
        <dsp:cNvPr id="0" name=""/>
        <dsp:cNvSpPr/>
      </dsp:nvSpPr>
      <dsp:spPr>
        <a:xfrm>
          <a:off x="685612" y="1131347"/>
          <a:ext cx="8186420" cy="957294"/>
        </a:xfrm>
        <a:prstGeom prst="roundRect">
          <a:avLst>
            <a:gd name="adj" fmla="val 10000"/>
          </a:avLst>
        </a:prstGeom>
        <a:gradFill rotWithShape="0">
          <a:gsLst>
            <a:gs pos="0">
              <a:schemeClr val="accent2">
                <a:hueOff val="-1704332"/>
                <a:satOff val="-2273"/>
                <a:lumOff val="-6797"/>
                <a:alphaOff val="0"/>
                <a:satMod val="103000"/>
                <a:lumMod val="102000"/>
                <a:tint val="94000"/>
              </a:schemeClr>
            </a:gs>
            <a:gs pos="50000">
              <a:schemeClr val="accent2">
                <a:hueOff val="-1704332"/>
                <a:satOff val="-2273"/>
                <a:lumOff val="-6797"/>
                <a:alphaOff val="0"/>
                <a:satMod val="110000"/>
                <a:lumMod val="100000"/>
                <a:shade val="100000"/>
              </a:schemeClr>
            </a:gs>
            <a:gs pos="100000">
              <a:schemeClr val="accent2">
                <a:hueOff val="-1704332"/>
                <a:satOff val="-2273"/>
                <a:lumOff val="-679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0" i="0" kern="1200"/>
            <a:t>People’s lives are often edited and filtered on social media. </a:t>
          </a:r>
          <a:endParaRPr lang="en-US" sz="2500" kern="1200"/>
        </a:p>
      </dsp:txBody>
      <dsp:txXfrm>
        <a:off x="713650" y="1159385"/>
        <a:ext cx="6822489" cy="901218"/>
      </dsp:txXfrm>
    </dsp:sp>
    <dsp:sp modelId="{DAC09E69-8AA6-48EA-8AE3-4FEEC1E28852}">
      <dsp:nvSpPr>
        <dsp:cNvPr id="0" name=""/>
        <dsp:cNvSpPr/>
      </dsp:nvSpPr>
      <dsp:spPr>
        <a:xfrm>
          <a:off x="1360992" y="2262695"/>
          <a:ext cx="8186420" cy="957294"/>
        </a:xfrm>
        <a:prstGeom prst="roundRect">
          <a:avLst>
            <a:gd name="adj" fmla="val 10000"/>
          </a:avLst>
        </a:prstGeom>
        <a:gradFill rotWithShape="0">
          <a:gsLst>
            <a:gs pos="0">
              <a:schemeClr val="accent2">
                <a:hueOff val="-3408665"/>
                <a:satOff val="-4547"/>
                <a:lumOff val="-13595"/>
                <a:alphaOff val="0"/>
                <a:satMod val="103000"/>
                <a:lumMod val="102000"/>
                <a:tint val="94000"/>
              </a:schemeClr>
            </a:gs>
            <a:gs pos="50000">
              <a:schemeClr val="accent2">
                <a:hueOff val="-3408665"/>
                <a:satOff val="-4547"/>
                <a:lumOff val="-13595"/>
                <a:alphaOff val="0"/>
                <a:satMod val="110000"/>
                <a:lumMod val="100000"/>
                <a:shade val="100000"/>
              </a:schemeClr>
            </a:gs>
            <a:gs pos="100000">
              <a:schemeClr val="accent2">
                <a:hueOff val="-3408665"/>
                <a:satOff val="-4547"/>
                <a:lumOff val="-1359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0" i="0" kern="1200"/>
            <a:t>There are lots of fake profiles on social networks.</a:t>
          </a:r>
          <a:endParaRPr lang="en-US" sz="2500" kern="1200"/>
        </a:p>
      </dsp:txBody>
      <dsp:txXfrm>
        <a:off x="1389030" y="2290733"/>
        <a:ext cx="6832723" cy="901218"/>
      </dsp:txXfrm>
    </dsp:sp>
    <dsp:sp modelId="{5B358ABF-8667-4ADB-AC77-DEEF458BEE86}">
      <dsp:nvSpPr>
        <dsp:cNvPr id="0" name=""/>
        <dsp:cNvSpPr/>
      </dsp:nvSpPr>
      <dsp:spPr>
        <a:xfrm>
          <a:off x="2046604" y="3394043"/>
          <a:ext cx="8186420" cy="957294"/>
        </a:xfrm>
        <a:prstGeom prst="roundRect">
          <a:avLst>
            <a:gd name="adj" fmla="val 10000"/>
          </a:avLst>
        </a:prstGeom>
        <a:gradFill rotWithShape="0">
          <a:gsLst>
            <a:gs pos="0">
              <a:schemeClr val="accent2">
                <a:hueOff val="-5112997"/>
                <a:satOff val="-6820"/>
                <a:lumOff val="-20392"/>
                <a:alphaOff val="0"/>
                <a:satMod val="103000"/>
                <a:lumMod val="102000"/>
                <a:tint val="94000"/>
              </a:schemeClr>
            </a:gs>
            <a:gs pos="50000">
              <a:schemeClr val="accent2">
                <a:hueOff val="-5112997"/>
                <a:satOff val="-6820"/>
                <a:lumOff val="-20392"/>
                <a:alphaOff val="0"/>
                <a:satMod val="110000"/>
                <a:lumMod val="100000"/>
                <a:shade val="100000"/>
              </a:schemeClr>
            </a:gs>
            <a:gs pos="100000">
              <a:schemeClr val="accent2">
                <a:hueOff val="-5112997"/>
                <a:satOff val="-6820"/>
                <a:lumOff val="-20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0" i="0" kern="1200"/>
            <a:t>It can be difficult to tell the difference between someone who’s genuine and a fake. </a:t>
          </a:r>
          <a:endParaRPr lang="en-US" sz="2500" kern="1200"/>
        </a:p>
      </dsp:txBody>
      <dsp:txXfrm>
        <a:off x="2074642" y="3422081"/>
        <a:ext cx="6822489" cy="901218"/>
      </dsp:txXfrm>
    </dsp:sp>
    <dsp:sp modelId="{BE69B43A-A9E9-4033-ACE7-6891831E7EE6}">
      <dsp:nvSpPr>
        <dsp:cNvPr id="0" name=""/>
        <dsp:cNvSpPr/>
      </dsp:nvSpPr>
      <dsp:spPr>
        <a:xfrm>
          <a:off x="7564178" y="733200"/>
          <a:ext cx="622241" cy="622241"/>
        </a:xfrm>
        <a:prstGeom prst="downArrow">
          <a:avLst>
            <a:gd name="adj1" fmla="val 55000"/>
            <a:gd name="adj2" fmla="val 45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04182" y="733200"/>
        <a:ext cx="342233" cy="468236"/>
      </dsp:txXfrm>
    </dsp:sp>
    <dsp:sp modelId="{649EE06C-96F8-44AC-93D1-B50082CB8828}">
      <dsp:nvSpPr>
        <dsp:cNvPr id="0" name=""/>
        <dsp:cNvSpPr/>
      </dsp:nvSpPr>
      <dsp:spPr>
        <a:xfrm>
          <a:off x="8249791" y="1864548"/>
          <a:ext cx="622241" cy="622241"/>
        </a:xfrm>
        <a:prstGeom prst="downArrow">
          <a:avLst>
            <a:gd name="adj1" fmla="val 55000"/>
            <a:gd name="adj2" fmla="val 45000"/>
          </a:avLst>
        </a:prstGeom>
        <a:solidFill>
          <a:schemeClr val="accent2">
            <a:tint val="40000"/>
            <a:alpha val="90000"/>
            <a:hueOff val="-2285099"/>
            <a:satOff val="-7042"/>
            <a:lumOff val="-2243"/>
            <a:alphaOff val="0"/>
          </a:schemeClr>
        </a:solidFill>
        <a:ln w="6350" cap="flat" cmpd="sng" algn="ctr">
          <a:solidFill>
            <a:schemeClr val="accent2">
              <a:tint val="40000"/>
              <a:alpha val="90000"/>
              <a:hueOff val="-2285099"/>
              <a:satOff val="-7042"/>
              <a:lumOff val="-224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389795" y="1864548"/>
        <a:ext cx="342233" cy="468236"/>
      </dsp:txXfrm>
    </dsp:sp>
    <dsp:sp modelId="{896C2FB1-842D-4858-A688-937433A52232}">
      <dsp:nvSpPr>
        <dsp:cNvPr id="0" name=""/>
        <dsp:cNvSpPr/>
      </dsp:nvSpPr>
      <dsp:spPr>
        <a:xfrm>
          <a:off x="8925170" y="2995896"/>
          <a:ext cx="622241" cy="622241"/>
        </a:xfrm>
        <a:prstGeom prst="downArrow">
          <a:avLst>
            <a:gd name="adj1" fmla="val 55000"/>
            <a:gd name="adj2" fmla="val 45000"/>
          </a:avLst>
        </a:prstGeom>
        <a:solidFill>
          <a:schemeClr val="accent2">
            <a:tint val="40000"/>
            <a:alpha val="90000"/>
            <a:hueOff val="-4570199"/>
            <a:satOff val="-14083"/>
            <a:lumOff val="-4486"/>
            <a:alphaOff val="0"/>
          </a:schemeClr>
        </a:solidFill>
        <a:ln w="6350" cap="flat" cmpd="sng" algn="ctr">
          <a:solidFill>
            <a:schemeClr val="accent2">
              <a:tint val="40000"/>
              <a:alpha val="90000"/>
              <a:hueOff val="-4570199"/>
              <a:satOff val="-14083"/>
              <a:lumOff val="-448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065174" y="2995896"/>
        <a:ext cx="342233" cy="4682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FB8843-AEBA-49D3-B7FC-61A78278C5FA}">
      <dsp:nvSpPr>
        <dsp:cNvPr id="0" name=""/>
        <dsp:cNvSpPr/>
      </dsp:nvSpPr>
      <dsp:spPr>
        <a:xfrm>
          <a:off x="0" y="394749"/>
          <a:ext cx="10233025" cy="173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94196" tIns="499872" rIns="794196" bIns="170688" numCol="1" spcCol="1270" anchor="t" anchorCtr="0">
          <a:noAutofit/>
        </a:bodyPr>
        <a:lstStyle/>
        <a:p>
          <a:pPr marL="228600" lvl="1" indent="-228600" algn="l" defTabSz="1066800">
            <a:lnSpc>
              <a:spcPct val="90000"/>
            </a:lnSpc>
            <a:spcBef>
              <a:spcPct val="0"/>
            </a:spcBef>
            <a:spcAft>
              <a:spcPct val="15000"/>
            </a:spcAft>
            <a:buChar char="•"/>
          </a:pPr>
          <a:r>
            <a:rPr lang="en-GB" sz="2400" kern="1200"/>
            <a:t>Anyone caught using a phone forfeits 40 points</a:t>
          </a:r>
          <a:endParaRPr lang="en-US" sz="2400" kern="1200"/>
        </a:p>
        <a:p>
          <a:pPr marL="228600" lvl="1" indent="-228600" algn="l" defTabSz="1066800">
            <a:lnSpc>
              <a:spcPct val="90000"/>
            </a:lnSpc>
            <a:spcBef>
              <a:spcPct val="0"/>
            </a:spcBef>
            <a:spcAft>
              <a:spcPct val="15000"/>
            </a:spcAft>
            <a:buChar char="•"/>
          </a:pPr>
          <a:r>
            <a:rPr lang="en-GB" sz="2400" kern="1200" dirty="0"/>
            <a:t>The answer on the quizmaster's answer sheet is the right answer - even if it is wrong!</a:t>
          </a:r>
          <a:endParaRPr lang="en-US" sz="2400" kern="1200" dirty="0"/>
        </a:p>
      </dsp:txBody>
      <dsp:txXfrm>
        <a:off x="0" y="394749"/>
        <a:ext cx="10233025" cy="1738800"/>
      </dsp:txXfrm>
    </dsp:sp>
    <dsp:sp modelId="{F9160BAC-DCAD-42FD-9D5F-7A569C7DFCE1}">
      <dsp:nvSpPr>
        <dsp:cNvPr id="0" name=""/>
        <dsp:cNvSpPr/>
      </dsp:nvSpPr>
      <dsp:spPr>
        <a:xfrm>
          <a:off x="511651" y="40509"/>
          <a:ext cx="7163117" cy="7084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0749" tIns="0" rIns="270749" bIns="0" numCol="1" spcCol="1270" anchor="ctr" anchorCtr="0">
          <a:noAutofit/>
        </a:bodyPr>
        <a:lstStyle/>
        <a:p>
          <a:pPr marL="0" lvl="0" indent="0" algn="l" defTabSz="1066800">
            <a:lnSpc>
              <a:spcPct val="90000"/>
            </a:lnSpc>
            <a:spcBef>
              <a:spcPct val="0"/>
            </a:spcBef>
            <a:spcAft>
              <a:spcPct val="35000"/>
            </a:spcAft>
            <a:buNone/>
          </a:pPr>
          <a:r>
            <a:rPr lang="en-GB" sz="2400" kern="1200"/>
            <a:t>NO CHEATING</a:t>
          </a:r>
          <a:endParaRPr lang="en-US" sz="2400" kern="1200"/>
        </a:p>
      </dsp:txBody>
      <dsp:txXfrm>
        <a:off x="546236" y="75094"/>
        <a:ext cx="7093947" cy="639310"/>
      </dsp:txXfrm>
    </dsp:sp>
    <dsp:sp modelId="{7780BD84-E377-4A0A-AD40-8CB4220DD062}">
      <dsp:nvSpPr>
        <dsp:cNvPr id="0" name=""/>
        <dsp:cNvSpPr/>
      </dsp:nvSpPr>
      <dsp:spPr>
        <a:xfrm>
          <a:off x="0" y="2617389"/>
          <a:ext cx="10233025" cy="604800"/>
        </a:xfrm>
        <a:prstGeom prst="rect">
          <a:avLst/>
        </a:prstGeom>
        <a:solidFill>
          <a:schemeClr val="lt1">
            <a:alpha val="90000"/>
            <a:hueOff val="0"/>
            <a:satOff val="0"/>
            <a:lumOff val="0"/>
            <a:alphaOff val="0"/>
          </a:schemeClr>
        </a:solidFill>
        <a:ln w="6350" cap="flat" cmpd="sng" algn="ctr">
          <a:solidFill>
            <a:schemeClr val="accent2">
              <a:hueOff val="-2556499"/>
              <a:satOff val="-3410"/>
              <a:lumOff val="-10196"/>
              <a:alphaOff val="0"/>
            </a:schemeClr>
          </a:solidFill>
          <a:prstDash val="solid"/>
          <a:miter lim="800000"/>
        </a:ln>
        <a:effectLst/>
      </dsp:spPr>
      <dsp:style>
        <a:lnRef idx="1">
          <a:scrgbClr r="0" g="0" b="0"/>
        </a:lnRef>
        <a:fillRef idx="1">
          <a:scrgbClr r="0" g="0" b="0"/>
        </a:fillRef>
        <a:effectRef idx="2">
          <a:scrgbClr r="0" g="0" b="0"/>
        </a:effectRef>
        <a:fontRef idx="minor"/>
      </dsp:style>
    </dsp:sp>
    <dsp:sp modelId="{E81C6457-7872-461B-AEE3-DFD8A443AAA6}">
      <dsp:nvSpPr>
        <dsp:cNvPr id="0" name=""/>
        <dsp:cNvSpPr/>
      </dsp:nvSpPr>
      <dsp:spPr>
        <a:xfrm>
          <a:off x="511651" y="2263149"/>
          <a:ext cx="7163117" cy="708480"/>
        </a:xfrm>
        <a:prstGeom prst="roundRect">
          <a:avLst/>
        </a:prstGeom>
        <a:gradFill rotWithShape="0">
          <a:gsLst>
            <a:gs pos="0">
              <a:schemeClr val="accent2">
                <a:hueOff val="-2556499"/>
                <a:satOff val="-3410"/>
                <a:lumOff val="-10196"/>
                <a:alphaOff val="0"/>
                <a:satMod val="103000"/>
                <a:lumMod val="102000"/>
                <a:tint val="94000"/>
              </a:schemeClr>
            </a:gs>
            <a:gs pos="50000">
              <a:schemeClr val="accent2">
                <a:hueOff val="-2556499"/>
                <a:satOff val="-3410"/>
                <a:lumOff val="-10196"/>
                <a:alphaOff val="0"/>
                <a:satMod val="110000"/>
                <a:lumMod val="100000"/>
                <a:shade val="100000"/>
              </a:schemeClr>
            </a:gs>
            <a:gs pos="100000">
              <a:schemeClr val="accent2">
                <a:hueOff val="-2556499"/>
                <a:satOff val="-3410"/>
                <a:lumOff val="-10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0749" tIns="0" rIns="270749" bIns="0" numCol="1" spcCol="1270" anchor="ctr" anchorCtr="0">
          <a:noAutofit/>
        </a:bodyPr>
        <a:lstStyle/>
        <a:p>
          <a:pPr marL="0" lvl="0" indent="0" algn="l" defTabSz="1066800">
            <a:lnSpc>
              <a:spcPct val="90000"/>
            </a:lnSpc>
            <a:spcBef>
              <a:spcPct val="0"/>
            </a:spcBef>
            <a:spcAft>
              <a:spcPct val="35000"/>
            </a:spcAft>
            <a:buNone/>
          </a:pPr>
          <a:r>
            <a:rPr lang="en-GB" sz="2400" kern="1200" dirty="0"/>
            <a:t>Team size: Up to four</a:t>
          </a:r>
          <a:endParaRPr lang="en-US" sz="2400" kern="1200" dirty="0"/>
        </a:p>
      </dsp:txBody>
      <dsp:txXfrm>
        <a:off x="546236" y="2297734"/>
        <a:ext cx="7093947" cy="639310"/>
      </dsp:txXfrm>
    </dsp:sp>
    <dsp:sp modelId="{C679C00A-C30C-4F73-95A8-F37B7A57269F}">
      <dsp:nvSpPr>
        <dsp:cNvPr id="0" name=""/>
        <dsp:cNvSpPr/>
      </dsp:nvSpPr>
      <dsp:spPr>
        <a:xfrm>
          <a:off x="0" y="3706029"/>
          <a:ext cx="10233025" cy="604800"/>
        </a:xfrm>
        <a:prstGeom prst="rect">
          <a:avLst/>
        </a:prstGeom>
        <a:solidFill>
          <a:schemeClr val="lt1">
            <a:alpha val="90000"/>
            <a:hueOff val="0"/>
            <a:satOff val="0"/>
            <a:lumOff val="0"/>
            <a:alphaOff val="0"/>
          </a:schemeClr>
        </a:solidFill>
        <a:ln w="6350" cap="flat" cmpd="sng" algn="ctr">
          <a:solidFill>
            <a:schemeClr val="accent2">
              <a:hueOff val="-5112997"/>
              <a:satOff val="-6820"/>
              <a:lumOff val="-20392"/>
              <a:alphaOff val="0"/>
            </a:schemeClr>
          </a:solidFill>
          <a:prstDash val="solid"/>
          <a:miter lim="800000"/>
        </a:ln>
        <a:effectLst/>
      </dsp:spPr>
      <dsp:style>
        <a:lnRef idx="1">
          <a:scrgbClr r="0" g="0" b="0"/>
        </a:lnRef>
        <a:fillRef idx="1">
          <a:scrgbClr r="0" g="0" b="0"/>
        </a:fillRef>
        <a:effectRef idx="2">
          <a:scrgbClr r="0" g="0" b="0"/>
        </a:effectRef>
        <a:fontRef idx="minor"/>
      </dsp:style>
    </dsp:sp>
    <dsp:sp modelId="{792A64AD-AA95-4139-AB12-8DC5C3828AA9}">
      <dsp:nvSpPr>
        <dsp:cNvPr id="0" name=""/>
        <dsp:cNvSpPr/>
      </dsp:nvSpPr>
      <dsp:spPr>
        <a:xfrm>
          <a:off x="511651" y="3351789"/>
          <a:ext cx="7163117" cy="708480"/>
        </a:xfrm>
        <a:prstGeom prst="roundRect">
          <a:avLst/>
        </a:prstGeom>
        <a:gradFill rotWithShape="0">
          <a:gsLst>
            <a:gs pos="0">
              <a:schemeClr val="accent2">
                <a:hueOff val="-5112997"/>
                <a:satOff val="-6820"/>
                <a:lumOff val="-20392"/>
                <a:alphaOff val="0"/>
                <a:satMod val="103000"/>
                <a:lumMod val="102000"/>
                <a:tint val="94000"/>
              </a:schemeClr>
            </a:gs>
            <a:gs pos="50000">
              <a:schemeClr val="accent2">
                <a:hueOff val="-5112997"/>
                <a:satOff val="-6820"/>
                <a:lumOff val="-20392"/>
                <a:alphaOff val="0"/>
                <a:satMod val="110000"/>
                <a:lumMod val="100000"/>
                <a:shade val="100000"/>
              </a:schemeClr>
            </a:gs>
            <a:gs pos="100000">
              <a:schemeClr val="accent2">
                <a:hueOff val="-5112997"/>
                <a:satOff val="-6820"/>
                <a:lumOff val="-20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0749" tIns="0" rIns="270749" bIns="0" numCol="1" spcCol="1270" anchor="ctr" anchorCtr="0">
          <a:noAutofit/>
        </a:bodyPr>
        <a:lstStyle/>
        <a:p>
          <a:pPr marL="0" lvl="0" indent="0" algn="l" defTabSz="1066800">
            <a:lnSpc>
              <a:spcPct val="90000"/>
            </a:lnSpc>
            <a:spcBef>
              <a:spcPct val="0"/>
            </a:spcBef>
            <a:spcAft>
              <a:spcPct val="35000"/>
            </a:spcAft>
            <a:buNone/>
          </a:pPr>
          <a:r>
            <a:rPr lang="en-GB" sz="2400" kern="1200" dirty="0"/>
            <a:t>Questions: 30 and 3 Challenges</a:t>
          </a:r>
          <a:endParaRPr lang="en-US" sz="2400" kern="1200" dirty="0"/>
        </a:p>
      </dsp:txBody>
      <dsp:txXfrm>
        <a:off x="546236" y="3386374"/>
        <a:ext cx="7093947" cy="6393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81232-17BB-4F4E-AE2B-D2835EFF2951}">
      <dsp:nvSpPr>
        <dsp:cNvPr id="0" name=""/>
        <dsp:cNvSpPr/>
      </dsp:nvSpPr>
      <dsp:spPr>
        <a:xfrm>
          <a:off x="0" y="0"/>
          <a:ext cx="10233025"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AC85E99-9AA5-4FE0-9A4B-63B390BD3AB3}">
      <dsp:nvSpPr>
        <dsp:cNvPr id="0" name=""/>
        <dsp:cNvSpPr/>
      </dsp:nvSpPr>
      <dsp:spPr>
        <a:xfrm>
          <a:off x="0" y="0"/>
          <a:ext cx="2046605"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GB" sz="3300" kern="1200"/>
            <a:t>What is Childline’s correct number?</a:t>
          </a:r>
          <a:endParaRPr lang="en-US" sz="3300" kern="1200"/>
        </a:p>
      </dsp:txBody>
      <dsp:txXfrm>
        <a:off x="0" y="0"/>
        <a:ext cx="2046605" cy="4351338"/>
      </dsp:txXfrm>
    </dsp:sp>
    <dsp:sp modelId="{19B0A1CF-2D0A-4355-B38C-D28676A934C8}">
      <dsp:nvSpPr>
        <dsp:cNvPr id="0" name=""/>
        <dsp:cNvSpPr/>
      </dsp:nvSpPr>
      <dsp:spPr>
        <a:xfrm>
          <a:off x="2200100" y="5115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a:t>0800 1111</a:t>
          </a:r>
          <a:endParaRPr lang="en-US" sz="4700" kern="1200"/>
        </a:p>
      </dsp:txBody>
      <dsp:txXfrm>
        <a:off x="2200100" y="51151"/>
        <a:ext cx="8032924" cy="1023031"/>
      </dsp:txXfrm>
    </dsp:sp>
    <dsp:sp modelId="{9B573068-F65B-4834-A44E-2AF239F3DAD2}">
      <dsp:nvSpPr>
        <dsp:cNvPr id="0" name=""/>
        <dsp:cNvSpPr/>
      </dsp:nvSpPr>
      <dsp:spPr>
        <a:xfrm>
          <a:off x="2046605" y="1074183"/>
          <a:ext cx="81864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DB15DBB9-1C76-4815-BED1-6B47671E24B0}">
      <dsp:nvSpPr>
        <dsp:cNvPr id="0" name=""/>
        <dsp:cNvSpPr/>
      </dsp:nvSpPr>
      <dsp:spPr>
        <a:xfrm>
          <a:off x="2200100" y="1125335"/>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a:t>0800 00 1066</a:t>
          </a:r>
          <a:endParaRPr lang="en-US" sz="4700" kern="1200"/>
        </a:p>
      </dsp:txBody>
      <dsp:txXfrm>
        <a:off x="2200100" y="1125335"/>
        <a:ext cx="8032924" cy="1023031"/>
      </dsp:txXfrm>
    </dsp:sp>
    <dsp:sp modelId="{0B64D4BF-1779-4A55-AAA8-AA9B4A58BCC0}">
      <dsp:nvSpPr>
        <dsp:cNvPr id="0" name=""/>
        <dsp:cNvSpPr/>
      </dsp:nvSpPr>
      <dsp:spPr>
        <a:xfrm>
          <a:off x="2046605" y="2148366"/>
          <a:ext cx="81864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64CBF9A4-702F-4B1A-A7BF-0024BB5BE089}">
      <dsp:nvSpPr>
        <dsp:cNvPr id="0" name=""/>
        <dsp:cNvSpPr/>
      </dsp:nvSpPr>
      <dsp:spPr>
        <a:xfrm>
          <a:off x="2200100" y="2199518"/>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a:t>0800 1001</a:t>
          </a:r>
          <a:endParaRPr lang="en-US" sz="4700" kern="1200"/>
        </a:p>
      </dsp:txBody>
      <dsp:txXfrm>
        <a:off x="2200100" y="2199518"/>
        <a:ext cx="8032924" cy="1023031"/>
      </dsp:txXfrm>
    </dsp:sp>
    <dsp:sp modelId="{04511B51-45B5-4DCB-91D4-692EDC00C51C}">
      <dsp:nvSpPr>
        <dsp:cNvPr id="0" name=""/>
        <dsp:cNvSpPr/>
      </dsp:nvSpPr>
      <dsp:spPr>
        <a:xfrm>
          <a:off x="2046605" y="3222550"/>
          <a:ext cx="81864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A1E052DC-64C1-42C6-A9DB-AF55215DCB11}">
      <dsp:nvSpPr>
        <dsp:cNvPr id="0" name=""/>
        <dsp:cNvSpPr/>
      </dsp:nvSpPr>
      <dsp:spPr>
        <a:xfrm>
          <a:off x="2200100" y="327370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GB" sz="4700" kern="1200"/>
            <a:t>0800 116 123</a:t>
          </a:r>
          <a:endParaRPr lang="en-US" sz="4700" kern="1200"/>
        </a:p>
      </dsp:txBody>
      <dsp:txXfrm>
        <a:off x="2200100" y="3273701"/>
        <a:ext cx="8032924" cy="1023031"/>
      </dsp:txXfrm>
    </dsp:sp>
    <dsp:sp modelId="{DF6451B3-4788-41B0-91B5-89489FC2EBD7}">
      <dsp:nvSpPr>
        <dsp:cNvPr id="0" name=""/>
        <dsp:cNvSpPr/>
      </dsp:nvSpPr>
      <dsp:spPr>
        <a:xfrm>
          <a:off x="2046605" y="4296733"/>
          <a:ext cx="81864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18C24-8518-472C-97CB-E11C6CAB1098}">
      <dsp:nvSpPr>
        <dsp:cNvPr id="0" name=""/>
        <dsp:cNvSpPr/>
      </dsp:nvSpPr>
      <dsp:spPr>
        <a:xfrm>
          <a:off x="0" y="0"/>
          <a:ext cx="102330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E0317C1-DC8B-426F-835C-F9ABA0206272}">
      <dsp:nvSpPr>
        <dsp:cNvPr id="0" name=""/>
        <dsp:cNvSpPr/>
      </dsp:nvSpPr>
      <dsp:spPr>
        <a:xfrm>
          <a:off x="0" y="0"/>
          <a:ext cx="2046605"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GB" sz="3300" kern="1200" dirty="0"/>
            <a:t>Children in Need work with young people from which countries?</a:t>
          </a:r>
          <a:endParaRPr lang="en-US" sz="3300" kern="1200" dirty="0"/>
        </a:p>
      </dsp:txBody>
      <dsp:txXfrm>
        <a:off x="0" y="0"/>
        <a:ext cx="2046605" cy="4351338"/>
      </dsp:txXfrm>
    </dsp:sp>
    <dsp:sp modelId="{1F20BF0F-652C-499F-A828-02DFD70755BA}">
      <dsp:nvSpPr>
        <dsp:cNvPr id="0" name=""/>
        <dsp:cNvSpPr/>
      </dsp:nvSpPr>
      <dsp:spPr>
        <a:xfrm>
          <a:off x="2200100" y="5115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The UNITED KINGDOM</a:t>
          </a:r>
          <a:endParaRPr lang="en-US" sz="2800" kern="1200"/>
        </a:p>
      </dsp:txBody>
      <dsp:txXfrm>
        <a:off x="2200100" y="51151"/>
        <a:ext cx="8032924" cy="1023031"/>
      </dsp:txXfrm>
    </dsp:sp>
    <dsp:sp modelId="{0962AF6D-3CB4-476A-BD1B-2CD1BE80ECF2}">
      <dsp:nvSpPr>
        <dsp:cNvPr id="0" name=""/>
        <dsp:cNvSpPr/>
      </dsp:nvSpPr>
      <dsp:spPr>
        <a:xfrm>
          <a:off x="2046605" y="1074183"/>
          <a:ext cx="818642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66B90FAB-A97E-43EE-9F16-9F7DAEA21539}">
      <dsp:nvSpPr>
        <dsp:cNvPr id="0" name=""/>
        <dsp:cNvSpPr/>
      </dsp:nvSpPr>
      <dsp:spPr>
        <a:xfrm>
          <a:off x="2200100" y="1125335"/>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The UNITED KINGDOM AND REPUBLIC OF IRELAND</a:t>
          </a:r>
          <a:endParaRPr lang="en-US" sz="2800" kern="1200"/>
        </a:p>
      </dsp:txBody>
      <dsp:txXfrm>
        <a:off x="2200100" y="1125335"/>
        <a:ext cx="8032924" cy="1023031"/>
      </dsp:txXfrm>
    </dsp:sp>
    <dsp:sp modelId="{A6364001-1126-4E5B-8874-4CABCF482DA2}">
      <dsp:nvSpPr>
        <dsp:cNvPr id="0" name=""/>
        <dsp:cNvSpPr/>
      </dsp:nvSpPr>
      <dsp:spPr>
        <a:xfrm>
          <a:off x="2046605" y="2148366"/>
          <a:ext cx="818642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89D50B9-17C8-4F10-895C-6CA8ABAB6EEF}">
      <dsp:nvSpPr>
        <dsp:cNvPr id="0" name=""/>
        <dsp:cNvSpPr/>
      </dsp:nvSpPr>
      <dsp:spPr>
        <a:xfrm>
          <a:off x="2200100" y="2199518"/>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KENYA, CONGO AND SOUTH AFRICA</a:t>
          </a:r>
          <a:endParaRPr lang="en-US" sz="2800" kern="1200"/>
        </a:p>
      </dsp:txBody>
      <dsp:txXfrm>
        <a:off x="2200100" y="2199518"/>
        <a:ext cx="8032924" cy="1023031"/>
      </dsp:txXfrm>
    </dsp:sp>
    <dsp:sp modelId="{2FDC500E-F967-4D9D-8244-07436D4B3791}">
      <dsp:nvSpPr>
        <dsp:cNvPr id="0" name=""/>
        <dsp:cNvSpPr/>
      </dsp:nvSpPr>
      <dsp:spPr>
        <a:xfrm>
          <a:off x="2046605" y="3222550"/>
          <a:ext cx="818642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4056F22C-6526-46BA-941B-B214650D132C}">
      <dsp:nvSpPr>
        <dsp:cNvPr id="0" name=""/>
        <dsp:cNvSpPr/>
      </dsp:nvSpPr>
      <dsp:spPr>
        <a:xfrm>
          <a:off x="2200100" y="3273701"/>
          <a:ext cx="803292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CANADA, GERMANY AND JAPAN</a:t>
          </a:r>
          <a:endParaRPr lang="en-US" sz="2800" kern="1200"/>
        </a:p>
      </dsp:txBody>
      <dsp:txXfrm>
        <a:off x="2200100" y="3273701"/>
        <a:ext cx="8032924" cy="1023031"/>
      </dsp:txXfrm>
    </dsp:sp>
    <dsp:sp modelId="{65DDA780-6D91-4DD5-849A-81E31B98E96B}">
      <dsp:nvSpPr>
        <dsp:cNvPr id="0" name=""/>
        <dsp:cNvSpPr/>
      </dsp:nvSpPr>
      <dsp:spPr>
        <a:xfrm>
          <a:off x="2046605" y="4296733"/>
          <a:ext cx="818642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3DCF0-F31E-4597-8D82-B624F518C7A5}" type="datetimeFigureOut">
              <a:rPr lang="en-GB" smtClean="0"/>
              <a:t>25/10/2022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19897-A91E-453F-B88A-08D50ACCEE12}" type="slidenum">
              <a:rPr lang="en-GB" smtClean="0"/>
              <a:t>‹#›</a:t>
            </a:fld>
            <a:endParaRPr lang="en-GB"/>
          </a:p>
        </p:txBody>
      </p:sp>
    </p:spTree>
    <p:extLst>
      <p:ext uri="{BB962C8B-B14F-4D97-AF65-F5344CB8AC3E}">
        <p14:creationId xmlns:p14="http://schemas.microsoft.com/office/powerpoint/2010/main" val="174236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redirect?event=video_description&amp;redir_token=QUFFLUhqazh6ekIyeDJHRkF4SmpIVWdSOW1Oc0hrNWsyZ3xBQ3Jtc0tuRUNUbUcxTmxrYnZ1RFctOXg1N2phN0hLNFZjUnROZU9wWVpIVmRKMUhaRTF3WmI1VXNwbWJlelNOb2piMmoyd2lyUzNmQjdNNFEyZ1BKTXRnd2FaLUJPdmt1RmkzdnAyTVpWcklGUjhDRDZGcDBvTQ&amp;q=http%3A%2F%2Fbit.ly%2F2apl6F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619897-A91E-453F-B88A-08D50ACCEE12}" type="slidenum">
              <a:rPr lang="en-GB" smtClean="0"/>
              <a:t>11</a:t>
            </a:fld>
            <a:endParaRPr lang="en-GB"/>
          </a:p>
        </p:txBody>
      </p:sp>
    </p:spTree>
    <p:extLst>
      <p:ext uri="{BB962C8B-B14F-4D97-AF65-F5344CB8AC3E}">
        <p14:creationId xmlns:p14="http://schemas.microsoft.com/office/powerpoint/2010/main" val="206746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correct answer is </a:t>
            </a:r>
            <a:r>
              <a:rPr lang="en-GB" sz="1200" b="0" i="1" kern="1200" dirty="0">
                <a:solidFill>
                  <a:schemeClr val="tx1"/>
                </a:solidFill>
                <a:effectLst/>
                <a:latin typeface="+mn-lt"/>
                <a:ea typeface="+mn-ea"/>
                <a:cs typeface="+mn-cs"/>
              </a:rPr>
              <a:t>Fasten your seat belt</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It is against the law not to wear your seat belt</a:t>
            </a:r>
          </a:p>
          <a:p>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35</a:t>
            </a:fld>
            <a:endParaRPr lang="en-US"/>
          </a:p>
        </p:txBody>
      </p:sp>
    </p:spTree>
    <p:extLst>
      <p:ext uri="{BB962C8B-B14F-4D97-AF65-F5344CB8AC3E}">
        <p14:creationId xmlns:p14="http://schemas.microsoft.com/office/powerpoint/2010/main" val="2095942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correct answer is A – Reflective Clothing </a:t>
            </a:r>
          </a:p>
          <a:p>
            <a:r>
              <a:rPr lang="en-GB" sz="1200" b="0" i="0" kern="1200" dirty="0">
                <a:solidFill>
                  <a:schemeClr val="tx1"/>
                </a:solidFill>
                <a:effectLst/>
                <a:latin typeface="+mn-lt"/>
                <a:ea typeface="+mn-ea"/>
                <a:cs typeface="+mn-cs"/>
              </a:rPr>
              <a:t>This could save your life</a:t>
            </a:r>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36</a:t>
            </a:fld>
            <a:endParaRPr lang="en-US"/>
          </a:p>
        </p:txBody>
      </p:sp>
    </p:spTree>
    <p:extLst>
      <p:ext uri="{BB962C8B-B14F-4D97-AF65-F5344CB8AC3E}">
        <p14:creationId xmlns:p14="http://schemas.microsoft.com/office/powerpoint/2010/main" val="591670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correct answer is </a:t>
            </a:r>
            <a:r>
              <a:rPr lang="en-GB" sz="1200" b="0" i="1" kern="1200" dirty="0">
                <a:solidFill>
                  <a:schemeClr val="tx1"/>
                </a:solidFill>
                <a:effectLst/>
                <a:latin typeface="+mn-lt"/>
                <a:ea typeface="+mn-ea"/>
                <a:cs typeface="+mn-cs"/>
              </a:rPr>
              <a:t>When the traffic on both sides has stopped</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Sometimes drivers are distracted and may not stop</a:t>
            </a:r>
          </a:p>
          <a:p>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37</a:t>
            </a:fld>
            <a:endParaRPr lang="en-US"/>
          </a:p>
        </p:txBody>
      </p:sp>
    </p:spTree>
    <p:extLst>
      <p:ext uri="{BB962C8B-B14F-4D97-AF65-F5344CB8AC3E}">
        <p14:creationId xmlns:p14="http://schemas.microsoft.com/office/powerpoint/2010/main" val="1968368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correct answer is </a:t>
            </a:r>
            <a:r>
              <a:rPr lang="en-GB" sz="1200" b="0" i="1" kern="1200" dirty="0">
                <a:solidFill>
                  <a:schemeClr val="tx1"/>
                </a:solidFill>
                <a:effectLst/>
                <a:latin typeface="+mn-lt"/>
                <a:ea typeface="+mn-ea"/>
                <a:cs typeface="+mn-cs"/>
              </a:rPr>
              <a:t>The pavement side</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It's much safer</a:t>
            </a:r>
          </a:p>
          <a:p>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38</a:t>
            </a:fld>
            <a:endParaRPr lang="en-US"/>
          </a:p>
        </p:txBody>
      </p:sp>
    </p:spTree>
    <p:extLst>
      <p:ext uri="{BB962C8B-B14F-4D97-AF65-F5344CB8AC3E}">
        <p14:creationId xmlns:p14="http://schemas.microsoft.com/office/powerpoint/2010/main" val="3670120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is A. </a:t>
            </a:r>
            <a:r>
              <a:rPr lang="en-GB" sz="1200" b="0" i="0" kern="1200" dirty="0">
                <a:solidFill>
                  <a:schemeClr val="tx1"/>
                </a:solidFill>
                <a:effectLst/>
                <a:latin typeface="+mn-lt"/>
                <a:ea typeface="+mn-ea"/>
                <a:cs typeface="+mn-cs"/>
              </a:rPr>
              <a:t>Wait until you are safely on the other side before talking</a:t>
            </a:r>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39</a:t>
            </a:fld>
            <a:endParaRPr lang="en-US"/>
          </a:p>
        </p:txBody>
      </p:sp>
    </p:spTree>
    <p:extLst>
      <p:ext uri="{BB962C8B-B14F-4D97-AF65-F5344CB8AC3E}">
        <p14:creationId xmlns:p14="http://schemas.microsoft.com/office/powerpoint/2010/main" val="2791605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is A- Do not start to cross.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If you have started to cross you should continue, if safe.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AB3850-C7E5-804E-8BB8-381D3082ED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326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correct answer is </a:t>
            </a:r>
            <a:r>
              <a:rPr lang="en-GB" sz="1200" b="0" i="1" kern="1200" dirty="0">
                <a:solidFill>
                  <a:schemeClr val="tx1"/>
                </a:solidFill>
                <a:effectLst/>
                <a:latin typeface="+mn-lt"/>
                <a:ea typeface="+mn-ea"/>
                <a:cs typeface="+mn-cs"/>
              </a:rPr>
              <a:t>To warn someone you are there</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If you are going round a corner and can't see ahead, this is a good time to ring your bell</a:t>
            </a:r>
          </a:p>
          <a:p>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41</a:t>
            </a:fld>
            <a:endParaRPr lang="en-US"/>
          </a:p>
        </p:txBody>
      </p:sp>
    </p:spTree>
    <p:extLst>
      <p:ext uri="{BB962C8B-B14F-4D97-AF65-F5344CB8AC3E}">
        <p14:creationId xmlns:p14="http://schemas.microsoft.com/office/powerpoint/2010/main" val="1995054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AB3850-C7E5-804E-8BB8-381D3082ED1A}" type="slidenum">
              <a:rPr lang="en-US" smtClean="0"/>
              <a:t>42</a:t>
            </a:fld>
            <a:endParaRPr lang="en-US"/>
          </a:p>
        </p:txBody>
      </p:sp>
    </p:spTree>
    <p:extLst>
      <p:ext uri="{BB962C8B-B14F-4D97-AF65-F5344CB8AC3E}">
        <p14:creationId xmlns:p14="http://schemas.microsoft.com/office/powerpoint/2010/main" val="2077586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AB3850-C7E5-804E-8BB8-381D3082ED1A}" type="slidenum">
              <a:rPr lang="en-US" smtClean="0"/>
              <a:t>43</a:t>
            </a:fld>
            <a:endParaRPr lang="en-US"/>
          </a:p>
        </p:txBody>
      </p:sp>
    </p:spTree>
    <p:extLst>
      <p:ext uri="{BB962C8B-B14F-4D97-AF65-F5344CB8AC3E}">
        <p14:creationId xmlns:p14="http://schemas.microsoft.com/office/powerpoint/2010/main" val="4058656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Hospital Sign</a:t>
            </a:r>
          </a:p>
          <a:p>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44</a:t>
            </a:fld>
            <a:endParaRPr lang="en-US"/>
          </a:p>
        </p:txBody>
      </p:sp>
    </p:spTree>
    <p:extLst>
      <p:ext uri="{BB962C8B-B14F-4D97-AF65-F5344CB8AC3E}">
        <p14:creationId xmlns:p14="http://schemas.microsoft.com/office/powerpoint/2010/main" val="233316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 These are some examples of a lack of respect in society. The media and internet trolls are partly to blame for the death of Caroline Flack. Footballers have been subject to racist abuse both online and in the stadium.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1A239-F212-4458-A68A-31276F732B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00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Recycle</a:t>
            </a:r>
          </a:p>
          <a:p>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45</a:t>
            </a:fld>
            <a:endParaRPr lang="en-US"/>
          </a:p>
        </p:txBody>
      </p:sp>
    </p:spTree>
    <p:extLst>
      <p:ext uri="{BB962C8B-B14F-4D97-AF65-F5344CB8AC3E}">
        <p14:creationId xmlns:p14="http://schemas.microsoft.com/office/powerpoint/2010/main" val="3307958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Toxic/ </a:t>
            </a:r>
            <a:r>
              <a:rPr lang="en-US" dirty="0" err="1"/>
              <a:t>Posionous</a:t>
            </a:r>
            <a:endParaRPr lang="en-US" dirty="0"/>
          </a:p>
          <a:p>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46</a:t>
            </a:fld>
            <a:endParaRPr lang="en-US"/>
          </a:p>
        </p:txBody>
      </p:sp>
    </p:spTree>
    <p:extLst>
      <p:ext uri="{BB962C8B-B14F-4D97-AF65-F5344CB8AC3E}">
        <p14:creationId xmlns:p14="http://schemas.microsoft.com/office/powerpoint/2010/main" val="3321227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First aid</a:t>
            </a:r>
          </a:p>
          <a:p>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47</a:t>
            </a:fld>
            <a:endParaRPr lang="en-US"/>
          </a:p>
        </p:txBody>
      </p:sp>
    </p:spTree>
    <p:extLst>
      <p:ext uri="{BB962C8B-B14F-4D97-AF65-F5344CB8AC3E}">
        <p14:creationId xmlns:p14="http://schemas.microsoft.com/office/powerpoint/2010/main" val="215871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School crossing</a:t>
            </a:r>
          </a:p>
          <a:p>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48</a:t>
            </a:fld>
            <a:endParaRPr lang="en-US"/>
          </a:p>
        </p:txBody>
      </p:sp>
    </p:spTree>
    <p:extLst>
      <p:ext uri="{BB962C8B-B14F-4D97-AF65-F5344CB8AC3E}">
        <p14:creationId xmlns:p14="http://schemas.microsoft.com/office/powerpoint/2010/main" val="932852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Fire</a:t>
            </a:r>
          </a:p>
          <a:p>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49</a:t>
            </a:fld>
            <a:endParaRPr lang="en-US"/>
          </a:p>
        </p:txBody>
      </p:sp>
    </p:spTree>
    <p:extLst>
      <p:ext uri="{BB962C8B-B14F-4D97-AF65-F5344CB8AC3E}">
        <p14:creationId xmlns:p14="http://schemas.microsoft.com/office/powerpoint/2010/main" val="1749410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Toilets</a:t>
            </a:r>
          </a:p>
          <a:p>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50</a:t>
            </a:fld>
            <a:endParaRPr lang="en-US"/>
          </a:p>
        </p:txBody>
      </p:sp>
    </p:spTree>
    <p:extLst>
      <p:ext uri="{BB962C8B-B14F-4D97-AF65-F5344CB8AC3E}">
        <p14:creationId xmlns:p14="http://schemas.microsoft.com/office/powerpoint/2010/main" val="3028275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No food or drink allowed</a:t>
            </a:r>
          </a:p>
          <a:p>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51</a:t>
            </a:fld>
            <a:endParaRPr lang="en-US"/>
          </a:p>
        </p:txBody>
      </p:sp>
    </p:spTree>
    <p:extLst>
      <p:ext uri="{BB962C8B-B14F-4D97-AF65-F5344CB8AC3E}">
        <p14:creationId xmlns:p14="http://schemas.microsoft.com/office/powerpoint/2010/main" val="159562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No entry</a:t>
            </a:r>
          </a:p>
        </p:txBody>
      </p:sp>
      <p:sp>
        <p:nvSpPr>
          <p:cNvPr id="4" name="Slide Number Placeholder 3"/>
          <p:cNvSpPr>
            <a:spLocks noGrp="1"/>
          </p:cNvSpPr>
          <p:nvPr>
            <p:ph type="sldNum" sz="quarter" idx="5"/>
          </p:nvPr>
        </p:nvSpPr>
        <p:spPr/>
        <p:txBody>
          <a:bodyPr/>
          <a:lstStyle/>
          <a:p>
            <a:fld id="{2EAB3850-C7E5-804E-8BB8-381D3082ED1A}" type="slidenum">
              <a:rPr lang="en-US" smtClean="0"/>
              <a:t>52</a:t>
            </a:fld>
            <a:endParaRPr lang="en-US"/>
          </a:p>
        </p:txBody>
      </p:sp>
    </p:spTree>
    <p:extLst>
      <p:ext uri="{BB962C8B-B14F-4D97-AF65-F5344CB8AC3E}">
        <p14:creationId xmlns:p14="http://schemas.microsoft.com/office/powerpoint/2010/main" val="3543331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a:p>
            <a:r>
              <a:rPr lang="en-US" dirty="0"/>
              <a:t>Keep out of reach of children</a:t>
            </a:r>
          </a:p>
        </p:txBody>
      </p:sp>
      <p:sp>
        <p:nvSpPr>
          <p:cNvPr id="4" name="Slide Number Placeholder 3"/>
          <p:cNvSpPr>
            <a:spLocks noGrp="1"/>
          </p:cNvSpPr>
          <p:nvPr>
            <p:ph type="sldNum" sz="quarter" idx="5"/>
          </p:nvPr>
        </p:nvSpPr>
        <p:spPr/>
        <p:txBody>
          <a:bodyPr/>
          <a:lstStyle/>
          <a:p>
            <a:fld id="{2EAB3850-C7E5-804E-8BB8-381D3082ED1A}" type="slidenum">
              <a:rPr lang="en-US" smtClean="0"/>
              <a:t>53</a:t>
            </a:fld>
            <a:endParaRPr lang="en-US"/>
          </a:p>
        </p:txBody>
      </p:sp>
    </p:spTree>
    <p:extLst>
      <p:ext uri="{BB962C8B-B14F-4D97-AF65-F5344CB8AC3E}">
        <p14:creationId xmlns:p14="http://schemas.microsoft.com/office/powerpoint/2010/main" val="1875912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54</a:t>
            </a:fld>
            <a:endParaRPr lang="en-US"/>
          </a:p>
        </p:txBody>
      </p:sp>
    </p:spTree>
    <p:extLst>
      <p:ext uri="{BB962C8B-B14F-4D97-AF65-F5344CB8AC3E}">
        <p14:creationId xmlns:p14="http://schemas.microsoft.com/office/powerpoint/2010/main" val="1682168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demonstrates campaigns initiated to encourage respect in society. Have you came across any of these?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1A239-F212-4458-A68A-31276F732B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458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AB3850-C7E5-804E-8BB8-381D3082ED1A}" type="slidenum">
              <a:rPr lang="en-US" smtClean="0"/>
              <a:t>55</a:t>
            </a:fld>
            <a:endParaRPr lang="en-US"/>
          </a:p>
        </p:txBody>
      </p:sp>
    </p:spTree>
    <p:extLst>
      <p:ext uri="{BB962C8B-B14F-4D97-AF65-F5344CB8AC3E}">
        <p14:creationId xmlns:p14="http://schemas.microsoft.com/office/powerpoint/2010/main" val="2008477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A</a:t>
            </a:r>
          </a:p>
        </p:txBody>
      </p:sp>
      <p:sp>
        <p:nvSpPr>
          <p:cNvPr id="4" name="Slide Number Placeholder 3"/>
          <p:cNvSpPr>
            <a:spLocks noGrp="1"/>
          </p:cNvSpPr>
          <p:nvPr>
            <p:ph type="sldNum" sz="quarter" idx="5"/>
          </p:nvPr>
        </p:nvSpPr>
        <p:spPr/>
        <p:txBody>
          <a:bodyPr/>
          <a:lstStyle/>
          <a:p>
            <a:fld id="{2EAB3850-C7E5-804E-8BB8-381D3082ED1A}" type="slidenum">
              <a:rPr lang="en-US" smtClean="0"/>
              <a:t>56</a:t>
            </a:fld>
            <a:endParaRPr lang="en-US"/>
          </a:p>
        </p:txBody>
      </p:sp>
    </p:spTree>
    <p:extLst>
      <p:ext uri="{BB962C8B-B14F-4D97-AF65-F5344CB8AC3E}">
        <p14:creationId xmlns:p14="http://schemas.microsoft.com/office/powerpoint/2010/main" val="3951880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A, CIN only works with children in England, Scotland, Wales and NI</a:t>
            </a:r>
          </a:p>
        </p:txBody>
      </p:sp>
      <p:sp>
        <p:nvSpPr>
          <p:cNvPr id="4" name="Slide Number Placeholder 3"/>
          <p:cNvSpPr>
            <a:spLocks noGrp="1"/>
          </p:cNvSpPr>
          <p:nvPr>
            <p:ph type="sldNum" sz="quarter" idx="5"/>
          </p:nvPr>
        </p:nvSpPr>
        <p:spPr/>
        <p:txBody>
          <a:bodyPr/>
          <a:lstStyle/>
          <a:p>
            <a:fld id="{2EAB3850-C7E5-804E-8BB8-381D3082ED1A}" type="slidenum">
              <a:rPr lang="en-US" smtClean="0"/>
              <a:t>57</a:t>
            </a:fld>
            <a:endParaRPr lang="en-US"/>
          </a:p>
        </p:txBody>
      </p:sp>
    </p:spTree>
    <p:extLst>
      <p:ext uri="{BB962C8B-B14F-4D97-AF65-F5344CB8AC3E}">
        <p14:creationId xmlns:p14="http://schemas.microsoft.com/office/powerpoint/2010/main" val="3646669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Globally, it is estimated that 1 in 7 (14%) 10-19 year-olds experience mental health conditions, yet these remain largely unrecognized and untreated.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https://www.who.int/news-room/fact-sheets/detail/adolescent-mental-health </a:t>
            </a:r>
          </a:p>
        </p:txBody>
      </p:sp>
      <p:sp>
        <p:nvSpPr>
          <p:cNvPr id="4" name="Slide Number Placeholder 3"/>
          <p:cNvSpPr>
            <a:spLocks noGrp="1"/>
          </p:cNvSpPr>
          <p:nvPr>
            <p:ph type="sldNum" sz="quarter" idx="5"/>
          </p:nvPr>
        </p:nvSpPr>
        <p:spPr/>
        <p:txBody>
          <a:bodyPr/>
          <a:lstStyle/>
          <a:p>
            <a:fld id="{2EAB3850-C7E5-804E-8BB8-381D3082ED1A}" type="slidenum">
              <a:rPr lang="en-US" smtClean="0"/>
              <a:t>58</a:t>
            </a:fld>
            <a:endParaRPr lang="en-US"/>
          </a:p>
        </p:txBody>
      </p:sp>
    </p:spTree>
    <p:extLst>
      <p:ext uri="{BB962C8B-B14F-4D97-AF65-F5344CB8AC3E}">
        <p14:creationId xmlns:p14="http://schemas.microsoft.com/office/powerpoint/2010/main" val="1246545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All these people can provide assistance or referrals if you are feeling depressed, scared or sad</a:t>
            </a:r>
          </a:p>
        </p:txBody>
      </p:sp>
      <p:sp>
        <p:nvSpPr>
          <p:cNvPr id="4" name="Slide Number Placeholder 3"/>
          <p:cNvSpPr>
            <a:spLocks noGrp="1"/>
          </p:cNvSpPr>
          <p:nvPr>
            <p:ph type="sldNum" sz="quarter" idx="5"/>
          </p:nvPr>
        </p:nvSpPr>
        <p:spPr/>
        <p:txBody>
          <a:bodyPr/>
          <a:lstStyle/>
          <a:p>
            <a:fld id="{2EAB3850-C7E5-804E-8BB8-381D3082ED1A}" type="slidenum">
              <a:rPr lang="en-US" smtClean="0"/>
              <a:t>59</a:t>
            </a:fld>
            <a:endParaRPr lang="en-US"/>
          </a:p>
        </p:txBody>
      </p:sp>
    </p:spTree>
    <p:extLst>
      <p:ext uri="{BB962C8B-B14F-4D97-AF65-F5344CB8AC3E}">
        <p14:creationId xmlns:p14="http://schemas.microsoft.com/office/powerpoint/2010/main" val="3651301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UN Convention on the Rights of The Child enshrines how many articles for young people and children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54 Article’s </a:t>
            </a:r>
          </a:p>
        </p:txBody>
      </p:sp>
      <p:sp>
        <p:nvSpPr>
          <p:cNvPr id="4" name="Slide Number Placeholder 3"/>
          <p:cNvSpPr>
            <a:spLocks noGrp="1"/>
          </p:cNvSpPr>
          <p:nvPr>
            <p:ph type="sldNum" sz="quarter" idx="5"/>
          </p:nvPr>
        </p:nvSpPr>
        <p:spPr/>
        <p:txBody>
          <a:bodyPr/>
          <a:lstStyle/>
          <a:p>
            <a:fld id="{2EAB3850-C7E5-804E-8BB8-381D3082ED1A}" type="slidenum">
              <a:rPr lang="en-US" smtClean="0"/>
              <a:t>60</a:t>
            </a:fld>
            <a:endParaRPr lang="en-US"/>
          </a:p>
        </p:txBody>
      </p:sp>
    </p:spTree>
    <p:extLst>
      <p:ext uri="{BB962C8B-B14F-4D97-AF65-F5344CB8AC3E}">
        <p14:creationId xmlns:p14="http://schemas.microsoft.com/office/powerpoint/2010/main" val="448603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Pantosaurus</a:t>
            </a:r>
            <a:r>
              <a:rPr lang="en-GB" sz="1200" b="0" i="0" kern="1200" dirty="0">
                <a:solidFill>
                  <a:schemeClr val="tx1"/>
                </a:solidFill>
                <a:effectLst/>
                <a:latin typeface="+mn-lt"/>
                <a:ea typeface="+mn-ea"/>
                <a:cs typeface="+mn-cs"/>
              </a:rPr>
              <a:t> is a character from the NSPCC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Find out more about talking PANTS (Underwear Rule): </a:t>
            </a:r>
            <a:r>
              <a:rPr lang="en-GB" sz="1200" b="0" i="0" kern="1200" dirty="0">
                <a:solidFill>
                  <a:schemeClr val="tx1"/>
                </a:solidFill>
                <a:effectLst/>
                <a:latin typeface="+mn-lt"/>
                <a:ea typeface="+mn-ea"/>
                <a:cs typeface="+mn-cs"/>
                <a:hlinkClick r:id="rId3"/>
              </a:rPr>
              <a:t>http://bit.ly/2apl6FS</a:t>
            </a:r>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61</a:t>
            </a:fld>
            <a:endParaRPr lang="en-US"/>
          </a:p>
        </p:txBody>
      </p:sp>
    </p:spTree>
    <p:extLst>
      <p:ext uri="{BB962C8B-B14F-4D97-AF65-F5344CB8AC3E}">
        <p14:creationId xmlns:p14="http://schemas.microsoft.com/office/powerpoint/2010/main" val="31944426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All of the above</a:t>
            </a:r>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62</a:t>
            </a:fld>
            <a:endParaRPr lang="en-US"/>
          </a:p>
        </p:txBody>
      </p:sp>
    </p:spTree>
    <p:extLst>
      <p:ext uri="{BB962C8B-B14F-4D97-AF65-F5344CB8AC3E}">
        <p14:creationId xmlns:p14="http://schemas.microsoft.com/office/powerpoint/2010/main" val="3768668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Local Councillor’s and MLA’s are the best people to chat with about community upgrades</a:t>
            </a:r>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63</a:t>
            </a:fld>
            <a:endParaRPr lang="en-US"/>
          </a:p>
        </p:txBody>
      </p:sp>
    </p:spTree>
    <p:extLst>
      <p:ext uri="{BB962C8B-B14F-4D97-AF65-F5344CB8AC3E}">
        <p14:creationId xmlns:p14="http://schemas.microsoft.com/office/powerpoint/2010/main" val="1663014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Amend as appropriate. </a:t>
            </a:r>
          </a:p>
        </p:txBody>
      </p:sp>
      <p:sp>
        <p:nvSpPr>
          <p:cNvPr id="4" name="Slide Number Placeholder 3"/>
          <p:cNvSpPr>
            <a:spLocks noGrp="1"/>
          </p:cNvSpPr>
          <p:nvPr>
            <p:ph type="sldNum" sz="quarter" idx="5"/>
          </p:nvPr>
        </p:nvSpPr>
        <p:spPr/>
        <p:txBody>
          <a:bodyPr/>
          <a:lstStyle/>
          <a:p>
            <a:fld id="{2EAB3850-C7E5-804E-8BB8-381D3082ED1A}" type="slidenum">
              <a:rPr lang="en-US" smtClean="0"/>
              <a:t>64</a:t>
            </a:fld>
            <a:endParaRPr lang="en-US"/>
          </a:p>
        </p:txBody>
      </p:sp>
    </p:spTree>
    <p:extLst>
      <p:ext uri="{BB962C8B-B14F-4D97-AF65-F5344CB8AC3E}">
        <p14:creationId xmlns:p14="http://schemas.microsoft.com/office/powerpoint/2010/main" val="22037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AB3850-C7E5-804E-8BB8-381D3082ED1A}" type="slidenum">
              <a:rPr lang="en-US" smtClean="0"/>
              <a:t>29</a:t>
            </a:fld>
            <a:endParaRPr lang="en-US"/>
          </a:p>
        </p:txBody>
      </p:sp>
    </p:spTree>
    <p:extLst>
      <p:ext uri="{BB962C8B-B14F-4D97-AF65-F5344CB8AC3E}">
        <p14:creationId xmlns:p14="http://schemas.microsoft.com/office/powerpoint/2010/main" val="482950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Young Minds – If you are a young person struggling, you can text 85258 to receive text support 24/7. </a:t>
            </a:r>
          </a:p>
        </p:txBody>
      </p:sp>
      <p:sp>
        <p:nvSpPr>
          <p:cNvPr id="4" name="Slide Number Placeholder 3"/>
          <p:cNvSpPr>
            <a:spLocks noGrp="1"/>
          </p:cNvSpPr>
          <p:nvPr>
            <p:ph type="sldNum" sz="quarter" idx="5"/>
          </p:nvPr>
        </p:nvSpPr>
        <p:spPr/>
        <p:txBody>
          <a:bodyPr/>
          <a:lstStyle/>
          <a:p>
            <a:fld id="{2EAB3850-C7E5-804E-8BB8-381D3082ED1A}" type="slidenum">
              <a:rPr lang="en-US" smtClean="0"/>
              <a:t>65</a:t>
            </a:fld>
            <a:endParaRPr lang="en-US"/>
          </a:p>
        </p:txBody>
      </p:sp>
    </p:spTree>
    <p:extLst>
      <p:ext uri="{BB962C8B-B14F-4D97-AF65-F5344CB8AC3E}">
        <p14:creationId xmlns:p14="http://schemas.microsoft.com/office/powerpoint/2010/main" val="3764529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66</a:t>
            </a:fld>
            <a:endParaRPr lang="en-US"/>
          </a:p>
        </p:txBody>
      </p:sp>
    </p:spTree>
    <p:extLst>
      <p:ext uri="{BB962C8B-B14F-4D97-AF65-F5344CB8AC3E}">
        <p14:creationId xmlns:p14="http://schemas.microsoft.com/office/powerpoint/2010/main" val="3461897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up-to-date figures</a:t>
            </a:r>
          </a:p>
        </p:txBody>
      </p:sp>
      <p:sp>
        <p:nvSpPr>
          <p:cNvPr id="4" name="Slide Number Placeholder 3"/>
          <p:cNvSpPr>
            <a:spLocks noGrp="1"/>
          </p:cNvSpPr>
          <p:nvPr>
            <p:ph type="sldNum" sz="quarter" idx="5"/>
          </p:nvPr>
        </p:nvSpPr>
        <p:spPr/>
        <p:txBody>
          <a:bodyPr/>
          <a:lstStyle/>
          <a:p>
            <a:fld id="{8C619897-A91E-453F-B88A-08D50ACCEE12}" type="slidenum">
              <a:rPr lang="en-GB" smtClean="0"/>
              <a:t>98</a:t>
            </a:fld>
            <a:endParaRPr lang="en-GB"/>
          </a:p>
        </p:txBody>
      </p:sp>
    </p:spTree>
    <p:extLst>
      <p:ext uri="{BB962C8B-B14F-4D97-AF65-F5344CB8AC3E}">
        <p14:creationId xmlns:p14="http://schemas.microsoft.com/office/powerpoint/2010/main" val="3463097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up-to-date figures</a:t>
            </a:r>
          </a:p>
        </p:txBody>
      </p:sp>
      <p:sp>
        <p:nvSpPr>
          <p:cNvPr id="4" name="Slide Number Placeholder 3"/>
          <p:cNvSpPr>
            <a:spLocks noGrp="1"/>
          </p:cNvSpPr>
          <p:nvPr>
            <p:ph type="sldNum" sz="quarter" idx="5"/>
          </p:nvPr>
        </p:nvSpPr>
        <p:spPr/>
        <p:txBody>
          <a:bodyPr/>
          <a:lstStyle/>
          <a:p>
            <a:fld id="{8C619897-A91E-453F-B88A-08D50ACCEE12}" type="slidenum">
              <a:rPr lang="en-GB" smtClean="0"/>
              <a:t>99</a:t>
            </a:fld>
            <a:endParaRPr lang="en-GB"/>
          </a:p>
        </p:txBody>
      </p:sp>
    </p:spTree>
    <p:extLst>
      <p:ext uri="{BB962C8B-B14F-4D97-AF65-F5344CB8AC3E}">
        <p14:creationId xmlns:p14="http://schemas.microsoft.com/office/powerpoint/2010/main" val="3578120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619897-A91E-453F-B88A-08D50ACCEE12}" type="slidenum">
              <a:rPr lang="en-GB" smtClean="0"/>
              <a:t>108</a:t>
            </a:fld>
            <a:endParaRPr lang="en-GB"/>
          </a:p>
        </p:txBody>
      </p:sp>
    </p:spTree>
    <p:extLst>
      <p:ext uri="{BB962C8B-B14F-4D97-AF65-F5344CB8AC3E}">
        <p14:creationId xmlns:p14="http://schemas.microsoft.com/office/powerpoint/2010/main" val="1955215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619897-A91E-453F-B88A-08D50ACCEE12}" type="slidenum">
              <a:rPr lang="en-GB" smtClean="0"/>
              <a:t>109</a:t>
            </a:fld>
            <a:endParaRPr lang="en-GB"/>
          </a:p>
        </p:txBody>
      </p:sp>
    </p:spTree>
    <p:extLst>
      <p:ext uri="{BB962C8B-B14F-4D97-AF65-F5344CB8AC3E}">
        <p14:creationId xmlns:p14="http://schemas.microsoft.com/office/powerpoint/2010/main" val="3833994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AB3850-C7E5-804E-8BB8-381D3082ED1A}" type="slidenum">
              <a:rPr lang="en-US" smtClean="0"/>
              <a:t>30</a:t>
            </a:fld>
            <a:endParaRPr lang="en-US"/>
          </a:p>
        </p:txBody>
      </p:sp>
    </p:spTree>
    <p:extLst>
      <p:ext uri="{BB962C8B-B14F-4D97-AF65-F5344CB8AC3E}">
        <p14:creationId xmlns:p14="http://schemas.microsoft.com/office/powerpoint/2010/main" val="1181764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AB3850-C7E5-804E-8BB8-381D3082ED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811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correct answer is </a:t>
            </a:r>
            <a:r>
              <a:rPr lang="en-GB" sz="1200" b="0" i="1" kern="1200" dirty="0">
                <a:solidFill>
                  <a:schemeClr val="tx1"/>
                </a:solidFill>
                <a:effectLst/>
                <a:latin typeface="+mn-lt"/>
                <a:ea typeface="+mn-ea"/>
                <a:cs typeface="+mn-cs"/>
              </a:rPr>
              <a:t>On a straight clear road</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You should be able to see traffic coming on both sides of the road in plenty of time to cross</a:t>
            </a:r>
          </a:p>
        </p:txBody>
      </p:sp>
      <p:sp>
        <p:nvSpPr>
          <p:cNvPr id="4" name="Slide Number Placeholder 3"/>
          <p:cNvSpPr>
            <a:spLocks noGrp="1"/>
          </p:cNvSpPr>
          <p:nvPr>
            <p:ph type="sldNum" sz="quarter" idx="5"/>
          </p:nvPr>
        </p:nvSpPr>
        <p:spPr/>
        <p:txBody>
          <a:bodyPr/>
          <a:lstStyle/>
          <a:p>
            <a:fld id="{2EAB3850-C7E5-804E-8BB8-381D3082ED1A}" type="slidenum">
              <a:rPr lang="en-US" smtClean="0"/>
              <a:t>32</a:t>
            </a:fld>
            <a:endParaRPr lang="en-US"/>
          </a:p>
        </p:txBody>
      </p:sp>
    </p:spTree>
    <p:extLst>
      <p:ext uri="{BB962C8B-B14F-4D97-AF65-F5344CB8AC3E}">
        <p14:creationId xmlns:p14="http://schemas.microsoft.com/office/powerpoint/2010/main" val="274942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correct answer is </a:t>
            </a:r>
            <a:r>
              <a:rPr lang="en-GB" sz="1200" b="0" i="1" kern="1200" dirty="0">
                <a:solidFill>
                  <a:schemeClr val="tx1"/>
                </a:solidFill>
                <a:effectLst/>
                <a:latin typeface="+mn-lt"/>
                <a:ea typeface="+mn-ea"/>
                <a:cs typeface="+mn-cs"/>
              </a:rPr>
              <a:t>stop, look and listen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Listen for cars, motorbikes and bicycles</a:t>
            </a:r>
          </a:p>
          <a:p>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33</a:t>
            </a:fld>
            <a:endParaRPr lang="en-US"/>
          </a:p>
        </p:txBody>
      </p:sp>
    </p:spTree>
    <p:extLst>
      <p:ext uri="{BB962C8B-B14F-4D97-AF65-F5344CB8AC3E}">
        <p14:creationId xmlns:p14="http://schemas.microsoft.com/office/powerpoint/2010/main" val="419553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D - Helmet. </a:t>
            </a:r>
            <a:r>
              <a:rPr lang="en-GB" sz="1200" b="0" i="0" kern="1200" dirty="0">
                <a:solidFill>
                  <a:schemeClr val="tx1"/>
                </a:solidFill>
                <a:effectLst/>
                <a:latin typeface="+mn-lt"/>
                <a:ea typeface="+mn-ea"/>
                <a:cs typeface="+mn-cs"/>
              </a:rPr>
              <a:t>This protects your head</a:t>
            </a:r>
            <a:endParaRPr lang="en-US" dirty="0"/>
          </a:p>
        </p:txBody>
      </p:sp>
      <p:sp>
        <p:nvSpPr>
          <p:cNvPr id="4" name="Slide Number Placeholder 3"/>
          <p:cNvSpPr>
            <a:spLocks noGrp="1"/>
          </p:cNvSpPr>
          <p:nvPr>
            <p:ph type="sldNum" sz="quarter" idx="5"/>
          </p:nvPr>
        </p:nvSpPr>
        <p:spPr/>
        <p:txBody>
          <a:bodyPr/>
          <a:lstStyle/>
          <a:p>
            <a:fld id="{2EAB3850-C7E5-804E-8BB8-381D3082ED1A}" type="slidenum">
              <a:rPr lang="en-US" smtClean="0"/>
              <a:t>34</a:t>
            </a:fld>
            <a:endParaRPr lang="en-US"/>
          </a:p>
        </p:txBody>
      </p:sp>
    </p:spTree>
    <p:extLst>
      <p:ext uri="{BB962C8B-B14F-4D97-AF65-F5344CB8AC3E}">
        <p14:creationId xmlns:p14="http://schemas.microsoft.com/office/powerpoint/2010/main" val="898391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E7BC1E4-2246-4DB8-95C2-E98708DCB0B6}" type="datetimeFigureOut">
              <a:rPr lang="en-GB" smtClean="0"/>
              <a:t>25/10/2022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AE7DA7-A42A-4C64-8CAB-CC223516338C}" type="slidenum">
              <a:rPr lang="en-GB" smtClean="0"/>
              <a:t>‹#›</a:t>
            </a:fld>
            <a:endParaRPr lang="en-GB"/>
          </a:p>
        </p:txBody>
      </p:sp>
    </p:spTree>
    <p:extLst>
      <p:ext uri="{BB962C8B-B14F-4D97-AF65-F5344CB8AC3E}">
        <p14:creationId xmlns:p14="http://schemas.microsoft.com/office/powerpoint/2010/main" val="2774233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7BC1E4-2246-4DB8-95C2-E98708DCB0B6}" type="datetimeFigureOut">
              <a:rPr lang="en-GB" smtClean="0"/>
              <a:t>25/10/2022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AE7DA7-A42A-4C64-8CAB-CC223516338C}" type="slidenum">
              <a:rPr lang="en-GB" smtClean="0"/>
              <a:t>‹#›</a:t>
            </a:fld>
            <a:endParaRPr lang="en-GB"/>
          </a:p>
        </p:txBody>
      </p:sp>
    </p:spTree>
    <p:extLst>
      <p:ext uri="{BB962C8B-B14F-4D97-AF65-F5344CB8AC3E}">
        <p14:creationId xmlns:p14="http://schemas.microsoft.com/office/powerpoint/2010/main" val="458877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7BC1E4-2246-4DB8-95C2-E98708DCB0B6}" type="datetimeFigureOut">
              <a:rPr lang="en-GB" smtClean="0"/>
              <a:t>25/10/2022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AE7DA7-A42A-4C64-8CAB-CC223516338C}" type="slidenum">
              <a:rPr lang="en-GB" smtClean="0"/>
              <a:t>‹#›</a:t>
            </a:fld>
            <a:endParaRPr lang="en-GB"/>
          </a:p>
        </p:txBody>
      </p:sp>
    </p:spTree>
    <p:extLst>
      <p:ext uri="{BB962C8B-B14F-4D97-AF65-F5344CB8AC3E}">
        <p14:creationId xmlns:p14="http://schemas.microsoft.com/office/powerpoint/2010/main" val="2224993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7BC1E4-2246-4DB8-95C2-E98708DCB0B6}" type="datetimeFigureOut">
              <a:rPr lang="en-GB" smtClean="0"/>
              <a:t>25/10/2022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AE7DA7-A42A-4C64-8CAB-CC223516338C}" type="slidenum">
              <a:rPr lang="en-GB" smtClean="0"/>
              <a:t>‹#›</a:t>
            </a:fld>
            <a:endParaRPr lang="en-GB"/>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15947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7BC1E4-2246-4DB8-95C2-E98708DCB0B6}" type="datetimeFigureOut">
              <a:rPr lang="en-GB" smtClean="0"/>
              <a:t>25/10/2022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AE7DA7-A42A-4C64-8CAB-CC223516338C}" type="slidenum">
              <a:rPr lang="en-GB" smtClean="0"/>
              <a:t>‹#›</a:t>
            </a:fld>
            <a:endParaRPr lang="en-GB"/>
          </a:p>
        </p:txBody>
      </p:sp>
    </p:spTree>
    <p:extLst>
      <p:ext uri="{BB962C8B-B14F-4D97-AF65-F5344CB8AC3E}">
        <p14:creationId xmlns:p14="http://schemas.microsoft.com/office/powerpoint/2010/main" val="1221625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E7BC1E4-2246-4DB8-95C2-E98708DCB0B6}" type="datetimeFigureOut">
              <a:rPr lang="en-GB" smtClean="0"/>
              <a:t>25/10/2022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AE7DA7-A42A-4C64-8CAB-CC223516338C}" type="slidenum">
              <a:rPr lang="en-GB" smtClean="0"/>
              <a:t>‹#›</a:t>
            </a:fld>
            <a:endParaRPr lang="en-GB"/>
          </a:p>
        </p:txBody>
      </p:sp>
    </p:spTree>
    <p:extLst>
      <p:ext uri="{BB962C8B-B14F-4D97-AF65-F5344CB8AC3E}">
        <p14:creationId xmlns:p14="http://schemas.microsoft.com/office/powerpoint/2010/main" val="3175318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E7BC1E4-2246-4DB8-95C2-E98708DCB0B6}" type="datetimeFigureOut">
              <a:rPr lang="en-GB" smtClean="0"/>
              <a:t>25/10/2022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AE7DA7-A42A-4C64-8CAB-CC223516338C}" type="slidenum">
              <a:rPr lang="en-GB" smtClean="0"/>
              <a:t>‹#›</a:t>
            </a:fld>
            <a:endParaRPr lang="en-GB"/>
          </a:p>
        </p:txBody>
      </p:sp>
    </p:spTree>
    <p:extLst>
      <p:ext uri="{BB962C8B-B14F-4D97-AF65-F5344CB8AC3E}">
        <p14:creationId xmlns:p14="http://schemas.microsoft.com/office/powerpoint/2010/main" val="2771264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7BC1E4-2246-4DB8-95C2-E98708DCB0B6}" type="datetimeFigureOut">
              <a:rPr lang="en-GB" smtClean="0"/>
              <a:t>25/10/2022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AE7DA7-A42A-4C64-8CAB-CC223516338C}" type="slidenum">
              <a:rPr lang="en-GB" smtClean="0"/>
              <a:t>‹#›</a:t>
            </a:fld>
            <a:endParaRPr lang="en-GB"/>
          </a:p>
        </p:txBody>
      </p:sp>
    </p:spTree>
    <p:extLst>
      <p:ext uri="{BB962C8B-B14F-4D97-AF65-F5344CB8AC3E}">
        <p14:creationId xmlns:p14="http://schemas.microsoft.com/office/powerpoint/2010/main" val="3028356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7BC1E4-2246-4DB8-95C2-E98708DCB0B6}" type="datetimeFigureOut">
              <a:rPr lang="en-GB" smtClean="0"/>
              <a:t>25/10/2022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AE7DA7-A42A-4C64-8CAB-CC223516338C}" type="slidenum">
              <a:rPr lang="en-GB" smtClean="0"/>
              <a:t>‹#›</a:t>
            </a:fld>
            <a:endParaRPr lang="en-GB"/>
          </a:p>
        </p:txBody>
      </p:sp>
    </p:spTree>
    <p:extLst>
      <p:ext uri="{BB962C8B-B14F-4D97-AF65-F5344CB8AC3E}">
        <p14:creationId xmlns:p14="http://schemas.microsoft.com/office/powerpoint/2010/main" val="1364922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7BC1E4-2246-4DB8-95C2-E98708DCB0B6}" type="datetimeFigureOut">
              <a:rPr lang="en-GB" smtClean="0"/>
              <a:t>25/10/2022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AE7DA7-A42A-4C64-8CAB-CC223516338C}" type="slidenum">
              <a:rPr lang="en-GB" smtClean="0"/>
              <a:t>‹#›</a:t>
            </a:fld>
            <a:endParaRPr lang="en-GB"/>
          </a:p>
        </p:txBody>
      </p:sp>
    </p:spTree>
    <p:extLst>
      <p:ext uri="{BB962C8B-B14F-4D97-AF65-F5344CB8AC3E}">
        <p14:creationId xmlns:p14="http://schemas.microsoft.com/office/powerpoint/2010/main" val="1817196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7BC1E4-2246-4DB8-95C2-E98708DCB0B6}" type="datetimeFigureOut">
              <a:rPr lang="en-GB" smtClean="0"/>
              <a:t>25/10/2022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AE7DA7-A42A-4C64-8CAB-CC223516338C}" type="slidenum">
              <a:rPr lang="en-GB" smtClean="0"/>
              <a:t>‹#›</a:t>
            </a:fld>
            <a:endParaRPr lang="en-GB"/>
          </a:p>
        </p:txBody>
      </p:sp>
    </p:spTree>
    <p:extLst>
      <p:ext uri="{BB962C8B-B14F-4D97-AF65-F5344CB8AC3E}">
        <p14:creationId xmlns:p14="http://schemas.microsoft.com/office/powerpoint/2010/main" val="250474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7BC1E4-2246-4DB8-95C2-E98708DCB0B6}" type="datetimeFigureOut">
              <a:rPr lang="en-GB" smtClean="0"/>
              <a:t>25/10/2022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AE7DA7-A42A-4C64-8CAB-CC223516338C}" type="slidenum">
              <a:rPr lang="en-GB" smtClean="0"/>
              <a:t>‹#›</a:t>
            </a:fld>
            <a:endParaRPr lang="en-GB"/>
          </a:p>
        </p:txBody>
      </p:sp>
    </p:spTree>
    <p:extLst>
      <p:ext uri="{BB962C8B-B14F-4D97-AF65-F5344CB8AC3E}">
        <p14:creationId xmlns:p14="http://schemas.microsoft.com/office/powerpoint/2010/main" val="118264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7BC1E4-2246-4DB8-95C2-E98708DCB0B6}" type="datetimeFigureOut">
              <a:rPr lang="en-GB" smtClean="0"/>
              <a:t>25/10/2022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AE7DA7-A42A-4C64-8CAB-CC223516338C}" type="slidenum">
              <a:rPr lang="en-GB" smtClean="0"/>
              <a:t>‹#›</a:t>
            </a:fld>
            <a:endParaRPr lang="en-GB"/>
          </a:p>
        </p:txBody>
      </p:sp>
    </p:spTree>
    <p:extLst>
      <p:ext uri="{BB962C8B-B14F-4D97-AF65-F5344CB8AC3E}">
        <p14:creationId xmlns:p14="http://schemas.microsoft.com/office/powerpoint/2010/main" val="42692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7BC1E4-2246-4DB8-95C2-E98708DCB0B6}" type="datetimeFigureOut">
              <a:rPr lang="en-GB" smtClean="0"/>
              <a:t>25/10/2022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AE7DA7-A42A-4C64-8CAB-CC223516338C}" type="slidenum">
              <a:rPr lang="en-GB" smtClean="0"/>
              <a:t>‹#›</a:t>
            </a:fld>
            <a:endParaRPr lang="en-GB"/>
          </a:p>
        </p:txBody>
      </p:sp>
    </p:spTree>
    <p:extLst>
      <p:ext uri="{BB962C8B-B14F-4D97-AF65-F5344CB8AC3E}">
        <p14:creationId xmlns:p14="http://schemas.microsoft.com/office/powerpoint/2010/main" val="3199602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7BC1E4-2246-4DB8-95C2-E98708DCB0B6}" type="datetimeFigureOut">
              <a:rPr lang="en-GB" smtClean="0"/>
              <a:t>25/10/2022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EAE7DA7-A42A-4C64-8CAB-CC223516338C}" type="slidenum">
              <a:rPr lang="en-GB" smtClean="0"/>
              <a:t>‹#›</a:t>
            </a:fld>
            <a:endParaRPr lang="en-GB"/>
          </a:p>
        </p:txBody>
      </p:sp>
    </p:spTree>
    <p:extLst>
      <p:ext uri="{BB962C8B-B14F-4D97-AF65-F5344CB8AC3E}">
        <p14:creationId xmlns:p14="http://schemas.microsoft.com/office/powerpoint/2010/main" val="1960369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7BC1E4-2246-4DB8-95C2-E98708DCB0B6}" type="datetimeFigureOut">
              <a:rPr lang="en-GB" smtClean="0"/>
              <a:t>25/10/2022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AE7DA7-A42A-4C64-8CAB-CC223516338C}" type="slidenum">
              <a:rPr lang="en-GB" smtClean="0"/>
              <a:t>‹#›</a:t>
            </a:fld>
            <a:endParaRPr lang="en-GB"/>
          </a:p>
        </p:txBody>
      </p:sp>
    </p:spTree>
    <p:extLst>
      <p:ext uri="{BB962C8B-B14F-4D97-AF65-F5344CB8AC3E}">
        <p14:creationId xmlns:p14="http://schemas.microsoft.com/office/powerpoint/2010/main" val="3253626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7BC1E4-2246-4DB8-95C2-E98708DCB0B6}" type="datetimeFigureOut">
              <a:rPr lang="en-GB" smtClean="0"/>
              <a:t>25/10/2022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AE7DA7-A42A-4C64-8CAB-CC223516338C}" type="slidenum">
              <a:rPr lang="en-GB" smtClean="0"/>
              <a:t>‹#›</a:t>
            </a:fld>
            <a:endParaRPr lang="en-GB"/>
          </a:p>
        </p:txBody>
      </p:sp>
    </p:spTree>
    <p:extLst>
      <p:ext uri="{BB962C8B-B14F-4D97-AF65-F5344CB8AC3E}">
        <p14:creationId xmlns:p14="http://schemas.microsoft.com/office/powerpoint/2010/main" val="1590064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E7BC1E4-2246-4DB8-95C2-E98708DCB0B6}" type="datetimeFigureOut">
              <a:rPr lang="en-GB" smtClean="0"/>
              <a:t>25/10/2022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EAE7DA7-A42A-4C64-8CAB-CC223516338C}" type="slidenum">
              <a:rPr lang="en-GB" smtClean="0"/>
              <a:t>‹#›</a:t>
            </a:fld>
            <a:endParaRPr lang="en-GB"/>
          </a:p>
        </p:txBody>
      </p:sp>
    </p:spTree>
    <p:extLst>
      <p:ext uri="{BB962C8B-B14F-4D97-AF65-F5344CB8AC3E}">
        <p14:creationId xmlns:p14="http://schemas.microsoft.com/office/powerpoint/2010/main" val="3220191052"/>
      </p:ext>
    </p:extLst>
  </p:cSld>
  <p:clrMap bg1="dk1" tx1="lt1" bg2="dk2" tx2="lt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 id="2147484230" r:id="rId14"/>
    <p:sldLayoutId id="2147484231" r:id="rId15"/>
    <p:sldLayoutId id="2147484232" r:id="rId16"/>
    <p:sldLayoutId id="2147484233"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www.pngall.com/friendship-png" TargetMode="External"/><Relationship Id="rId7" Type="http://schemas.openxmlformats.org/officeDocument/2006/relationships/hyperlink" Target="https://feelslikehomeblog.com/2017/08/free-printable-for-kids-to-track-healthy-eating/" TargetMode="Externa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www.bauer-power.net/2019/04/how-to-deleted-online-social-media.html" TargetMode="External"/><Relationship Id="rId4" Type="http://schemas.openxmlformats.org/officeDocument/2006/relationships/image" Target="../media/image28.jpg"/></Relationships>
</file>

<file path=ppt/slides/_rels/slide100.xml.rels><?xml version="1.0" encoding="UTF-8" standalone="yes"?>
<Relationships xmlns="http://schemas.openxmlformats.org/package/2006/relationships"><Relationship Id="rId3" Type="http://schemas.openxmlformats.org/officeDocument/2006/relationships/hyperlink" Target="http://genealogybyginger.blogspot.com/2011_06_01_archive.html" TargetMode="External"/><Relationship Id="rId2" Type="http://schemas.openxmlformats.org/officeDocument/2006/relationships/image" Target="../media/image154.gif"/><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flickr.com/photos/126131780@N08/14713763828/"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04.xml.rels><?xml version="1.0" encoding="UTF-8" standalone="yes"?>
<Relationships xmlns="http://schemas.openxmlformats.org/package/2006/relationships"><Relationship Id="rId8" Type="http://schemas.openxmlformats.org/officeDocument/2006/relationships/image" Target="../media/image159.jpg"/><Relationship Id="rId3" Type="http://schemas.openxmlformats.org/officeDocument/2006/relationships/hyperlink" Target="https://granite.pressbooks.pub/math502/chapter/putting-it-together-finance/" TargetMode="External"/><Relationship Id="rId7" Type="http://schemas.openxmlformats.org/officeDocument/2006/relationships/hyperlink" Target="https://www.flickr.com/photos/83633410@N07/7658288734/" TargetMode="External"/><Relationship Id="rId2" Type="http://schemas.openxmlformats.org/officeDocument/2006/relationships/image" Target="../media/image156.jpg"/><Relationship Id="rId1" Type="http://schemas.openxmlformats.org/officeDocument/2006/relationships/slideLayout" Target="../slideLayouts/slideLayout2.xml"/><Relationship Id="rId6" Type="http://schemas.openxmlformats.org/officeDocument/2006/relationships/image" Target="../media/image158.jpg"/><Relationship Id="rId5" Type="http://schemas.openxmlformats.org/officeDocument/2006/relationships/hyperlink" Target="https://www.safespace.qa/en/topic/standing-against-peer-pressure" TargetMode="External"/><Relationship Id="rId4" Type="http://schemas.openxmlformats.org/officeDocument/2006/relationships/image" Target="../media/image157.jpg"/><Relationship Id="rId9" Type="http://schemas.openxmlformats.org/officeDocument/2006/relationships/hyperlink" Target="http://www.heartlight.org/articles/201207/20120724_bullying.html"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akobashikawa.blogspot.com/2017/02/promesas.html" TargetMode="External"/><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freesvg.org/time-management-concept" TargetMode="External"/><Relationship Id="rId7" Type="http://schemas.openxmlformats.org/officeDocument/2006/relationships/hyperlink" Target="https://www.pexels.com/photo/enjoy-the-little-things-card-and-cup-of-coffee-3563628/" TargetMode="External"/><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hyperlink" Target="https://www.aliem.com/2017/wellness-life-happens-despite-best-plans/" TargetMode="External"/><Relationship Id="rId4" Type="http://schemas.openxmlformats.org/officeDocument/2006/relationships/image" Target="../media/image163.jpg"/></Relationships>
</file>

<file path=ppt/slides/_rels/slide108.xml.rels><?xml version="1.0" encoding="UTF-8" standalone="yes"?>
<Relationships xmlns="http://schemas.openxmlformats.org/package/2006/relationships"><Relationship Id="rId8" Type="http://schemas.openxmlformats.org/officeDocument/2006/relationships/hyperlink" Target="https://www.pexels.com/photo/assorted-colors-rocks-634548/" TargetMode="External"/><Relationship Id="rId3" Type="http://schemas.openxmlformats.org/officeDocument/2006/relationships/image" Target="../media/image165.jpg"/><Relationship Id="rId7" Type="http://schemas.openxmlformats.org/officeDocument/2006/relationships/image" Target="../media/image167.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pxhere.com/en/photo/1568951" TargetMode="External"/><Relationship Id="rId5" Type="http://schemas.openxmlformats.org/officeDocument/2006/relationships/image" Target="../media/image166.jpeg"/><Relationship Id="rId10" Type="http://schemas.openxmlformats.org/officeDocument/2006/relationships/hyperlink" Target="https://www.publicdomainpictures.net/en/view-image.php?image=271027&amp;picture=balancing-rocks" TargetMode="External"/><Relationship Id="rId4" Type="http://schemas.openxmlformats.org/officeDocument/2006/relationships/hyperlink" Target="https://www.publicdomainpictures.net/en/view-image.php?image=176822&amp;picture=beach-sand-background" TargetMode="External"/><Relationship Id="rId9" Type="http://schemas.openxmlformats.org/officeDocument/2006/relationships/image" Target="../media/image168.jpg"/></Relationships>
</file>

<file path=ppt/slides/_rels/slide109.xml.rels><?xml version="1.0" encoding="UTF-8" standalone="yes"?>
<Relationships xmlns="http://schemas.openxmlformats.org/package/2006/relationships"><Relationship Id="rId8" Type="http://schemas.openxmlformats.org/officeDocument/2006/relationships/image" Target="../media/image171.jpg"/><Relationship Id="rId3" Type="http://schemas.openxmlformats.org/officeDocument/2006/relationships/image" Target="../media/image1.png"/><Relationship Id="rId7" Type="http://schemas.openxmlformats.org/officeDocument/2006/relationships/hyperlink" Target="https://pixabay.com/en/camping-outdoors-tent-camp-jungle-142309/"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70.jpg"/><Relationship Id="rId11" Type="http://schemas.openxmlformats.org/officeDocument/2006/relationships/hyperlink" Target="https://blocs.xtec.cat/blogescola/2018/11/12/habits-de-vida-saludables/kids-practicing-different-sports-and-physical-activities-in-physical-education-class-gym-and-outdoors-children-playing-football-table-tennis-basketball-and-doing-athletic-exercises/" TargetMode="External"/><Relationship Id="rId5" Type="http://schemas.openxmlformats.org/officeDocument/2006/relationships/hyperlink" Target="https://www.pexels.com/photo/laughing-girl-2965017/" TargetMode="External"/><Relationship Id="rId10" Type="http://schemas.openxmlformats.org/officeDocument/2006/relationships/image" Target="../media/image172.jpg"/><Relationship Id="rId4" Type="http://schemas.openxmlformats.org/officeDocument/2006/relationships/image" Target="../media/image169.jpeg"/><Relationship Id="rId9" Type="http://schemas.openxmlformats.org/officeDocument/2006/relationships/hyperlink" Target="https://k12.thoughtfullearning.com/minilesson/using-5-5-5-breathing-calm-dow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rootindexing.com/evaluation-method/"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1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goodfreephotos.com/public-domain-images/rainbow-vector-clipart.png.php"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www.publicdomainpictures.net/en/view-image.php?image=122650&amp;picture=black-and-white-fingerprint-pattern" TargetMode="External"/><Relationship Id="rId2" Type="http://schemas.openxmlformats.org/officeDocument/2006/relationships/image" Target="../media/image190.jpg"/><Relationship Id="rId1" Type="http://schemas.openxmlformats.org/officeDocument/2006/relationships/slideLayout" Target="../slideLayouts/slideLayout2.xml"/><Relationship Id="rId5" Type="http://schemas.openxmlformats.org/officeDocument/2006/relationships/hyperlink" Target="https://pixnio.com/objects/white-envelope" TargetMode="External"/><Relationship Id="rId4" Type="http://schemas.openxmlformats.org/officeDocument/2006/relationships/image" Target="../media/image191.jpg"/></Relationships>
</file>

<file path=ppt/slides/_rels/slide114.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fabiusmaximus.com/2017/08/31/are-american-institutions-stronger-than-weimars/?like_comment=358869"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flickr.com/photos/x-ray_delta_one/4978677190"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fabiusmaximus.com/2017/08/31/are-american-institutions-stronger-than-weimars/?like_comment=358869"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s://researchleap.com/theories-motivation-application-organizations-risk-analysis/" TargetMode="External"/><Relationship Id="rId2" Type="http://schemas.openxmlformats.org/officeDocument/2006/relationships/image" Target="../media/image195.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rozsaunu.ro/2016/07/cu-cine-trebuie-sa-te-casatoresti-de-fapt.html" TargetMode="External"/><Relationship Id="rId2" Type="http://schemas.openxmlformats.org/officeDocument/2006/relationships/image" Target="../media/image196.jpg"/><Relationship Id="rId1" Type="http://schemas.openxmlformats.org/officeDocument/2006/relationships/slideLayout" Target="../slideLayouts/slideLayout2.xml"/><Relationship Id="rId5" Type="http://schemas.openxmlformats.org/officeDocument/2006/relationships/hyperlink" Target="http://sunshinereflections.wordpress.com/2012/06/18/fill-my-cup-lord" TargetMode="External"/><Relationship Id="rId4" Type="http://schemas.openxmlformats.org/officeDocument/2006/relationships/image" Target="../media/image197.jp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janobrien.com/2014/11/practicing-gratitude-daily.html"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23.xml.rels><?xml version="1.0" encoding="UTF-8" standalone="yes"?>
<Relationships xmlns="http://schemas.openxmlformats.org/package/2006/relationships"><Relationship Id="rId8" Type="http://schemas.openxmlformats.org/officeDocument/2006/relationships/image" Target="../media/image203.jpg"/><Relationship Id="rId3" Type="http://schemas.openxmlformats.org/officeDocument/2006/relationships/hyperlink" Target="http://en.wikipedia.org/wiki/manchester_united_f.c." TargetMode="External"/><Relationship Id="rId7" Type="http://schemas.openxmlformats.org/officeDocument/2006/relationships/hyperlink" Target="https://freepngimg.com/png/23544-harry-potter-logo-file" TargetMode="External"/><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hyperlink" Target="https://www.flickr.com/photos/isthis4real/4133334731" TargetMode="External"/><Relationship Id="rId4" Type="http://schemas.openxmlformats.org/officeDocument/2006/relationships/image" Target="../media/image201.jpg"/><Relationship Id="rId9" Type="http://schemas.openxmlformats.org/officeDocument/2006/relationships/hyperlink" Target="https://www.geograph.ie/photo/1788498"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onecommunityglobal.org/stages-of-community-building/"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flickr.com/photos/vspycc/36139919985" TargetMode="External"/></Relationships>
</file>

<file path=ppt/slides/_rels/slide126.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206.jpeg"/><Relationship Id="rId7" Type="http://schemas.openxmlformats.org/officeDocument/2006/relationships/diagramColors" Target="../diagrams/colors29.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12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humansettlements.com/2014/05/community-participation-essential-for.html"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flickr.com/photos/intelfreepress/11970795853/"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freepngimg.com/png/73928-applications-media-communicatiemiddel-application-social-icon-software" TargetMode="External"/><Relationship Id="rId7" Type="http://schemas.openxmlformats.org/officeDocument/2006/relationships/hyperlink" Target="https://mentalmars.deviantart.com/art/Fortnite-Wallpaper-523809462" TargetMode="Externa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hyperlink" Target="http://www.xboxway.com/2014/03/26/minecraft-puo-finalmente-aggiornarsi-da-oggi-disponibile-la-patch-per-xbox-360/" TargetMode="Externa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abusesanctuary.blogspot.com/2011/11/psychopathic-bullying.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quotesempire.com/tag/stumbli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prepaidphonenews.com/2017/01/prepaid-phones-on-sale-this-week-jan-1.html" TargetMode="External"/><Relationship Id="rId5" Type="http://schemas.openxmlformats.org/officeDocument/2006/relationships/image" Target="../media/image44.jpg"/><Relationship Id="rId4" Type="http://schemas.openxmlformats.org/officeDocument/2006/relationships/hyperlink" Target="http://just-call-me-frank.blogspot.com/2012/02/double-edged-sword-of-creativity-and.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hyperlink" Target="http://futurism.com/mits-riffle-anonymity-network-is-said-to-best-tor-in-securing-privacy/" TargetMode="External"/><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recoveringengineer.com/category/resolving-conflict/problem-solvi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hyperlink" Target="https://uk.anygator.com/search/holiday+to+majorca" TargetMode="External"/><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png"/><Relationship Id="rId7" Type="http://schemas.openxmlformats.org/officeDocument/2006/relationships/diagramColors" Target="../diagrams/colors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ommons.wikimedia.org/wiki/File:Road_Block_Driving_Safety.jpg" TargetMode="External"/><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67.sv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gonitsora.com/mathematics-quiz-1/" TargetMode="External"/><Relationship Id="rId4" Type="http://schemas.openxmlformats.org/officeDocument/2006/relationships/image" Target="../media/image68.jp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hyperlink" Target="https://pixabay.com/en/hospital-signs-road-medical-39398/"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hyperlink" Target="https://creativecommons.org/licenses/by-nc/3.0/" TargetMode="External"/><Relationship Id="rId4" Type="http://schemas.openxmlformats.org/officeDocument/2006/relationships/hyperlink" Target="https://freepngimg.com/png/71593-recycling-bin-symbol-paper-recycle-free-download-imag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hyperlink" Target="https://creativecommons.org/licenses/by-nc-sa/3.0/" TargetMode="External"/><Relationship Id="rId4" Type="http://schemas.openxmlformats.org/officeDocument/2006/relationships/hyperlink" Target="https://commons.uncyclomedia.org/wiki/Image:Poison.sv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hyperlink" Target="https://openclipart.org/detail/22706/first-aid-icon-by-pitr"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hyperlink" Target="https://pixabay.com/en/school-kids-crossing-safety-child-32616/"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hyperlink" Target="https://www.pngall.com/fire-safety-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www.justintarte.com/2011/08/i-dont-have-all-answers-and-thats-ok.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hyperlink" Target="https://commons.wikimedia.org/wiki/File:SymbolToilet.sv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hyperlink" Target="https://openclipart.org/detail/189150/no-food-or-drink-sign-by-libberry-189150"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hyperlink" Target="https://pixabay.com/en/no-entry-traffic-sign-sign-160681/"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hyperlink" Target="https://www.pickpik.com/brown-black-support-scrabble-tiles-letters-39226" TargetMode="External"/><Relationship Id="rId4" Type="http://schemas.openxmlformats.org/officeDocument/2006/relationships/image" Target="../media/image80.jp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png"/><Relationship Id="rId7" Type="http://schemas.openxmlformats.org/officeDocument/2006/relationships/diagramColors" Target="../diagrams/colors16.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81.jpe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hyperlink" Target="https://freepngimg.com/png/19968-winner-free-png-image" TargetMode="Externa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9.xml.rels><?xml version="1.0" encoding="UTF-8" standalone="yes"?>
<Relationships xmlns="http://schemas.openxmlformats.org/package/2006/relationships"><Relationship Id="rId3" Type="http://schemas.openxmlformats.org/officeDocument/2006/relationships/hyperlink" Target="https://www.aesdes.org/2016/02/17/aspirations-3/" TargetMode="External"/><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thebluediamondgallery.com/handwriting/a/agreement-contract.html" TargetMode="Externa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3.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115.jpeg"/><Relationship Id="rId7" Type="http://schemas.openxmlformats.org/officeDocument/2006/relationships/diagramQuickStyle" Target="../diagrams/quickStyle2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hyperlink" Target="http://chinese.stackexchange.com/questions/22458/how-to-say-emojis-in-chinese" TargetMode="External"/><Relationship Id="rId9" Type="http://schemas.microsoft.com/office/2007/relationships/diagramDrawing" Target="../diagrams/drawing21.xml"/></Relationships>
</file>

<file path=ppt/slides/_rels/slide7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justbeingme1.blogspot.com/2015/07/decisions.html"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77.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perspectives-anotherwaytoview.blogspot.com/2012/05/many-facets-of-bullying-part-1.html"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hyperlink" Target="https://www.aliem.com/2016/team-based-learning-2016-jgme-aliem-hot-topics-in-medical-education/"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freepngimg.com/png/36900-sad-emoji-transparent-backgroun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pngimg.com/download/18889" TargetMode="External"/><Relationship Id="rId5" Type="http://schemas.openxmlformats.org/officeDocument/2006/relationships/image" Target="../media/image24.png"/><Relationship Id="rId4" Type="http://schemas.openxmlformats.org/officeDocument/2006/relationships/hyperlink" Target="http://pngimg.com/download/18883"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pixabay.com/en/happy-man-happy-man-figure-boy-162181/" TargetMode="External"/><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goodfreephotos.com/vector-images/boy-with-glasses-vector-clipart.png.php"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84.xml.rels><?xml version="1.0" encoding="UTF-8" standalone="yes"?>
<Relationships xmlns="http://schemas.openxmlformats.org/package/2006/relationships"><Relationship Id="rId3" Type="http://schemas.openxmlformats.org/officeDocument/2006/relationships/hyperlink" Target="https://www.flickr.com/photos/lin84/28856265838" TargetMode="External"/><Relationship Id="rId7" Type="http://schemas.openxmlformats.org/officeDocument/2006/relationships/hyperlink" Target="https://worditout.com/word-cloud/2307311" TargetMode="External"/><Relationship Id="rId2" Type="http://schemas.openxmlformats.org/officeDocument/2006/relationships/image" Target="../media/image130.jp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hyperlink" Target="http://www.flickr.com/photos/deeplifequotes/8457921182/" TargetMode="External"/><Relationship Id="rId4" Type="http://schemas.openxmlformats.org/officeDocument/2006/relationships/image" Target="../media/image131.jpg"/></Relationships>
</file>

<file path=ppt/slides/_rels/slide85.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87.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gloconomics.com/2013_03_01_archive.html" TargetMode="External"/><Relationship Id="rId5" Type="http://schemas.openxmlformats.org/officeDocument/2006/relationships/image" Target="../media/image134.jpg"/><Relationship Id="rId4" Type="http://schemas.openxmlformats.org/officeDocument/2006/relationships/hyperlink" Target="https://www.flickr.com/photos/danmoyle/11715566974"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pixabay.com/en/face-eyes-no-question-harassment-1618921/"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en.wikipedia.org/wiki/List_of_drama_films_of_the_1940s" TargetMode="External"/><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flickr.com/photos/deeplifequotes/8640688187" TargetMode="External"/><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hyperlink" Target="http://www.argentrose.com/2014/01/all-little-things.html" TargetMode="Externa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recoveringengineer.com/disc-model/better-relationship-tips-for-task-oriented-people-redefine-your-task/"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rootindexing.com/evaluation-method/"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94.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charter97.org/en/news/2019/8/27/346232/"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pexels.com/photo/person-holding-shopping-bags-and-camera-4062467/"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52.svg"/></Relationships>
</file>

<file path=ppt/slides/_rels/slide99.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E8EE-5168-4A13-A508-3E8705139FD5}"/>
              </a:ext>
            </a:extLst>
          </p:cNvPr>
          <p:cNvSpPr>
            <a:spLocks noGrp="1"/>
          </p:cNvSpPr>
          <p:nvPr>
            <p:ph type="title"/>
          </p:nvPr>
        </p:nvSpPr>
        <p:spPr/>
        <p:txBody>
          <a:bodyPr>
            <a:normAutofit fontScale="90000"/>
          </a:bodyPr>
          <a:lstStyle/>
          <a:p>
            <a:pPr algn="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r>
              <a:rPr lang="en-GB" sz="3300" dirty="0"/>
              <a:t>                          </a:t>
            </a:r>
            <a:r>
              <a:rPr lang="en-GB" sz="3900" dirty="0"/>
              <a:t>Accredited Youth Work Programmes</a:t>
            </a:r>
            <a:br>
              <a:rPr lang="en-GB" sz="3900" dirty="0"/>
            </a:br>
            <a:br>
              <a:rPr lang="en-GB" sz="3900" dirty="0"/>
            </a:br>
            <a:r>
              <a:rPr lang="en-GB" sz="3900" dirty="0"/>
              <a:t>Living in Safety &amp; Stability</a:t>
            </a:r>
            <a:br>
              <a:rPr lang="en-GB" sz="3900" dirty="0"/>
            </a:br>
            <a:r>
              <a:rPr lang="en-GB" sz="3900" dirty="0"/>
              <a:t>9-13 years</a:t>
            </a:r>
            <a:br>
              <a:rPr lang="en-GB" sz="3900" dirty="0"/>
            </a:br>
            <a:endParaRPr lang="en-GB" sz="3900" dirty="0"/>
          </a:p>
        </p:txBody>
      </p:sp>
      <p:pic>
        <p:nvPicPr>
          <p:cNvPr id="7" name="Picture 6" descr="Logo, company name&#10;&#10;Description automatically generated">
            <a:extLst>
              <a:ext uri="{FF2B5EF4-FFF2-40B4-BE49-F238E27FC236}">
                <a16:creationId xmlns:a16="http://schemas.microsoft.com/office/drawing/2014/main" id="{CF8E2FF1-CCAA-84D7-6D5A-1792C77A1F42}"/>
              </a:ext>
            </a:extLst>
          </p:cNvPr>
          <p:cNvPicPr>
            <a:picLocks noChangeAspect="1"/>
          </p:cNvPicPr>
          <p:nvPr/>
        </p:nvPicPr>
        <p:blipFill rotWithShape="1">
          <a:blip r:embed="rId2">
            <a:extLst>
              <a:ext uri="{28A0092B-C50C-407E-A947-70E740481C1C}">
                <a14:useLocalDpi xmlns:a14="http://schemas.microsoft.com/office/drawing/2010/main" val="0"/>
              </a:ext>
            </a:extLst>
          </a:blip>
          <a:srcRect t="23441" b="29750"/>
          <a:stretch/>
        </p:blipFill>
        <p:spPr>
          <a:xfrm>
            <a:off x="1192350" y="352899"/>
            <a:ext cx="3242406" cy="1517758"/>
          </a:xfrm>
          <a:prstGeom prst="rect">
            <a:avLst/>
          </a:prstGeom>
        </p:spPr>
      </p:pic>
      <p:pic>
        <p:nvPicPr>
          <p:cNvPr id="9" name="Picture 8" descr="Logo, company name&#10;&#10;Description automatically generated">
            <a:extLst>
              <a:ext uri="{FF2B5EF4-FFF2-40B4-BE49-F238E27FC236}">
                <a16:creationId xmlns:a16="http://schemas.microsoft.com/office/drawing/2014/main" id="{76E34AE6-211D-F55C-A0C1-A96E1BBBD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894" y="352900"/>
            <a:ext cx="4179331" cy="1517757"/>
          </a:xfrm>
          <a:prstGeom prst="rect">
            <a:avLst/>
          </a:prstGeom>
        </p:spPr>
      </p:pic>
      <p:pic>
        <p:nvPicPr>
          <p:cNvPr id="10" name="Picture 9" descr="Icon&#10;&#10;Description automatically generated">
            <a:extLst>
              <a:ext uri="{FF2B5EF4-FFF2-40B4-BE49-F238E27FC236}">
                <a16:creationId xmlns:a16="http://schemas.microsoft.com/office/drawing/2014/main" id="{93FC6CBC-7DE3-843E-1440-B6B8CA1051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483" y="2717256"/>
            <a:ext cx="3226685" cy="3406855"/>
          </a:xfrm>
          <a:prstGeom prst="rect">
            <a:avLst/>
          </a:prstGeom>
        </p:spPr>
      </p:pic>
    </p:spTree>
    <p:extLst>
      <p:ext uri="{BB962C8B-B14F-4D97-AF65-F5344CB8AC3E}">
        <p14:creationId xmlns:p14="http://schemas.microsoft.com/office/powerpoint/2010/main" val="4036578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clipart&#10;&#10;Description automatically generated">
            <a:extLst>
              <a:ext uri="{FF2B5EF4-FFF2-40B4-BE49-F238E27FC236}">
                <a16:creationId xmlns:a16="http://schemas.microsoft.com/office/drawing/2014/main" id="{71A515C8-7D11-4FA8-AA0C-ABDD5C47EF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609" r="1162" b="-2"/>
          <a:stretch/>
        </p:blipFill>
        <p:spPr>
          <a:xfrm>
            <a:off x="960119" y="1028613"/>
            <a:ext cx="3312881" cy="3143076"/>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8" name="Picture 7" descr="A picture containing text, screen&#10;&#10;Description automatically generated">
            <a:extLst>
              <a:ext uri="{FF2B5EF4-FFF2-40B4-BE49-F238E27FC236}">
                <a16:creationId xmlns:a16="http://schemas.microsoft.com/office/drawing/2014/main" id="{95D3F101-42A6-4F91-B5AC-956924D4106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4294" r="9789" b="1"/>
          <a:stretch/>
        </p:blipFill>
        <p:spPr>
          <a:xfrm>
            <a:off x="7964392" y="1143322"/>
            <a:ext cx="3313833" cy="291365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08A866D5-A0AD-4880-B233-2EC139AB03F9}"/>
              </a:ext>
            </a:extLst>
          </p:cNvPr>
          <p:cNvSpPr>
            <a:spLocks noGrp="1"/>
          </p:cNvSpPr>
          <p:nvPr>
            <p:ph type="title"/>
          </p:nvPr>
        </p:nvSpPr>
        <p:spPr>
          <a:xfrm>
            <a:off x="635211" y="4562855"/>
            <a:ext cx="10916365" cy="1137554"/>
          </a:xfrm>
        </p:spPr>
        <p:txBody>
          <a:bodyPr vert="horz" lIns="91440" tIns="45720" rIns="91440" bIns="45720" rtlCol="0" anchor="b">
            <a:normAutofit/>
          </a:bodyPr>
          <a:lstStyle/>
          <a:p>
            <a:pPr algn="ctr"/>
            <a:r>
              <a:rPr lang="en-US" sz="4800" spc="150" dirty="0"/>
              <a:t>True/ false Quiz!</a:t>
            </a:r>
          </a:p>
        </p:txBody>
      </p:sp>
      <p:pic>
        <p:nvPicPr>
          <p:cNvPr id="20" name="Picture 19" descr="Diagram&#10;&#10;Description automatically generated with medium confidence">
            <a:extLst>
              <a:ext uri="{FF2B5EF4-FFF2-40B4-BE49-F238E27FC236}">
                <a16:creationId xmlns:a16="http://schemas.microsoft.com/office/drawing/2014/main" id="{67926FC4-1AD6-46AB-A7B3-6214D6ACC628}"/>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6413" r="12118"/>
          <a:stretch/>
        </p:blipFill>
        <p:spPr>
          <a:xfrm>
            <a:off x="4462255" y="1028583"/>
            <a:ext cx="3312881" cy="314313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5416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10;&#10;Description automatically generated with low confidence">
            <a:extLst>
              <a:ext uri="{FF2B5EF4-FFF2-40B4-BE49-F238E27FC236}">
                <a16:creationId xmlns:a16="http://schemas.microsoft.com/office/drawing/2014/main" id="{6F5C9190-1D61-4AEF-B7B7-975859DBAA2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78061" y="1358998"/>
            <a:ext cx="6200163" cy="3682803"/>
          </a:xfrm>
          <a:prstGeom prst="roundRect">
            <a:avLst>
              <a:gd name="adj" fmla="val 2392"/>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EF1D5F77-C2F9-4385-9AAB-654EBA65B739}"/>
              </a:ext>
            </a:extLst>
          </p:cNvPr>
          <p:cNvSpPr>
            <a:spLocks noGrp="1"/>
          </p:cNvSpPr>
          <p:nvPr>
            <p:ph type="title"/>
          </p:nvPr>
        </p:nvSpPr>
        <p:spPr>
          <a:xfrm>
            <a:off x="913776" y="618517"/>
            <a:ext cx="3893976" cy="1596177"/>
          </a:xfrm>
        </p:spPr>
        <p:txBody>
          <a:bodyPr anchor="b">
            <a:normAutofit/>
          </a:bodyPr>
          <a:lstStyle/>
          <a:p>
            <a:r>
              <a:rPr lang="en-GB" sz="3200" b="1"/>
              <a:t>Group task – Saving and spending!</a:t>
            </a:r>
          </a:p>
        </p:txBody>
      </p:sp>
      <p:sp>
        <p:nvSpPr>
          <p:cNvPr id="3" name="Content Placeholder 2">
            <a:extLst>
              <a:ext uri="{FF2B5EF4-FFF2-40B4-BE49-F238E27FC236}">
                <a16:creationId xmlns:a16="http://schemas.microsoft.com/office/drawing/2014/main" id="{FC23D131-F560-4791-B02B-005F7F96482B}"/>
              </a:ext>
            </a:extLst>
          </p:cNvPr>
          <p:cNvSpPr>
            <a:spLocks noGrp="1"/>
          </p:cNvSpPr>
          <p:nvPr>
            <p:ph idx="1"/>
          </p:nvPr>
        </p:nvSpPr>
        <p:spPr>
          <a:xfrm>
            <a:off x="913774" y="2367092"/>
            <a:ext cx="3893978" cy="3424107"/>
          </a:xfrm>
        </p:spPr>
        <p:txBody>
          <a:bodyPr>
            <a:normAutofit lnSpcReduction="10000"/>
          </a:bodyPr>
          <a:lstStyle/>
          <a:p>
            <a:pPr algn="ctr"/>
            <a:r>
              <a:rPr lang="en-GB" sz="2400" dirty="0"/>
              <a:t>Organise a family or friends day out</a:t>
            </a:r>
          </a:p>
          <a:p>
            <a:pPr algn="ctr"/>
            <a:r>
              <a:rPr lang="en-GB" sz="2400" dirty="0"/>
              <a:t>Your budget is £60.00 (you don’t have to spend all this!)</a:t>
            </a:r>
          </a:p>
          <a:p>
            <a:pPr algn="ctr"/>
            <a:r>
              <a:rPr lang="en-GB" sz="2400" dirty="0"/>
              <a:t>Must be fun for all</a:t>
            </a:r>
          </a:p>
          <a:p>
            <a:pPr algn="ctr"/>
            <a:r>
              <a:rPr lang="en-GB" sz="2400" dirty="0"/>
              <a:t>Think about food, transport, entrance and other essential costs</a:t>
            </a:r>
          </a:p>
          <a:p>
            <a:pPr algn="ctr"/>
            <a:endParaRPr lang="en-GB" sz="1600" dirty="0"/>
          </a:p>
          <a:p>
            <a:pPr algn="ctr"/>
            <a:endParaRPr lang="en-GB" sz="1600" dirty="0"/>
          </a:p>
        </p:txBody>
      </p:sp>
      <p:sp>
        <p:nvSpPr>
          <p:cNvPr id="6" name="TextBox 5">
            <a:extLst>
              <a:ext uri="{FF2B5EF4-FFF2-40B4-BE49-F238E27FC236}">
                <a16:creationId xmlns:a16="http://schemas.microsoft.com/office/drawing/2014/main" id="{1E83D6D4-5B2A-4A75-917C-C94A52CE17E2}"/>
              </a:ext>
            </a:extLst>
          </p:cNvPr>
          <p:cNvSpPr txBox="1"/>
          <p:nvPr/>
        </p:nvSpPr>
        <p:spPr>
          <a:xfrm>
            <a:off x="8838133" y="4841746"/>
            <a:ext cx="2440091"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genealogybyginger.blogspot.com/2011_06_01_archive.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GB" sz="700">
              <a:solidFill>
                <a:srgbClr val="FFFFFF"/>
              </a:solidFill>
            </a:endParaRPr>
          </a:p>
        </p:txBody>
      </p:sp>
    </p:spTree>
    <p:extLst>
      <p:ext uri="{BB962C8B-B14F-4D97-AF65-F5344CB8AC3E}">
        <p14:creationId xmlns:p14="http://schemas.microsoft.com/office/powerpoint/2010/main" val="6998172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2E20B-3478-450B-959D-829D83308E26}"/>
              </a:ext>
            </a:extLst>
          </p:cNvPr>
          <p:cNvSpPr>
            <a:spLocks noGrp="1"/>
          </p:cNvSpPr>
          <p:nvPr>
            <p:ph type="title"/>
          </p:nvPr>
        </p:nvSpPr>
        <p:spPr>
          <a:xfrm>
            <a:off x="621792" y="3598546"/>
            <a:ext cx="5806440" cy="2506972"/>
          </a:xfrm>
        </p:spPr>
        <p:txBody>
          <a:bodyPr vert="horz" wrap="square" lIns="91440" tIns="45720" rIns="91440" bIns="45720" rtlCol="0" anchor="t">
            <a:normAutofit/>
          </a:bodyPr>
          <a:lstStyle/>
          <a:p>
            <a:pPr algn="r"/>
            <a:r>
              <a:rPr lang="en-US" sz="7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Saving tips!</a:t>
            </a:r>
          </a:p>
        </p:txBody>
      </p:sp>
      <p:pic>
        <p:nvPicPr>
          <p:cNvPr id="5" name="Content Placeholder 4" descr="A hand holding a pink piggy bank&#10;&#10;Description automatically generated with low confidence">
            <a:extLst>
              <a:ext uri="{FF2B5EF4-FFF2-40B4-BE49-F238E27FC236}">
                <a16:creationId xmlns:a16="http://schemas.microsoft.com/office/drawing/2014/main" id="{96172335-370E-914B-D254-220A398A06AC}"/>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4454" b="10546"/>
          <a:stretch/>
        </p:blipFill>
        <p:spPr>
          <a:xfrm>
            <a:off x="6912864" y="1819062"/>
            <a:ext cx="4608576" cy="2592324"/>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5686419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635211" y="4562855"/>
            <a:ext cx="10916365" cy="1137554"/>
          </a:xfrm>
          <a:prstGeom prst="ellipse">
            <a:avLst/>
          </a:prstGeom>
        </p:spPr>
        <p:txBody>
          <a:bodyPr vert="horz" lIns="91440" tIns="45720" rIns="91440" bIns="45720" rtlCol="0" anchor="b">
            <a:normAutofit/>
          </a:bodyPr>
          <a:lstStyle/>
          <a:p>
            <a:pPr algn="ctr"/>
            <a:r>
              <a:rPr lang="en-US" sz="4800" dirty="0"/>
              <a:t>Check Out</a:t>
            </a:r>
          </a:p>
        </p:txBody>
      </p:sp>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48173" y="957486"/>
            <a:ext cx="534200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3967119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B69F-8B34-4616-A19C-34204E7935AD}"/>
              </a:ext>
            </a:extLst>
          </p:cNvPr>
          <p:cNvSpPr>
            <a:spLocks noGrp="1"/>
          </p:cNvSpPr>
          <p:nvPr>
            <p:ph type="title"/>
          </p:nvPr>
        </p:nvSpPr>
        <p:spPr>
          <a:xfrm>
            <a:off x="838200" y="365125"/>
            <a:ext cx="10515600" cy="1325563"/>
          </a:xfrm>
        </p:spPr>
        <p:txBody>
          <a:bodyPr>
            <a:normAutofit/>
          </a:bodyPr>
          <a:lstStyle/>
          <a:p>
            <a:r>
              <a:rPr lang="en-GB" sz="4200">
                <a:solidFill>
                  <a:schemeClr val="tx1"/>
                </a:solidFill>
              </a:rPr>
              <a:t>Session Eight – Healthy mind, healthy body</a:t>
            </a:r>
          </a:p>
        </p:txBody>
      </p:sp>
      <p:graphicFrame>
        <p:nvGraphicFramePr>
          <p:cNvPr id="11" name="Content Placeholder 3">
            <a:extLst>
              <a:ext uri="{FF2B5EF4-FFF2-40B4-BE49-F238E27FC236}">
                <a16:creationId xmlns:a16="http://schemas.microsoft.com/office/drawing/2014/main" id="{A474638C-6047-AEF2-AD83-DCBC353DAE2C}"/>
              </a:ext>
            </a:extLst>
          </p:cNvPr>
          <p:cNvGraphicFramePr>
            <a:graphicFrameLocks noGrp="1"/>
          </p:cNvGraphicFramePr>
          <p:nvPr>
            <p:ph idx="1"/>
            <p:extLst>
              <p:ext uri="{D42A27DB-BD31-4B8C-83A1-F6EECF244321}">
                <p14:modId xmlns:p14="http://schemas.microsoft.com/office/powerpoint/2010/main" val="1197898951"/>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40372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refrigerator, open, indoor, cabinet&#10;&#10;Description automatically generated">
            <a:extLst>
              <a:ext uri="{FF2B5EF4-FFF2-40B4-BE49-F238E27FC236}">
                <a16:creationId xmlns:a16="http://schemas.microsoft.com/office/drawing/2014/main" id="{15F4AABE-E123-102B-B2EE-B91E4D11BBE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1110" b="16703"/>
          <a:stretch/>
        </p:blipFill>
        <p:spPr>
          <a:xfrm>
            <a:off x="1080082" y="1724077"/>
            <a:ext cx="2388690" cy="1343621"/>
          </a:xfrm>
          <a:prstGeom prst="roundRect">
            <a:avLst>
              <a:gd name="adj" fmla="val 5301"/>
            </a:avLst>
          </a:prstGeom>
          <a:ln w="82550" cap="sq">
            <a:noFill/>
            <a:miter lim="800000"/>
          </a:ln>
          <a:effectLst/>
        </p:spPr>
      </p:pic>
      <p:pic>
        <p:nvPicPr>
          <p:cNvPr id="11" name="Picture 10" descr="A person holding their hand up&#10;&#10;Description automatically generated with low confidence">
            <a:extLst>
              <a:ext uri="{FF2B5EF4-FFF2-40B4-BE49-F238E27FC236}">
                <a16:creationId xmlns:a16="http://schemas.microsoft.com/office/drawing/2014/main" id="{46191152-6F26-0933-CFD1-CD126D5E5976}"/>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667" r="-3" b="-3"/>
          <a:stretch/>
        </p:blipFill>
        <p:spPr>
          <a:xfrm>
            <a:off x="8722856" y="1723236"/>
            <a:ext cx="2391645" cy="1345303"/>
          </a:xfrm>
          <a:prstGeom prst="roundRect">
            <a:avLst>
              <a:gd name="adj" fmla="val 5301"/>
            </a:avLst>
          </a:prstGeom>
          <a:ln w="82550" cap="sq">
            <a:noFill/>
            <a:miter lim="800000"/>
          </a:ln>
          <a:effectLst/>
        </p:spPr>
      </p:pic>
      <p:sp>
        <p:nvSpPr>
          <p:cNvPr id="2" name="Title 1">
            <a:extLst>
              <a:ext uri="{FF2B5EF4-FFF2-40B4-BE49-F238E27FC236}">
                <a16:creationId xmlns:a16="http://schemas.microsoft.com/office/drawing/2014/main" id="{749FE126-904F-B09C-0FA1-0A1E0D86D6F3}"/>
              </a:ext>
            </a:extLst>
          </p:cNvPr>
          <p:cNvSpPr>
            <a:spLocks noGrp="1"/>
          </p:cNvSpPr>
          <p:nvPr>
            <p:ph type="title"/>
          </p:nvPr>
        </p:nvSpPr>
        <p:spPr>
          <a:xfrm>
            <a:off x="635211" y="4562855"/>
            <a:ext cx="10916365" cy="1137554"/>
          </a:xfrm>
        </p:spPr>
        <p:txBody>
          <a:bodyPr vert="horz" lIns="91440" tIns="45720" rIns="91440" bIns="45720" rtlCol="0" anchor="b">
            <a:normAutofit/>
          </a:bodyPr>
          <a:lstStyle/>
          <a:p>
            <a:pPr algn="ctr"/>
            <a:r>
              <a:rPr lang="en-US" sz="4800" dirty="0"/>
              <a:t>What is a stressful situation? </a:t>
            </a:r>
          </a:p>
        </p:txBody>
      </p:sp>
      <p:pic>
        <p:nvPicPr>
          <p:cNvPr id="5" name="Content Placeholder 4">
            <a:extLst>
              <a:ext uri="{FF2B5EF4-FFF2-40B4-BE49-F238E27FC236}">
                <a16:creationId xmlns:a16="http://schemas.microsoft.com/office/drawing/2014/main" id="{DCD79949-09C2-23E6-8655-C496BB19DF8F}"/>
              </a:ext>
            </a:extLst>
          </p:cNvPr>
          <p:cNvPicPr>
            <a:picLocks noGrp="1" noChangeAspect="1"/>
          </p:cNvPicPr>
          <p:nvPr>
            <p:ph idx="1"/>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p:blipFill>
        <p:spPr>
          <a:xfrm>
            <a:off x="3626686" y="1598661"/>
            <a:ext cx="2388693" cy="1594452"/>
          </a:xfrm>
          <a:prstGeom prst="roundRect">
            <a:avLst>
              <a:gd name="adj" fmla="val 5301"/>
            </a:avLst>
          </a:prstGeom>
          <a:ln w="82550" cap="sq">
            <a:noFill/>
            <a:miter lim="800000"/>
          </a:ln>
          <a:effectLst/>
        </p:spPr>
      </p:pic>
      <p:pic>
        <p:nvPicPr>
          <p:cNvPr id="8" name="Picture 7" descr="A group of people walking&#10;&#10;Description automatically generated with low confidence">
            <a:extLst>
              <a:ext uri="{FF2B5EF4-FFF2-40B4-BE49-F238E27FC236}">
                <a16:creationId xmlns:a16="http://schemas.microsoft.com/office/drawing/2014/main" id="{32D22608-6140-8C25-2C66-7911CF9E334D}"/>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15239"/>
          <a:stretch/>
        </p:blipFill>
        <p:spPr>
          <a:xfrm>
            <a:off x="6164533" y="1724062"/>
            <a:ext cx="2388693" cy="1343651"/>
          </a:xfrm>
          <a:prstGeom prst="roundRect">
            <a:avLst>
              <a:gd name="adj" fmla="val 5301"/>
            </a:avLst>
          </a:prstGeom>
          <a:ln w="82550" cap="sq">
            <a:noFill/>
            <a:miter lim="800000"/>
          </a:ln>
          <a:effectLst/>
        </p:spPr>
      </p:pic>
    </p:spTree>
    <p:extLst>
      <p:ext uri="{BB962C8B-B14F-4D97-AF65-F5344CB8AC3E}">
        <p14:creationId xmlns:p14="http://schemas.microsoft.com/office/powerpoint/2010/main" val="21900247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clock&#10;&#10;Description automatically generated">
            <a:extLst>
              <a:ext uri="{FF2B5EF4-FFF2-40B4-BE49-F238E27FC236}">
                <a16:creationId xmlns:a16="http://schemas.microsoft.com/office/drawing/2014/main" id="{D89A3358-4613-E675-BB1E-017E1D91B71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02" r="-2" b="-2"/>
          <a:stretch/>
        </p:blipFill>
        <p:spPr>
          <a:xfrm>
            <a:off x="8860" y="10"/>
            <a:ext cx="6962552" cy="6857990"/>
          </a:xfrm>
          <a:prstGeom prst="rect">
            <a:avLst/>
          </a:prstGeom>
        </p:spPr>
      </p:pic>
      <p:sp>
        <p:nvSpPr>
          <p:cNvPr id="6" name="TextBox 5">
            <a:extLst>
              <a:ext uri="{FF2B5EF4-FFF2-40B4-BE49-F238E27FC236}">
                <a16:creationId xmlns:a16="http://schemas.microsoft.com/office/drawing/2014/main" id="{0C0B7694-2F23-CFE6-AFC9-9E6160A1121B}"/>
              </a:ext>
            </a:extLst>
          </p:cNvPr>
          <p:cNvSpPr txBox="1"/>
          <p:nvPr/>
        </p:nvSpPr>
        <p:spPr>
          <a:xfrm>
            <a:off x="7570382" y="1358901"/>
            <a:ext cx="3707844" cy="273049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cap="all">
                <a:latin typeface="+mj-lt"/>
                <a:ea typeface="+mj-ea"/>
                <a:cs typeface="+mj-cs"/>
              </a:rPr>
              <a:t>Health &amp; Wellbeing wheel</a:t>
            </a:r>
          </a:p>
        </p:txBody>
      </p:sp>
    </p:spTree>
    <p:extLst>
      <p:ext uri="{BB962C8B-B14F-4D97-AF65-F5344CB8AC3E}">
        <p14:creationId xmlns:p14="http://schemas.microsoft.com/office/powerpoint/2010/main" val="13274843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1D70-173E-A9C3-CB64-5D8F2F02B9A6}"/>
              </a:ext>
            </a:extLst>
          </p:cNvPr>
          <p:cNvSpPr>
            <a:spLocks noGrp="1"/>
          </p:cNvSpPr>
          <p:nvPr>
            <p:ph type="title"/>
          </p:nvPr>
        </p:nvSpPr>
        <p:spPr>
          <a:xfrm>
            <a:off x="7616102" y="2901951"/>
            <a:ext cx="3707844" cy="2730498"/>
          </a:xfrm>
          <a:prstGeom prst="ellipse">
            <a:avLst/>
          </a:prstGeom>
        </p:spPr>
        <p:txBody>
          <a:bodyPr vert="horz" lIns="91440" tIns="45720" rIns="91440" bIns="45720" rtlCol="0" anchor="b">
            <a:normAutofit fontScale="90000"/>
          </a:bodyPr>
          <a:lstStyle/>
          <a:p>
            <a:r>
              <a:rPr lang="en-US" sz="4800" b="1" dirty="0"/>
              <a:t>Pledge</a:t>
            </a:r>
            <a:br>
              <a:rPr lang="en-US" sz="4800" dirty="0"/>
            </a:br>
            <a:br>
              <a:rPr lang="en-US" sz="4800" dirty="0"/>
            </a:br>
            <a:r>
              <a:rPr lang="en-US" sz="3900" dirty="0"/>
              <a:t>We will follow-up on your success next week!</a:t>
            </a:r>
          </a:p>
        </p:txBody>
      </p:sp>
      <p:pic>
        <p:nvPicPr>
          <p:cNvPr id="5" name="Content Placeholder 4" descr="A picture containing silhouette&#10;&#10;Description automatically generated">
            <a:extLst>
              <a:ext uri="{FF2B5EF4-FFF2-40B4-BE49-F238E27FC236}">
                <a16:creationId xmlns:a16="http://schemas.microsoft.com/office/drawing/2014/main" id="{1119F143-56E3-4639-1C5D-C4B07728221C}"/>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553" r="23070" b="-1"/>
          <a:stretch/>
        </p:blipFill>
        <p:spPr>
          <a:xfrm>
            <a:off x="8860" y="10"/>
            <a:ext cx="6962552" cy="6857990"/>
          </a:xfrm>
          <a:prstGeom prst="rect">
            <a:avLst/>
          </a:prstGeom>
        </p:spPr>
      </p:pic>
    </p:spTree>
    <p:extLst>
      <p:ext uri="{BB962C8B-B14F-4D97-AF65-F5344CB8AC3E}">
        <p14:creationId xmlns:p14="http://schemas.microsoft.com/office/powerpoint/2010/main" val="32195038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vector graphics&#10;&#10;Description automatically generated">
            <a:extLst>
              <a:ext uri="{FF2B5EF4-FFF2-40B4-BE49-F238E27FC236}">
                <a16:creationId xmlns:a16="http://schemas.microsoft.com/office/drawing/2014/main" id="{FFF0E0E2-52C9-7447-5735-192FD65DDDC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077" b="13473"/>
          <a:stretch/>
        </p:blipFill>
        <p:spPr>
          <a:xfrm>
            <a:off x="1080082" y="1032256"/>
            <a:ext cx="3229440" cy="2727262"/>
          </a:xfrm>
          <a:prstGeom prst="roundRect">
            <a:avLst>
              <a:gd name="adj" fmla="val 5301"/>
            </a:avLst>
          </a:prstGeom>
          <a:ln w="82550" cap="sq">
            <a:noFill/>
            <a:miter lim="800000"/>
          </a:ln>
          <a:effectLst/>
        </p:spPr>
      </p:pic>
      <p:pic>
        <p:nvPicPr>
          <p:cNvPr id="5" name="Content Placeholder 4">
            <a:extLst>
              <a:ext uri="{FF2B5EF4-FFF2-40B4-BE49-F238E27FC236}">
                <a16:creationId xmlns:a16="http://schemas.microsoft.com/office/drawing/2014/main" id="{BA3625C5-2943-43CA-1106-49A147031D8E}"/>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735" b="-5"/>
          <a:stretch/>
        </p:blipFill>
        <p:spPr>
          <a:xfrm>
            <a:off x="7874306" y="1029415"/>
            <a:ext cx="3240195" cy="2732944"/>
          </a:xfrm>
          <a:prstGeom prst="roundRect">
            <a:avLst>
              <a:gd name="adj" fmla="val 5301"/>
            </a:avLst>
          </a:prstGeom>
          <a:ln w="82550" cap="sq">
            <a:noFill/>
            <a:miter lim="800000"/>
          </a:ln>
          <a:effectLst/>
        </p:spPr>
      </p:pic>
      <p:sp>
        <p:nvSpPr>
          <p:cNvPr id="2" name="Title 1">
            <a:extLst>
              <a:ext uri="{FF2B5EF4-FFF2-40B4-BE49-F238E27FC236}">
                <a16:creationId xmlns:a16="http://schemas.microsoft.com/office/drawing/2014/main" id="{C84EADC2-8B97-1222-A4D0-48B652B28FF0}"/>
              </a:ext>
            </a:extLst>
          </p:cNvPr>
          <p:cNvSpPr>
            <a:spLocks noGrp="1"/>
          </p:cNvSpPr>
          <p:nvPr>
            <p:ph type="title"/>
          </p:nvPr>
        </p:nvSpPr>
        <p:spPr>
          <a:xfrm>
            <a:off x="635211" y="4562855"/>
            <a:ext cx="10916365" cy="1137554"/>
          </a:xfrm>
        </p:spPr>
        <p:txBody>
          <a:bodyPr vert="horz" lIns="91440" tIns="45720" rIns="91440" bIns="45720" rtlCol="0" anchor="b">
            <a:normAutofit/>
          </a:bodyPr>
          <a:lstStyle/>
          <a:p>
            <a:pPr algn="ctr"/>
            <a:r>
              <a:rPr lang="en-US" sz="4800" dirty="0"/>
              <a:t>Jar of Importance</a:t>
            </a:r>
          </a:p>
        </p:txBody>
      </p:sp>
      <p:pic>
        <p:nvPicPr>
          <p:cNvPr id="10" name="Picture 9" descr="A picture containing text, wooden, wood&#10;&#10;Description automatically generated">
            <a:extLst>
              <a:ext uri="{FF2B5EF4-FFF2-40B4-BE49-F238E27FC236}">
                <a16:creationId xmlns:a16="http://schemas.microsoft.com/office/drawing/2014/main" id="{E998B56F-CE53-EEEA-166E-9D2E742599E4}"/>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5761" r="29259" b="1"/>
          <a:stretch/>
        </p:blipFill>
        <p:spPr>
          <a:xfrm>
            <a:off x="4974090" y="715246"/>
            <a:ext cx="2250313" cy="3361283"/>
          </a:xfrm>
          <a:prstGeom prst="roundRect">
            <a:avLst>
              <a:gd name="adj" fmla="val 5301"/>
            </a:avLst>
          </a:prstGeom>
          <a:ln w="82550" cap="sq">
            <a:noFill/>
            <a:miter lim="800000"/>
          </a:ln>
          <a:effectLst/>
        </p:spPr>
      </p:pic>
    </p:spTree>
    <p:extLst>
      <p:ext uri="{BB962C8B-B14F-4D97-AF65-F5344CB8AC3E}">
        <p14:creationId xmlns:p14="http://schemas.microsoft.com/office/powerpoint/2010/main" val="416307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nature, sand, dune, shore&#10;&#10;Description automatically generated">
            <a:extLst>
              <a:ext uri="{FF2B5EF4-FFF2-40B4-BE49-F238E27FC236}">
                <a16:creationId xmlns:a16="http://schemas.microsoft.com/office/drawing/2014/main" id="{5749FA70-BADF-E157-AB79-A4C0A2F06B8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292" r="17583" b="-4"/>
          <a:stretch/>
        </p:blipFill>
        <p:spPr>
          <a:xfrm>
            <a:off x="1080082" y="1170869"/>
            <a:ext cx="2388690" cy="2450036"/>
          </a:xfrm>
          <a:prstGeom prst="roundRect">
            <a:avLst>
              <a:gd name="adj" fmla="val 5301"/>
            </a:avLst>
          </a:prstGeom>
          <a:ln w="82550" cap="sq">
            <a:noFill/>
            <a:miter lim="800000"/>
          </a:ln>
          <a:effectLst/>
        </p:spPr>
      </p:pic>
      <p:pic>
        <p:nvPicPr>
          <p:cNvPr id="11" name="Picture 10" descr="A glass of water being poured into a glass&#10;&#10;Description automatically generated with medium confidence">
            <a:extLst>
              <a:ext uri="{FF2B5EF4-FFF2-40B4-BE49-F238E27FC236}">
                <a16:creationId xmlns:a16="http://schemas.microsoft.com/office/drawing/2014/main" id="{47C7D50E-99AA-014D-99AE-5765B4D1AAFE}"/>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1929" r="22993" b="1"/>
          <a:stretch/>
        </p:blipFill>
        <p:spPr>
          <a:xfrm>
            <a:off x="8722856" y="1169355"/>
            <a:ext cx="2391645" cy="2453065"/>
          </a:xfrm>
          <a:prstGeom prst="roundRect">
            <a:avLst>
              <a:gd name="adj" fmla="val 5301"/>
            </a:avLst>
          </a:prstGeom>
          <a:ln w="82550" cap="sq">
            <a:noFill/>
            <a:miter lim="800000"/>
          </a:ln>
          <a:effectLst/>
        </p:spPr>
      </p:pic>
      <p:sp>
        <p:nvSpPr>
          <p:cNvPr id="2" name="Title 1">
            <a:extLst>
              <a:ext uri="{FF2B5EF4-FFF2-40B4-BE49-F238E27FC236}">
                <a16:creationId xmlns:a16="http://schemas.microsoft.com/office/drawing/2014/main" id="{5DE03000-64B4-3F55-EB58-47753037C165}"/>
              </a:ext>
            </a:extLst>
          </p:cNvPr>
          <p:cNvSpPr>
            <a:spLocks noGrp="1"/>
          </p:cNvSpPr>
          <p:nvPr>
            <p:ph type="title"/>
          </p:nvPr>
        </p:nvSpPr>
        <p:spPr>
          <a:xfrm>
            <a:off x="635210" y="5720446"/>
            <a:ext cx="10916365" cy="1137554"/>
          </a:xfrm>
        </p:spPr>
        <p:txBody>
          <a:bodyPr vert="horz" lIns="91440" tIns="45720" rIns="91440" bIns="45720" rtlCol="0" anchor="b">
            <a:noAutofit/>
          </a:bodyPr>
          <a:lstStyle/>
          <a:p>
            <a:r>
              <a:rPr lang="en-US" sz="1600" b="1" dirty="0"/>
              <a:t>Rocks – Big things such as family, friends, passions, health</a:t>
            </a:r>
            <a:br>
              <a:rPr lang="en-US" sz="1600" b="1" dirty="0"/>
            </a:br>
            <a:br>
              <a:rPr lang="en-US" sz="1600" b="1" dirty="0"/>
            </a:br>
            <a:r>
              <a:rPr lang="en-US" sz="1600" b="1" dirty="0"/>
              <a:t>Pebbles – Other important things such as home, school, exams, area we live</a:t>
            </a:r>
            <a:br>
              <a:rPr lang="en-US" sz="1600" b="1" dirty="0"/>
            </a:br>
            <a:br>
              <a:rPr lang="en-US" sz="1600" b="1" dirty="0"/>
            </a:br>
            <a:r>
              <a:rPr lang="en-US" sz="1600" b="1" dirty="0"/>
              <a:t>Sand – Small stuff such as the latest shoes, how many likes on social media, messages pinging through on phone</a:t>
            </a:r>
            <a:br>
              <a:rPr lang="en-US" sz="1600" b="1" dirty="0"/>
            </a:br>
            <a:br>
              <a:rPr lang="en-US" sz="1600" b="1" dirty="0"/>
            </a:br>
            <a:r>
              <a:rPr lang="en-US" sz="1600" b="1" dirty="0"/>
              <a:t>Water – There is always time to do the things you enjoy such as going for a walk, watching a movie, laughing!</a:t>
            </a:r>
            <a:br>
              <a:rPr lang="en-US" sz="1600" b="1" dirty="0"/>
            </a:br>
            <a:br>
              <a:rPr lang="en-US" sz="1600" b="1" dirty="0"/>
            </a:br>
            <a:endParaRPr lang="en-US" sz="1600" b="1" dirty="0"/>
          </a:p>
        </p:txBody>
      </p:sp>
      <p:pic>
        <p:nvPicPr>
          <p:cNvPr id="7" name="Picture 6" descr="A picture containing rock, nature, stone&#10;&#10;Description automatically generated">
            <a:extLst>
              <a:ext uri="{FF2B5EF4-FFF2-40B4-BE49-F238E27FC236}">
                <a16:creationId xmlns:a16="http://schemas.microsoft.com/office/drawing/2014/main" id="{75859AD2-696F-06C5-7590-02A700B9C072}"/>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8686" r="15005" b="-4"/>
          <a:stretch/>
        </p:blipFill>
        <p:spPr>
          <a:xfrm>
            <a:off x="3626686" y="1044947"/>
            <a:ext cx="2388693" cy="2701881"/>
          </a:xfrm>
          <a:prstGeom prst="roundRect">
            <a:avLst>
              <a:gd name="adj" fmla="val 5301"/>
            </a:avLst>
          </a:prstGeom>
          <a:ln w="82550" cap="sq">
            <a:noFill/>
            <a:miter lim="800000"/>
          </a:ln>
          <a:effectLst/>
        </p:spPr>
      </p:pic>
      <p:pic>
        <p:nvPicPr>
          <p:cNvPr id="5" name="Content Placeholder 4" descr="A group of rocks on a beach&#10;&#10;Description automatically generated with medium confidence">
            <a:extLst>
              <a:ext uri="{FF2B5EF4-FFF2-40B4-BE49-F238E27FC236}">
                <a16:creationId xmlns:a16="http://schemas.microsoft.com/office/drawing/2014/main" id="{22F0DE16-AFCF-AAA3-DD09-9FA7E23642AE}"/>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5666" r="15321" b="1"/>
          <a:stretch/>
        </p:blipFill>
        <p:spPr>
          <a:xfrm>
            <a:off x="6164533" y="1044968"/>
            <a:ext cx="2388693" cy="2701839"/>
          </a:xfrm>
          <a:prstGeom prst="roundRect">
            <a:avLst>
              <a:gd name="adj" fmla="val 5301"/>
            </a:avLst>
          </a:prstGeom>
          <a:ln w="82550" cap="sq">
            <a:noFill/>
            <a:miter lim="800000"/>
          </a:ln>
          <a:effectLst/>
        </p:spPr>
      </p:pic>
    </p:spTree>
    <p:extLst>
      <p:ext uri="{BB962C8B-B14F-4D97-AF65-F5344CB8AC3E}">
        <p14:creationId xmlns:p14="http://schemas.microsoft.com/office/powerpoint/2010/main" val="28417084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20" name="Rectangle 24">
            <a:extLst>
              <a:ext uri="{FF2B5EF4-FFF2-40B4-BE49-F238E27FC236}">
                <a16:creationId xmlns:a16="http://schemas.microsoft.com/office/drawing/2014/main" id="{65C3FD5B-F587-4944-B03C-CEC67E99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C745A3-72A0-6950-751A-32DF018AA2BC}"/>
              </a:ext>
            </a:extLst>
          </p:cNvPr>
          <p:cNvSpPr>
            <a:spLocks noGrp="1"/>
          </p:cNvSpPr>
          <p:nvPr>
            <p:ph type="title"/>
          </p:nvPr>
        </p:nvSpPr>
        <p:spPr>
          <a:xfrm>
            <a:off x="838201" y="365125"/>
            <a:ext cx="4854676" cy="1325563"/>
          </a:xfrm>
        </p:spPr>
        <p:txBody>
          <a:bodyPr vert="horz" lIns="91440" tIns="45720" rIns="91440" bIns="45720" rtlCol="0">
            <a:normAutofit/>
          </a:bodyPr>
          <a:lstStyle/>
          <a:p>
            <a:r>
              <a:rPr lang="en-US" sz="4200" dirty="0"/>
              <a:t>Managing stress in our bodies </a:t>
            </a:r>
          </a:p>
        </p:txBody>
      </p:sp>
      <p:sp>
        <p:nvSpPr>
          <p:cNvPr id="22" name="Content Placeholder 21">
            <a:extLst>
              <a:ext uri="{FF2B5EF4-FFF2-40B4-BE49-F238E27FC236}">
                <a16:creationId xmlns:a16="http://schemas.microsoft.com/office/drawing/2014/main" id="{0A9ACAF8-57CA-7E7E-672B-C9CBFC7C44CD}"/>
              </a:ext>
            </a:extLst>
          </p:cNvPr>
          <p:cNvSpPr>
            <a:spLocks noGrp="1"/>
          </p:cNvSpPr>
          <p:nvPr>
            <p:ph idx="1"/>
          </p:nvPr>
        </p:nvSpPr>
        <p:spPr>
          <a:xfrm>
            <a:off x="1120000" y="1825625"/>
            <a:ext cx="4572877" cy="4351338"/>
          </a:xfrm>
        </p:spPr>
        <p:txBody>
          <a:bodyPr>
            <a:normAutofit/>
          </a:bodyPr>
          <a:lstStyle/>
          <a:p>
            <a:r>
              <a:rPr lang="en-US" dirty="0"/>
              <a:t>There are lots of tools and techniques which help us to be healthier and happier!</a:t>
            </a:r>
          </a:p>
        </p:txBody>
      </p:sp>
      <p:pic>
        <p:nvPicPr>
          <p:cNvPr id="18" name="Picture 17" descr="A person with the mouth open&#10;&#10;Description automatically generated with low confidence">
            <a:extLst>
              <a:ext uri="{FF2B5EF4-FFF2-40B4-BE49-F238E27FC236}">
                <a16:creationId xmlns:a16="http://schemas.microsoft.com/office/drawing/2014/main" id="{00DA9C96-CC01-1EB8-8A15-6F60145CAC80}"/>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5968" r="33473" b="-1"/>
          <a:stretch/>
        </p:blipFill>
        <p:spPr>
          <a:xfrm>
            <a:off x="6587120" y="484632"/>
            <a:ext cx="2725903" cy="3511644"/>
          </a:xfrm>
          <a:prstGeom prst="rect">
            <a:avLst/>
          </a:prstGeom>
        </p:spPr>
      </p:pic>
      <p:sp>
        <p:nvSpPr>
          <p:cNvPr id="21" name="Rectangle 26">
            <a:extLst>
              <a:ext uri="{FF2B5EF4-FFF2-40B4-BE49-F238E27FC236}">
                <a16:creationId xmlns:a16="http://schemas.microsoft.com/office/drawing/2014/main" id="{B8CBB47A-C2B5-48FE-BC41-C72AF0404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700" y="484632"/>
            <a:ext cx="2241661" cy="2022476"/>
          </a:xfrm>
          <a:prstGeom prst="rect">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outdoor, grass, tree, outdoor object&#10;&#10;Description automatically generated">
            <a:extLst>
              <a:ext uri="{FF2B5EF4-FFF2-40B4-BE49-F238E27FC236}">
                <a16:creationId xmlns:a16="http://schemas.microsoft.com/office/drawing/2014/main" id="{983B81D4-BE0E-0255-D195-41A618E5E83C}"/>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8557" r="8320" b="6"/>
          <a:stretch/>
        </p:blipFill>
        <p:spPr>
          <a:xfrm>
            <a:off x="9465700" y="484632"/>
            <a:ext cx="2241661" cy="2022476"/>
          </a:xfrm>
          <a:prstGeom prst="rect">
            <a:avLst/>
          </a:prstGeom>
        </p:spPr>
      </p:pic>
      <p:sp>
        <p:nvSpPr>
          <p:cNvPr id="24" name="Rectangle 28">
            <a:extLst>
              <a:ext uri="{FF2B5EF4-FFF2-40B4-BE49-F238E27FC236}">
                <a16:creationId xmlns:a16="http://schemas.microsoft.com/office/drawing/2014/main" id="{FF9A9528-35E2-4029-8E16-8B435BB31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6819" y="4164379"/>
            <a:ext cx="2726204" cy="220898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ue sky with white clouds&#10;&#10;Description automatically generated with medium confidence">
            <a:extLst>
              <a:ext uri="{FF2B5EF4-FFF2-40B4-BE49-F238E27FC236}">
                <a16:creationId xmlns:a16="http://schemas.microsoft.com/office/drawing/2014/main" id="{3060D942-4E6D-AD5F-2F39-BCFE5F3D7718}"/>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1352" r="6521"/>
          <a:stretch/>
        </p:blipFill>
        <p:spPr>
          <a:xfrm>
            <a:off x="6586819" y="4164379"/>
            <a:ext cx="2726204" cy="2208989"/>
          </a:xfrm>
          <a:prstGeom prst="rect">
            <a:avLst/>
          </a:prstGeom>
        </p:spPr>
      </p:pic>
      <p:pic>
        <p:nvPicPr>
          <p:cNvPr id="11" name="Picture 10" descr="A picture containing wall, different, various, several&#10;&#10;Description automatically generated">
            <a:extLst>
              <a:ext uri="{FF2B5EF4-FFF2-40B4-BE49-F238E27FC236}">
                <a16:creationId xmlns:a16="http://schemas.microsoft.com/office/drawing/2014/main" id="{DB422E33-9A5E-7E66-3BB6-2146FBE78A30}"/>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6456" r="13246" b="1"/>
          <a:stretch/>
        </p:blipFill>
        <p:spPr>
          <a:xfrm>
            <a:off x="9465700" y="2661434"/>
            <a:ext cx="2241661" cy="3717575"/>
          </a:xfrm>
          <a:prstGeom prst="rect">
            <a:avLst/>
          </a:prstGeom>
        </p:spPr>
      </p:pic>
    </p:spTree>
    <p:extLst>
      <p:ext uri="{BB962C8B-B14F-4D97-AF65-F5344CB8AC3E}">
        <p14:creationId xmlns:p14="http://schemas.microsoft.com/office/powerpoint/2010/main" val="2322910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75A4-EF23-B178-E2A8-68DF0F9D917F}"/>
              </a:ext>
            </a:extLst>
          </p:cNvPr>
          <p:cNvSpPr>
            <a:spLocks noGrp="1"/>
          </p:cNvSpPr>
          <p:nvPr>
            <p:ph type="title"/>
          </p:nvPr>
        </p:nvSpPr>
        <p:spPr>
          <a:xfrm>
            <a:off x="635211" y="4562855"/>
            <a:ext cx="10916365" cy="1137554"/>
          </a:xfrm>
          <a:prstGeom prst="ellipse">
            <a:avLst/>
          </a:prstGeom>
        </p:spPr>
        <p:txBody>
          <a:bodyPr vert="horz" lIns="91440" tIns="45720" rIns="91440" bIns="45720" rtlCol="0" anchor="b">
            <a:normAutofit/>
          </a:bodyPr>
          <a:lstStyle/>
          <a:p>
            <a:pPr algn="ctr"/>
            <a:r>
              <a:rPr lang="en-US" sz="4800" spc="150" dirty="0"/>
              <a:t>Check Out</a:t>
            </a:r>
          </a:p>
        </p:txBody>
      </p:sp>
      <p:pic>
        <p:nvPicPr>
          <p:cNvPr id="5" name="Content Placeholder 4" descr="A picture containing text, blackboard&#10;&#10;Description automatically generated">
            <a:extLst>
              <a:ext uri="{FF2B5EF4-FFF2-40B4-BE49-F238E27FC236}">
                <a16:creationId xmlns:a16="http://schemas.microsoft.com/office/drawing/2014/main" id="{77F16FFD-8762-49A5-8704-61BEBA6051CA}"/>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48173" y="957486"/>
            <a:ext cx="534200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1776623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635211" y="4562855"/>
            <a:ext cx="10916365" cy="1137554"/>
          </a:xfrm>
          <a:prstGeom prst="ellipse">
            <a:avLst/>
          </a:prstGeom>
        </p:spPr>
        <p:txBody>
          <a:bodyPr vert="horz" lIns="91440" tIns="45720" rIns="91440" bIns="45720" rtlCol="0" anchor="b">
            <a:normAutofit/>
          </a:bodyPr>
          <a:lstStyle/>
          <a:p>
            <a:pPr algn="ctr"/>
            <a:r>
              <a:rPr lang="en-US" sz="4800" dirty="0"/>
              <a:t>Check Out</a:t>
            </a:r>
          </a:p>
        </p:txBody>
      </p:sp>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48173" y="957486"/>
            <a:ext cx="534200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1647288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B69F-8B34-4616-A19C-34204E7935AD}"/>
              </a:ext>
            </a:extLst>
          </p:cNvPr>
          <p:cNvSpPr>
            <a:spLocks noGrp="1"/>
          </p:cNvSpPr>
          <p:nvPr>
            <p:ph type="title"/>
          </p:nvPr>
        </p:nvSpPr>
        <p:spPr>
          <a:xfrm>
            <a:off x="838200" y="365125"/>
            <a:ext cx="10515600" cy="1325563"/>
          </a:xfrm>
        </p:spPr>
        <p:txBody>
          <a:bodyPr>
            <a:normAutofit/>
          </a:bodyPr>
          <a:lstStyle/>
          <a:p>
            <a:r>
              <a:rPr lang="en-GB">
                <a:solidFill>
                  <a:schemeClr val="tx1"/>
                </a:solidFill>
              </a:rPr>
              <a:t>Session Nine – Looking after ME</a:t>
            </a:r>
          </a:p>
        </p:txBody>
      </p:sp>
      <p:graphicFrame>
        <p:nvGraphicFramePr>
          <p:cNvPr id="12" name="Content Placeholder 3">
            <a:extLst>
              <a:ext uri="{FF2B5EF4-FFF2-40B4-BE49-F238E27FC236}">
                <a16:creationId xmlns:a16="http://schemas.microsoft.com/office/drawing/2014/main" id="{675DA0C7-BF48-4C27-C174-4DA79ED992BE}"/>
              </a:ext>
            </a:extLst>
          </p:cNvPr>
          <p:cNvGraphicFramePr>
            <a:graphicFrameLocks noGrp="1"/>
          </p:cNvGraphicFramePr>
          <p:nvPr>
            <p:ph idx="1"/>
            <p:extLst>
              <p:ext uri="{D42A27DB-BD31-4B8C-83A1-F6EECF244321}">
                <p14:modId xmlns:p14="http://schemas.microsoft.com/office/powerpoint/2010/main" val="1859603465"/>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44826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4A079BE1-ED93-4445-AD4A-0D67109702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1998"/>
          </a:xfrm>
          <a:prstGeom prst="rect">
            <a:avLst/>
          </a:prstGeom>
          <a:solidFill>
            <a:schemeClr val="bg1">
              <a:alpha val="1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1">
            <a:extLst>
              <a:ext uri="{FF2B5EF4-FFF2-40B4-BE49-F238E27FC236}">
                <a16:creationId xmlns:a16="http://schemas.microsoft.com/office/drawing/2014/main" id="{3F6C79BF-A4E0-4CC8-952B-C736485CA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7"/>
            <a:ext cx="12192000" cy="2285999"/>
          </a:xfrm>
          <a:prstGeom prst="rect">
            <a:avLst/>
          </a:prstGeom>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19F872-F09E-085F-7067-FE9040DF54F6}"/>
              </a:ext>
            </a:extLst>
          </p:cNvPr>
          <p:cNvSpPr>
            <a:spLocks noGrp="1"/>
          </p:cNvSpPr>
          <p:nvPr>
            <p:ph type="title"/>
          </p:nvPr>
        </p:nvSpPr>
        <p:spPr>
          <a:xfrm>
            <a:off x="643467" y="4824690"/>
            <a:ext cx="3724138" cy="1395140"/>
          </a:xfrm>
        </p:spPr>
        <p:txBody>
          <a:bodyPr anchor="ctr">
            <a:normAutofit/>
          </a:bodyPr>
          <a:lstStyle/>
          <a:p>
            <a:pPr algn="r"/>
            <a:r>
              <a:rPr lang="en-GB" sz="3200">
                <a:solidFill>
                  <a:schemeClr val="tx1"/>
                </a:solidFill>
              </a:rPr>
              <a:t>Pledge follow up</a:t>
            </a:r>
          </a:p>
        </p:txBody>
      </p:sp>
      <p:pic>
        <p:nvPicPr>
          <p:cNvPr id="5" name="Picture 4" descr="Chart, sunburst chart&#10;&#10;Description automatically generated">
            <a:extLst>
              <a:ext uri="{FF2B5EF4-FFF2-40B4-BE49-F238E27FC236}">
                <a16:creationId xmlns:a16="http://schemas.microsoft.com/office/drawing/2014/main" id="{99BC23D8-4E91-5369-5AAC-F7E3C66EE11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927" r="7184"/>
          <a:stretch/>
        </p:blipFill>
        <p:spPr>
          <a:xfrm>
            <a:off x="2897402" y="643467"/>
            <a:ext cx="6397195" cy="3598411"/>
          </a:xfrm>
          <a:prstGeom prst="rect">
            <a:avLst/>
          </a:prstGeom>
          <a:scene3d>
            <a:camera prst="orthographicFront"/>
            <a:lightRig rig="threePt" dir="t">
              <a:rot lat="0" lon="0" rev="2700000"/>
            </a:lightRig>
          </a:scene3d>
          <a:sp3d contourW="6350">
            <a:bevelT h="38100"/>
            <a:contourClr>
              <a:srgbClr val="C0C0C0"/>
            </a:contourClr>
          </a:sp3d>
        </p:spPr>
      </p:pic>
      <p:sp>
        <p:nvSpPr>
          <p:cNvPr id="3" name="Content Placeholder 2">
            <a:extLst>
              <a:ext uri="{FF2B5EF4-FFF2-40B4-BE49-F238E27FC236}">
                <a16:creationId xmlns:a16="http://schemas.microsoft.com/office/drawing/2014/main" id="{541A4E6F-12CA-FE76-AD56-CCDB9CBC7726}"/>
              </a:ext>
            </a:extLst>
          </p:cNvPr>
          <p:cNvSpPr>
            <a:spLocks noGrp="1"/>
          </p:cNvSpPr>
          <p:nvPr>
            <p:ph idx="1"/>
          </p:nvPr>
        </p:nvSpPr>
        <p:spPr>
          <a:xfrm>
            <a:off x="4654295" y="4824689"/>
            <a:ext cx="6894237" cy="1425504"/>
          </a:xfrm>
        </p:spPr>
        <p:txBody>
          <a:bodyPr anchor="ctr">
            <a:normAutofit/>
          </a:bodyPr>
          <a:lstStyle/>
          <a:p>
            <a:r>
              <a:rPr lang="en-GB" sz="1600">
                <a:gradFill>
                  <a:gsLst>
                    <a:gs pos="34000">
                      <a:schemeClr val="tx1">
                        <a:lumMod val="93000"/>
                      </a:schemeClr>
                    </a:gs>
                    <a:gs pos="0">
                      <a:schemeClr val="bg1">
                        <a:lumMod val="25000"/>
                        <a:lumOff val="75000"/>
                      </a:schemeClr>
                    </a:gs>
                    <a:gs pos="100000">
                      <a:schemeClr val="tx1"/>
                    </a:gs>
                  </a:gsLst>
                  <a:lin ang="4800000" scaled="0"/>
                </a:gradFill>
              </a:rPr>
              <a:t>How did you do?</a:t>
            </a:r>
          </a:p>
          <a:p>
            <a:r>
              <a:rPr lang="en-GB" sz="1600">
                <a:gradFill>
                  <a:gsLst>
                    <a:gs pos="34000">
                      <a:schemeClr val="tx1">
                        <a:lumMod val="93000"/>
                      </a:schemeClr>
                    </a:gs>
                    <a:gs pos="0">
                      <a:schemeClr val="bg1">
                        <a:lumMod val="25000"/>
                        <a:lumOff val="75000"/>
                      </a:schemeClr>
                    </a:gs>
                    <a:gs pos="100000">
                      <a:schemeClr val="tx1"/>
                    </a:gs>
                  </a:gsLst>
                  <a:lin ang="4800000" scaled="0"/>
                </a:gradFill>
              </a:rPr>
              <a:t>Was it easy/ difficult?</a:t>
            </a:r>
          </a:p>
          <a:p>
            <a:r>
              <a:rPr lang="en-GB" sz="1600">
                <a:gradFill>
                  <a:gsLst>
                    <a:gs pos="34000">
                      <a:schemeClr val="tx1">
                        <a:lumMod val="93000"/>
                      </a:schemeClr>
                    </a:gs>
                    <a:gs pos="0">
                      <a:schemeClr val="bg1">
                        <a:lumMod val="25000"/>
                        <a:lumOff val="75000"/>
                      </a:schemeClr>
                    </a:gs>
                    <a:gs pos="100000">
                      <a:schemeClr val="tx1"/>
                    </a:gs>
                  </a:gsLst>
                  <a:lin ang="4800000" scaled="0"/>
                </a:gradFill>
              </a:rPr>
              <a:t>Will you continue to make this change every week?</a:t>
            </a:r>
          </a:p>
          <a:p>
            <a:r>
              <a:rPr lang="en-GB" sz="1600">
                <a:gradFill>
                  <a:gsLst>
                    <a:gs pos="34000">
                      <a:schemeClr val="tx1">
                        <a:lumMod val="93000"/>
                      </a:schemeClr>
                    </a:gs>
                    <a:gs pos="0">
                      <a:schemeClr val="bg1">
                        <a:lumMod val="25000"/>
                        <a:lumOff val="75000"/>
                      </a:schemeClr>
                    </a:gs>
                    <a:gs pos="100000">
                      <a:schemeClr val="tx1"/>
                    </a:gs>
                  </a:gsLst>
                  <a:lin ang="4800000" scaled="0"/>
                </a:gradFill>
              </a:rPr>
              <a:t>Has it made you feel better?</a:t>
            </a:r>
          </a:p>
          <a:p>
            <a:pPr marL="0" indent="0">
              <a:buNone/>
            </a:pPr>
            <a:endParaRPr lang="en-GB" sz="1600">
              <a:gradFill>
                <a:gsLst>
                  <a:gs pos="34000">
                    <a:schemeClr val="tx1">
                      <a:lumMod val="93000"/>
                    </a:schemeClr>
                  </a:gs>
                  <a:gs pos="0">
                    <a:schemeClr val="bg1">
                      <a:lumMod val="25000"/>
                      <a:lumOff val="75000"/>
                    </a:schemeClr>
                  </a:gs>
                  <a:gs pos="100000">
                    <a:schemeClr val="tx1"/>
                  </a:gs>
                </a:gsLst>
                <a:lin ang="4800000" scaled="0"/>
              </a:gradFill>
            </a:endParaRPr>
          </a:p>
        </p:txBody>
      </p:sp>
    </p:spTree>
    <p:extLst>
      <p:ext uri="{BB962C8B-B14F-4D97-AF65-F5344CB8AC3E}">
        <p14:creationId xmlns:p14="http://schemas.microsoft.com/office/powerpoint/2010/main" val="22466691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590DBF-B528-3E36-14EC-5FF965AE8C8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6642" b="18393"/>
          <a:stretch/>
        </p:blipFill>
        <p:spPr>
          <a:xfrm>
            <a:off x="8121445" y="705785"/>
            <a:ext cx="3427091" cy="2558109"/>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7" name="Picture 6" descr="A picture containing text, envelope, stationary, businesscard&#10;&#10;Description automatically generated">
            <a:extLst>
              <a:ext uri="{FF2B5EF4-FFF2-40B4-BE49-F238E27FC236}">
                <a16:creationId xmlns:a16="http://schemas.microsoft.com/office/drawing/2014/main" id="{8F12B3BD-B20E-F9DA-B69E-62643A7798B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b="29903"/>
          <a:stretch/>
        </p:blipFill>
        <p:spPr>
          <a:xfrm>
            <a:off x="8121445" y="4080314"/>
            <a:ext cx="3427091" cy="160352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16AF7056-11A7-079C-4845-DF632CC1B6EB}"/>
              </a:ext>
            </a:extLst>
          </p:cNvPr>
          <p:cNvSpPr>
            <a:spLocks noGrp="1"/>
          </p:cNvSpPr>
          <p:nvPr>
            <p:ph type="title"/>
          </p:nvPr>
        </p:nvSpPr>
        <p:spPr>
          <a:xfrm>
            <a:off x="913776" y="640831"/>
            <a:ext cx="6564205" cy="1573863"/>
          </a:xfrm>
        </p:spPr>
        <p:txBody>
          <a:bodyPr>
            <a:normAutofit/>
          </a:bodyPr>
          <a:lstStyle/>
          <a:p>
            <a:r>
              <a:rPr lang="en-GB" dirty="0"/>
              <a:t>Letter to a Stranger</a:t>
            </a:r>
          </a:p>
        </p:txBody>
      </p:sp>
      <p:sp>
        <p:nvSpPr>
          <p:cNvPr id="3" name="Content Placeholder 2">
            <a:extLst>
              <a:ext uri="{FF2B5EF4-FFF2-40B4-BE49-F238E27FC236}">
                <a16:creationId xmlns:a16="http://schemas.microsoft.com/office/drawing/2014/main" id="{FC565F2D-1542-3FCE-25CC-9D4BBAC96BD7}"/>
              </a:ext>
            </a:extLst>
          </p:cNvPr>
          <p:cNvSpPr>
            <a:spLocks noGrp="1"/>
          </p:cNvSpPr>
          <p:nvPr>
            <p:ph idx="1"/>
          </p:nvPr>
        </p:nvSpPr>
        <p:spPr>
          <a:xfrm>
            <a:off x="913774" y="2367092"/>
            <a:ext cx="6564207" cy="3881309"/>
          </a:xfrm>
        </p:spPr>
        <p:txBody>
          <a:bodyPr>
            <a:normAutofit/>
          </a:bodyPr>
          <a:lstStyle/>
          <a:p>
            <a:r>
              <a:rPr lang="en-GB"/>
              <a:t>7 billion in the whole world – and there is no one quite like you!</a:t>
            </a:r>
          </a:p>
          <a:p>
            <a:r>
              <a:rPr lang="en-GB"/>
              <a:t>Tell your stranger all about you!</a:t>
            </a:r>
          </a:p>
          <a:p>
            <a:r>
              <a:rPr lang="en-GB"/>
              <a:t>Include your personal skills and qualities, what you are good at, things you enjoy doing and what type of person you are.</a:t>
            </a:r>
          </a:p>
          <a:p>
            <a:r>
              <a:rPr lang="en-GB"/>
              <a:t>The stranger is only interested in how you are as a person, not what you look like!</a:t>
            </a:r>
          </a:p>
          <a:p>
            <a:endParaRPr lang="en-GB"/>
          </a:p>
        </p:txBody>
      </p:sp>
    </p:spTree>
    <p:extLst>
      <p:ext uri="{BB962C8B-B14F-4D97-AF65-F5344CB8AC3E}">
        <p14:creationId xmlns:p14="http://schemas.microsoft.com/office/powerpoint/2010/main" val="5616838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A75B-4C95-F366-A7E8-222CE5E624ED}"/>
              </a:ext>
            </a:extLst>
          </p:cNvPr>
          <p:cNvSpPr>
            <a:spLocks noGrp="1"/>
          </p:cNvSpPr>
          <p:nvPr>
            <p:ph type="title"/>
          </p:nvPr>
        </p:nvSpPr>
        <p:spPr>
          <a:xfrm>
            <a:off x="621792" y="3598546"/>
            <a:ext cx="5806440" cy="2506972"/>
          </a:xfrm>
          <a:prstGeom prst="ellipse">
            <a:avLst/>
          </a:prstGeom>
        </p:spPr>
        <p:txBody>
          <a:bodyPr vert="horz" wrap="square" lIns="91440" tIns="45720" rIns="91440" bIns="45720" rtlCol="0" anchor="t">
            <a:normAutofit/>
          </a:bodyPr>
          <a:lstStyle/>
          <a:p>
            <a:pPr algn="r"/>
            <a:r>
              <a:rPr lang="en-US" sz="61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Rate your confidence</a:t>
            </a:r>
          </a:p>
        </p:txBody>
      </p:sp>
      <p:pic>
        <p:nvPicPr>
          <p:cNvPr id="15" name="Content Placeholder 14" descr="Chart, diagram&#10;&#10;Description automatically generated">
            <a:extLst>
              <a:ext uri="{FF2B5EF4-FFF2-40B4-BE49-F238E27FC236}">
                <a16:creationId xmlns:a16="http://schemas.microsoft.com/office/drawing/2014/main" id="{FFB0281B-4004-A92A-A5FB-C898C774D204}"/>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12864" y="1387008"/>
            <a:ext cx="4608576" cy="3456432"/>
          </a:xfrm>
          <a:prstGeom prst="rect">
            <a:avLst/>
          </a:prstGeom>
          <a:scene3d>
            <a:camera prst="orthographicFront"/>
            <a:lightRig rig="threePt" dir="t">
              <a:rot lat="0" lon="0" rev="2700000"/>
            </a:lightRig>
          </a:scene3d>
          <a:sp3d contourW="6350">
            <a:bevelT h="38100"/>
            <a:contourClr>
              <a:srgbClr val="C0C0C0"/>
            </a:contourClr>
          </a:sp3d>
        </p:spPr>
      </p:pic>
      <p:sp>
        <p:nvSpPr>
          <p:cNvPr id="16" name="TextBox 15">
            <a:extLst>
              <a:ext uri="{FF2B5EF4-FFF2-40B4-BE49-F238E27FC236}">
                <a16:creationId xmlns:a16="http://schemas.microsoft.com/office/drawing/2014/main" id="{F2374D8B-E85D-2AF6-2368-B017D75E8962}"/>
              </a:ext>
            </a:extLst>
          </p:cNvPr>
          <p:cNvSpPr txBox="1"/>
          <p:nvPr/>
        </p:nvSpPr>
        <p:spPr>
          <a:xfrm>
            <a:off x="9291342" y="4643385"/>
            <a:ext cx="2230098"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fabiusmaximus.com/2017/08/31/are-american-institutions-stronger-than-weimars/?like_comment=358869">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GB" sz="700">
              <a:solidFill>
                <a:srgbClr val="FFFFFF"/>
              </a:solidFill>
            </a:endParaRPr>
          </a:p>
        </p:txBody>
      </p:sp>
    </p:spTree>
    <p:extLst>
      <p:ext uri="{BB962C8B-B14F-4D97-AF65-F5344CB8AC3E}">
        <p14:creationId xmlns:p14="http://schemas.microsoft.com/office/powerpoint/2010/main" val="33636129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0A2A-136D-7125-C371-CD2C6613BA67}"/>
              </a:ext>
            </a:extLst>
          </p:cNvPr>
          <p:cNvSpPr>
            <a:spLocks noGrp="1"/>
          </p:cNvSpPr>
          <p:nvPr>
            <p:ph type="title"/>
          </p:nvPr>
        </p:nvSpPr>
        <p:spPr>
          <a:xfrm>
            <a:off x="621792" y="3598546"/>
            <a:ext cx="5806440" cy="2506972"/>
          </a:xfrm>
          <a:prstGeom prst="ellipse">
            <a:avLst/>
          </a:prstGeom>
        </p:spPr>
        <p:txBody>
          <a:bodyPr vert="horz" wrap="square" lIns="91440" tIns="45720" rIns="91440" bIns="45720" rtlCol="0" anchor="t">
            <a:normAutofit/>
          </a:bodyPr>
          <a:lstStyle/>
          <a:p>
            <a:pPr algn="r"/>
            <a:r>
              <a:rPr lang="en-US" sz="61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Confidence – Power Poses</a:t>
            </a:r>
          </a:p>
        </p:txBody>
      </p:sp>
      <p:pic>
        <p:nvPicPr>
          <p:cNvPr id="10" name="Content Placeholder 9" descr="Timeline&#10;&#10;Description automatically generated">
            <a:extLst>
              <a:ext uri="{FF2B5EF4-FFF2-40B4-BE49-F238E27FC236}">
                <a16:creationId xmlns:a16="http://schemas.microsoft.com/office/drawing/2014/main" id="{35ECFDDE-94CF-4B6A-5FE6-DDDD1C58A2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12864" y="897347"/>
            <a:ext cx="4608576" cy="4435754"/>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1653255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2B17E-0125-E820-785D-15C75448C3CB}"/>
              </a:ext>
            </a:extLst>
          </p:cNvPr>
          <p:cNvSpPr>
            <a:spLocks noGrp="1"/>
          </p:cNvSpPr>
          <p:nvPr>
            <p:ph type="title"/>
          </p:nvPr>
        </p:nvSpPr>
        <p:spPr>
          <a:xfrm>
            <a:off x="621792" y="3598546"/>
            <a:ext cx="5806440" cy="2506972"/>
          </a:xfrm>
        </p:spPr>
        <p:txBody>
          <a:bodyPr vert="horz" wrap="square" lIns="91440" tIns="45720" rIns="91440" bIns="45720" rtlCol="0" anchor="t">
            <a:normAutofit/>
          </a:bodyPr>
          <a:lstStyle/>
          <a:p>
            <a:pPr algn="r"/>
            <a:br>
              <a:rPr lang="en-US" sz="34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r>
              <a:rPr lang="en-US" sz="34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Now hold a high power pose, turn around to the person on your right and say one positive thing about yourself!</a:t>
            </a:r>
          </a:p>
        </p:txBody>
      </p:sp>
      <p:pic>
        <p:nvPicPr>
          <p:cNvPr id="5" name="Content Placeholder 4" descr="A person in a garment&#10;&#10;Description automatically generated with medium confidence">
            <a:extLst>
              <a:ext uri="{FF2B5EF4-FFF2-40B4-BE49-F238E27FC236}">
                <a16:creationId xmlns:a16="http://schemas.microsoft.com/office/drawing/2014/main" id="{A3B6B6BD-97B1-5312-E3A1-46F93D56769E}"/>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12864" y="1242990"/>
            <a:ext cx="4608576" cy="3744468"/>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486034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A75B-4C95-F366-A7E8-222CE5E624ED}"/>
              </a:ext>
            </a:extLst>
          </p:cNvPr>
          <p:cNvSpPr>
            <a:spLocks noGrp="1"/>
          </p:cNvSpPr>
          <p:nvPr>
            <p:ph type="title"/>
          </p:nvPr>
        </p:nvSpPr>
        <p:spPr>
          <a:xfrm>
            <a:off x="621792" y="3598546"/>
            <a:ext cx="5806440" cy="2506972"/>
          </a:xfrm>
          <a:prstGeom prst="ellipse">
            <a:avLst/>
          </a:prstGeom>
        </p:spPr>
        <p:txBody>
          <a:bodyPr vert="horz" wrap="square" lIns="91440" tIns="45720" rIns="91440" bIns="45720" rtlCol="0" anchor="t">
            <a:normAutofit/>
          </a:bodyPr>
          <a:lstStyle/>
          <a:p>
            <a:pPr algn="r"/>
            <a:r>
              <a:rPr lang="en-US" sz="50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Rate your confidence now</a:t>
            </a:r>
          </a:p>
        </p:txBody>
      </p:sp>
      <p:pic>
        <p:nvPicPr>
          <p:cNvPr id="15" name="Content Placeholder 14" descr="Chart, diagram&#10;&#10;Description automatically generated">
            <a:extLst>
              <a:ext uri="{FF2B5EF4-FFF2-40B4-BE49-F238E27FC236}">
                <a16:creationId xmlns:a16="http://schemas.microsoft.com/office/drawing/2014/main" id="{FFB0281B-4004-A92A-A5FB-C898C774D204}"/>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12864" y="1387008"/>
            <a:ext cx="4608576" cy="3456432"/>
          </a:xfrm>
          <a:prstGeom prst="rect">
            <a:avLst/>
          </a:prstGeom>
          <a:scene3d>
            <a:camera prst="orthographicFront"/>
            <a:lightRig rig="threePt" dir="t">
              <a:rot lat="0" lon="0" rev="2700000"/>
            </a:lightRig>
          </a:scene3d>
          <a:sp3d contourW="6350">
            <a:bevelT h="38100"/>
            <a:contourClr>
              <a:srgbClr val="C0C0C0"/>
            </a:contourClr>
          </a:sp3d>
        </p:spPr>
      </p:pic>
      <p:sp>
        <p:nvSpPr>
          <p:cNvPr id="16" name="TextBox 15">
            <a:extLst>
              <a:ext uri="{FF2B5EF4-FFF2-40B4-BE49-F238E27FC236}">
                <a16:creationId xmlns:a16="http://schemas.microsoft.com/office/drawing/2014/main" id="{F2374D8B-E85D-2AF6-2368-B017D75E8962}"/>
              </a:ext>
            </a:extLst>
          </p:cNvPr>
          <p:cNvSpPr txBox="1"/>
          <p:nvPr/>
        </p:nvSpPr>
        <p:spPr>
          <a:xfrm>
            <a:off x="9291342" y="4643385"/>
            <a:ext cx="2230098"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GB" sz="700" b="0" i="0" u="none" strike="noStrike" kern="1200" cap="none" spc="0" normalizeH="0" baseline="0" noProof="0">
                <a:ln>
                  <a:noFill/>
                </a:ln>
                <a:solidFill>
                  <a:srgbClr val="FFFFFF"/>
                </a:solidFill>
                <a:effectLst/>
                <a:uLnTx/>
                <a:uFillTx/>
                <a:hlinkClick r:id="rId4" tooltip="https://fabiusmaximus.com/2017/08/31/are-american-institutions-stronger-than-weimars/?like_comment=358869">
                  <a:extLst>
                    <a:ext uri="{A12FA001-AC4F-418D-AE19-62706E023703}">
                      <ahyp:hlinkClr xmlns:ahyp="http://schemas.microsoft.com/office/drawing/2018/hyperlinkcolor" val="tx"/>
                    </a:ext>
                  </a:extLst>
                </a:hlinkClick>
              </a:rPr>
              <a:t>This Photo</a:t>
            </a:r>
            <a:r>
              <a:rPr kumimoji="0" lang="en-GB" sz="700" b="0" i="0" u="none" strike="noStrike" kern="1200" cap="none" spc="0" normalizeH="0" baseline="0" noProof="0">
                <a:ln>
                  <a:noFill/>
                </a:ln>
                <a:solidFill>
                  <a:srgbClr val="FFFFFF"/>
                </a:solidFill>
                <a:effectLst/>
                <a:uLnTx/>
                <a:uFillTx/>
              </a:rPr>
              <a:t> by Unknown Author is licensed under </a:t>
            </a:r>
            <a:r>
              <a:rPr kumimoji="0" lang="en-GB" sz="700" b="0" i="0" u="none" strike="noStrike" kern="1200" cap="none" spc="0" normalizeH="0" baseline="0" noProof="0">
                <a:ln>
                  <a:noFill/>
                </a:ln>
                <a:solidFill>
                  <a:srgbClr val="FFFFFF"/>
                </a:solidFill>
                <a:effectLst/>
                <a:uLnTx/>
                <a:uFillTx/>
                <a:hlinkClick r:id="rId5" tooltip="https://creativecommons.org/licenses/by/3.0/">
                  <a:extLst>
                    <a:ext uri="{A12FA001-AC4F-418D-AE19-62706E023703}">
                      <ahyp:hlinkClr xmlns:ahyp="http://schemas.microsoft.com/office/drawing/2018/hyperlinkcolor" val="tx"/>
                    </a:ext>
                  </a:extLst>
                </a:hlinkClick>
              </a:rPr>
              <a:t>CC BY</a:t>
            </a:r>
            <a:endParaRPr kumimoji="0" lang="en-GB" sz="7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2438439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EE8D3-1480-6ACB-AA7F-13595CF146F8}"/>
              </a:ext>
            </a:extLst>
          </p:cNvPr>
          <p:cNvSpPr>
            <a:spLocks noGrp="1"/>
          </p:cNvSpPr>
          <p:nvPr>
            <p:ph type="title"/>
          </p:nvPr>
        </p:nvSpPr>
        <p:spPr>
          <a:xfrm>
            <a:off x="635211" y="4562855"/>
            <a:ext cx="10916365" cy="1137554"/>
          </a:xfrm>
          <a:prstGeom prst="ellipse">
            <a:avLst/>
          </a:prstGeom>
        </p:spPr>
        <p:txBody>
          <a:bodyPr vert="horz" lIns="91440" tIns="45720" rIns="91440" bIns="45720" rtlCol="0" anchor="b">
            <a:normAutofit/>
          </a:bodyPr>
          <a:lstStyle/>
          <a:p>
            <a:pPr algn="ctr"/>
            <a:r>
              <a:rPr lang="en-US" sz="4800" dirty="0"/>
              <a:t>What motivates us? </a:t>
            </a:r>
          </a:p>
        </p:txBody>
      </p:sp>
      <p:pic>
        <p:nvPicPr>
          <p:cNvPr id="5" name="Content Placeholder 4" descr="Logo, company name&#10;&#10;Description automatically generated">
            <a:extLst>
              <a:ext uri="{FF2B5EF4-FFF2-40B4-BE49-F238E27FC236}">
                <a16:creationId xmlns:a16="http://schemas.microsoft.com/office/drawing/2014/main" id="{971AE621-018D-FADF-1FD2-975C1A5A55F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49889" y="957486"/>
            <a:ext cx="5738567"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24618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up, coffee, table, indoor&#10;&#10;Description automatically generated">
            <a:extLst>
              <a:ext uri="{FF2B5EF4-FFF2-40B4-BE49-F238E27FC236}">
                <a16:creationId xmlns:a16="http://schemas.microsoft.com/office/drawing/2014/main" id="{CD8C4E06-A892-A7F9-BD7B-D5565EDDAC2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885" r="1" b="22781"/>
          <a:stretch/>
        </p:blipFill>
        <p:spPr>
          <a:xfrm>
            <a:off x="1" y="10"/>
            <a:ext cx="7479157" cy="3428987"/>
          </a:xfrm>
          <a:prstGeom prst="rect">
            <a:avLst/>
          </a:prstGeom>
        </p:spPr>
      </p:pic>
      <p:pic>
        <p:nvPicPr>
          <p:cNvPr id="8" name="Picture 7" descr="Diagram&#10;&#10;Description automatically generated">
            <a:extLst>
              <a:ext uri="{FF2B5EF4-FFF2-40B4-BE49-F238E27FC236}">
                <a16:creationId xmlns:a16="http://schemas.microsoft.com/office/drawing/2014/main" id="{EA7688F5-C022-32EA-7BA4-7E22B4D6682E}"/>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4865" r="-2" b="34004"/>
          <a:stretch/>
        </p:blipFill>
        <p:spPr>
          <a:xfrm>
            <a:off x="1" y="3428998"/>
            <a:ext cx="7479157" cy="3429001"/>
          </a:xfrm>
          <a:prstGeom prst="rect">
            <a:avLst/>
          </a:prstGeom>
        </p:spPr>
      </p:pic>
      <p:sp>
        <p:nvSpPr>
          <p:cNvPr id="2" name="Title 1">
            <a:extLst>
              <a:ext uri="{FF2B5EF4-FFF2-40B4-BE49-F238E27FC236}">
                <a16:creationId xmlns:a16="http://schemas.microsoft.com/office/drawing/2014/main" id="{8F7B7C25-D718-6315-D0CD-A375D712E6CF}"/>
              </a:ext>
            </a:extLst>
          </p:cNvPr>
          <p:cNvSpPr>
            <a:spLocks noGrp="1"/>
          </p:cNvSpPr>
          <p:nvPr>
            <p:ph type="title"/>
          </p:nvPr>
        </p:nvSpPr>
        <p:spPr>
          <a:xfrm>
            <a:off x="8196408" y="640831"/>
            <a:ext cx="3352128" cy="1573863"/>
          </a:xfrm>
        </p:spPr>
        <p:txBody>
          <a:bodyPr>
            <a:normAutofit/>
          </a:bodyPr>
          <a:lstStyle/>
          <a:p>
            <a:pPr algn="l"/>
            <a:r>
              <a:rPr lang="en-GB"/>
              <a:t>Self-care bingo!</a:t>
            </a:r>
          </a:p>
        </p:txBody>
      </p:sp>
      <p:sp>
        <p:nvSpPr>
          <p:cNvPr id="3" name="Content Placeholder 2">
            <a:extLst>
              <a:ext uri="{FF2B5EF4-FFF2-40B4-BE49-F238E27FC236}">
                <a16:creationId xmlns:a16="http://schemas.microsoft.com/office/drawing/2014/main" id="{56610FB6-3909-44F0-7240-3A87D87DAB04}"/>
              </a:ext>
            </a:extLst>
          </p:cNvPr>
          <p:cNvSpPr>
            <a:spLocks noGrp="1"/>
          </p:cNvSpPr>
          <p:nvPr>
            <p:ph idx="1"/>
          </p:nvPr>
        </p:nvSpPr>
        <p:spPr>
          <a:xfrm>
            <a:off x="8196408" y="2367092"/>
            <a:ext cx="3352128" cy="3881309"/>
          </a:xfrm>
        </p:spPr>
        <p:txBody>
          <a:bodyPr>
            <a:normAutofit/>
          </a:bodyPr>
          <a:lstStyle/>
          <a:p>
            <a:endParaRPr lang="en-GB" sz="1800"/>
          </a:p>
          <a:p>
            <a:endParaRPr lang="en-GB" sz="1800"/>
          </a:p>
          <a:p>
            <a:r>
              <a:rPr lang="en-GB" sz="1800"/>
              <a:t>Give yourself one point for every item on the list you have done in the last 24 hours!</a:t>
            </a:r>
          </a:p>
          <a:p>
            <a:r>
              <a:rPr lang="en-GB" sz="1800"/>
              <a:t>Tally up your points and let us know your score.</a:t>
            </a:r>
          </a:p>
          <a:p>
            <a:endParaRPr lang="en-GB" sz="1800"/>
          </a:p>
          <a:p>
            <a:pPr marL="0" indent="0">
              <a:buNone/>
            </a:pPr>
            <a:endParaRPr lang="en-GB" sz="1800"/>
          </a:p>
        </p:txBody>
      </p:sp>
    </p:spTree>
    <p:extLst>
      <p:ext uri="{BB962C8B-B14F-4D97-AF65-F5344CB8AC3E}">
        <p14:creationId xmlns:p14="http://schemas.microsoft.com/office/powerpoint/2010/main" val="671653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E8EE-5168-4A13-A508-3E8705139FD5}"/>
              </a:ext>
            </a:extLst>
          </p:cNvPr>
          <p:cNvSpPr>
            <a:spLocks noGrp="1"/>
          </p:cNvSpPr>
          <p:nvPr>
            <p:ph type="title"/>
          </p:nvPr>
        </p:nvSpPr>
        <p:spPr>
          <a:xfrm>
            <a:off x="838200" y="365125"/>
            <a:ext cx="10515600" cy="1325563"/>
          </a:xfrm>
        </p:spPr>
        <p:txBody>
          <a:bodyPr>
            <a:normAutofit/>
          </a:bodyPr>
          <a:lstStyle/>
          <a:p>
            <a:r>
              <a:rPr lang="en-GB">
                <a:solidFill>
                  <a:schemeClr val="tx1"/>
                </a:solidFill>
              </a:rPr>
              <a:t>Session two – Staying safe online</a:t>
            </a:r>
          </a:p>
        </p:txBody>
      </p:sp>
      <p:graphicFrame>
        <p:nvGraphicFramePr>
          <p:cNvPr id="42" name="Content Placeholder 2">
            <a:extLst>
              <a:ext uri="{FF2B5EF4-FFF2-40B4-BE49-F238E27FC236}">
                <a16:creationId xmlns:a16="http://schemas.microsoft.com/office/drawing/2014/main" id="{1B7990E0-B373-4FDE-AF62-706FD1EFAC04}"/>
              </a:ext>
            </a:extLst>
          </p:cNvPr>
          <p:cNvGraphicFramePr>
            <a:graphicFrameLocks noGrp="1"/>
          </p:cNvGraphicFramePr>
          <p:nvPr>
            <p:ph idx="1"/>
            <p:extLst>
              <p:ext uri="{D42A27DB-BD31-4B8C-83A1-F6EECF244321}">
                <p14:modId xmlns:p14="http://schemas.microsoft.com/office/powerpoint/2010/main" val="2982273798"/>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54552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AF9147A5-9E83-9818-6AB0-3047EC92D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3863" y="618517"/>
            <a:ext cx="2302254" cy="2732646"/>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7" name="Picture 6" descr="A picture containing text, sign&#10;&#10;Description automatically generated">
            <a:extLst>
              <a:ext uri="{FF2B5EF4-FFF2-40B4-BE49-F238E27FC236}">
                <a16:creationId xmlns:a16="http://schemas.microsoft.com/office/drawing/2014/main" id="{FF0A3AEC-E86B-5C54-8833-7CC6EB34177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68667" y="3515755"/>
            <a:ext cx="2732646" cy="2732646"/>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DE7C948A-A310-D994-83DA-B2165BFA6D36}"/>
              </a:ext>
            </a:extLst>
          </p:cNvPr>
          <p:cNvSpPr>
            <a:spLocks noGrp="1"/>
          </p:cNvSpPr>
          <p:nvPr>
            <p:ph type="title"/>
          </p:nvPr>
        </p:nvSpPr>
        <p:spPr>
          <a:xfrm>
            <a:off x="913776" y="640831"/>
            <a:ext cx="6564205" cy="1573863"/>
          </a:xfrm>
          <a:prstGeom prst="ellipse">
            <a:avLst/>
          </a:prstGeom>
        </p:spPr>
        <p:txBody>
          <a:bodyPr vert="horz" lIns="91440" tIns="45720" rIns="91440" bIns="45720" rtlCol="0">
            <a:normAutofit fontScale="90000"/>
          </a:bodyPr>
          <a:lstStyle/>
          <a:p>
            <a:r>
              <a:rPr lang="en-US" kern="1200">
                <a:latin typeface="+mj-lt"/>
                <a:ea typeface="+mj-ea"/>
                <a:cs typeface="+mj-cs"/>
              </a:rPr>
              <a:t>Time to say thank you!</a:t>
            </a:r>
          </a:p>
        </p:txBody>
      </p:sp>
      <p:sp>
        <p:nvSpPr>
          <p:cNvPr id="12" name="Content Placeholder 11">
            <a:extLst>
              <a:ext uri="{FF2B5EF4-FFF2-40B4-BE49-F238E27FC236}">
                <a16:creationId xmlns:a16="http://schemas.microsoft.com/office/drawing/2014/main" id="{70DFD546-F63B-7C46-50D1-C132B45388CF}"/>
              </a:ext>
            </a:extLst>
          </p:cNvPr>
          <p:cNvSpPr>
            <a:spLocks noGrp="1"/>
          </p:cNvSpPr>
          <p:nvPr>
            <p:ph idx="1"/>
          </p:nvPr>
        </p:nvSpPr>
        <p:spPr>
          <a:xfrm>
            <a:off x="913774" y="2367092"/>
            <a:ext cx="6564207" cy="3881309"/>
          </a:xfrm>
        </p:spPr>
        <p:txBody>
          <a:bodyPr>
            <a:normAutofit/>
          </a:bodyPr>
          <a:lstStyle/>
          <a:p>
            <a:r>
              <a:rPr lang="en-US"/>
              <a:t>Reminding ourselves of what we are grateful for, helps boost our self-confidence and self-esteem</a:t>
            </a:r>
          </a:p>
          <a:p>
            <a:r>
              <a:rPr lang="en-US"/>
              <a:t>It allows us to recognize all the good things in our lives</a:t>
            </a:r>
          </a:p>
          <a:p>
            <a:r>
              <a:rPr lang="en-US"/>
              <a:t>It reminds us to focus on the positive things!</a:t>
            </a:r>
          </a:p>
        </p:txBody>
      </p:sp>
      <p:sp>
        <p:nvSpPr>
          <p:cNvPr id="8" name="TextBox 7">
            <a:extLst>
              <a:ext uri="{FF2B5EF4-FFF2-40B4-BE49-F238E27FC236}">
                <a16:creationId xmlns:a16="http://schemas.microsoft.com/office/drawing/2014/main" id="{D12AB264-256D-F26B-DEAF-13B3639D2AD4}"/>
              </a:ext>
            </a:extLst>
          </p:cNvPr>
          <p:cNvSpPr txBox="1"/>
          <p:nvPr/>
        </p:nvSpPr>
        <p:spPr>
          <a:xfrm>
            <a:off x="8881447" y="6048346"/>
            <a:ext cx="231986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www.janobrien.com/2014/11/practicing-gratitude-daily.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GB" sz="700">
              <a:solidFill>
                <a:srgbClr val="FFFFFF"/>
              </a:solidFill>
            </a:endParaRPr>
          </a:p>
        </p:txBody>
      </p:sp>
    </p:spTree>
    <p:extLst>
      <p:ext uri="{BB962C8B-B14F-4D97-AF65-F5344CB8AC3E}">
        <p14:creationId xmlns:p14="http://schemas.microsoft.com/office/powerpoint/2010/main" val="40891325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635211" y="4562855"/>
            <a:ext cx="10916365" cy="1137554"/>
          </a:xfrm>
          <a:prstGeom prst="ellipse">
            <a:avLst/>
          </a:prstGeom>
        </p:spPr>
        <p:txBody>
          <a:bodyPr vert="horz" lIns="91440" tIns="45720" rIns="91440" bIns="45720" rtlCol="0" anchor="b">
            <a:normAutofit/>
          </a:bodyPr>
          <a:lstStyle/>
          <a:p>
            <a:pPr algn="ctr"/>
            <a:r>
              <a:rPr lang="en-US" sz="4800" dirty="0"/>
              <a:t>Check Out</a:t>
            </a:r>
          </a:p>
        </p:txBody>
      </p:sp>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48173" y="957486"/>
            <a:ext cx="534200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5481672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B69F-8B34-4616-A19C-34204E7935AD}"/>
              </a:ext>
            </a:extLst>
          </p:cNvPr>
          <p:cNvSpPr>
            <a:spLocks noGrp="1"/>
          </p:cNvSpPr>
          <p:nvPr>
            <p:ph type="title"/>
          </p:nvPr>
        </p:nvSpPr>
        <p:spPr>
          <a:xfrm>
            <a:off x="838200" y="365125"/>
            <a:ext cx="10515600" cy="1325563"/>
          </a:xfrm>
        </p:spPr>
        <p:txBody>
          <a:bodyPr>
            <a:normAutofit/>
          </a:bodyPr>
          <a:lstStyle/>
          <a:p>
            <a:r>
              <a:rPr lang="en-GB" sz="5000">
                <a:solidFill>
                  <a:schemeClr val="tx1"/>
                </a:solidFill>
              </a:rPr>
              <a:t>Session Ten – Our healthy community</a:t>
            </a:r>
          </a:p>
        </p:txBody>
      </p:sp>
      <p:graphicFrame>
        <p:nvGraphicFramePr>
          <p:cNvPr id="17" name="Content Placeholder 3">
            <a:extLst>
              <a:ext uri="{FF2B5EF4-FFF2-40B4-BE49-F238E27FC236}">
                <a16:creationId xmlns:a16="http://schemas.microsoft.com/office/drawing/2014/main" id="{7C51725F-2454-6A76-08A8-BFF468C7DF6F}"/>
              </a:ext>
            </a:extLst>
          </p:cNvPr>
          <p:cNvGraphicFramePr>
            <a:graphicFrameLocks noGrp="1"/>
          </p:cNvGraphicFramePr>
          <p:nvPr>
            <p:ph idx="1"/>
            <p:extLst>
              <p:ext uri="{D42A27DB-BD31-4B8C-83A1-F6EECF244321}">
                <p14:modId xmlns:p14="http://schemas.microsoft.com/office/powerpoint/2010/main" val="2599354198"/>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67026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BA75F043-A600-D2AF-88B0-FA6DF9BBD88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65835" y="1668359"/>
            <a:ext cx="2075688" cy="2101962"/>
          </a:xfrm>
          <a:prstGeom prst="rect">
            <a:avLst/>
          </a:prstGeom>
        </p:spPr>
      </p:pic>
      <p:pic>
        <p:nvPicPr>
          <p:cNvPr id="14" name="Picture 13" descr="A picture containing outdoor, sky, building, place of worship&#10;&#10;Description automatically generated">
            <a:extLst>
              <a:ext uri="{FF2B5EF4-FFF2-40B4-BE49-F238E27FC236}">
                <a16:creationId xmlns:a16="http://schemas.microsoft.com/office/drawing/2014/main" id="{80D761EA-7A46-4B6A-C74E-1E816E818B7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55595" y="1940957"/>
            <a:ext cx="2075688" cy="1556766"/>
          </a:xfrm>
          <a:prstGeom prst="rect">
            <a:avLst/>
          </a:prstGeom>
        </p:spPr>
      </p:pic>
      <p:pic>
        <p:nvPicPr>
          <p:cNvPr id="17" name="Picture 16" descr="Text, logo&#10;&#10;Description automatically generated">
            <a:extLst>
              <a:ext uri="{FF2B5EF4-FFF2-40B4-BE49-F238E27FC236}">
                <a16:creationId xmlns:a16="http://schemas.microsoft.com/office/drawing/2014/main" id="{657B4CB7-A77F-B805-AA9E-E38684CDB00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950474" y="2321500"/>
            <a:ext cx="2075688" cy="795680"/>
          </a:xfrm>
          <a:prstGeom prst="rect">
            <a:avLst/>
          </a:prstGeom>
        </p:spPr>
      </p:pic>
      <p:sp>
        <p:nvSpPr>
          <p:cNvPr id="2" name="Title 1">
            <a:extLst>
              <a:ext uri="{FF2B5EF4-FFF2-40B4-BE49-F238E27FC236}">
                <a16:creationId xmlns:a16="http://schemas.microsoft.com/office/drawing/2014/main" id="{F1790070-6B5F-B3C0-AE03-614F42377DF4}"/>
              </a:ext>
            </a:extLst>
          </p:cNvPr>
          <p:cNvSpPr>
            <a:spLocks noGrp="1"/>
          </p:cNvSpPr>
          <p:nvPr>
            <p:ph type="title"/>
          </p:nvPr>
        </p:nvSpPr>
        <p:spPr>
          <a:xfrm>
            <a:off x="635211" y="4181277"/>
            <a:ext cx="10916365" cy="1220158"/>
          </a:xfrm>
        </p:spPr>
        <p:txBody>
          <a:bodyPr vert="horz" lIns="91440" tIns="45720" rIns="91440" bIns="45720" rtlCol="0" anchor="b">
            <a:normAutofit/>
          </a:bodyPr>
          <a:lstStyle/>
          <a:p>
            <a:pPr algn="ctr"/>
            <a:r>
              <a:rPr lang="en-US" sz="4800" dirty="0"/>
              <a:t>What is a Community?</a:t>
            </a:r>
          </a:p>
        </p:txBody>
      </p:sp>
      <p:pic>
        <p:nvPicPr>
          <p:cNvPr id="5" name="Content Placeholder 4" descr="A sign on a brick wall&#10;&#10;Description automatically generated">
            <a:extLst>
              <a:ext uri="{FF2B5EF4-FFF2-40B4-BE49-F238E27FC236}">
                <a16:creationId xmlns:a16="http://schemas.microsoft.com/office/drawing/2014/main" id="{E7390D29-9919-4574-B562-031AC60E6C53}"/>
              </a:ext>
            </a:extLst>
          </p:cNvPr>
          <p:cNvPicPr>
            <a:picLocks noGrp="1" noChangeAspect="1"/>
          </p:cNvPicPr>
          <p:nvPr>
            <p:ph idx="1"/>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760715" y="1839767"/>
            <a:ext cx="2075688" cy="1759145"/>
          </a:xfrm>
          <a:prstGeom prst="rect">
            <a:avLst/>
          </a:prstGeom>
        </p:spPr>
      </p:pic>
    </p:spTree>
    <p:extLst>
      <p:ext uri="{BB962C8B-B14F-4D97-AF65-F5344CB8AC3E}">
        <p14:creationId xmlns:p14="http://schemas.microsoft.com/office/powerpoint/2010/main" val="40327364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10">
            <a:extLst>
              <a:ext uri="{FF2B5EF4-FFF2-40B4-BE49-F238E27FC236}">
                <a16:creationId xmlns:a16="http://schemas.microsoft.com/office/drawing/2014/main" id="{4A079BE1-ED93-4445-AD4A-0D67109702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1998"/>
          </a:xfrm>
          <a:prstGeom prst="rect">
            <a:avLst/>
          </a:prstGeom>
          <a:solidFill>
            <a:schemeClr val="bg1">
              <a:alpha val="1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2">
            <a:extLst>
              <a:ext uri="{FF2B5EF4-FFF2-40B4-BE49-F238E27FC236}">
                <a16:creationId xmlns:a16="http://schemas.microsoft.com/office/drawing/2014/main" id="{3F6C79BF-A4E0-4CC8-952B-C736485CA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7"/>
            <a:ext cx="12192000" cy="2285999"/>
          </a:xfrm>
          <a:prstGeom prst="rect">
            <a:avLst/>
          </a:prstGeom>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E5B9E1-2121-6BED-08FF-89BCF61774F7}"/>
              </a:ext>
            </a:extLst>
          </p:cNvPr>
          <p:cNvSpPr>
            <a:spLocks noGrp="1"/>
          </p:cNvSpPr>
          <p:nvPr>
            <p:ph type="title"/>
          </p:nvPr>
        </p:nvSpPr>
        <p:spPr>
          <a:xfrm>
            <a:off x="643467" y="4824690"/>
            <a:ext cx="3724138" cy="1395140"/>
          </a:xfrm>
        </p:spPr>
        <p:txBody>
          <a:bodyPr anchor="ctr">
            <a:normAutofit/>
          </a:bodyPr>
          <a:lstStyle/>
          <a:p>
            <a:pPr algn="r"/>
            <a:r>
              <a:rPr lang="en-GB" sz="3200">
                <a:solidFill>
                  <a:schemeClr val="tx1"/>
                </a:solidFill>
              </a:rPr>
              <a:t>Community is…</a:t>
            </a:r>
          </a:p>
        </p:txBody>
      </p:sp>
      <p:pic>
        <p:nvPicPr>
          <p:cNvPr id="5" name="Picture 4" descr="A group of people dancing&#10;&#10;Description automatically generated with low confidence">
            <a:extLst>
              <a:ext uri="{FF2B5EF4-FFF2-40B4-BE49-F238E27FC236}">
                <a16:creationId xmlns:a16="http://schemas.microsoft.com/office/drawing/2014/main" id="{7CAC448C-6722-65A7-DB58-5A6534BC3A2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919" r="17860"/>
          <a:stretch/>
        </p:blipFill>
        <p:spPr>
          <a:xfrm>
            <a:off x="2897470" y="643467"/>
            <a:ext cx="6397059" cy="3598411"/>
          </a:xfrm>
          <a:prstGeom prst="rect">
            <a:avLst/>
          </a:prstGeom>
        </p:spPr>
      </p:pic>
      <p:sp>
        <p:nvSpPr>
          <p:cNvPr id="3" name="Content Placeholder 2">
            <a:extLst>
              <a:ext uri="{FF2B5EF4-FFF2-40B4-BE49-F238E27FC236}">
                <a16:creationId xmlns:a16="http://schemas.microsoft.com/office/drawing/2014/main" id="{C91B51B3-8C44-18AE-7F08-C6B8F79E02DD}"/>
              </a:ext>
            </a:extLst>
          </p:cNvPr>
          <p:cNvSpPr>
            <a:spLocks noGrp="1"/>
          </p:cNvSpPr>
          <p:nvPr>
            <p:ph idx="1"/>
          </p:nvPr>
        </p:nvSpPr>
        <p:spPr>
          <a:xfrm>
            <a:off x="4654295" y="4824689"/>
            <a:ext cx="6894237" cy="1425504"/>
          </a:xfrm>
        </p:spPr>
        <p:txBody>
          <a:bodyPr anchor="ctr">
            <a:normAutofit/>
          </a:bodyPr>
          <a:lstStyle/>
          <a:p>
            <a:pPr marL="0" indent="0">
              <a:buNone/>
            </a:pPr>
            <a:r>
              <a:rPr lang="en-GB" sz="1600" dirty="0">
                <a:gradFill>
                  <a:gsLst>
                    <a:gs pos="34000">
                      <a:schemeClr val="tx1">
                        <a:lumMod val="93000"/>
                      </a:schemeClr>
                    </a:gs>
                    <a:gs pos="0">
                      <a:schemeClr val="bg1">
                        <a:lumMod val="25000"/>
                        <a:lumOff val="75000"/>
                      </a:schemeClr>
                    </a:gs>
                    <a:gs pos="100000">
                      <a:schemeClr val="tx1"/>
                    </a:gs>
                  </a:gsLst>
                  <a:lin ang="4800000" scaled="0"/>
                </a:gradFill>
              </a:rPr>
              <a:t>A group of people living in the same place or having a particular characteristic, attitude or interest in common.</a:t>
            </a:r>
          </a:p>
        </p:txBody>
      </p:sp>
    </p:spTree>
    <p:extLst>
      <p:ext uri="{BB962C8B-B14F-4D97-AF65-F5344CB8AC3E}">
        <p14:creationId xmlns:p14="http://schemas.microsoft.com/office/powerpoint/2010/main" val="12220931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group of people standing together&#10;&#10;Description automatically generated with medium confidence">
            <a:extLst>
              <a:ext uri="{FF2B5EF4-FFF2-40B4-BE49-F238E27FC236}">
                <a16:creationId xmlns:a16="http://schemas.microsoft.com/office/drawing/2014/main" id="{7B9741B4-EE6A-FF74-B4A4-68F4391B92E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807"/>
          <a:stretch/>
        </p:blipFill>
        <p:spPr>
          <a:xfrm>
            <a:off x="7552944" y="10"/>
            <a:ext cx="4639056" cy="6857990"/>
          </a:xfrm>
          <a:prstGeom prst="rect">
            <a:avLst/>
          </a:prstGeom>
        </p:spPr>
      </p:pic>
      <p:sp useBgFill="1">
        <p:nvSpPr>
          <p:cNvPr id="7" name="Rectangle 9">
            <a:extLst>
              <a:ext uri="{FF2B5EF4-FFF2-40B4-BE49-F238E27FC236}">
                <a16:creationId xmlns:a16="http://schemas.microsoft.com/office/drawing/2014/main" id="{97E60398-905F-436C-AB6F-00D742F62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F59042-E12B-F597-22B1-02744FA6C271}"/>
              </a:ext>
            </a:extLst>
          </p:cNvPr>
          <p:cNvSpPr>
            <a:spLocks noGrp="1"/>
          </p:cNvSpPr>
          <p:nvPr>
            <p:ph type="title"/>
          </p:nvPr>
        </p:nvSpPr>
        <p:spPr>
          <a:xfrm>
            <a:off x="838201" y="365125"/>
            <a:ext cx="6361590" cy="1325563"/>
          </a:xfrm>
        </p:spPr>
        <p:txBody>
          <a:bodyPr>
            <a:normAutofit/>
          </a:bodyPr>
          <a:lstStyle/>
          <a:p>
            <a:r>
              <a:rPr lang="en-GB" dirty="0"/>
              <a:t>Human Knot </a:t>
            </a:r>
          </a:p>
        </p:txBody>
      </p:sp>
      <p:sp>
        <p:nvSpPr>
          <p:cNvPr id="3" name="Content Placeholder 2">
            <a:extLst>
              <a:ext uri="{FF2B5EF4-FFF2-40B4-BE49-F238E27FC236}">
                <a16:creationId xmlns:a16="http://schemas.microsoft.com/office/drawing/2014/main" id="{E7F4853B-BC21-D2E9-CE18-BBCC46D0392A}"/>
              </a:ext>
            </a:extLst>
          </p:cNvPr>
          <p:cNvSpPr>
            <a:spLocks noGrp="1"/>
          </p:cNvSpPr>
          <p:nvPr>
            <p:ph idx="1"/>
          </p:nvPr>
        </p:nvSpPr>
        <p:spPr>
          <a:xfrm>
            <a:off x="1120000" y="1825625"/>
            <a:ext cx="6079791" cy="4351338"/>
          </a:xfrm>
        </p:spPr>
        <p:txBody>
          <a:bodyPr>
            <a:normAutofit/>
          </a:bodyPr>
          <a:lstStyle/>
          <a:p>
            <a:r>
              <a:rPr lang="en-GB" sz="2400">
                <a:effectLst/>
                <a:latin typeface="Calibri" panose="020F0502020204030204" pitchFamily="34" charset="0"/>
                <a:ea typeface="Times New Roman" panose="02020603050405020304" pitchFamily="18" charset="0"/>
              </a:rPr>
              <a:t>Stand in a circle.</a:t>
            </a:r>
            <a:endParaRPr lang="en-GB" sz="2400">
              <a:effectLst/>
              <a:latin typeface="Times New Roman" panose="02020603050405020304" pitchFamily="18" charset="0"/>
              <a:ea typeface="Times New Roman" panose="02020603050405020304" pitchFamily="18" charset="0"/>
            </a:endParaRPr>
          </a:p>
          <a:p>
            <a:r>
              <a:rPr lang="en-GB" sz="2400">
                <a:latin typeface="Calibri" panose="020F0502020204030204" pitchFamily="34" charset="0"/>
                <a:ea typeface="Times New Roman" panose="02020603050405020304" pitchFamily="18" charset="0"/>
              </a:rPr>
              <a:t>P</a:t>
            </a:r>
            <a:r>
              <a:rPr lang="en-GB" sz="2400">
                <a:effectLst/>
                <a:latin typeface="Calibri" panose="020F0502020204030204" pitchFamily="34" charset="0"/>
                <a:ea typeface="Times New Roman" panose="02020603050405020304" pitchFamily="18" charset="0"/>
              </a:rPr>
              <a:t>ut your right hand up in the air, and then grab the hand of someone across the circle.</a:t>
            </a:r>
            <a:endParaRPr lang="en-GB" sz="2400">
              <a:effectLst/>
              <a:latin typeface="Times New Roman" panose="02020603050405020304" pitchFamily="18" charset="0"/>
              <a:ea typeface="Times New Roman" panose="02020603050405020304" pitchFamily="18" charset="0"/>
            </a:endParaRPr>
          </a:p>
          <a:p>
            <a:r>
              <a:rPr lang="en-GB" sz="2400">
                <a:latin typeface="Calibri" panose="020F0502020204030204" pitchFamily="34" charset="0"/>
                <a:ea typeface="Times New Roman" panose="02020603050405020304" pitchFamily="18" charset="0"/>
              </a:rPr>
              <a:t>R</a:t>
            </a:r>
            <a:r>
              <a:rPr lang="en-GB" sz="2400">
                <a:effectLst/>
                <a:latin typeface="Calibri" panose="020F0502020204030204" pitchFamily="34" charset="0"/>
                <a:ea typeface="Times New Roman" panose="02020603050405020304" pitchFamily="18" charset="0"/>
              </a:rPr>
              <a:t>epeat this with the left hand, ensuring you grab a different person’s hand.</a:t>
            </a:r>
            <a:endParaRPr lang="en-GB" sz="2400">
              <a:effectLst/>
              <a:latin typeface="Times New Roman" panose="02020603050405020304" pitchFamily="18" charset="0"/>
              <a:ea typeface="Times New Roman" panose="02020603050405020304" pitchFamily="18" charset="0"/>
            </a:endParaRPr>
          </a:p>
          <a:p>
            <a:r>
              <a:rPr lang="en-GB" sz="2400">
                <a:latin typeface="Calibri" panose="020F0502020204030204" pitchFamily="34" charset="0"/>
                <a:ea typeface="Times New Roman" panose="02020603050405020304" pitchFamily="18" charset="0"/>
              </a:rPr>
              <a:t>M</a:t>
            </a:r>
            <a:r>
              <a:rPr lang="en-GB" sz="2400">
                <a:effectLst/>
                <a:latin typeface="Calibri" panose="020F0502020204030204" pitchFamily="34" charset="0"/>
                <a:ea typeface="Times New Roman" panose="02020603050405020304" pitchFamily="18" charset="0"/>
              </a:rPr>
              <a:t>ake sure you are holding the hands of two different people and you are not holding hands with someone either side of you.</a:t>
            </a:r>
            <a:endParaRPr lang="en-GB" sz="2400">
              <a:effectLst/>
              <a:latin typeface="Times New Roman" panose="02020603050405020304" pitchFamily="18" charset="0"/>
              <a:ea typeface="Times New Roman" panose="02020603050405020304" pitchFamily="18" charset="0"/>
            </a:endParaRPr>
          </a:p>
          <a:p>
            <a:r>
              <a:rPr lang="en-GB" sz="2400">
                <a:effectLst/>
                <a:latin typeface="Calibri" panose="020F0502020204030204" pitchFamily="34" charset="0"/>
                <a:ea typeface="Times New Roman" panose="02020603050405020304" pitchFamily="18" charset="0"/>
              </a:rPr>
              <a:t> </a:t>
            </a:r>
            <a:r>
              <a:rPr lang="en-GB" sz="2400">
                <a:latin typeface="Calibri" panose="020F0502020204030204" pitchFamily="34" charset="0"/>
                <a:ea typeface="Times New Roman" panose="02020603050405020304" pitchFamily="18" charset="0"/>
              </a:rPr>
              <a:t>You </a:t>
            </a:r>
            <a:r>
              <a:rPr lang="en-GB" sz="2400">
                <a:effectLst/>
                <a:latin typeface="Calibri" panose="020F0502020204030204" pitchFamily="34" charset="0"/>
                <a:ea typeface="Times New Roman" panose="02020603050405020304" pitchFamily="18" charset="0"/>
              </a:rPr>
              <a:t>must now try to untangle yourselves to form a circle without breaking the chain of hands! </a:t>
            </a:r>
            <a:endParaRPr lang="en-GB" sz="2400">
              <a:effectLst/>
              <a:latin typeface="Times New Roman" panose="02020603050405020304" pitchFamily="18" charset="0"/>
              <a:ea typeface="Times New Roman" panose="02020603050405020304" pitchFamily="18" charset="0"/>
            </a:endParaRPr>
          </a:p>
          <a:p>
            <a:endParaRPr lang="en-GB" sz="2400"/>
          </a:p>
        </p:txBody>
      </p:sp>
    </p:spTree>
    <p:extLst>
      <p:ext uri="{BB962C8B-B14F-4D97-AF65-F5344CB8AC3E}">
        <p14:creationId xmlns:p14="http://schemas.microsoft.com/office/powerpoint/2010/main" val="71480022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DC4F23-C8E1-6829-3804-078F25FEFCAA}"/>
              </a:ext>
            </a:extLst>
          </p:cNvPr>
          <p:cNvPicPr>
            <a:picLocks noChangeAspect="1"/>
          </p:cNvPicPr>
          <p:nvPr/>
        </p:nvPicPr>
        <p:blipFill rotWithShape="1">
          <a:blip r:embed="rId3"/>
          <a:srcRect l="36888" r="23709" b="-1"/>
          <a:stretch/>
        </p:blipFill>
        <p:spPr>
          <a:xfrm>
            <a:off x="7552944" y="10"/>
            <a:ext cx="4639056" cy="6857990"/>
          </a:xfrm>
          <a:prstGeom prst="rect">
            <a:avLst/>
          </a:prstGeom>
        </p:spPr>
      </p:pic>
      <p:sp useBgFill="1">
        <p:nvSpPr>
          <p:cNvPr id="8" name="Rectangle 10">
            <a:extLst>
              <a:ext uri="{FF2B5EF4-FFF2-40B4-BE49-F238E27FC236}">
                <a16:creationId xmlns:a16="http://schemas.microsoft.com/office/drawing/2014/main" id="{97E60398-905F-436C-AB6F-00D742F62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17D76-2F31-1B10-FFD0-9DEC7AB20512}"/>
              </a:ext>
            </a:extLst>
          </p:cNvPr>
          <p:cNvSpPr>
            <a:spLocks noGrp="1"/>
          </p:cNvSpPr>
          <p:nvPr>
            <p:ph type="title"/>
          </p:nvPr>
        </p:nvSpPr>
        <p:spPr>
          <a:xfrm>
            <a:off x="838201" y="365125"/>
            <a:ext cx="6361590" cy="1325563"/>
          </a:xfrm>
        </p:spPr>
        <p:txBody>
          <a:bodyPr>
            <a:normAutofit/>
          </a:bodyPr>
          <a:lstStyle/>
          <a:p>
            <a:r>
              <a:rPr lang="en-GB" sz="4200"/>
              <a:t>Imagine you are on the Village Council</a:t>
            </a:r>
          </a:p>
        </p:txBody>
      </p:sp>
      <p:graphicFrame>
        <p:nvGraphicFramePr>
          <p:cNvPr id="5" name="Content Placeholder 2">
            <a:extLst>
              <a:ext uri="{FF2B5EF4-FFF2-40B4-BE49-F238E27FC236}">
                <a16:creationId xmlns:a16="http://schemas.microsoft.com/office/drawing/2014/main" id="{1DA8C060-B198-709D-82AA-61A48585F380}"/>
              </a:ext>
            </a:extLst>
          </p:cNvPr>
          <p:cNvGraphicFramePr>
            <a:graphicFrameLocks noGrp="1"/>
          </p:cNvGraphicFramePr>
          <p:nvPr>
            <p:ph idx="1"/>
            <p:extLst>
              <p:ext uri="{D42A27DB-BD31-4B8C-83A1-F6EECF244321}">
                <p14:modId xmlns:p14="http://schemas.microsoft.com/office/powerpoint/2010/main" val="1984174595"/>
              </p:ext>
            </p:extLst>
          </p:nvPr>
        </p:nvGraphicFramePr>
        <p:xfrm>
          <a:off x="1120000" y="1825625"/>
          <a:ext cx="6079791"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987156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67071926-B633-D07E-97D9-F2D2EFA7378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447" r="5541"/>
          <a:stretch/>
        </p:blipFill>
        <p:spPr>
          <a:xfrm>
            <a:off x="7552944" y="10"/>
            <a:ext cx="4639056" cy="6857990"/>
          </a:xfrm>
          <a:prstGeom prst="rect">
            <a:avLst/>
          </a:prstGeom>
        </p:spPr>
      </p:pic>
      <p:sp useBgFill="1">
        <p:nvSpPr>
          <p:cNvPr id="12" name="Rectangle 10">
            <a:extLst>
              <a:ext uri="{FF2B5EF4-FFF2-40B4-BE49-F238E27FC236}">
                <a16:creationId xmlns:a16="http://schemas.microsoft.com/office/drawing/2014/main" id="{97E60398-905F-436C-AB6F-00D742F62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BE59E-414D-B138-91C2-4AEBA80D8CA0}"/>
              </a:ext>
            </a:extLst>
          </p:cNvPr>
          <p:cNvSpPr>
            <a:spLocks noGrp="1"/>
          </p:cNvSpPr>
          <p:nvPr>
            <p:ph type="title"/>
          </p:nvPr>
        </p:nvSpPr>
        <p:spPr>
          <a:xfrm>
            <a:off x="838201" y="365125"/>
            <a:ext cx="6361590" cy="1325563"/>
          </a:xfrm>
        </p:spPr>
        <p:txBody>
          <a:bodyPr>
            <a:normAutofit/>
          </a:bodyPr>
          <a:lstStyle/>
          <a:p>
            <a:r>
              <a:rPr lang="en-GB"/>
              <a:t>Group Task</a:t>
            </a:r>
          </a:p>
        </p:txBody>
      </p:sp>
      <p:sp>
        <p:nvSpPr>
          <p:cNvPr id="3" name="Content Placeholder 2">
            <a:extLst>
              <a:ext uri="{FF2B5EF4-FFF2-40B4-BE49-F238E27FC236}">
                <a16:creationId xmlns:a16="http://schemas.microsoft.com/office/drawing/2014/main" id="{3BA893D4-B2FB-8275-29AC-F287A20D3606}"/>
              </a:ext>
            </a:extLst>
          </p:cNvPr>
          <p:cNvSpPr>
            <a:spLocks noGrp="1"/>
          </p:cNvSpPr>
          <p:nvPr>
            <p:ph idx="1"/>
          </p:nvPr>
        </p:nvSpPr>
        <p:spPr>
          <a:xfrm>
            <a:off x="1120000" y="1825625"/>
            <a:ext cx="6079791" cy="4351338"/>
          </a:xfrm>
        </p:spPr>
        <p:txBody>
          <a:bodyPr>
            <a:normAutofit/>
          </a:bodyPr>
          <a:lstStyle/>
          <a:p>
            <a:r>
              <a:rPr lang="en-GB" sz="2200">
                <a:effectLst/>
                <a:latin typeface="Calibri" panose="020F0502020204030204" pitchFamily="34" charset="0"/>
                <a:ea typeface="Times New Roman" panose="02020603050405020304" pitchFamily="18" charset="0"/>
              </a:rPr>
              <a:t>Pick one thing from your action plan which can make your community a safer and better place to live. </a:t>
            </a:r>
          </a:p>
          <a:p>
            <a:r>
              <a:rPr lang="en-GB" sz="2200">
                <a:effectLst/>
                <a:latin typeface="Calibri" panose="020F0502020204030204" pitchFamily="34" charset="0"/>
                <a:ea typeface="Times New Roman" panose="02020603050405020304" pitchFamily="18" charset="0"/>
              </a:rPr>
              <a:t>This might be something simple such as random acts of kindness, picking up litter in the local park, helping an elderly neighbour etc. </a:t>
            </a:r>
          </a:p>
          <a:p>
            <a:r>
              <a:rPr lang="en-GB" sz="2200">
                <a:latin typeface="Calibri" panose="020F0502020204030204" pitchFamily="34" charset="0"/>
                <a:ea typeface="Times New Roman" panose="02020603050405020304" pitchFamily="18" charset="0"/>
              </a:rPr>
              <a:t>C</a:t>
            </a:r>
            <a:r>
              <a:rPr lang="en-GB" sz="2200">
                <a:effectLst/>
                <a:latin typeface="Calibri" panose="020F0502020204030204" pitchFamily="34" charset="0"/>
                <a:ea typeface="Times New Roman" panose="02020603050405020304" pitchFamily="18" charset="0"/>
              </a:rPr>
              <a:t>arry out this task/ activity within the next 7 days and send photos to your leader of you carrying out the activity (ensure </a:t>
            </a:r>
            <a:r>
              <a:rPr lang="en-GB" sz="2200">
                <a:latin typeface="Calibri" panose="020F0502020204030204" pitchFamily="34" charset="0"/>
                <a:ea typeface="Times New Roman" panose="02020603050405020304" pitchFamily="18" charset="0"/>
              </a:rPr>
              <a:t>you have got consent to take and share the photo!</a:t>
            </a:r>
            <a:r>
              <a:rPr lang="en-GB" sz="2200">
                <a:effectLst/>
                <a:latin typeface="Calibri" panose="020F0502020204030204" pitchFamily="34" charset="0"/>
                <a:ea typeface="Times New Roman" panose="02020603050405020304" pitchFamily="18" charset="0"/>
              </a:rPr>
              <a:t>). </a:t>
            </a:r>
          </a:p>
          <a:p>
            <a:r>
              <a:rPr lang="en-GB" sz="2200">
                <a:latin typeface="Calibri" panose="020F0502020204030204" pitchFamily="34" charset="0"/>
              </a:rPr>
              <a:t>Be proud of yourself for making a positive contribution to your community!</a:t>
            </a:r>
          </a:p>
          <a:p>
            <a:endParaRPr lang="en-GB" sz="2200"/>
          </a:p>
        </p:txBody>
      </p:sp>
      <p:sp>
        <p:nvSpPr>
          <p:cNvPr id="6" name="TextBox 5">
            <a:extLst>
              <a:ext uri="{FF2B5EF4-FFF2-40B4-BE49-F238E27FC236}">
                <a16:creationId xmlns:a16="http://schemas.microsoft.com/office/drawing/2014/main" id="{8EF8D969-A7CB-3E36-F8E5-743066A32EEF}"/>
              </a:ext>
            </a:extLst>
          </p:cNvPr>
          <p:cNvSpPr txBox="1"/>
          <p:nvPr/>
        </p:nvSpPr>
        <p:spPr>
          <a:xfrm>
            <a:off x="9662140" y="6657945"/>
            <a:ext cx="2529860"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www.humansettlements.com/2014/05/community-participation-essential-for.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GB" sz="700">
              <a:solidFill>
                <a:srgbClr val="FFFFFF"/>
              </a:solidFill>
            </a:endParaRPr>
          </a:p>
        </p:txBody>
      </p:sp>
    </p:spTree>
    <p:extLst>
      <p:ext uri="{BB962C8B-B14F-4D97-AF65-F5344CB8AC3E}">
        <p14:creationId xmlns:p14="http://schemas.microsoft.com/office/powerpoint/2010/main" val="41009341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635211" y="4562855"/>
            <a:ext cx="10916365" cy="1137554"/>
          </a:xfrm>
          <a:prstGeom prst="ellipse">
            <a:avLst/>
          </a:prstGeom>
        </p:spPr>
        <p:txBody>
          <a:bodyPr vert="horz" lIns="91440" tIns="45720" rIns="91440" bIns="45720" rtlCol="0" anchor="b">
            <a:normAutofit/>
          </a:bodyPr>
          <a:lstStyle/>
          <a:p>
            <a:pPr algn="ctr"/>
            <a:r>
              <a:rPr lang="en-US" sz="3700" dirty="0"/>
              <a:t>Overall evaluation &amp; Check Out</a:t>
            </a:r>
          </a:p>
        </p:txBody>
      </p:sp>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48173" y="957486"/>
            <a:ext cx="534200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41419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75A4-EF23-B178-E2A8-68DF0F9D917F}"/>
              </a:ext>
            </a:extLst>
          </p:cNvPr>
          <p:cNvSpPr>
            <a:spLocks noGrp="1"/>
          </p:cNvSpPr>
          <p:nvPr>
            <p:ph type="title"/>
          </p:nvPr>
        </p:nvSpPr>
        <p:spPr>
          <a:xfrm>
            <a:off x="635211" y="4562855"/>
            <a:ext cx="10916365" cy="1137554"/>
          </a:xfrm>
          <a:prstGeom prst="ellipse">
            <a:avLst/>
          </a:prstGeom>
        </p:spPr>
        <p:txBody>
          <a:bodyPr vert="horz" lIns="91440" tIns="45720" rIns="91440" bIns="45720" rtlCol="0" anchor="b">
            <a:normAutofit/>
          </a:bodyPr>
          <a:lstStyle/>
          <a:p>
            <a:pPr algn="ctr"/>
            <a:r>
              <a:rPr lang="en-US" sz="4800" spc="150" dirty="0"/>
              <a:t>Staying safe online</a:t>
            </a:r>
          </a:p>
        </p:txBody>
      </p:sp>
      <p:pic>
        <p:nvPicPr>
          <p:cNvPr id="6" name="Picture 5" descr="A person using a computer&#10;&#10;Description automatically generated with medium confidence">
            <a:extLst>
              <a:ext uri="{FF2B5EF4-FFF2-40B4-BE49-F238E27FC236}">
                <a16:creationId xmlns:a16="http://schemas.microsoft.com/office/drawing/2014/main" id="{BB496535-DF91-C91F-3D23-F3A09FF8C35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8609" b="35558"/>
          <a:stretch/>
        </p:blipFill>
        <p:spPr>
          <a:xfrm>
            <a:off x="20" y="0"/>
            <a:ext cx="12191980" cy="4190990"/>
          </a:xfrm>
          <a:prstGeom prst="rect">
            <a:avLst/>
          </a:prstGeom>
        </p:spPr>
      </p:pic>
    </p:spTree>
    <p:extLst>
      <p:ext uri="{BB962C8B-B14F-4D97-AF65-F5344CB8AC3E}">
        <p14:creationId xmlns:p14="http://schemas.microsoft.com/office/powerpoint/2010/main" val="3798791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electronics&#10;&#10;Description automatically generated">
            <a:extLst>
              <a:ext uri="{FF2B5EF4-FFF2-40B4-BE49-F238E27FC236}">
                <a16:creationId xmlns:a16="http://schemas.microsoft.com/office/drawing/2014/main" id="{6A8F7E6F-371A-46CC-BA0B-FA84226669B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529" r="1" b="1152"/>
          <a:stretch/>
        </p:blipFill>
        <p:spPr>
          <a:xfrm>
            <a:off x="960119" y="1028600"/>
            <a:ext cx="3312881" cy="3143101"/>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9" name="Picture 18" descr="A picture containing text&#10;&#10;Description automatically generated">
            <a:extLst>
              <a:ext uri="{FF2B5EF4-FFF2-40B4-BE49-F238E27FC236}">
                <a16:creationId xmlns:a16="http://schemas.microsoft.com/office/drawing/2014/main" id="{AF101A82-D7B3-4A1B-AF19-1009D2415B53}"/>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993" r="22031"/>
          <a:stretch/>
        </p:blipFill>
        <p:spPr>
          <a:xfrm>
            <a:off x="7964392" y="1143331"/>
            <a:ext cx="3313833" cy="291364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98BDE685-AEA2-42DB-8EDD-E76941501038}"/>
              </a:ext>
            </a:extLst>
          </p:cNvPr>
          <p:cNvSpPr>
            <a:spLocks noGrp="1"/>
          </p:cNvSpPr>
          <p:nvPr>
            <p:ph type="title"/>
          </p:nvPr>
        </p:nvSpPr>
        <p:spPr>
          <a:xfrm>
            <a:off x="637817" y="4577115"/>
            <a:ext cx="10916365" cy="1137554"/>
          </a:xfrm>
        </p:spPr>
        <p:txBody>
          <a:bodyPr vert="horz" lIns="91440" tIns="45720" rIns="91440" bIns="45720" rtlCol="0" anchor="b">
            <a:normAutofit/>
          </a:bodyPr>
          <a:lstStyle/>
          <a:p>
            <a:pPr algn="ctr"/>
            <a:r>
              <a:rPr lang="en-US" sz="4400" spc="150" dirty="0"/>
              <a:t>Screen time…How much is too much?</a:t>
            </a:r>
          </a:p>
        </p:txBody>
      </p:sp>
      <p:pic>
        <p:nvPicPr>
          <p:cNvPr id="13" name="Content Placeholder 12" descr="A picture containing text&#10;&#10;Description automatically generated">
            <a:extLst>
              <a:ext uri="{FF2B5EF4-FFF2-40B4-BE49-F238E27FC236}">
                <a16:creationId xmlns:a16="http://schemas.microsoft.com/office/drawing/2014/main" id="{50A416F8-F289-49F4-B108-FF3A82EA6F7D}"/>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1954" r="18758"/>
          <a:stretch/>
        </p:blipFill>
        <p:spPr>
          <a:xfrm>
            <a:off x="4462255" y="1028589"/>
            <a:ext cx="3312881" cy="3143123"/>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9649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E46F-8698-4DB2-8343-7EEFA5AFF884}"/>
              </a:ext>
            </a:extLst>
          </p:cNvPr>
          <p:cNvSpPr>
            <a:spLocks noGrp="1"/>
          </p:cNvSpPr>
          <p:nvPr>
            <p:ph type="title"/>
          </p:nvPr>
        </p:nvSpPr>
        <p:spPr>
          <a:xfrm>
            <a:off x="621792" y="3598546"/>
            <a:ext cx="5806440" cy="2506972"/>
          </a:xfrm>
        </p:spPr>
        <p:txBody>
          <a:bodyPr vert="horz" wrap="square" lIns="91440" tIns="45720" rIns="91440" bIns="45720" rtlCol="0" anchor="t">
            <a:normAutofit/>
          </a:bodyPr>
          <a:lstStyle/>
          <a:p>
            <a:pPr algn="r"/>
            <a:r>
              <a:rPr lang="en-US" sz="40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Scenarios</a:t>
            </a:r>
            <a:br>
              <a:rPr lang="en-US" sz="40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r>
              <a:rPr lang="en-US" sz="40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Work with your group to discuss and answer the questions. </a:t>
            </a:r>
          </a:p>
        </p:txBody>
      </p:sp>
      <p:pic>
        <p:nvPicPr>
          <p:cNvPr id="5" name="Content Placeholder 4" descr="A picture containing person&#10;&#10;Description automatically generated">
            <a:extLst>
              <a:ext uri="{FF2B5EF4-FFF2-40B4-BE49-F238E27FC236}">
                <a16:creationId xmlns:a16="http://schemas.microsoft.com/office/drawing/2014/main" id="{9C01A92E-5602-4C2D-9FEA-F2F54A7B4F7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6250"/>
          <a:stretch/>
        </p:blipFill>
        <p:spPr>
          <a:xfrm>
            <a:off x="6912864" y="1819062"/>
            <a:ext cx="4608576" cy="2592324"/>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427039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Desk with stethoscope and computer keyboard">
            <a:extLst>
              <a:ext uri="{FF2B5EF4-FFF2-40B4-BE49-F238E27FC236}">
                <a16:creationId xmlns:a16="http://schemas.microsoft.com/office/drawing/2014/main" id="{FBD7780B-CFFE-4BB9-8C36-8126799943B7}"/>
              </a:ext>
            </a:extLst>
          </p:cNvPr>
          <p:cNvPicPr>
            <a:picLocks noChangeAspect="1"/>
          </p:cNvPicPr>
          <p:nvPr/>
        </p:nvPicPr>
        <p:blipFill rotWithShape="1">
          <a:blip r:embed="rId3"/>
          <a:srcRect l="40667" r="-1" b="-1"/>
          <a:stretch/>
        </p:blipFill>
        <p:spPr>
          <a:xfrm>
            <a:off x="6096000" y="10"/>
            <a:ext cx="6096000" cy="6857990"/>
          </a:xfrm>
          <a:prstGeom prst="rect">
            <a:avLst/>
          </a:prstGeom>
        </p:spPr>
      </p:pic>
      <p:sp useBgFill="1">
        <p:nvSpPr>
          <p:cNvPr id="40" name="Rectangle 9">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4D073D-F04D-45C4-B6CD-75E8967A778E}"/>
              </a:ext>
            </a:extLst>
          </p:cNvPr>
          <p:cNvSpPr>
            <a:spLocks noGrp="1"/>
          </p:cNvSpPr>
          <p:nvPr>
            <p:ph type="ctrTitle"/>
          </p:nvPr>
        </p:nvSpPr>
        <p:spPr>
          <a:xfrm>
            <a:off x="838201" y="365125"/>
            <a:ext cx="4854676" cy="1325563"/>
          </a:xfrm>
        </p:spPr>
        <p:txBody>
          <a:bodyPr vert="horz" lIns="91440" tIns="45720" rIns="91440" bIns="45720" rtlCol="0" anchor="ctr">
            <a:normAutofit/>
          </a:bodyPr>
          <a:lstStyle/>
          <a:p>
            <a:pPr algn="l"/>
            <a:r>
              <a:rPr lang="en-US" sz="4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rPr>
              <a:t>Online Risks</a:t>
            </a:r>
            <a:br>
              <a:rPr lang="en-US" sz="4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rPr>
            </a:br>
            <a:r>
              <a:rPr lang="en-US" sz="4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rPr>
              <a:t> 4 C’s</a:t>
            </a:r>
          </a:p>
        </p:txBody>
      </p:sp>
      <p:sp>
        <p:nvSpPr>
          <p:cNvPr id="3" name="Subtitle 2">
            <a:extLst>
              <a:ext uri="{FF2B5EF4-FFF2-40B4-BE49-F238E27FC236}">
                <a16:creationId xmlns:a16="http://schemas.microsoft.com/office/drawing/2014/main" id="{226C2E35-1587-450B-8FE2-9A930D415189}"/>
              </a:ext>
            </a:extLst>
          </p:cNvPr>
          <p:cNvSpPr>
            <a:spLocks noGrp="1"/>
          </p:cNvSpPr>
          <p:nvPr>
            <p:ph type="subTitle" idx="1"/>
          </p:nvPr>
        </p:nvSpPr>
        <p:spPr>
          <a:xfrm>
            <a:off x="1120000" y="1825625"/>
            <a:ext cx="4572877" cy="4351338"/>
          </a:xfrm>
        </p:spPr>
        <p:txBody>
          <a:bodyPr vert="horz" lIns="91440" tIns="45720" rIns="91440" bIns="45720" rtlCol="0">
            <a:normAutofit/>
          </a:bodyPr>
          <a:lstStyle/>
          <a:p>
            <a:pPr indent="-228600" algn="l">
              <a:buFont typeface="Arial" panose="020B0604020202020204" pitchFamily="34" charset="0"/>
              <a:buChar char="•"/>
            </a:pPr>
            <a:r>
              <a:rPr lang="en-US" sz="27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rPr>
              <a:t>Content – Violent, hateful, inappropriate behaviour</a:t>
            </a:r>
          </a:p>
          <a:p>
            <a:pPr indent="-228600" algn="l">
              <a:buFont typeface="Arial" panose="020B0604020202020204" pitchFamily="34" charset="0"/>
              <a:buChar char="•"/>
            </a:pPr>
            <a:r>
              <a:rPr lang="en-US" sz="27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rPr>
              <a:t>Contact – Being bullied, meeting strangers</a:t>
            </a:r>
          </a:p>
          <a:p>
            <a:pPr indent="-228600" algn="l">
              <a:buFont typeface="Arial" panose="020B0604020202020204" pitchFamily="34" charset="0"/>
              <a:buChar char="•"/>
            </a:pPr>
            <a:r>
              <a:rPr lang="en-US" sz="27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rPr>
              <a:t>Conduct – Bullying someone, creating or uploading inappropriate behaviour</a:t>
            </a:r>
          </a:p>
          <a:p>
            <a:pPr indent="-228600" algn="l">
              <a:buFont typeface="Arial" panose="020B0604020202020204" pitchFamily="34" charset="0"/>
              <a:buChar char="•"/>
            </a:pPr>
            <a:r>
              <a:rPr lang="en-US" sz="27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rPr>
              <a:t>Commercial – advertising or marketing scams, hidden costs</a:t>
            </a:r>
          </a:p>
          <a:p>
            <a:pPr indent="-228600" algn="l">
              <a:buFont typeface="Arial" panose="020B0604020202020204" pitchFamily="34" charset="0"/>
              <a:buChar char="•"/>
            </a:pPr>
            <a:endParaRPr lang="en-US" sz="27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ndParaRPr>
          </a:p>
        </p:txBody>
      </p:sp>
    </p:spTree>
    <p:extLst>
      <p:ext uri="{BB962C8B-B14F-4D97-AF65-F5344CB8AC3E}">
        <p14:creationId xmlns:p14="http://schemas.microsoft.com/office/powerpoint/2010/main" val="115697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B04C7-0F2E-44B8-B055-BE108B31055B}"/>
              </a:ext>
            </a:extLst>
          </p:cNvPr>
          <p:cNvSpPr>
            <a:spLocks noGrp="1"/>
          </p:cNvSpPr>
          <p:nvPr>
            <p:ph type="title"/>
          </p:nvPr>
        </p:nvSpPr>
        <p:spPr>
          <a:xfrm>
            <a:off x="838200" y="365125"/>
            <a:ext cx="10515600" cy="1325563"/>
          </a:xfrm>
        </p:spPr>
        <p:txBody>
          <a:bodyPr>
            <a:normAutofit/>
          </a:bodyPr>
          <a:lstStyle/>
          <a:p>
            <a:r>
              <a:rPr lang="en-GB" sz="3400" b="1" i="0" u="none" strike="noStrike" cap="none">
                <a:solidFill>
                  <a:schemeClr val="tx1"/>
                </a:solidFill>
                <a:latin typeface="Calibri"/>
                <a:ea typeface="Calibri"/>
                <a:cs typeface="Calibri"/>
                <a:sym typeface="Calibri"/>
              </a:rPr>
              <a:t>It’s important to identify what’s real and what’s not.</a:t>
            </a:r>
            <a:br>
              <a:rPr lang="en-GB" sz="3400">
                <a:solidFill>
                  <a:schemeClr val="tx1"/>
                </a:solidFill>
              </a:rPr>
            </a:br>
            <a:endParaRPr lang="en-GB" sz="3400" b="1">
              <a:solidFill>
                <a:schemeClr val="tx1"/>
              </a:solidFill>
            </a:endParaRPr>
          </a:p>
        </p:txBody>
      </p:sp>
      <p:graphicFrame>
        <p:nvGraphicFramePr>
          <p:cNvPr id="5" name="Content Placeholder 2">
            <a:extLst>
              <a:ext uri="{FF2B5EF4-FFF2-40B4-BE49-F238E27FC236}">
                <a16:creationId xmlns:a16="http://schemas.microsoft.com/office/drawing/2014/main" id="{6DB84505-54CF-4BCB-8FB4-BCE5D24A6687}"/>
              </a:ext>
            </a:extLst>
          </p:cNvPr>
          <p:cNvGraphicFramePr>
            <a:graphicFrameLocks noGrp="1"/>
          </p:cNvGraphicFramePr>
          <p:nvPr>
            <p:ph idx="1"/>
            <p:extLst>
              <p:ext uri="{D42A27DB-BD31-4B8C-83A1-F6EECF244321}">
                <p14:modId xmlns:p14="http://schemas.microsoft.com/office/powerpoint/2010/main" val="772496094"/>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3621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person&#10;&#10;Description automatically generated">
            <a:extLst>
              <a:ext uri="{FF2B5EF4-FFF2-40B4-BE49-F238E27FC236}">
                <a16:creationId xmlns:a16="http://schemas.microsoft.com/office/drawing/2014/main" id="{C467D433-5023-47B2-A03F-791BC321E028}"/>
              </a:ext>
            </a:extLst>
          </p:cNvPr>
          <p:cNvPicPr>
            <a:picLocks noChangeAspect="1"/>
          </p:cNvPicPr>
          <p:nvPr/>
        </p:nvPicPr>
        <p:blipFill rotWithShape="1">
          <a:blip r:embed="rId2">
            <a:extLst>
              <a:ext uri="{28A0092B-C50C-407E-A947-70E740481C1C}">
                <a14:useLocalDpi xmlns:a14="http://schemas.microsoft.com/office/drawing/2010/main" val="0"/>
              </a:ext>
            </a:extLst>
          </a:blip>
          <a:srcRect t="15343" r="-2" b="16941"/>
          <a:stretch/>
        </p:blipFill>
        <p:spPr>
          <a:xfrm>
            <a:off x="997683" y="957486"/>
            <a:ext cx="4900734"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BF08833A-F228-4F72-9EA9-483A77F63F52}"/>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3700" b="1"/>
              <a:t>People only put out there what they want you to know…</a:t>
            </a:r>
          </a:p>
        </p:txBody>
      </p:sp>
      <p:pic>
        <p:nvPicPr>
          <p:cNvPr id="5" name="Content Placeholder 4" descr="A picture containing tree, grass, outdoor, park&#10;&#10;Description automatically generated">
            <a:extLst>
              <a:ext uri="{FF2B5EF4-FFF2-40B4-BE49-F238E27FC236}">
                <a16:creationId xmlns:a16="http://schemas.microsoft.com/office/drawing/2014/main" id="{CF321BA5-7706-4595-87E8-A1F7412CBE7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6674556" y="957486"/>
            <a:ext cx="4185133"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783320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6D11-77FB-464C-889D-456A5D2B549F}"/>
              </a:ext>
            </a:extLst>
          </p:cNvPr>
          <p:cNvSpPr>
            <a:spLocks noGrp="1"/>
          </p:cNvSpPr>
          <p:nvPr>
            <p:ph type="title"/>
          </p:nvPr>
        </p:nvSpPr>
        <p:spPr>
          <a:xfrm>
            <a:off x="688489" y="4464028"/>
            <a:ext cx="10665311" cy="1641490"/>
          </a:xfrm>
        </p:spPr>
        <p:txBody>
          <a:bodyPr vert="horz" wrap="square" lIns="91440" tIns="45720" rIns="91440" bIns="45720" rtlCol="0" anchor="t">
            <a:normAutofit/>
          </a:bodyPr>
          <a:lstStyle/>
          <a:p>
            <a:pPr algn="r"/>
            <a:r>
              <a:rPr lang="en-US" sz="96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OK to share? </a:t>
            </a:r>
          </a:p>
        </p:txBody>
      </p:sp>
      <p:pic>
        <p:nvPicPr>
          <p:cNvPr id="5" name="Content Placeholder 4">
            <a:extLst>
              <a:ext uri="{FF2B5EF4-FFF2-40B4-BE49-F238E27FC236}">
                <a16:creationId xmlns:a16="http://schemas.microsoft.com/office/drawing/2014/main" id="{C9FC6F12-517C-4121-AE4E-CA0D8B6D9EC4}"/>
              </a:ext>
            </a:extLst>
          </p:cNvPr>
          <p:cNvPicPr>
            <a:picLocks noGrp="1" noChangeAspect="1"/>
          </p:cNvPicPr>
          <p:nvPr>
            <p:ph idx="1"/>
          </p:nvPr>
        </p:nvPicPr>
        <p:blipFill rotWithShape="1">
          <a:blip r:embed="rId3"/>
          <a:srcRect l="33747" t="34003" r="18109" b="13461"/>
          <a:stretch/>
        </p:blipFill>
        <p:spPr>
          <a:xfrm>
            <a:off x="6363269" y="688781"/>
            <a:ext cx="4476182" cy="2747546"/>
          </a:xfrm>
          <a:prstGeom prst="rect">
            <a:avLst/>
          </a:prstGeom>
          <a:effectLst>
            <a:reflection blurRad="38100" stA="52000" endA="300" endPos="30000" dir="5400000" sy="-100000" algn="bl" rotWithShape="0"/>
            <a:softEdge rad="1905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664570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E8EE-5168-4A13-A508-3E8705139FD5}"/>
              </a:ext>
            </a:extLst>
          </p:cNvPr>
          <p:cNvSpPr>
            <a:spLocks noGrp="1"/>
          </p:cNvSpPr>
          <p:nvPr>
            <p:ph type="title"/>
          </p:nvPr>
        </p:nvSpPr>
        <p:spPr>
          <a:xfrm>
            <a:off x="838200" y="365125"/>
            <a:ext cx="10515600" cy="1325563"/>
          </a:xfrm>
        </p:spPr>
        <p:txBody>
          <a:bodyPr>
            <a:normAutofit/>
          </a:bodyPr>
          <a:lstStyle/>
          <a:p>
            <a:r>
              <a:rPr lang="en-GB" sz="4200">
                <a:solidFill>
                  <a:schemeClr val="tx1"/>
                </a:solidFill>
              </a:rPr>
              <a:t>Session One – Introduction to Living in Safety &amp; Stability</a:t>
            </a:r>
          </a:p>
        </p:txBody>
      </p:sp>
      <p:graphicFrame>
        <p:nvGraphicFramePr>
          <p:cNvPr id="42" name="Content Placeholder 2">
            <a:extLst>
              <a:ext uri="{FF2B5EF4-FFF2-40B4-BE49-F238E27FC236}">
                <a16:creationId xmlns:a16="http://schemas.microsoft.com/office/drawing/2014/main" id="{1B7990E0-B373-4FDE-AF62-706FD1EFAC04}"/>
              </a:ext>
            </a:extLst>
          </p:cNvPr>
          <p:cNvGraphicFramePr>
            <a:graphicFrameLocks noGrp="1"/>
          </p:cNvGraphicFramePr>
          <p:nvPr>
            <p:ph idx="1"/>
            <p:extLst>
              <p:ext uri="{D42A27DB-BD31-4B8C-83A1-F6EECF244321}">
                <p14:modId xmlns:p14="http://schemas.microsoft.com/office/powerpoint/2010/main" val="593772429"/>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6173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graphical user interface&#10;&#10;Description automatically generated">
            <a:extLst>
              <a:ext uri="{FF2B5EF4-FFF2-40B4-BE49-F238E27FC236}">
                <a16:creationId xmlns:a16="http://schemas.microsoft.com/office/drawing/2014/main" id="{29971D7E-D3C2-0D02-EA6E-A918138CD1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8061" y="1030342"/>
            <a:ext cx="6200163" cy="4340114"/>
          </a:xfrm>
          <a:prstGeom prst="roundRect">
            <a:avLst>
              <a:gd name="adj" fmla="val 2392"/>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2" name="Content Placeholder 21">
            <a:extLst>
              <a:ext uri="{FF2B5EF4-FFF2-40B4-BE49-F238E27FC236}">
                <a16:creationId xmlns:a16="http://schemas.microsoft.com/office/drawing/2014/main" id="{1C89870A-959D-628B-BF5D-71B1680F7D43}"/>
              </a:ext>
            </a:extLst>
          </p:cNvPr>
          <p:cNvSpPr>
            <a:spLocks noGrp="1"/>
          </p:cNvSpPr>
          <p:nvPr>
            <p:ph idx="1"/>
          </p:nvPr>
        </p:nvSpPr>
        <p:spPr>
          <a:xfrm>
            <a:off x="913776" y="2241362"/>
            <a:ext cx="3893978" cy="3424107"/>
          </a:xfrm>
        </p:spPr>
        <p:txBody>
          <a:bodyPr>
            <a:normAutofit/>
          </a:bodyPr>
          <a:lstStyle/>
          <a:p>
            <a:pPr marL="0" indent="0" algn="ctr">
              <a:buNone/>
            </a:pPr>
            <a:r>
              <a:rPr lang="en-US" sz="4000" dirty="0"/>
              <a:t>Friendships in a digital world</a:t>
            </a:r>
          </a:p>
        </p:txBody>
      </p:sp>
    </p:spTree>
    <p:extLst>
      <p:ext uri="{BB962C8B-B14F-4D97-AF65-F5344CB8AC3E}">
        <p14:creationId xmlns:p14="http://schemas.microsoft.com/office/powerpoint/2010/main" val="2308675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327E-73B5-4A83-BF2F-7AAB57AAB301}"/>
              </a:ext>
            </a:extLst>
          </p:cNvPr>
          <p:cNvSpPr>
            <a:spLocks noGrp="1"/>
          </p:cNvSpPr>
          <p:nvPr>
            <p:ph type="title"/>
          </p:nvPr>
        </p:nvSpPr>
        <p:spPr>
          <a:xfrm>
            <a:off x="635211" y="4562855"/>
            <a:ext cx="10916365" cy="1137554"/>
          </a:xfrm>
        </p:spPr>
        <p:txBody>
          <a:bodyPr vert="horz" lIns="91440" tIns="45720" rIns="91440" bIns="45720" rtlCol="0" anchor="b">
            <a:normAutofit/>
          </a:bodyPr>
          <a:lstStyle/>
          <a:p>
            <a:pPr algn="ctr"/>
            <a:r>
              <a:rPr lang="en-US" sz="4800" dirty="0"/>
              <a:t>Good or Bad Friend?</a:t>
            </a:r>
          </a:p>
        </p:txBody>
      </p:sp>
      <p:pic>
        <p:nvPicPr>
          <p:cNvPr id="17" name="Content Placeholder 16">
            <a:extLst>
              <a:ext uri="{FF2B5EF4-FFF2-40B4-BE49-F238E27FC236}">
                <a16:creationId xmlns:a16="http://schemas.microsoft.com/office/drawing/2014/main" id="{DEF53A8A-5C41-4C0F-90BE-5C05BFD5F6FB}"/>
              </a:ext>
            </a:extLst>
          </p:cNvPr>
          <p:cNvPicPr>
            <a:picLocks noGrp="1" noChangeAspect="1"/>
          </p:cNvPicPr>
          <p:nvPr>
            <p:ph idx="1"/>
          </p:nvPr>
        </p:nvPicPr>
        <p:blipFill rotWithShape="1">
          <a:blip r:embed="rId2"/>
          <a:srcRect l="36288" t="54579" r="18479" b="15213"/>
          <a:stretch/>
        </p:blipFill>
        <p:spPr>
          <a:xfrm>
            <a:off x="1746366" y="957486"/>
            <a:ext cx="8745614"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992794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4D189-56F2-44B4-963B-C936F89EF057}"/>
              </a:ext>
            </a:extLst>
          </p:cNvPr>
          <p:cNvSpPr>
            <a:spLocks noGrp="1"/>
          </p:cNvSpPr>
          <p:nvPr>
            <p:ph type="title"/>
          </p:nvPr>
        </p:nvSpPr>
        <p:spPr>
          <a:xfrm>
            <a:off x="688489" y="4464028"/>
            <a:ext cx="10665311" cy="1641490"/>
          </a:xfrm>
        </p:spPr>
        <p:txBody>
          <a:bodyPr vert="horz" wrap="square" lIns="91440" tIns="45720" rIns="91440" bIns="45720" rtlCol="0" anchor="t">
            <a:normAutofit/>
          </a:bodyPr>
          <a:lstStyle/>
          <a:p>
            <a:pPr algn="r"/>
            <a:r>
              <a:rPr lang="en-US" sz="96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Game of Chase</a:t>
            </a:r>
          </a:p>
        </p:txBody>
      </p:sp>
      <p:pic>
        <p:nvPicPr>
          <p:cNvPr id="5" name="Content Placeholder 4" descr="A picture containing text, electronics, display, screenshot&#10;&#10;Description automatically generated">
            <a:extLst>
              <a:ext uri="{FF2B5EF4-FFF2-40B4-BE49-F238E27FC236}">
                <a16:creationId xmlns:a16="http://schemas.microsoft.com/office/drawing/2014/main" id="{00EC229F-FE20-4BAA-8023-C963BC90093B}"/>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82270" y="643464"/>
            <a:ext cx="2838179" cy="2838179"/>
          </a:xfrm>
          <a:prstGeom prst="rect">
            <a:avLst/>
          </a:prstGeom>
          <a:effectLst>
            <a:reflection blurRad="38100" stA="52000" endA="300" endPos="30000" dir="5400000" sy="-100000" algn="bl" rotWithShape="0"/>
            <a:softEdge rad="1905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70545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E6994E-A2C2-431E-A790-1196115F4FD1}"/>
              </a:ext>
            </a:extLst>
          </p:cNvPr>
          <p:cNvSpPr>
            <a:spLocks noGrp="1"/>
          </p:cNvSpPr>
          <p:nvPr>
            <p:ph idx="1"/>
          </p:nvPr>
        </p:nvSpPr>
        <p:spPr>
          <a:xfrm>
            <a:off x="1120000" y="1825625"/>
            <a:ext cx="7138174" cy="4351338"/>
          </a:xfrm>
        </p:spPr>
        <p:txBody>
          <a:bodyPr>
            <a:normAutofit/>
          </a:bodyPr>
          <a:lstStyle/>
          <a:p>
            <a:pPr marL="0" indent="0">
              <a:buFont typeface="Arial" panose="020B0604020202020204" pitchFamily="34" charset="0"/>
              <a:buNone/>
            </a:pPr>
            <a:r>
              <a:rPr lang="en-GB" sz="2400" b="1">
                <a:latin typeface="+mj-lt"/>
              </a:rPr>
              <a:t>Online vs Face-to-face</a:t>
            </a:r>
          </a:p>
          <a:p>
            <a:pPr marL="0" indent="0">
              <a:buFont typeface="Arial" panose="020B0604020202020204" pitchFamily="34" charset="0"/>
              <a:buNone/>
            </a:pPr>
            <a:endParaRPr lang="en-GB" sz="2400">
              <a:latin typeface="+mj-lt"/>
            </a:endParaRPr>
          </a:p>
          <a:p>
            <a:pPr marL="0" indent="0">
              <a:buFont typeface="Arial" panose="020B0604020202020204" pitchFamily="34" charset="0"/>
              <a:buNone/>
            </a:pPr>
            <a:r>
              <a:rPr lang="en-GB" sz="2400">
                <a:latin typeface="+mj-lt"/>
              </a:rPr>
              <a:t>It's well known that people say and do things online that they </a:t>
            </a:r>
            <a:r>
              <a:rPr lang="en-GB" sz="2400" b="1">
                <a:latin typeface="+mj-lt"/>
              </a:rPr>
              <a:t>wouldn't  say or do </a:t>
            </a:r>
            <a:r>
              <a:rPr lang="en-GB" sz="2400">
                <a:latin typeface="+mj-lt"/>
              </a:rPr>
              <a:t>in the face-to-face world. </a:t>
            </a:r>
          </a:p>
          <a:p>
            <a:pPr marL="0" indent="0">
              <a:buFont typeface="Arial" panose="020B0604020202020204" pitchFamily="34" charset="0"/>
              <a:buNone/>
            </a:pPr>
            <a:r>
              <a:rPr lang="en-GB" sz="2400">
                <a:latin typeface="+mj-lt"/>
              </a:rPr>
              <a:t>They loosen up, feel less self-conscious, express themselves more openly. </a:t>
            </a:r>
          </a:p>
          <a:p>
            <a:pPr marL="0" indent="0">
              <a:buFont typeface="Arial" panose="020B0604020202020204" pitchFamily="34" charset="0"/>
              <a:buNone/>
            </a:pPr>
            <a:r>
              <a:rPr lang="en-GB" sz="2400" b="1" i="1">
                <a:latin typeface="+mj-lt"/>
              </a:rPr>
              <a:t>It's a double-edged sword. </a:t>
            </a:r>
          </a:p>
          <a:p>
            <a:pPr marL="0" indent="0">
              <a:buFont typeface="Arial" panose="020B0604020202020204" pitchFamily="34" charset="0"/>
              <a:buNone/>
            </a:pPr>
            <a:r>
              <a:rPr lang="en-GB" sz="2400" i="1">
                <a:latin typeface="+mj-lt"/>
              </a:rPr>
              <a:t>Sometimes people share very personal things about themselves. </a:t>
            </a:r>
          </a:p>
          <a:p>
            <a:pPr marL="0" indent="0">
              <a:buFont typeface="Arial" panose="020B0604020202020204" pitchFamily="34" charset="0"/>
              <a:buNone/>
            </a:pPr>
            <a:r>
              <a:rPr lang="en-GB" sz="2400" i="1">
                <a:latin typeface="+mj-lt"/>
              </a:rPr>
              <a:t>Sometimes people show anger, hatred, even threats.</a:t>
            </a:r>
            <a:endParaRPr lang="en-GB" sz="2400">
              <a:latin typeface="+mj-lt"/>
            </a:endParaRPr>
          </a:p>
          <a:p>
            <a:endParaRPr lang="en-GB" sz="2400"/>
          </a:p>
        </p:txBody>
      </p:sp>
      <p:pic>
        <p:nvPicPr>
          <p:cNvPr id="8" name="Picture 7" descr="A close-up of a sword&#10;&#10;Description automatically generated with medium confidence">
            <a:extLst>
              <a:ext uri="{FF2B5EF4-FFF2-40B4-BE49-F238E27FC236}">
                <a16:creationId xmlns:a16="http://schemas.microsoft.com/office/drawing/2014/main" id="{E0B5C934-5B96-4B29-91BA-63FB6546510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 b="2583"/>
          <a:stretch/>
        </p:blipFill>
        <p:spPr>
          <a:xfrm>
            <a:off x="8773477" y="640082"/>
            <a:ext cx="2778443" cy="2706625"/>
          </a:xfrm>
          <a:prstGeom prst="rect">
            <a:avLst/>
          </a:prstGeom>
          <a:scene3d>
            <a:camera prst="orthographicFront"/>
            <a:lightRig rig="threePt" dir="t">
              <a:rot lat="0" lon="0" rev="2700000"/>
            </a:lightRig>
          </a:scene3d>
          <a:sp3d contourW="6350">
            <a:bevelT h="38100"/>
            <a:contourClr>
              <a:srgbClr val="C0C0C0"/>
            </a:contourClr>
          </a:sp3d>
        </p:spPr>
      </p:pic>
      <p:pic>
        <p:nvPicPr>
          <p:cNvPr id="5" name="Picture 4" descr="A picture containing text, electronics&#10;&#10;Description automatically generated">
            <a:extLst>
              <a:ext uri="{FF2B5EF4-FFF2-40B4-BE49-F238E27FC236}">
                <a16:creationId xmlns:a16="http://schemas.microsoft.com/office/drawing/2014/main" id="{77D7074C-0EB2-4D0F-B5A0-72493800E52A}"/>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2551" r="-2" b="-2"/>
          <a:stretch/>
        </p:blipFill>
        <p:spPr>
          <a:xfrm>
            <a:off x="8773477" y="3511293"/>
            <a:ext cx="2778443" cy="2707576"/>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04847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5" name="Rectangle 2064">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6">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59"/>
            <a:ext cx="5538555"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See the source image">
            <a:extLst>
              <a:ext uri="{FF2B5EF4-FFF2-40B4-BE49-F238E27FC236}">
                <a16:creationId xmlns:a16="http://schemas.microsoft.com/office/drawing/2014/main" id="{BD2CE954-D07C-4432-96EF-D80D5C1532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0624" y="644229"/>
            <a:ext cx="4613189" cy="2560320"/>
          </a:xfrm>
          <a:prstGeom prst="rect">
            <a:avLst/>
          </a:prstGeom>
          <a:noFill/>
          <a:extLst>
            <a:ext uri="{909E8E84-426E-40DD-AFC4-6F175D3DCCD1}">
              <a14:hiddenFill xmlns:a14="http://schemas.microsoft.com/office/drawing/2010/main">
                <a:solidFill>
                  <a:srgbClr val="FFFFFF"/>
                </a:solidFill>
              </a14:hiddenFill>
            </a:ext>
          </a:extLst>
        </p:spPr>
      </p:pic>
      <p:sp>
        <p:nvSpPr>
          <p:cNvPr id="2063" name="Rectangle 2068">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480060"/>
            <a:ext cx="5538555"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e the source image">
            <a:extLst>
              <a:ext uri="{FF2B5EF4-FFF2-40B4-BE49-F238E27FC236}">
                <a16:creationId xmlns:a16="http://schemas.microsoft.com/office/drawing/2014/main" id="{097425E4-A3C6-45A3-8B68-91C36AC26BA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39669" y="706065"/>
            <a:ext cx="5212080" cy="2436647"/>
          </a:xfrm>
          <a:prstGeom prst="rect">
            <a:avLst/>
          </a:prstGeom>
          <a:noFill/>
          <a:extLst>
            <a:ext uri="{909E8E84-426E-40DD-AFC4-6F175D3DCCD1}">
              <a14:hiddenFill xmlns:a14="http://schemas.microsoft.com/office/drawing/2010/main">
                <a:solidFill>
                  <a:srgbClr val="FFFFFF"/>
                </a:solidFill>
              </a14:hiddenFill>
            </a:ext>
          </a:extLst>
        </p:spPr>
      </p:pic>
      <p:sp>
        <p:nvSpPr>
          <p:cNvPr id="2066" name="Rectangle 2070">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3527956"/>
            <a:ext cx="5538554"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Graphical user interface, text, application&#10;&#10;Description automatically generated">
            <a:extLst>
              <a:ext uri="{FF2B5EF4-FFF2-40B4-BE49-F238E27FC236}">
                <a16:creationId xmlns:a16="http://schemas.microsoft.com/office/drawing/2014/main" id="{16C4C799-5110-6EEC-F7EB-36606910D8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79" y="3728317"/>
            <a:ext cx="5212080" cy="2410587"/>
          </a:xfrm>
          <a:prstGeom prst="rect">
            <a:avLst/>
          </a:prstGeom>
        </p:spPr>
      </p:pic>
      <p:sp>
        <p:nvSpPr>
          <p:cNvPr id="2068" name="Rectangle 2072">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3527956"/>
            <a:ext cx="5538555"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9B657388-1784-4AB1-9E01-2EB9B235FA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9669" y="3963618"/>
            <a:ext cx="5212080" cy="1978659"/>
          </a:xfrm>
          <a:prstGeom prst="rect">
            <a:avLst/>
          </a:prstGeom>
        </p:spPr>
      </p:pic>
    </p:spTree>
    <p:extLst>
      <p:ext uri="{BB962C8B-B14F-4D97-AF65-F5344CB8AC3E}">
        <p14:creationId xmlns:p14="http://schemas.microsoft.com/office/powerpoint/2010/main" val="3738334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55D00CED-44CA-4CA8-A3FB-3CDFA993E58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7817" y="360917"/>
            <a:ext cx="3235029" cy="2588024"/>
          </a:xfrm>
          <a:prstGeom prst="roundRect">
            <a:avLst>
              <a:gd name="adj" fmla="val 5301"/>
            </a:avLst>
          </a:prstGeom>
          <a:ln w="82550" cap="sq">
            <a:noFill/>
            <a:miter lim="800000"/>
          </a:ln>
          <a:effectLst/>
        </p:spPr>
      </p:pic>
      <p:pic>
        <p:nvPicPr>
          <p:cNvPr id="5" name="Content Placeholder 4" descr="Graphical user interface, text&#10;&#10;Description automatically generated">
            <a:extLst>
              <a:ext uri="{FF2B5EF4-FFF2-40B4-BE49-F238E27FC236}">
                <a16:creationId xmlns:a16="http://schemas.microsoft.com/office/drawing/2014/main" id="{07CDC97A-EE61-4F65-B8CD-5C918E0C44BB}"/>
              </a:ext>
            </a:extLst>
          </p:cNvPr>
          <p:cNvPicPr>
            <a:picLocks noChangeAspect="1"/>
          </p:cNvPicPr>
          <p:nvPr/>
        </p:nvPicPr>
        <p:blipFill rotWithShape="1">
          <a:blip r:embed="rId4">
            <a:extLst>
              <a:ext uri="{28A0092B-C50C-407E-A947-70E740481C1C}">
                <a14:useLocalDpi xmlns:a14="http://schemas.microsoft.com/office/drawing/2010/main" val="0"/>
              </a:ext>
            </a:extLst>
          </a:blip>
          <a:srcRect b="796"/>
          <a:stretch/>
        </p:blipFill>
        <p:spPr>
          <a:xfrm>
            <a:off x="3128916" y="3188970"/>
            <a:ext cx="8498504" cy="3161567"/>
          </a:xfrm>
          <a:prstGeom prst="roundRect">
            <a:avLst>
              <a:gd name="adj" fmla="val 5301"/>
            </a:avLst>
          </a:prstGeom>
          <a:ln w="82550" cap="sq">
            <a:noFill/>
            <a:miter lim="800000"/>
          </a:ln>
          <a:effectLst/>
        </p:spPr>
      </p:pic>
      <p:sp>
        <p:nvSpPr>
          <p:cNvPr id="2" name="Title 1">
            <a:extLst>
              <a:ext uri="{FF2B5EF4-FFF2-40B4-BE49-F238E27FC236}">
                <a16:creationId xmlns:a16="http://schemas.microsoft.com/office/drawing/2014/main" id="{2734B17B-EED9-4892-8D3A-3E67BC2B7B73}"/>
              </a:ext>
            </a:extLst>
          </p:cNvPr>
          <p:cNvSpPr>
            <a:spLocks noGrp="1"/>
          </p:cNvSpPr>
          <p:nvPr>
            <p:ph type="title"/>
          </p:nvPr>
        </p:nvSpPr>
        <p:spPr>
          <a:xfrm>
            <a:off x="6318527" y="1086152"/>
            <a:ext cx="2356843" cy="1137554"/>
          </a:xfrm>
        </p:spPr>
        <p:txBody>
          <a:bodyPr vert="horz" lIns="91440" tIns="45720" rIns="91440" bIns="45720" rtlCol="0" anchor="b">
            <a:normAutofit/>
          </a:bodyPr>
          <a:lstStyle/>
          <a:p>
            <a:r>
              <a:rPr lang="en-US" sz="4800" dirty="0"/>
              <a:t>Why?  </a:t>
            </a:r>
          </a:p>
        </p:txBody>
      </p:sp>
    </p:spTree>
    <p:extLst>
      <p:ext uri="{BB962C8B-B14F-4D97-AF65-F5344CB8AC3E}">
        <p14:creationId xmlns:p14="http://schemas.microsoft.com/office/powerpoint/2010/main" val="3093601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hand writing on a blackboard&#10;&#10;Description automatically generated with medium confidence">
            <a:extLst>
              <a:ext uri="{FF2B5EF4-FFF2-40B4-BE49-F238E27FC236}">
                <a16:creationId xmlns:a16="http://schemas.microsoft.com/office/drawing/2014/main" id="{0D0A67DB-88C2-45FC-98DD-3ED35C8C6EC4}"/>
              </a:ext>
            </a:extLst>
          </p:cNvPr>
          <p:cNvPicPr>
            <a:picLocks noChangeAspect="1"/>
          </p:cNvPicPr>
          <p:nvPr/>
        </p:nvPicPr>
        <p:blipFill rotWithShape="1">
          <a:blip r:embed="rId3">
            <a:duotone>
              <a:prstClr val="black"/>
              <a:schemeClr val="tx2">
                <a:tint val="45000"/>
                <a:satMod val="400000"/>
              </a:schemeClr>
            </a:duotone>
            <a:alphaModFix amt="12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547" b="7547"/>
          <a:stretch/>
        </p:blipFill>
        <p:spPr>
          <a:xfrm>
            <a:off x="20" y="0"/>
            <a:ext cx="12191980" cy="6858000"/>
          </a:xfrm>
          <a:prstGeom prst="rect">
            <a:avLst/>
          </a:prstGeom>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21E04A49-8F27-48CA-B85B-20040B69A202}"/>
              </a:ext>
            </a:extLst>
          </p:cNvPr>
          <p:cNvSpPr>
            <a:spLocks noGrp="1"/>
          </p:cNvSpPr>
          <p:nvPr>
            <p:ph type="title"/>
          </p:nvPr>
        </p:nvSpPr>
        <p:spPr>
          <a:xfrm>
            <a:off x="838200" y="365125"/>
            <a:ext cx="10515600" cy="1325563"/>
          </a:xfrm>
        </p:spPr>
        <p:txBody>
          <a:bodyPr>
            <a:normAutofit/>
          </a:bodyPr>
          <a:lstStyle/>
          <a:p>
            <a:r>
              <a:rPr lang="en-GB" dirty="0"/>
              <a:t>Online Tips</a:t>
            </a:r>
          </a:p>
        </p:txBody>
      </p:sp>
      <p:sp>
        <p:nvSpPr>
          <p:cNvPr id="3" name="Content Placeholder 2">
            <a:extLst>
              <a:ext uri="{FF2B5EF4-FFF2-40B4-BE49-F238E27FC236}">
                <a16:creationId xmlns:a16="http://schemas.microsoft.com/office/drawing/2014/main" id="{668A0C37-1BA7-4665-904B-66A65C5329B2}"/>
              </a:ext>
            </a:extLst>
          </p:cNvPr>
          <p:cNvSpPr>
            <a:spLocks noGrp="1"/>
          </p:cNvSpPr>
          <p:nvPr>
            <p:ph idx="1"/>
          </p:nvPr>
        </p:nvSpPr>
        <p:spPr>
          <a:xfrm>
            <a:off x="838200" y="1551305"/>
            <a:ext cx="10233800" cy="4351338"/>
          </a:xfrm>
        </p:spPr>
        <p:txBody>
          <a:bodyPr>
            <a:noAutofit/>
          </a:bodyPr>
          <a:lstStyle/>
          <a:p>
            <a:pPr marL="114300" marR="0" lvl="0" indent="0" rtl="0">
              <a:spcBef>
                <a:spcPts val="0"/>
              </a:spcBef>
              <a:spcAft>
                <a:spcPts val="0"/>
              </a:spcAft>
              <a:buClr>
                <a:srgbClr val="000000"/>
              </a:buClr>
              <a:buSzPts val="1800"/>
              <a:buFont typeface="Arial"/>
              <a:buNone/>
            </a:pPr>
            <a:r>
              <a:rPr lang="en-GB" sz="1600" b="1" i="0" u="none" strike="noStrike" cap="none" dirty="0">
                <a:latin typeface="Calibri" panose="020F0502020204030204" pitchFamily="34" charset="0"/>
                <a:ea typeface="Calibri"/>
                <a:cs typeface="Calibri" panose="020F0502020204030204" pitchFamily="34" charset="0"/>
                <a:sym typeface="Calibri"/>
              </a:rPr>
              <a:t>If you feel uncomfortable – </a:t>
            </a:r>
            <a:r>
              <a:rPr lang="en-GB" sz="1600" b="1" cap="none" dirty="0">
                <a:latin typeface="Calibri" panose="020F0502020204030204" pitchFamily="34" charset="0"/>
                <a:ea typeface="Calibri"/>
                <a:cs typeface="Calibri" panose="020F0502020204030204" pitchFamily="34" charset="0"/>
                <a:sym typeface="Calibri"/>
              </a:rPr>
              <a:t>UNFOLLOW, BLOCK OR REPORT.</a:t>
            </a:r>
            <a:r>
              <a:rPr lang="en-GB" sz="1600" b="1" i="0" u="none" strike="noStrike" cap="none" dirty="0">
                <a:latin typeface="Calibri" panose="020F0502020204030204" pitchFamily="34" charset="0"/>
                <a:ea typeface="Calibri"/>
                <a:cs typeface="Calibri" panose="020F0502020204030204" pitchFamily="34" charset="0"/>
                <a:sym typeface="Calibri"/>
              </a:rPr>
              <a:t> </a:t>
            </a:r>
            <a:endParaRPr lang="en-GB" sz="1600" b="1" dirty="0">
              <a:latin typeface="Calibri" panose="020F0502020204030204" pitchFamily="34" charset="0"/>
              <a:cs typeface="Calibri" panose="020F0502020204030204" pitchFamily="34" charset="0"/>
            </a:endParaRPr>
          </a:p>
          <a:p>
            <a:pPr marL="114300" indent="0">
              <a:spcBef>
                <a:spcPts val="1200"/>
              </a:spcBef>
              <a:buClr>
                <a:srgbClr val="000000"/>
              </a:buClr>
              <a:buSzPts val="1800"/>
              <a:buNone/>
            </a:pPr>
            <a:r>
              <a:rPr lang="en-GB" sz="1600" b="1" dirty="0">
                <a:latin typeface="Calibri" panose="020F0502020204030204" pitchFamily="34" charset="0"/>
                <a:ea typeface="Calibri"/>
                <a:cs typeface="Calibri" panose="020F0502020204030204" pitchFamily="34" charset="0"/>
                <a:sym typeface="Calibri"/>
              </a:rPr>
              <a:t>Always get consent before posting a photo or video of someone else. </a:t>
            </a:r>
            <a:endParaRPr lang="en-GB" sz="1600" b="1" dirty="0">
              <a:latin typeface="Calibri" panose="020F0502020204030204" pitchFamily="34" charset="0"/>
              <a:cs typeface="Calibri" panose="020F0502020204030204" pitchFamily="34" charset="0"/>
            </a:endParaRPr>
          </a:p>
          <a:p>
            <a:pPr marL="114300" indent="0">
              <a:spcBef>
                <a:spcPts val="1200"/>
              </a:spcBef>
              <a:buClr>
                <a:srgbClr val="000000"/>
              </a:buClr>
              <a:buSzPts val="1800"/>
              <a:buNone/>
            </a:pPr>
            <a:r>
              <a:rPr lang="en-GB" sz="1600" b="1" dirty="0">
                <a:latin typeface="Calibri" panose="020F0502020204030204" pitchFamily="34" charset="0"/>
                <a:ea typeface="Calibri"/>
                <a:cs typeface="Calibri" panose="020F0502020204030204" pitchFamily="34" charset="0"/>
                <a:sym typeface="Calibri"/>
              </a:rPr>
              <a:t>Privacy settings can stop other people from seeing your posts. </a:t>
            </a:r>
            <a:endParaRPr lang="en-GB" sz="1600" b="1" dirty="0">
              <a:latin typeface="Calibri" panose="020F0502020204030204" pitchFamily="34" charset="0"/>
              <a:cs typeface="Calibri" panose="020F0502020204030204" pitchFamily="34" charset="0"/>
            </a:endParaRPr>
          </a:p>
          <a:p>
            <a:pPr marL="114300" indent="0">
              <a:spcBef>
                <a:spcPts val="1200"/>
              </a:spcBef>
              <a:buClr>
                <a:srgbClr val="000000"/>
              </a:buClr>
              <a:buSzPts val="1800"/>
              <a:buNone/>
            </a:pPr>
            <a:r>
              <a:rPr lang="en-GB" sz="1600" b="1" dirty="0">
                <a:latin typeface="Calibri" panose="020F0502020204030204" pitchFamily="34" charset="0"/>
                <a:cs typeface="Calibri" panose="020F0502020204030204" pitchFamily="34" charset="0"/>
              </a:rPr>
              <a:t>Be careful when sharing information about yourself</a:t>
            </a:r>
          </a:p>
          <a:p>
            <a:pPr marL="114300" indent="0">
              <a:spcBef>
                <a:spcPts val="1200"/>
              </a:spcBef>
              <a:buClr>
                <a:srgbClr val="000000"/>
              </a:buClr>
              <a:buSzPts val="1800"/>
              <a:buNone/>
            </a:pPr>
            <a:r>
              <a:rPr lang="en-GB" sz="1600" b="1" dirty="0">
                <a:latin typeface="Calibri" panose="020F0502020204030204" pitchFamily="34" charset="0"/>
                <a:cs typeface="Calibri" panose="020F0502020204030204" pitchFamily="34" charset="0"/>
              </a:rPr>
              <a:t>Always choose a username that does not reveal any personal information</a:t>
            </a:r>
          </a:p>
          <a:p>
            <a:pPr marL="114300" indent="0">
              <a:spcBef>
                <a:spcPts val="1200"/>
              </a:spcBef>
              <a:buClr>
                <a:srgbClr val="000000"/>
              </a:buClr>
              <a:buSzPts val="1800"/>
              <a:buNone/>
            </a:pPr>
            <a:r>
              <a:rPr lang="en-GB" sz="1600" b="1" dirty="0">
                <a:latin typeface="Calibri" panose="020F0502020204030204" pitchFamily="34" charset="0"/>
                <a:cs typeface="Calibri" panose="020F0502020204030204" pitchFamily="34" charset="0"/>
              </a:rPr>
              <a:t>Don’t click on a link from someone you don’t know</a:t>
            </a:r>
          </a:p>
          <a:p>
            <a:pPr marL="114300" indent="0">
              <a:spcBef>
                <a:spcPts val="1200"/>
              </a:spcBef>
              <a:buClr>
                <a:srgbClr val="000000"/>
              </a:buClr>
              <a:buSzPts val="1800"/>
              <a:buNone/>
            </a:pPr>
            <a:r>
              <a:rPr lang="en-GB" sz="1600" b="1" dirty="0">
                <a:latin typeface="Calibri" panose="020F0502020204030204" pitchFamily="34" charset="0"/>
                <a:cs typeface="Calibri" panose="020F0502020204030204" pitchFamily="34" charset="0"/>
              </a:rPr>
              <a:t>And in all online conversations:</a:t>
            </a:r>
          </a:p>
          <a:p>
            <a:r>
              <a:rPr lang="en-GB" sz="1600" dirty="0"/>
              <a:t>Take time to notice how you feel or what you need, before you respond</a:t>
            </a:r>
          </a:p>
          <a:p>
            <a:r>
              <a:rPr lang="en-GB" sz="1600" dirty="0"/>
              <a:t>Clarify what was meant</a:t>
            </a:r>
          </a:p>
          <a:p>
            <a:r>
              <a:rPr lang="en-GB" sz="1600" dirty="0"/>
              <a:t>Use ‘I’ statements when sharing YOUR thoughts and feelings</a:t>
            </a:r>
          </a:p>
          <a:p>
            <a:r>
              <a:rPr lang="en-GB" sz="1600" dirty="0"/>
              <a:t>Place yourself in other person’s shoes </a:t>
            </a:r>
          </a:p>
          <a:p>
            <a:r>
              <a:rPr lang="en-GB" sz="1600" dirty="0"/>
              <a:t>Use emojis to express tone when using text</a:t>
            </a:r>
          </a:p>
          <a:p>
            <a:r>
              <a:rPr lang="en-GB" sz="1600" dirty="0"/>
              <a:t>Choose whether or not you want to </a:t>
            </a:r>
            <a:r>
              <a:rPr lang="en-GB" sz="1600" dirty="0" err="1"/>
              <a:t>rePLY</a:t>
            </a:r>
            <a:r>
              <a:rPr lang="en-GB" sz="1600" dirty="0"/>
              <a:t> to online conflict or uncomfortable situations</a:t>
            </a:r>
          </a:p>
          <a:p>
            <a:r>
              <a:rPr lang="en-GB" sz="1600" dirty="0"/>
              <a:t>Ask for support if needed</a:t>
            </a:r>
          </a:p>
        </p:txBody>
      </p:sp>
    </p:spTree>
    <p:extLst>
      <p:ext uri="{BB962C8B-B14F-4D97-AF65-F5344CB8AC3E}">
        <p14:creationId xmlns:p14="http://schemas.microsoft.com/office/powerpoint/2010/main" val="1583008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 descr="See the source image">
            <a:extLst>
              <a:ext uri="{FF2B5EF4-FFF2-40B4-BE49-F238E27FC236}">
                <a16:creationId xmlns:a16="http://schemas.microsoft.com/office/drawing/2014/main" id="{030B51CB-50AE-4A7F-9294-E4DAED60FB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97" b="5034"/>
          <a:stretch/>
        </p:blipFill>
        <p:spPr bwMode="auto">
          <a:xfrm>
            <a:off x="20" y="10"/>
            <a:ext cx="6095980" cy="3428990"/>
          </a:xfrm>
          <a:prstGeom prst="rect">
            <a:avLst/>
          </a:prstGeom>
          <a:noFill/>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5" name="Content Placeholder 4" descr="A person smiling for the camera&#10;&#10;Description automatically generated with medium confidence">
            <a:extLst>
              <a:ext uri="{FF2B5EF4-FFF2-40B4-BE49-F238E27FC236}">
                <a16:creationId xmlns:a16="http://schemas.microsoft.com/office/drawing/2014/main" id="{0070B240-C7EF-4D2B-AC92-6BE22CDF68A9}"/>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0167" b="14833"/>
          <a:stretch/>
        </p:blipFill>
        <p:spPr>
          <a:xfrm>
            <a:off x="6096000" y="0"/>
            <a:ext cx="6096000" cy="3428990"/>
          </a:xfrm>
          <a:prstGeom prst="rect">
            <a:avLst/>
          </a:prstGeom>
          <a:scene3d>
            <a:camera prst="orthographicFront"/>
            <a:lightRig rig="threePt" dir="t">
              <a:rot lat="0" lon="0" rev="2700000"/>
            </a:lightRig>
          </a:scene3d>
          <a:sp3d contourW="6350">
            <a:bevelT h="38100"/>
            <a:contourClr>
              <a:srgbClr val="C0C0C0"/>
            </a:contourClr>
          </a:sp3d>
        </p:spPr>
      </p:pic>
      <p:pic>
        <p:nvPicPr>
          <p:cNvPr id="1030" name="Picture 6" descr="See the source image">
            <a:extLst>
              <a:ext uri="{FF2B5EF4-FFF2-40B4-BE49-F238E27FC236}">
                <a16:creationId xmlns:a16="http://schemas.microsoft.com/office/drawing/2014/main" id="{785C216B-03E3-4093-A694-F33235F8F3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378" b="43168"/>
          <a:stretch/>
        </p:blipFill>
        <p:spPr bwMode="auto">
          <a:xfrm>
            <a:off x="20" y="3429000"/>
            <a:ext cx="6095980" cy="3429000"/>
          </a:xfrm>
          <a:prstGeom prst="rect">
            <a:avLst/>
          </a:prstGeom>
          <a:noFill/>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B7B2FFAB-8A9E-4D1F-8C6E-92FC511CDC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538" r="9130" b="2"/>
          <a:stretch/>
        </p:blipFill>
        <p:spPr bwMode="auto">
          <a:xfrm>
            <a:off x="6096000" y="3429000"/>
            <a:ext cx="6096000" cy="3429000"/>
          </a:xfrm>
          <a:prstGeom prst="rect">
            <a:avLst/>
          </a:prstGeom>
          <a:noFill/>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201073-2514-4F12-AA43-22C741D2BF24}"/>
              </a:ext>
            </a:extLst>
          </p:cNvPr>
          <p:cNvSpPr>
            <a:spLocks noGrp="1"/>
          </p:cNvSpPr>
          <p:nvPr>
            <p:ph type="title"/>
          </p:nvPr>
        </p:nvSpPr>
        <p:spPr>
          <a:xfrm>
            <a:off x="8367956" y="2434580"/>
            <a:ext cx="3618284" cy="1345720"/>
          </a:xfrm>
          <a:noFill/>
        </p:spPr>
        <p:txBody>
          <a:bodyPr vert="horz" lIns="91440" tIns="45720" rIns="91440" bIns="45720" rtlCol="0" anchor="ctr">
            <a:normAutofit/>
          </a:bodyPr>
          <a:lstStyle/>
          <a:p>
            <a:pPr algn="ctr"/>
            <a:br>
              <a:rPr lang="en-US" sz="1800" b="1" kern="1200" dirty="0">
                <a:solidFill>
                  <a:schemeClr val="tx1"/>
                </a:solidFill>
                <a:latin typeface="+mj-lt"/>
                <a:ea typeface="+mj-ea"/>
                <a:cs typeface="+mj-cs"/>
              </a:rPr>
            </a:br>
            <a:r>
              <a:rPr lang="en-US" sz="1800" b="1" kern="1200" dirty="0">
                <a:solidFill>
                  <a:schemeClr val="tx1"/>
                </a:solidFill>
                <a:latin typeface="+mj-lt"/>
                <a:ea typeface="+mj-ea"/>
                <a:cs typeface="+mj-cs"/>
              </a:rPr>
              <a:t>In a world where you can be anything</a:t>
            </a:r>
            <a:br>
              <a:rPr lang="en-US" sz="1800" b="1" kern="1200" dirty="0">
                <a:solidFill>
                  <a:schemeClr val="tx1"/>
                </a:solidFill>
                <a:latin typeface="+mj-lt"/>
                <a:ea typeface="+mj-ea"/>
                <a:cs typeface="+mj-cs"/>
              </a:rPr>
            </a:br>
            <a:r>
              <a:rPr lang="en-US" sz="1800" b="1" kern="1200" dirty="0">
                <a:solidFill>
                  <a:schemeClr val="tx1"/>
                </a:solidFill>
                <a:latin typeface="+mj-lt"/>
                <a:ea typeface="+mj-ea"/>
                <a:cs typeface="+mj-cs"/>
              </a:rPr>
              <a:t> #bekind </a:t>
            </a:r>
            <a:br>
              <a:rPr lang="en-US" sz="1800" kern="1200" dirty="0">
                <a:solidFill>
                  <a:schemeClr val="tx1"/>
                </a:solidFill>
                <a:latin typeface="+mj-lt"/>
                <a:ea typeface="+mj-ea"/>
                <a:cs typeface="+mj-cs"/>
              </a:rPr>
            </a:br>
            <a:endParaRPr lang="en-US" sz="1800" kern="1200" dirty="0">
              <a:solidFill>
                <a:schemeClr val="tx1"/>
              </a:solidFill>
              <a:latin typeface="+mj-lt"/>
              <a:ea typeface="+mj-ea"/>
              <a:cs typeface="+mj-cs"/>
            </a:endParaRPr>
          </a:p>
        </p:txBody>
      </p:sp>
    </p:spTree>
    <p:extLst>
      <p:ext uri="{BB962C8B-B14F-4D97-AF65-F5344CB8AC3E}">
        <p14:creationId xmlns:p14="http://schemas.microsoft.com/office/powerpoint/2010/main" val="81414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635211" y="4562855"/>
            <a:ext cx="10916365" cy="1137554"/>
          </a:xfrm>
          <a:prstGeom prst="ellipse">
            <a:avLst/>
          </a:prstGeom>
        </p:spPr>
        <p:txBody>
          <a:bodyPr vert="horz" lIns="91440" tIns="45720" rIns="91440" bIns="45720" rtlCol="0" anchor="b">
            <a:normAutofit/>
          </a:bodyPr>
          <a:lstStyle/>
          <a:p>
            <a:pPr algn="ctr"/>
            <a:r>
              <a:rPr lang="en-US" sz="4800" dirty="0"/>
              <a:t>Check Out</a:t>
            </a:r>
          </a:p>
        </p:txBody>
      </p:sp>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48173" y="957486"/>
            <a:ext cx="534200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390213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DJ console desk at a nightclub">
            <a:extLst>
              <a:ext uri="{FF2B5EF4-FFF2-40B4-BE49-F238E27FC236}">
                <a16:creationId xmlns:a16="http://schemas.microsoft.com/office/drawing/2014/main" id="{25440319-4274-4D07-9D5C-60A8FDD3A4BA}"/>
              </a:ext>
            </a:extLst>
          </p:cNvPr>
          <p:cNvPicPr>
            <a:picLocks noChangeAspect="1"/>
          </p:cNvPicPr>
          <p:nvPr/>
        </p:nvPicPr>
        <p:blipFill rotWithShape="1">
          <a:blip r:embed="rId4"/>
          <a:srcRect t="11453" b="37049"/>
          <a:stretch/>
        </p:blipFill>
        <p:spPr>
          <a:xfrm>
            <a:off x="5006340" y="1484881"/>
            <a:ext cx="6515100" cy="2239560"/>
          </a:xfrm>
          <a:prstGeom prst="rect">
            <a:avLst/>
          </a:prstGeom>
        </p:spPr>
      </p:pic>
      <p:sp>
        <p:nvSpPr>
          <p:cNvPr id="8" name="TextBox 7">
            <a:extLst>
              <a:ext uri="{FF2B5EF4-FFF2-40B4-BE49-F238E27FC236}">
                <a16:creationId xmlns:a16="http://schemas.microsoft.com/office/drawing/2014/main" id="{67D27F16-6A46-06BF-BE2D-F76DD44C286F}"/>
              </a:ext>
            </a:extLst>
          </p:cNvPr>
          <p:cNvSpPr txBox="1"/>
          <p:nvPr/>
        </p:nvSpPr>
        <p:spPr>
          <a:xfrm>
            <a:off x="1280160" y="3120390"/>
            <a:ext cx="3177540" cy="1815882"/>
          </a:xfrm>
          <a:prstGeom prst="rect">
            <a:avLst/>
          </a:prstGeom>
          <a:noFill/>
        </p:spPr>
        <p:txBody>
          <a:bodyPr wrap="square" rtlCol="0">
            <a:spAutoFit/>
          </a:bodyPr>
          <a:lstStyle/>
          <a:p>
            <a:r>
              <a:rPr lang="en-GB" sz="2800" b="1" dirty="0"/>
              <a:t>Session Three</a:t>
            </a:r>
          </a:p>
          <a:p>
            <a:endParaRPr lang="en-GB" sz="2800" dirty="0"/>
          </a:p>
          <a:p>
            <a:r>
              <a:rPr lang="en-GB" sz="2800" dirty="0"/>
              <a:t>Staying Safe in the Community - QUIZ</a:t>
            </a:r>
          </a:p>
        </p:txBody>
      </p:sp>
    </p:spTree>
    <p:extLst>
      <p:ext uri="{BB962C8B-B14F-4D97-AF65-F5344CB8AC3E}">
        <p14:creationId xmlns:p14="http://schemas.microsoft.com/office/powerpoint/2010/main" val="531724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A6BF4-D519-4A52-B132-4675A14B13AD}"/>
              </a:ext>
            </a:extLst>
          </p:cNvPr>
          <p:cNvSpPr>
            <a:spLocks noGrp="1"/>
          </p:cNvSpPr>
          <p:nvPr>
            <p:ph type="title"/>
          </p:nvPr>
        </p:nvSpPr>
        <p:spPr>
          <a:xfrm>
            <a:off x="641074" y="1314450"/>
            <a:ext cx="2844002" cy="3680244"/>
          </a:xfrm>
        </p:spPr>
        <p:txBody>
          <a:bodyPr>
            <a:normAutofit/>
          </a:bodyPr>
          <a:lstStyle/>
          <a:p>
            <a:pPr algn="l"/>
            <a:r>
              <a:rPr lang="en-GB" sz="3400"/>
              <a:t>What is an accredited programme? </a:t>
            </a:r>
          </a:p>
        </p:txBody>
      </p:sp>
      <p:graphicFrame>
        <p:nvGraphicFramePr>
          <p:cNvPr id="5" name="Content Placeholder 2">
            <a:extLst>
              <a:ext uri="{FF2B5EF4-FFF2-40B4-BE49-F238E27FC236}">
                <a16:creationId xmlns:a16="http://schemas.microsoft.com/office/drawing/2014/main" id="{AC86581F-43A7-41DD-991D-49E00711FB0A}"/>
              </a:ext>
            </a:extLst>
          </p:cNvPr>
          <p:cNvGraphicFramePr>
            <a:graphicFrameLocks noGrp="1"/>
          </p:cNvGraphicFramePr>
          <p:nvPr>
            <p:ph idx="1"/>
            <p:extLst>
              <p:ext uri="{D42A27DB-BD31-4B8C-83A1-F6EECF244321}">
                <p14:modId xmlns:p14="http://schemas.microsoft.com/office/powerpoint/2010/main" val="3706939819"/>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9246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56BD-EA26-4415-8B38-337B9E1458A7}"/>
              </a:ext>
            </a:extLst>
          </p:cNvPr>
          <p:cNvSpPr>
            <a:spLocks noGrp="1"/>
          </p:cNvSpPr>
          <p:nvPr>
            <p:ph type="title"/>
          </p:nvPr>
        </p:nvSpPr>
        <p:spPr>
          <a:xfrm>
            <a:off x="838200" y="365125"/>
            <a:ext cx="10515600" cy="1325563"/>
          </a:xfrm>
        </p:spPr>
        <p:txBody>
          <a:bodyPr>
            <a:normAutofit/>
          </a:bodyPr>
          <a:lstStyle/>
          <a:p>
            <a:r>
              <a:rPr lang="en-GB">
                <a:solidFill>
                  <a:schemeClr val="tx1"/>
                </a:solidFill>
              </a:rPr>
              <a:t>Rules</a:t>
            </a:r>
          </a:p>
        </p:txBody>
      </p:sp>
      <p:graphicFrame>
        <p:nvGraphicFramePr>
          <p:cNvPr id="5" name="Content Placeholder 2">
            <a:extLst>
              <a:ext uri="{FF2B5EF4-FFF2-40B4-BE49-F238E27FC236}">
                <a16:creationId xmlns:a16="http://schemas.microsoft.com/office/drawing/2014/main" id="{C998419E-0A50-4616-BFA5-67BC33EFEC26}"/>
              </a:ext>
            </a:extLst>
          </p:cNvPr>
          <p:cNvGraphicFramePr>
            <a:graphicFrameLocks noGrp="1"/>
          </p:cNvGraphicFramePr>
          <p:nvPr>
            <p:ph idx="1"/>
            <p:extLst>
              <p:ext uri="{D42A27DB-BD31-4B8C-83A1-F6EECF244321}">
                <p14:modId xmlns:p14="http://schemas.microsoft.com/office/powerpoint/2010/main" val="2044239983"/>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05991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56BD-EA26-4415-8B38-337B9E1458A7}"/>
              </a:ext>
            </a:extLst>
          </p:cNvPr>
          <p:cNvSpPr>
            <a:spLocks noGrp="1"/>
          </p:cNvSpPr>
          <p:nvPr>
            <p:ph type="title"/>
          </p:nvPr>
        </p:nvSpPr>
        <p:spPr>
          <a:xfrm>
            <a:off x="621792" y="3598546"/>
            <a:ext cx="5806440" cy="2506972"/>
          </a:xfrm>
        </p:spPr>
        <p:txBody>
          <a:bodyPr vert="horz" wrap="square" lIns="91440" tIns="45720" rIns="91440" bIns="45720" rtlCol="0" anchor="t">
            <a:normAutofit/>
          </a:bodyPr>
          <a:lstStyle/>
          <a:p>
            <a:pPr algn="r"/>
            <a:r>
              <a:rPr lang="en-US" sz="56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Round one - </a:t>
            </a:r>
            <a:br>
              <a:rPr lang="en-US" sz="56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br>
              <a:rPr lang="en-US" sz="56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r>
              <a:rPr lang="en-US" sz="56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Road safety</a:t>
            </a:r>
          </a:p>
        </p:txBody>
      </p:sp>
      <p:pic>
        <p:nvPicPr>
          <p:cNvPr id="7" name="Picture 6" descr="A picture containing text, furniture, sign&#10;&#10;Description automatically generated">
            <a:extLst>
              <a:ext uri="{FF2B5EF4-FFF2-40B4-BE49-F238E27FC236}">
                <a16:creationId xmlns:a16="http://schemas.microsoft.com/office/drawing/2014/main" id="{C6C3EA7C-4FB1-5FF7-4D3C-D8C933144A80}"/>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2" b="19767"/>
          <a:stretch/>
        </p:blipFill>
        <p:spPr>
          <a:xfrm>
            <a:off x="6912864" y="1266388"/>
            <a:ext cx="4608576" cy="3697671"/>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40995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 driving in the hills on a sunny day">
            <a:extLst>
              <a:ext uri="{FF2B5EF4-FFF2-40B4-BE49-F238E27FC236}">
                <a16:creationId xmlns:a16="http://schemas.microsoft.com/office/drawing/2014/main" id="{3AF7204E-B530-4410-80F5-0A57FBBDB854}"/>
              </a:ext>
            </a:extLst>
          </p:cNvPr>
          <p:cNvPicPr>
            <a:picLocks noChangeAspect="1"/>
          </p:cNvPicPr>
          <p:nvPr/>
        </p:nvPicPr>
        <p:blipFill rotWithShape="1">
          <a:blip r:embed="rId3"/>
          <a:srcRect l="28164" r="19373" b="-2"/>
          <a:stretch/>
        </p:blipFill>
        <p:spPr>
          <a:xfrm>
            <a:off x="7756448" y="1349992"/>
            <a:ext cx="3155366" cy="4014710"/>
          </a:xfrm>
          <a:prstGeom prst="rect">
            <a:avLst/>
          </a:prstGeom>
        </p:spPr>
      </p:pic>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a:xfrm>
            <a:off x="913776" y="618517"/>
            <a:ext cx="5910272" cy="1596177"/>
          </a:xfrm>
        </p:spPr>
        <p:txBody>
          <a:bodyPr>
            <a:normAutofit/>
          </a:bodyPr>
          <a:lstStyle/>
          <a:p>
            <a:r>
              <a:rPr lang="en-GB" dirty="0"/>
              <a:t>Road safety</a:t>
            </a:r>
          </a:p>
        </p:txBody>
      </p:sp>
      <p:sp>
        <p:nvSpPr>
          <p:cNvPr id="3" name="Content Placeholder 2">
            <a:extLst>
              <a:ext uri="{FF2B5EF4-FFF2-40B4-BE49-F238E27FC236}">
                <a16:creationId xmlns:a16="http://schemas.microsoft.com/office/drawing/2014/main" id="{DA48CC4A-2284-405D-A251-1FA5F7D9FC89}"/>
              </a:ext>
            </a:extLst>
          </p:cNvPr>
          <p:cNvSpPr>
            <a:spLocks noGrp="1"/>
          </p:cNvSpPr>
          <p:nvPr>
            <p:ph idx="1"/>
          </p:nvPr>
        </p:nvSpPr>
        <p:spPr>
          <a:xfrm>
            <a:off x="913775" y="2367092"/>
            <a:ext cx="5910274" cy="3424107"/>
          </a:xfrm>
        </p:spPr>
        <p:txBody>
          <a:bodyPr>
            <a:normAutofit/>
          </a:bodyPr>
          <a:lstStyle/>
          <a:p>
            <a:pPr marL="0" indent="0">
              <a:buNone/>
            </a:pPr>
            <a:r>
              <a:rPr lang="en-GB" dirty="0"/>
              <a:t>Question One</a:t>
            </a:r>
          </a:p>
          <a:p>
            <a:pPr marL="0" indent="0">
              <a:buNone/>
            </a:pPr>
            <a:r>
              <a:rPr lang="en-GB" dirty="0"/>
              <a:t>Which is the safest place to cross a road?</a:t>
            </a:r>
          </a:p>
          <a:p>
            <a:pPr marL="457200" indent="-457200">
              <a:buAutoNum type="alphaUcParenR"/>
            </a:pPr>
            <a:r>
              <a:rPr lang="en-GB" dirty="0"/>
              <a:t>On a bend</a:t>
            </a:r>
          </a:p>
          <a:p>
            <a:pPr marL="457200" indent="-457200">
              <a:buAutoNum type="alphaUcParenR"/>
            </a:pPr>
            <a:r>
              <a:rPr lang="en-GB" dirty="0"/>
              <a:t>Behind a parked car</a:t>
            </a:r>
          </a:p>
          <a:p>
            <a:pPr marL="457200" indent="-457200">
              <a:buAutoNum type="alphaUcParenR"/>
            </a:pPr>
            <a:r>
              <a:rPr lang="en-GB" dirty="0"/>
              <a:t>On the brow of a hill</a:t>
            </a:r>
          </a:p>
          <a:p>
            <a:pPr marL="457200" indent="-457200">
              <a:buAutoNum type="alphaUcParenR"/>
            </a:pPr>
            <a:r>
              <a:rPr lang="en-GB" dirty="0"/>
              <a:t>On a straight clear road.</a:t>
            </a:r>
          </a:p>
          <a:p>
            <a:pPr marL="914400" indent="-914400">
              <a:buAutoNum type="alphaUcParenR"/>
            </a:pPr>
            <a:endParaRPr lang="en-GB" dirty="0"/>
          </a:p>
        </p:txBody>
      </p:sp>
    </p:spTree>
    <p:extLst>
      <p:ext uri="{BB962C8B-B14F-4D97-AF65-F5344CB8AC3E}">
        <p14:creationId xmlns:p14="http://schemas.microsoft.com/office/powerpoint/2010/main" val="2100768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 road sign">
            <a:extLst>
              <a:ext uri="{FF2B5EF4-FFF2-40B4-BE49-F238E27FC236}">
                <a16:creationId xmlns:a16="http://schemas.microsoft.com/office/drawing/2014/main" id="{A78D6328-5B5E-1DC5-011F-D58860D2B81E}"/>
              </a:ext>
            </a:extLst>
          </p:cNvPr>
          <p:cNvPicPr>
            <a:picLocks noChangeAspect="1"/>
          </p:cNvPicPr>
          <p:nvPr/>
        </p:nvPicPr>
        <p:blipFill rotWithShape="1">
          <a:blip r:embed="rId3"/>
          <a:srcRect l="49492" r="10889" b="-1"/>
          <a:stretch/>
        </p:blipFill>
        <p:spPr>
          <a:xfrm>
            <a:off x="20" y="10"/>
            <a:ext cx="4070535" cy="6857990"/>
          </a:xfrm>
          <a:prstGeom prst="rect">
            <a:avLst/>
          </a:prstGeom>
        </p:spPr>
      </p:pic>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a:xfrm>
            <a:off x="4465050" y="618517"/>
            <a:ext cx="6672886" cy="1596177"/>
          </a:xfrm>
        </p:spPr>
        <p:txBody>
          <a:bodyPr>
            <a:normAutofit/>
          </a:bodyPr>
          <a:lstStyle/>
          <a:p>
            <a:r>
              <a:rPr lang="en-GB" dirty="0"/>
              <a:t>Road safety</a:t>
            </a:r>
          </a:p>
        </p:txBody>
      </p:sp>
      <p:sp>
        <p:nvSpPr>
          <p:cNvPr id="3" name="Content Placeholder 2">
            <a:extLst>
              <a:ext uri="{FF2B5EF4-FFF2-40B4-BE49-F238E27FC236}">
                <a16:creationId xmlns:a16="http://schemas.microsoft.com/office/drawing/2014/main" id="{DA48CC4A-2284-405D-A251-1FA5F7D9FC89}"/>
              </a:ext>
            </a:extLst>
          </p:cNvPr>
          <p:cNvSpPr>
            <a:spLocks noGrp="1"/>
          </p:cNvSpPr>
          <p:nvPr>
            <p:ph idx="1"/>
          </p:nvPr>
        </p:nvSpPr>
        <p:spPr>
          <a:xfrm>
            <a:off x="4465048" y="2367092"/>
            <a:ext cx="6672887" cy="3424107"/>
          </a:xfrm>
        </p:spPr>
        <p:txBody>
          <a:bodyPr>
            <a:normAutofit/>
          </a:bodyPr>
          <a:lstStyle/>
          <a:p>
            <a:pPr marL="0" indent="0">
              <a:buNone/>
            </a:pPr>
            <a:r>
              <a:rPr lang="en-GB"/>
              <a:t>Question Two</a:t>
            </a:r>
          </a:p>
          <a:p>
            <a:pPr marL="0" indent="0">
              <a:buNone/>
            </a:pPr>
            <a:r>
              <a:rPr lang="en-GB"/>
              <a:t>Before you cross the road you should ....... ?</a:t>
            </a:r>
          </a:p>
          <a:p>
            <a:pPr marL="914400" indent="-914400">
              <a:buAutoNum type="alphaUcParenR"/>
            </a:pPr>
            <a:r>
              <a:rPr lang="en-GB"/>
              <a:t>Stop Listen and Run</a:t>
            </a:r>
          </a:p>
          <a:p>
            <a:pPr marL="514350" indent="-514350">
              <a:buAutoNum type="alphaUcParenR"/>
            </a:pPr>
            <a:r>
              <a:rPr lang="en-GB"/>
              <a:t>Stop, Look and Listen</a:t>
            </a:r>
          </a:p>
          <a:p>
            <a:pPr marL="514350" indent="-514350">
              <a:buAutoNum type="alphaUcParenR"/>
            </a:pPr>
            <a:r>
              <a:rPr lang="en-GB"/>
              <a:t>Stop, Look and Talk</a:t>
            </a:r>
          </a:p>
          <a:p>
            <a:pPr marL="514350" indent="-514350">
              <a:buAutoNum type="alphaUcParenR"/>
            </a:pPr>
            <a:r>
              <a:rPr lang="en-GB"/>
              <a:t>Keep walking while looking and talking</a:t>
            </a:r>
          </a:p>
        </p:txBody>
      </p:sp>
    </p:spTree>
    <p:extLst>
      <p:ext uri="{BB962C8B-B14F-4D97-AF65-F5344CB8AC3E}">
        <p14:creationId xmlns:p14="http://schemas.microsoft.com/office/powerpoint/2010/main" val="2259559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9A4BD8-A1F5-4BFF-A37D-F4482697E4A9}"/>
              </a:ext>
            </a:extLst>
          </p:cNvPr>
          <p:cNvPicPr>
            <a:picLocks noChangeAspect="1"/>
          </p:cNvPicPr>
          <p:nvPr/>
        </p:nvPicPr>
        <p:blipFill rotWithShape="1">
          <a:blip r:embed="rId3"/>
          <a:srcRect l="26616" r="29174" b="-1"/>
          <a:stretch/>
        </p:blipFill>
        <p:spPr>
          <a:xfrm>
            <a:off x="7756448" y="1349992"/>
            <a:ext cx="3155366" cy="4014710"/>
          </a:xfrm>
          <a:prstGeom prst="rect">
            <a:avLst/>
          </a:prstGeom>
        </p:spPr>
      </p:pic>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a:xfrm>
            <a:off x="913776" y="618517"/>
            <a:ext cx="5910272" cy="1596177"/>
          </a:xfrm>
        </p:spPr>
        <p:txBody>
          <a:bodyPr>
            <a:normAutofit/>
          </a:bodyPr>
          <a:lstStyle/>
          <a:p>
            <a:r>
              <a:rPr lang="en-GB" dirty="0"/>
              <a:t>Road safety</a:t>
            </a:r>
          </a:p>
        </p:txBody>
      </p:sp>
      <p:sp>
        <p:nvSpPr>
          <p:cNvPr id="3" name="Content Placeholder 2">
            <a:extLst>
              <a:ext uri="{FF2B5EF4-FFF2-40B4-BE49-F238E27FC236}">
                <a16:creationId xmlns:a16="http://schemas.microsoft.com/office/drawing/2014/main" id="{DA48CC4A-2284-405D-A251-1FA5F7D9FC89}"/>
              </a:ext>
            </a:extLst>
          </p:cNvPr>
          <p:cNvSpPr>
            <a:spLocks noGrp="1"/>
          </p:cNvSpPr>
          <p:nvPr>
            <p:ph idx="1"/>
          </p:nvPr>
        </p:nvSpPr>
        <p:spPr>
          <a:xfrm>
            <a:off x="913775" y="2367092"/>
            <a:ext cx="5910274" cy="3424107"/>
          </a:xfrm>
        </p:spPr>
        <p:txBody>
          <a:bodyPr>
            <a:normAutofit/>
          </a:bodyPr>
          <a:lstStyle/>
          <a:p>
            <a:pPr marL="0" indent="0">
              <a:buNone/>
            </a:pPr>
            <a:r>
              <a:rPr lang="en-GB" dirty="0"/>
              <a:t>Question Three</a:t>
            </a:r>
          </a:p>
          <a:p>
            <a:pPr marL="0" indent="0">
              <a:buNone/>
            </a:pPr>
            <a:r>
              <a:rPr lang="en-GB" dirty="0"/>
              <a:t>What should you always wear when cycling?</a:t>
            </a:r>
          </a:p>
          <a:p>
            <a:pPr marL="914400" indent="-914400">
              <a:buAutoNum type="alphaUcParenR"/>
            </a:pPr>
            <a:r>
              <a:rPr lang="en-GB" dirty="0"/>
              <a:t>Trainers</a:t>
            </a:r>
          </a:p>
          <a:p>
            <a:pPr marL="514350" indent="-514350">
              <a:buAutoNum type="alphaUcParenR"/>
            </a:pPr>
            <a:r>
              <a:rPr lang="en-GB" dirty="0"/>
              <a:t>Shorts</a:t>
            </a:r>
          </a:p>
          <a:p>
            <a:pPr marL="514350" indent="-514350">
              <a:buAutoNum type="alphaUcParenR"/>
            </a:pPr>
            <a:r>
              <a:rPr lang="en-GB" dirty="0"/>
              <a:t>Baseball Hat</a:t>
            </a:r>
          </a:p>
          <a:p>
            <a:pPr marL="514350" indent="-514350">
              <a:buAutoNum type="alphaUcParenR"/>
            </a:pPr>
            <a:r>
              <a:rPr lang="en-GB" dirty="0"/>
              <a:t>Helmet</a:t>
            </a:r>
          </a:p>
        </p:txBody>
      </p:sp>
    </p:spTree>
    <p:extLst>
      <p:ext uri="{BB962C8B-B14F-4D97-AF65-F5344CB8AC3E}">
        <p14:creationId xmlns:p14="http://schemas.microsoft.com/office/powerpoint/2010/main" val="3298776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ashboard of a car">
            <a:extLst>
              <a:ext uri="{FF2B5EF4-FFF2-40B4-BE49-F238E27FC236}">
                <a16:creationId xmlns:a16="http://schemas.microsoft.com/office/drawing/2014/main" id="{9DE8F777-40B8-4FFE-A47F-892C25EC163A}"/>
              </a:ext>
            </a:extLst>
          </p:cNvPr>
          <p:cNvPicPr>
            <a:picLocks noChangeAspect="1"/>
          </p:cNvPicPr>
          <p:nvPr/>
        </p:nvPicPr>
        <p:blipFill rotWithShape="1">
          <a:blip r:embed="rId3"/>
          <a:srcRect l="20268" r="27268" b="-2"/>
          <a:stretch/>
        </p:blipFill>
        <p:spPr>
          <a:xfrm>
            <a:off x="7756448" y="1349992"/>
            <a:ext cx="3155366" cy="4014710"/>
          </a:xfrm>
          <a:prstGeom prst="rect">
            <a:avLst/>
          </a:prstGeom>
        </p:spPr>
      </p:pic>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a:xfrm>
            <a:off x="913776" y="618517"/>
            <a:ext cx="5910272" cy="1596177"/>
          </a:xfrm>
        </p:spPr>
        <p:txBody>
          <a:bodyPr>
            <a:normAutofit/>
          </a:bodyPr>
          <a:lstStyle/>
          <a:p>
            <a:r>
              <a:rPr lang="en-GB" dirty="0"/>
              <a:t>Road safety</a:t>
            </a:r>
          </a:p>
        </p:txBody>
      </p:sp>
      <p:sp>
        <p:nvSpPr>
          <p:cNvPr id="3" name="Content Placeholder 2">
            <a:extLst>
              <a:ext uri="{FF2B5EF4-FFF2-40B4-BE49-F238E27FC236}">
                <a16:creationId xmlns:a16="http://schemas.microsoft.com/office/drawing/2014/main" id="{DA48CC4A-2284-405D-A251-1FA5F7D9FC89}"/>
              </a:ext>
            </a:extLst>
          </p:cNvPr>
          <p:cNvSpPr>
            <a:spLocks noGrp="1"/>
          </p:cNvSpPr>
          <p:nvPr>
            <p:ph idx="1"/>
          </p:nvPr>
        </p:nvSpPr>
        <p:spPr>
          <a:xfrm>
            <a:off x="913775" y="2367092"/>
            <a:ext cx="5910274" cy="3424107"/>
          </a:xfrm>
        </p:spPr>
        <p:txBody>
          <a:bodyPr>
            <a:normAutofit/>
          </a:bodyPr>
          <a:lstStyle/>
          <a:p>
            <a:pPr marL="0" indent="0">
              <a:buNone/>
            </a:pPr>
            <a:r>
              <a:rPr lang="en-GB"/>
              <a:t>Question Four</a:t>
            </a:r>
          </a:p>
          <a:p>
            <a:pPr marL="0" indent="0">
              <a:buNone/>
            </a:pPr>
            <a:r>
              <a:rPr lang="en-GB"/>
              <a:t>When riding in a car what must you always do?</a:t>
            </a:r>
          </a:p>
          <a:p>
            <a:pPr marL="914400" indent="-914400">
              <a:buAutoNum type="alphaUcParenR"/>
            </a:pPr>
            <a:r>
              <a:rPr lang="en-GB"/>
              <a:t>Have a travel sickness tablet</a:t>
            </a:r>
          </a:p>
          <a:p>
            <a:pPr marL="914400" indent="-914400">
              <a:buAutoNum type="alphaUcParenR"/>
            </a:pPr>
            <a:r>
              <a:rPr lang="en-GB"/>
              <a:t>Fasten your seat belt</a:t>
            </a:r>
          </a:p>
          <a:p>
            <a:pPr marL="914400" indent="-914400">
              <a:buAutoNum type="alphaUcParenR"/>
            </a:pPr>
            <a:r>
              <a:rPr lang="en-GB"/>
              <a:t>Listen to the radio</a:t>
            </a:r>
          </a:p>
          <a:p>
            <a:pPr marL="914400" indent="-914400">
              <a:buAutoNum type="alphaUcParenR"/>
            </a:pPr>
            <a:r>
              <a:rPr lang="en-GB"/>
              <a:t>Look out of the window</a:t>
            </a:r>
          </a:p>
        </p:txBody>
      </p:sp>
    </p:spTree>
    <p:extLst>
      <p:ext uri="{BB962C8B-B14F-4D97-AF65-F5344CB8AC3E}">
        <p14:creationId xmlns:p14="http://schemas.microsoft.com/office/powerpoint/2010/main" val="2140969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standing on a snowy road">
            <a:extLst>
              <a:ext uri="{FF2B5EF4-FFF2-40B4-BE49-F238E27FC236}">
                <a16:creationId xmlns:a16="http://schemas.microsoft.com/office/drawing/2014/main" id="{2480F66F-BCB1-49A1-BCD1-7D3B03F7BFA3}"/>
              </a:ext>
            </a:extLst>
          </p:cNvPr>
          <p:cNvPicPr>
            <a:picLocks noChangeAspect="1"/>
          </p:cNvPicPr>
          <p:nvPr/>
        </p:nvPicPr>
        <p:blipFill rotWithShape="1">
          <a:blip r:embed="rId3"/>
          <a:srcRect l="15879" r="31658" b="-2"/>
          <a:stretch/>
        </p:blipFill>
        <p:spPr>
          <a:xfrm>
            <a:off x="7756448" y="1349992"/>
            <a:ext cx="3155366" cy="4014710"/>
          </a:xfrm>
          <a:prstGeom prst="rect">
            <a:avLst/>
          </a:prstGeom>
        </p:spPr>
      </p:pic>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a:xfrm>
            <a:off x="913776" y="618517"/>
            <a:ext cx="5910272" cy="1596177"/>
          </a:xfrm>
        </p:spPr>
        <p:txBody>
          <a:bodyPr>
            <a:normAutofit/>
          </a:bodyPr>
          <a:lstStyle/>
          <a:p>
            <a:r>
              <a:rPr lang="en-GB" dirty="0"/>
              <a:t> Road safety</a:t>
            </a:r>
          </a:p>
        </p:txBody>
      </p:sp>
      <p:sp>
        <p:nvSpPr>
          <p:cNvPr id="3" name="Content Placeholder 2">
            <a:extLst>
              <a:ext uri="{FF2B5EF4-FFF2-40B4-BE49-F238E27FC236}">
                <a16:creationId xmlns:a16="http://schemas.microsoft.com/office/drawing/2014/main" id="{DA48CC4A-2284-405D-A251-1FA5F7D9FC89}"/>
              </a:ext>
            </a:extLst>
          </p:cNvPr>
          <p:cNvSpPr>
            <a:spLocks noGrp="1"/>
          </p:cNvSpPr>
          <p:nvPr>
            <p:ph idx="1"/>
          </p:nvPr>
        </p:nvSpPr>
        <p:spPr>
          <a:xfrm>
            <a:off x="913775" y="2367092"/>
            <a:ext cx="5910274" cy="3424107"/>
          </a:xfrm>
        </p:spPr>
        <p:txBody>
          <a:bodyPr>
            <a:normAutofit/>
          </a:bodyPr>
          <a:lstStyle/>
          <a:p>
            <a:pPr marL="0" indent="0">
              <a:buNone/>
            </a:pPr>
            <a:r>
              <a:rPr lang="en-GB" dirty="0"/>
              <a:t>Question Five</a:t>
            </a:r>
          </a:p>
          <a:p>
            <a:pPr marL="0" indent="0">
              <a:buNone/>
            </a:pPr>
            <a:r>
              <a:rPr lang="en-GB" dirty="0"/>
              <a:t>When out at night what should you wear to be seen by traffic?</a:t>
            </a:r>
          </a:p>
          <a:p>
            <a:pPr marL="1143000" indent="-1143000">
              <a:buAutoNum type="alphaUcParenR"/>
            </a:pPr>
            <a:r>
              <a:rPr lang="en-GB" dirty="0"/>
              <a:t>Reflective Clothing</a:t>
            </a:r>
          </a:p>
          <a:p>
            <a:pPr marL="514350" indent="-514350">
              <a:buAutoNum type="alphaUcParenR"/>
            </a:pPr>
            <a:r>
              <a:rPr lang="en-GB" dirty="0"/>
              <a:t>Dark Clothes</a:t>
            </a:r>
          </a:p>
          <a:p>
            <a:pPr marL="514350" indent="-514350">
              <a:buAutoNum type="alphaUcParenR"/>
            </a:pPr>
            <a:r>
              <a:rPr lang="en-GB" dirty="0"/>
              <a:t>The latest trend</a:t>
            </a:r>
          </a:p>
          <a:p>
            <a:pPr marL="514350" indent="-514350">
              <a:buAutoNum type="alphaUcParenR"/>
            </a:pPr>
            <a:r>
              <a:rPr lang="en-GB" dirty="0"/>
              <a:t>A warm coat</a:t>
            </a:r>
          </a:p>
        </p:txBody>
      </p:sp>
    </p:spTree>
    <p:extLst>
      <p:ext uri="{BB962C8B-B14F-4D97-AF65-F5344CB8AC3E}">
        <p14:creationId xmlns:p14="http://schemas.microsoft.com/office/powerpoint/2010/main" val="244308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sy pedestrian crossing">
            <a:extLst>
              <a:ext uri="{FF2B5EF4-FFF2-40B4-BE49-F238E27FC236}">
                <a16:creationId xmlns:a16="http://schemas.microsoft.com/office/drawing/2014/main" id="{140F05FC-3B81-438D-895C-DCD8E0B74E03}"/>
              </a:ext>
            </a:extLst>
          </p:cNvPr>
          <p:cNvPicPr>
            <a:picLocks noChangeAspect="1"/>
          </p:cNvPicPr>
          <p:nvPr/>
        </p:nvPicPr>
        <p:blipFill rotWithShape="1">
          <a:blip r:embed="rId3"/>
          <a:srcRect l="20809" r="26728" b="-2"/>
          <a:stretch/>
        </p:blipFill>
        <p:spPr>
          <a:xfrm>
            <a:off x="7756448" y="1349992"/>
            <a:ext cx="3155366" cy="4014710"/>
          </a:xfrm>
          <a:prstGeom prst="rect">
            <a:avLst/>
          </a:prstGeom>
        </p:spPr>
      </p:pic>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a:xfrm>
            <a:off x="913776" y="618517"/>
            <a:ext cx="5910272" cy="1596177"/>
          </a:xfrm>
        </p:spPr>
        <p:txBody>
          <a:bodyPr>
            <a:normAutofit/>
          </a:bodyPr>
          <a:lstStyle/>
          <a:p>
            <a:r>
              <a:rPr lang="en-GB"/>
              <a:t>Road safety</a:t>
            </a:r>
          </a:p>
        </p:txBody>
      </p:sp>
      <p:sp>
        <p:nvSpPr>
          <p:cNvPr id="3" name="Content Placeholder 2">
            <a:extLst>
              <a:ext uri="{FF2B5EF4-FFF2-40B4-BE49-F238E27FC236}">
                <a16:creationId xmlns:a16="http://schemas.microsoft.com/office/drawing/2014/main" id="{DA48CC4A-2284-405D-A251-1FA5F7D9FC89}"/>
              </a:ext>
            </a:extLst>
          </p:cNvPr>
          <p:cNvSpPr>
            <a:spLocks noGrp="1"/>
          </p:cNvSpPr>
          <p:nvPr>
            <p:ph idx="1"/>
          </p:nvPr>
        </p:nvSpPr>
        <p:spPr>
          <a:xfrm>
            <a:off x="913775" y="2367092"/>
            <a:ext cx="5910274" cy="3424107"/>
          </a:xfrm>
        </p:spPr>
        <p:txBody>
          <a:bodyPr>
            <a:normAutofit fontScale="85000" lnSpcReduction="20000"/>
          </a:bodyPr>
          <a:lstStyle/>
          <a:p>
            <a:pPr marL="0" indent="0">
              <a:lnSpc>
                <a:spcPct val="110000"/>
              </a:lnSpc>
              <a:buNone/>
            </a:pPr>
            <a:r>
              <a:rPr lang="en-GB"/>
              <a:t>Question Six</a:t>
            </a:r>
          </a:p>
          <a:p>
            <a:pPr marL="0" indent="0">
              <a:lnSpc>
                <a:spcPct val="110000"/>
              </a:lnSpc>
              <a:buNone/>
            </a:pPr>
            <a:r>
              <a:rPr lang="en-GB" b="1"/>
              <a:t>When is it safe to cross at a zebra crossing?</a:t>
            </a:r>
          </a:p>
          <a:p>
            <a:pPr marL="342900" indent="-342900">
              <a:lnSpc>
                <a:spcPct val="110000"/>
              </a:lnSpc>
              <a:buAutoNum type="alphaUcParenR"/>
            </a:pPr>
            <a:r>
              <a:rPr lang="en-GB"/>
              <a:t>When the traffic on both sides has slowed down</a:t>
            </a:r>
          </a:p>
          <a:p>
            <a:pPr marL="342900" indent="-342900">
              <a:lnSpc>
                <a:spcPct val="110000"/>
              </a:lnSpc>
              <a:buAutoNum type="alphaUcParenR"/>
            </a:pPr>
            <a:r>
              <a:rPr lang="en-GB"/>
              <a:t>When the traffic on one side has stopped</a:t>
            </a:r>
          </a:p>
          <a:p>
            <a:pPr marL="342900" indent="-342900">
              <a:lnSpc>
                <a:spcPct val="110000"/>
              </a:lnSpc>
              <a:buAutoNum type="alphaUcParenR"/>
            </a:pPr>
            <a:r>
              <a:rPr lang="en-GB"/>
              <a:t>When the traffic on both sides has stopped</a:t>
            </a:r>
          </a:p>
          <a:p>
            <a:pPr marL="342900" indent="-342900">
              <a:lnSpc>
                <a:spcPct val="110000"/>
              </a:lnSpc>
              <a:buAutoNum type="alphaUcParenR"/>
            </a:pPr>
            <a:r>
              <a:rPr lang="en-GB"/>
              <a:t>When the traffic on one side has slowed down</a:t>
            </a:r>
          </a:p>
        </p:txBody>
      </p:sp>
    </p:spTree>
    <p:extLst>
      <p:ext uri="{BB962C8B-B14F-4D97-AF65-F5344CB8AC3E}">
        <p14:creationId xmlns:p14="http://schemas.microsoft.com/office/powerpoint/2010/main" val="2405133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ashboard of a car">
            <a:extLst>
              <a:ext uri="{FF2B5EF4-FFF2-40B4-BE49-F238E27FC236}">
                <a16:creationId xmlns:a16="http://schemas.microsoft.com/office/drawing/2014/main" id="{8D3707D9-9344-407D-840D-23263A2F92AE}"/>
              </a:ext>
            </a:extLst>
          </p:cNvPr>
          <p:cNvPicPr>
            <a:picLocks noChangeAspect="1"/>
          </p:cNvPicPr>
          <p:nvPr/>
        </p:nvPicPr>
        <p:blipFill rotWithShape="1">
          <a:blip r:embed="rId3"/>
          <a:srcRect l="20268" r="27268" b="-2"/>
          <a:stretch/>
        </p:blipFill>
        <p:spPr>
          <a:xfrm>
            <a:off x="7756448" y="1349992"/>
            <a:ext cx="3155366" cy="4014710"/>
          </a:xfrm>
          <a:prstGeom prst="rect">
            <a:avLst/>
          </a:prstGeom>
        </p:spPr>
      </p:pic>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a:xfrm>
            <a:off x="913776" y="618517"/>
            <a:ext cx="5910272" cy="1596177"/>
          </a:xfrm>
        </p:spPr>
        <p:txBody>
          <a:bodyPr>
            <a:normAutofit/>
          </a:bodyPr>
          <a:lstStyle/>
          <a:p>
            <a:r>
              <a:rPr lang="en-GB" dirty="0"/>
              <a:t>Road safety</a:t>
            </a:r>
          </a:p>
        </p:txBody>
      </p:sp>
      <p:sp>
        <p:nvSpPr>
          <p:cNvPr id="3" name="Content Placeholder 2">
            <a:extLst>
              <a:ext uri="{FF2B5EF4-FFF2-40B4-BE49-F238E27FC236}">
                <a16:creationId xmlns:a16="http://schemas.microsoft.com/office/drawing/2014/main" id="{DA48CC4A-2284-405D-A251-1FA5F7D9FC89}"/>
              </a:ext>
            </a:extLst>
          </p:cNvPr>
          <p:cNvSpPr>
            <a:spLocks noGrp="1"/>
          </p:cNvSpPr>
          <p:nvPr>
            <p:ph idx="1"/>
          </p:nvPr>
        </p:nvSpPr>
        <p:spPr>
          <a:xfrm>
            <a:off x="913775" y="2367092"/>
            <a:ext cx="5910274" cy="3424107"/>
          </a:xfrm>
        </p:spPr>
        <p:txBody>
          <a:bodyPr>
            <a:normAutofit/>
          </a:bodyPr>
          <a:lstStyle/>
          <a:p>
            <a:pPr marL="0" indent="0">
              <a:buNone/>
            </a:pPr>
            <a:r>
              <a:rPr lang="en-GB" dirty="0"/>
              <a:t>Question Seven</a:t>
            </a:r>
          </a:p>
          <a:p>
            <a:pPr marL="0" indent="0">
              <a:buNone/>
            </a:pPr>
            <a:r>
              <a:rPr lang="en-GB" dirty="0"/>
              <a:t>Which side should you get out of a car?</a:t>
            </a:r>
          </a:p>
          <a:p>
            <a:pPr marL="1143000" indent="-1143000">
              <a:buAutoNum type="alphaUcParenR"/>
            </a:pPr>
            <a:r>
              <a:rPr lang="en-GB" dirty="0"/>
              <a:t>The road side</a:t>
            </a:r>
          </a:p>
          <a:p>
            <a:pPr marL="1143000" indent="-1143000">
              <a:buAutoNum type="alphaUcParenR"/>
            </a:pPr>
            <a:r>
              <a:rPr lang="en-GB" dirty="0"/>
              <a:t>At the front</a:t>
            </a:r>
          </a:p>
          <a:p>
            <a:pPr marL="1143000" indent="-1143000">
              <a:buAutoNum type="alphaUcParenR"/>
            </a:pPr>
            <a:r>
              <a:rPr lang="en-GB" dirty="0"/>
              <a:t>The pavement side</a:t>
            </a:r>
          </a:p>
          <a:p>
            <a:pPr marL="1143000" indent="-1143000">
              <a:buAutoNum type="alphaUcParenR"/>
            </a:pPr>
            <a:r>
              <a:rPr lang="en-GB" dirty="0"/>
              <a:t>A the back</a:t>
            </a:r>
          </a:p>
          <a:p>
            <a:pPr marL="0" indent="0">
              <a:buNone/>
            </a:pPr>
            <a:endParaRPr lang="en-GB" dirty="0"/>
          </a:p>
        </p:txBody>
      </p:sp>
    </p:spTree>
    <p:extLst>
      <p:ext uri="{BB962C8B-B14F-4D97-AF65-F5344CB8AC3E}">
        <p14:creationId xmlns:p14="http://schemas.microsoft.com/office/powerpoint/2010/main" val="313672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rred micro image of a street traffic">
            <a:extLst>
              <a:ext uri="{FF2B5EF4-FFF2-40B4-BE49-F238E27FC236}">
                <a16:creationId xmlns:a16="http://schemas.microsoft.com/office/drawing/2014/main" id="{DFCDE579-8A75-474E-BF29-48ABE26A95DE}"/>
              </a:ext>
            </a:extLst>
          </p:cNvPr>
          <p:cNvPicPr>
            <a:picLocks noChangeAspect="1"/>
          </p:cNvPicPr>
          <p:nvPr/>
        </p:nvPicPr>
        <p:blipFill rotWithShape="1">
          <a:blip r:embed="rId3"/>
          <a:srcRect l="17004" r="30532" b="-2"/>
          <a:stretch/>
        </p:blipFill>
        <p:spPr>
          <a:xfrm>
            <a:off x="7756448" y="1349992"/>
            <a:ext cx="3155366" cy="4014710"/>
          </a:xfrm>
          <a:prstGeom prst="rect">
            <a:avLst/>
          </a:prstGeom>
        </p:spPr>
      </p:pic>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a:xfrm>
            <a:off x="913776" y="618517"/>
            <a:ext cx="5910272" cy="1596177"/>
          </a:xfrm>
        </p:spPr>
        <p:txBody>
          <a:bodyPr>
            <a:normAutofit/>
          </a:bodyPr>
          <a:lstStyle/>
          <a:p>
            <a:r>
              <a:rPr lang="en-GB" dirty="0"/>
              <a:t>Road safety</a:t>
            </a:r>
          </a:p>
        </p:txBody>
      </p:sp>
      <p:sp>
        <p:nvSpPr>
          <p:cNvPr id="3" name="Content Placeholder 2">
            <a:extLst>
              <a:ext uri="{FF2B5EF4-FFF2-40B4-BE49-F238E27FC236}">
                <a16:creationId xmlns:a16="http://schemas.microsoft.com/office/drawing/2014/main" id="{DA48CC4A-2284-405D-A251-1FA5F7D9FC89}"/>
              </a:ext>
            </a:extLst>
          </p:cNvPr>
          <p:cNvSpPr>
            <a:spLocks noGrp="1"/>
          </p:cNvSpPr>
          <p:nvPr>
            <p:ph idx="1"/>
          </p:nvPr>
        </p:nvSpPr>
        <p:spPr>
          <a:xfrm>
            <a:off x="913775" y="2367092"/>
            <a:ext cx="5910274" cy="3424107"/>
          </a:xfrm>
        </p:spPr>
        <p:txBody>
          <a:bodyPr>
            <a:normAutofit/>
          </a:bodyPr>
          <a:lstStyle/>
          <a:p>
            <a:pPr marL="0" indent="0">
              <a:buNone/>
            </a:pPr>
            <a:r>
              <a:rPr lang="en-GB" dirty="0"/>
              <a:t>Question Eight</a:t>
            </a:r>
          </a:p>
          <a:p>
            <a:pPr marL="0" indent="0">
              <a:buNone/>
            </a:pPr>
            <a:r>
              <a:rPr lang="en-GB" dirty="0"/>
              <a:t>What must you do while crossing the road?</a:t>
            </a:r>
          </a:p>
          <a:p>
            <a:pPr marL="457200" indent="-457200">
              <a:buAutoNum type="alphaUcParenR"/>
            </a:pPr>
            <a:r>
              <a:rPr lang="en-GB" dirty="0"/>
              <a:t>Keep looking and listening</a:t>
            </a:r>
          </a:p>
          <a:p>
            <a:pPr marL="457200" indent="-457200">
              <a:buAutoNum type="alphaUcParenR"/>
            </a:pPr>
            <a:r>
              <a:rPr lang="en-GB" dirty="0"/>
              <a:t>Run</a:t>
            </a:r>
          </a:p>
          <a:p>
            <a:pPr marL="514350" indent="-514350">
              <a:buAutoNum type="alphaUcParenR"/>
            </a:pPr>
            <a:r>
              <a:rPr lang="en-GB" dirty="0"/>
              <a:t>Talk to friends</a:t>
            </a:r>
          </a:p>
          <a:p>
            <a:pPr marL="514350" indent="-514350">
              <a:buAutoNum type="alphaUcParenR"/>
            </a:pPr>
            <a:r>
              <a:rPr lang="en-GB" dirty="0"/>
              <a:t>Listen to music</a:t>
            </a:r>
          </a:p>
        </p:txBody>
      </p:sp>
    </p:spTree>
    <p:extLst>
      <p:ext uri="{BB962C8B-B14F-4D97-AF65-F5344CB8AC3E}">
        <p14:creationId xmlns:p14="http://schemas.microsoft.com/office/powerpoint/2010/main" val="1935632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C52D5-3AF3-42F9-B1C1-6CC7BC0D9CB5}"/>
              </a:ext>
            </a:extLst>
          </p:cNvPr>
          <p:cNvSpPr>
            <a:spLocks noGrp="1"/>
          </p:cNvSpPr>
          <p:nvPr>
            <p:ph type="title"/>
          </p:nvPr>
        </p:nvSpPr>
        <p:spPr>
          <a:xfrm>
            <a:off x="641074" y="1314450"/>
            <a:ext cx="2844002" cy="3680244"/>
          </a:xfrm>
        </p:spPr>
        <p:txBody>
          <a:bodyPr>
            <a:normAutofit/>
          </a:bodyPr>
          <a:lstStyle/>
          <a:p>
            <a:pPr algn="l"/>
            <a:r>
              <a:rPr lang="en-GB" sz="4100"/>
              <a:t>Our topic: Living in Safety and Stability</a:t>
            </a:r>
          </a:p>
        </p:txBody>
      </p:sp>
      <p:graphicFrame>
        <p:nvGraphicFramePr>
          <p:cNvPr id="5" name="Content Placeholder 2">
            <a:extLst>
              <a:ext uri="{FF2B5EF4-FFF2-40B4-BE49-F238E27FC236}">
                <a16:creationId xmlns:a16="http://schemas.microsoft.com/office/drawing/2014/main" id="{04BEA56F-54BE-40DA-9CCD-7DC195BF6C5C}"/>
              </a:ext>
            </a:extLst>
          </p:cNvPr>
          <p:cNvGraphicFramePr>
            <a:graphicFrameLocks noGrp="1"/>
          </p:cNvGraphicFramePr>
          <p:nvPr>
            <p:ph idx="1"/>
            <p:extLst>
              <p:ext uri="{D42A27DB-BD31-4B8C-83A1-F6EECF244321}">
                <p14:modId xmlns:p14="http://schemas.microsoft.com/office/powerpoint/2010/main" val="3699556274"/>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7605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rred micro image of a street traffic">
            <a:extLst>
              <a:ext uri="{FF2B5EF4-FFF2-40B4-BE49-F238E27FC236}">
                <a16:creationId xmlns:a16="http://schemas.microsoft.com/office/drawing/2014/main" id="{DFCDE579-8A75-474E-BF29-48ABE26A95DE}"/>
              </a:ext>
            </a:extLst>
          </p:cNvPr>
          <p:cNvPicPr>
            <a:picLocks noChangeAspect="1"/>
          </p:cNvPicPr>
          <p:nvPr/>
        </p:nvPicPr>
        <p:blipFill rotWithShape="1">
          <a:blip r:embed="rId3"/>
          <a:srcRect l="17004" r="30532" b="-2"/>
          <a:stretch/>
        </p:blipFill>
        <p:spPr>
          <a:xfrm>
            <a:off x="7756448" y="1349992"/>
            <a:ext cx="3155366" cy="4014710"/>
          </a:xfrm>
          <a:prstGeom prst="rect">
            <a:avLst/>
          </a:prstGeom>
        </p:spPr>
      </p:pic>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a:xfrm>
            <a:off x="913776" y="618517"/>
            <a:ext cx="5910272" cy="1596177"/>
          </a:xfrm>
        </p:spPr>
        <p:txBody>
          <a:bodyPr>
            <a:normAutofit/>
          </a:bodyPr>
          <a:lstStyle/>
          <a:p>
            <a:r>
              <a:rPr lang="en-GB" dirty="0"/>
              <a:t>Road safety</a:t>
            </a:r>
          </a:p>
        </p:txBody>
      </p:sp>
      <p:sp>
        <p:nvSpPr>
          <p:cNvPr id="3" name="Content Placeholder 2">
            <a:extLst>
              <a:ext uri="{FF2B5EF4-FFF2-40B4-BE49-F238E27FC236}">
                <a16:creationId xmlns:a16="http://schemas.microsoft.com/office/drawing/2014/main" id="{DA48CC4A-2284-405D-A251-1FA5F7D9FC89}"/>
              </a:ext>
            </a:extLst>
          </p:cNvPr>
          <p:cNvSpPr>
            <a:spLocks noGrp="1"/>
          </p:cNvSpPr>
          <p:nvPr>
            <p:ph idx="1"/>
          </p:nvPr>
        </p:nvSpPr>
        <p:spPr>
          <a:xfrm>
            <a:off x="913775" y="2367092"/>
            <a:ext cx="5910274" cy="3424107"/>
          </a:xfrm>
        </p:spPr>
        <p:txBody>
          <a:bodyPr>
            <a:normAutofit/>
          </a:bodyPr>
          <a:lstStyle/>
          <a:p>
            <a:pPr marL="0" indent="0">
              <a:buNone/>
            </a:pPr>
            <a:r>
              <a:rPr lang="en-GB" dirty="0"/>
              <a:t>Question nine</a:t>
            </a:r>
          </a:p>
          <a:p>
            <a:pPr marL="0" indent="0">
              <a:buNone/>
            </a:pPr>
            <a:r>
              <a:rPr lang="en-GB" dirty="0"/>
              <a:t>At a pelican crossing what does a flashing green man mean?</a:t>
            </a:r>
          </a:p>
          <a:p>
            <a:pPr marL="457200" indent="-457200">
              <a:buAutoNum type="alphaUcParenR"/>
            </a:pPr>
            <a:r>
              <a:rPr lang="en-GB" dirty="0"/>
              <a:t>Do not start to cross</a:t>
            </a:r>
          </a:p>
          <a:p>
            <a:pPr marL="457200" indent="-457200">
              <a:buAutoNum type="alphaUcParenR"/>
            </a:pPr>
            <a:r>
              <a:rPr lang="en-GB" dirty="0"/>
              <a:t>Run</a:t>
            </a:r>
          </a:p>
          <a:p>
            <a:pPr marL="514350" indent="-514350">
              <a:buAutoNum type="alphaUcParenR"/>
            </a:pPr>
            <a:r>
              <a:rPr lang="en-GB" dirty="0"/>
              <a:t>Start to cross</a:t>
            </a:r>
          </a:p>
          <a:p>
            <a:pPr marL="514350" indent="-514350">
              <a:buAutoNum type="alphaUcParenR"/>
            </a:pPr>
            <a:r>
              <a:rPr lang="en-GB" dirty="0"/>
              <a:t>Go back to the pavement</a:t>
            </a:r>
          </a:p>
        </p:txBody>
      </p:sp>
    </p:spTree>
    <p:extLst>
      <p:ext uri="{BB962C8B-B14F-4D97-AF65-F5344CB8AC3E}">
        <p14:creationId xmlns:p14="http://schemas.microsoft.com/office/powerpoint/2010/main" val="423116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a bike seat in laneway">
            <a:extLst>
              <a:ext uri="{FF2B5EF4-FFF2-40B4-BE49-F238E27FC236}">
                <a16:creationId xmlns:a16="http://schemas.microsoft.com/office/drawing/2014/main" id="{9550E55B-18C5-4B24-A91E-47FC072B1079}"/>
              </a:ext>
            </a:extLst>
          </p:cNvPr>
          <p:cNvPicPr>
            <a:picLocks noChangeAspect="1"/>
          </p:cNvPicPr>
          <p:nvPr/>
        </p:nvPicPr>
        <p:blipFill rotWithShape="1">
          <a:blip r:embed="rId3"/>
          <a:srcRect l="30117" r="17419" b="-2"/>
          <a:stretch/>
        </p:blipFill>
        <p:spPr>
          <a:xfrm>
            <a:off x="7756448" y="1349992"/>
            <a:ext cx="3155366" cy="4014710"/>
          </a:xfrm>
          <a:prstGeom prst="rect">
            <a:avLst/>
          </a:prstGeom>
        </p:spPr>
      </p:pic>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a:xfrm>
            <a:off x="913776" y="618517"/>
            <a:ext cx="5910272" cy="1596177"/>
          </a:xfrm>
        </p:spPr>
        <p:txBody>
          <a:bodyPr>
            <a:normAutofit/>
          </a:bodyPr>
          <a:lstStyle/>
          <a:p>
            <a:r>
              <a:rPr lang="en-GB"/>
              <a:t>Road safety</a:t>
            </a:r>
          </a:p>
        </p:txBody>
      </p:sp>
      <p:sp>
        <p:nvSpPr>
          <p:cNvPr id="3" name="Content Placeholder 2">
            <a:extLst>
              <a:ext uri="{FF2B5EF4-FFF2-40B4-BE49-F238E27FC236}">
                <a16:creationId xmlns:a16="http://schemas.microsoft.com/office/drawing/2014/main" id="{DA48CC4A-2284-405D-A251-1FA5F7D9FC89}"/>
              </a:ext>
            </a:extLst>
          </p:cNvPr>
          <p:cNvSpPr>
            <a:spLocks noGrp="1"/>
          </p:cNvSpPr>
          <p:nvPr>
            <p:ph idx="1"/>
          </p:nvPr>
        </p:nvSpPr>
        <p:spPr>
          <a:xfrm>
            <a:off x="913775" y="2367092"/>
            <a:ext cx="5910274" cy="3424107"/>
          </a:xfrm>
        </p:spPr>
        <p:txBody>
          <a:bodyPr>
            <a:normAutofit/>
          </a:bodyPr>
          <a:lstStyle/>
          <a:p>
            <a:pPr marL="0" indent="0">
              <a:buNone/>
            </a:pPr>
            <a:r>
              <a:rPr lang="en-GB"/>
              <a:t>Question Ten</a:t>
            </a:r>
          </a:p>
          <a:p>
            <a:pPr marL="0" indent="0">
              <a:buNone/>
            </a:pPr>
            <a:r>
              <a:rPr lang="en-GB"/>
              <a:t>While cycling when should you use a bell?</a:t>
            </a:r>
          </a:p>
          <a:p>
            <a:pPr marL="342900" indent="-342900">
              <a:buAutoNum type="alphaUcParenR"/>
            </a:pPr>
            <a:r>
              <a:rPr lang="en-GB"/>
              <a:t>When you see your friend</a:t>
            </a:r>
          </a:p>
          <a:p>
            <a:pPr marL="342900" indent="-342900">
              <a:buAutoNum type="alphaUcParenR"/>
            </a:pPr>
            <a:r>
              <a:rPr lang="en-GB"/>
              <a:t>To warn someone you are there</a:t>
            </a:r>
          </a:p>
          <a:p>
            <a:pPr marL="342900" indent="-342900">
              <a:buAutoNum type="alphaUcParenR"/>
            </a:pPr>
            <a:r>
              <a:rPr lang="en-GB"/>
              <a:t>When you arrive home</a:t>
            </a:r>
          </a:p>
          <a:p>
            <a:pPr marL="342900" indent="-342900">
              <a:buAutoNum type="alphaUcParenR"/>
            </a:pPr>
            <a:r>
              <a:rPr lang="en-GB"/>
              <a:t>To show off</a:t>
            </a:r>
          </a:p>
        </p:txBody>
      </p:sp>
    </p:spTree>
    <p:extLst>
      <p:ext uri="{BB962C8B-B14F-4D97-AF65-F5344CB8AC3E}">
        <p14:creationId xmlns:p14="http://schemas.microsoft.com/office/powerpoint/2010/main" val="162518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CD683-AB06-264A-8A6B-EF69057A9D81}"/>
              </a:ext>
            </a:extLst>
          </p:cNvPr>
          <p:cNvSpPr>
            <a:spLocks noGrp="1"/>
          </p:cNvSpPr>
          <p:nvPr>
            <p:ph type="ctrTitle"/>
          </p:nvPr>
        </p:nvSpPr>
        <p:spPr>
          <a:xfrm>
            <a:off x="621792" y="3598546"/>
            <a:ext cx="5806440" cy="2506972"/>
          </a:xfrm>
        </p:spPr>
        <p:txBody>
          <a:bodyPr vert="horz" wrap="square" lIns="91440" tIns="45720" rIns="91440" bIns="45720" rtlCol="0" anchor="t">
            <a:normAutofit/>
          </a:bodyPr>
          <a:lstStyle/>
          <a:p>
            <a:pPr algn="r"/>
            <a:r>
              <a:rPr lang="en-US" sz="29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rPr>
              <a:t>Solve a puzzle</a:t>
            </a:r>
            <a:br>
              <a:rPr lang="en-US" sz="29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rPr>
            </a:br>
            <a:r>
              <a:rPr lang="en-US" sz="29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rPr>
              <a:t>1</a:t>
            </a:r>
            <a:r>
              <a:rPr lang="en-US" sz="2900" baseline="300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rPr>
              <a:t>st</a:t>
            </a:r>
            <a:r>
              <a:rPr lang="en-US" sz="29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rPr>
              <a:t>  Place: 20 Points</a:t>
            </a:r>
            <a:br>
              <a:rPr lang="en-US" sz="29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rPr>
            </a:br>
            <a:r>
              <a:rPr lang="en-US" sz="29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rPr>
              <a:t>2ND Place 15 Points</a:t>
            </a:r>
            <a:br>
              <a:rPr lang="en-US" sz="29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rPr>
            </a:br>
            <a:r>
              <a:rPr lang="en-US" sz="29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rPr>
              <a:t>3rd Place: 10 Points</a:t>
            </a:r>
            <a:br>
              <a:rPr lang="en-US" sz="29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rPr>
            </a:br>
            <a:r>
              <a:rPr lang="en-US" sz="29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rPr>
              <a:t>Last Place: 5 Points</a:t>
            </a:r>
            <a:br>
              <a:rPr lang="en-US" sz="29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rPr>
            </a:br>
            <a:endParaRPr lang="en-US" sz="29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ndParaRPr>
          </a:p>
        </p:txBody>
      </p:sp>
      <p:pic>
        <p:nvPicPr>
          <p:cNvPr id="7" name="Graphic 6" descr="Puzzle">
            <a:extLst>
              <a:ext uri="{FF2B5EF4-FFF2-40B4-BE49-F238E27FC236}">
                <a16:creationId xmlns:a16="http://schemas.microsoft.com/office/drawing/2014/main" id="{FB846A52-3934-4140-B8D3-610DD8D659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2864" y="810936"/>
            <a:ext cx="4608576" cy="4608576"/>
          </a:xfrm>
          <a:prstGeom prst="rect">
            <a:avLst/>
          </a:prstGeom>
        </p:spPr>
      </p:pic>
      <p:sp>
        <p:nvSpPr>
          <p:cNvPr id="3" name="Text Placeholder 2">
            <a:extLst>
              <a:ext uri="{FF2B5EF4-FFF2-40B4-BE49-F238E27FC236}">
                <a16:creationId xmlns:a16="http://schemas.microsoft.com/office/drawing/2014/main" id="{80C64257-39AD-F24E-938C-167E7F5413DF}"/>
              </a:ext>
            </a:extLst>
          </p:cNvPr>
          <p:cNvSpPr>
            <a:spLocks noGrp="1"/>
          </p:cNvSpPr>
          <p:nvPr>
            <p:ph type="subTitle" idx="1"/>
          </p:nvPr>
        </p:nvSpPr>
        <p:spPr>
          <a:xfrm>
            <a:off x="981075" y="4165600"/>
            <a:ext cx="5614602" cy="1715043"/>
          </a:xfrm>
        </p:spPr>
        <p:txBody>
          <a:bodyPr vert="horz" lIns="91440" tIns="45720" rIns="91440" bIns="45720" rtlCol="0">
            <a:normAutofit/>
          </a:bodyPr>
          <a:lstStyle/>
          <a:p>
            <a:r>
              <a:rPr lang="en-US" sz="2200" dirty="0"/>
              <a:t>Challenge Round One </a:t>
            </a:r>
            <a:br>
              <a:rPr lang="en-US" sz="2200" dirty="0"/>
            </a:br>
            <a:endParaRPr lang="en-US" sz="2200" dirty="0"/>
          </a:p>
        </p:txBody>
      </p:sp>
    </p:spTree>
    <p:extLst>
      <p:ext uri="{BB962C8B-B14F-4D97-AF65-F5344CB8AC3E}">
        <p14:creationId xmlns:p14="http://schemas.microsoft.com/office/powerpoint/2010/main" val="3412990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2C13-4DA1-F040-850E-5BEC306D89AB}"/>
              </a:ext>
            </a:extLst>
          </p:cNvPr>
          <p:cNvSpPr>
            <a:spLocks noGrp="1"/>
          </p:cNvSpPr>
          <p:nvPr>
            <p:ph type="ctrTitle"/>
          </p:nvPr>
        </p:nvSpPr>
        <p:spPr>
          <a:xfrm>
            <a:off x="621792" y="3598546"/>
            <a:ext cx="5806440" cy="2506972"/>
          </a:xfrm>
        </p:spPr>
        <p:txBody>
          <a:bodyPr wrap="square">
            <a:normAutofit/>
          </a:bodyPr>
          <a:lstStyle/>
          <a:p>
            <a:r>
              <a:rPr lang="en-US" sz="6700"/>
              <a:t>Round two –</a:t>
            </a:r>
            <a:br>
              <a:rPr lang="en-US" sz="6700"/>
            </a:br>
            <a:r>
              <a:rPr lang="en-US" sz="6700"/>
              <a:t>Guess the symbol</a:t>
            </a:r>
          </a:p>
        </p:txBody>
      </p:sp>
      <p:pic>
        <p:nvPicPr>
          <p:cNvPr id="5" name="Picture 4" descr="Icon&#10;&#10;Description automatically generated">
            <a:extLst>
              <a:ext uri="{FF2B5EF4-FFF2-40B4-BE49-F238E27FC236}">
                <a16:creationId xmlns:a16="http://schemas.microsoft.com/office/drawing/2014/main" id="{F95A829C-B991-4B41-8C27-45343AB73B7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12864" y="1582872"/>
            <a:ext cx="4608576" cy="3064703"/>
          </a:xfrm>
          <a:prstGeom prst="rect">
            <a:avLst/>
          </a:prstGeom>
        </p:spPr>
      </p:pic>
    </p:spTree>
    <p:extLst>
      <p:ext uri="{BB962C8B-B14F-4D97-AF65-F5344CB8AC3E}">
        <p14:creationId xmlns:p14="http://schemas.microsoft.com/office/powerpoint/2010/main" val="2905509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4ACF92B1-8CFB-A3D2-C078-0635AD56CFD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370118" y="703118"/>
            <a:ext cx="5451764" cy="5451764"/>
          </a:xfrm>
          <a:prstGeom prst="rect">
            <a:avLst/>
          </a:prstGeom>
        </p:spPr>
      </p:pic>
    </p:spTree>
    <p:extLst>
      <p:ext uri="{BB962C8B-B14F-4D97-AF65-F5344CB8AC3E}">
        <p14:creationId xmlns:p14="http://schemas.microsoft.com/office/powerpoint/2010/main" val="846850606"/>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ign&#10;&#10;Description automatically generated">
            <a:extLst>
              <a:ext uri="{FF2B5EF4-FFF2-40B4-BE49-F238E27FC236}">
                <a16:creationId xmlns:a16="http://schemas.microsoft.com/office/drawing/2014/main" id="{4D82B53E-BA10-D4A0-2DC3-A30325162E2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31127" y="696915"/>
            <a:ext cx="6146283" cy="5997748"/>
          </a:xfrm>
          <a:prstGeom prst="rect">
            <a:avLst/>
          </a:prstGeom>
        </p:spPr>
      </p:pic>
      <p:sp>
        <p:nvSpPr>
          <p:cNvPr id="6" name="TextBox 5">
            <a:extLst>
              <a:ext uri="{FF2B5EF4-FFF2-40B4-BE49-F238E27FC236}">
                <a16:creationId xmlns:a16="http://schemas.microsoft.com/office/drawing/2014/main" id="{5AE110DA-08C8-4519-5C38-D21122AE50F4}"/>
              </a:ext>
            </a:extLst>
          </p:cNvPr>
          <p:cNvSpPr txBox="1"/>
          <p:nvPr/>
        </p:nvSpPr>
        <p:spPr>
          <a:xfrm>
            <a:off x="3131127" y="6728239"/>
            <a:ext cx="6146283" cy="230832"/>
          </a:xfrm>
          <a:prstGeom prst="rect">
            <a:avLst/>
          </a:prstGeom>
          <a:noFill/>
        </p:spPr>
        <p:txBody>
          <a:bodyPr wrap="square" rtlCol="0">
            <a:spAutoFit/>
          </a:bodyPr>
          <a:lstStyle/>
          <a:p>
            <a:r>
              <a:rPr lang="en-GB" sz="900">
                <a:hlinkClick r:id="rId4" tooltip="https://freepngimg.com/png/71593-recycling-bin-symbol-paper-recycle-free-download-image"/>
              </a:rPr>
              <a:t>This Photo</a:t>
            </a:r>
            <a:r>
              <a:rPr lang="en-GB" sz="900"/>
              <a:t> by Unknown Author is licensed under </a:t>
            </a:r>
            <a:r>
              <a:rPr lang="en-GB" sz="900">
                <a:hlinkClick r:id="rId5" tooltip="https://creativecommons.org/licenses/by-nc/3.0/"/>
              </a:rPr>
              <a:t>CC BY-NC</a:t>
            </a:r>
            <a:endParaRPr lang="en-GB" sz="900"/>
          </a:p>
        </p:txBody>
      </p:sp>
    </p:spTree>
    <p:extLst>
      <p:ext uri="{BB962C8B-B14F-4D97-AF65-F5344CB8AC3E}">
        <p14:creationId xmlns:p14="http://schemas.microsoft.com/office/powerpoint/2010/main" val="37721940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sign with a skull&#10;&#10;Description automatically generated with medium confidence">
            <a:extLst>
              <a:ext uri="{FF2B5EF4-FFF2-40B4-BE49-F238E27FC236}">
                <a16:creationId xmlns:a16="http://schemas.microsoft.com/office/drawing/2014/main" id="{9662168B-F69D-A59E-FD9A-0F59E416972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01899" y="887014"/>
            <a:ext cx="5788202" cy="5083971"/>
          </a:xfrm>
          <a:prstGeom prst="rect">
            <a:avLst/>
          </a:prstGeom>
        </p:spPr>
      </p:pic>
      <p:sp>
        <p:nvSpPr>
          <p:cNvPr id="4" name="TextBox 3">
            <a:extLst>
              <a:ext uri="{FF2B5EF4-FFF2-40B4-BE49-F238E27FC236}">
                <a16:creationId xmlns:a16="http://schemas.microsoft.com/office/drawing/2014/main" id="{777C64BC-DB8D-9C00-F509-E54C283ECE59}"/>
              </a:ext>
            </a:extLst>
          </p:cNvPr>
          <p:cNvSpPr txBox="1"/>
          <p:nvPr/>
        </p:nvSpPr>
        <p:spPr>
          <a:xfrm>
            <a:off x="2192015" y="6858000"/>
            <a:ext cx="7807970" cy="230832"/>
          </a:xfrm>
          <a:prstGeom prst="rect">
            <a:avLst/>
          </a:prstGeom>
          <a:noFill/>
        </p:spPr>
        <p:txBody>
          <a:bodyPr wrap="square" rtlCol="0">
            <a:spAutoFit/>
          </a:bodyPr>
          <a:lstStyle/>
          <a:p>
            <a:r>
              <a:rPr lang="en-GB" sz="900">
                <a:hlinkClick r:id="rId4" tooltip="https://commons.uncyclomedia.org/wiki/Image:Poison.svg"/>
              </a:rPr>
              <a:t>This Photo</a:t>
            </a:r>
            <a:r>
              <a:rPr lang="en-GB" sz="900"/>
              <a:t> by Unknown Author is licensed under </a:t>
            </a:r>
            <a:r>
              <a:rPr lang="en-GB" sz="900">
                <a:hlinkClick r:id="rId5" tooltip="https://creativecommons.org/licenses/by-nc-sa/3.0/"/>
              </a:rPr>
              <a:t>CC BY-SA-NC</a:t>
            </a:r>
            <a:endParaRPr lang="en-GB" sz="900"/>
          </a:p>
        </p:txBody>
      </p:sp>
    </p:spTree>
    <p:extLst>
      <p:ext uri="{BB962C8B-B14F-4D97-AF65-F5344CB8AC3E}">
        <p14:creationId xmlns:p14="http://schemas.microsoft.com/office/powerpoint/2010/main" val="517458890"/>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DADE6A42-777A-ACB2-08BA-4A4BA01AE9C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50227" y="883227"/>
            <a:ext cx="5091546" cy="5091546"/>
          </a:xfrm>
          <a:prstGeom prst="rect">
            <a:avLst/>
          </a:prstGeom>
        </p:spPr>
      </p:pic>
    </p:spTree>
    <p:extLst>
      <p:ext uri="{BB962C8B-B14F-4D97-AF65-F5344CB8AC3E}">
        <p14:creationId xmlns:p14="http://schemas.microsoft.com/office/powerpoint/2010/main" val="1100112152"/>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usinesscard&#10;&#10;Description automatically generated">
            <a:extLst>
              <a:ext uri="{FF2B5EF4-FFF2-40B4-BE49-F238E27FC236}">
                <a16:creationId xmlns:a16="http://schemas.microsoft.com/office/drawing/2014/main" id="{FF22141E-CD1E-CC87-FFA9-ADEAA923530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28279" y="761279"/>
            <a:ext cx="5335442" cy="5335442"/>
          </a:xfrm>
          <a:prstGeom prst="rect">
            <a:avLst/>
          </a:prstGeom>
        </p:spPr>
      </p:pic>
    </p:spTree>
    <p:extLst>
      <p:ext uri="{BB962C8B-B14F-4D97-AF65-F5344CB8AC3E}">
        <p14:creationId xmlns:p14="http://schemas.microsoft.com/office/powerpoint/2010/main" val="388074643"/>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10;&#10;Description automatically generated">
            <a:extLst>
              <a:ext uri="{FF2B5EF4-FFF2-40B4-BE49-F238E27FC236}">
                <a16:creationId xmlns:a16="http://schemas.microsoft.com/office/drawing/2014/main" id="{083104BF-640B-3873-D3F9-B5013A88103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22073" y="1059233"/>
            <a:ext cx="5112327" cy="4530799"/>
          </a:xfrm>
          <a:prstGeom prst="rect">
            <a:avLst/>
          </a:prstGeom>
        </p:spPr>
      </p:pic>
    </p:spTree>
    <p:extLst>
      <p:ext uri="{BB962C8B-B14F-4D97-AF65-F5344CB8AC3E}">
        <p14:creationId xmlns:p14="http://schemas.microsoft.com/office/powerpoint/2010/main" val="215696757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ED90E-C674-4D15-B43F-996C9C739F29}"/>
              </a:ext>
            </a:extLst>
          </p:cNvPr>
          <p:cNvSpPr>
            <a:spLocks noGrp="1"/>
          </p:cNvSpPr>
          <p:nvPr>
            <p:ph type="title"/>
          </p:nvPr>
        </p:nvSpPr>
        <p:spPr>
          <a:xfrm>
            <a:off x="621792" y="3598546"/>
            <a:ext cx="5806440" cy="2506972"/>
          </a:xfrm>
        </p:spPr>
        <p:txBody>
          <a:bodyPr vert="horz" wrap="square" lIns="91440" tIns="45720" rIns="91440" bIns="45720" rtlCol="0" anchor="t">
            <a:normAutofit/>
          </a:bodyPr>
          <a:lstStyle/>
          <a:p>
            <a:pPr algn="r"/>
            <a:r>
              <a:rPr lang="en-US" sz="56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What do we mean by Living in Safety and Stability? </a:t>
            </a:r>
          </a:p>
        </p:txBody>
      </p:sp>
      <p:pic>
        <p:nvPicPr>
          <p:cNvPr id="5" name="Content Placeholder 4" descr="A group of white figures&#10;&#10;Description automatically generated with low confidence">
            <a:extLst>
              <a:ext uri="{FF2B5EF4-FFF2-40B4-BE49-F238E27FC236}">
                <a16:creationId xmlns:a16="http://schemas.microsoft.com/office/drawing/2014/main" id="{DF071820-C578-4005-9FE5-A61D2DD327DD}"/>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p:blipFill>
        <p:spPr>
          <a:xfrm>
            <a:off x="6912864" y="1686565"/>
            <a:ext cx="4608576" cy="2857317"/>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9287826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435A9097-C93D-0E41-F511-FFFFB18A72D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754582" y="938646"/>
            <a:ext cx="4980708" cy="4980708"/>
          </a:xfrm>
          <a:prstGeom prst="rect">
            <a:avLst/>
          </a:prstGeom>
        </p:spPr>
      </p:pic>
    </p:spTree>
    <p:extLst>
      <p:ext uri="{BB962C8B-B14F-4D97-AF65-F5344CB8AC3E}">
        <p14:creationId xmlns:p14="http://schemas.microsoft.com/office/powerpoint/2010/main" val="151201733"/>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2705EA0-DDC1-4158-6F23-FEE0FAC885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77936" y="910936"/>
            <a:ext cx="5036127" cy="5036127"/>
          </a:xfrm>
          <a:prstGeom prst="rect">
            <a:avLst/>
          </a:prstGeom>
        </p:spPr>
      </p:pic>
    </p:spTree>
    <p:extLst>
      <p:ext uri="{BB962C8B-B14F-4D97-AF65-F5344CB8AC3E}">
        <p14:creationId xmlns:p14="http://schemas.microsoft.com/office/powerpoint/2010/main" val="3545359592"/>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37B2E4D4-C10F-7D51-1422-63E42365E2C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88026" y="821026"/>
            <a:ext cx="5215948" cy="5215948"/>
          </a:xfrm>
          <a:prstGeom prst="rect">
            <a:avLst/>
          </a:prstGeom>
        </p:spPr>
      </p:pic>
    </p:spTree>
    <p:extLst>
      <p:ext uri="{BB962C8B-B14F-4D97-AF65-F5344CB8AC3E}">
        <p14:creationId xmlns:p14="http://schemas.microsoft.com/office/powerpoint/2010/main" val="2414487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9139B9D2-8869-4CA3-0A1A-24B344579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709" y="824345"/>
            <a:ext cx="4932218" cy="4932218"/>
          </a:xfrm>
          <a:prstGeom prst="rect">
            <a:avLst/>
          </a:prstGeom>
        </p:spPr>
      </p:pic>
    </p:spTree>
    <p:extLst>
      <p:ext uri="{BB962C8B-B14F-4D97-AF65-F5344CB8AC3E}">
        <p14:creationId xmlns:p14="http://schemas.microsoft.com/office/powerpoint/2010/main" val="1277136125"/>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lti-coloured chairs">
            <a:extLst>
              <a:ext uri="{FF2B5EF4-FFF2-40B4-BE49-F238E27FC236}">
                <a16:creationId xmlns:a16="http://schemas.microsoft.com/office/drawing/2014/main" id="{59FE5B53-88CB-A594-C778-1E84D75A66D6}"/>
              </a:ext>
            </a:extLst>
          </p:cNvPr>
          <p:cNvPicPr>
            <a:picLocks noChangeAspect="1"/>
          </p:cNvPicPr>
          <p:nvPr/>
        </p:nvPicPr>
        <p:blipFill rotWithShape="1">
          <a:blip r:embed="rId3"/>
          <a:srcRect l="12928" r="6869" b="2"/>
          <a:stretch/>
        </p:blipFill>
        <p:spPr>
          <a:xfrm>
            <a:off x="8860" y="10"/>
            <a:ext cx="6962552" cy="6857990"/>
          </a:xfrm>
          <a:prstGeom prst="rect">
            <a:avLst/>
          </a:prstGeom>
        </p:spPr>
      </p:pic>
      <p:sp>
        <p:nvSpPr>
          <p:cNvPr id="2" name="Title 1">
            <a:extLst>
              <a:ext uri="{FF2B5EF4-FFF2-40B4-BE49-F238E27FC236}">
                <a16:creationId xmlns:a16="http://schemas.microsoft.com/office/drawing/2014/main" id="{BBDECAA2-30DA-A246-99BA-57B10A24534F}"/>
              </a:ext>
            </a:extLst>
          </p:cNvPr>
          <p:cNvSpPr>
            <a:spLocks noGrp="1"/>
          </p:cNvSpPr>
          <p:nvPr>
            <p:ph type="ctrTitle"/>
          </p:nvPr>
        </p:nvSpPr>
        <p:spPr>
          <a:xfrm>
            <a:off x="7570382" y="1358901"/>
            <a:ext cx="3707844" cy="2730498"/>
          </a:xfrm>
        </p:spPr>
        <p:txBody>
          <a:bodyPr vert="horz" lIns="91440" tIns="45720" rIns="91440" bIns="45720" rtlCol="0" anchor="b">
            <a:normAutofit/>
          </a:bodyPr>
          <a:lstStyle/>
          <a:p>
            <a:br>
              <a:rPr lang="en-US" sz="2300" dirty="0"/>
            </a:br>
            <a:r>
              <a:rPr lang="en-US" sz="2300" dirty="0"/>
              <a:t>MUSICAL CHAIRS</a:t>
            </a:r>
            <a:br>
              <a:rPr lang="en-US" sz="2300" dirty="0"/>
            </a:br>
            <a:r>
              <a:rPr lang="en-US" sz="2300" dirty="0"/>
              <a:t>1</a:t>
            </a:r>
            <a:r>
              <a:rPr lang="en-US" sz="2300" baseline="30000" dirty="0"/>
              <a:t>st</a:t>
            </a:r>
            <a:r>
              <a:rPr lang="en-US" sz="2300" dirty="0"/>
              <a:t>  Place: 20 Points</a:t>
            </a:r>
            <a:br>
              <a:rPr lang="en-US" sz="2300" dirty="0"/>
            </a:br>
            <a:r>
              <a:rPr lang="en-US" sz="2300" dirty="0"/>
              <a:t>2</a:t>
            </a:r>
            <a:r>
              <a:rPr lang="en-US" sz="2300" baseline="30000" dirty="0"/>
              <a:t>nd</a:t>
            </a:r>
            <a:r>
              <a:rPr lang="en-US" sz="2300" dirty="0"/>
              <a:t> Place 15 Points</a:t>
            </a:r>
            <a:br>
              <a:rPr lang="en-US" sz="2300" dirty="0"/>
            </a:br>
            <a:r>
              <a:rPr lang="en-US" sz="2300" dirty="0"/>
              <a:t>3rd Place: 10 Points</a:t>
            </a:r>
            <a:br>
              <a:rPr lang="en-US" sz="2300" dirty="0"/>
            </a:br>
            <a:r>
              <a:rPr lang="en-US" sz="2300" dirty="0"/>
              <a:t>Last Place: 5 Points </a:t>
            </a:r>
            <a:br>
              <a:rPr lang="en-US" sz="2300" dirty="0"/>
            </a:br>
            <a:br>
              <a:rPr lang="en-US" sz="2300" dirty="0"/>
            </a:br>
            <a:endParaRPr lang="en-US" sz="2300" dirty="0"/>
          </a:p>
        </p:txBody>
      </p:sp>
      <p:sp>
        <p:nvSpPr>
          <p:cNvPr id="3" name="Text Placeholder 2">
            <a:extLst>
              <a:ext uri="{FF2B5EF4-FFF2-40B4-BE49-F238E27FC236}">
                <a16:creationId xmlns:a16="http://schemas.microsoft.com/office/drawing/2014/main" id="{E9F736DF-B534-0E40-AA31-075491A35FE2}"/>
              </a:ext>
            </a:extLst>
          </p:cNvPr>
          <p:cNvSpPr>
            <a:spLocks noGrp="1"/>
          </p:cNvSpPr>
          <p:nvPr>
            <p:ph type="subTitle" idx="1"/>
          </p:nvPr>
        </p:nvSpPr>
        <p:spPr>
          <a:xfrm>
            <a:off x="7676707" y="4165601"/>
            <a:ext cx="3487479" cy="789172"/>
          </a:xfrm>
        </p:spPr>
        <p:txBody>
          <a:bodyPr vert="horz" lIns="91440" tIns="45720" rIns="91440" bIns="45720" rtlCol="0">
            <a:normAutofit/>
          </a:bodyPr>
          <a:lstStyle/>
          <a:p>
            <a:r>
              <a:rPr lang="en-US" sz="2200" dirty="0"/>
              <a:t>CHALLENGE ROUND - TWO</a:t>
            </a:r>
          </a:p>
          <a:p>
            <a:endParaRPr lang="en-US" sz="2200" dirty="0"/>
          </a:p>
        </p:txBody>
      </p:sp>
    </p:spTree>
    <p:extLst>
      <p:ext uri="{BB962C8B-B14F-4D97-AF65-F5344CB8AC3E}">
        <p14:creationId xmlns:p14="http://schemas.microsoft.com/office/powerpoint/2010/main" val="277517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EBBBEE11-994C-C64A-9739-1E36C530918B}"/>
              </a:ext>
            </a:extLst>
          </p:cNvPr>
          <p:cNvSpPr txBox="1">
            <a:spLocks/>
          </p:cNvSpPr>
          <p:nvPr/>
        </p:nvSpPr>
        <p:spPr>
          <a:xfrm>
            <a:off x="621792" y="3598546"/>
            <a:ext cx="5806440" cy="2506972"/>
          </a:xfrm>
          <a:prstGeom prst="rect">
            <a:avLst/>
          </a:prstGeom>
        </p:spPr>
        <p:txBody>
          <a:bodyPr vert="horz" wrap="square" lIns="91440" tIns="45720" rIns="91440" bIns="45720" rtlCol="0" anchor="t">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spcAft>
                <a:spcPts val="600"/>
              </a:spcAft>
            </a:pPr>
            <a:r>
              <a:rPr lang="en-US"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Round three – </a:t>
            </a:r>
          </a:p>
          <a:p>
            <a:pPr>
              <a:spcAft>
                <a:spcPts val="600"/>
              </a:spcAft>
            </a:pPr>
            <a:endParaRPr lang="en-US"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endParaRPr>
          </a:p>
          <a:p>
            <a:pPr>
              <a:spcAft>
                <a:spcPts val="600"/>
              </a:spcAft>
            </a:pPr>
            <a:r>
              <a:rPr lang="en-US"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Support system’s round</a:t>
            </a:r>
          </a:p>
        </p:txBody>
      </p:sp>
      <p:pic>
        <p:nvPicPr>
          <p:cNvPr id="4" name="Picture 3" descr="Shape&#10;&#10;Description automatically generated">
            <a:extLst>
              <a:ext uri="{FF2B5EF4-FFF2-40B4-BE49-F238E27FC236}">
                <a16:creationId xmlns:a16="http://schemas.microsoft.com/office/drawing/2014/main" id="{64F936CB-9998-E7AE-DABD-45C2DDA6AAD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12864" y="1582872"/>
            <a:ext cx="4608576" cy="3064703"/>
          </a:xfrm>
          <a:prstGeom prst="rect">
            <a:avLst/>
          </a:prstGeom>
        </p:spPr>
      </p:pic>
    </p:spTree>
    <p:extLst>
      <p:ext uri="{BB962C8B-B14F-4D97-AF65-F5344CB8AC3E}">
        <p14:creationId xmlns:p14="http://schemas.microsoft.com/office/powerpoint/2010/main" val="295232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p:txBody>
          <a:bodyPr>
            <a:normAutofit/>
          </a:bodyPr>
          <a:lstStyle/>
          <a:p>
            <a:r>
              <a:rPr lang="en-GB"/>
              <a:t>Support systems round</a:t>
            </a:r>
          </a:p>
        </p:txBody>
      </p:sp>
      <p:graphicFrame>
        <p:nvGraphicFramePr>
          <p:cNvPr id="23" name="Content Placeholder 2">
            <a:extLst>
              <a:ext uri="{FF2B5EF4-FFF2-40B4-BE49-F238E27FC236}">
                <a16:creationId xmlns:a16="http://schemas.microsoft.com/office/drawing/2014/main" id="{5557F03A-0AC7-4069-8922-595262DAE972}"/>
              </a:ext>
            </a:extLst>
          </p:cNvPr>
          <p:cNvGraphicFramePr>
            <a:graphicFrameLocks noGrp="1"/>
          </p:cNvGraphicFramePr>
          <p:nvPr>
            <p:ph idx="1"/>
            <p:extLst>
              <p:ext uri="{D42A27DB-BD31-4B8C-83A1-F6EECF244321}">
                <p14:modId xmlns:p14="http://schemas.microsoft.com/office/powerpoint/2010/main" val="2505015153"/>
              </p:ext>
            </p:extLst>
          </p:nvPr>
        </p:nvGraphicFramePr>
        <p:xfrm>
          <a:off x="1120775"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2635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p:txBody>
          <a:bodyPr>
            <a:normAutofit/>
          </a:bodyPr>
          <a:lstStyle/>
          <a:p>
            <a:r>
              <a:rPr lang="en-GB"/>
              <a:t>Support systems round</a:t>
            </a:r>
          </a:p>
        </p:txBody>
      </p:sp>
      <p:graphicFrame>
        <p:nvGraphicFramePr>
          <p:cNvPr id="5" name="Content Placeholder 2">
            <a:extLst>
              <a:ext uri="{FF2B5EF4-FFF2-40B4-BE49-F238E27FC236}">
                <a16:creationId xmlns:a16="http://schemas.microsoft.com/office/drawing/2014/main" id="{50EF1F48-7C83-4B3B-B9A3-04928702FA37}"/>
              </a:ext>
            </a:extLst>
          </p:cNvPr>
          <p:cNvGraphicFramePr>
            <a:graphicFrameLocks noGrp="1"/>
          </p:cNvGraphicFramePr>
          <p:nvPr>
            <p:ph idx="1"/>
            <p:extLst>
              <p:ext uri="{D42A27DB-BD31-4B8C-83A1-F6EECF244321}">
                <p14:modId xmlns:p14="http://schemas.microsoft.com/office/powerpoint/2010/main" val="3367057341"/>
              </p:ext>
            </p:extLst>
          </p:nvPr>
        </p:nvGraphicFramePr>
        <p:xfrm>
          <a:off x="1120775"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36759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p:txBody>
          <a:bodyPr>
            <a:normAutofit/>
          </a:bodyPr>
          <a:lstStyle/>
          <a:p>
            <a:r>
              <a:rPr lang="en-GB"/>
              <a:t>Support systems round</a:t>
            </a:r>
          </a:p>
        </p:txBody>
      </p:sp>
      <p:graphicFrame>
        <p:nvGraphicFramePr>
          <p:cNvPr id="5" name="Content Placeholder 2">
            <a:extLst>
              <a:ext uri="{FF2B5EF4-FFF2-40B4-BE49-F238E27FC236}">
                <a16:creationId xmlns:a16="http://schemas.microsoft.com/office/drawing/2014/main" id="{110B4AD0-CA65-452B-8F2F-086148D146CC}"/>
              </a:ext>
            </a:extLst>
          </p:cNvPr>
          <p:cNvGraphicFramePr>
            <a:graphicFrameLocks noGrp="1"/>
          </p:cNvGraphicFramePr>
          <p:nvPr>
            <p:ph idx="1"/>
            <p:extLst>
              <p:ext uri="{D42A27DB-BD31-4B8C-83A1-F6EECF244321}">
                <p14:modId xmlns:p14="http://schemas.microsoft.com/office/powerpoint/2010/main" val="27074759"/>
              </p:ext>
            </p:extLst>
          </p:nvPr>
        </p:nvGraphicFramePr>
        <p:xfrm>
          <a:off x="1120775"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5294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p:txBody>
          <a:bodyPr>
            <a:normAutofit/>
          </a:bodyPr>
          <a:lstStyle/>
          <a:p>
            <a:r>
              <a:rPr lang="en-GB"/>
              <a:t>Support systems round</a:t>
            </a:r>
          </a:p>
        </p:txBody>
      </p:sp>
      <p:graphicFrame>
        <p:nvGraphicFramePr>
          <p:cNvPr id="5" name="Content Placeholder 2">
            <a:extLst>
              <a:ext uri="{FF2B5EF4-FFF2-40B4-BE49-F238E27FC236}">
                <a16:creationId xmlns:a16="http://schemas.microsoft.com/office/drawing/2014/main" id="{110B4AD0-CA65-452B-8F2F-086148D146CC}"/>
              </a:ext>
            </a:extLst>
          </p:cNvPr>
          <p:cNvGraphicFramePr>
            <a:graphicFrameLocks noGrp="1"/>
          </p:cNvGraphicFramePr>
          <p:nvPr>
            <p:ph idx="1"/>
            <p:extLst>
              <p:ext uri="{D42A27DB-BD31-4B8C-83A1-F6EECF244321}">
                <p14:modId xmlns:p14="http://schemas.microsoft.com/office/powerpoint/2010/main" val="616873687"/>
              </p:ext>
            </p:extLst>
          </p:nvPr>
        </p:nvGraphicFramePr>
        <p:xfrm>
          <a:off x="1120775"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6663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22">
            <a:extLst>
              <a:ext uri="{FF2B5EF4-FFF2-40B4-BE49-F238E27FC236}">
                <a16:creationId xmlns:a16="http://schemas.microsoft.com/office/drawing/2014/main" id="{6020E385-54F4-42F2-9A7E-7A8B8160E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7">
            <a:extLst>
              <a:ext uri="{FF2B5EF4-FFF2-40B4-BE49-F238E27FC236}">
                <a16:creationId xmlns:a16="http://schemas.microsoft.com/office/drawing/2014/main" id="{B1B60728-8C3E-4908-96B8-23E962259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852" y="1948070"/>
            <a:ext cx="3429886" cy="3896139"/>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DE74C23F-2B22-12CB-1F78-493612423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6824" y="2394769"/>
            <a:ext cx="2843942" cy="3002740"/>
          </a:xfrm>
          <a:prstGeom prst="rect">
            <a:avLst/>
          </a:prstGeom>
        </p:spPr>
      </p:pic>
      <p:graphicFrame>
        <p:nvGraphicFramePr>
          <p:cNvPr id="18" name="Content Placeholder 2">
            <a:extLst>
              <a:ext uri="{FF2B5EF4-FFF2-40B4-BE49-F238E27FC236}">
                <a16:creationId xmlns:a16="http://schemas.microsoft.com/office/drawing/2014/main" id="{59EF2DC1-33C1-E0D7-C7BC-E0FE08EE838E}"/>
              </a:ext>
            </a:extLst>
          </p:cNvPr>
          <p:cNvGraphicFramePr>
            <a:graphicFrameLocks noGrp="1"/>
          </p:cNvGraphicFramePr>
          <p:nvPr>
            <p:ph idx="1"/>
            <p:extLst>
              <p:ext uri="{D42A27DB-BD31-4B8C-83A1-F6EECF244321}">
                <p14:modId xmlns:p14="http://schemas.microsoft.com/office/powerpoint/2010/main" val="3008938625"/>
              </p:ext>
            </p:extLst>
          </p:nvPr>
        </p:nvGraphicFramePr>
        <p:xfrm>
          <a:off x="1120000" y="1825625"/>
          <a:ext cx="6356856"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95043936"/>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p:txBody>
          <a:bodyPr>
            <a:normAutofit/>
          </a:bodyPr>
          <a:lstStyle/>
          <a:p>
            <a:r>
              <a:rPr lang="en-GB"/>
              <a:t>Support systems round</a:t>
            </a:r>
          </a:p>
        </p:txBody>
      </p:sp>
      <p:graphicFrame>
        <p:nvGraphicFramePr>
          <p:cNvPr id="5" name="Content Placeholder 2">
            <a:extLst>
              <a:ext uri="{FF2B5EF4-FFF2-40B4-BE49-F238E27FC236}">
                <a16:creationId xmlns:a16="http://schemas.microsoft.com/office/drawing/2014/main" id="{110B4AD0-CA65-452B-8F2F-086148D146CC}"/>
              </a:ext>
            </a:extLst>
          </p:cNvPr>
          <p:cNvGraphicFramePr>
            <a:graphicFrameLocks noGrp="1"/>
          </p:cNvGraphicFramePr>
          <p:nvPr>
            <p:ph idx="1"/>
            <p:extLst>
              <p:ext uri="{D42A27DB-BD31-4B8C-83A1-F6EECF244321}">
                <p14:modId xmlns:p14="http://schemas.microsoft.com/office/powerpoint/2010/main" val="2412085467"/>
              </p:ext>
            </p:extLst>
          </p:nvPr>
        </p:nvGraphicFramePr>
        <p:xfrm>
          <a:off x="1120775"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93767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p:txBody>
          <a:bodyPr>
            <a:normAutofit/>
          </a:bodyPr>
          <a:lstStyle/>
          <a:p>
            <a:r>
              <a:rPr lang="en-GB"/>
              <a:t>Support systems round</a:t>
            </a:r>
          </a:p>
        </p:txBody>
      </p:sp>
      <p:graphicFrame>
        <p:nvGraphicFramePr>
          <p:cNvPr id="5" name="Content Placeholder 2">
            <a:extLst>
              <a:ext uri="{FF2B5EF4-FFF2-40B4-BE49-F238E27FC236}">
                <a16:creationId xmlns:a16="http://schemas.microsoft.com/office/drawing/2014/main" id="{110B4AD0-CA65-452B-8F2F-086148D146CC}"/>
              </a:ext>
            </a:extLst>
          </p:cNvPr>
          <p:cNvGraphicFramePr>
            <a:graphicFrameLocks noGrp="1"/>
          </p:cNvGraphicFramePr>
          <p:nvPr>
            <p:ph idx="1"/>
            <p:extLst>
              <p:ext uri="{D42A27DB-BD31-4B8C-83A1-F6EECF244321}">
                <p14:modId xmlns:p14="http://schemas.microsoft.com/office/powerpoint/2010/main" val="852695472"/>
              </p:ext>
            </p:extLst>
          </p:nvPr>
        </p:nvGraphicFramePr>
        <p:xfrm>
          <a:off x="1120775"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28330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p:txBody>
          <a:bodyPr>
            <a:normAutofit/>
          </a:bodyPr>
          <a:lstStyle/>
          <a:p>
            <a:r>
              <a:rPr lang="en-GB"/>
              <a:t>Support systems round</a:t>
            </a:r>
          </a:p>
        </p:txBody>
      </p:sp>
      <p:graphicFrame>
        <p:nvGraphicFramePr>
          <p:cNvPr id="5" name="Content Placeholder 2">
            <a:extLst>
              <a:ext uri="{FF2B5EF4-FFF2-40B4-BE49-F238E27FC236}">
                <a16:creationId xmlns:a16="http://schemas.microsoft.com/office/drawing/2014/main" id="{110B4AD0-CA65-452B-8F2F-086148D146CC}"/>
              </a:ext>
            </a:extLst>
          </p:cNvPr>
          <p:cNvGraphicFramePr>
            <a:graphicFrameLocks noGrp="1"/>
          </p:cNvGraphicFramePr>
          <p:nvPr>
            <p:ph idx="1"/>
            <p:extLst>
              <p:ext uri="{D42A27DB-BD31-4B8C-83A1-F6EECF244321}">
                <p14:modId xmlns:p14="http://schemas.microsoft.com/office/powerpoint/2010/main" val="2483397723"/>
              </p:ext>
            </p:extLst>
          </p:nvPr>
        </p:nvGraphicFramePr>
        <p:xfrm>
          <a:off x="1120775"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75867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p:txBody>
          <a:bodyPr>
            <a:normAutofit/>
          </a:bodyPr>
          <a:lstStyle/>
          <a:p>
            <a:r>
              <a:rPr lang="en-GB"/>
              <a:t>Support systems round</a:t>
            </a:r>
          </a:p>
        </p:txBody>
      </p:sp>
      <p:graphicFrame>
        <p:nvGraphicFramePr>
          <p:cNvPr id="5" name="Content Placeholder 2">
            <a:extLst>
              <a:ext uri="{FF2B5EF4-FFF2-40B4-BE49-F238E27FC236}">
                <a16:creationId xmlns:a16="http://schemas.microsoft.com/office/drawing/2014/main" id="{110B4AD0-CA65-452B-8F2F-086148D146CC}"/>
              </a:ext>
            </a:extLst>
          </p:cNvPr>
          <p:cNvGraphicFramePr>
            <a:graphicFrameLocks noGrp="1"/>
          </p:cNvGraphicFramePr>
          <p:nvPr>
            <p:ph idx="1"/>
            <p:extLst>
              <p:ext uri="{D42A27DB-BD31-4B8C-83A1-F6EECF244321}">
                <p14:modId xmlns:p14="http://schemas.microsoft.com/office/powerpoint/2010/main" val="110652696"/>
              </p:ext>
            </p:extLst>
          </p:nvPr>
        </p:nvGraphicFramePr>
        <p:xfrm>
          <a:off x="1120775"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19284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a:xfrm>
            <a:off x="838200" y="365125"/>
            <a:ext cx="10515600" cy="1325563"/>
          </a:xfrm>
        </p:spPr>
        <p:txBody>
          <a:bodyPr>
            <a:normAutofit/>
          </a:bodyPr>
          <a:lstStyle/>
          <a:p>
            <a:r>
              <a:rPr lang="en-GB">
                <a:solidFill>
                  <a:schemeClr val="tx1"/>
                </a:solidFill>
              </a:rPr>
              <a:t>Support systems round</a:t>
            </a:r>
          </a:p>
        </p:txBody>
      </p:sp>
      <p:graphicFrame>
        <p:nvGraphicFramePr>
          <p:cNvPr id="5" name="Content Placeholder 2">
            <a:extLst>
              <a:ext uri="{FF2B5EF4-FFF2-40B4-BE49-F238E27FC236}">
                <a16:creationId xmlns:a16="http://schemas.microsoft.com/office/drawing/2014/main" id="{110B4AD0-CA65-452B-8F2F-086148D146CC}"/>
              </a:ext>
            </a:extLst>
          </p:cNvPr>
          <p:cNvGraphicFramePr>
            <a:graphicFrameLocks noGrp="1"/>
          </p:cNvGraphicFramePr>
          <p:nvPr>
            <p:ph idx="1"/>
            <p:extLst>
              <p:ext uri="{D42A27DB-BD31-4B8C-83A1-F6EECF244321}">
                <p14:modId xmlns:p14="http://schemas.microsoft.com/office/powerpoint/2010/main" val="2080516969"/>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142470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A959-D585-46D0-89B3-988A68B62635}"/>
              </a:ext>
            </a:extLst>
          </p:cNvPr>
          <p:cNvSpPr>
            <a:spLocks noGrp="1"/>
          </p:cNvSpPr>
          <p:nvPr>
            <p:ph type="title"/>
          </p:nvPr>
        </p:nvSpPr>
        <p:spPr/>
        <p:txBody>
          <a:bodyPr>
            <a:normAutofit/>
          </a:bodyPr>
          <a:lstStyle/>
          <a:p>
            <a:r>
              <a:rPr lang="en-GB"/>
              <a:t>Support systems round</a:t>
            </a:r>
          </a:p>
        </p:txBody>
      </p:sp>
      <p:graphicFrame>
        <p:nvGraphicFramePr>
          <p:cNvPr id="5" name="Content Placeholder 2">
            <a:extLst>
              <a:ext uri="{FF2B5EF4-FFF2-40B4-BE49-F238E27FC236}">
                <a16:creationId xmlns:a16="http://schemas.microsoft.com/office/drawing/2014/main" id="{110B4AD0-CA65-452B-8F2F-086148D146CC}"/>
              </a:ext>
            </a:extLst>
          </p:cNvPr>
          <p:cNvGraphicFramePr>
            <a:graphicFrameLocks noGrp="1"/>
          </p:cNvGraphicFramePr>
          <p:nvPr>
            <p:ph idx="1"/>
            <p:extLst>
              <p:ext uri="{D42A27DB-BD31-4B8C-83A1-F6EECF244321}">
                <p14:modId xmlns:p14="http://schemas.microsoft.com/office/powerpoint/2010/main" val="138466633"/>
              </p:ext>
            </p:extLst>
          </p:nvPr>
        </p:nvGraphicFramePr>
        <p:xfrm>
          <a:off x="1120775"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370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CAA2-30DA-A246-99BA-57B10A24534F}"/>
              </a:ext>
            </a:extLst>
          </p:cNvPr>
          <p:cNvSpPr>
            <a:spLocks noGrp="1"/>
          </p:cNvSpPr>
          <p:nvPr>
            <p:ph type="ctrTitle"/>
          </p:nvPr>
        </p:nvSpPr>
        <p:spPr>
          <a:xfrm>
            <a:off x="2209800" y="4464028"/>
            <a:ext cx="9144000" cy="1641490"/>
          </a:xfrm>
        </p:spPr>
        <p:txBody>
          <a:bodyPr vert="horz" wrap="none" lIns="91440" tIns="45720" rIns="91440" bIns="45720" rtlCol="0" anchor="t">
            <a:noAutofit/>
          </a:bodyPr>
          <a:lstStyle/>
          <a:p>
            <a:pPr algn="r"/>
            <a:r>
              <a:rPr lang="en-US" sz="50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rPr>
              <a:t>Challenge round three - </a:t>
            </a:r>
            <a:br>
              <a:rPr lang="en-US" sz="50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rPr>
            </a:br>
            <a:r>
              <a:rPr lang="en-US" sz="50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rPr>
              <a:t>Ping pong basketball</a:t>
            </a:r>
            <a:br>
              <a:rPr lang="en-US" sz="50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rPr>
            </a:br>
            <a:endParaRPr lang="en-US" sz="50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endParaRPr>
          </a:p>
        </p:txBody>
      </p:sp>
      <p:pic>
        <p:nvPicPr>
          <p:cNvPr id="19" name="Picture 18" descr="A top view colourful balls">
            <a:extLst>
              <a:ext uri="{FF2B5EF4-FFF2-40B4-BE49-F238E27FC236}">
                <a16:creationId xmlns:a16="http://schemas.microsoft.com/office/drawing/2014/main" id="{E2DE461A-D637-1660-0A7C-8F1596A3F4C9}"/>
              </a:ext>
            </a:extLst>
          </p:cNvPr>
          <p:cNvPicPr>
            <a:picLocks noChangeAspect="1"/>
          </p:cNvPicPr>
          <p:nvPr/>
        </p:nvPicPr>
        <p:blipFill rotWithShape="1">
          <a:blip r:embed="rId4"/>
          <a:srcRect t="22706" b="39636"/>
          <a:stretch/>
        </p:blipFill>
        <p:spPr>
          <a:xfrm>
            <a:off x="20" y="-14533"/>
            <a:ext cx="12191980" cy="3443533"/>
          </a:xfrm>
          <a:prstGeom prst="rect">
            <a:avLst/>
          </a:prstGeom>
        </p:spPr>
      </p:pic>
      <p:sp>
        <p:nvSpPr>
          <p:cNvPr id="3" name="Text Placeholder 2">
            <a:extLst>
              <a:ext uri="{FF2B5EF4-FFF2-40B4-BE49-F238E27FC236}">
                <a16:creationId xmlns:a16="http://schemas.microsoft.com/office/drawing/2014/main" id="{E9F736DF-B534-0E40-AA31-075491A35FE2}"/>
              </a:ext>
            </a:extLst>
          </p:cNvPr>
          <p:cNvSpPr>
            <a:spLocks noGrp="1"/>
          </p:cNvSpPr>
          <p:nvPr>
            <p:ph type="subTitle" idx="1"/>
          </p:nvPr>
        </p:nvSpPr>
        <p:spPr>
          <a:xfrm>
            <a:off x="1353861" y="4831537"/>
            <a:ext cx="9484277" cy="1371599"/>
          </a:xfrm>
        </p:spPr>
        <p:txBody>
          <a:bodyPr vert="horz" lIns="91440" tIns="45720" rIns="91440" bIns="45720" rtlCol="0">
            <a:normAutofit/>
          </a:bodyPr>
          <a:lstStyle/>
          <a:p>
            <a:pPr>
              <a:lnSpc>
                <a:spcPct val="100000"/>
              </a:lnSpc>
            </a:pPr>
            <a:r>
              <a:rPr lang="en-US" sz="2200" dirty="0">
                <a:solidFill>
                  <a:schemeClr val="tx1">
                    <a:lumMod val="65000"/>
                    <a:lumOff val="35000"/>
                  </a:schemeClr>
                </a:solidFill>
              </a:rPr>
              <a:t>Nominate one person from your  team </a:t>
            </a:r>
          </a:p>
          <a:p>
            <a:pPr>
              <a:lnSpc>
                <a:spcPct val="100000"/>
              </a:lnSpc>
            </a:pPr>
            <a:r>
              <a:rPr lang="en-US" sz="2200" dirty="0">
                <a:solidFill>
                  <a:schemeClr val="tx1">
                    <a:lumMod val="65000"/>
                    <a:lumOff val="35000"/>
                  </a:schemeClr>
                </a:solidFill>
              </a:rPr>
              <a:t>Each person gets ten chances to score</a:t>
            </a:r>
          </a:p>
          <a:p>
            <a:pPr>
              <a:lnSpc>
                <a:spcPct val="100000"/>
              </a:lnSpc>
            </a:pPr>
            <a:r>
              <a:rPr lang="en-US" sz="2200" dirty="0">
                <a:solidFill>
                  <a:schemeClr val="tx1">
                    <a:lumMod val="65000"/>
                    <a:lumOff val="35000"/>
                  </a:schemeClr>
                </a:solidFill>
              </a:rPr>
              <a:t>10 points for each score </a:t>
            </a:r>
          </a:p>
          <a:p>
            <a:pPr>
              <a:lnSpc>
                <a:spcPct val="100000"/>
              </a:lnSpc>
            </a:pPr>
            <a:endParaRPr lang="en-US" sz="2200" dirty="0">
              <a:solidFill>
                <a:schemeClr val="tx1">
                  <a:lumMod val="65000"/>
                  <a:lumOff val="35000"/>
                </a:schemeClr>
              </a:solidFill>
            </a:endParaRPr>
          </a:p>
          <a:p>
            <a:pPr>
              <a:lnSpc>
                <a:spcPct val="100000"/>
              </a:lnSpc>
            </a:pPr>
            <a:endParaRPr lang="en-US" sz="2200" dirty="0">
              <a:solidFill>
                <a:schemeClr val="tx1">
                  <a:lumMod val="65000"/>
                  <a:lumOff val="35000"/>
                </a:schemeClr>
              </a:solidFill>
            </a:endParaRPr>
          </a:p>
          <a:p>
            <a:pPr>
              <a:lnSpc>
                <a:spcPct val="100000"/>
              </a:lnSpc>
            </a:pPr>
            <a:endParaRPr lang="en-US" sz="2200" dirty="0">
              <a:solidFill>
                <a:schemeClr val="tx1">
                  <a:lumMod val="65000"/>
                  <a:lumOff val="35000"/>
                </a:schemeClr>
              </a:solidFill>
            </a:endParaRPr>
          </a:p>
        </p:txBody>
      </p:sp>
    </p:spTree>
    <p:extLst>
      <p:ext uri="{BB962C8B-B14F-4D97-AF65-F5344CB8AC3E}">
        <p14:creationId xmlns:p14="http://schemas.microsoft.com/office/powerpoint/2010/main" val="5806481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6B817-EB08-5325-4D49-D67C40CA1529}"/>
              </a:ext>
            </a:extLst>
          </p:cNvPr>
          <p:cNvSpPr>
            <a:spLocks noGrp="1"/>
          </p:cNvSpPr>
          <p:nvPr>
            <p:ph type="ctrTitle"/>
          </p:nvPr>
        </p:nvSpPr>
        <p:spPr>
          <a:xfrm>
            <a:off x="621792" y="4464028"/>
            <a:ext cx="7735824" cy="1641490"/>
          </a:xfrm>
        </p:spPr>
        <p:txBody>
          <a:bodyPr vert="horz" wrap="square" lIns="91440" tIns="45720" rIns="91440" bIns="45720" rtlCol="0" anchor="t">
            <a:normAutofit/>
          </a:bodyPr>
          <a:lstStyle/>
          <a:p>
            <a:pPr algn="r"/>
            <a:r>
              <a:rPr lang="en-US" sz="75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rPr>
              <a:t>AND The winner is…</a:t>
            </a:r>
          </a:p>
        </p:txBody>
      </p:sp>
      <p:pic>
        <p:nvPicPr>
          <p:cNvPr id="5" name="Picture 4" descr="Icon&#10;&#10;Description automatically generated">
            <a:extLst>
              <a:ext uri="{FF2B5EF4-FFF2-40B4-BE49-F238E27FC236}">
                <a16:creationId xmlns:a16="http://schemas.microsoft.com/office/drawing/2014/main" id="{6020172B-A547-D1D4-CA9B-48DC9C9ED7B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33282" y="1784586"/>
            <a:ext cx="2688158" cy="2661276"/>
          </a:xfrm>
          <a:prstGeom prst="rect">
            <a:avLst/>
          </a:prstGeom>
        </p:spPr>
      </p:pic>
      <p:sp>
        <p:nvSpPr>
          <p:cNvPr id="3" name="Text Placeholder 2">
            <a:extLst>
              <a:ext uri="{FF2B5EF4-FFF2-40B4-BE49-F238E27FC236}">
                <a16:creationId xmlns:a16="http://schemas.microsoft.com/office/drawing/2014/main" id="{9ADCDDC5-594E-8F22-2BBC-1CD49584CC40}"/>
              </a:ext>
            </a:extLst>
          </p:cNvPr>
          <p:cNvSpPr>
            <a:spLocks noGrp="1"/>
          </p:cNvSpPr>
          <p:nvPr>
            <p:ph type="subTitle" idx="1"/>
          </p:nvPr>
        </p:nvSpPr>
        <p:spPr/>
        <p:txBody>
          <a:bodyPr/>
          <a:lstStyle/>
          <a:p>
            <a:r>
              <a:rPr lang="en-GB" dirty="0"/>
              <a:t>Well done to everyone!</a:t>
            </a:r>
          </a:p>
        </p:txBody>
      </p:sp>
    </p:spTree>
    <p:extLst>
      <p:ext uri="{BB962C8B-B14F-4D97-AF65-F5344CB8AC3E}">
        <p14:creationId xmlns:p14="http://schemas.microsoft.com/office/powerpoint/2010/main" val="34303333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E8EE-5168-4A13-A508-3E8705139FD5}"/>
              </a:ext>
            </a:extLst>
          </p:cNvPr>
          <p:cNvSpPr>
            <a:spLocks noGrp="1"/>
          </p:cNvSpPr>
          <p:nvPr>
            <p:ph type="title"/>
          </p:nvPr>
        </p:nvSpPr>
        <p:spPr>
          <a:xfrm>
            <a:off x="524740" y="659064"/>
            <a:ext cx="4138699" cy="5504688"/>
          </a:xfrm>
        </p:spPr>
        <p:txBody>
          <a:bodyPr>
            <a:normAutofit/>
          </a:bodyPr>
          <a:lstStyle/>
          <a:p>
            <a:r>
              <a:rPr lang="en-GB" sz="6000" dirty="0"/>
              <a:t>Session Four – Managing Risk</a:t>
            </a:r>
          </a:p>
        </p:txBody>
      </p:sp>
      <p:graphicFrame>
        <p:nvGraphicFramePr>
          <p:cNvPr id="42" name="Content Placeholder 2">
            <a:extLst>
              <a:ext uri="{FF2B5EF4-FFF2-40B4-BE49-F238E27FC236}">
                <a16:creationId xmlns:a16="http://schemas.microsoft.com/office/drawing/2014/main" id="{1B7990E0-B373-4FDE-AF62-706FD1EFAC04}"/>
              </a:ext>
            </a:extLst>
          </p:cNvPr>
          <p:cNvGraphicFramePr>
            <a:graphicFrameLocks noGrp="1"/>
          </p:cNvGraphicFramePr>
          <p:nvPr>
            <p:ph idx="1"/>
            <p:extLst>
              <p:ext uri="{D42A27DB-BD31-4B8C-83A1-F6EECF244321}">
                <p14:modId xmlns:p14="http://schemas.microsoft.com/office/powerpoint/2010/main" val="1562946933"/>
              </p:ext>
            </p:extLst>
          </p:nvPr>
        </p:nvGraphicFramePr>
        <p:xfrm>
          <a:off x="4804999" y="736901"/>
          <a:ext cx="630219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C745EEA-BF69-4C0D-B04D-9963EABE57C8}"/>
              </a:ext>
            </a:extLst>
          </p:cNvPr>
          <p:cNvSpPr txBox="1"/>
          <p:nvPr/>
        </p:nvSpPr>
        <p:spPr>
          <a:xfrm>
            <a:off x="5545375" y="3271153"/>
            <a:ext cx="5561814" cy="338554"/>
          </a:xfrm>
          <a:prstGeom prst="rect">
            <a:avLst/>
          </a:prstGeom>
          <a:noFill/>
        </p:spPr>
        <p:txBody>
          <a:bodyPr wrap="square" rtlCol="0">
            <a:spAutoFit/>
          </a:bodyPr>
          <a:lstStyle/>
          <a:p>
            <a:r>
              <a:rPr lang="en-GB" sz="1600" dirty="0">
                <a:solidFill>
                  <a:schemeClr val="bg1"/>
                </a:solidFill>
              </a:rPr>
              <a:t>How risky? - Scenarios</a:t>
            </a:r>
          </a:p>
        </p:txBody>
      </p:sp>
      <p:sp>
        <p:nvSpPr>
          <p:cNvPr id="7" name="TextBox 6">
            <a:extLst>
              <a:ext uri="{FF2B5EF4-FFF2-40B4-BE49-F238E27FC236}">
                <a16:creationId xmlns:a16="http://schemas.microsoft.com/office/drawing/2014/main" id="{6A5BE0AD-FBA1-4E5B-B975-317FD17370DA}"/>
              </a:ext>
            </a:extLst>
          </p:cNvPr>
          <p:cNvSpPr txBox="1"/>
          <p:nvPr/>
        </p:nvSpPr>
        <p:spPr>
          <a:xfrm>
            <a:off x="6105445" y="4096652"/>
            <a:ext cx="5561814" cy="338554"/>
          </a:xfrm>
          <a:prstGeom prst="rect">
            <a:avLst/>
          </a:prstGeom>
          <a:noFill/>
        </p:spPr>
        <p:txBody>
          <a:bodyPr wrap="square" rtlCol="0">
            <a:spAutoFit/>
          </a:bodyPr>
          <a:lstStyle/>
          <a:p>
            <a:r>
              <a:rPr lang="en-GB" sz="1600" dirty="0">
                <a:solidFill>
                  <a:schemeClr val="bg1"/>
                </a:solidFill>
              </a:rPr>
              <a:t>Why engage in risk taking behaviours?</a:t>
            </a:r>
          </a:p>
        </p:txBody>
      </p:sp>
    </p:spTree>
    <p:extLst>
      <p:ext uri="{BB962C8B-B14F-4D97-AF65-F5344CB8AC3E}">
        <p14:creationId xmlns:p14="http://schemas.microsoft.com/office/powerpoint/2010/main" val="34130304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erson standing on a rock with the sun behind him&#10;&#10;Description automatically generated with low confidence">
            <a:extLst>
              <a:ext uri="{FF2B5EF4-FFF2-40B4-BE49-F238E27FC236}">
                <a16:creationId xmlns:a16="http://schemas.microsoft.com/office/drawing/2014/main" id="{45769D17-A528-36C3-07C2-298A6B1539C7}"/>
              </a:ext>
            </a:extLst>
          </p:cNvPr>
          <p:cNvPicPr>
            <a:picLocks noChangeAspect="1"/>
          </p:cNvPicPr>
          <p:nvPr/>
        </p:nvPicPr>
        <p:blipFill rotWithShape="1">
          <a:blip r:embed="rId2">
            <a:duotone>
              <a:schemeClr val="bg2">
                <a:shade val="45000"/>
                <a:satMod val="135000"/>
              </a:schemeClr>
              <a:prstClr val="white"/>
            </a:duotone>
            <a:alphaModFix amt="2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26" r="4851"/>
          <a:stretch/>
        </p:blipFill>
        <p:spPr>
          <a:xfrm>
            <a:off x="20" y="10"/>
            <a:ext cx="12191980" cy="6857990"/>
          </a:xfrm>
          <a:prstGeom prst="rect">
            <a:avLst/>
          </a:prstGeom>
        </p:spPr>
      </p:pic>
      <p:sp>
        <p:nvSpPr>
          <p:cNvPr id="2" name="Title 1">
            <a:extLst>
              <a:ext uri="{FF2B5EF4-FFF2-40B4-BE49-F238E27FC236}">
                <a16:creationId xmlns:a16="http://schemas.microsoft.com/office/drawing/2014/main" id="{BCA25D71-583F-04AB-2E1F-2F1ABED02DCD}"/>
              </a:ext>
            </a:extLst>
          </p:cNvPr>
          <p:cNvSpPr>
            <a:spLocks noGrp="1"/>
          </p:cNvSpPr>
          <p:nvPr>
            <p:ph type="title"/>
          </p:nvPr>
        </p:nvSpPr>
        <p:spPr>
          <a:xfrm>
            <a:off x="1751012" y="1300785"/>
            <a:ext cx="8689976" cy="2509213"/>
          </a:xfrm>
        </p:spPr>
        <p:txBody>
          <a:bodyPr vert="horz" lIns="91440" tIns="45720" rIns="91440" bIns="45720" rtlCol="0" anchor="b">
            <a:normAutofit/>
          </a:bodyPr>
          <a:lstStyle/>
          <a:p>
            <a:r>
              <a:rPr lang="en-US" sz="4800"/>
              <a:t>Bucket List</a:t>
            </a:r>
          </a:p>
        </p:txBody>
      </p:sp>
      <p:sp>
        <p:nvSpPr>
          <p:cNvPr id="24" name="Content Placeholder 23">
            <a:extLst>
              <a:ext uri="{FF2B5EF4-FFF2-40B4-BE49-F238E27FC236}">
                <a16:creationId xmlns:a16="http://schemas.microsoft.com/office/drawing/2014/main" id="{C235C31A-CC35-F5E2-E7E4-EA9A821A77B0}"/>
              </a:ext>
            </a:extLst>
          </p:cNvPr>
          <p:cNvSpPr>
            <a:spLocks noGrp="1"/>
          </p:cNvSpPr>
          <p:nvPr>
            <p:ph idx="1"/>
          </p:nvPr>
        </p:nvSpPr>
        <p:spPr>
          <a:xfrm>
            <a:off x="1751012" y="3886200"/>
            <a:ext cx="8689976" cy="1371599"/>
          </a:xfrm>
        </p:spPr>
        <p:txBody>
          <a:bodyPr vert="horz" lIns="91440" tIns="45720" rIns="91440" bIns="45720" rtlCol="0">
            <a:normAutofit/>
          </a:bodyPr>
          <a:lstStyle/>
          <a:p>
            <a:pPr marL="0" indent="0" algn="ctr">
              <a:buNone/>
            </a:pPr>
            <a:r>
              <a:rPr lang="en-US" sz="2200">
                <a:solidFill>
                  <a:schemeClr val="tx1">
                    <a:lumMod val="65000"/>
                    <a:lumOff val="35000"/>
                  </a:schemeClr>
                </a:solidFill>
              </a:rPr>
              <a:t>We can achieve our bucket lists through hard work, support and, sometimes, taking risks!</a:t>
            </a:r>
          </a:p>
        </p:txBody>
      </p:sp>
    </p:spTree>
    <p:extLst>
      <p:ext uri="{BB962C8B-B14F-4D97-AF65-F5344CB8AC3E}">
        <p14:creationId xmlns:p14="http://schemas.microsoft.com/office/powerpoint/2010/main" val="15367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2EA316-DCF3-C99B-22E0-6B58099DF931}"/>
              </a:ext>
            </a:extLst>
          </p:cNvPr>
          <p:cNvSpPr txBox="1"/>
          <p:nvPr/>
        </p:nvSpPr>
        <p:spPr>
          <a:xfrm>
            <a:off x="621792" y="3598546"/>
            <a:ext cx="5806440" cy="2506972"/>
          </a:xfrm>
          <a:prstGeom prst="rect">
            <a:avLst/>
          </a:prstGeom>
        </p:spPr>
        <p:txBody>
          <a:bodyPr vert="horz" wrap="square" lIns="91440" tIns="45720" rIns="91440" bIns="45720" rtlCol="0" anchor="t">
            <a:normAutofit/>
          </a:bodyPr>
          <a:lstStyle/>
          <a:p>
            <a:pPr algn="r" defTabSz="914400">
              <a:lnSpc>
                <a:spcPct val="90000"/>
              </a:lnSpc>
              <a:spcBef>
                <a:spcPct val="0"/>
              </a:spcBef>
              <a:spcAft>
                <a:spcPts val="600"/>
              </a:spcAft>
            </a:pPr>
            <a:r>
              <a:rPr lang="en-US" sz="45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rPr>
              <a:t>Helps to keep us all feeling safe and comfortable with one another!</a:t>
            </a:r>
          </a:p>
        </p:txBody>
      </p:sp>
      <p:pic>
        <p:nvPicPr>
          <p:cNvPr id="5" name="Content Placeholder 4" descr="Text, whiteboard&#10;&#10;Description automatically generated">
            <a:extLst>
              <a:ext uri="{FF2B5EF4-FFF2-40B4-BE49-F238E27FC236}">
                <a16:creationId xmlns:a16="http://schemas.microsoft.com/office/drawing/2014/main" id="{1E0DBEA8-FD18-49E6-A145-C5874CB45586}"/>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12864" y="1577112"/>
            <a:ext cx="4608576" cy="3076224"/>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685541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29C13-3E99-5195-9A7C-395E271A6E97}"/>
              </a:ext>
            </a:extLst>
          </p:cNvPr>
          <p:cNvSpPr>
            <a:spLocks noGrp="1"/>
          </p:cNvSpPr>
          <p:nvPr>
            <p:ph type="title"/>
          </p:nvPr>
        </p:nvSpPr>
        <p:spPr>
          <a:xfrm>
            <a:off x="322725" y="2174393"/>
            <a:ext cx="4328819" cy="2509213"/>
          </a:xfrm>
        </p:spPr>
        <p:txBody>
          <a:bodyPr vert="horz" lIns="91440" tIns="45720" rIns="91440" bIns="45720" rtlCol="0" anchor="b">
            <a:normAutofit fontScale="90000"/>
          </a:bodyPr>
          <a:lstStyle/>
          <a:p>
            <a:r>
              <a:rPr lang="en-US" sz="4800" dirty="0"/>
              <a:t>How Risky?</a:t>
            </a:r>
            <a:br>
              <a:rPr lang="en-US" sz="4800" dirty="0"/>
            </a:br>
            <a:r>
              <a:rPr lang="en-US" sz="4800" dirty="0"/>
              <a:t>Scenario Cards</a:t>
            </a:r>
            <a:br>
              <a:rPr lang="en-US" sz="4800" dirty="0"/>
            </a:br>
            <a:r>
              <a:rPr lang="en-US" sz="3300" dirty="0"/>
              <a:t>Discuss with your team and decide how risky each situation/ scenario is!</a:t>
            </a:r>
          </a:p>
        </p:txBody>
      </p:sp>
      <p:graphicFrame>
        <p:nvGraphicFramePr>
          <p:cNvPr id="5" name="Content Placeholder 2">
            <a:extLst>
              <a:ext uri="{FF2B5EF4-FFF2-40B4-BE49-F238E27FC236}">
                <a16:creationId xmlns:a16="http://schemas.microsoft.com/office/drawing/2014/main" id="{81815629-3C1E-DA58-4EA9-4884F1FD14DE}"/>
              </a:ext>
            </a:extLst>
          </p:cNvPr>
          <p:cNvGraphicFramePr>
            <a:graphicFrameLocks noGrp="1"/>
          </p:cNvGraphicFramePr>
          <p:nvPr>
            <p:ph idx="1"/>
            <p:extLst>
              <p:ext uri="{D42A27DB-BD31-4B8C-83A1-F6EECF244321}">
                <p14:modId xmlns:p14="http://schemas.microsoft.com/office/powerpoint/2010/main" val="2683680488"/>
              </p:ext>
            </p:extLst>
          </p:nvPr>
        </p:nvGraphicFramePr>
        <p:xfrm>
          <a:off x="5042848" y="643467"/>
          <a:ext cx="6489510" cy="5252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57952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with idea concept">
            <a:extLst>
              <a:ext uri="{FF2B5EF4-FFF2-40B4-BE49-F238E27FC236}">
                <a16:creationId xmlns:a16="http://schemas.microsoft.com/office/drawing/2014/main" id="{EF8F58A5-937E-C066-0423-7E4AB924DF7F}"/>
              </a:ext>
            </a:extLst>
          </p:cNvPr>
          <p:cNvPicPr>
            <a:picLocks noChangeAspect="1"/>
          </p:cNvPicPr>
          <p:nvPr/>
        </p:nvPicPr>
        <p:blipFill rotWithShape="1">
          <a:blip r:embed="rId2">
            <a:duotone>
              <a:schemeClr val="bg2">
                <a:shade val="45000"/>
                <a:satMod val="135000"/>
              </a:schemeClr>
              <a:prstClr val="white"/>
            </a:duotone>
            <a:alphaModFix amt="25000"/>
          </a:blip>
          <a:srcRect t="2980" b="12750"/>
          <a:stretch/>
        </p:blipFill>
        <p:spPr>
          <a:xfrm>
            <a:off x="20" y="10"/>
            <a:ext cx="12191980" cy="6857990"/>
          </a:xfrm>
          <a:prstGeom prst="rect">
            <a:avLst/>
          </a:prstGeom>
        </p:spPr>
      </p:pic>
      <p:sp>
        <p:nvSpPr>
          <p:cNvPr id="2" name="Title 1">
            <a:extLst>
              <a:ext uri="{FF2B5EF4-FFF2-40B4-BE49-F238E27FC236}">
                <a16:creationId xmlns:a16="http://schemas.microsoft.com/office/drawing/2014/main" id="{52C6E9DB-E6C8-1288-95EE-BE3BAD93D63F}"/>
              </a:ext>
            </a:extLst>
          </p:cNvPr>
          <p:cNvSpPr>
            <a:spLocks noGrp="1"/>
          </p:cNvSpPr>
          <p:nvPr>
            <p:ph type="title"/>
          </p:nvPr>
        </p:nvSpPr>
        <p:spPr>
          <a:xfrm>
            <a:off x="1751012" y="1300785"/>
            <a:ext cx="8689976" cy="2509213"/>
          </a:xfrm>
        </p:spPr>
        <p:txBody>
          <a:bodyPr vert="horz" lIns="91440" tIns="45720" rIns="91440" bIns="45720" rtlCol="0" anchor="b">
            <a:normAutofit/>
          </a:bodyPr>
          <a:lstStyle/>
          <a:p>
            <a:r>
              <a:rPr lang="en-US" sz="4800"/>
              <a:t>Brainstorm</a:t>
            </a:r>
          </a:p>
        </p:txBody>
      </p:sp>
      <p:sp>
        <p:nvSpPr>
          <p:cNvPr id="3" name="Content Placeholder 2">
            <a:extLst>
              <a:ext uri="{FF2B5EF4-FFF2-40B4-BE49-F238E27FC236}">
                <a16:creationId xmlns:a16="http://schemas.microsoft.com/office/drawing/2014/main" id="{78FA1D22-1C04-60F6-2021-3E0D7482E49C}"/>
              </a:ext>
            </a:extLst>
          </p:cNvPr>
          <p:cNvSpPr>
            <a:spLocks noGrp="1"/>
          </p:cNvSpPr>
          <p:nvPr>
            <p:ph idx="1"/>
          </p:nvPr>
        </p:nvSpPr>
        <p:spPr>
          <a:xfrm>
            <a:off x="1751012" y="3886200"/>
            <a:ext cx="8689976" cy="1371599"/>
          </a:xfrm>
        </p:spPr>
        <p:txBody>
          <a:bodyPr vert="horz" lIns="91440" tIns="45720" rIns="91440" bIns="45720" rtlCol="0">
            <a:normAutofit/>
          </a:bodyPr>
          <a:lstStyle/>
          <a:p>
            <a:pPr marL="0" indent="0" algn="ctr">
              <a:buNone/>
            </a:pPr>
            <a:r>
              <a:rPr lang="en-US" sz="2200">
                <a:solidFill>
                  <a:schemeClr val="tx1">
                    <a:lumMod val="65000"/>
                    <a:lumOff val="35000"/>
                  </a:schemeClr>
                </a:solidFill>
              </a:rPr>
              <a:t>Why do we engage in risk-taking behaviour? </a:t>
            </a:r>
          </a:p>
        </p:txBody>
      </p:sp>
    </p:spTree>
    <p:extLst>
      <p:ext uri="{BB962C8B-B14F-4D97-AF65-F5344CB8AC3E}">
        <p14:creationId xmlns:p14="http://schemas.microsoft.com/office/powerpoint/2010/main" val="168106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E6ACC-7F9E-59C5-0339-56270130C897}"/>
              </a:ext>
            </a:extLst>
          </p:cNvPr>
          <p:cNvSpPr>
            <a:spLocks noGrp="1"/>
          </p:cNvSpPr>
          <p:nvPr>
            <p:ph type="title"/>
          </p:nvPr>
        </p:nvSpPr>
        <p:spPr>
          <a:xfrm>
            <a:off x="838200" y="365125"/>
            <a:ext cx="10515600" cy="1325563"/>
          </a:xfrm>
        </p:spPr>
        <p:txBody>
          <a:bodyPr>
            <a:normAutofit/>
          </a:bodyPr>
          <a:lstStyle/>
          <a:p>
            <a:r>
              <a:rPr lang="en-GB" sz="4200" dirty="0">
                <a:solidFill>
                  <a:schemeClr val="tx1"/>
                </a:solidFill>
              </a:rPr>
              <a:t>Some reasons you might engage in risk taking behaviours…</a:t>
            </a:r>
          </a:p>
        </p:txBody>
      </p:sp>
      <p:graphicFrame>
        <p:nvGraphicFramePr>
          <p:cNvPr id="5" name="Content Placeholder 2">
            <a:extLst>
              <a:ext uri="{FF2B5EF4-FFF2-40B4-BE49-F238E27FC236}">
                <a16:creationId xmlns:a16="http://schemas.microsoft.com/office/drawing/2014/main" id="{F0EDB531-0AED-8568-9631-8A370FD7083D}"/>
              </a:ext>
            </a:extLst>
          </p:cNvPr>
          <p:cNvGraphicFramePr>
            <a:graphicFrameLocks noGrp="1"/>
          </p:cNvGraphicFramePr>
          <p:nvPr>
            <p:ph idx="1"/>
            <p:extLst>
              <p:ext uri="{D42A27DB-BD31-4B8C-83A1-F6EECF244321}">
                <p14:modId xmlns:p14="http://schemas.microsoft.com/office/powerpoint/2010/main" val="1187181991"/>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08087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9C56AF87-E839-FAF3-F793-E06511888883}"/>
              </a:ext>
            </a:extLst>
          </p:cNvPr>
          <p:cNvPicPr>
            <a:picLocks noChangeAspect="1"/>
          </p:cNvPicPr>
          <p:nvPr/>
        </p:nvPicPr>
        <p:blipFill rotWithShape="1">
          <a:blip r:embed="rId3">
            <a:alphaModFix amt="12000"/>
            <a:grayscl/>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120" r="6168"/>
          <a:stretch/>
        </p:blipFill>
        <p:spPr>
          <a:xfrm>
            <a:off x="20" y="1"/>
            <a:ext cx="12191980" cy="5938683"/>
          </a:xfrm>
          <a:prstGeom prst="rect">
            <a:avLst/>
          </a:prstGeom>
          <a:effectLst>
            <a:reflection blurRad="38100" stA="55000" endPos="15000" dir="5400000" sy="-100000" algn="bl" rotWithShape="0"/>
          </a:effectLst>
        </p:spPr>
      </p:pic>
      <p:sp>
        <p:nvSpPr>
          <p:cNvPr id="2" name="Title 1">
            <a:extLst>
              <a:ext uri="{FF2B5EF4-FFF2-40B4-BE49-F238E27FC236}">
                <a16:creationId xmlns:a16="http://schemas.microsoft.com/office/drawing/2014/main" id="{1FC06DB5-E5F1-2457-D5AF-7BEABA2B9236}"/>
              </a:ext>
            </a:extLst>
          </p:cNvPr>
          <p:cNvSpPr>
            <a:spLocks noGrp="1"/>
          </p:cNvSpPr>
          <p:nvPr>
            <p:ph type="title"/>
          </p:nvPr>
        </p:nvSpPr>
        <p:spPr>
          <a:xfrm>
            <a:off x="838200" y="365125"/>
            <a:ext cx="10515600" cy="1325563"/>
          </a:xfrm>
        </p:spPr>
        <p:txBody>
          <a:bodyPr>
            <a:normAutofit/>
          </a:bodyPr>
          <a:lstStyle/>
          <a:p>
            <a:r>
              <a:rPr lang="en-GB" dirty="0"/>
              <a:t>Managing Emotions</a:t>
            </a:r>
          </a:p>
        </p:txBody>
      </p:sp>
      <p:graphicFrame>
        <p:nvGraphicFramePr>
          <p:cNvPr id="11" name="Content Placeholder 2">
            <a:extLst>
              <a:ext uri="{FF2B5EF4-FFF2-40B4-BE49-F238E27FC236}">
                <a16:creationId xmlns:a16="http://schemas.microsoft.com/office/drawing/2014/main" id="{4D1F812B-F42B-1960-00A6-622F254500FE}"/>
              </a:ext>
            </a:extLst>
          </p:cNvPr>
          <p:cNvGraphicFramePr/>
          <p:nvPr>
            <p:extLst>
              <p:ext uri="{D42A27DB-BD31-4B8C-83A1-F6EECF244321}">
                <p14:modId xmlns:p14="http://schemas.microsoft.com/office/powerpoint/2010/main" val="2349830088"/>
              </p:ext>
            </p:extLst>
          </p:nvPr>
        </p:nvGraphicFramePr>
        <p:xfrm>
          <a:off x="1120000" y="1825625"/>
          <a:ext cx="102338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316945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034578-3CEF-3351-ECC5-C6141D5B1932}"/>
              </a:ext>
            </a:extLst>
          </p:cNvPr>
          <p:cNvSpPr>
            <a:spLocks noGrp="1"/>
          </p:cNvSpPr>
          <p:nvPr>
            <p:ph idx="1"/>
          </p:nvPr>
        </p:nvSpPr>
        <p:spPr>
          <a:xfrm>
            <a:off x="4983480" y="1825625"/>
            <a:ext cx="6487886" cy="4351338"/>
          </a:xfrm>
        </p:spPr>
        <p:txBody>
          <a:bodyPr>
            <a:normAutofit/>
          </a:bodyPr>
          <a:lstStyle/>
          <a:p>
            <a:r>
              <a:rPr lang="en-GB"/>
              <a:t>If we can manage our emotions better, we may also be better at making better decisions – less risky decisions!</a:t>
            </a:r>
          </a:p>
        </p:txBody>
      </p:sp>
      <p:pic>
        <p:nvPicPr>
          <p:cNvPr id="8" name="Picture 7" descr="A picture containing text&#10;&#10;Description automatically generated">
            <a:extLst>
              <a:ext uri="{FF2B5EF4-FFF2-40B4-BE49-F238E27FC236}">
                <a16:creationId xmlns:a16="http://schemas.microsoft.com/office/drawing/2014/main" id="{9CFB3D45-3FD1-AA18-9C80-A7184E6D75C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648" r="22818"/>
          <a:stretch/>
        </p:blipFill>
        <p:spPr>
          <a:xfrm>
            <a:off x="20" y="10"/>
            <a:ext cx="4343380" cy="6857990"/>
          </a:xfrm>
          <a:prstGeom prst="rect">
            <a:avLst/>
          </a:prstGeom>
        </p:spPr>
      </p:pic>
    </p:spTree>
    <p:extLst>
      <p:ext uri="{BB962C8B-B14F-4D97-AF65-F5344CB8AC3E}">
        <p14:creationId xmlns:p14="http://schemas.microsoft.com/office/powerpoint/2010/main" val="33529772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1751012" y="3909806"/>
            <a:ext cx="8689976" cy="1345888"/>
          </a:xfrm>
          <a:prstGeom prst="ellipse">
            <a:avLst/>
          </a:prstGeom>
        </p:spPr>
        <p:txBody>
          <a:bodyPr vert="horz" lIns="91440" tIns="45720" rIns="91440" bIns="45720" rtlCol="0" anchor="b">
            <a:normAutofit/>
          </a:bodyPr>
          <a:lstStyle/>
          <a:p>
            <a:pPr algn="ctr"/>
            <a:r>
              <a:rPr lang="en-US" sz="4800" dirty="0"/>
              <a:t>Check Out</a:t>
            </a:r>
          </a:p>
        </p:txBody>
      </p:sp>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301" r="-1" b="-1"/>
          <a:stretch/>
        </p:blipFill>
        <p:spPr>
          <a:xfrm>
            <a:off x="3078163" y="550656"/>
            <a:ext cx="6035675" cy="329247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0841454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E8EE-5168-4A13-A508-3E8705139FD5}"/>
              </a:ext>
            </a:extLst>
          </p:cNvPr>
          <p:cNvSpPr>
            <a:spLocks noGrp="1"/>
          </p:cNvSpPr>
          <p:nvPr>
            <p:ph type="title"/>
          </p:nvPr>
        </p:nvSpPr>
        <p:spPr>
          <a:xfrm>
            <a:off x="524741" y="620392"/>
            <a:ext cx="3808268" cy="5504688"/>
          </a:xfrm>
        </p:spPr>
        <p:txBody>
          <a:bodyPr>
            <a:normAutofit/>
          </a:bodyPr>
          <a:lstStyle/>
          <a:p>
            <a:r>
              <a:rPr lang="en-GB" sz="6000" dirty="0"/>
              <a:t>Session Five – Dealing with Bullying</a:t>
            </a:r>
          </a:p>
        </p:txBody>
      </p:sp>
      <p:graphicFrame>
        <p:nvGraphicFramePr>
          <p:cNvPr id="42" name="Content Placeholder 2">
            <a:extLst>
              <a:ext uri="{FF2B5EF4-FFF2-40B4-BE49-F238E27FC236}">
                <a16:creationId xmlns:a16="http://schemas.microsoft.com/office/drawing/2014/main" id="{1B7990E0-B373-4FDE-AF62-706FD1EFAC04}"/>
              </a:ext>
            </a:extLst>
          </p:cNvPr>
          <p:cNvGraphicFramePr>
            <a:graphicFrameLocks noGrp="1"/>
          </p:cNvGraphicFramePr>
          <p:nvPr>
            <p:ph idx="1"/>
            <p:extLst>
              <p:ext uri="{D42A27DB-BD31-4B8C-83A1-F6EECF244321}">
                <p14:modId xmlns:p14="http://schemas.microsoft.com/office/powerpoint/2010/main" val="2818266888"/>
              </p:ext>
            </p:extLst>
          </p:nvPr>
        </p:nvGraphicFramePr>
        <p:xfrm>
          <a:off x="5365069" y="725471"/>
          <a:ext cx="630219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C745EEA-BF69-4C0D-B04D-9963EABE57C8}"/>
              </a:ext>
            </a:extLst>
          </p:cNvPr>
          <p:cNvSpPr txBox="1"/>
          <p:nvPr/>
        </p:nvSpPr>
        <p:spPr>
          <a:xfrm>
            <a:off x="6105445" y="3259723"/>
            <a:ext cx="55618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Bullying prof</a:t>
            </a:r>
            <a:r>
              <a:rPr lang="en-GB" sz="1600" dirty="0" err="1">
                <a:solidFill>
                  <a:prstClr val="black"/>
                </a:solidFill>
                <a:latin typeface="Calibri" panose="020F0502020204030204"/>
              </a:rPr>
              <a:t>iles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A5BE0AD-FBA1-4E5B-B975-317FD17370DA}"/>
              </a:ext>
            </a:extLst>
          </p:cNvPr>
          <p:cNvSpPr txBox="1"/>
          <p:nvPr/>
        </p:nvSpPr>
        <p:spPr>
          <a:xfrm>
            <a:off x="6105445" y="4096652"/>
            <a:ext cx="55618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prstClr val="black"/>
                </a:solidFill>
                <a:latin typeface="Calibri" panose="020F0502020204030204"/>
              </a:rPr>
              <a:t>Stop, Speak, Support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29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F7FB3-BC77-42C8-8BBA-2E0B62DEA067}"/>
              </a:ext>
            </a:extLst>
          </p:cNvPr>
          <p:cNvSpPr>
            <a:spLocks noGrp="1"/>
          </p:cNvSpPr>
          <p:nvPr>
            <p:ph type="title"/>
          </p:nvPr>
        </p:nvSpPr>
        <p:spPr>
          <a:xfrm>
            <a:off x="621792" y="3598546"/>
            <a:ext cx="5806440" cy="2506972"/>
          </a:xfrm>
        </p:spPr>
        <p:txBody>
          <a:bodyPr vert="horz" wrap="square" lIns="91440" tIns="45720" rIns="91440" bIns="45720" rtlCol="0" anchor="t">
            <a:normAutofit/>
          </a:bodyPr>
          <a:lstStyle/>
          <a:p>
            <a:pPr algn="r"/>
            <a:r>
              <a:rPr lang="en-US" sz="72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Bullying</a:t>
            </a:r>
          </a:p>
        </p:txBody>
      </p:sp>
      <p:pic>
        <p:nvPicPr>
          <p:cNvPr id="5" name="Content Placeholder 4" descr="A picture containing text, device&#10;&#10;Description automatically generated">
            <a:extLst>
              <a:ext uri="{FF2B5EF4-FFF2-40B4-BE49-F238E27FC236}">
                <a16:creationId xmlns:a16="http://schemas.microsoft.com/office/drawing/2014/main" id="{19F8E11F-89FB-4EEC-B5D0-314B2DD2D1DF}"/>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1344" r="1" b="21345"/>
          <a:stretch/>
        </p:blipFill>
        <p:spPr>
          <a:xfrm>
            <a:off x="6912864" y="1858245"/>
            <a:ext cx="4608576" cy="2513958"/>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676267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5B341-0A6B-434D-A05A-F5FB190696B6}"/>
              </a:ext>
            </a:extLst>
          </p:cNvPr>
          <p:cNvSpPr>
            <a:spLocks noGrp="1"/>
          </p:cNvSpPr>
          <p:nvPr>
            <p:ph type="title"/>
          </p:nvPr>
        </p:nvSpPr>
        <p:spPr>
          <a:xfrm>
            <a:off x="1120346" y="4464028"/>
            <a:ext cx="9951308" cy="1641490"/>
          </a:xfrm>
        </p:spPr>
        <p:txBody>
          <a:bodyPr vert="horz" wrap="none" lIns="91440" tIns="45720" rIns="91440" bIns="45720" rtlCol="0" anchor="t">
            <a:normAutofit/>
          </a:bodyPr>
          <a:lstStyle/>
          <a:p>
            <a:pPr algn="ctr"/>
            <a:r>
              <a:rPr lang="en-US" sz="96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What is bullying? </a:t>
            </a:r>
          </a:p>
        </p:txBody>
      </p:sp>
      <p:sp>
        <p:nvSpPr>
          <p:cNvPr id="15" name="Rounded Rectangle 12">
            <a:extLst>
              <a:ext uri="{FF2B5EF4-FFF2-40B4-BE49-F238E27FC236}">
                <a16:creationId xmlns:a16="http://schemas.microsoft.com/office/drawing/2014/main" id="{EBE49024-1142-44B2-ADCE-4BC7EC239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5501"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indoor, dark, light&#10;&#10;Description automatically generated">
            <a:extLst>
              <a:ext uri="{FF2B5EF4-FFF2-40B4-BE49-F238E27FC236}">
                <a16:creationId xmlns:a16="http://schemas.microsoft.com/office/drawing/2014/main" id="{124363E9-C024-4220-B054-C583D4844F8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6655" r="-4" b="16652"/>
          <a:stretch/>
        </p:blipFill>
        <p:spPr>
          <a:xfrm>
            <a:off x="3105540" y="1642983"/>
            <a:ext cx="2535414" cy="1056797"/>
          </a:xfrm>
          <a:prstGeom prst="rect">
            <a:avLst/>
          </a:prstGeom>
          <a:scene3d>
            <a:camera prst="orthographicFront"/>
            <a:lightRig rig="threePt" dir="t">
              <a:rot lat="0" lon="0" rev="2700000"/>
            </a:lightRig>
          </a:scene3d>
          <a:sp3d contourW="6350">
            <a:bevelT h="38100"/>
            <a:contourClr>
              <a:srgbClr val="C0C0C0"/>
            </a:contourClr>
          </a:sp3d>
        </p:spPr>
      </p:pic>
      <p:sp>
        <p:nvSpPr>
          <p:cNvPr id="16" name="Rounded Rectangle 9">
            <a:extLst>
              <a:ext uri="{FF2B5EF4-FFF2-40B4-BE49-F238E27FC236}">
                <a16:creationId xmlns:a16="http://schemas.microsoft.com/office/drawing/2014/main" id="{54D32B87-54C0-481E-88AE-0B45882D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020"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calendar&#10;&#10;Description automatically generated">
            <a:extLst>
              <a:ext uri="{FF2B5EF4-FFF2-40B4-BE49-F238E27FC236}">
                <a16:creationId xmlns:a16="http://schemas.microsoft.com/office/drawing/2014/main" id="{CF9121C3-1DE2-4EA3-ADFA-25D51E39637C}"/>
              </a:ext>
            </a:extLst>
          </p:cNvPr>
          <p:cNvPicPr>
            <a:picLocks noChangeAspect="1"/>
          </p:cNvPicPr>
          <p:nvPr/>
        </p:nvPicPr>
        <p:blipFill rotWithShape="1">
          <a:blip r:embed="rId5">
            <a:extLst>
              <a:ext uri="{28A0092B-C50C-407E-A947-70E740481C1C}">
                <a14:useLocalDpi xmlns:a14="http://schemas.microsoft.com/office/drawing/2010/main" val="0"/>
              </a:ext>
            </a:extLst>
          </a:blip>
          <a:srcRect l="2656" r="3050" b="-2"/>
          <a:stretch/>
        </p:blipFill>
        <p:spPr>
          <a:xfrm>
            <a:off x="7027723" y="969928"/>
            <a:ext cx="1607073" cy="2400500"/>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80182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610C8997-2C31-4686-91B3-C23606DD35E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941" r="7170"/>
          <a:stretch/>
        </p:blipFill>
        <p:spPr>
          <a:xfrm>
            <a:off x="6096000" y="10"/>
            <a:ext cx="6096000" cy="6857990"/>
          </a:xfrm>
          <a:prstGeom prst="rect">
            <a:avLst/>
          </a:prstGeom>
        </p:spPr>
      </p:pic>
      <p:sp useBgFill="1">
        <p:nvSpPr>
          <p:cNvPr id="9" name="Rectangle 10">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6B845-9787-4C69-8DE8-D8A321D358BA}"/>
              </a:ext>
            </a:extLst>
          </p:cNvPr>
          <p:cNvSpPr>
            <a:spLocks noGrp="1"/>
          </p:cNvSpPr>
          <p:nvPr>
            <p:ph type="title"/>
          </p:nvPr>
        </p:nvSpPr>
        <p:spPr>
          <a:xfrm>
            <a:off x="838201" y="365125"/>
            <a:ext cx="4854676" cy="1325563"/>
          </a:xfrm>
        </p:spPr>
        <p:txBody>
          <a:bodyPr>
            <a:normAutofit/>
          </a:bodyPr>
          <a:lstStyle/>
          <a:p>
            <a:r>
              <a:rPr lang="en-GB" dirty="0"/>
              <a:t>NSPCC say… </a:t>
            </a:r>
          </a:p>
        </p:txBody>
      </p:sp>
      <p:sp>
        <p:nvSpPr>
          <p:cNvPr id="3" name="Content Placeholder 2">
            <a:extLst>
              <a:ext uri="{FF2B5EF4-FFF2-40B4-BE49-F238E27FC236}">
                <a16:creationId xmlns:a16="http://schemas.microsoft.com/office/drawing/2014/main" id="{7A34D0FD-602B-4F14-BF13-17B89F41CF7D}"/>
              </a:ext>
            </a:extLst>
          </p:cNvPr>
          <p:cNvSpPr>
            <a:spLocks noGrp="1"/>
          </p:cNvSpPr>
          <p:nvPr>
            <p:ph idx="1"/>
          </p:nvPr>
        </p:nvSpPr>
        <p:spPr>
          <a:xfrm>
            <a:off x="1120000" y="1825625"/>
            <a:ext cx="4572877" cy="4351338"/>
          </a:xfrm>
        </p:spPr>
        <p:txBody>
          <a:bodyPr>
            <a:normAutofit/>
          </a:bodyPr>
          <a:lstStyle/>
          <a:p>
            <a:r>
              <a:rPr lang="en-GB" sz="2400"/>
              <a:t>Bullying is behaviour that hurts someone else. It includes name calling, hitting, pushing, spreading rumours, threatening or undermining someone.</a:t>
            </a:r>
          </a:p>
          <a:p>
            <a:r>
              <a:rPr lang="en-GB" sz="2400"/>
              <a:t>It can happen anywhere – at school, at home or online. It's usually repeated over a long period of time and can hurt a child both physically and emotionally.</a:t>
            </a:r>
          </a:p>
          <a:p>
            <a:endParaRPr lang="en-GB" sz="2400"/>
          </a:p>
        </p:txBody>
      </p:sp>
    </p:spTree>
    <p:extLst>
      <p:ext uri="{BB962C8B-B14F-4D97-AF65-F5344CB8AC3E}">
        <p14:creationId xmlns:p14="http://schemas.microsoft.com/office/powerpoint/2010/main" val="3476541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2">
            <a:extLst>
              <a:ext uri="{FF2B5EF4-FFF2-40B4-BE49-F238E27FC236}">
                <a16:creationId xmlns:a16="http://schemas.microsoft.com/office/drawing/2014/main" id="{7451E7C6-1961-4199-B95E-D0993B9FB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6616" y="0"/>
            <a:ext cx="463600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4">
            <a:extLst>
              <a:ext uri="{FF2B5EF4-FFF2-40B4-BE49-F238E27FC236}">
                <a16:creationId xmlns:a16="http://schemas.microsoft.com/office/drawing/2014/main" id="{3B97F1EF-0AED-4298-89CA-8BA44F71D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534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3256FF-8897-4430-AAE2-37B37A1FF65C}"/>
              </a:ext>
            </a:extLst>
          </p:cNvPr>
          <p:cNvSpPr>
            <a:spLocks noGrp="1"/>
          </p:cNvSpPr>
          <p:nvPr>
            <p:ph type="title"/>
          </p:nvPr>
        </p:nvSpPr>
        <p:spPr>
          <a:xfrm>
            <a:off x="658366" y="3430199"/>
            <a:ext cx="7052937" cy="2511111"/>
          </a:xfrm>
        </p:spPr>
        <p:txBody>
          <a:bodyPr vert="horz" wrap="square" lIns="91440" tIns="45720" rIns="91440" bIns="45720" rtlCol="0" anchor="t">
            <a:normAutofit/>
          </a:bodyPr>
          <a:lstStyle/>
          <a:p>
            <a:pPr algn="r"/>
            <a:br>
              <a:rPr lang="en-US" sz="34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br>
              <a:rPr lang="en-US" sz="34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br>
              <a:rPr lang="en-US" sz="34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r>
              <a:rPr lang="en-US" sz="34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Hopes and Fears</a:t>
            </a:r>
            <a:br>
              <a:rPr lang="en-US" sz="34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r>
              <a:rPr lang="en-US" sz="34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for the programme!</a:t>
            </a:r>
          </a:p>
        </p:txBody>
      </p:sp>
      <p:sp>
        <p:nvSpPr>
          <p:cNvPr id="20" name="Title 1">
            <a:extLst>
              <a:ext uri="{FF2B5EF4-FFF2-40B4-BE49-F238E27FC236}">
                <a16:creationId xmlns:a16="http://schemas.microsoft.com/office/drawing/2014/main" id="{091782EE-F77E-4722-85F0-C1E5F079003E}"/>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7678" y="2627791"/>
            <a:ext cx="6235148" cy="3592034"/>
          </a:xfrm>
          <a:prstGeom prst="rect">
            <a:avLst/>
          </a:prstGeom>
        </p:spPr>
        <p:txBody>
          <a:bodyPr vert="horz" wrap="none" lIns="91440" tIns="45720" rIns="91440" bIns="45720" rtlCol="0" anchor="t">
            <a:normAutofit/>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endParaRPr lang="en-US" dirty="0">
              <a:effectLst>
                <a:outerShdw blurRad="469900" dist="342900" dir="5400000" sy="-20000" rotWithShape="0">
                  <a:schemeClr val="bg1"/>
                </a:outerShdw>
              </a:effectLst>
            </a:endParaRPr>
          </a:p>
        </p:txBody>
      </p:sp>
      <p:pic>
        <p:nvPicPr>
          <p:cNvPr id="5" name="Content Placeholder 4" descr="Icon&#10;&#10;Description automatically generated">
            <a:extLst>
              <a:ext uri="{FF2B5EF4-FFF2-40B4-BE49-F238E27FC236}">
                <a16:creationId xmlns:a16="http://schemas.microsoft.com/office/drawing/2014/main" id="{1C5A2227-E262-4E1E-A3F9-3B4AF953ED21}"/>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63185" y="643464"/>
            <a:ext cx="2651181" cy="2624670"/>
          </a:xfrm>
          <a:prstGeom prst="rect">
            <a:avLst/>
          </a:prstGeom>
          <a:scene3d>
            <a:camera prst="orthographicFront"/>
            <a:lightRig rig="threePt" dir="t">
              <a:rot lat="0" lon="0" rev="2700000"/>
            </a:lightRig>
          </a:scene3d>
          <a:sp3d contourW="6350">
            <a:bevelT h="38100"/>
            <a:contourClr>
              <a:srgbClr val="C0C0C0"/>
            </a:contourClr>
          </a:sp3d>
        </p:spPr>
      </p:pic>
      <p:pic>
        <p:nvPicPr>
          <p:cNvPr id="8" name="Picture 7" descr="A picture containing text, businesscard, stationary, envelope&#10;&#10;Description automatically generated">
            <a:extLst>
              <a:ext uri="{FF2B5EF4-FFF2-40B4-BE49-F238E27FC236}">
                <a16:creationId xmlns:a16="http://schemas.microsoft.com/office/drawing/2014/main" id="{15084669-93FC-4FED-9C24-0EB274C5DB6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74866" y="3589866"/>
            <a:ext cx="2427819" cy="2624669"/>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8218250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9F1E5FF4-4F6B-4143-BF3E-FFF77668CCE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67138" y="618517"/>
            <a:ext cx="3335705" cy="5629884"/>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31E4E82F-F1B0-427A-BFDC-1F26DE18545E}"/>
              </a:ext>
            </a:extLst>
          </p:cNvPr>
          <p:cNvSpPr>
            <a:spLocks noGrp="1"/>
          </p:cNvSpPr>
          <p:nvPr>
            <p:ph type="title"/>
          </p:nvPr>
        </p:nvSpPr>
        <p:spPr>
          <a:xfrm>
            <a:off x="913776" y="640831"/>
            <a:ext cx="6564205" cy="1573863"/>
          </a:xfrm>
        </p:spPr>
        <p:txBody>
          <a:bodyPr>
            <a:normAutofit/>
          </a:bodyPr>
          <a:lstStyle/>
          <a:p>
            <a:r>
              <a:rPr lang="en-GB" dirty="0"/>
              <a:t>Profile 1 - Johnny</a:t>
            </a:r>
          </a:p>
        </p:txBody>
      </p:sp>
      <p:sp>
        <p:nvSpPr>
          <p:cNvPr id="9" name="Content Placeholder 8">
            <a:extLst>
              <a:ext uri="{FF2B5EF4-FFF2-40B4-BE49-F238E27FC236}">
                <a16:creationId xmlns:a16="http://schemas.microsoft.com/office/drawing/2014/main" id="{B6765FB6-CE4C-4381-A9AA-546C6EC7C946}"/>
              </a:ext>
            </a:extLst>
          </p:cNvPr>
          <p:cNvSpPr>
            <a:spLocks noGrp="1"/>
          </p:cNvSpPr>
          <p:nvPr>
            <p:ph idx="1"/>
          </p:nvPr>
        </p:nvSpPr>
        <p:spPr>
          <a:xfrm>
            <a:off x="913774" y="2367092"/>
            <a:ext cx="6564207" cy="3881309"/>
          </a:xfrm>
        </p:spPr>
        <p:txBody>
          <a:bodyPr>
            <a:normAutofit/>
          </a:bodyPr>
          <a:lstStyle/>
          <a:p>
            <a:r>
              <a:rPr lang="en-US"/>
              <a:t>I’m 12 years old and live in Craigavon. I go to school in Portadown. I love it there but there is this one boy in my class who constantly bugs me. His name is Sam. He calls me names, messes up my stuff, and he has even started to take things from my lunch box! He really scares me. He just seems so mean and angry all the time. I hate the way he makes he feel. </a:t>
            </a:r>
          </a:p>
        </p:txBody>
      </p:sp>
    </p:spTree>
    <p:extLst>
      <p:ext uri="{BB962C8B-B14F-4D97-AF65-F5344CB8AC3E}">
        <p14:creationId xmlns:p14="http://schemas.microsoft.com/office/powerpoint/2010/main" val="15198836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75A96-E72C-43F4-9502-A81611945D29}"/>
              </a:ext>
            </a:extLst>
          </p:cNvPr>
          <p:cNvSpPr>
            <a:spLocks noGrp="1"/>
          </p:cNvSpPr>
          <p:nvPr>
            <p:ph type="title"/>
          </p:nvPr>
        </p:nvSpPr>
        <p:spPr>
          <a:xfrm>
            <a:off x="5248656" y="321733"/>
            <a:ext cx="6105144" cy="1324506"/>
          </a:xfrm>
        </p:spPr>
        <p:txBody>
          <a:bodyPr anchor="ctr">
            <a:normAutofit/>
          </a:bodyPr>
          <a:lstStyle/>
          <a:p>
            <a:r>
              <a:rPr lang="en-GB" sz="3600"/>
              <a:t>Profile 2 – ‘Sam’</a:t>
            </a:r>
          </a:p>
        </p:txBody>
      </p:sp>
      <p:pic>
        <p:nvPicPr>
          <p:cNvPr id="5" name="Content Placeholder 4" descr="Shape&#10;&#10;Description automatically generated">
            <a:extLst>
              <a:ext uri="{FF2B5EF4-FFF2-40B4-BE49-F238E27FC236}">
                <a16:creationId xmlns:a16="http://schemas.microsoft.com/office/drawing/2014/main" id="{26D67809-7B3D-4951-A086-1ACFC154F7E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2844" r="1" b="1"/>
          <a:stretch/>
        </p:blipFill>
        <p:spPr>
          <a:xfrm>
            <a:off x="836009" y="981121"/>
            <a:ext cx="3818287" cy="4858187"/>
          </a:xfrm>
          <a:prstGeom prst="rect">
            <a:avLst/>
          </a:prstGeom>
        </p:spPr>
      </p:pic>
      <p:sp>
        <p:nvSpPr>
          <p:cNvPr id="9" name="Content Placeholder 8">
            <a:extLst>
              <a:ext uri="{FF2B5EF4-FFF2-40B4-BE49-F238E27FC236}">
                <a16:creationId xmlns:a16="http://schemas.microsoft.com/office/drawing/2014/main" id="{AC07F9FE-10FD-4C3E-8640-3227686F3D50}"/>
              </a:ext>
            </a:extLst>
          </p:cNvPr>
          <p:cNvSpPr>
            <a:spLocks noGrp="1"/>
          </p:cNvSpPr>
          <p:nvPr>
            <p:ph idx="1"/>
          </p:nvPr>
        </p:nvSpPr>
        <p:spPr>
          <a:xfrm>
            <a:off x="5248655" y="1646239"/>
            <a:ext cx="6105145" cy="4530724"/>
          </a:xfrm>
        </p:spPr>
        <p:txBody>
          <a:bodyPr>
            <a:normAutofit/>
          </a:bodyPr>
          <a:lstStyle/>
          <a:p>
            <a:pPr marL="0" indent="0">
              <a:buNone/>
            </a:pPr>
            <a:r>
              <a:rPr lang="en-US" sz="2400">
                <a:gradFill>
                  <a:gsLst>
                    <a:gs pos="34000">
                      <a:schemeClr val="tx1">
                        <a:lumMod val="93000"/>
                      </a:schemeClr>
                    </a:gs>
                    <a:gs pos="0">
                      <a:schemeClr val="bg1">
                        <a:lumMod val="25000"/>
                        <a:lumOff val="75000"/>
                      </a:schemeClr>
                    </a:gs>
                    <a:gs pos="100000">
                      <a:schemeClr val="tx1"/>
                    </a:gs>
                  </a:gsLst>
                  <a:lin ang="4800000" scaled="0"/>
                </a:gradFill>
              </a:rPr>
              <a:t>I am 12 years old and live in Portadown. Things aren’t going great for me at the minute. My dad’s moving out of the house this weekend. I’m really going to miss him, and I think mum’s really going to miss his money coming in. But at the same time, I am just so fed up with all the shouting and arguing. My older brother takes it all out on me too. Yesterday he called me a pig and smashed up my room. Of course, I ended up being the one who got shouted at! I’m just so angry and fed up with everything. To top it all off I’ve got detention this afternoon for calling wee Johnny names again in P.E.</a:t>
            </a:r>
          </a:p>
        </p:txBody>
      </p:sp>
    </p:spTree>
    <p:extLst>
      <p:ext uri="{BB962C8B-B14F-4D97-AF65-F5344CB8AC3E}">
        <p14:creationId xmlns:p14="http://schemas.microsoft.com/office/powerpoint/2010/main" val="24751025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a:extLst>
              <a:ext uri="{FF2B5EF4-FFF2-40B4-BE49-F238E27FC236}">
                <a16:creationId xmlns:a16="http://schemas.microsoft.com/office/drawing/2014/main" id="{7E7AF065-1918-4706-94C2-A336D65431BC}"/>
              </a:ext>
            </a:extLst>
          </p:cNvPr>
          <p:cNvPicPr>
            <a:picLocks noChangeAspect="1"/>
          </p:cNvPicPr>
          <p:nvPr/>
        </p:nvPicPr>
        <p:blipFill rotWithShape="1">
          <a:blip r:embed="rId2">
            <a:extLst>
              <a:ext uri="{28A0092B-C50C-407E-A947-70E740481C1C}">
                <a14:useLocalDpi xmlns:a14="http://schemas.microsoft.com/office/drawing/2010/main" val="0"/>
              </a:ext>
            </a:extLst>
          </a:blip>
          <a:srcRect r="5" b="1"/>
          <a:stretch/>
        </p:blipFill>
        <p:spPr>
          <a:xfrm>
            <a:off x="6515100" y="-52276"/>
            <a:ext cx="5742460" cy="6910276"/>
          </a:xfrm>
          <a:prstGeom prst="rect">
            <a:avLst/>
          </a:prstGeom>
        </p:spPr>
      </p:pic>
      <p:sp>
        <p:nvSpPr>
          <p:cNvPr id="2" name="Title 1">
            <a:extLst>
              <a:ext uri="{FF2B5EF4-FFF2-40B4-BE49-F238E27FC236}">
                <a16:creationId xmlns:a16="http://schemas.microsoft.com/office/drawing/2014/main" id="{A122720B-F952-46A5-9074-52F94FE44ADE}"/>
              </a:ext>
            </a:extLst>
          </p:cNvPr>
          <p:cNvSpPr>
            <a:spLocks noGrp="1"/>
          </p:cNvSpPr>
          <p:nvPr>
            <p:ph type="title"/>
          </p:nvPr>
        </p:nvSpPr>
        <p:spPr>
          <a:xfrm>
            <a:off x="981074" y="957486"/>
            <a:ext cx="5614603" cy="3131913"/>
          </a:xfrm>
        </p:spPr>
        <p:txBody>
          <a:bodyPr vert="horz" lIns="91440" tIns="45720" rIns="91440" bIns="45720" rtlCol="0" anchor="b">
            <a:normAutofit/>
          </a:bodyPr>
          <a:lstStyle/>
          <a:p>
            <a:r>
              <a:rPr lang="en-US" sz="4800"/>
              <a:t>When you see someone is getting bullied…</a:t>
            </a:r>
          </a:p>
        </p:txBody>
      </p:sp>
    </p:spTree>
    <p:extLst>
      <p:ext uri="{BB962C8B-B14F-4D97-AF65-F5344CB8AC3E}">
        <p14:creationId xmlns:p14="http://schemas.microsoft.com/office/powerpoint/2010/main" val="175345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F263-3D75-4526-B8DF-9DA6B986A110}"/>
              </a:ext>
            </a:extLst>
          </p:cNvPr>
          <p:cNvSpPr>
            <a:spLocks noGrp="1"/>
          </p:cNvSpPr>
          <p:nvPr>
            <p:ph type="title"/>
          </p:nvPr>
        </p:nvSpPr>
        <p:spPr>
          <a:xfrm>
            <a:off x="838200" y="365125"/>
            <a:ext cx="10515600" cy="1325563"/>
          </a:xfrm>
        </p:spPr>
        <p:txBody>
          <a:bodyPr>
            <a:normAutofit/>
          </a:bodyPr>
          <a:lstStyle/>
          <a:p>
            <a:r>
              <a:rPr lang="en-GB">
                <a:solidFill>
                  <a:schemeClr val="tx1"/>
                </a:solidFill>
              </a:rPr>
              <a:t>My pledge: This week I will… </a:t>
            </a:r>
          </a:p>
        </p:txBody>
      </p:sp>
      <p:graphicFrame>
        <p:nvGraphicFramePr>
          <p:cNvPr id="39" name="Content Placeholder 2">
            <a:extLst>
              <a:ext uri="{FF2B5EF4-FFF2-40B4-BE49-F238E27FC236}">
                <a16:creationId xmlns:a16="http://schemas.microsoft.com/office/drawing/2014/main" id="{A2E807FE-248B-49AD-AE1B-824F96D696E5}"/>
              </a:ext>
            </a:extLst>
          </p:cNvPr>
          <p:cNvGraphicFramePr>
            <a:graphicFrameLocks noGrp="1"/>
          </p:cNvGraphicFramePr>
          <p:nvPr>
            <p:ph idx="1"/>
            <p:extLst>
              <p:ext uri="{D42A27DB-BD31-4B8C-83A1-F6EECF244321}">
                <p14:modId xmlns:p14="http://schemas.microsoft.com/office/powerpoint/2010/main" val="275520316"/>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97234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755B0-CF2D-419B-8DDA-5348D750C157}"/>
              </a:ext>
            </a:extLst>
          </p:cNvPr>
          <p:cNvSpPr>
            <a:spLocks noGrp="1"/>
          </p:cNvSpPr>
          <p:nvPr>
            <p:ph type="title"/>
          </p:nvPr>
        </p:nvSpPr>
        <p:spPr>
          <a:xfrm>
            <a:off x="6940295" y="1396289"/>
            <a:ext cx="4668257" cy="1325563"/>
          </a:xfrm>
        </p:spPr>
        <p:txBody>
          <a:bodyPr>
            <a:normAutofit/>
          </a:bodyPr>
          <a:lstStyle/>
          <a:p>
            <a:r>
              <a:rPr lang="en-GB" sz="4100" dirty="0"/>
              <a:t>Positive affirmations</a:t>
            </a:r>
            <a:br>
              <a:rPr lang="en-GB" sz="4100" dirty="0"/>
            </a:br>
            <a:endParaRPr lang="en-GB" sz="4100" dirty="0"/>
          </a:p>
        </p:txBody>
      </p:sp>
      <p:sp>
        <p:nvSpPr>
          <p:cNvPr id="16" name="Content Placeholder 15">
            <a:extLst>
              <a:ext uri="{FF2B5EF4-FFF2-40B4-BE49-F238E27FC236}">
                <a16:creationId xmlns:a16="http://schemas.microsoft.com/office/drawing/2014/main" id="{F0414CDE-B81D-45CA-A63F-3C5BE3728EBD}"/>
              </a:ext>
            </a:extLst>
          </p:cNvPr>
          <p:cNvSpPr>
            <a:spLocks noGrp="1"/>
          </p:cNvSpPr>
          <p:nvPr>
            <p:ph idx="1"/>
          </p:nvPr>
        </p:nvSpPr>
        <p:spPr>
          <a:xfrm>
            <a:off x="6940296" y="2871982"/>
            <a:ext cx="4668256" cy="3181684"/>
          </a:xfrm>
        </p:spPr>
        <p:txBody>
          <a:bodyPr anchor="t">
            <a:normAutofit lnSpcReduction="10000"/>
          </a:bodyPr>
          <a:lstStyle/>
          <a:p>
            <a:r>
              <a:rPr lang="en-US" sz="1800" dirty="0"/>
              <a:t>Draw around your hand </a:t>
            </a:r>
          </a:p>
          <a:p>
            <a:r>
              <a:rPr lang="en-US" sz="1800" dirty="0"/>
              <a:t>Write your name on your palm</a:t>
            </a:r>
          </a:p>
          <a:p>
            <a:r>
              <a:rPr lang="en-US" sz="1800" dirty="0"/>
              <a:t>Pass your handprint to the person on your left</a:t>
            </a:r>
          </a:p>
          <a:p>
            <a:r>
              <a:rPr lang="en-US" sz="1800" dirty="0"/>
              <a:t>As you receive each person’s handprint write one positive comment/ word about that person</a:t>
            </a:r>
          </a:p>
          <a:p>
            <a:r>
              <a:rPr lang="en-US" sz="1800" dirty="0"/>
              <a:t>When you get your handprint back – SMILE!!</a:t>
            </a:r>
          </a:p>
          <a:p>
            <a:r>
              <a:rPr lang="en-US" sz="1800" dirty="0"/>
              <a:t>These are all the positive things that make you – YOU!</a:t>
            </a:r>
          </a:p>
        </p:txBody>
      </p:sp>
      <p:pic>
        <p:nvPicPr>
          <p:cNvPr id="8" name="Picture 7" descr="Logo&#10;&#10;Description automatically generated">
            <a:extLst>
              <a:ext uri="{FF2B5EF4-FFF2-40B4-BE49-F238E27FC236}">
                <a16:creationId xmlns:a16="http://schemas.microsoft.com/office/drawing/2014/main" id="{0B7C711E-26AC-4149-A261-75C60C53905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1" name="Picture 10" descr="Text&#10;&#10;Description automatically generated">
            <a:extLst>
              <a:ext uri="{FF2B5EF4-FFF2-40B4-BE49-F238E27FC236}">
                <a16:creationId xmlns:a16="http://schemas.microsoft.com/office/drawing/2014/main" id="{724D41A1-035F-4EAB-9266-1ECF8098386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4984" r="1" b="9108"/>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Content Placeholder 4" descr="Text&#10;&#10;Description automatically generated">
            <a:extLst>
              <a:ext uri="{FF2B5EF4-FFF2-40B4-BE49-F238E27FC236}">
                <a16:creationId xmlns:a16="http://schemas.microsoft.com/office/drawing/2014/main" id="{A33022B3-C849-4002-BD17-1C67F81796EF}"/>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5654" r="15728"/>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Tree>
    <p:extLst>
      <p:ext uri="{BB962C8B-B14F-4D97-AF65-F5344CB8AC3E}">
        <p14:creationId xmlns:p14="http://schemas.microsoft.com/office/powerpoint/2010/main" val="11264710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1751012" y="3909806"/>
            <a:ext cx="8689976" cy="1345888"/>
          </a:xfrm>
          <a:prstGeom prst="ellipse">
            <a:avLst/>
          </a:prstGeom>
        </p:spPr>
        <p:txBody>
          <a:bodyPr vert="horz" lIns="91440" tIns="45720" rIns="91440" bIns="45720" rtlCol="0" anchor="b">
            <a:normAutofit/>
          </a:bodyPr>
          <a:lstStyle/>
          <a:p>
            <a:pPr algn="ctr"/>
            <a:r>
              <a:rPr lang="en-US" sz="4800" dirty="0"/>
              <a:t>Check Out</a:t>
            </a:r>
          </a:p>
        </p:txBody>
      </p:sp>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19192" y="550656"/>
            <a:ext cx="5353617" cy="329247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7301426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E8EE-5168-4A13-A508-3E8705139FD5}"/>
              </a:ext>
            </a:extLst>
          </p:cNvPr>
          <p:cNvSpPr>
            <a:spLocks noGrp="1"/>
          </p:cNvSpPr>
          <p:nvPr>
            <p:ph type="title"/>
          </p:nvPr>
        </p:nvSpPr>
        <p:spPr>
          <a:xfrm>
            <a:off x="524741" y="620392"/>
            <a:ext cx="3808268" cy="5504688"/>
          </a:xfrm>
        </p:spPr>
        <p:txBody>
          <a:bodyPr>
            <a:normAutofit/>
          </a:bodyPr>
          <a:lstStyle/>
          <a:p>
            <a:r>
              <a:rPr lang="en-GB" sz="6000" dirty="0"/>
              <a:t>Session Six – Peer pressure</a:t>
            </a:r>
          </a:p>
        </p:txBody>
      </p:sp>
      <p:graphicFrame>
        <p:nvGraphicFramePr>
          <p:cNvPr id="42" name="Content Placeholder 2">
            <a:extLst>
              <a:ext uri="{FF2B5EF4-FFF2-40B4-BE49-F238E27FC236}">
                <a16:creationId xmlns:a16="http://schemas.microsoft.com/office/drawing/2014/main" id="{1B7990E0-B373-4FDE-AF62-706FD1EFAC04}"/>
              </a:ext>
            </a:extLst>
          </p:cNvPr>
          <p:cNvGraphicFramePr>
            <a:graphicFrameLocks noGrp="1"/>
          </p:cNvGraphicFramePr>
          <p:nvPr>
            <p:ph idx="1"/>
            <p:extLst>
              <p:ext uri="{D42A27DB-BD31-4B8C-83A1-F6EECF244321}">
                <p14:modId xmlns:p14="http://schemas.microsoft.com/office/powerpoint/2010/main" val="884613100"/>
              </p:ext>
            </p:extLst>
          </p:nvPr>
        </p:nvGraphicFramePr>
        <p:xfrm>
          <a:off x="5365069" y="725471"/>
          <a:ext cx="630219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C745EEA-BF69-4C0D-B04D-9963EABE57C8}"/>
              </a:ext>
            </a:extLst>
          </p:cNvPr>
          <p:cNvSpPr txBox="1"/>
          <p:nvPr/>
        </p:nvSpPr>
        <p:spPr>
          <a:xfrm>
            <a:off x="6105445" y="3259723"/>
            <a:ext cx="5561814" cy="877163"/>
          </a:xfrm>
          <a:prstGeom prst="rect">
            <a:avLst/>
          </a:prstGeom>
          <a:noFill/>
        </p:spPr>
        <p:txBody>
          <a:bodyPr wrap="square" rtlCol="0">
            <a:spAutoFit/>
          </a:bodyPr>
          <a:lstStyle/>
          <a:p>
            <a:endParaRPr lang="en-GB" sz="1600" dirty="0"/>
          </a:p>
          <a:p>
            <a:endParaRPr lang="en-GB" sz="1600" dirty="0">
              <a:solidFill>
                <a:schemeClr val="bg1"/>
              </a:solidFill>
            </a:endParaRPr>
          </a:p>
          <a:p>
            <a:r>
              <a:rPr lang="en-GB" sz="1900" dirty="0">
                <a:solidFill>
                  <a:schemeClr val="bg1"/>
                </a:solidFill>
              </a:rPr>
              <a:t>Peer pressure in action - Drama</a:t>
            </a:r>
          </a:p>
        </p:txBody>
      </p:sp>
      <p:sp>
        <p:nvSpPr>
          <p:cNvPr id="7" name="TextBox 6">
            <a:extLst>
              <a:ext uri="{FF2B5EF4-FFF2-40B4-BE49-F238E27FC236}">
                <a16:creationId xmlns:a16="http://schemas.microsoft.com/office/drawing/2014/main" id="{6A5BE0AD-FBA1-4E5B-B975-317FD17370DA}"/>
              </a:ext>
            </a:extLst>
          </p:cNvPr>
          <p:cNvSpPr txBox="1"/>
          <p:nvPr/>
        </p:nvSpPr>
        <p:spPr>
          <a:xfrm>
            <a:off x="6086556" y="3976579"/>
            <a:ext cx="5561814" cy="1123384"/>
          </a:xfrm>
          <a:prstGeom prst="rect">
            <a:avLst/>
          </a:prstGeom>
          <a:noFill/>
        </p:spPr>
        <p:txBody>
          <a:bodyPr wrap="square" rtlCol="0">
            <a:spAutoFit/>
          </a:bodyPr>
          <a:lstStyle/>
          <a:p>
            <a:endParaRPr lang="en-GB" sz="1600" dirty="0"/>
          </a:p>
          <a:p>
            <a:endParaRPr lang="en-GB" sz="1600" dirty="0"/>
          </a:p>
          <a:p>
            <a:endParaRPr lang="en-GB" sz="1600" dirty="0">
              <a:solidFill>
                <a:schemeClr val="bg1"/>
              </a:solidFill>
            </a:endParaRPr>
          </a:p>
          <a:p>
            <a:r>
              <a:rPr lang="en-GB" sz="1900" dirty="0">
                <a:solidFill>
                  <a:schemeClr val="bg1"/>
                </a:solidFill>
              </a:rPr>
              <a:t>Believe in Yourself – Art activity</a:t>
            </a:r>
          </a:p>
        </p:txBody>
      </p:sp>
    </p:spTree>
    <p:extLst>
      <p:ext uri="{BB962C8B-B14F-4D97-AF65-F5344CB8AC3E}">
        <p14:creationId xmlns:p14="http://schemas.microsoft.com/office/powerpoint/2010/main" val="34609568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4F717-FD30-434A-B9FC-2A2C95004797}"/>
              </a:ext>
            </a:extLst>
          </p:cNvPr>
          <p:cNvSpPr>
            <a:spLocks noGrp="1"/>
          </p:cNvSpPr>
          <p:nvPr>
            <p:ph type="title"/>
          </p:nvPr>
        </p:nvSpPr>
        <p:spPr>
          <a:xfrm>
            <a:off x="1120346" y="4464028"/>
            <a:ext cx="9951308" cy="1641490"/>
          </a:xfrm>
        </p:spPr>
        <p:txBody>
          <a:bodyPr vert="horz" wrap="none" lIns="91440" tIns="45720" rIns="91440" bIns="45720" rtlCol="0" anchor="t">
            <a:normAutofit/>
          </a:bodyPr>
          <a:lstStyle/>
          <a:p>
            <a:pPr algn="ctr"/>
            <a:r>
              <a:rPr lang="en-US" sz="53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Session Four – Dealing with peer pressure</a:t>
            </a:r>
            <a:br>
              <a:rPr lang="en-US" sz="53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endParaRPr lang="en-US" sz="53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endParaRPr>
          </a:p>
        </p:txBody>
      </p:sp>
      <p:sp>
        <p:nvSpPr>
          <p:cNvPr id="10" name="Rounded Rectangle 12">
            <a:extLst>
              <a:ext uri="{FF2B5EF4-FFF2-40B4-BE49-F238E27FC236}">
                <a16:creationId xmlns:a16="http://schemas.microsoft.com/office/drawing/2014/main" id="{EBE49024-1142-44B2-ADCE-4BC7EC239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5501"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 arrow&#10;&#10;Description automatically generated">
            <a:extLst>
              <a:ext uri="{FF2B5EF4-FFF2-40B4-BE49-F238E27FC236}">
                <a16:creationId xmlns:a16="http://schemas.microsoft.com/office/drawing/2014/main" id="{B26118FE-8561-43CC-95E3-39721B76EBC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7386" b="2"/>
          <a:stretch/>
        </p:blipFill>
        <p:spPr>
          <a:xfrm>
            <a:off x="3105540" y="1311584"/>
            <a:ext cx="2535414" cy="1719594"/>
          </a:xfrm>
          <a:prstGeom prst="rect">
            <a:avLst/>
          </a:prstGeom>
          <a:scene3d>
            <a:camera prst="orthographicFront"/>
            <a:lightRig rig="threePt" dir="t">
              <a:rot lat="0" lon="0" rev="2700000"/>
            </a:lightRig>
          </a:scene3d>
          <a:sp3d contourW="6350">
            <a:bevelT h="38100"/>
            <a:contourClr>
              <a:srgbClr val="C0C0C0"/>
            </a:contourClr>
          </a:sp3d>
        </p:spPr>
      </p:pic>
      <p:sp>
        <p:nvSpPr>
          <p:cNvPr id="11" name="Rounded Rectangle 9">
            <a:extLst>
              <a:ext uri="{FF2B5EF4-FFF2-40B4-BE49-F238E27FC236}">
                <a16:creationId xmlns:a16="http://schemas.microsoft.com/office/drawing/2014/main" id="{54D32B87-54C0-481E-88AE-0B45882D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020"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yellow sign with black text&#10;&#10;Description automatically generated with medium confidence">
            <a:extLst>
              <a:ext uri="{FF2B5EF4-FFF2-40B4-BE49-F238E27FC236}">
                <a16:creationId xmlns:a16="http://schemas.microsoft.com/office/drawing/2014/main" id="{7E804DB3-5290-4469-9168-9F8EFFDAE548}"/>
              </a:ext>
            </a:extLst>
          </p:cNvPr>
          <p:cNvPicPr>
            <a:picLocks noGrp="1" noChangeAspect="1"/>
          </p:cNvPicPr>
          <p:nvPr>
            <p:ph idx="1"/>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7967" b="6286"/>
          <a:stretch/>
        </p:blipFill>
        <p:spPr>
          <a:xfrm>
            <a:off x="6563553" y="1297844"/>
            <a:ext cx="2535414" cy="1744668"/>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847799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05325879-C4B2-475E-B853-DC8F21A63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5">
            <a:extLst>
              <a:ext uri="{FF2B5EF4-FFF2-40B4-BE49-F238E27FC236}">
                <a16:creationId xmlns:a16="http://schemas.microsoft.com/office/drawing/2014/main" id="{012C085F-3B19-420D-902A-B55695F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8105" cy="6858000"/>
          </a:xfrm>
          <a:prstGeom prst="rect">
            <a:avLst/>
          </a:prstGeom>
          <a:blipFill>
            <a:blip r:embed="rId2"/>
            <a:stretch>
              <a:fillRect r="-164004"/>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0CC5B-9C95-4B83-855D-3880CD28AC36}"/>
              </a:ext>
            </a:extLst>
          </p:cNvPr>
          <p:cNvSpPr>
            <a:spLocks noGrp="1"/>
          </p:cNvSpPr>
          <p:nvPr>
            <p:ph type="title"/>
          </p:nvPr>
        </p:nvSpPr>
        <p:spPr>
          <a:xfrm>
            <a:off x="838201" y="365125"/>
            <a:ext cx="3435625" cy="1325563"/>
          </a:xfrm>
        </p:spPr>
        <p:txBody>
          <a:bodyPr>
            <a:normAutofit/>
          </a:bodyPr>
          <a:lstStyle/>
          <a:p>
            <a:r>
              <a:rPr lang="en-GB" sz="4000">
                <a:gradFill flip="none" rotWithShape="1">
                  <a:gsLst>
                    <a:gs pos="28000">
                      <a:srgbClr val="EDEDED"/>
                    </a:gs>
                    <a:gs pos="0">
                      <a:srgbClr val="BFBFBF"/>
                    </a:gs>
                    <a:gs pos="100000">
                      <a:srgbClr val="FFFFFF"/>
                    </a:gs>
                  </a:gsLst>
                  <a:lin ang="4800000" scaled="0"/>
                  <a:tileRect/>
                </a:gradFill>
              </a:rPr>
              <a:t>Peer pressure </a:t>
            </a:r>
          </a:p>
        </p:txBody>
      </p:sp>
      <p:sp>
        <p:nvSpPr>
          <p:cNvPr id="9" name="Content Placeholder 8">
            <a:extLst>
              <a:ext uri="{FF2B5EF4-FFF2-40B4-BE49-F238E27FC236}">
                <a16:creationId xmlns:a16="http://schemas.microsoft.com/office/drawing/2014/main" id="{078CB2A1-830E-4CC4-BB85-A286ABF8DE7C}"/>
              </a:ext>
            </a:extLst>
          </p:cNvPr>
          <p:cNvSpPr>
            <a:spLocks noGrp="1"/>
          </p:cNvSpPr>
          <p:nvPr>
            <p:ph idx="1"/>
          </p:nvPr>
        </p:nvSpPr>
        <p:spPr>
          <a:xfrm>
            <a:off x="666974" y="1825625"/>
            <a:ext cx="3606853" cy="4351338"/>
          </a:xfrm>
        </p:spPr>
        <p:txBody>
          <a:bodyPr>
            <a:normAutofit/>
          </a:bodyPr>
          <a:lstStyle/>
          <a:p>
            <a:r>
              <a:rPr lang="en-US" sz="2000">
                <a:gradFill>
                  <a:gsLst>
                    <a:gs pos="34000">
                      <a:srgbClr val="EDEDED"/>
                    </a:gs>
                    <a:gs pos="0">
                      <a:srgbClr val="BFBFBF"/>
                    </a:gs>
                    <a:gs pos="100000">
                      <a:srgbClr val="FFFFFF"/>
                    </a:gs>
                  </a:gsLst>
                  <a:lin ang="4800000" scaled="0"/>
                </a:gradFill>
              </a:rPr>
              <a:t>A feeling that you must do the same things as other people in order to be liked or respected by them</a:t>
            </a:r>
          </a:p>
          <a:p>
            <a:r>
              <a:rPr lang="en-US" sz="2000">
                <a:gradFill>
                  <a:gsLst>
                    <a:gs pos="34000">
                      <a:srgbClr val="EDEDED"/>
                    </a:gs>
                    <a:gs pos="0">
                      <a:srgbClr val="BFBFBF"/>
                    </a:gs>
                    <a:gs pos="100000">
                      <a:srgbClr val="FFFFFF"/>
                    </a:gs>
                  </a:gsLst>
                  <a:lin ang="4800000" scaled="0"/>
                </a:gradFill>
              </a:rPr>
              <a:t>Can you think of some examples?</a:t>
            </a:r>
          </a:p>
          <a:p>
            <a:endParaRPr lang="en-US" sz="2000">
              <a:gradFill>
                <a:gsLst>
                  <a:gs pos="34000">
                    <a:srgbClr val="EDEDED"/>
                  </a:gs>
                  <a:gs pos="0">
                    <a:srgbClr val="BFBFBF"/>
                  </a:gs>
                  <a:gs pos="100000">
                    <a:srgbClr val="FFFFFF"/>
                  </a:gs>
                </a:gsLst>
                <a:lin ang="4800000" scaled="0"/>
              </a:gradFill>
            </a:endParaRPr>
          </a:p>
        </p:txBody>
      </p:sp>
      <p:pic>
        <p:nvPicPr>
          <p:cNvPr id="5" name="Content Placeholder 4" descr="Logo&#10;&#10;Description automatically generated with medium confidence">
            <a:extLst>
              <a:ext uri="{FF2B5EF4-FFF2-40B4-BE49-F238E27FC236}">
                <a16:creationId xmlns:a16="http://schemas.microsoft.com/office/drawing/2014/main" id="{6C837DD4-3317-4A32-892D-6897349D18D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74539" y="1416257"/>
            <a:ext cx="6314487" cy="4025485"/>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553999106"/>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FE724-5C1E-428A-AE4D-52624AF9DD37}"/>
              </a:ext>
            </a:extLst>
          </p:cNvPr>
          <p:cNvSpPr>
            <a:spLocks noGrp="1"/>
          </p:cNvSpPr>
          <p:nvPr>
            <p:ph type="title"/>
          </p:nvPr>
        </p:nvSpPr>
        <p:spPr>
          <a:xfrm>
            <a:off x="8196408" y="640831"/>
            <a:ext cx="3352128" cy="1573863"/>
          </a:xfrm>
        </p:spPr>
        <p:txBody>
          <a:bodyPr vert="horz" lIns="91440" tIns="45720" rIns="91440" bIns="45720" rtlCol="0" anchor="ctr">
            <a:normAutofit/>
          </a:bodyPr>
          <a:lstStyle/>
          <a:p>
            <a:pPr algn="l"/>
            <a:r>
              <a:rPr lang="en-US"/>
              <a:t>Drama time</a:t>
            </a:r>
          </a:p>
        </p:txBody>
      </p:sp>
      <p:pic>
        <p:nvPicPr>
          <p:cNvPr id="5" name="Content Placeholder 4" descr="A picture containing icon&#10;&#10;Description automatically generated">
            <a:extLst>
              <a:ext uri="{FF2B5EF4-FFF2-40B4-BE49-F238E27FC236}">
                <a16:creationId xmlns:a16="http://schemas.microsoft.com/office/drawing/2014/main" id="{B01E6FD1-020A-4670-A50E-431F8FDA5A60}"/>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201" r="-2" b="-2"/>
          <a:stretch/>
        </p:blipFill>
        <p:spPr>
          <a:xfrm>
            <a:off x="1" y="10"/>
            <a:ext cx="7552944" cy="6857990"/>
          </a:xfrm>
          <a:prstGeom prst="rect">
            <a:avLst/>
          </a:prstGeom>
        </p:spPr>
      </p:pic>
      <p:sp>
        <p:nvSpPr>
          <p:cNvPr id="9" name="TextBox 8">
            <a:extLst>
              <a:ext uri="{FF2B5EF4-FFF2-40B4-BE49-F238E27FC236}">
                <a16:creationId xmlns:a16="http://schemas.microsoft.com/office/drawing/2014/main" id="{FD32BE14-B406-4FA6-845D-F6078CA075C2}"/>
              </a:ext>
            </a:extLst>
          </p:cNvPr>
          <p:cNvSpPr txBox="1"/>
          <p:nvPr/>
        </p:nvSpPr>
        <p:spPr>
          <a:xfrm>
            <a:off x="8196408" y="2367092"/>
            <a:ext cx="3352128" cy="3881309"/>
          </a:xfrm>
          <a:prstGeom prst="rect">
            <a:avLst/>
          </a:prstGeom>
        </p:spPr>
        <p:txBody>
          <a:bodyPr vert="horz" lIns="91440" tIns="45720" rIns="91440" bIns="45720" rtlCol="0">
            <a:normAutofit/>
          </a:bodyPr>
          <a:lstStyle/>
          <a:p>
            <a:pPr indent="-228600" defTabSz="914400">
              <a:lnSpc>
                <a:spcPct val="120000"/>
              </a:lnSpc>
              <a:spcAft>
                <a:spcPts val="600"/>
              </a:spcAft>
              <a:buClr>
                <a:schemeClr val="tx1"/>
              </a:buClr>
              <a:buFont typeface="Arial" panose="020B0604020202020204" pitchFamily="34" charset="0"/>
              <a:buChar char="•"/>
            </a:pPr>
            <a:r>
              <a:rPr lang="en-US" cap="all"/>
              <a:t>Think about body language and the way things are said. This will have a big impact on the situation!</a:t>
            </a:r>
          </a:p>
          <a:p>
            <a:pPr indent="-228600" defTabSz="914400">
              <a:lnSpc>
                <a:spcPct val="120000"/>
              </a:lnSpc>
              <a:spcAft>
                <a:spcPts val="600"/>
              </a:spcAft>
              <a:buClr>
                <a:schemeClr val="tx1"/>
              </a:buClr>
              <a:buFont typeface="Arial" panose="020B0604020202020204" pitchFamily="34" charset="0"/>
              <a:buChar char="•"/>
            </a:pPr>
            <a:endParaRPr lang="en-US" cap="all"/>
          </a:p>
        </p:txBody>
      </p:sp>
    </p:spTree>
    <p:extLst>
      <p:ext uri="{BB962C8B-B14F-4D97-AF65-F5344CB8AC3E}">
        <p14:creationId xmlns:p14="http://schemas.microsoft.com/office/powerpoint/2010/main" val="2927510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letter&#10;&#10;Description automatically generated">
            <a:extLst>
              <a:ext uri="{FF2B5EF4-FFF2-40B4-BE49-F238E27FC236}">
                <a16:creationId xmlns:a16="http://schemas.microsoft.com/office/drawing/2014/main" id="{196B1E3F-9E8B-4C5D-AECD-F412B35FCBF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408" r="1" b="1"/>
          <a:stretch/>
        </p:blipFill>
        <p:spPr>
          <a:xfrm>
            <a:off x="2743892" y="1383625"/>
            <a:ext cx="3312881" cy="314309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F6E70C2C-7FC9-48C5-BCD9-357FD62F725F}"/>
              </a:ext>
            </a:extLst>
          </p:cNvPr>
          <p:cNvSpPr>
            <a:spLocks noGrp="1"/>
          </p:cNvSpPr>
          <p:nvPr>
            <p:ph type="title"/>
          </p:nvPr>
        </p:nvSpPr>
        <p:spPr>
          <a:xfrm>
            <a:off x="635211" y="4562855"/>
            <a:ext cx="10916365" cy="1137554"/>
          </a:xfrm>
        </p:spPr>
        <p:txBody>
          <a:bodyPr vert="horz" lIns="91440" tIns="45720" rIns="91440" bIns="45720" rtlCol="0" anchor="b">
            <a:normAutofit/>
          </a:bodyPr>
          <a:lstStyle/>
          <a:p>
            <a:pPr algn="ctr"/>
            <a:r>
              <a:rPr lang="en-US" sz="4100" spc="150" dirty="0"/>
              <a:t>What impacts our safety and stability? </a:t>
            </a:r>
          </a:p>
        </p:txBody>
      </p:sp>
      <p:pic>
        <p:nvPicPr>
          <p:cNvPr id="5" name="Content Placeholder 4" descr="Text&#10;&#10;Description automatically generated">
            <a:extLst>
              <a:ext uri="{FF2B5EF4-FFF2-40B4-BE49-F238E27FC236}">
                <a16:creationId xmlns:a16="http://schemas.microsoft.com/office/drawing/2014/main" id="{B5DF0584-FE80-4350-8A28-AFD31872FF43}"/>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480" b="-2"/>
          <a:stretch/>
        </p:blipFill>
        <p:spPr>
          <a:xfrm>
            <a:off x="6228709" y="1386200"/>
            <a:ext cx="3252268" cy="3094649"/>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64612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0F164E5A-ABC0-4A97-86CA-5F7C26615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4" y="0"/>
            <a:ext cx="8116488"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11">
            <a:extLst>
              <a:ext uri="{FF2B5EF4-FFF2-40B4-BE49-F238E27FC236}">
                <a16:creationId xmlns:a16="http://schemas.microsoft.com/office/drawing/2014/main" id="{C2393E8D-D10F-4FE1-AC21-8B44BEB50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1"/>
            <a:ext cx="4062127" cy="6857996"/>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ABD69D-DC65-4BB6-A32D-2EA2B1F9AD82}"/>
              </a:ext>
            </a:extLst>
          </p:cNvPr>
          <p:cNvSpPr>
            <a:spLocks noGrp="1"/>
          </p:cNvSpPr>
          <p:nvPr>
            <p:ph type="title"/>
          </p:nvPr>
        </p:nvSpPr>
        <p:spPr>
          <a:xfrm>
            <a:off x="8610600" y="643468"/>
            <a:ext cx="2944152" cy="1622744"/>
          </a:xfrm>
        </p:spPr>
        <p:txBody>
          <a:bodyPr anchor="b">
            <a:normAutofit/>
          </a:bodyPr>
          <a:lstStyle/>
          <a:p>
            <a:r>
              <a:rPr lang="en-GB" sz="3600">
                <a:solidFill>
                  <a:schemeClr val="tx1"/>
                </a:solidFill>
              </a:rPr>
              <a:t>Saying no…</a:t>
            </a:r>
          </a:p>
        </p:txBody>
      </p:sp>
      <p:pic>
        <p:nvPicPr>
          <p:cNvPr id="5" name="Picture 4" descr="Text&#10;&#10;Description automatically generated">
            <a:extLst>
              <a:ext uri="{FF2B5EF4-FFF2-40B4-BE49-F238E27FC236}">
                <a16:creationId xmlns:a16="http://schemas.microsoft.com/office/drawing/2014/main" id="{62C41803-874A-40B6-BFC7-21CE45732E5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17" r="3408"/>
          <a:stretch/>
        </p:blipFill>
        <p:spPr>
          <a:xfrm>
            <a:off x="992372" y="643467"/>
            <a:ext cx="6135604" cy="5571063"/>
          </a:xfrm>
          <a:prstGeom prst="rect">
            <a:avLst/>
          </a:prstGeom>
        </p:spPr>
      </p:pic>
      <p:sp>
        <p:nvSpPr>
          <p:cNvPr id="3" name="Content Placeholder 2">
            <a:extLst>
              <a:ext uri="{FF2B5EF4-FFF2-40B4-BE49-F238E27FC236}">
                <a16:creationId xmlns:a16="http://schemas.microsoft.com/office/drawing/2014/main" id="{5037300D-0675-47FC-822B-B3231DDC1F26}"/>
              </a:ext>
            </a:extLst>
          </p:cNvPr>
          <p:cNvSpPr>
            <a:spLocks noGrp="1"/>
          </p:cNvSpPr>
          <p:nvPr>
            <p:ph idx="1"/>
          </p:nvPr>
        </p:nvSpPr>
        <p:spPr>
          <a:xfrm>
            <a:off x="8610599" y="2402733"/>
            <a:ext cx="2944151" cy="3774230"/>
          </a:xfrm>
        </p:spPr>
        <p:txBody>
          <a:bodyPr>
            <a:normAutofit/>
          </a:bodyPr>
          <a:lstStyle/>
          <a:p>
            <a:r>
              <a:rPr lang="en-GB" sz="2400" dirty="0">
                <a:gradFill>
                  <a:gsLst>
                    <a:gs pos="34000">
                      <a:schemeClr val="tx1">
                        <a:lumMod val="93000"/>
                      </a:schemeClr>
                    </a:gs>
                    <a:gs pos="0">
                      <a:schemeClr val="bg1">
                        <a:lumMod val="25000"/>
                        <a:lumOff val="75000"/>
                      </a:schemeClr>
                    </a:gs>
                    <a:gs pos="100000">
                      <a:schemeClr val="tx1"/>
                    </a:gs>
                  </a:gsLst>
                  <a:lin ang="4800000" scaled="0"/>
                </a:gradFill>
              </a:rPr>
              <a:t>Confident – believe in your ability to handle a situation</a:t>
            </a:r>
          </a:p>
          <a:p>
            <a:r>
              <a:rPr lang="en-GB" sz="2400" dirty="0">
                <a:gradFill>
                  <a:gsLst>
                    <a:gs pos="34000">
                      <a:schemeClr val="tx1">
                        <a:lumMod val="93000"/>
                      </a:schemeClr>
                    </a:gs>
                    <a:gs pos="0">
                      <a:schemeClr val="bg1">
                        <a:lumMod val="25000"/>
                        <a:lumOff val="75000"/>
                      </a:schemeClr>
                    </a:gs>
                    <a:gs pos="100000">
                      <a:schemeClr val="tx1"/>
                    </a:gs>
                  </a:gsLst>
                  <a:lin ang="4800000" scaled="0"/>
                </a:gradFill>
              </a:rPr>
              <a:t>Clear – message you have is clear and easy to understand</a:t>
            </a:r>
          </a:p>
          <a:p>
            <a:r>
              <a:rPr lang="en-GB" sz="2400" dirty="0">
                <a:gradFill>
                  <a:gsLst>
                    <a:gs pos="34000">
                      <a:schemeClr val="tx1">
                        <a:lumMod val="93000"/>
                      </a:schemeClr>
                    </a:gs>
                    <a:gs pos="0">
                      <a:schemeClr val="bg1">
                        <a:lumMod val="25000"/>
                        <a:lumOff val="75000"/>
                      </a:schemeClr>
                    </a:gs>
                    <a:gs pos="100000">
                      <a:schemeClr val="tx1"/>
                    </a:gs>
                  </a:gsLst>
                  <a:lin ang="4800000" scaled="0"/>
                </a:gradFill>
              </a:rPr>
              <a:t>Controlled – you speak calmly</a:t>
            </a:r>
          </a:p>
          <a:p>
            <a:pPr marL="0" indent="0">
              <a:buNone/>
            </a:pPr>
            <a:endParaRPr lang="en-GB" sz="1600" dirty="0">
              <a:gradFill>
                <a:gsLst>
                  <a:gs pos="34000">
                    <a:schemeClr val="tx1">
                      <a:lumMod val="93000"/>
                    </a:schemeClr>
                  </a:gs>
                  <a:gs pos="0">
                    <a:schemeClr val="bg1">
                      <a:lumMod val="25000"/>
                      <a:lumOff val="75000"/>
                    </a:schemeClr>
                  </a:gs>
                  <a:gs pos="100000">
                    <a:schemeClr val="tx1"/>
                  </a:gs>
                </a:gsLst>
                <a:lin ang="4800000" scaled="0"/>
              </a:gradFill>
            </a:endParaRPr>
          </a:p>
          <a:p>
            <a:pPr marL="0" indent="0">
              <a:buNone/>
            </a:pPr>
            <a:endParaRPr lang="en-GB" sz="1600" dirty="0">
              <a:gradFill>
                <a:gsLst>
                  <a:gs pos="34000">
                    <a:schemeClr val="tx1">
                      <a:lumMod val="93000"/>
                    </a:schemeClr>
                  </a:gs>
                  <a:gs pos="0">
                    <a:schemeClr val="bg1">
                      <a:lumMod val="25000"/>
                      <a:lumOff val="75000"/>
                    </a:schemeClr>
                  </a:gs>
                  <a:gs pos="100000">
                    <a:schemeClr val="tx1"/>
                  </a:gs>
                </a:gsLst>
                <a:lin ang="4800000" scaled="0"/>
              </a:gradFill>
            </a:endParaRPr>
          </a:p>
          <a:p>
            <a:endParaRPr lang="en-GB" sz="1600" dirty="0">
              <a:gradFill>
                <a:gsLst>
                  <a:gs pos="34000">
                    <a:schemeClr val="tx1">
                      <a:lumMod val="93000"/>
                    </a:schemeClr>
                  </a:gs>
                  <a:gs pos="0">
                    <a:schemeClr val="bg1">
                      <a:lumMod val="25000"/>
                      <a:lumOff val="75000"/>
                    </a:schemeClr>
                  </a:gs>
                  <a:gs pos="100000">
                    <a:schemeClr val="tx1"/>
                  </a:gs>
                </a:gsLst>
                <a:lin ang="4800000" scaled="0"/>
              </a:gradFill>
            </a:endParaRPr>
          </a:p>
          <a:p>
            <a:endParaRPr lang="en-GB" sz="1600" dirty="0">
              <a:gradFill>
                <a:gsLst>
                  <a:gs pos="34000">
                    <a:schemeClr val="tx1">
                      <a:lumMod val="93000"/>
                    </a:schemeClr>
                  </a:gs>
                  <a:gs pos="0">
                    <a:schemeClr val="bg1">
                      <a:lumMod val="25000"/>
                      <a:lumOff val="75000"/>
                    </a:schemeClr>
                  </a:gs>
                  <a:gs pos="100000">
                    <a:schemeClr val="tx1"/>
                  </a:gs>
                </a:gsLst>
                <a:lin ang="4800000" scaled="0"/>
              </a:gradFill>
            </a:endParaRPr>
          </a:p>
          <a:p>
            <a:endParaRPr lang="en-GB" sz="1600" dirty="0">
              <a:gradFill>
                <a:gsLst>
                  <a:gs pos="34000">
                    <a:schemeClr val="tx1">
                      <a:lumMod val="93000"/>
                    </a:schemeClr>
                  </a:gs>
                  <a:gs pos="0">
                    <a:schemeClr val="bg1">
                      <a:lumMod val="25000"/>
                      <a:lumOff val="75000"/>
                    </a:schemeClr>
                  </a:gs>
                  <a:gs pos="100000">
                    <a:schemeClr val="tx1"/>
                  </a:gs>
                </a:gsLst>
                <a:lin ang="4800000" scaled="0"/>
              </a:gradFill>
            </a:endParaRPr>
          </a:p>
        </p:txBody>
      </p:sp>
    </p:spTree>
    <p:extLst>
      <p:ext uri="{BB962C8B-B14F-4D97-AF65-F5344CB8AC3E}">
        <p14:creationId xmlns:p14="http://schemas.microsoft.com/office/powerpoint/2010/main" val="31455187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6DE8C-D796-44AF-B798-3A70450386D8}"/>
              </a:ext>
            </a:extLst>
          </p:cNvPr>
          <p:cNvSpPr>
            <a:spLocks noGrp="1"/>
          </p:cNvSpPr>
          <p:nvPr>
            <p:ph type="title"/>
          </p:nvPr>
        </p:nvSpPr>
        <p:spPr>
          <a:xfrm>
            <a:off x="621792" y="3598546"/>
            <a:ext cx="5806440" cy="2506972"/>
          </a:xfrm>
        </p:spPr>
        <p:txBody>
          <a:bodyPr vert="horz" wrap="square" lIns="91440" tIns="45720" rIns="91440" bIns="45720" rtlCol="0" anchor="t">
            <a:normAutofit/>
          </a:bodyPr>
          <a:lstStyle/>
          <a:p>
            <a:pPr algn="r"/>
            <a:r>
              <a:rPr lang="en-US" sz="61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Number one rule – Believe in Yourself</a:t>
            </a:r>
          </a:p>
        </p:txBody>
      </p:sp>
      <p:pic>
        <p:nvPicPr>
          <p:cNvPr id="5" name="Content Placeholder 4" descr="Company name&#10;&#10;Description automatically generated with medium confidence">
            <a:extLst>
              <a:ext uri="{FF2B5EF4-FFF2-40B4-BE49-F238E27FC236}">
                <a16:creationId xmlns:a16="http://schemas.microsoft.com/office/drawing/2014/main" id="{7FDB45B4-0016-46E4-8FDD-D58F99623D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77352" y="643464"/>
            <a:ext cx="2879600" cy="4943520"/>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4738290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EC52-0231-FF13-EFC2-01CF6B9FE3A7}"/>
              </a:ext>
            </a:extLst>
          </p:cNvPr>
          <p:cNvSpPr>
            <a:spLocks noGrp="1"/>
          </p:cNvSpPr>
          <p:nvPr>
            <p:ph type="title"/>
          </p:nvPr>
        </p:nvSpPr>
        <p:spPr>
          <a:xfrm>
            <a:off x="635211" y="4562855"/>
            <a:ext cx="10916365" cy="1137554"/>
          </a:xfrm>
          <a:prstGeom prst="ellipse">
            <a:avLst/>
          </a:prstGeom>
        </p:spPr>
        <p:txBody>
          <a:bodyPr vert="horz" lIns="91440" tIns="45720" rIns="91440" bIns="45720" rtlCol="0" anchor="b">
            <a:normAutofit/>
          </a:bodyPr>
          <a:lstStyle/>
          <a:p>
            <a:pPr algn="ctr"/>
            <a:r>
              <a:rPr lang="en-US" sz="4800" dirty="0"/>
              <a:t>Check Out</a:t>
            </a:r>
          </a:p>
        </p:txBody>
      </p:sp>
      <p:pic>
        <p:nvPicPr>
          <p:cNvPr id="5" name="Content Placeholder 4" descr="A picture containing text, blackboard&#10;&#10;Description automatically generated">
            <a:extLst>
              <a:ext uri="{FF2B5EF4-FFF2-40B4-BE49-F238E27FC236}">
                <a16:creationId xmlns:a16="http://schemas.microsoft.com/office/drawing/2014/main" id="{898912A7-92AE-B5D0-2C91-A794EECF45D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48173" y="957486"/>
            <a:ext cx="534200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642821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B69F-8B34-4616-A19C-34204E7935AD}"/>
              </a:ext>
            </a:extLst>
          </p:cNvPr>
          <p:cNvSpPr>
            <a:spLocks noGrp="1"/>
          </p:cNvSpPr>
          <p:nvPr>
            <p:ph type="title"/>
          </p:nvPr>
        </p:nvSpPr>
        <p:spPr>
          <a:xfrm>
            <a:off x="838200" y="365125"/>
            <a:ext cx="10515600" cy="1325563"/>
          </a:xfrm>
        </p:spPr>
        <p:txBody>
          <a:bodyPr>
            <a:normAutofit/>
          </a:bodyPr>
          <a:lstStyle/>
          <a:p>
            <a:pPr algn="ctr"/>
            <a:r>
              <a:rPr lang="en-GB" sz="4200" dirty="0">
                <a:solidFill>
                  <a:schemeClr val="tx1"/>
                </a:solidFill>
              </a:rPr>
              <a:t>Session Seven – Money management for a better future</a:t>
            </a:r>
          </a:p>
        </p:txBody>
      </p:sp>
      <p:graphicFrame>
        <p:nvGraphicFramePr>
          <p:cNvPr id="5" name="Content Placeholder 2">
            <a:extLst>
              <a:ext uri="{FF2B5EF4-FFF2-40B4-BE49-F238E27FC236}">
                <a16:creationId xmlns:a16="http://schemas.microsoft.com/office/drawing/2014/main" id="{34762FC0-2336-487D-878F-295361FB2798}"/>
              </a:ext>
            </a:extLst>
          </p:cNvPr>
          <p:cNvGraphicFramePr>
            <a:graphicFrameLocks noGrp="1"/>
          </p:cNvGraphicFramePr>
          <p:nvPr>
            <p:ph idx="1"/>
            <p:extLst>
              <p:ext uri="{D42A27DB-BD31-4B8C-83A1-F6EECF244321}">
                <p14:modId xmlns:p14="http://schemas.microsoft.com/office/powerpoint/2010/main" val="1384925153"/>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89422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0F164E5A-ABC0-4A97-86CA-5F7C26615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4" y="0"/>
            <a:ext cx="8116488"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1">
            <a:extLst>
              <a:ext uri="{FF2B5EF4-FFF2-40B4-BE49-F238E27FC236}">
                <a16:creationId xmlns:a16="http://schemas.microsoft.com/office/drawing/2014/main" id="{C2393E8D-D10F-4FE1-AC21-8B44BEB50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1"/>
            <a:ext cx="4062127" cy="6857996"/>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A9A3C-312F-4F10-B759-522060BE4BA5}"/>
              </a:ext>
            </a:extLst>
          </p:cNvPr>
          <p:cNvSpPr>
            <a:spLocks noGrp="1"/>
          </p:cNvSpPr>
          <p:nvPr>
            <p:ph type="title"/>
          </p:nvPr>
        </p:nvSpPr>
        <p:spPr>
          <a:xfrm>
            <a:off x="8610600" y="643468"/>
            <a:ext cx="2944152" cy="1622744"/>
          </a:xfrm>
        </p:spPr>
        <p:txBody>
          <a:bodyPr anchor="b">
            <a:normAutofit/>
          </a:bodyPr>
          <a:lstStyle/>
          <a:p>
            <a:r>
              <a:rPr lang="en-GB" sz="3600" b="1">
                <a:solidFill>
                  <a:schemeClr val="tx1"/>
                </a:solidFill>
              </a:rPr>
              <a:t>Desert Island</a:t>
            </a:r>
          </a:p>
        </p:txBody>
      </p:sp>
      <p:pic>
        <p:nvPicPr>
          <p:cNvPr id="5" name="Picture 4" descr="A small island with trees on it&#10;&#10;Description automatically generated with low confidence">
            <a:extLst>
              <a:ext uri="{FF2B5EF4-FFF2-40B4-BE49-F238E27FC236}">
                <a16:creationId xmlns:a16="http://schemas.microsoft.com/office/drawing/2014/main" id="{E2EB196F-7A33-403F-B42A-0B6D66CDE15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3468" y="1246103"/>
            <a:ext cx="6833412" cy="4365791"/>
          </a:xfrm>
          <a:prstGeom prst="rect">
            <a:avLst/>
          </a:prstGeom>
          <a:scene3d>
            <a:camera prst="orthographicFront"/>
            <a:lightRig rig="threePt" dir="t">
              <a:rot lat="0" lon="0" rev="2700000"/>
            </a:lightRig>
          </a:scene3d>
          <a:sp3d contourW="6350">
            <a:bevelT h="38100"/>
            <a:contourClr>
              <a:srgbClr val="C0C0C0"/>
            </a:contourClr>
          </a:sp3d>
        </p:spPr>
      </p:pic>
      <p:sp>
        <p:nvSpPr>
          <p:cNvPr id="3" name="Content Placeholder 2">
            <a:extLst>
              <a:ext uri="{FF2B5EF4-FFF2-40B4-BE49-F238E27FC236}">
                <a16:creationId xmlns:a16="http://schemas.microsoft.com/office/drawing/2014/main" id="{3A4B9AFF-DACA-4A85-9086-172EA5CC3B1A}"/>
              </a:ext>
            </a:extLst>
          </p:cNvPr>
          <p:cNvSpPr>
            <a:spLocks noGrp="1"/>
          </p:cNvSpPr>
          <p:nvPr>
            <p:ph idx="1"/>
          </p:nvPr>
        </p:nvSpPr>
        <p:spPr>
          <a:xfrm>
            <a:off x="8610599" y="2402733"/>
            <a:ext cx="2944151" cy="3774230"/>
          </a:xfrm>
        </p:spPr>
        <p:txBody>
          <a:bodyPr>
            <a:normAutofit/>
          </a:bodyPr>
          <a:lstStyle/>
          <a:p>
            <a:pPr marL="0" indent="0">
              <a:buNone/>
            </a:pPr>
            <a:endParaRPr lang="en-GB" sz="1600" dirty="0">
              <a:gradFill>
                <a:gsLst>
                  <a:gs pos="34000">
                    <a:schemeClr val="tx1">
                      <a:lumMod val="93000"/>
                    </a:schemeClr>
                  </a:gs>
                  <a:gs pos="0">
                    <a:schemeClr val="bg1">
                      <a:lumMod val="25000"/>
                      <a:lumOff val="75000"/>
                    </a:schemeClr>
                  </a:gs>
                  <a:gs pos="100000">
                    <a:schemeClr val="tx1"/>
                  </a:gs>
                </a:gsLst>
                <a:lin ang="4800000" scaled="0"/>
              </a:gradFill>
            </a:endParaRPr>
          </a:p>
          <a:p>
            <a:pPr marL="0" indent="0">
              <a:buNone/>
            </a:pPr>
            <a:endParaRPr lang="en-GB" sz="1600" dirty="0">
              <a:gradFill>
                <a:gsLst>
                  <a:gs pos="34000">
                    <a:schemeClr val="tx1">
                      <a:lumMod val="93000"/>
                    </a:schemeClr>
                  </a:gs>
                  <a:gs pos="0">
                    <a:schemeClr val="bg1">
                      <a:lumMod val="25000"/>
                      <a:lumOff val="75000"/>
                    </a:schemeClr>
                  </a:gs>
                  <a:gs pos="100000">
                    <a:schemeClr val="tx1"/>
                  </a:gs>
                </a:gsLst>
                <a:lin ang="4800000" scaled="0"/>
              </a:gradFill>
            </a:endParaRPr>
          </a:p>
          <a:p>
            <a:pPr marL="0" indent="0">
              <a:buNone/>
            </a:pPr>
            <a:r>
              <a:rPr lang="en-GB" sz="2400" dirty="0">
                <a:gradFill>
                  <a:gsLst>
                    <a:gs pos="34000">
                      <a:schemeClr val="tx1">
                        <a:lumMod val="93000"/>
                      </a:schemeClr>
                    </a:gs>
                    <a:gs pos="0">
                      <a:schemeClr val="bg1">
                        <a:lumMod val="25000"/>
                        <a:lumOff val="75000"/>
                      </a:schemeClr>
                    </a:gs>
                    <a:gs pos="100000">
                      <a:schemeClr val="tx1"/>
                    </a:gs>
                  </a:gsLst>
                  <a:lin ang="4800000" scaled="0"/>
                </a:gradFill>
              </a:rPr>
              <a:t>You are stranded on a desert island. You can only choose three items to bring with you.</a:t>
            </a:r>
          </a:p>
          <a:p>
            <a:pPr marL="0" indent="0">
              <a:buNone/>
            </a:pPr>
            <a:r>
              <a:rPr lang="en-GB" sz="2400" dirty="0">
                <a:gradFill>
                  <a:gsLst>
                    <a:gs pos="34000">
                      <a:schemeClr val="tx1">
                        <a:lumMod val="93000"/>
                      </a:schemeClr>
                    </a:gs>
                    <a:gs pos="0">
                      <a:schemeClr val="bg1">
                        <a:lumMod val="25000"/>
                        <a:lumOff val="75000"/>
                      </a:schemeClr>
                    </a:gs>
                    <a:gs pos="100000">
                      <a:schemeClr val="tx1"/>
                    </a:gs>
                  </a:gsLst>
                  <a:lin ang="4800000" scaled="0"/>
                </a:gradFill>
              </a:rPr>
              <a:t>What will you bring? </a:t>
            </a:r>
          </a:p>
          <a:p>
            <a:pPr marL="0" indent="0">
              <a:buNone/>
            </a:pPr>
            <a:r>
              <a:rPr lang="en-GB" sz="2400" dirty="0">
                <a:gradFill>
                  <a:gsLst>
                    <a:gs pos="34000">
                      <a:schemeClr val="tx1">
                        <a:lumMod val="93000"/>
                      </a:schemeClr>
                    </a:gs>
                    <a:gs pos="0">
                      <a:schemeClr val="bg1">
                        <a:lumMod val="25000"/>
                        <a:lumOff val="75000"/>
                      </a:schemeClr>
                    </a:gs>
                    <a:gs pos="100000">
                      <a:schemeClr val="tx1"/>
                    </a:gs>
                  </a:gsLst>
                  <a:lin ang="4800000" scaled="0"/>
                </a:gradFill>
              </a:rPr>
              <a:t>Why?</a:t>
            </a:r>
          </a:p>
          <a:p>
            <a:pPr marL="0" indent="0">
              <a:buNone/>
            </a:pPr>
            <a:endParaRPr lang="en-GB" sz="1600" dirty="0">
              <a:gradFill>
                <a:gsLst>
                  <a:gs pos="34000">
                    <a:schemeClr val="tx1">
                      <a:lumMod val="93000"/>
                    </a:schemeClr>
                  </a:gs>
                  <a:gs pos="0">
                    <a:schemeClr val="bg1">
                      <a:lumMod val="25000"/>
                      <a:lumOff val="75000"/>
                    </a:schemeClr>
                  </a:gs>
                  <a:gs pos="100000">
                    <a:schemeClr val="tx1"/>
                  </a:gs>
                </a:gsLst>
                <a:lin ang="4800000" scaled="0"/>
              </a:gradFill>
            </a:endParaRPr>
          </a:p>
          <a:p>
            <a:pPr marL="0" indent="0">
              <a:buNone/>
            </a:pPr>
            <a:endParaRPr lang="en-GB" sz="1600" dirty="0">
              <a:gradFill>
                <a:gsLst>
                  <a:gs pos="34000">
                    <a:schemeClr val="tx1">
                      <a:lumMod val="93000"/>
                    </a:schemeClr>
                  </a:gs>
                  <a:gs pos="0">
                    <a:schemeClr val="bg1">
                      <a:lumMod val="25000"/>
                      <a:lumOff val="75000"/>
                    </a:schemeClr>
                  </a:gs>
                  <a:gs pos="100000">
                    <a:schemeClr val="tx1"/>
                  </a:gs>
                </a:gsLst>
                <a:lin ang="4800000" scaled="0"/>
              </a:gradFill>
            </a:endParaRPr>
          </a:p>
          <a:p>
            <a:pPr marL="0" indent="0">
              <a:buNone/>
            </a:pPr>
            <a:endParaRPr lang="en-GB" sz="1600" dirty="0">
              <a:gradFill>
                <a:gsLst>
                  <a:gs pos="34000">
                    <a:schemeClr val="tx1">
                      <a:lumMod val="93000"/>
                    </a:schemeClr>
                  </a:gs>
                  <a:gs pos="0">
                    <a:schemeClr val="bg1">
                      <a:lumMod val="25000"/>
                      <a:lumOff val="75000"/>
                    </a:schemeClr>
                  </a:gs>
                  <a:gs pos="100000">
                    <a:schemeClr val="tx1"/>
                  </a:gs>
                </a:gsLst>
                <a:lin ang="4800000" scaled="0"/>
              </a:gradFill>
            </a:endParaRPr>
          </a:p>
        </p:txBody>
      </p:sp>
    </p:spTree>
    <p:extLst>
      <p:ext uri="{BB962C8B-B14F-4D97-AF65-F5344CB8AC3E}">
        <p14:creationId xmlns:p14="http://schemas.microsoft.com/office/powerpoint/2010/main" val="30473570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B697-0A0F-4671-865C-55549B50AE55}"/>
              </a:ext>
            </a:extLst>
          </p:cNvPr>
          <p:cNvSpPr>
            <a:spLocks noGrp="1"/>
          </p:cNvSpPr>
          <p:nvPr>
            <p:ph type="title"/>
          </p:nvPr>
        </p:nvSpPr>
        <p:spPr>
          <a:xfrm>
            <a:off x="621792" y="3598546"/>
            <a:ext cx="5806440" cy="2506972"/>
          </a:xfrm>
        </p:spPr>
        <p:txBody>
          <a:bodyPr vert="horz" wrap="square" lIns="91440" tIns="45720" rIns="91440" bIns="45720" rtlCol="0" anchor="t">
            <a:normAutofit/>
          </a:bodyPr>
          <a:lstStyle/>
          <a:p>
            <a:pPr algn="r"/>
            <a:r>
              <a:rPr lang="en-US" sz="7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Did you pick wants or needs? </a:t>
            </a:r>
          </a:p>
        </p:txBody>
      </p:sp>
      <p:pic>
        <p:nvPicPr>
          <p:cNvPr id="5" name="Picture 4" descr="Diagram&#10;&#10;Description automatically generated">
            <a:extLst>
              <a:ext uri="{FF2B5EF4-FFF2-40B4-BE49-F238E27FC236}">
                <a16:creationId xmlns:a16="http://schemas.microsoft.com/office/drawing/2014/main" id="{9417459C-E9A2-40B2-AFAF-E35E833FB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864" y="1819062"/>
            <a:ext cx="4608576" cy="2592324"/>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7175466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text, floor&#10;&#10;Description automatically generated">
            <a:extLst>
              <a:ext uri="{FF2B5EF4-FFF2-40B4-BE49-F238E27FC236}">
                <a16:creationId xmlns:a16="http://schemas.microsoft.com/office/drawing/2014/main" id="{A94C8043-B79C-4765-8A37-ED23589D692E}"/>
              </a:ext>
            </a:extLst>
          </p:cNvPr>
          <p:cNvPicPr>
            <a:picLocks noChangeAspect="1"/>
          </p:cNvPicPr>
          <p:nvPr/>
        </p:nvPicPr>
        <p:blipFill rotWithShape="1">
          <a:blip r:embed="rId3">
            <a:duotone>
              <a:prstClr val="black"/>
              <a:schemeClr val="tx2">
                <a:tint val="45000"/>
                <a:satMod val="400000"/>
              </a:schemeClr>
            </a:duotone>
            <a:alphaModFix amt="12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111" r="-1" b="-1"/>
          <a:stretch/>
        </p:blipFill>
        <p:spPr>
          <a:xfrm>
            <a:off x="20" y="1"/>
            <a:ext cx="12191980" cy="6858000"/>
          </a:xfrm>
          <a:prstGeom prst="rect">
            <a:avLst/>
          </a:prstGeom>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61B90A08-8B45-4533-82F6-F4CB30B6642D}"/>
              </a:ext>
            </a:extLst>
          </p:cNvPr>
          <p:cNvSpPr>
            <a:spLocks noGrp="1"/>
          </p:cNvSpPr>
          <p:nvPr>
            <p:ph type="title"/>
          </p:nvPr>
        </p:nvSpPr>
        <p:spPr>
          <a:xfrm>
            <a:off x="838200" y="365125"/>
            <a:ext cx="10515600" cy="1325563"/>
          </a:xfrm>
        </p:spPr>
        <p:txBody>
          <a:bodyPr>
            <a:normAutofit/>
          </a:bodyPr>
          <a:lstStyle/>
          <a:p>
            <a:r>
              <a:rPr lang="en-GB"/>
              <a:t>Individual reflection</a:t>
            </a:r>
          </a:p>
        </p:txBody>
      </p:sp>
      <p:sp>
        <p:nvSpPr>
          <p:cNvPr id="3" name="Content Placeholder 2">
            <a:extLst>
              <a:ext uri="{FF2B5EF4-FFF2-40B4-BE49-F238E27FC236}">
                <a16:creationId xmlns:a16="http://schemas.microsoft.com/office/drawing/2014/main" id="{90A219EE-EA7E-4E62-A961-FB1CCB32C158}"/>
              </a:ext>
            </a:extLst>
          </p:cNvPr>
          <p:cNvSpPr>
            <a:spLocks noGrp="1"/>
          </p:cNvSpPr>
          <p:nvPr>
            <p:ph idx="1"/>
          </p:nvPr>
        </p:nvSpPr>
        <p:spPr>
          <a:xfrm>
            <a:off x="1120000" y="1825625"/>
            <a:ext cx="10233800" cy="4351338"/>
          </a:xfrm>
        </p:spPr>
        <p:txBody>
          <a:bodyPr>
            <a:normAutofit/>
          </a:bodyPr>
          <a:lstStyle/>
          <a:p>
            <a:r>
              <a:rPr lang="en-GB"/>
              <a:t>Think about last non-food item you bought or asked someone else to buy you.</a:t>
            </a:r>
          </a:p>
          <a:p>
            <a:endParaRPr lang="en-GB"/>
          </a:p>
          <a:p>
            <a:r>
              <a:rPr lang="en-GB"/>
              <a:t>How did it make you feel when you got it?</a:t>
            </a:r>
          </a:p>
          <a:p>
            <a:r>
              <a:rPr lang="en-GB"/>
              <a:t>How often have you used it? </a:t>
            </a:r>
          </a:p>
          <a:p>
            <a:r>
              <a:rPr lang="en-GB"/>
              <a:t>Did you really NEED it? </a:t>
            </a:r>
          </a:p>
          <a:p>
            <a:r>
              <a:rPr lang="en-GB"/>
              <a:t>Do you feel pressure to buy certain things? </a:t>
            </a:r>
          </a:p>
        </p:txBody>
      </p:sp>
    </p:spTree>
    <p:extLst>
      <p:ext uri="{BB962C8B-B14F-4D97-AF65-F5344CB8AC3E}">
        <p14:creationId xmlns:p14="http://schemas.microsoft.com/office/powerpoint/2010/main" val="10421236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1">
            <a:extLst>
              <a:ext uri="{FF2B5EF4-FFF2-40B4-BE49-F238E27FC236}">
                <a16:creationId xmlns:a16="http://schemas.microsoft.com/office/drawing/2014/main" id="{0F164E5A-ABC0-4A97-86CA-5F7C26615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4" y="0"/>
            <a:ext cx="8116488"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3">
            <a:extLst>
              <a:ext uri="{FF2B5EF4-FFF2-40B4-BE49-F238E27FC236}">
                <a16:creationId xmlns:a16="http://schemas.microsoft.com/office/drawing/2014/main" id="{C2393E8D-D10F-4FE1-AC21-8B44BEB50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1"/>
            <a:ext cx="4062127" cy="6857996"/>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270D91-03B3-4741-995F-F0E98C6EAA77}"/>
              </a:ext>
            </a:extLst>
          </p:cNvPr>
          <p:cNvSpPr>
            <a:spLocks noGrp="1"/>
          </p:cNvSpPr>
          <p:nvPr>
            <p:ph type="title"/>
          </p:nvPr>
        </p:nvSpPr>
        <p:spPr>
          <a:xfrm>
            <a:off x="8610600" y="643468"/>
            <a:ext cx="2944152" cy="1622744"/>
          </a:xfrm>
        </p:spPr>
        <p:txBody>
          <a:bodyPr anchor="b">
            <a:normAutofit/>
          </a:bodyPr>
          <a:lstStyle/>
          <a:p>
            <a:r>
              <a:rPr lang="en-GB" sz="3600">
                <a:solidFill>
                  <a:schemeClr val="tx1"/>
                </a:solidFill>
              </a:rPr>
              <a:t>Brain Teaser</a:t>
            </a:r>
          </a:p>
        </p:txBody>
      </p:sp>
      <p:pic>
        <p:nvPicPr>
          <p:cNvPr id="7" name="Picture 6" descr="Diagram&#10;&#10;Description automatically generated">
            <a:extLst>
              <a:ext uri="{FF2B5EF4-FFF2-40B4-BE49-F238E27FC236}">
                <a16:creationId xmlns:a16="http://schemas.microsoft.com/office/drawing/2014/main" id="{5D945FC3-C470-4B8B-A7B2-99C951CE1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8" y="1507101"/>
            <a:ext cx="6833412" cy="3843794"/>
          </a:xfrm>
          <a:prstGeom prst="rect">
            <a:avLst/>
          </a:prstGeom>
          <a:scene3d>
            <a:camera prst="orthographicFront"/>
            <a:lightRig rig="threePt" dir="t">
              <a:rot lat="0" lon="0" rev="2700000"/>
            </a:lightRig>
          </a:scene3d>
          <a:sp3d contourW="6350">
            <a:bevelT h="38100"/>
            <a:contourClr>
              <a:srgbClr val="C0C0C0"/>
            </a:contourClr>
          </a:sp3d>
        </p:spPr>
      </p:pic>
      <p:sp>
        <p:nvSpPr>
          <p:cNvPr id="3" name="Content Placeholder 2">
            <a:extLst>
              <a:ext uri="{FF2B5EF4-FFF2-40B4-BE49-F238E27FC236}">
                <a16:creationId xmlns:a16="http://schemas.microsoft.com/office/drawing/2014/main" id="{A14FA490-4963-4ED7-8BEC-9421007D66C5}"/>
              </a:ext>
            </a:extLst>
          </p:cNvPr>
          <p:cNvSpPr>
            <a:spLocks noGrp="1"/>
          </p:cNvSpPr>
          <p:nvPr>
            <p:ph idx="1"/>
          </p:nvPr>
        </p:nvSpPr>
        <p:spPr>
          <a:xfrm>
            <a:off x="8610599" y="2402733"/>
            <a:ext cx="2944151" cy="3774230"/>
          </a:xfrm>
        </p:spPr>
        <p:txBody>
          <a:bodyPr>
            <a:normAutofit/>
          </a:bodyPr>
          <a:lstStyle/>
          <a:p>
            <a:pPr marL="0" indent="0">
              <a:buNone/>
            </a:pPr>
            <a:endParaRPr lang="en-GB" sz="1600" dirty="0">
              <a:gradFill>
                <a:gsLst>
                  <a:gs pos="34000">
                    <a:schemeClr val="tx1">
                      <a:lumMod val="93000"/>
                    </a:schemeClr>
                  </a:gs>
                  <a:gs pos="0">
                    <a:schemeClr val="bg1">
                      <a:lumMod val="25000"/>
                      <a:lumOff val="75000"/>
                    </a:schemeClr>
                  </a:gs>
                  <a:gs pos="100000">
                    <a:schemeClr val="tx1"/>
                  </a:gs>
                </a:gsLst>
                <a:lin ang="4800000" scaled="0"/>
              </a:gradFill>
            </a:endParaRPr>
          </a:p>
          <a:p>
            <a:pPr marL="0" indent="0">
              <a:buNone/>
            </a:pPr>
            <a:r>
              <a:rPr lang="en-GB" sz="2400" dirty="0">
                <a:gradFill>
                  <a:gsLst>
                    <a:gs pos="34000">
                      <a:schemeClr val="tx1">
                        <a:lumMod val="93000"/>
                      </a:schemeClr>
                    </a:gs>
                    <a:gs pos="0">
                      <a:schemeClr val="bg1">
                        <a:lumMod val="25000"/>
                        <a:lumOff val="75000"/>
                      </a:schemeClr>
                    </a:gs>
                    <a:gs pos="100000">
                      <a:schemeClr val="tx1"/>
                    </a:gs>
                  </a:gsLst>
                  <a:lin ang="4800000" scaled="0"/>
                </a:gradFill>
              </a:rPr>
              <a:t>How much does the average family in NI spend per week on essential household costs? </a:t>
            </a:r>
          </a:p>
          <a:p>
            <a:endParaRPr lang="en-GB" sz="2400" dirty="0">
              <a:gradFill>
                <a:gsLst>
                  <a:gs pos="34000">
                    <a:schemeClr val="tx1">
                      <a:lumMod val="93000"/>
                    </a:schemeClr>
                  </a:gs>
                  <a:gs pos="0">
                    <a:schemeClr val="bg1">
                      <a:lumMod val="25000"/>
                      <a:lumOff val="75000"/>
                    </a:schemeClr>
                  </a:gs>
                  <a:gs pos="100000">
                    <a:schemeClr val="tx1"/>
                  </a:gs>
                </a:gsLst>
                <a:lin ang="4800000" scaled="0"/>
              </a:gradFill>
            </a:endParaRPr>
          </a:p>
          <a:p>
            <a:endParaRPr lang="en-GB" sz="1600" dirty="0">
              <a:gradFill>
                <a:gsLst>
                  <a:gs pos="34000">
                    <a:schemeClr val="tx1">
                      <a:lumMod val="93000"/>
                    </a:schemeClr>
                  </a:gs>
                  <a:gs pos="0">
                    <a:schemeClr val="bg1">
                      <a:lumMod val="25000"/>
                      <a:lumOff val="75000"/>
                    </a:schemeClr>
                  </a:gs>
                  <a:gs pos="100000">
                    <a:schemeClr val="tx1"/>
                  </a:gs>
                </a:gsLst>
                <a:lin ang="4800000" scaled="0"/>
              </a:gradFill>
            </a:endParaRPr>
          </a:p>
        </p:txBody>
      </p:sp>
    </p:spTree>
    <p:extLst>
      <p:ext uri="{BB962C8B-B14F-4D97-AF65-F5344CB8AC3E}">
        <p14:creationId xmlns:p14="http://schemas.microsoft.com/office/powerpoint/2010/main" val="3533015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Money">
            <a:extLst>
              <a:ext uri="{FF2B5EF4-FFF2-40B4-BE49-F238E27FC236}">
                <a16:creationId xmlns:a16="http://schemas.microsoft.com/office/drawing/2014/main" id="{1A8F89C1-8CF5-4786-8433-1F9D11474D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87343" y="609600"/>
            <a:ext cx="5181599" cy="5181599"/>
          </a:xfrm>
          <a:prstGeom prst="roundRect">
            <a:avLst>
              <a:gd name="adj" fmla="val 2392"/>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3" name="Content Placeholder 2">
            <a:extLst>
              <a:ext uri="{FF2B5EF4-FFF2-40B4-BE49-F238E27FC236}">
                <a16:creationId xmlns:a16="http://schemas.microsoft.com/office/drawing/2014/main" id="{26895D4E-E95E-400B-9BA5-FA82A6419B6C}"/>
              </a:ext>
            </a:extLst>
          </p:cNvPr>
          <p:cNvSpPr>
            <a:spLocks noGrp="1"/>
          </p:cNvSpPr>
          <p:nvPr>
            <p:ph idx="1"/>
          </p:nvPr>
        </p:nvSpPr>
        <p:spPr>
          <a:xfrm>
            <a:off x="913774" y="2367092"/>
            <a:ext cx="3893978" cy="3424107"/>
          </a:xfrm>
        </p:spPr>
        <p:txBody>
          <a:bodyPr>
            <a:normAutofit/>
          </a:bodyPr>
          <a:lstStyle/>
          <a:p>
            <a:pPr algn="ctr"/>
            <a:r>
              <a:rPr lang="en-GB" sz="3000" b="1" dirty="0"/>
              <a:t>£486.40 per week (2020 figures)</a:t>
            </a:r>
            <a:endParaRPr lang="en-GB" sz="1600" b="1" dirty="0"/>
          </a:p>
        </p:txBody>
      </p:sp>
    </p:spTree>
    <p:extLst>
      <p:ext uri="{BB962C8B-B14F-4D97-AF65-F5344CB8AC3E}">
        <p14:creationId xmlns:p14="http://schemas.microsoft.com/office/powerpoint/2010/main" val="11790812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A1C557A8-9761-42E0-A894-2B3F0A109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343" y="609600"/>
            <a:ext cx="5181599" cy="5181599"/>
          </a:xfrm>
          <a:prstGeom prst="roundRect">
            <a:avLst>
              <a:gd name="adj" fmla="val 2392"/>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3" name="Content Placeholder 2">
            <a:extLst>
              <a:ext uri="{FF2B5EF4-FFF2-40B4-BE49-F238E27FC236}">
                <a16:creationId xmlns:a16="http://schemas.microsoft.com/office/drawing/2014/main" id="{0C0CE0DE-5DAA-4FF8-9D51-DC5A1C6F8DF5}"/>
              </a:ext>
            </a:extLst>
          </p:cNvPr>
          <p:cNvSpPr>
            <a:spLocks noGrp="1"/>
          </p:cNvSpPr>
          <p:nvPr>
            <p:ph idx="1"/>
          </p:nvPr>
        </p:nvSpPr>
        <p:spPr>
          <a:xfrm>
            <a:off x="913774" y="2367092"/>
            <a:ext cx="3893978" cy="3424107"/>
          </a:xfrm>
        </p:spPr>
        <p:txBody>
          <a:bodyPr>
            <a:normAutofit/>
          </a:bodyPr>
          <a:lstStyle/>
          <a:p>
            <a:pPr algn="ctr"/>
            <a:r>
              <a:rPr lang="en-GB" dirty="0"/>
              <a:t>Average income of people in NI - £485.25 per week (2020 figures)</a:t>
            </a:r>
          </a:p>
          <a:p>
            <a:pPr algn="ctr"/>
            <a:endParaRPr lang="en-GB" dirty="0"/>
          </a:p>
          <a:p>
            <a:pPr algn="ctr"/>
            <a:r>
              <a:rPr lang="en-GB" dirty="0"/>
              <a:t>Average person has £1.15 to spend on non-essential items per week (2020 figures)</a:t>
            </a:r>
          </a:p>
          <a:p>
            <a:pPr algn="ctr"/>
            <a:endParaRPr lang="en-GB" sz="1600" dirty="0"/>
          </a:p>
        </p:txBody>
      </p:sp>
    </p:spTree>
    <p:extLst>
      <p:ext uri="{BB962C8B-B14F-4D97-AF65-F5344CB8AC3E}">
        <p14:creationId xmlns:p14="http://schemas.microsoft.com/office/powerpoint/2010/main" val="2593175804"/>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1DC65B52FD094F908FDFB9093AB49A" ma:contentTypeVersion="6" ma:contentTypeDescription="Create a new document." ma:contentTypeScope="" ma:versionID="ea2f0e4fff390ffa89f82ec921cf0487">
  <xsd:schema xmlns:xsd="http://www.w3.org/2001/XMLSchema" xmlns:xs="http://www.w3.org/2001/XMLSchema" xmlns:p="http://schemas.microsoft.com/office/2006/metadata/properties" xmlns:ns2="093ec205-c856-4012-a49b-ef21499bd9ac" xmlns:ns3="86b8f1ed-1d26-4428-8714-09de96590817" targetNamespace="http://schemas.microsoft.com/office/2006/metadata/properties" ma:root="true" ma:fieldsID="cf6b8744f7284e55874b668dcc8cad1f" ns2:_="" ns3:_="">
    <xsd:import namespace="093ec205-c856-4012-a49b-ef21499bd9ac"/>
    <xsd:import namespace="86b8f1ed-1d26-4428-8714-09de9659081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3ec205-c856-4012-a49b-ef21499bd9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6b8f1ed-1d26-4428-8714-09de9659081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093ec205-c856-4012-a49b-ef21499bd9ac" xsi:nil="true"/>
  </documentManagement>
</p:properties>
</file>

<file path=customXml/itemProps1.xml><?xml version="1.0" encoding="utf-8"?>
<ds:datastoreItem xmlns:ds="http://schemas.openxmlformats.org/officeDocument/2006/customXml" ds:itemID="{B7C2BE04-37DE-4075-883A-438EEA5DF333}">
  <ds:schemaRefs>
    <ds:schemaRef ds:uri="http://schemas.microsoft.com/sharepoint/v3/contenttype/forms"/>
  </ds:schemaRefs>
</ds:datastoreItem>
</file>

<file path=customXml/itemProps2.xml><?xml version="1.0" encoding="utf-8"?>
<ds:datastoreItem xmlns:ds="http://schemas.openxmlformats.org/officeDocument/2006/customXml" ds:itemID="{7361581D-149D-4BDA-872F-A3B0471AD9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3ec205-c856-4012-a49b-ef21499bd9ac"/>
    <ds:schemaRef ds:uri="86b8f1ed-1d26-4428-8714-09de965908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7F31FDC-CBA3-4064-8E89-AB421F2F457B}">
  <ds:schemaRefs>
    <ds:schemaRef ds:uri="http://www.w3.org/XML/1998/namespace"/>
    <ds:schemaRef ds:uri="http://schemas.microsoft.com/office/2006/documentManagement/types"/>
    <ds:schemaRef ds:uri="http://purl.org/dc/terms/"/>
    <ds:schemaRef ds:uri="http://schemas.microsoft.com/office/infopath/2007/PartnerControls"/>
    <ds:schemaRef ds:uri="http://purl.org/dc/elements/1.1/"/>
    <ds:schemaRef ds:uri="ca5b074a-9f4a-43ac-9dbb-c86771dddba6"/>
    <ds:schemaRef ds:uri="http://schemas.microsoft.com/office/2006/metadata/properties"/>
    <ds:schemaRef ds:uri="http://purl.org/dc/dcmitype/"/>
    <ds:schemaRef ds:uri="http://schemas.openxmlformats.org/package/2006/metadata/core-properties"/>
    <ds:schemaRef ds:uri="6fc0b839-5bfa-44f0-b7b8-9e73e05e09eb"/>
    <ds:schemaRef ds:uri="093ec205-c856-4012-a49b-ef21499bd9ac"/>
  </ds:schemaRefs>
</ds:datastoreItem>
</file>

<file path=docProps/app.xml><?xml version="1.0" encoding="utf-8"?>
<Properties xmlns="http://schemas.openxmlformats.org/officeDocument/2006/extended-properties" xmlns:vt="http://schemas.openxmlformats.org/officeDocument/2006/docPropsVTypes">
  <Template>Depth</Template>
  <TotalTime>2542</TotalTime>
  <Words>3800</Words>
  <Application>Microsoft Office PowerPoint</Application>
  <PresentationFormat>Widescreen</PresentationFormat>
  <Paragraphs>556</Paragraphs>
  <Slides>128</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128</vt:i4>
      </vt:variant>
    </vt:vector>
  </HeadingPairs>
  <TitlesOfParts>
    <vt:vector size="133" baseType="lpstr">
      <vt:lpstr>Arial</vt:lpstr>
      <vt:lpstr>Calibri</vt:lpstr>
      <vt:lpstr>Corbel</vt:lpstr>
      <vt:lpstr>Times New Roman</vt:lpstr>
      <vt:lpstr>Depth</vt:lpstr>
      <vt:lpstr>                                        Accredited Youth Work Programmes  Living in Safety &amp; Stability 9-13 years </vt:lpstr>
      <vt:lpstr>Session One – Introduction to Living in Safety &amp; Stability</vt:lpstr>
      <vt:lpstr>What is an accredited programme? </vt:lpstr>
      <vt:lpstr>Our topic: Living in Safety and Stability</vt:lpstr>
      <vt:lpstr>What do we mean by Living in Safety and Stability? </vt:lpstr>
      <vt:lpstr>PowerPoint Presentation</vt:lpstr>
      <vt:lpstr>PowerPoint Presentation</vt:lpstr>
      <vt:lpstr>   Hopes and Fears for the programme!</vt:lpstr>
      <vt:lpstr>What impacts our safety and stability? </vt:lpstr>
      <vt:lpstr>True/ false Quiz!</vt:lpstr>
      <vt:lpstr>Check Out</vt:lpstr>
      <vt:lpstr>Session two – Staying safe online</vt:lpstr>
      <vt:lpstr>Staying safe online</vt:lpstr>
      <vt:lpstr>Screen time…How much is too much?</vt:lpstr>
      <vt:lpstr>Scenarios Work with your group to discuss and answer the questions. </vt:lpstr>
      <vt:lpstr>Online Risks  4 C’s</vt:lpstr>
      <vt:lpstr>It’s important to identify what’s real and what’s not. </vt:lpstr>
      <vt:lpstr>People only put out there what they want you to know…</vt:lpstr>
      <vt:lpstr>OK to share? </vt:lpstr>
      <vt:lpstr>PowerPoint Presentation</vt:lpstr>
      <vt:lpstr>Good or Bad Friend?</vt:lpstr>
      <vt:lpstr>Game of Chase</vt:lpstr>
      <vt:lpstr>PowerPoint Presentation</vt:lpstr>
      <vt:lpstr>PowerPoint Presentation</vt:lpstr>
      <vt:lpstr>Why?  </vt:lpstr>
      <vt:lpstr>Online Tips</vt:lpstr>
      <vt:lpstr> In a world where you can be anything  #bekind  </vt:lpstr>
      <vt:lpstr>Check Out</vt:lpstr>
      <vt:lpstr>PowerPoint Presentation</vt:lpstr>
      <vt:lpstr>Rules</vt:lpstr>
      <vt:lpstr>Round one -   Road safety</vt:lpstr>
      <vt:lpstr>Road safety</vt:lpstr>
      <vt:lpstr>Road safety</vt:lpstr>
      <vt:lpstr>Road safety</vt:lpstr>
      <vt:lpstr>Road safety</vt:lpstr>
      <vt:lpstr> Road safety</vt:lpstr>
      <vt:lpstr>Road safety</vt:lpstr>
      <vt:lpstr>Road safety</vt:lpstr>
      <vt:lpstr>Road safety</vt:lpstr>
      <vt:lpstr>Road safety</vt:lpstr>
      <vt:lpstr>Road safety</vt:lpstr>
      <vt:lpstr>Solve a puzzle 1st  Place: 20 Points 2ND Place 15 Points 3rd Place: 10 Points Last Place: 5 Points </vt:lpstr>
      <vt:lpstr>Round two – Guess the symbol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MUSICAL CHAIRS 1st  Place: 20 Points 2nd Place 15 Points 3rd Place: 10 Points Last Place: 5 Points   </vt:lpstr>
      <vt:lpstr>PowerPoint Presentation</vt:lpstr>
      <vt:lpstr>Support systems round</vt:lpstr>
      <vt:lpstr>Support systems round</vt:lpstr>
      <vt:lpstr>Support systems round</vt:lpstr>
      <vt:lpstr>Support systems round</vt:lpstr>
      <vt:lpstr>Support systems round</vt:lpstr>
      <vt:lpstr>Support systems round</vt:lpstr>
      <vt:lpstr>Support systems round</vt:lpstr>
      <vt:lpstr>Support systems round</vt:lpstr>
      <vt:lpstr>Support systems round</vt:lpstr>
      <vt:lpstr>Support systems round</vt:lpstr>
      <vt:lpstr>Challenge round three -  Ping pong basketball </vt:lpstr>
      <vt:lpstr>AND The winner is…</vt:lpstr>
      <vt:lpstr>Session Four – Managing Risk</vt:lpstr>
      <vt:lpstr>Bucket List</vt:lpstr>
      <vt:lpstr>How Risky? Scenario Cards Discuss with your team and decide how risky each situation/ scenario is!</vt:lpstr>
      <vt:lpstr>Brainstorm</vt:lpstr>
      <vt:lpstr>Some reasons you might engage in risk taking behaviours…</vt:lpstr>
      <vt:lpstr>Managing Emotions</vt:lpstr>
      <vt:lpstr>PowerPoint Presentation</vt:lpstr>
      <vt:lpstr>Check Out</vt:lpstr>
      <vt:lpstr>Session Five – Dealing with Bullying</vt:lpstr>
      <vt:lpstr>Bullying</vt:lpstr>
      <vt:lpstr>What is bullying? </vt:lpstr>
      <vt:lpstr>NSPCC say… </vt:lpstr>
      <vt:lpstr>Profile 1 - Johnny</vt:lpstr>
      <vt:lpstr>Profile 2 – ‘Sam’</vt:lpstr>
      <vt:lpstr>When you see someone is getting bullied…</vt:lpstr>
      <vt:lpstr>My pledge: This week I will… </vt:lpstr>
      <vt:lpstr>Positive affirmations </vt:lpstr>
      <vt:lpstr>Check Out</vt:lpstr>
      <vt:lpstr>Session Six – Peer pressure</vt:lpstr>
      <vt:lpstr>Session Four – Dealing with peer pressure </vt:lpstr>
      <vt:lpstr>Peer pressure </vt:lpstr>
      <vt:lpstr>Drama time</vt:lpstr>
      <vt:lpstr>Saying no…</vt:lpstr>
      <vt:lpstr>Number one rule – Believe in Yourself</vt:lpstr>
      <vt:lpstr>Check Out</vt:lpstr>
      <vt:lpstr>Session Seven – Money management for a better future</vt:lpstr>
      <vt:lpstr>Desert Island</vt:lpstr>
      <vt:lpstr>Did you pick wants or needs? </vt:lpstr>
      <vt:lpstr>Individual reflection</vt:lpstr>
      <vt:lpstr>Brain Teaser</vt:lpstr>
      <vt:lpstr>PowerPoint Presentation</vt:lpstr>
      <vt:lpstr>PowerPoint Presentation</vt:lpstr>
      <vt:lpstr>Group task – Saving and spending!</vt:lpstr>
      <vt:lpstr>Saving tips!</vt:lpstr>
      <vt:lpstr>Check Out</vt:lpstr>
      <vt:lpstr>Session Eight – Healthy mind, healthy body</vt:lpstr>
      <vt:lpstr>What is a stressful situation? </vt:lpstr>
      <vt:lpstr>PowerPoint Presentation</vt:lpstr>
      <vt:lpstr>Pledge  We will follow-up on your success next week!</vt:lpstr>
      <vt:lpstr>Jar of Importance</vt:lpstr>
      <vt:lpstr>Rocks – Big things such as family, friends, passions, health  Pebbles – Other important things such as home, school, exams, area we live  Sand – Small stuff such as the latest shoes, how many likes on social media, messages pinging through on phone  Water – There is always time to do the things you enjoy such as going for a walk, watching a movie, laughing!  </vt:lpstr>
      <vt:lpstr>Managing stress in our bodies </vt:lpstr>
      <vt:lpstr>Check Out</vt:lpstr>
      <vt:lpstr>Session Nine – Looking after ME</vt:lpstr>
      <vt:lpstr>Pledge follow up</vt:lpstr>
      <vt:lpstr>Letter to a Stranger</vt:lpstr>
      <vt:lpstr>Rate your confidence</vt:lpstr>
      <vt:lpstr>Confidence – Power Poses</vt:lpstr>
      <vt:lpstr> Now hold a high power pose, turn around to the person on your right and say one positive thing about yourself!</vt:lpstr>
      <vt:lpstr>Rate your confidence now</vt:lpstr>
      <vt:lpstr>What motivates us? </vt:lpstr>
      <vt:lpstr>Self-care bingo!</vt:lpstr>
      <vt:lpstr>Time to say thank you!</vt:lpstr>
      <vt:lpstr>Check Out</vt:lpstr>
      <vt:lpstr>Session Ten – Our healthy community</vt:lpstr>
      <vt:lpstr>What is a Community?</vt:lpstr>
      <vt:lpstr>Community is…</vt:lpstr>
      <vt:lpstr>Human Knot </vt:lpstr>
      <vt:lpstr>Imagine you are on the Village Council</vt:lpstr>
      <vt:lpstr>Group Task</vt:lpstr>
      <vt:lpstr>Overall evaluation &amp; Check 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Staying Safe Online</dc:title>
  <dc:creator>Ciara Kearney</dc:creator>
  <cp:lastModifiedBy>Denise Johnston</cp:lastModifiedBy>
  <cp:revision>8</cp:revision>
  <dcterms:created xsi:type="dcterms:W3CDTF">2022-01-27T19:04:03Z</dcterms:created>
  <dcterms:modified xsi:type="dcterms:W3CDTF">2022-10-25T08:36:25Z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0x010100761DC65B52FD094F908FDFB9093AB49A</vt:lpwstr>
  </property>
  <property fmtid="{D5CDD505-2E9C-101B-9397-08002B2CF9AE}" pid="3" name="MediaServiceImageTags">
    <vt:lpwstr/>
  </property>
  <property fmtid="{D5CDD505-2E9C-101B-9397-08002B2CF9AE}" pid="4" name="Order">
    <vt:lpwstr>32500.0000000000</vt:lpwstr>
  </property>
  <property fmtid="{D5CDD505-2E9C-101B-9397-08002B2CF9AE}" pid="5" name="xd_Signature">
    <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